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7" autoAdjust="0"/>
  </p:normalViewPr>
  <p:slideViewPr>
    <p:cSldViewPr>
      <p:cViewPr varScale="1">
        <p:scale>
          <a:sx n="107" d="100"/>
          <a:sy n="10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6B1FB-BF0E-4FAE-9D4D-8541BA627303}" type="datetimeFigureOut">
              <a:rPr lang="nb-NO" smtClean="0"/>
              <a:t>12.02.2013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E62C3-A53C-4213-9B88-A7B22EDF59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903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1B1A-4C18-46F6-B4C5-322F214730DF}" type="datetimeFigureOut">
              <a:rPr lang="nb-NO" smtClean="0"/>
              <a:t>12.02.2013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1E25-0582-4377-98B6-2BE2AA1B16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438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1B1A-4C18-46F6-B4C5-322F214730DF}" type="datetimeFigureOut">
              <a:rPr lang="nb-NO" smtClean="0"/>
              <a:t>12.02.2013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1E25-0582-4377-98B6-2BE2AA1B16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313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1B1A-4C18-46F6-B4C5-322F214730DF}" type="datetimeFigureOut">
              <a:rPr lang="nb-NO" smtClean="0"/>
              <a:t>12.02.2013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1E25-0582-4377-98B6-2BE2AA1B16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351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1B1A-4C18-46F6-B4C5-322F214730DF}" type="datetimeFigureOut">
              <a:rPr lang="nb-NO" smtClean="0"/>
              <a:t>12.02.2013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1E25-0582-4377-98B6-2BE2AA1B16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164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1B1A-4C18-46F6-B4C5-322F214730DF}" type="datetimeFigureOut">
              <a:rPr lang="nb-NO" smtClean="0"/>
              <a:t>12.02.2013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1E25-0582-4377-98B6-2BE2AA1B16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135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1B1A-4C18-46F6-B4C5-322F214730DF}" type="datetimeFigureOut">
              <a:rPr lang="nb-NO" smtClean="0"/>
              <a:t>12.02.2013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1E25-0582-4377-98B6-2BE2AA1B16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2525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1B1A-4C18-46F6-B4C5-322F214730DF}" type="datetimeFigureOut">
              <a:rPr lang="nb-NO" smtClean="0"/>
              <a:t>12.02.2013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1E25-0582-4377-98B6-2BE2AA1B16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6024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1B1A-4C18-46F6-B4C5-322F214730DF}" type="datetimeFigureOut">
              <a:rPr lang="nb-NO" smtClean="0"/>
              <a:t>12.02.2013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1E25-0582-4377-98B6-2BE2AA1B16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010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1B1A-4C18-46F6-B4C5-322F214730DF}" type="datetimeFigureOut">
              <a:rPr lang="nb-NO" smtClean="0"/>
              <a:t>12.02.2013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1E25-0582-4377-98B6-2BE2AA1B16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6059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1B1A-4C18-46F6-B4C5-322F214730DF}" type="datetimeFigureOut">
              <a:rPr lang="nb-NO" smtClean="0"/>
              <a:t>12.02.2013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1E25-0582-4377-98B6-2BE2AA1B16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00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1B1A-4C18-46F6-B4C5-322F214730DF}" type="datetimeFigureOut">
              <a:rPr lang="nb-NO" smtClean="0"/>
              <a:t>12.02.2013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1E25-0582-4377-98B6-2BE2AA1B16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641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01B1A-4C18-46F6-B4C5-322F214730DF}" type="datetimeFigureOut">
              <a:rPr lang="nb-NO" smtClean="0"/>
              <a:t>12.02.2013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C1E25-0582-4377-98B6-2BE2AA1B16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136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548680"/>
            <a:ext cx="684076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La           og           være deriverbare vektorfunksjoner av en variabel      ,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     en konstant vektor,      en skalar og            en skalarfunksjon</a:t>
            </a:r>
          </a:p>
          <a:p>
            <a:endParaRPr lang="nb-NO" dirty="0"/>
          </a:p>
          <a:p>
            <a:endParaRPr lang="nb-NO" dirty="0"/>
          </a:p>
          <a:p>
            <a:pPr marL="342900" indent="-342900">
              <a:buAutoNum type="arabicPeriod"/>
            </a:pPr>
            <a:r>
              <a:rPr lang="nb-NO" dirty="0" smtClean="0"/>
              <a:t>Konstante funksjoner</a:t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  <a:p>
            <a:pPr marL="342900" indent="-342900">
              <a:buAutoNum type="arabicPeriod"/>
            </a:pPr>
            <a:r>
              <a:rPr lang="nb-NO" dirty="0" smtClean="0"/>
              <a:t>Faktorregelen</a:t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  <a:p>
            <a:pPr marL="342900" indent="-342900">
              <a:buAutoNum type="arabicPeriod"/>
            </a:pPr>
            <a:r>
              <a:rPr lang="nb-NO" dirty="0" smtClean="0"/>
              <a:t>Summeregelen</a:t>
            </a:r>
            <a:br>
              <a:rPr lang="nb-NO" dirty="0" smtClean="0"/>
            </a:br>
            <a:endParaRPr lang="nb-NO" dirty="0" smtClean="0"/>
          </a:p>
          <a:p>
            <a:pPr marL="342900" indent="-342900">
              <a:buAutoNum type="arabicPeriod"/>
            </a:pPr>
            <a:r>
              <a:rPr lang="nb-NO" dirty="0" smtClean="0"/>
              <a:t>Produktregelen</a:t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  <a:p>
            <a:pPr marL="342900" indent="-342900">
              <a:buAutoNum type="arabicPeriod"/>
            </a:pPr>
            <a:r>
              <a:rPr lang="nb-NO" dirty="0" smtClean="0"/>
              <a:t>Kjerneregelen</a:t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830905"/>
              </p:ext>
            </p:extLst>
          </p:nvPr>
        </p:nvGraphicFramePr>
        <p:xfrm>
          <a:off x="1043608" y="476672"/>
          <a:ext cx="47625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tion" r:id="rId3" imgW="279360" imgH="241200" progId="Equation.DSMT4">
                  <p:embed/>
                </p:oleObj>
              </mc:Choice>
              <mc:Fallback>
                <p:oleObj name="Equation" r:id="rId3" imgW="279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476672"/>
                        <a:ext cx="476250" cy="411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947377"/>
              </p:ext>
            </p:extLst>
          </p:nvPr>
        </p:nvGraphicFramePr>
        <p:xfrm>
          <a:off x="1835696" y="476672"/>
          <a:ext cx="452438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Equation" r:id="rId5" imgW="266400" imgH="241200" progId="Equation.DSMT4">
                  <p:embed/>
                </p:oleObj>
              </mc:Choice>
              <mc:Fallback>
                <p:oleObj name="Equation" r:id="rId5" imgW="266400" imgH="241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76672"/>
                        <a:ext cx="452438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9456335"/>
              </p:ext>
            </p:extLst>
          </p:nvPr>
        </p:nvGraphicFramePr>
        <p:xfrm>
          <a:off x="755576" y="1052736"/>
          <a:ext cx="2587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Equation" r:id="rId7" imgW="152280" imgH="215640" progId="Equation.DSMT4">
                  <p:embed/>
                </p:oleObj>
              </mc:Choice>
              <mc:Fallback>
                <p:oleObj name="Equation" r:id="rId7" imgW="152280" imgH="215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052736"/>
                        <a:ext cx="258762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167385"/>
              </p:ext>
            </p:extLst>
          </p:nvPr>
        </p:nvGraphicFramePr>
        <p:xfrm>
          <a:off x="7020272" y="620688"/>
          <a:ext cx="150812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9" imgW="88560" imgH="152280" progId="Equation.DSMT4">
                  <p:embed/>
                </p:oleObj>
              </mc:Choice>
              <mc:Fallback>
                <p:oleObj name="Equation" r:id="rId9" imgW="88560" imgH="1522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620688"/>
                        <a:ext cx="150812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035836"/>
              </p:ext>
            </p:extLst>
          </p:nvPr>
        </p:nvGraphicFramePr>
        <p:xfrm>
          <a:off x="2843808" y="1196752"/>
          <a:ext cx="1936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11" imgW="114120" imgH="139680" progId="Equation.DSMT4">
                  <p:embed/>
                </p:oleObj>
              </mc:Choice>
              <mc:Fallback>
                <p:oleObj name="Equation" r:id="rId11" imgW="114120" imgH="1396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1196752"/>
                        <a:ext cx="193675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16800"/>
              </p:ext>
            </p:extLst>
          </p:nvPr>
        </p:nvGraphicFramePr>
        <p:xfrm>
          <a:off x="4283968" y="1124744"/>
          <a:ext cx="515938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Equation" r:id="rId13" imgW="304560" imgH="203040" progId="Equation.DSMT4">
                  <p:embed/>
                </p:oleObj>
              </mc:Choice>
              <mc:Fallback>
                <p:oleObj name="Equation" r:id="rId13" imgW="30456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1124744"/>
                        <a:ext cx="515938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331341"/>
              </p:ext>
            </p:extLst>
          </p:nvPr>
        </p:nvGraphicFramePr>
        <p:xfrm>
          <a:off x="3366665" y="1772816"/>
          <a:ext cx="4157663" cy="488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Equation" r:id="rId15" imgW="2450880" imgH="2857320" progId="Equation.DSMT4">
                  <p:embed/>
                </p:oleObj>
              </mc:Choice>
              <mc:Fallback>
                <p:oleObj name="Equation" r:id="rId15" imgW="2450880" imgH="28573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6665" y="1772816"/>
                        <a:ext cx="4157663" cy="488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755576" y="2492896"/>
            <a:ext cx="74168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55576" y="3861048"/>
            <a:ext cx="74168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55576" y="4581128"/>
            <a:ext cx="74168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55576" y="5949280"/>
            <a:ext cx="74168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660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9</Words>
  <Application>Microsoft Office PowerPoint</Application>
  <PresentationFormat>Diavetítés a képernyőre (4:3 oldalarány)</PresentationFormat>
  <Paragraphs>9</Paragraphs>
  <Slides>1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3" baseType="lpstr">
      <vt:lpstr>Office Theme</vt:lpstr>
      <vt:lpstr>Equation</vt:lpstr>
      <vt:lpstr>PowerPoint bemutató</vt:lpstr>
    </vt:vector>
  </TitlesOfParts>
  <Company>Institutt for matematiske fag, 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Feri</cp:lastModifiedBy>
  <cp:revision>14</cp:revision>
  <dcterms:created xsi:type="dcterms:W3CDTF">2013-01-23T14:14:49Z</dcterms:created>
  <dcterms:modified xsi:type="dcterms:W3CDTF">2013-02-12T22:46:01Z</dcterms:modified>
</cp:coreProperties>
</file>