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72" r:id="rId6"/>
    <p:sldId id="267" r:id="rId7"/>
    <p:sldId id="268" r:id="rId8"/>
    <p:sldId id="269" r:id="rId9"/>
    <p:sldId id="273" r:id="rId10"/>
    <p:sldId id="270" r:id="rId11"/>
    <p:sldId id="274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Sølve Tyssedal" initials="JST" lastIdx="1" clrIdx="0">
    <p:extLst>
      <p:ext uri="{19B8F6BF-5375-455C-9EA6-DF929625EA0E}">
        <p15:presenceInfo xmlns:p15="http://schemas.microsoft.com/office/powerpoint/2012/main" userId="S::tyssedal@ntnu.no::6e8295e4-b07a-4bc7-a784-b4179f8baa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0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138 106 10135 0 0,'0'0'231'0'0,"0"0"29"0"0,4-16 305 0 0,6-29 2323 0 0,-10 44-1933 0 0,2-9 770 0 0,0-22 2371 0 0,-2 31-3584 0 0,0 1 0 0 0,0 0 0 0 0,0 0 0 0 0,0 0-68 0 0,-6 6-272 0 0,-1 12-172 0 0,1-1 0 0 0,0 1 0 0 0,1 0 0 0 0,-2 22 0 0 0,-3 7 0 0 0,-2 5 245 0 0,2-3 656 0 0,-33 87 1 0 0,15-76-902 0 0,15-33 0 0 0,10-21 0 0 0,9-7 0 0 0,0-1 0 0 0,0-1 0 0 0,0 1 0 0 0,0-2 0 0 0,7-3 0 0 0,-13 6 0 0 0,0 1 0 0 0,1 0 0 0 0,0-1 0 0 0,-1 1 0 0 0,1 0 0 0 0,-1 0 0 0 0,1-1 0 0 0,-1 1 0 0 0,1 0 0 0 0,0 0 0 0 0,-1 0 0 0 0,1 0 0 0 0,-1-1 0 0 0,1 1 0 0 0,0 0 0 0 0,-1 0 0 0 0,1 0 0 0 0,0 1 0 0 0,1-1 0 0 0,0 0 0 0 0,0 0 0 0 0,0 0 0 0 0,0 0 0 0 0,0-1 0 0 0,0 1 0 0 0,0 0 0 0 0,-1-1 0 0 0,1 1 0 0 0,2-2 0 0 0,-1 1 0 0 0,0 1 0 0 0,0-1 0 0 0,0 0 0 0 0,0 1 0 0 0,0 0 0 0 0,0 0 0 0 0,0 0 0 0 0,0 0 0 0 0,0 0 0 0 0,4 1 0 0 0,2 2 0 0 0,6 5 0 0 0,-8-6 72 0 0,-6-2 299 0 0,-1 0 117 0 0,0 0 21 0 0,0 0-134 0 0,0 0-577 0 0,0 0-248 0 0,5 4-257 0 0,-4-2-7406 0 0,-1-2 6066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223 190 8287 0 0,'0'0'382'0'0,"0"0"-8"0"0,2-16-226 0 0,-2 11 703 0 0,1 0-1 0 0,0 0 0 0 0,0 0 1 0 0,0 0-1 0 0,0 0 1 0 0,3-5-1 0 0,-2 5 29 0 0,0 0 1 0 0,0 0-1 0 0,-1 0 0 0 0,0 0 1 0 0,0 0-1 0 0,0-6 0 0 0,-7 26-93 0 0,2-7-469 0 0,-63 223 747 0 0,44-144-1011 0 0,-3-9-53 0 0,-69 146 0 0 0,81-187 0 0 0,10-33 0 0 0,2-9 0 0 0,0-9 0 0 0,2-6 313 0 0,2-1-1 0 0,0 0 1 0 0,1 1 0 0 0,2 0-1 0 0,9-32 1 0 0,-5 23-157 0 0,-8 24-155 0 0,63-207 18 0 0,-50 173-20 0 0,2 0 0 0 0,2 1 0 0 0,28-45 0 0 0,-35 65 1 0 0,1 0 0 0 0,1 1 0 0 0,1 1 0 0 0,0 0 0 0 0,1 1 0 0 0,27-21 0 0 0,-38 33 0 0 0,1 1 0 0 0,-1-1 0 0 0,0 1 0 0 0,1-1 0 0 0,0 1 0 0 0,-1 1 0 0 0,1-1 0 0 0,0 1 0 0 0,0-1 0 0 0,0 2 0 0 0,0-1 0 0 0,0 0 0 0 0,9 1 0 0 0,-11 0 0 0 0,0 1 0 0 0,1-1 0 0 0,-1 1 0 0 0,0 0 0 0 0,0 0 0 0 0,0 0 0 0 0,1 0 0 0 0,-1 1 0 0 0,0-1 0 0 0,0 1 0 0 0,-1 0 0 0 0,1-1 0 0 0,0 1 0 0 0,-1 1 0 0 0,1-1 0 0 0,-1 0 0 0 0,1 1 0 0 0,-1-1 0 0 0,0 1 0 0 0,0 0 0 0 0,2 4 0 0 0,1 1 72 0 0,-1 0 0 0 0,0 1 0 0 0,-1-1 0 0 0,0 1 0 0 0,0 0 0 0 0,-1 0 0 0 0,0 0 0 0 0,-1 1 0 0 0,0-1 0 0 0,0 0 0 0 0,-1 0 0 0 0,0 1 0 0 0,-1-1 0 0 0,0 0 0 0 0,0 1 0 0 0,-1-1 0 0 0,0 0 0 0 0,-1 0 0 0 0,-3 9 0 0 0,3-14-41 0 0,1 0 0 0 0,-1-1 0 0 0,0 1 0 0 0,1-1-1 0 0,-2 1 1 0 0,1-1 0 0 0,0 0 0 0 0,-1 0 0 0 0,1-1 0 0 0,-1 1 0 0 0,0-1-1 0 0,0 1 1 0 0,-4 1 0 0 0,-8 3 57 0 0,-33 10 0 0 0,41-15-126 0 0,-1 0-1 0 0,1 0 0 0 0,-1-1 1 0 0,-17 1-1 0 0,23-2-3 0 0,-1 0 0 0 0,0-1-1 0 0,1 1 1 0 0,-1-1-1 0 0,0 0 1 0 0,1 1-1 0 0,-1-2 1 0 0,1 1-1 0 0,-1 0 1 0 0,1-1 0 0 0,0 1-1 0 0,0-1 1 0 0,0 0-1 0 0,-4-3 1 0 0,5 4-105 0 0,1 0 0 0 0,0 0 1 0 0,1 0-1 0 0,-1 0 0 0 0,0 0 0 0 0,0 0 1 0 0,0-1-1 0 0,1 1 0 0 0,-1 0 0 0 0,0 0 1 0 0,1-1-1 0 0,-1 1 0 0 0,1 0 0 0 0,0-1 1 0 0,-1 1-1 0 0,1 0 0 0 0,0-1 0 0 0,0 1 1 0 0,0-1-1 0 0,0 1 0 0 0,0-2 0 0 0,1-2-559 0 0,0 1 0 0 0,0 0-1 0 0,1 0 1 0 0,-1 0 0 0 0,5-6-1 0 0,1-3-829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13823 0 0,'0'0'630'0'0,"0"0"-13"0"0,0 0-252 0 0,0 0 391 0 0,0 0 216 0 0,0 0 42 0 0,0 0-61 0 0,0 0-288 0 0,0 0-121 0 0,0 0-28 0 0,0 0-4 0 0,0 2 0 0 0,-3 10-238 0 0,1-1 1 0 0,-2 1-1 0 0,0-1 0 0 0,0 0 1 0 0,-10 17-1 0 0,7-13-128 0 0,0 0-1 0 0,-7 24 1 0 0,-9 32 1111 0 0,7-28-925 0 0,-23 53-312 0 0,9-26-24 0 0,24-52 4 0 0,-5 23 0 0 0,11-33 0 0 0,0-8 8 0 0,0 1-1 0 0,0-1 1 0 0,0 0-1 0 0,0 1 1 0 0,0-1-1 0 0,0 0 1 0 0,0 1-1 0 0,0-1 1 0 0,0 0 0 0 0,0 0-1 0 0,0 1 1 0 0,0-1-1 0 0,1 0 1 0 0,-1 1-1 0 0,0-1 1 0 0,0 0-1 0 0,0 0 1 0 0,0 1-1 0 0,1-1 1 0 0,-1 0-1 0 0,0 0 1 0 0,0 1 0 0 0,1-1-1 0 0,-1 0 1 0 0,0 0-1 0 0,1 0 1 0 0,-1 1-1 0 0,0-1 1 0 0,0 0-1 0 0,1 0 1 0 0,-1 0-1 0 0,0 0 1 0 0,1 0-1 0 0,-1 0 1 0 0,0 0 0 0 0,1 0-1 0 0,-1 0 1 0 0,0 0-1 0 0,1 0 1 0 0,-1 0-1 0 0,0 0 1 0 0,1 0-1 0 0,-1 0 1 0 0,1 0-1 0 0,7-4 585 0 0,4-3-314 0 0,-1-1-1 0 0,11-9 1 0 0,5-4 6 0 0,42-33-284 0 0,9-7 0 0 0,-56 46 0 0 0,1 0 0 0 0,1 2 0 0 0,49-20 0 0 0,-63 30 72 0 0,-8 2 299 0 0,-2 1 117 0 0,0 0 21 0 0,2 1-66 0 0,-2-1-439 0 0,1 1 1 0 0,0-1 0 0 0,-1 0 0 0 0,1 1 0 0 0,-1-1-1 0 0,1 0 1 0 0,0 1 0 0 0,-1-1 0 0 0,1 1-1 0 0,-1-1 1 0 0,1 1 0 0 0,-1-1 0 0 0,1 1-1 0 0,-1-1 1 0 0,0 1 0 0 0,1 0 0 0 0,-1-1 0 0 0,0 1-1 0 0,1 0 1 0 0,-1-1 0 0 0,0 1 0 0 0,0 0-1 0 0,0-1 1 0 0,0 1 0 0 0,0 0 0 0 0,1-1-1 0 0,-1 1 1 0 0,0 0 0 0 0,-1 0 0 0 0,1-1 0 0 0,0 1-1 0 0,0 0 1 0 0,0-1 0 0 0,-1 2 0 0 0,1 0-7 0 0,-1 2 2 0 0,1-1 0 0 0,-1 1 0 0 0,0-1 0 0 0,0 1 0 0 0,-1-1 0 0 0,1 0 0 0 0,-1 1 0 0 0,1-1 0 0 0,-1 0 0 0 0,0 0 0 0 0,0 0 0 0 0,-1 0 0 0 0,1 0 0 0 0,-1-1 0 0 0,1 1 0 0 0,-1-1 0 0 0,0 0 0 0 0,0 1 0 0 0,-5 2 0 0 0,-5 2 0 0 0,0 0 0 0 0,-1-1 0 0 0,-19 6 0 0 0,28-10 0 0 0,-44 12 0 0 0,46-14 0 0 0,2 0 0 0 0,1 0 0 0 0,-1 0 0 0 0,1 0 0 0 0,-1 0 0 0 0,0 0 0 0 0,1 0 0 0 0,-1 0 0 0 0,1 0 0 0 0,-1 0 0 0 0,0 0 0 0 0,1 0 0 0 0,-1 0 0 0 0,1 1 0 0 0,-1-1 0 0 0,1 0 0 0 0,-1 0 0 0 0,1 1 0 0 0,-1-1 0 0 0,1 0 0 0 0,-2 1 0 0 0,-16 10 0 0 0,13-6 0 0 0,9 2 0 0 0,5-1 0 0 0,-8-5 0 0 0,-1-1 0 0 0,1 0 0 0 0,-1 1 0 0 0,1-1 0 0 0,-1 0 0 0 0,1 1 0 0 0,-1-1 0 0 0,1 1 0 0 0,-1-1 0 0 0,1 0 0 0 0,-1 1 0 0 0,1-1 0 0 0,-1 1 0 0 0,1 0 0 0 0,-1-1 0 0 0,0 1 0 0 0,0-1 0 0 0,1 1 0 0 0,-1 0 0 0 0,0-1 0 0 0,0 1 0 0 0,1-1 0 0 0,-1 1 0 0 0,0 0 0 0 0,0-1 0 0 0,0 1 0 0 0,0 1 0 0 0,0 0 0 0 0,-1 2 0 0 0,1-3 0 0 0,0-1 0 0 0,0 1 0 0 0,0 0 0 0 0,0 0 0 0 0,0 0 0 0 0,0 0 0 0 0,1 0 0 0 0,-1 0 0 0 0,0 0 0 0 0,0 0 0 0 0,1-1 0 0 0,-1 1 0 0 0,0 0 0 0 0,1 0 0 0 0,-1 0 0 0 0,1 0 0 0 0,0 0 0 0 0,-1 0 0 0 0,0 0 0 0 0,1-1 0 0 0,-1 1 0 0 0,0 0 0 0 0,1-1 0 0 0,-1 1 0 0 0,1 0 0 0 0,-1-1 0 0 0,0 1 0 0 0,1-1 0 0 0,-1 1 0 0 0,1-1 0 0 0,0 1 0 0 0,-1-1 0 0 0,1 1 0 0 0,0 0 0 0 0,17 13 0 0 0,-15-12 0 0 0,1 1 0 0 0,-1-1 0 0 0,0 1 0 0 0,1-1 0 0 0,0 0 0 0 0,-1 0 0 0 0,1 0 0 0 0,0-1 0 0 0,0 1 0 0 0,8 1 0 0 0,-10-1 0 0 0,-1-2 0 0 0,-1 1 0 0 0,1-1 0 0 0,0 0 0 0 0,-1 1 0 0 0,1-1 0 0 0,0 0 0 0 0,-1 0 0 0 0,1 1 0 0 0,0-1 0 0 0,-1 0 0 0 0,1 0 0 0 0,0 0 0 0 0,-1 0 0 0 0,1 0 0 0 0,0 0 0 0 0,0 0 0 0 0,-1 0 0 0 0,1 0 0 0 0,0 0 0 0 0,-1 0 0 0 0,1 0 0 0 0,1-1 0 0 0,8-1 0 0 0,-2-1-201 0 0,-7 2-850 0 0,-1 1-385 0 0,0-1-1545 0 0,-1-5-5886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1:5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17503 0 0,'0'0'399'0'0,"0"0"60"0"0,0 0 21 0 0,0 0-59 0 0,0 0-136 0 0,0 0 457 0 0,0 0 228 0 0,0 0 43 0 0,0 0 10 0 0,0 0 1 0 0,-9 1 1024 0 0,2 1-1930 0 0,0-1 0 0 0,1 2 0 0 0,-1-1 0 0 0,1 1 0 0 0,0 0 0 0 0,0 0 1 0 0,0 0-1 0 0,0 1 0 0 0,0 0 0 0 0,-5 5 0 0 0,10-8 264 0 0,1-1 114 0 0,-4 6 607 0 0,57 0-1084 0 0,-37-5-20 0 0,0 1 1 0 0,0 0-1 0 0,0 1 1 0 0,22 7-1 0 0,-36-9 16 0 0,1 0 1 0 0,-1 0-1 0 0,0 0 1 0 0,0 0-1 0 0,0 0 1 0 0,0 0-1 0 0,0 0 0 0 0,-1 1 1 0 0,1-1-1 0 0,0 1 1 0 0,0 0-1 0 0,-1-1 1 0 0,1 1-1 0 0,-1 0 0 0 0,0 0 1 0 0,1 0-1 0 0,-1 0 1 0 0,0 0-1 0 0,0 0 1 0 0,0 0-1 0 0,1 5 0 0 0,-2-4 25 0 0,0 1-1 0 0,0-1 1 0 0,0 1-1 0 0,0-1 0 0 0,0 1 1 0 0,-1-1-1 0 0,1 0 1 0 0,-1 1-1 0 0,0-1 1 0 0,0 0-1 0 0,0 1 0 0 0,0-1 1 0 0,-1 0-1 0 0,-2 4 1 0 0,-3 5 31 0 0,-1-1 1 0 0,0 1-1 0 0,-1-1 1 0 0,-1-1-1 0 0,-17 17 1 0 0,-60 39 386 0 0,-5 5-228 0 0,92-71-230 0 0,0 0 0 0 0,0 0 0 0 0,-1 0 0 0 0,1 0 0 0 0,0 0 0 0 0,0 0 0 0 0,-1 1 0 0 0,1-1 0 0 0,0 0 0 0 0,0 0 0 0 0,-1 0 0 0 0,1 1 0 0 0,0-1 0 0 0,0 0 0 0 0,0 0 0 0 0,0 0 0 0 0,-1 1 0 0 0,1-1 0 0 0,0 0 0 0 0,0 0 0 0 0,0 1 0 0 0,0-1 0 0 0,0 0 0 0 0,0 1 0 0 0,0-1 0 0 0,0 0 0 0 0,-1 0 0 0 0,1 1 0 0 0,0-1 0 0 0,0 0 0 0 0,0 1 0 0 0,0-1 0 0 0,1 0 0 0 0,-1 0 0 0 0,0 1 0 0 0,0-1 0 0 0,0 0 0 0 0,0 1 0 0 0,0-1 0 0 0,0 0 0 0 0,0 0 0 0 0,0 1 0 0 0,1-1 0 0 0,-1 0 0 0 0,0 1 0 0 0,6 0 0 0 0,5 2 0 0 0,0-1 0 0 0,1 0 0 0 0,-1-1 0 0 0,1 0 0 0 0,-1-1 0 0 0,1 0 0 0 0,-1-1 0 0 0,18-4 0 0 0,-11 3 0 0 0,0 0 0 0 0,23 2 0 0 0,-21-1 0 0 0,-12 2 0 0 0,-1 3 0 0 0,-2 2-133 0 0,-4-5-563 0 0,-1-1-258 0 0,0 0-1831 0 0,0 0-7111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1:5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52 138 11975 0 0,'0'0'547'0'0,"0"0"-11"0"0,-9-15 1521 0 0,12-22 3051 0 0,-3 35-4895 0 0,1-1-1 0 0,-1 1 1 0 0,1-1-1 0 0,0 1 1 0 0,0 0-1 0 0,0 0 1 0 0,0-1 0 0 0,0 1-1 0 0,1 0 1 0 0,-1 0-1 0 0,0 0 1 0 0,3-2-1 0 0,-2 1-4 0 0,0 1-1 0 0,0-1 1 0 0,0 0-1 0 0,-1 1 1 0 0,1-1 0 0 0,1-4-1 0 0,6-23 993 0 0,-8 29-829 0 0,-1 1 117 0 0,0 0 21 0 0,0 0-66 0 0,-1 0-294 0 0,0 0-120 0 0,0 0-1 0 0,0 0 1 0 0,1 0 0 0 0,-1 0-1 0 0,0 0 1 0 0,0 0 0 0 0,0 0-1 0 0,1 0 1 0 0,-1 0 0 0 0,0 0-1 0 0,0 0 1 0 0,1 1 0 0 0,-1-1-1 0 0,0 0 1 0 0,1 1 0 0 0,-1-1-1 0 0,0 1 1 0 0,1-1 0 0 0,-1 1-1 0 0,0-1 1 0 0,1 1-1 0 0,-1-1 1 0 0,1 1 0 0 0,-1-1-1 0 0,1 1 1 0 0,-2 1 0 0 0,0 0 144 0 0,-2 3-98 0 0,1 0 0 0 0,-1 0 0 0 0,1 0 0 0 0,-1 0 0 0 0,1 0 0 0 0,1 1 0 0 0,-1-1 0 0 0,1 1 0 0 0,0 0 0 0 0,0 0 0 0 0,-1 10 0 0 0,-10 24 142 0 0,10-30-217 0 0,0 0 0 0 0,1 0 0 0 0,0 0 0 0 0,0 0 0 0 0,1 1 0 0 0,1-1 0 0 0,-1 0 0 0 0,2 1 0 0 0,-1-1 0 0 0,4 12 0 0 0,-4-19 0 0 0,0-1 0 0 0,0-1 0 0 0,1 0 0 0 0,-1 1 0 0 0,0-1 0 0 0,1 0 0 0 0,-1 0 0 0 0,1 1 0 0 0,0-1 0 0 0,-1 0 0 0 0,1 0 0 0 0,0 0 0 0 0,0 0 0 0 0,0 0 0 0 0,0 0 0 0 0,-1 0 0 0 0,2 0 0 0 0,-1 0 0 0 0,0 0 0 0 0,0 0 0 0 0,0 0 0 0 0,0-1 0 0 0,0 1 0 0 0,1-1 0 0 0,1 2 0 0 0,-1-1 0 0 0,-1 0 0 0 0,0-1 0 0 0,-1 1 0 0 0,1-1 0 0 0,0 1 0 0 0,0-1 0 0 0,0 0 0 0 0,0 1 0 0 0,0-1 0 0 0,0 0 0 0 0,0 0 0 0 0,0 0 0 0 0,0 0 0 0 0,0 0 0 0 0,0 0 0 0 0,2 0 0 0 0,2 0-288 0 0,-1-1 0 0 0,1 1 0 0 0,0-1 0 0 0,0 0 0 0 0,0 0 0 0 0,-1 0 1 0 0,1 0-1 0 0,0-1 0 0 0,-1 0 0 0 0,8-4 0 0 0,-5 2-901 0 0,0-1 1 0 0,0 1-1 0 0,0-2 1 0 0,0 1-1 0 0,7-9 1 0 0,-5 3-7162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1:5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21191 0 0,'17'-2'480'0'0,"-14"2"67"0"0,8-2 553 0 0,-9 1-890 0 0,1 0 0 0 0,0 0 0 0 0,0 0 1 0 0,0-1-1 0 0,-1 1 0 0 0,1-1 0 0 0,-1 1 1 0 0,4-4-1 0 0,-5 4-6 0 0,1 0 1 0 0,-1 0-1 0 0,0 0 0 0 0,0 0 1 0 0,1 0-1 0 0,-1 0 1 0 0,1 1-1 0 0,-1-1 0 0 0,3 0 1 0 0,12-5 76 0 0,-13 4-272 0 0,1 1 1 0 0,-1-1-1 0 0,1 1 0 0 0,0 0 1 0 0,5 0-1 0 0,18-3-9 0 0,-19 3 0 0 0,0 0 0 0 0,15 0 0 0 0,-21 1 0 0 0,-1 0 0 0 0,1 0 0 0 0,0 0 0 0 0,-1 0 0 0 0,1 0 0 0 0,-1 1 0 0 0,1-1 0 0 0,0 0 0 0 0,-1 1 0 0 0,1-1 0 0 0,-1 1 0 0 0,3 1 0 0 0,11 6 0 0 0,-7-6 0 0 0,-2 2 0 0 0,-3 5-61 0 0,-3-7-22 0 0,-1-1 1 0 0,1 1-1 0 0,0-1 1 0 0,-1 1 0 0 0,1-1-1 0 0,-1 1 1 0 0,1-1-1 0 0,-1 1 1 0 0,0-1 0 0 0,0 0-1 0 0,0 1 1 0 0,0-1-1 0 0,0 0 1 0 0,0 0-1 0 0,0 1 1 0 0,0-1 0 0 0,0 0-1 0 0,0 0 1 0 0,0 0-1 0 0,-3 1 1 0 0,-4 3-530 0 0,0-1 1 0 0,-14 5-1 0 0,6-2-193 0 0,-33 23-837 0 0,26-14 1652 0 0,19-14-4 0 0,3-1-1 0 0,-1 0 1 0 0,1 0 0 0 0,-1 0 0 0 0,1 0 0 0 0,0 1 0 0 0,-1-1 0 0 0,1 1-1 0 0,0-1 1 0 0,-2 3 0 0 0,3-3 331 0 0,0 0-283 0 0,0 0-1 0 0,0 0 0 0 0,0 0 1 0 0,0 0-1 0 0,1 0 0 0 0,-1 0 0 0 0,0 0 1 0 0,1-1-1 0 0,-1 1 0 0 0,1 0 0 0 0,-1 0 1 0 0,1 0-1 0 0,0-1 0 0 0,-1 1 1 0 0,1 0-1 0 0,-1-1 0 0 0,1 1 0 0 0,0 0 1 0 0,0-1-1 0 0,-1 1 0 0 0,1-1 0 0 0,0 1 1 0 0,0-1-1 0 0,0 0 0 0 0,0 1 1 0 0,0-1-1 0 0,-1 0 0 0 0,1 1 0 0 0,0-1 1 0 0,2 0-1 0 0,3 1-86 0 0,1 0 0 0 0,-1-1-1 0 0,9 0 1 0 0,-10 0 105 0 0,15-1-562 0 0,-1-1 0 0 0,0-1-1 0 0,36-10 1 0 0,-45 10-342 0 0,4-1-191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1:5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21191 0 0,'0'0'480'0'0,"0"0"67"0"0,0 0 31 0 0,0 0-56 0 0,0 0-201 0 0,0 0 424 0 0,0 0 226 0 0,-1 1 42 0 0,1 0-968 0 0,0-1-5 0 0,0 0 1 0 0,-1 1 0 0 0,1-1 0 0 0,0 0-1 0 0,0 1 1 0 0,0-1 0 0 0,0 1 0 0 0,0-1-1 0 0,0 0 1 0 0,0 1 0 0 0,0-1 0 0 0,0 0-1 0 0,0 1 1 0 0,0-1 0 0 0,0 0 0 0 0,0 1-1 0 0,0-1 1 0 0,0 1 0 0 0,0-1-1 0 0,0 0 1 0 0,1 1 0 0 0,4 19 241 0 0,-4-10-128 0 0,0 0 0 0 0,-1 0-1 0 0,0 0 1 0 0,-1 0 0 0 0,0 0 0 0 0,-1 0 0 0 0,0-1 0 0 0,-4 15-1 0 0,1-8 77 0 0,2 0-1 0 0,-2 17 0 0 0,4-29-644 0 0,0 19-1270 0 0,10-29-1840 0 0,2-7 1493 0 0,1-3-15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1:5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9 262 15663 0 0,'0'0'356'0'0,"0"0"50"0"0,0 0 20 0 0,1-4-42 0 0,3-8-42 0 0,-3 9 750 0 0,-3-3 2218 0 0,2 5-3147 0 0,-1 0 0 0 0,1 1 1 0 0,0-1-1 0 0,0 0 0 0 0,-1 0 0 0 0,1 0 0 0 0,0 0 0 0 0,-1 0 0 0 0,1 1 0 0 0,-1-1 0 0 0,1 0 0 0 0,-1 0 1 0 0,0 1-1 0 0,0-2 0 0 0,-4-20 1898 0 0,4 15-1643 0 0,1 0-1 0 0,0 0 1 0 0,0 0-1 0 0,1 0 1 0 0,0 0-1 0 0,1-7 1 0 0,0 7-182 0 0,-1 1-235 0 0,1 0 0 0 0,0 1 1 0 0,0-1-1 0 0,1 1 0 0 0,-1-1 1 0 0,1 1-1 0 0,0 0 1 0 0,1 0-1 0 0,-1 1 0 0 0,1-1 1 0 0,0 0-1 0 0,0 1 0 0 0,1 0 1 0 0,-1 0-1 0 0,6-3 0 0 0,2-2-1 0 0,1 1-1 0 0,0 1 0 0 0,0 0 0 0 0,27-10 0 0 0,-6 9 1 0 0,-27 8 0 0 0,-6 0 0 0 0,0 0 0 0 0,0 0 0 0 0,0 0 0 0 0,0 0 0 0 0,0 0 0 0 0,0 0 0 0 0,0 1 0 0 0,0-1 0 0 0,0 0 0 0 0,-1 1 0 0 0,1-1 0 0 0,0 1 0 0 0,0-1 0 0 0,0 1 0 0 0,-1-1 0 0 0,1 1 0 0 0,0-1 0 0 0,-1 1 0 0 0,1 0 0 0 0,0-1 0 0 0,-1 1 0 0 0,1 0 0 0 0,-1 0 0 0 0,1 0 0 0 0,0 0 0 0 0,1 3 0 0 0,0-1 0 0 0,0 1 0 0 0,0 0 0 0 0,0 0 0 0 0,0 1 0 0 0,0-1 0 0 0,-1 0 0 0 0,0 0 0 0 0,0 1 0 0 0,0-1 0 0 0,-1 1 0 0 0,1-1 0 0 0,-1 1 0 0 0,0-1 0 0 0,-1 9 0 0 0,0-3 0 0 0,-1 1 0 0 0,-1-1 0 0 0,1 0 0 0 0,-1 0 0 0 0,-7 14 0 0 0,9-22 1 0 0,0 0 0 0 0,-1 0 0 0 0,1 1 0 0 0,0-1 1 0 0,-1 0-1 0 0,1 0 0 0 0,-4 3 0 0 0,-4 4 62 0 0,9-8 93 0 0,0-1-78 0 0,0 0 1 0 0,0 1-1 0 0,-1-1 0 0 0,1 0 1 0 0,0 0-1 0 0,0 1 1 0 0,0-1-1 0 0,-1 0 1 0 0,1 0-1 0 0,0 1 1 0 0,-1-1-1 0 0,1 0 1 0 0,0 0-1 0 0,0 0 0 0 0,-1 1 1 0 0,1-1-1 0 0,0 0 1 0 0,-1 0-1 0 0,1 0 1 0 0,0 0-1 0 0,-1 0 1 0 0,0 0-1 0 0,1 0-78 0 0,-1 0 1 0 0,1-1-1 0 0,0 1 1 0 0,-1 0-1 0 0,1-1 1 0 0,0 1-1 0 0,-1-1 1 0 0,1 1-1 0 0,0 0 1 0 0,-1-1-1 0 0,1 1 1 0 0,0-1-1 0 0,-1 1 1 0 0,1-1-1 0 0,0 1 0 0 0,0-1 1 0 0,0 1-1 0 0,0-1 1 0 0,0 1-1 0 0,-1-1 1 0 0,1 1-1 0 0,0-1 1 0 0,0 1-1 0 0,0-1 1 0 0,0 1-1 0 0,0-1 1 0 0,1 1-1 0 0,-1-1 0 0 0,0 1 1 0 0,0-1-1 0 0,0 1 1 0 0,0-1-1 0 0,0 1 1 0 0,1-1-1 0 0,-1 0 1 0 0,1 0-2 0 0,2-8 1 0 0,0 1 0 0 0,0 1 0 0 0,1-1 0 0 0,0 0 0 0 0,0 1 0 0 0,1 0 0 0 0,0 0 0 0 0,8-9 0 0 0,-2 4 0 0 0,2 0 0 0 0,0 1 0 0 0,16-12 0 0 0,-28 22 0 0 0,1-1 0 0 0,0 1 0 0 0,0 0 0 0 0,-1 0 0 0 0,1 0 0 0 0,0 0 0 0 0,0 0 0 0 0,0 0 0 0 0,0 0 0 0 0,0 1 0 0 0,0-1 0 0 0,0 1 0 0 0,0-1 0 0 0,0 1 0 0 0,1 0 0 0 0,-1 0 0 0 0,0 0 0 0 0,0 0 0 0 0,0 0 0 0 0,0 0 0 0 0,0 1 0 0 0,0-1 0 0 0,0 1 0 0 0,0-1 0 0 0,0 1 0 0 0,0 0 0 0 0,0 0 0 0 0,0 0 0 0 0,0 0 0 0 0,0 0 0 0 0,0 0 0 0 0,-1 1 0 0 0,3 1 0 0 0,3 5 0 0 0,0 0 0 0 0,-1 1 0 0 0,0-1 0 0 0,-1 1 0 0 0,8 17 0 0 0,1 0 0 0 0,-13-22 12 0 0,12 15-88 0 0,-12-18-261 0 0,-1-1-138 0 0,0 0-33 0 0,0 0-72 0 0,0 0-285 0 0,0 0-126 0 0,0 0-29 0 0,0 0-4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0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117 258 6447 0 0,'0'0'298'0'0,"0"0"-10"0"0,-14-1 258 0 0,0-1 210 0 0,12 1-549 0 0,-1 1 0 0 0,0-1 0 0 0,0 1 0 0 0,1 0 0 0 0,-1 0 0 0 0,0 0 0 0 0,0 0 0 0 0,1 0 0 0 0,-1 0 0 0 0,0 1 0 0 0,0-1 0 0 0,1 1 0 0 0,-1 0 0 0 0,1 0 0 0 0,-5 2 0 0 0,6-2-25 0 0,-1 0-1 0 0,0 0 0 0 0,1 0 1 0 0,-1-1-1 0 0,0 1 0 0 0,0 0 1 0 0,0-1-1 0 0,1 1 0 0 0,-1-1 1 0 0,0 0-1 0 0,-2 1 0 0 0,-7-1 3520 0 0,6 0-882 0 0,4 0-2766 0 0,1-1 0 0 0,0 1 0 0 0,0 0 0 0 0,0 0 1 0 0,0 0-1 0 0,0 0 0 0 0,0 0 0 0 0,-1-1 0 0 0,1 1 0 0 0,0 0 0 0 0,0 0 0 0 0,0 0 0 0 0,0-1 0 0 0,0 1 0 0 0,0 0 0 0 0,0 0 0 0 0,0 0 0 0 0,0 0 0 0 0,0-1 1 0 0,0 1-1 0 0,0 0 0 0 0,0 0 0 0 0,0 0 0 0 0,0-1 0 0 0,0 1 0 0 0,0 0 0 0 0,0 0 0 0 0,0 0 0 0 0,0 0 0 0 0,0-1 0 0 0,0 1 0 0 0,0 0 0 0 0,1 0 0 0 0,-1 0 1 0 0,0 0-1 0 0,0-1 0 0 0,0 1 0 0 0,0 0 0 0 0,0 0 0 0 0,0 0 0 0 0,1 0 0 0 0,-1 0 0 0 0,4-8 737 0 0,3 1-40 0 0,0-1-1 0 0,11-9 1 0 0,-15 14-557 0 0,0 1 1 0 0,0-1-1 0 0,1 1 0 0 0,-1 0 1 0 0,1 0-1 0 0,-1 1 1 0 0,1-1-1 0 0,-1 1 0 0 0,6-2 1 0 0,20-7-173 0 0,-26 8-22 0 0,1 1 1 0 0,0-1 0 0 0,-1 1-1 0 0,1 0 1 0 0,0 0 0 0 0,0 0-1 0 0,0 1 1 0 0,0-1-1 0 0,5 1 1 0 0,12 0 562 0 0,40-3 0 0 0,-37 1-100 0 0,25 0 0 0 0,-33 2-462 0 0,0-1 0 0 0,0 0 0 0 0,19-5 0 0 0,9-2 0 0 0,-14 3 0 0 0,17-1 0 0 0,-14 4 0 0 0,24-1 0 0 0,-30 3 0 0 0,1-1 0 0 0,35-7 0 0 0,-6 0 0 0 0,53-8 0 0 0,-79 12 0 0 0,38-5 0 0 0,-39 6 0 0 0,143-3 0 0 0,2 6 0 0 0,-76-9 0 0 0,6 0 0 0 0,-28 0 0 0 0,-25 2 0 0 0,217-1 0 0 0,-220 8 0 0 0,-25-1 0 0 0,29-5 0 0 0,-37 3 0 0 0,1 1 0 0 0,0 1 0 0 0,1 0 0 0 0,17 3 0 0 0,-22-2 0 0 0,0 1 0 0 0,15-3 0 0 0,2 1 0 0 0,46-2 0 0 0,-56 3 0 0 0,49-5 0 0 0,-22 5 0 0 0,-18-1 0 0 0,-20 0 0 0 0,0 0 0 0 0,1-1 0 0 0,-1 1 0 0 0,5 2 0 0 0,-1-3 0 0 0,-7 0 72 0 0,-4 2 299 0 0,-2 0 117 0 0,0 0 21 0 0,0 0-66 0 0,0 0-358 0 0,0 0-406 0 0,0 0-154 0 0,0 0-33 0 0,0 0 65 0 0,0 0 222 0 0,-29-12-1879 0 0,21 11 1156 0 0,-1 1 1 0 0,1 0-1 0 0,0 1 0 0 0,-16 3 1 0 0,6-1 104 0 0,-23 2-1208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0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30 226 15663 0 0,'-13'11'1696'0'0,"12"-10"-1402"0"0,0-1-1 0 0,0 1 1 0 0,0-1-1 0 0,0 1 1 0 0,1-1-1 0 0,-1 1 1 0 0,0-1-1 0 0,0 0 1 0 0,-1 1-1 0 0,1-1 1 0 0,0 0 0 0 0,0 0-1 0 0,-1 0 1 0 0,2 0-33 0 0,-1 0 1 0 0,1 0-1 0 0,0-1 1 0 0,0 1-1 0 0,0 0 1 0 0,0 0-1 0 0,0-1 1 0 0,-1 1 0 0 0,1 0-1 0 0,0-1 1 0 0,0 1-1 0 0,0 0 1 0 0,0 0-1 0 0,0-1 1 0 0,0 1-1 0 0,0 0 1 0 0,0-1 0 0 0,0 1-1 0 0,0 0 1 0 0,0 0-1 0 0,0-1 1 0 0,0 1-1 0 0,1 0 1 0 0,-1-1-1 0 0,0-5 1223 0 0,1 2-1425 0 0,-1 0 1 0 0,1 0-1 0 0,0 0 0 0 0,0 1 1 0 0,0-1-1 0 0,1 0 0 0 0,-1 0 1 0 0,1 1-1 0 0,0-1 0 0 0,0 1 1 0 0,0-1-1 0 0,5-5 0 0 0,4-4 630 0 0,22-19 0 0 0,-25 24-634 0 0,19-15-50 0 0,1 2 1 0 0,50-30-1 0 0,-73 47-5 0 0,1 1 0 0 0,0 0 0 0 0,-1 0 0 0 0,1 0 0 0 0,0 1 0 0 0,1 0 0 0 0,-1 0 0 0 0,0 1 0 0 0,1 0 0 0 0,9-1 0 0 0,-15 2 0 0 0,0 0 0 0 0,0 0 0 0 0,0 0 0 0 0,0 0 0 0 0,0 0 0 0 0,0 0 0 0 0,0 0 0 0 0,0 1 0 0 0,0-1 0 0 0,0 0 0 0 0,0 1 0 0 0,0-1 0 0 0,0 0 0 0 0,0 1 0 0 0,0-1 0 0 0,0 1 0 0 0,0 0 0 0 0,-1-1 0 0 0,1 1 0 0 0,0 0 0 0 0,0-1 0 0 0,-1 1 0 0 0,1 0 0 0 0,0 0 0 0 0,-1 0 0 0 0,1-1 0 0 0,-1 1 0 0 0,1 0 0 0 0,-1 0 0 0 0,1 0 0 0 0,-1 0 0 0 0,0 0 0 0 0,1 1 0 0 0,0 1 0 0 0,1 5 0 0 0,1 1 0 0 0,-2-1 0 0 0,1 0 0 0 0,-1 1 0 0 0,0-1 0 0 0,-1 0 0 0 0,0 10 0 0 0,-9 62 0 0 0,5-54 0 0 0,1-5 0 0 0,3-21 0 0 0,0 0 0 0 0,0-1 0 0 0,0 1 0 0 0,0 0 0 0 0,1 0 0 0 0,-1 0 0 0 0,0 0 0 0 0,0 0 0 0 0,0 0 0 0 0,0-1 0 0 0,0 1 0 0 0,0 0 0 0 0,0 0 0 0 0,1 0 0 0 0,-1 0 0 0 0,0 0 0 0 0,0 0 0 0 0,0 0 0 0 0,0 0 0 0 0,1 0 0 0 0,-1 0 0 0 0,0 0 0 0 0,0 0 0 0 0,0 0 0 0 0,0-1 0 0 0,1 1 0 0 0,-1 0 0 0 0,0 0 0 0 0,0 1 0 0 0,0-1 0 0 0,0 0 0 0 0,1 0 0 0 0,-1 0 0 0 0,0 0 0 0 0,0 0 0 0 0,0 0 0 0 0,0 0 0 0 0,0 0 0 0 0,1 0 0 0 0,-1 0 0 0 0,0 0 0 0 0,0 0 0 0 0,0 0 0 0 0,0 1 0 0 0,0-1 0 0 0,1 0 0 0 0,-1 0 0 0 0,0 0 0 0 0,0 0 0 0 0,0 0 0 0 0,0 1 0 0 0,0-1 0 0 0,0 0 0 0 0,0 0 0 0 0,0 0 0 0 0,0 0 0 0 0,0 0 0 0 0,0 1 0 0 0,0-1 0 0 0,0 0 0 0 0,0 0 0 0 0,0 0 0 0 0,0 0 0 0 0,0 1 0 0 0,0-1 0 0 0,0 0 0 0 0,0 0 0 0 0,0 0 0 0 0,0 1 0 0 0,8-9 0 0 0,-8 8 0 0 0,81-74 0 0 0,-67 62 0 0 0,1 1 0 0 0,0 1 0 0 0,32-16 0 0 0,-31 19 0 0 0,-9 2 0 0 0,1 2 0 0 0,0-1 0 0 0,0 1 0 0 0,0 0 0 0 0,0 0 0 0 0,0 1 0 0 0,1 1 0 0 0,-1-1 0 0 0,1 1 0 0 0,8 0 0 0 0,-7 3 0 0 0,-2 3 0 0 0,-5-2 0 0 0,-1-1 0 0 0,0 1 0 0 0,0-1 0 0 0,0 1 0 0 0,0 0 0 0 0,0 0 0 0 0,-1 0 0 0 0,1 0 0 0 0,-1 0 0 0 0,0 0 0 0 0,1 0 0 0 0,-2 1 0 0 0,1-1 0 0 0,0 0 0 0 0,-1 1 0 0 0,1-1 0 0 0,-1 1 0 0 0,0 4 0 0 0,4 29 0 0 0,-3-28 0 0 0,-2 1 0 0 0,4-3 0 0 0,5-2 0 0 0,2-5 0 0 0,-3-2-133 0 0,-6 1-56 0 0,-1 1 1 0 0,1-1-1 0 0,0 1 1 0 0,-1-1-1 0 0,1 1 1 0 0,-1-1-1 0 0,1 0 0 0 0,-1 1 1 0 0,0-1-1 0 0,1 0 1 0 0,-1 1-1 0 0,0-1 1 0 0,1 0-1 0 0,-1 0 1 0 0,0-1-1 0 0,2-6-7529 0 0,-2 1-1270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3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58 303 11975 0 0,'0'0'267'0'0,"-4"-16"666"0"0,5 10-550 0 0,0 0 0 0 0,0 0-1 0 0,1 0 1 0 0,0 0 0 0 0,0 1-1 0 0,3-9 1 0 0,3-6 1510 0 0,-3 9-1030 0 0,-1 0-1 0 0,13-19 1 0 0,-6 10 169 0 0,-9 14-743 0 0,0 1-1 0 0,0 0 1 0 0,-1 0 0 0 0,0-1-1 0 0,0 1 1 0 0,0 0-1 0 0,0-7 1 0 0,4-24 1430 0 0,3-5-1104 0 0,-9 34 364 0 0,0 7-926 0 0,1-1 1 0 0,-1 0 0 0 0,1 0 0 0 0,0 0-1 0 0,-1 0 1 0 0,1 0 0 0 0,0 0-1 0 0,0 1 1 0 0,0-1 0 0 0,-1 0 0 0 0,1 0-1 0 0,0-1 1 0 0,-12 18 1314 0 0,5-2-1434 0 0,0 1-1 0 0,1 0 0 0 0,1 0 1 0 0,0 1-1 0 0,-4 30 1 0 0,-2 5 1057 0 0,-12 76-971 0 0,9-35-24 0 0,9-66-73 0 0,0-3-323 0 0,-4 39 1 0 0,9-54 343 0 0,0-1 189 0 0,-1-1 1 0 0,0 1-1 0 0,0-1 0 0 0,0 0 0 0 0,-1 1 0 0 0,-4 10 0 0 0,5-10-133 0 0,7-7 0 0 0,3-2 0 0 0,0 2 0 0 0,1 0 0 0 0,5 0 0 0 0,-8 0 0 0 0,9 3 0 0 0,-10-3 0 0 0,16 4 0 0 0,-21-4 0 0 0,0 0 0 0 0,1 0 0 0 0,-1 0 0 0 0,0 0 0 0 0,0 0 0 0 0,0 0 0 0 0,0 1 0 0 0,0-1 0 0 0,0 1 0 0 0,0-1 0 0 0,0 0 0 0 0,0 1 0 0 0,0 0 0 0 0,0-1 0 0 0,0 1 0 0 0,0 0 0 0 0,4 3 0 0 0,19 2 0 0 0,-17-4 0 0 0,-3-1 0 0 0,0 0 0 0 0,0 0 0 0 0,0-1 0 0 0,1 0 0 0 0,7 0 0 0 0,-2 0 0 0 0,0-1 0 0 0,-2 1-64 0 0,-38 7-3599 0 0,19-4-3324 0 0,9-2-1171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3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65 10135 0 0,'0'0'231'0'0,"-9"2"546"0"0,-3-1-1079 0 0,-23 0 7659 0 0,26-2-6748 0 0,7 1-97 0 0,2 0 0 0 0,0 0 0 0 0,0 0 0 0 0,0 0-68 0 0,0 0-217 0 0,2 1-54 0 0,0-1 0 0 0,0 0 0 0 0,0 0 0 0 0,0 0 1 0 0,-1 0-1 0 0,1 0 0 0 0,3-1 0 0 0,34-4 435 0 0,29-7 416 0 0,106-35 0 0 0,-170 46-1024 0 0,-2 0 0 0 0,0 1 0 0 0,0-1 0 0 0,0 1 0 0 0,0 0 0 0 0,-1-1 0 0 0,1 1 0 0 0,0 0 0 0 0,0 0 0 0 0,2 1 0 0 0,-1 1 0 0 0,-6 4 0 0 0,-5 3 0 0 0,7-8-754 0 0,-1 1 0 0 0,0 0 0 0 0,0-1-1 0 0,0 0 1 0 0,0 0 0 0 0,0 1 0 0 0,0-1 0 0 0,0 0 0 0 0,0-1-1 0 0,-5 2 1 0 0,1-2-782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3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85 13823 0 0,'0'0'630'0'0,"0"0"-13"0"0,-1 0-393 0 0,-2-4-57 0 0,2 4 563 0 0,1 0 242 0 0,0 0 42 0 0,0-2-720 0 0,1 1 0 0 0,-1-1 0 0 0,1 1 1 0 0,0-1-1 0 0,-1 1 0 0 0,1 0 1 0 0,0-1-1 0 0,0 1 0 0 0,0 0 1 0 0,0 0-1 0 0,0 0 0 0 0,0-1 1 0 0,0 1-1 0 0,2-1 0 0 0,18-15 1042 0 0,-12 12-1139 0 0,0 0 0 0 0,0 0 0 0 0,0 1 0 0 0,0 0 0 0 0,1 0 0 0 0,0 1 0 0 0,-1 0 0 0 0,20-2 0 0 0,3 2 733 0 0,46 1 1 0 0,-60 2-877 0 0,-9 1-54 0 0,-1 0 0 0 0,-1 0-133 0 0,-6 0-563 0 0,-1-1-258 0 0,-1 0-1558 0 0,-6 4-6017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13 15663 0 0,'0'0'356'0'0,"2"-1"50"0"0,20-8 552 0 0,-19 8-477 0 0,0 0 0 0 0,0 1 0 0 0,0 0 0 0 0,0-1 0 0 0,1 1 0 0 0,-1 0 0 0 0,0 1 0 0 0,0-1 0 0 0,0 1 0 0 0,0-1 0 0 0,5 2 0 0 0,-6-1-341 0 0,0 0 51 0 0,0 0 0 0 0,-1 0 0 0 0,1 1 0 0 0,0-1 0 0 0,0 0 0 0 0,-1 1-1 0 0,1-1 1 0 0,0 1 0 0 0,-1 0 0 0 0,0 0 0 0 0,1 0 0 0 0,-1-1 0 0 0,0 1 0 0 0,1 3 0 0 0,1-1 133 0 0,-1 1-205 0 0,0-1 0 0 0,0 0 0 0 0,0 1 0 0 0,-1 0 0 0 0,0-1 0 0 0,0 1 0 0 0,0 0 0 0 0,0-1-1 0 0,0 9 1 0 0,-2 6-137 0 0,-2 21-1 0 0,1-12 442 0 0,-19 143 1131 0 0,18-148-1503 0 0,-32 123-51 0 0,0-51 0 0 0,32-87 0 0 0,-19 42 0 0 0,20-46 0 0 0,1 1 0 0 0,-1-1 0 0 0,0 0 0 0 0,0 0 0 0 0,0 0 0 0 0,-1 0 0 0 0,1 0 0 0 0,-1 0 0 0 0,0 0 0 0 0,0-1 0 0 0,-4 4 0 0 0,-15 11-52 0 0,11-14-118 0 0,3-2-9 0 0,8-2 15 0 0,-1 0 1 0 0,1 0 0 0 0,0 0-1 0 0,0 0 1 0 0,-1 0-1 0 0,1 1 1 0 0,0-1 0 0 0,0 0-1 0 0,-1 0 1 0 0,1 0-1 0 0,0 0 1 0 0,0 0 0 0 0,-1 0-1 0 0,1 0 1 0 0,0 0 0 0 0,-1-1-1 0 0,1 1 1 0 0,0 0-1 0 0,0 0 1 0 0,-1 0 0 0 0,1 0-1 0 0,0 0 1 0 0,0 0-1 0 0,0 0 1 0 0,-1-1 0 0 0,1 1-1 0 0,0 0 1 0 0,0 0 0 0 0,0 0-1 0 0,-1 0 1 0 0,1-1-1 0 0,0 1 1 0 0,0 0 0 0 0,0 0-1 0 0,0-1 1 0 0,0 1-1 0 0,-1 0 1 0 0,1 0 0 0 0,0 0-1 0 0,0-1 1 0 0,0 1 0 0 0,0 0-1 0 0,0 0 1 0 0,0-1-1 0 0,0 1 1 0 0,0 0 0 0 0,0-1-1 0 0,0 1 1 0 0,0 0-1 0 0,0 0 1 0 0,0-1 0 0 0,-1-5-645 0 0,-2-2-1239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4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96 11975 0 0,'0'0'267'0'0,"0"0"42"0"0,0 0 17 0 0,0 0-28 0 0,0 0-58 0 0,0-25 5734 0 0,-5 11-4776 0 0,-6-13 1971 0 0,10 25-3039 0 0,0 0-1 0 0,0 1 0 0 0,0-1 1 0 0,0 1-1 0 0,-1-1 0 0 0,1 1 1 0 0,0-1-1 0 0,-1 1 0 0 0,1 0 1 0 0,0 0-1 0 0,-1-1 0 0 0,0 1 1 0 0,-1-1-1 0 0,-2 1-129 0 0,-1-1 0 0 0,1 0 0 0 0,0 1 0 0 0,-1 0 0 0 0,1 1 0 0 0,-1-1 0 0 0,1 1 0 0 0,-1 0 0 0 0,1 0 0 0 0,-1 0 0 0 0,-9 3 0 0 0,5-1 0 0 0,-1 1 0 0 0,1 0 0 0 0,0 1 0 0 0,-20 10 0 0 0,-4 8 0 0 0,32-21 0 0 0,1-1 0 0 0,1 0 0 0 0,-1 1 0 0 0,1-1 0 0 0,-1 0 0 0 0,1 0 0 0 0,-1 1 0 0 0,0-1 0 0 0,1 0 0 0 0,-1 1 0 0 0,1-1 0 0 0,-1 0 0 0 0,1 1 0 0 0,0-1 0 0 0,-1 1 0 0 0,1-1 0 0 0,-1 1 0 0 0,1-1 0 0 0,0 1 0 0 0,-1-1 0 0 0,1 2 0 0 0,-5 10 0 0 0,0-4 0 0 0,2 1 0 0 0,1 1 0 0 0,1 3 0 0 0,4-9 0 0 0,-2-3 0 0 0,22 33 0 0 0,-15-24 0 0 0,0 1 0 0 0,-1 0 0 0 0,10 20 0 0 0,-12-20 0 0 0,-1 1 0 0 0,1 0 0 0 0,-2 0 0 0 0,0 1 0 0 0,0-1 0 0 0,-1 1 0 0 0,-1-1 0 0 0,0 1 0 0 0,0 0 0 0 0,-2 0 0 0 0,1-1 0 0 0,-4 17 0 0 0,-2-4 0 0 0,0 0 0 0 0,-1 0 0 0 0,-2-1 0 0 0,-19 39 0 0 0,7-18 0 0 0,-27 85 0 0 0,44-120 0 0 0,2 0 0 0 0,-3 19 0 0 0,5-21 0 0 0,0-7 2 0 0,0 1 0 0 0,0-1 1 0 0,0 1-1 0 0,0-1 0 0 0,1 1 0 0 0,-1-1 0 0 0,0 1 1 0 0,1-1-1 0 0,0 0 0 0 0,-1 1 0 0 0,1-1 0 0 0,0 0 0 0 0,-1 1 1 0 0,1-1-1 0 0,0 0 0 0 0,0 0 0 0 0,0 0 0 0 0,0 0 1 0 0,0 0-1 0 0,1 0 0 0 0,-1 0 0 0 0,0 0 0 0 0,0 0 0 0 0,1-1 1 0 0,-1 1-1 0 0,0 0 0 0 0,1-1 0 0 0,-1 1 0 0 0,0-1 1 0 0,1 1-1 0 0,-1-1 0 0 0,3 0 0 0 0,4 2-18 0 0,1-1 16 0 0,-4 0 146 0 0,-1-1 0 0 0,1 0 0 0 0,-1 0 0 0 0,1 0 0 0 0,-1-1 0 0 0,0 0 0 0 0,1 1 0 0 0,-1-2 0 0 0,5 0 0 0 0,3-2 221 0 0,-8 4-236 0 0,-1 0-95 0 0,16-11-38 0 0,-13 7-62 0 0,-5 3-273 0 0,-1 1-138 0 0,0 0-33 0 0,-15-3-1928 0 0,7 2 1416 0 0,0-1-4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4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97 11975 0 0,'0'0'267'0'0,"0"0"42"0"0,0 0 17 0 0,0-1-28 0 0,-2-8 507 0 0,0 0-1 0 0,0-1 1 0 0,1 1 0 0 0,1 0-1 0 0,0 0 1 0 0,1-16-1 0 0,-2 10 396 0 0,-4 22 1108 0 0,-5 27 944 0 0,8-22-3252 0 0,1 1 0 0 0,1 0 0 0 0,0-1 0 0 0,0 1 0 0 0,1 0 0 0 0,3 12 0 0 0,-3-18 0 0 0,1-1 0 0 0,0 0 0 0 0,0 0 0 0 0,0 0 0 0 0,0 0 0 0 0,1 0 0 0 0,0 0 0 0 0,1-1 0 0 0,-1 1 0 0 0,1-1 0 0 0,0 0 0 0 0,0 0 0 0 0,8 7 0 0 0,-3-7 0 0 0,-9-5 0 0 0,1 0 0 0 0,-1 1 0 0 0,1-1 0 0 0,0 1 0 0 0,-1-1 0 0 0,1 0 0 0 0,0 0 0 0 0,-1 1 0 0 0,1-1 0 0 0,0 0 0 0 0,0 0 0 0 0,-1 0 0 0 0,1 0 0 0 0,0 0 0 0 0,0 0 0 0 0,-1 0 0 0 0,1 0 0 0 0,0 0 0 0 0,0 0 0 0 0,-1-1 0 0 0,1 1 0 0 0,0 0 0 0 0,1-1 0 0 0,0 0 0 0 0,5-1 0 0 0,-1 0 0 0 0,1-1 0 0 0,-1 1 0 0 0,1-1 0 0 0,-1-1 0 0 0,0 1 0 0 0,0-1 0 0 0,-1 0 0 0 0,1 0 0 0 0,-1-1 0 0 0,0 0 0 0 0,8-9 0 0 0,5-8 0 0 0,27-44 0 0 0,-31 44 0 0 0,-10 15 360 0 0,1-1 0 0 0,-1 0 0 0 0,4-10 0 0 0,-7 16 83 0 0,-2 1-294 0 0,1 1-149 0 0,0 0 1 0 0,0 0-1 0 0,-1 0 1 0 0,1-1-1 0 0,0 1 0 0 0,0 0 1 0 0,0 0-1 0 0,-1 0 0 0 0,1-1 1 0 0,0 1-1 0 0,-1 0 0 0 0,1 0 1 0 0,0 0-1 0 0,0 0 0 0 0,-1 0 1 0 0,1 0-1 0 0,0 0 0 0 0,-1 0 1 0 0,1 0-1 0 0,0 0 1 0 0,-1 0-1 0 0,1 0 0 0 0,0 0 1 0 0,0 0-1 0 0,-1 0 0 0 0,1 0 1 0 0,0 0-1 0 0,-1 0 0 0 0,1 0 1 0 0,0 0-1 0 0,0 1 0 0 0,-1-1 1 0 0,1 0-1 0 0,0 0 1 0 0,0 0-1 0 0,-1 0 0 0 0,1 1 1 0 0,0-1-1 0 0,0 0 0 0 0,-1 0 1 0 0,1 0-1 0 0,0 1 0 0 0,0-1 1 0 0,0 1-1 0 0,-1-1 0 0 0,-4 5 42 0 0,-1 1 1 0 0,1 0-1 0 0,0 0 1 0 0,0 0-1 0 0,1 0 1 0 0,0 1-1 0 0,-6 13 0 0 0,-18 53 550 0 0,0 26-741 0 0,18-60-214 0 0,-29 75 0 0 0,9-39 1920 0 0,21-57-2614 0 0,1-6 485 0 0,8-10 201 0 0,0-2-117 0 0,0 0-21 0 0,0 0-71 0 0,0 0-285 0 0,-7 0-1010 0 0,6 0-4643 0 0,1 0-564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4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17503 0 0,'0'0'399'0'0,"0"0"60"0"0,0 0 21 0 0,0 0-59 0 0,0 0-204 0 0,0 0 170 0 0,0 0 101 0 0,0 0 21 0 0,0 0 3 0 0,0 0 0 0 0,0 0 0 0 0,0 0 0 0 0,0 0 0 0 0,0 0 0 0 0,1-1 0 0 0,14-18 544 0 0,-2 0 0 0 0,15-27 0 0 0,-23 37-1027 0 0,10-19 973 0 0,34-51-1 0 0,-42 74-985 0 0,2 8-16 0 0,20 16 0 0 0,-25-16 0 0 0,2 2 0 0 0,1-1 0 0 0,-1 0 0 0 0,1 0 0 0 0,0-1 0 0 0,0 0 0 0 0,11 4 0 0 0,-17-6 0 0 0,1-1 0 0 0,-1 1 0 0 0,1-1 0 0 0,-1 0 0 0 0,1 1 0 0 0,-1-1 0 0 0,1 0 0 0 0,-1 0 0 0 0,1 0 0 0 0,-1 0 0 0 0,1 0 0 0 0,-1 0 0 0 0,1 0 0 0 0,-1-1 0 0 0,1 1 0 0 0,-1 0 0 0 0,1-1 0 0 0,-1 1 0 0 0,3-2 0 0 0,0 0 0 0 0,-2 1-119 0 0,0 0 0 0 0,0 1-1 0 0,0-1 1 0 0,0 0 0 0 0,0 0 0 0 0,0 0-1 0 0,-1 0 1 0 0,1 0 0 0 0,0-1 0 0 0,-1 1-1 0 0,1-1 1 0 0,-1 1 0 0 0,1-1 0 0 0,0-2-1 0 0,-1 3-133 0 0,-1 0 1 0 0,1 0-1 0 0,-1 0 0 0 0,1 0 0 0 0,-1 0 0 0 0,0-1 0 0 0,0 1 0 0 0,0 0 0 0 0,0 0 0 0 0,0 0 0 0 0,0-1 0 0 0,0 1 0 0 0,0 0 1 0 0,0 0-1 0 0,0 0 0 0 0,-1 0 0 0 0,0-2 0 0 0,-1-4-8278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4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10135 0 0,'0'0'231'0'0,"0"0"29"0"0,0 0 19 0 0,0 0 105 0 0,0 0 410 0 0,0 0 184 0 0,0 0 40 0 0,-8 5 2054 0 0,7-5-2734 0 0,1 0 0 0 0,-1 1-1 0 0,0-1 1 0 0,0 1 0 0 0,1-1-1 0 0,-1 1 1 0 0,1-1 0 0 0,-1 1 0 0 0,0-1-1 0 0,1 1 1 0 0,-1-1 0 0 0,1 1-1 0 0,-1 1 1 0 0,0-1 174 0 0,1-1 0 0 0,1 1-68 0 0,1 2-391 0 0,-1-1-1 0 0,1 0 1 0 0,0 0-1 0 0,-1 0 1 0 0,1 0-1 0 0,0 0 1 0 0,1 0-1 0 0,-1 0 1 0 0,0-1-1 0 0,0 1 0 0 0,1-1 1 0 0,-1 1-1 0 0,1-1 1 0 0,-1 0-1 0 0,1 0 1 0 0,0 0-1 0 0,-1 0 1 0 0,1-1-1 0 0,0 1 1 0 0,3 0-1 0 0,9 0 524 0 0,1 0 0 0 0,24-2 0 0 0,-11 0 254 0 0,-20 0-387 0 0,-9 1-435 0 0,1 0 1 0 0,-1 0 0 0 0,1 0 0 0 0,0 0-1 0 0,-1 0 1 0 0,1 0 0 0 0,0 0 0 0 0,-1 0-1 0 0,1 0 1 0 0,0 1 0 0 0,-1-1-1 0 0,1 0 1 0 0,-1 0 0 0 0,1 0 0 0 0,0 1-1 0 0,0 0 1 0 0,1 4 10 0 0,-2-4-21 0 0,4 9 2 0 0,-3-8 0 0 0,0 1 0 0 0,0-1 0 0 0,0 0 0 0 0,0 0 0 0 0,0 0 0 0 0,-1 1 0 0 0,1-1 0 0 0,-1 0 0 0 0,0 1 0 0 0,0-1 0 0 0,0 1 0 0 0,0-1 0 0 0,0 4 0 0 0,-5 60 0 0 0,-9 28 0 0 0,6-43 0 0 0,-3 13 0 0 0,-32 121 0 0 0,19-43 0 0 0,20-114 0 0 0,-4 25 1024 0 0,0 61 0 0 0,9-93-1024 0 0,-1-11 0 0 0,0 1 0 0 0,-1 0 0 0 0,1-1 0 0 0,-5 15 0 0 0,4-15 0 0 0,-2-4 0 0 0,-2 0 0 0 0,5-6 0 0 0,-1 1 0 0 0,1-1 0 0 0,0 0 0 0 0,0 1 0 0 0,0-1 0 0 0,-1 1 0 0 0,1-1 0 0 0,0 0 0 0 0,-1 1 0 0 0,1-1 0 0 0,0 0 0 0 0,-1 1 0 0 0,1-1 0 0 0,0 0 0 0 0,-1 0 0 0 0,1 1 0 0 0,-1-1 0 0 0,1 0 0 0 0,0 0 0 0 0,-1 0 0 0 0,1 1 0 0 0,-1-1 0 0 0,1 0 0 0 0,-1 0 0 0 0,1 0 0 0 0,0 0 0 0 0,-1 0 0 0 0,1 0 0 0 0,-2 0 0 0 0,-8 0 0 0 0,-14 1 0 0 0,10 0 0 0 0,1 0 0 0 0,-18 3 0 0 0,9 1-1384 0 0,20-5 804 0 0,2 0-285 0 0,0 0-126 0 0,0 0-29 0 0,0 0-4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4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21191 0 0,'0'0'969'0'0,"0"0"-18"0"0,0 0-536 0 0,0 0 10 0 0,0 0 72 0 0,0 0 14 0 0,0 0 1 0 0,1-1 0 0 0,22-4 264 0 0,0 0 1 0 0,0 1-1 0 0,30-1 0 0 0,-9 1-201 0 0,40 2-575 0 0,-74 1-269 0 0,-8 1-1135 0 0,-2 0-511 0 0,0 0-108 0 0,0 0-22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4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21191 0 0,'0'0'480'0'0,"0"0"67"0"0,0 0 31 0 0,0 0-56 0 0,2 1-341 0 0,13 2 393 0 0,0 0 1 0 0,0-1-1 0 0,1 0 0 0 0,-1-2 1 0 0,1 0-1 0 0,23-3 0 0 0,-13 2 962 0 0,-25 1-1093 0 0,-1 0-358 0 0,0 0-406 0 0,0 0-154 0 0,0 0-1841 0 0,0 0-7236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4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19 333 11975 0 0,'0'0'267'0'0,"0"0"42"0"0,0 0 17 0 0,-1-2-28 0 0,-1-5-196 0 0,2 0 580 0 0,0-1 0 0 0,0 1 0 0 0,0 0 0 0 0,1 0 0 0 0,0 0 0 0 0,3-11 0 0 0,-1 1 74 0 0,0 7-166 0 0,0 0-1 0 0,1 0 1 0 0,6-14-1 0 0,3-5 637 0 0,25-78 1950 0 0,-37 101-3167 0 0,1 1 0 0 0,-1-1 0 0 0,0 1 0 0 0,0-1 0 0 0,0 1 0 0 0,-1-1 0 0 0,0-7 0 0 0,0 13-2 0 0,0 0 0 0 0,0 0 0 0 0,0 0-1 0 0,1 0 1 0 0,-1 0 0 0 0,0 0 0 0 0,0 0 0 0 0,0-1 0 0 0,0 1 0 0 0,0 0-1 0 0,0 0 1 0 0,0 0 0 0 0,0 0 0 0 0,0 0 0 0 0,0 0 0 0 0,0 0-1 0 0,0 0 1 0 0,0-1 0 0 0,0 1 0 0 0,0 0 0 0 0,0 0 0 0 0,0 0-1 0 0,0 0 1 0 0,0 0 0 0 0,0 0 0 0 0,0 0 0 0 0,0 0 0 0 0,0 0 0 0 0,0-1-1 0 0,0 1 1 0 0,0 0 0 0 0,-1 0 0 0 0,1 0 0 0 0,0 0 0 0 0,0 0-1 0 0,0 0 1 0 0,0 0 0 0 0,0 0 0 0 0,0 0 0 0 0,0 0 0 0 0,0 0-1 0 0,0 0 1 0 0,0 0 0 0 0,0-1 0 0 0,-1 1 0 0 0,1 0 0 0 0,0 0 0 0 0,0 0-1 0 0,0 0 1 0 0,0 0 0 0 0,0 0 0 0 0,0 0 0 0 0,-1 0 0 0 0,-2 7 665 0 0,-4 11 262 0 0,-6 44-934 0 0,-21 137 0 0 0,22-131 0 0 0,4-28 0 0 0,-13 56 0 0 0,19-87 0 0 0,1-1 0 0 0,7-5 0 0 0,23 2 0 0 0,26 2 0 0 0,-40-6 0 0 0,-1-1 0 0 0,6-2 0 0 0,22-2 0 0 0,-11-1 0 0 0,-27 6 0 0 0,21-3 0 0 0,-17 0-64 0 0,-7 2-273 0 0,-1 0-138 0 0,0 0-33 0 0,0 0-140 0 0,0 0-572 0 0,0 0-253 0 0,0 0-1246 0 0,0 0-4789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4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13823 0 0,'0'0'315'0'0,"0"0"45"0"0,0 0 21 0 0,0 0-49 0 0,3-1-81 0 0,0 0-178 0 0,6-3 1347 0 0,0 0 0 0 0,20-5 0 0 0,31-5 1176 0 0,-57 14-2434 0 0,46-7 1041 0 0,57-1 0 0 0,-104 8-828 0 0,9 0-1527 0 0,-10 0 755 0 0,3-1 551 0 0,-2 1-4775 0 0,-8-6 3086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4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15663 0 0,'0'0'719'0'0,"0"0"-20"0"0,0 0-374 0 0,0 0 84 0 0,0 0 82 0 0,0 0 18 0 0,0 0 3 0 0,0 0 0 0 0,0 0 0 0 0,0 0 0 0 0,1-1 0 0 0,9-3-239 0 0,0-1 1 0 0,0 2-1 0 0,0-1 0 0 0,0 1 1 0 0,0 1-1 0 0,1 0 0 0 0,12-1 0 0 0,77-1 1731 0 0,-97 4-2002 0 0,30 3-1713 0 0,11 2-3616 0 0,-44-5-2635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5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74 11975 0 0,'0'0'267'0'0,"0"0"42"0"0,0 0 17 0 0,0 0-28 0 0,1-2-196 0 0,-1 2-56 0 0,0-1 1 0 0,0 1-1 0 0,1-1 1 0 0,-1 1-1 0 0,0-1 0 0 0,0 1 1 0 0,0-1-1 0 0,0 1 1 0 0,0-1-1 0 0,0 0 1 0 0,0 1-1 0 0,0-1 1 0 0,0 1-1 0 0,-1-1 1 0 0,1 1-1 0 0,0-1 1 0 0,0 1-1 0 0,0-1 1 0 0,0 1-1 0 0,-1-1 0 0 0,1 1 1 0 0,0 0-1 0 0,-1-1 1 0 0,1 1-1 0 0,0-1 1 0 0,-1 1-1 0 0,1 0 1 0 0,0-1-1 0 0,-1 1 1 0 0,1-1-1 0 0,-1 1 1 0 0,1 0-1 0 0,-1 0 1 0 0,1-1-1 0 0,-1 1 0 0 0,1 0 1 0 0,-1 0-1 0 0,-28-10 3719 0 0,-19-1-1709 0 0,47 11-1613 0 0,-16-6-278 0 0,-46-20 1883 0 0,61 26-2048 0 0,0-1 0 0 0,0 1 0 0 0,0-1 0 0 0,0 1 0 0 0,0 0 0 0 0,0 0 0 0 0,0 0 0 0 0,0 0 0 0 0,1 0 0 0 0,-1 0 0 0 0,0 0 0 0 0,0 1 0 0 0,0-1 0 0 0,0 1 0 0 0,0-1 0 0 0,0 1 0 0 0,0 0 0 0 0,-2 1 0 0 0,2-1 0 0 0,-9 3 0 0 0,7-2 0 0 0,-3 5 0 0 0,0-1 0 0 0,2 1 72 0 0,4-6-31 0 0,0 1-1 0 0,-1 0 1 0 0,1 0-1 0 0,0 0 0 0 0,0 0 1 0 0,1 1-1 0 0,-1-1 1 0 0,0 0-1 0 0,1 0 1 0 0,-1 0-1 0 0,1 1 1 0 0,0-1-1 0 0,0 0 1 0 0,0 0-1 0 0,0 1 1 0 0,0-1-1 0 0,0 0 0 0 0,1 3 1 0 0,2 4 216 0 0,-1 0 1 0 0,1-1-1 0 0,5 11 0 0 0,0-1-79 0 0,-2-2-178 0 0,0 5 0 0 0,17 65 0 0 0,-20-75 0 0 0,0-1 0 0 0,-2 1 0 0 0,2 17 0 0 0,1 5 0 0 0,-4-25 0 0 0,0 0 0 0 0,0 0 0 0 0,0 0 0 0 0,-2 10 0 0 0,-1 17 0 0 0,2-14 0 0 0,-1 1 0 0 0,-6 24 0 0 0,-2 13 0 0 0,0 7 0 0 0,5-43 0 0 0,1 0 0 0 0,0 32 0 0 0,3-32 0 0 0,-8 42 0 0 0,0-1 0 0 0,7-49 0 0 0,1-1 0 0 0,0 0 0 0 0,1 0 0 0 0,2 23 0 0 0,-1-25 0 0 0,0 0 0 0 0,-2 18 0 0 0,0-3 0 0 0,-1-6 0 0 0,-9 40 0 0 0,2-24 0 0 0,-8 36 0 0 0,16-71 0 0 0,-3 12 0 0 0,4-11 0 0 0,-3 19 0 0 0,2-13 0 0 0,1-1 0 0 0,0 0 0 0 0,1 0 0 0 0,0 0 0 0 0,0 0 0 0 0,0-1 0 0 0,1 2 0 0 0,-1-1 0 0 0,1 1 0 0 0,-1-3 72 0 0,1 6 582 0 0,-3 18 503 0 0,2-29-1008 0 0,6 4-133 0 0,2-1-16 0 0,-8-3 0 0 0,1-1 0 0 0,-1 1 0 0 0,0-1 0 0 0,1 1 0 0 0,-1-1 0 0 0,0 0 0 0 0,1 1 0 0 0,-1-1 0 0 0,0 0 0 0 0,1 0 0 0 0,-1 0 0 0 0,1 0 0 0 0,-1 0 0 0 0,0 0 0 0 0,2-1 0 0 0,-1 1 0 0 0,0-1 0 0 0,-1 1 0 0 0,1 0 0 0 0,0 0 0 0 0,-1 0 0 0 0,1 0 0 0 0,0 0 0 0 0,0 0 0 0 0,-1 0 0 0 0,1 0 0 0 0,2 1 0 0 0,6 0 0 0 0,-2-2-64 0 0,-6 1-273 0 0,-13 2-1743 0 0,6-1-4105 0 0,4-1-1973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15663 0 0,'0'0'356'0'0,"0"0"50"0"0,0 0 20 0 0,0 0-42 0 0,0 0-42 0 0,0 0 750 0 0,3 1 352 0 0,11 1 76 0 0,-10-1-123 0 0,14-3 523 0 0,173-22 1676 0 0,-189 24-3087 0 0,-2 0-66 0 0,0 0-427 0 0,0 0-696 0 0,0 0-274 0 0,0 0-56 0 0,-29 5-4493 0 0,15-3 3967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0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23 211 15663 0 0,'0'0'356'0'0,"-13"-2"2836"0"0,12 1-3086 0 0,0 0 0 0 0,0 0 0 0 0,1 0 0 0 0,-1 0 0 0 0,0 0 0 0 0,1 0 0 0 0,-1 0 0 0 0,1 0 0 0 0,-1 0 0 0 0,1 0-1 0 0,-1 0 1 0 0,1 0 0 0 0,-1 0 0 0 0,1 0 0 0 0,0-1 0 0 0,0 1 0 0 0,0 0 0 0 0,0 0 0 0 0,0 0 0 0 0,0-1 0 0 0,0 1 0 0 0,0 0 0 0 0,0 0 0 0 0,0 0-1 0 0,1 0 1 0 0,-1-1 0 0 0,0 1 0 0 0,1 0 0 0 0,0-1 0 0 0,2-4 671 0 0,0-1 0 0 0,0 1 0 0 0,7-9 0 0 0,-8 13-731 0 0,11-15 313 0 0,1 1 1 0 0,1 0-1 0 0,0 1 0 0 0,1 1 0 0 0,0 0 1 0 0,33-20-1 0 0,-46 32-227 0 0,0 1 1 0 0,0-1-1 0 0,-1 1 1 0 0,1 0-1 0 0,0 0 0 0 0,1 0 1 0 0,-1 0-1 0 0,0 0 1 0 0,0 1-1 0 0,0-1 1 0 0,6 1-1 0 0,-7 0-131 0 0,-1 0-1 0 0,1 0 1 0 0,-1 0-1 0 0,1 0 1 0 0,-1 0-1 0 0,0 1 1 0 0,1-1 0 0 0,-1 1-1 0 0,0-1 1 0 0,1 1-1 0 0,-1-1 1 0 0,0 1-1 0 0,0 0 1 0 0,1 0 0 0 0,-1-1-1 0 0,0 1 1 0 0,0 0-1 0 0,0 0 1 0 0,0 0-1 0 0,0 0 1 0 0,0 0 0 0 0,0 1-1 0 0,0-1 1 0 0,-1 0-1 0 0,1 0 1 0 0,0 0-1 0 0,0 3 1 0 0,-1-3-1 0 0,2 4 0 0 0,0-1 0 0 0,-1 1 0 0 0,0 0 0 0 0,0 0 0 0 0,0 0 0 0 0,0 0 0 0 0,-1 0 0 0 0,0 0 0 0 0,-1 8 0 0 0,-1 4 0 0 0,-6 25 0 0 0,3-23 0 0 0,3-8 0 0 0,2-11 0 0 0,0 0 0 0 0,0 0 0 0 0,0 0 0 0 0,0 0 0 0 0,0 0 0 0 0,0 0 0 0 0,0 1 0 0 0,0-1 0 0 0,-1 0 0 0 0,1 0 0 0 0,0 0 0 0 0,0 0 0 0 0,0 0 0 0 0,0 0 0 0 0,0 1 0 0 0,0-1 0 0 0,0 0 0 0 0,0 0 0 0 0,0 0 0 0 0,1 0 0 0 0,-1 0 0 0 0,0 0 0 0 0,0 1 0 0 0,0-1 0 0 0,0 0 0 0 0,0 0 0 0 0,0 0 0 0 0,0 0 0 0 0,0 0 0 0 0,0 0 0 0 0,0 0 0 0 0,0 1 0 0 0,0-1 0 0 0,1 0 0 0 0,-1 0 0 0 0,0 0 0 0 0,0 0 0 0 0,0 0 0 0 0,0 0 0 0 0,0 0 0 0 0,0 0 0 0 0,0 0 0 0 0,1 0 0 0 0,-1 0 0 0 0,7-2 0 0 0,6-7 0 0 0,55-53 0 0 0,-42 37 0 0 0,-9 8 0 0 0,-11 11 0 0 0,0-1 0 0 0,0 1 0 0 0,13-8 0 0 0,-10 9 0 0 0,-8 5 0 0 0,-1 0 0 0 0,0 0 0 0 0,1 0 0 0 0,-1-1 0 0 0,0 1 0 0 0,0 0 0 0 0,1 0 0 0 0,-1 0 0 0 0,0 0 0 0 0,1 0 0 0 0,-1 0 0 0 0,0 0 0 0 0,1 0 0 0 0,-1 0 0 0 0,0 0 0 0 0,1 0 0 0 0,-1 0 0 0 0,0 0 0 0 0,1 0 0 0 0,-1 0 0 0 0,0 0 0 0 0,0 1 0 0 0,1-1 0 0 0,-1 0 0 0 0,0 0 0 0 0,1 0 0 0 0,-1 0 0 0 0,0 0 0 0 0,0 1 0 0 0,1-1 0 0 0,-1 0 0 0 0,0 0 0 0 0,0 1 0 0 0,0-1 0 0 0,1 0 0 0 0,-1 0 0 0 0,0 1 0 0 0,0-1 0 0 0,0 0 0 0 0,0 1 0 0 0,0-1 0 0 0,1 0 0 0 0,-1 0 0 0 0,0 1 0 0 0,0-1 0 0 0,0 0 0 0 0,0 1 0 0 0,0-1 0 0 0,0 0 0 0 0,0 1 0 0 0,0 0 0 0 0,0 1 0 0 0,1 0 0 0 0,0 0 0 0 0,-1 0 0 0 0,0 0 0 0 0,1 0 0 0 0,-1 0-1 0 0,0 0 1 0 0,0 0 0 0 0,0 0 0 0 0,-1 0 0 0 0,1 0 0 0 0,0 1 0 0 0,-1-1 0 0 0,1 0 0 0 0,-1 0 0 0 0,0 0 0 0 0,0 0-1 0 0,0-1 1 0 0,-2 4 0 0 0,-5 15-62 0 0,8-19-275 0 0,0-1-138 0 0,0 0-33 0 0,0 0-140 0 0,0 0-572 0 0,-3-1-253 0 0,-11-2-51 0 0,1-6-11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5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68 13823 0 0,'0'0'315'0'0,"0"0"45"0"0,0 0 21 0 0,0 0-49 0 0,0 0-149 0 0,0 0 194 0 0,0 0 110 0 0,0 0 22 0 0,-10-12 3902 0 0,8 9-4146 0 0,-1 0 0 0 0,0 0 0 0 0,0 1 0 0 0,0-1 0 0 0,-1 1 0 0 0,1-1 0 0 0,0 1 0 0 0,-8-3 0 0 0,-32-11 1739 0 0,43 15-2004 0 0,-13-2 146 0 0,0 0 1 0 0,-1 0-1 0 0,1 1 0 0 0,-1 1 1 0 0,0 0-1 0 0,-25 2 0 0 0,6 3 366 0 0,-54 12 0 0 0,68-11-512 0 0,1 1 0 0 0,-34 16 0 0 0,45-19 0 0 0,3 1 0 0 0,9 0 0 0 0,8 2 0 0 0,0-1 0 0 0,-1-1 0 0 0,1 0 0 0 0,1-1 0 0 0,15 2 0 0 0,-8-1 0 0 0,24 8 0 0 0,-16-3 0 0 0,-11-4 0 0 0,-1 1 0 0 0,28 13 0 0 0,-37-14 0 0 0,-7-5 0 0 0,-1 1 0 0 0,1-1 0 0 0,-1 0 0 0 0,1 1 0 0 0,-1-1 0 0 0,1 1 0 0 0,-1-1 0 0 0,1 1 0 0 0,-1 0 0 0 0,1-1 0 0 0,-1 1 0 0 0,1-1 0 0 0,-1 1 0 0 0,0 0 0 0 0,1-1 0 0 0,-1 1 0 0 0,0 0 0 0 0,0 0 0 0 0,0-1 0 0 0,1 1 0 0 0,-1 0 0 0 0,0-1 0 0 0,0 1 0 0 0,0 0 0 0 0,0 0 0 0 0,0-1 0 0 0,0 1 0 0 0,0 0 0 0 0,-1 0 0 0 0,1-1 0 0 0,0 1 0 0 0,0 0 0 0 0,-1-1 0 0 0,1 1 0 0 0,-1 0 0 0 0,1 1 0 0 0,-2 2 0 0 0,-1-1 0 0 0,1 1 0 0 0,-1 0 0 0 0,0-1 0 0 0,0 1 0 0 0,0-1 0 0 0,-1 0 0 0 0,1 0 0 0 0,-1 0 0 0 0,0-1 0 0 0,-4 4 0 0 0,-6 4 0 0 0,-2 0 0 0 0,-1 0 0 0 0,0-1 0 0 0,0-1 0 0 0,-21 7 0 0 0,-5 4 0 0 0,-47 25 0 0 0,75-36 0 0 0,1 1 0 0 0,1 1 0 0 0,0 0 0 0 0,-13 13 0 0 0,25-23 0 0 0,1 0 0 0 0,-1 1 0 0 0,1-1 0 0 0,-1 1 0 0 0,1-1 0 0 0,-1 1 0 0 0,1-1 0 0 0,0 1 0 0 0,-1-1 0 0 0,1 1 0 0 0,0 0 0 0 0,0-1 0 0 0,-1 1 0 0 0,1-1 0 0 0,0 1 0 0 0,0 0 0 0 0,0-1 0 0 0,-1 2 0 0 0,4 2 0 0 0,-3-4 0 0 0,1 1 0 0 0,-1-1 0 0 0,0 1 0 0 0,0-1 0 0 0,0 1 0 0 0,0-1 0 0 0,1 1 0 0 0,-1 0 0 0 0,0-1 0 0 0,1 1 0 0 0,-1-1 0 0 0,0 0 0 0 0,1 1 0 0 0,-1-1 0 0 0,0 1 0 0 0,1-1 0 0 0,-1 0 0 0 0,1 1 0 0 0,-1-1 0 0 0,1 0 0 0 0,-1 1 0 0 0,1-1 0 0 0,-1 0 0 0 0,1 1 0 0 0,-1-1 0 0 0,1 0 0 0 0,0 0 0 0 0,-1 0 0 0 0,1 0 0 0 0,-1 0 0 0 0,1 0 0 0 0,0 0 0 0 0,1 0 0 0 0,13 5 0 0 0,1-1 0 0 0,-1 0 0 0 0,1-2 0 0 0,18 2 0 0 0,65-2 0 0 0,-67-2 0 0 0,95 5 0 0 0,-118-4 0 0 0,-2 3-133 0 0,-6-3-563 0 0,-1-1-258 0 0,0 0-1011 0 0,0-1-4023 0 0,-4-5-1724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5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13823 0 0,'0'0'315'0'0,"0"0"45"0"0,0 0 21 0 0,0 0-49 0 0,0 0-81 0 0,5-11 2464 0 0,-1 0-1652 0 0,-1 1 1 0 0,1-1-1 0 0,1 1 1 0 0,0 0 0 0 0,0 1-1 0 0,12-17 1 0 0,-16 25-676 0 0,-1 1 100 0 0,0 0 21 0 0,0 0-66 0 0,-12 8-278 0 0,10-7-165 0 0,1-1 0 0 0,0 1 0 0 0,1-1 0 0 0,-1 1 0 0 0,1-1 0 0 0,-1 0 0 0 0,1 1 0 0 0,-1-1 0 0 0,1 1 0 0 0,-1 0 0 0 0,1-1 0 0 0,-1 1 0 0 0,1-1 0 0 0,0 1 0 0 0,-1 0 0 0 0,1-1 0 0 0,0 1 0 0 0,-1 0 0 0 0,1-1 0 0 0,0 2 0 0 0,-3 3 0 0 0,1 1 0 0 0,0-1 0 0 0,-2 12 0 0 0,-2 6 0 0 0,4-14 0 0 0,0 1 0 0 0,3 1 0 0 0,1-2 0 0 0,-1-8-135 0 0,-1 0 0 0 0,0-1 1 0 0,0 1-1 0 0,1 0 0 0 0,-1 0 0 0 0,1-1 0 0 0,-1 1 1 0 0,1 0-1 0 0,-1-1 0 0 0,1 1 0 0 0,-1 0 0 0 0,1-1 0 0 0,-1 1 1 0 0,1-1-1 0 0,0 1 0 0 0,-1-1 0 0 0,1 1 0 0 0,0-1 1 0 0,0 0-1 0 0,-1 1 0 0 0,1-1 0 0 0,0 0 0 0 0,0 1 0 0 0,-1-1 1 0 0,1 0-1 0 0,0 0 0 0 0,0 0 0 0 0,0 0 0 0 0,0 0 1 0 0,-1 0-1 0 0,1 0 0 0 0,0 0 0 0 0,0 0 0 0 0,0 0 1 0 0,-1 0-1 0 0,1-1 0 0 0,0 1 0 0 0,0 0 0 0 0,0 0 0 0 0,-1-1 1 0 0,1 1-1 0 0,0-1 0 0 0,0 0 0 0 0,23-13-4277 0 0,-18 9 2876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5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13823 0 0,'0'0'315'0'0,"0"0"45"0"0,0 0 21 0 0,0 0-49 0 0,0 0-12 0 0,0 0 770 0 0,0 0 354 0 0,0 0 76 0 0,0 0-123 0 0,15-5 1036 0 0,-8 3-2269 0 0,9-3 234 0 0,-1 1-1 0 0,1 1 1 0 0,-1 1-1 0 0,18-1 1 0 0,-27 4-398 0 0,-8 3 0 0 0,-7 2 0 0 0,9-6 0 0 0,-59 36-1827 0 0,52-31 1678 0 0,-6 8 133 0 0,8-7 16 0 0,9 1 0 0 0,-3-6 0 0 0,0 1 0 0 0,0-1 0 0 0,1 0 0 0 0,-1 0 0 0 0,0 0 0 0 0,0 0 0 0 0,1-1 0 0 0,-1 1 0 0 0,1 0 0 0 0,-1 0 0 0 0,1-1 0 0 0,-1 1 0 0 0,1-1 0 0 0,-1 0 0 0 0,1 1 0 0 0,0-1 0 0 0,-1 0 0 0 0,1 0 0 0 0,2 0 0 0 0,2 0 0 0 0,15 0 0 0 0,4-4-1450 0 0,-9-1-2414 0 0,-15 5-2958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5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15663 0 0,'0'0'356'0'0,"0"0"50"0"0,0 0 20 0 0,0 0-42 0 0,0 0-180 0 0,0 0 176 0 0,0 0 107 0 0,0 0 22 0 0,0 0 3 0 0,0 0 0 0 0,0 0 0 0 0,0 0 0 0 0,0 0 0 0 0,0 0 0 0 0,0 2 0 0 0,0 8 66 0 0,0-4-529 0 0,0-1 0 0 0,0 0 1 0 0,-1 0-1 0 0,0 1 0 0 0,0-1 1 0 0,0 0-1 0 0,-1 0 0 0 0,0 0 1 0 0,0 0-1 0 0,-2 5 0 0 0,0-2-49 0 0,2-1-201 0 0,1-6-850 0 0,1-1-385 0 0,0 0-78 0 0,0 0-20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5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17 210 11975 0 0,'0'0'267'0'0,"0"0"42"0"0,0 0 17 0 0,0 0-28 0 0,-9-6 398 0 0,6 3 2970 0 0,2-1-3408 0 0,0 1 1 0 0,0-1 0 0 0,1 0-1 0 0,-1 1 1 0 0,1-1 0 0 0,0 0 0 0 0,0 1-1 0 0,0-1 1 0 0,1 0 0 0 0,-1 1-1 0 0,1-1 1 0 0,0 0 0 0 0,-1 1 0 0 0,2-1-1 0 0,-1 1 1 0 0,2-4 0 0 0,0 0 195 0 0,1 1 0 0 0,-1-1 0 0 0,1 1 0 0 0,0 0 0 0 0,1 1 0 0 0,0-1 0 0 0,7-6 0 0 0,53-45 986 0 0,-64 56-997 0 0,-1 1-435 0 0,3-1 137 0 0,7-9-133 0 0,-2 5-12 0 0,1 3 0 0 0,0 1 0 0 0,0 4 0 0 0,-1 4 0 0 0,-6-5 0 0 0,6 13 0 0 0,-7-12 0 0 0,0-2 0 0 0,0 1 0 0 0,-1-1 0 0 0,0 1 0 0 0,1-1 0 0 0,-1 1 0 0 0,0 0 0 0 0,0-1 0 0 0,0 1 0 0 0,0-1 0 0 0,0 1 0 0 0,0-1 0 0 0,0 1 0 0 0,0-1 0 0 0,-1 3 0 0 0,2-1 0 0 0,-1 0 0 0 0,-8 16 0 0 0,-1-7 0 0 0,9-12 0 0 0,0 1 0 0 0,0-1 0 0 0,0 0 0 0 0,0 0 0 0 0,0 0 0 0 0,0 0 0 0 0,-1 1 0 0 0,1-1 0 0 0,0 0 0 0 0,0 0 0 0 0,0 0 0 0 0,0 0 0 0 0,0 0 0 0 0,-1 0 0 0 0,1 0 0 0 0,0 1 0 0 0,0-1 0 0 0,0 0 0 0 0,0 0 0 0 0,-1 0 0 0 0,1 0 0 0 0,0 0 0 0 0,0 0 0 0 0,0 0 0 0 0,-1 0 0 0 0,1 0 0 0 0,0 0 0 0 0,0 0 0 0 0,0 0 0 0 0,-1 0 0 0 0,1 0 0 0 0,0 0 0 0 0,0 0 0 0 0,0 0 0 0 0,0 0 0 0 0,-1 0 0 0 0,1 0 0 0 0,0-1 0 0 0,0 1 0 0 0,0 0 0 0 0,0 0 0 0 0,-1 0 0 0 0,1 0 0 0 0,0 0 0 0 0,0 0 0 0 0,0 0 0 0 0,0-1 0 0 0,0 1 0 0 0,-1 0 0 0 0,1 0 0 0 0,0 0 0 0 0,0 0 0 0 0,0-1 0 0 0,0 1 0 0 0,0 0 0 0 0,0 0 0 0 0,0-1 0 0 0,-2-8 0 0 0,2 9 0 0 0,1-3 0 0 0,-1 1 0 0 0,1-1 0 0 0,-1 1 0 0 0,1-1 0 0 0,0 1 0 0 0,0-1 0 0 0,0 1 0 0 0,0 0 0 0 0,0 0 0 0 0,1 0 0 0 0,-1 0 0 0 0,1 0 0 0 0,2-3 0 0 0,2-1 0 0 0,1 1 0 0 0,11-9 0 0 0,-5 6 0 0 0,-12 7 0 0 0,0-1 0 0 0,1 1 0 0 0,-1 0 0 0 0,1 0 0 0 0,-1 0 0 0 0,1 0 0 0 0,0 1 0 0 0,-1-1 0 0 0,4-1 0 0 0,0 1 0 0 0,-4 0 0 0 0,0 0 0 0 0,0 1 0 0 0,0-1 0 0 0,0 1 0 0 0,0-1 0 0 0,0 1 0 0 0,0 0 0 0 0,0 0 0 0 0,0-1 0 0 0,0 1 0 0 0,0 0 0 0 0,0 0 0 0 0,0 0 0 0 0,0 0 0 0 0,0 0 0 0 0,0 0 0 0 0,0 0 0 0 0,0 0 0 0 0,0 0 0 0 0,0 1 0 0 0,1-1 0 0 0,2 2 0 0 0,-2-2 0 0 0,0 0 0 0 0,1 0 0 0 0,-1 1 0 0 0,0-1 0 0 0,0 1 0 0 0,0-1 0 0 0,0 1 0 0 0,0 0 0 0 0,0 0 0 0 0,0 0 0 0 0,0 0 0 0 0,-1 0 0 0 0,1 0 0 0 0,0 0 0 0 0,-1 1 0 0 0,1-1 0 0 0,0 0 0 0 0,1 4 0 0 0,0-2 0 0 0,-2-2 0 0 0,1 1 0 0 0,-1 0 0 0 0,1 0 0 0 0,-1 0 0 0 0,0-1 0 0 0,1 1 0 0 0,-1 0 0 0 0,0 1 0 0 0,-1-1 0 0 0,1 0 0 0 0,1 3 0 0 0,1 5 0 0 0,1-2 0 0 0,-4-7 0 0 0,1 0 0 0 0,-1 0 0 0 0,1 0 0 0 0,-1 0 0 0 0,0 0 0 0 0,1 0 0 0 0,-1 0 0 0 0,0 0 0 0 0,1 0 0 0 0,-1 0 0 0 0,0 0 0 0 0,0 0 0 0 0,0 0 0 0 0,0 2 0 0 0,-1 11 0 0 0,1-6-201 0 0,0-6-850 0 0,0-2-385 0 0,0 0-1409 0 0,0 0-5342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2:5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17503 0 0,'0'0'399'0'0,"0"0"60"0"0,0 0 21 0 0,0 0-59 0 0,1-33 1576 0 0,12-10 2366 0 0,-13 43-4297 0 0,0 10 255 0 0,-1-1 0 0 0,1 1 0 0 0,1-1 1 0 0,0 1-1 0 0,2 11 0 0 0,-1-17-321 0 0,0 0 0 0 0,-1 0 0 0 0,1 0 0 0 0,-1 0 0 0 0,0 0 0 0 0,-1 1 0 0 0,1-1 0 0 0,-1 7 0 0 0,0-9 0 0 0,1 0 0 0 0,-1 0 0 0 0,0 0 0 0 0,1 0 0 0 0,-1 0 0 0 0,1 0 0 0 0,0 0 0 0 0,-1 0 0 0 0,1 0 0 0 0,2 2 0 0 0,19 25 0 0 0,-21-28 0 0 0,-1 0 0 0 0,1 0 0 0 0,-1-1 0 0 0,1 1 0 0 0,0 0 0 0 0,-1-1 0 0 0,1 1 0 0 0,0 0 0 0 0,0-1 0 0 0,0 1 0 0 0,-1-1 0 0 0,1 1 0 0 0,0-1 0 0 0,0 1 0 0 0,0-1 0 0 0,0 0 0 0 0,0 0 0 0 0,0 1 0 0 0,0-1 0 0 0,0 0 0 0 0,0 0 0 0 0,0 0 0 0 0,2 0 0 0 0,0 0 0 0 0,-2 0 0 0 0,0 0 0 0 0,0 0 0 0 0,1 1 0 0 0,-1-1 0 0 0,0 0 0 0 0,0-1 0 0 0,0 1 0 0 0,1 0 0 0 0,-1 0 0 0 0,0 0 0 0 0,0-1 0 0 0,0 1 0 0 0,0 0 0 0 0,1-1 0 0 0,-1 1 0 0 0,0-1 0 0 0,0 0 0 0 0,0 1 0 0 0,0-1 0 0 0,0 0 0 0 0,-1 0 0 0 0,1 1 0 0 0,0-1 0 0 0,0 0 0 0 0,0 0 0 0 0,-1 0 0 0 0,1 0 0 0 0,0 0 0 0 0,-1 0 0 0 0,1 0 0 0 0,-1 0 0 0 0,1-2 0 0 0,1-1 0 0 0,11-18 0 0 0,-1 0 0 0 0,-2-1 0 0 0,0 0 0 0 0,-1 0 0 0 0,7-33 0 0 0,4-9 0 0 0,-26 121 1883 0 0,-10-6-1799 0 0,-41 88 0 0 0,30-76-87 0 0,21-46 3 0 0,-7 27 0 0 0,11-32 0 0 0,-1 1 0 0 0,-1-1 0 0 0,0 0 0 0 0,0-1 0 0 0,-11 19 0 0 0,14-27-1 0 0,0-1-24 0 0,0 1 0 0 0,0 0 0 0 0,0 0 0 0 0,0 0 0 0 0,0-1 0 0 0,1 1 0 0 0,-1 0 0 0 0,0 0 0 0 0,1 0 0 0 0,0 0 0 0 0,-1 0 0 0 0,1 0 0 0 0,0 0 0 0 0,0 1 0 0 0,0 3 0 0 0,0-5-450 0 0,0-1-33 0 0,0 0 65 0 0,8-1 138 0 0,16-4-2172 0 0,-9 0-4698 0 0,-5 0-537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0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17503 0 0,'0'0'399'0'0,"0"0"60"0"0,0 0 21 0 0,1-1-59 0 0,3-1-343 0 0,0 0 0 0 0,-1 0 0 0 0,1 0 0 0 0,-1-1 0 0 0,1 0 0 0 0,-1 1 0 0 0,0-1 0 0 0,4-5 0 0 0,20-30 3337 0 0,-9 12-1331 0 0,-18 25-1572 0 0,0 1 0 0 0,0 0 0 0 0,0 0-68 0 0,0 0-217 0 0,0 0 161 0 0,0 0 100 0 0,0 0 21 0 0,-4 8 83 0 0,-6 11-584 0 0,-14 36 1 0 0,20-44-10 0 0,0 0 1 0 0,0 0 0 0 0,0 1 0 0 0,2-1 0 0 0,-3 13 0 0 0,6-15 0 0 0,3-1-64 0 0,-3-7-14 0 0,1-1 1 0 0,-1 1-1 0 0,0 0 0 0 0,0 0 0 0 0,1-1 1 0 0,-1 1-1 0 0,1-1 0 0 0,-1 1 0 0 0,0-1 1 0 0,1 0-1 0 0,-1 0 0 0 0,1 1 0 0 0,-1-1 1 0 0,1 0-1 0 0,-1 0 0 0 0,1 0 1 0 0,-1 0-1 0 0,0-1 0 0 0,1 1 0 0 0,-1 0 1 0 0,1-1-1 0 0,-1 1 0 0 0,0-1 0 0 0,1 1 1 0 0,-1-1-1 0 0,0 0 0 0 0,2 0 0 0 0,4-3-398 0 0,1-1-1 0 0,-1 0 0 0 0,8-6 0 0 0,-5 2-1937 0 0,16-18 0 0 0,-17 17 1685 0 0,10-11-1318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0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40 21191 0 0,'-17'-4'2127'0'0,"11"4"-1946"0"0,-1 0-21 0 0,6 0 565 0 0,1 0 246 0 0,0 0 42 0 0,0 0-127 0 0,-1 0-582 0 0,-2-5-271 0 0,2 4-227 0 0,1 0 1 0 0,-1 1-1 0 0,1-1 1 0 0,-1 0-1 0 0,1 0 1 0 0,-1 0-1 0 0,1 0 0 0 0,0 0 1 0 0,0 0-1 0 0,-1 0 1 0 0,1 0-1 0 0,0 0 0 0 0,0 0 1 0 0,0-1-1 0 0,0 1 1 0 0,0 0-1 0 0,0 0 0 0 0,1 0 1 0 0,-1 0-1 0 0,0 0 1 0 0,0 0-1 0 0,1-1 0 0 0,1-5-3995 0 0,-2 7-3969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0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11975 0 0,'0'0'267'0'0,"0"0"42"0"0,0 0 17 0 0,0 0-28 0 0,0 0-126 0 0,0 0 204 0 0,0 0 111 0 0,8-3 602 0 0,5-4 179 0 0,0 1-1 0 0,1 1 0 0 0,-1 0 1 0 0,1 1-1 0 0,21-4 0 0 0,-31 7-1037 0 0,4 0-116 0 0,0 0 1 0 0,0 0 0 0 0,11 1-1 0 0,21-2 1106 0 0,-10-1-464 0 0,33 7-756 0 0,-42-2 0 0 0,1-1 0 0 0,25-2 0 0 0,196-16 2048 0 0,-133 2-2048 0 0,-14 0 0 0 0,142-13 0 0 0,-120 8 0 0 0,24-3 0 0 0,-129 22 0 0 0,27-8 0 0 0,21-4 0 0 0,70-3 1440 0 0,-104 15-832 0 0,-17 2-608 0 0,15-1 0 0 0,-17-2 0 0 0,-20 4-2535 0 0,-10 3-4158 0 0,10-2-2095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0,2 1-250 0 0,6 1 867 0 0,0 1 1 0 0,0-2 0 0 0,0 1 0 0 0,0-1 0 0 0,0 0 0 0 0,1-1 0 0 0,15-1 0 0 0,-5 1-411 0 0,-10 0-231 0 0,2 0 90 0 0,0-1 1 0 0,22-3 0 0 0,-28 2 963 0 0,-3 1-2781 0 0,0 1-5932 0 0,-2 0-1489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0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11975 0 0,'0'0'547'0'0,"0"0"-11"0"0,0 0-135 0 0,-8 10 4522 0 0,7-9 3702 0 0,3-2-8347 0 0,-1 1-39 0 0,14-14-148 0 0,-11 9-224 0 0,-3 4-563 0 0,-1 1-258 0 0,0 0-56 0 0,0 0-13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0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 6447 0 0,'0'0'142'0'0,"0"0"22"0"0,0 0 13 0 0,0 0 123 0 0,0 0 468 0 0,0 0 205 0 0,0 0 41 0 0,0 0-61 0 0,0 0-288 0 0,0 0-121 0 0,0 0-28 0 0,3-4-4 0 0,12-10 0 0 0,-11 10 0 0 0,-4 4 0 0 0,0 0 70 0 0,0 0 288 0 0,0 0 122 0 0,0 0 28 0 0,0 0-65 0 0,0 0-290 0 0,0 0-121 0 0,0 0-28 0 0,0 0-4 0 0,0 0 0 0 0,0 0 0 0 0,0 0 0 0 0,0 0-68 0 0,0 0-217 0 0,2 1 161 0 0,18 5-210 0 0,1-1 1 0 0,-1 0-1 0 0,1-2 0 0 0,0 0 1 0 0,1-1-1 0 0,-1-1 0 0 0,0-1 1 0 0,25-4-1 0 0,-31 2-178 0 0,-5 1 0 0 0,0 1 0 0 0,1 0 0 0 0,-1 0 0 0 0,13 3 0 0 0,-22-3 1 0 0,-1 0-1 0 0,1 0 1 0 0,-1 0 0 0 0,0 0 0 0 0,1 0-1 0 0,-1 0 1 0 0,1 1 0 0 0,-1-1-1 0 0,0 0 1 0 0,1 0 0 0 0,-1 0-1 0 0,1 1 1 0 0,-1-1 0 0 0,0 0-1 0 0,1 1 1 0 0,-1-1 0 0 0,0 0-1 0 0,0 0 1 0 0,1 1 0 0 0,-1-1-1 0 0,0 1 1 0 0,0-1 0 0 0,1 0 0 0 0,-1 1-1 0 0,0-1 1 0 0,0 1 0 0 0,0-1-1 0 0,0 0 1 0 0,1 1 0 0 0,-1-1-1 0 0,0 1 1 0 0,0-1 0 0 0,0 1-1 0 0,0-1 1 0 0,0 0 0 0 0,0 1-1 0 0,0-1 1 0 0,0 1 0 0 0,-1-1-1 0 0,1 1 1 0 0,0-1 0 0 0,0 0 0 0 0,0 1-1 0 0,0-1 1 0 0,0 1 0 0 0,-1-1-1 0 0,1 0 1 0 0,0 1 0 0 0,0-1-1 0 0,-1 0 1 0 0,1 1 0 0 0,0-1-1 0 0,-1 0 1 0 0,1 1 0 0 0,-1-1-1 0 0,1 1 34 0 0,-22 53 1375 0 0,11-23-842 0 0,-1 1-567 0 0,2 0 0 0 0,-6 37 0 0 0,-7 68 0 0 0,21-120 0 0 0,-13 211 0 0 0,11-121 0 0 0,-7 407 0 0 0,17-251 0 0 0,-4-185 0 0 0,17 111 0 0 0,-17-183-15 0 0,-1-4 23 0 0,0 1 0 0 0,0-1 0 0 0,0 0 0 0 0,-1 0 0 0 0,1 0-1 0 0,0 1 1 0 0,-1-1 0 0 0,0 0 0 0 0,1 1 0 0 0,-1 1 0 0 0,0-2 363 0 0,0-2 117 0 0,0 0 21 0 0,0 0-66 0 0,-2 0-422 0 0,0 1-1 0 0,0-1 1 0 0,0 1 0 0 0,-1-1 0 0 0,1 0 0 0 0,0 0 0 0 0,-3 0 0 0 0,2 0-23 0 0,-15-1 2 0 0,0 2 0 0 0,-1 1 0 0 0,1 0 0 0 0,-32 9 0 0 0,43-9 0 0 0,-9 3 0 0 0,-1 0 0 0 0,-30 3 0 0 0,33-7-732 0 0,9-6-2967 0 0,2 0-5510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0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19351 0 0,'4'-2'439'0'0,"12"-8"62"0"0,-12 8 33 0 0,-4 2-65 0 0,2 0-444 0 0,0-1 1 0 0,0 0-1 0 0,0 1 1 0 0,0-1-1 0 0,0 0 1 0 0,0 0 0 0 0,0 0-1 0 0,0-1 1 0 0,2-1-1 0 0,7-3 762 0 0,36-12 2345 0 0,68-8-3006 0 0,-101 23 280 0 0,66-7 1209 0 0,-79 10-1615 0 0,7 0-64 0 0,-6 0-273 0 0,-2 0-138 0 0,-13 14-2322 0 0,11-13 2535 0 0,1 1 1 0 0,-1-1 0 0 0,0 0-1 0 0,0 0 1 0 0,0 0-1 0 0,0 0 1 0 0,0 0 0 0 0,0 0-1 0 0,0-1 1 0 0,0 1-1 0 0,-4 0 1 0 0,-4 2-586 0 0,-12 6-1200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0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0,2 1-276 0 0,7 2 496 0 0,1 0-1 0 0,0-1 1 0 0,1 0-1 0 0,-1 0 1 0 0,0-1 0 0 0,19 0-1 0 0,-1-1 213 0 0,-21 1-545 0 0,0-1 0 0 0,0 0-1 0 0,13-1 1 0 0,-9-2-35 0 0,0 2 1 0 0,0-1-1 0 0,0 2 0 0 0,0-1 1 0 0,19 3-1 0 0,-22-1-1498 0 0,-6-1-5150 0 0,-2 0-2217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2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109 115 11975 0 0,'0'0'267'0'0,"0"0"42"0"0,0 0 17 0 0,0 0-28 0 0,-5 2 351 0 0,2-2 2609 0 0,2 0-3018 0 0,-1-1 0 0 0,1 1-1 0 0,-1-1 1 0 0,0 1 0 0 0,1-1 0 0 0,-1 0 0 0 0,1 1 0 0 0,-1-1 0 0 0,1 0 0 0 0,0 0-1 0 0,-1 0 1 0 0,1 0 0 0 0,0 0 0 0 0,0-1 0 0 0,0 1 0 0 0,0 0 0 0 0,0 0-1 0 0,0-1 1 0 0,-2-2 0 0 0,3 3-136 0 0,0 0-1 0 0,0 0 0 0 0,0 0 1 0 0,1-1-1 0 0,-1 1 0 0 0,0 0 1 0 0,0 0-1 0 0,1 0 0 0 0,-1 0 1 0 0,1 0-1 0 0,0-1 1 0 0,1-2 123 0 0,-1 0-190 0 0,0 0 0 0 0,0 0 1 0 0,1 0-1 0 0,-1 0 0 0 0,1 0 0 0 0,3-4 0 0 0,7-19 1315 0 0,-8 20-909 0 0,0-3-77 0 0,-7 8 364 0 0,3 2-221 0 0,-1 0-66 0 0,0 1-436 0 0,0-1 0 0 0,0 0 0 0 0,0 0 0 0 0,0 0 0 0 0,1 1 0 0 0,-1-1 0 0 0,0 0 0 0 0,0 1 0 0 0,0-1 0 0 0,0 1 0 0 0,1-1-1 0 0,-1 1 1 0 0,0-1 0 0 0,1 1 0 0 0,-1-1 0 0 0,0 1 0 0 0,1 0 0 0 0,-1 0 0 0 0,1-1 0 0 0,-1 1 0 0 0,1 0 0 0 0,-1 0 0 0 0,0 0 0 0 0,-1 2-9 0 0,-9 11 2 0 0,5-7 0 0 0,0 1 0 0 0,0-1 0 0 0,0 1 0 0 0,1 0 0 0 0,0 1 0 0 0,1-1 0 0 0,0 1 0 0 0,-4 12 0 0 0,0 3 0 0 0,5-18 0 0 0,1 0 0 0 0,0 1 0 0 0,0-1 0 0 0,1 0 0 0 0,-1 9 0 0 0,-1 12 0 0 0,2-19 0 0 0,0-1 0 0 0,0 0 0 0 0,1 1 0 0 0,0-1 0 0 0,0 0 0 0 0,3 14 0 0 0,-3-20 0 0 0,1 1 0 0 0,-1-1 0 0 0,1 0 0 0 0,0 0 0 0 0,-1 0 0 0 0,1 0 0 0 0,0 1 0 0 0,0-1 0 0 0,0 0 0 0 0,0 0 0 0 0,0-1 0 0 0,0 1 0 0 0,0 0 0 0 0,2 1 0 0 0,0 0 0 0 0,-3-1 0 0 0,1-1 0 0 0,-1 1 0 0 0,1-1 0 0 0,-1 1 0 0 0,1-1 0 0 0,0 0 0 0 0,-1 1 0 0 0,1-1 0 0 0,-1 0 0 0 0,1 1 0 0 0,0-1 0 0 0,-1 0 0 0 0,1 0 0 0 0,0 0 0 0 0,-1 0 0 0 0,1 1 0 0 0,0-1 0 0 0,-1 0 0 0 0,1 0 0 0 0,0 0 0 0 0,-1 0 0 0 0,1-1 0 0 0,0 1 0 0 0,-1 0 0 0 0,1 0 0 0 0,0 0 0 0 0,0-1 0 0 0,2 0 0 0 0,3 1-279 0 0,0-1 0 0 0,0 0 0 0 0,0 0 0 0 0,0-1 0 0 0,-1 0 0 0 0,1 0 0 0 0,0 0 1 0 0,-1-1-1 0 0,1 0 0 0 0,-1 0 0 0 0,0 0 0 0 0,0-1 0 0 0,0 1 0 0 0,-1-1 0 0 0,1-1 0 0 0,-1 1 0 0 0,0 0 0 0 0,5-8 0 0 0,-3-6-2718 0 0,-5 15 1462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2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 17503 0 0,'0'0'399'0'0,"1"-1"60"0"0,9-4-61 0 0,-1 0 1 0 0,1 1 0 0 0,0 0-1 0 0,20-5 1 0 0,-29 9 110 0 0,21-5 1539 0 0,-19 5-1605 0 0,3 1-222 0 0,-5-1-195 0 0,-1 0 0 0 0,0 0 0 0 0,1 1 0 0 0,-1-1 0 0 0,0 0 0 0 0,0 0-1 0 0,1 0 1 0 0,-1 0 0 0 0,0 0 0 0 0,1 0 0 0 0,-1 0 0 0 0,0 1 0 0 0,0-1 0 0 0,1 0 0 0 0,-1 0 0 0 0,0 0-1 0 0,0 1 1 0 0,1-1 0 0 0,-1 0 0 0 0,0 0 0 0 0,0 1 0 0 0,0-1 0 0 0,1 0 0 0 0,-1 0 0 0 0,0 1 0 0 0,0-1-1 0 0,0 0 1 0 0,0 1 0 0 0,0-1 0 0 0,0 0 0 0 0,0 1 0 0 0,0-1 0 0 0,0 0 0 0 0,0 0 0 0 0,0 1 0 0 0,0-1-1 0 0,0 0 1 0 0,0 1 0 0 0,0-1 0 0 0,0 1 0 0 0,-4 8 904 0 0,-1-3-930 0 0,-1 0 0 0 0,0 0 0 0 0,0-1 0 0 0,0 0 0 0 0,-1 0 0 0 0,1-1 0 0 0,-11 6 0 0 0,9-7 0 0 0,2 1 0 0 0,-1 1 0 0 0,0-1 0 0 0,1 1 0 0 0,0 0 0 0 0,0 0 0 0 0,-9 12 0 0 0,8-6 0 0 0,8-6 0 0 0,0-4 0 0 0,-1 0 0 0 0,0-1 0 0 0,0 1 0 0 0,0-1 0 0 0,0 1 0 0 0,0-1 0 0 0,0 1 0 0 0,0-1 0 0 0,0 1 0 0 0,0-1 0 0 0,0 1 0 0 0,0-1 0 0 0,0 0 0 0 0,1 1 0 0 0,-1-1 0 0 0,0 1 0 0 0,0-1 0 0 0,1 1 0 0 0,-1-1 0 0 0,0 1 0 0 0,1-1 0 0 0,-1 0 0 0 0,0 1 0 0 0,1-1 0 0 0,-1 0 0 0 0,0 1 0 0 0,1-1 0 0 0,-1 0 0 0 0,1 0 0 0 0,-1 1 0 0 0,1-1 0 0 0,-1 0 0 0 0,1 0 0 0 0,-1 0 0 0 0,1 1 0 0 0,0-1 0 0 0,0 0 0 0 0,5 2 2 0 0,-1 0-1 0 0,1-1 0 0 0,0 1 1 0 0,0-1-1 0 0,0-1 1 0 0,0 1-1 0 0,0-1 1 0 0,0 0-1 0 0,0 0 1 0 0,7-2-1 0 0,1 0-21 0 0,-1 0 0 0 0,0-2 0 0 0,19-6 0 0 0,-14 2-324 0 0,17-16-8314 0 0,-33 22 6100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2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15663 0 0,'0'0'356'0'0,"0"0"50"0"0,0 0 20 0 0,0 0-42 0 0,2 0-250 0 0,0-1-20 0 0,0 1-1 0 0,0 0 1 0 0,1 0 0 0 0,-1-1 0 0 0,0 1 0 0 0,0 0 0 0 0,0 1 0 0 0,4-1 0 0 0,-5 1 22 0 0,-1-1-1 0 0,1 0 1 0 0,0 0-1 0 0,-1 1 1 0 0,1-1-1 0 0,0 0 1 0 0,-1 1 0 0 0,1-1-1 0 0,-1 1 1 0 0,1-1-1 0 0,-1 0 1 0 0,1 1-1 0 0,-1 0 1 0 0,1-1-1 0 0,-1 1 1 0 0,1-1-1 0 0,0 2 1 0 0,-1 0 364 0 0,1 1 1 0 0,0-1-1 0 0,-1 1 1 0 0,0-1-1 0 0,1 1 0 0 0,-1-1 1 0 0,0 1-1 0 0,0-1 1 0 0,-1 1-1 0 0,0 2 0 0 0,0 13 777 0 0,1-13-1277 0 0,-1 1 0 0 0,0-1 0 0 0,0 1 0 0 0,0-1 0 0 0,-1 1 0 0 0,-2 6 0 0 0,-1 2 0 0 0,3-9 0 0 0,-2 18 0 0 0,3-21 9 0 0,1-1-12 0 0,0 0-1 0 0,0-1 0 0 0,-1 1 1 0 0,1 0-1 0 0,0 0 0 0 0,0-1 1 0 0,0 1-1 0 0,0 0 0 0 0,0-1 1 0 0,1 1-1 0 0,-1 0 0 0 0,0-1 1 0 0,0 1-1 0 0,0 0 0 0 0,1-1 1 0 0,-1 1-1 0 0,0 0 0 0 0,0-1 1 0 0,1 2-1 0 0,1 0 385 0 0,-1 0-1930 0 0,-1-1-6285 0 0,0-1 5276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2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38 10135 0 0,'19'6'1056'0'0,"-12"-4"-910"0"0,-6-2 600 0 0,-1 0 232 0 0,22-5 2057 0 0,14-4 2236 0 0,-34 9-4759 0 0,-2 0 0 0 0,0 0 0 0 0,0 0-68 0 0,1-1-289 0 0,3-4-66 0 0,-3 4 282 0 0,-1 1 117 0 0,0 0 21 0 0,0 0-66 0 0,0 0-294 0 0,0-1-136 0 0,-1 1 0 0 0,1-1 0 0 0,0 1 0 0 0,0-1-1 0 0,0 1 1 0 0,-1 0 0 0 0,1-1 0 0 0,0 1 0 0 0,0-1 0 0 0,-1 1 0 0 0,1 0 0 0 0,0-1-1 0 0,-1 1 1 0 0,1 0 0 0 0,0 0 0 0 0,-1-1 0 0 0,1 1 0 0 0,-1 0 0 0 0,1 0 0 0 0,0-1-1 0 0,-1 1 1 0 0,1 0 0 0 0,-1 0 0 0 0,1 0 0 0 0,-1 0 0 0 0,1 0 0 0 0,-1 0-1 0 0,0 0 1 0 0,0-1 73 0 0,-98-12 1455 0 0,84 12-1477 0 0,-17 0-64 0 0,0 1 0 0 0,1 2 0 0 0,-1 1 0 0 0,1 2 0 0 0,-35 10 0 0 0,43-10 0 0 0,1 1 0 0 0,0 0 0 0 0,-25 13 0 0 0,43-15 0 0 0,10 1 0 0 0,0-2 0 0 0,0 0 0 0 0,1 0 0 0 0,0-1 0 0 0,-1 0 0 0 0,1 0 0 0 0,0-1 0 0 0,0 0 0 0 0,0 0 0 0 0,8 0 0 0 0,24 1 0 0 0,-26-2 0 0 0,0 1 0 0 0,25 4 0 0 0,-15 1 0 0 0,0 1 0 0 0,-1 1 0 0 0,23 12 0 0 0,-32-12 0 0 0,-11-4 0 0 0,-2-2 0 0 0,4 4 0 0 0,7 16 0 0 0,-10-19 0 0 0,-1-1 0 0 0,1 0 0 0 0,-1 1 0 0 0,1-1 0 0 0,-1 1 0 0 0,0-1 0 0 0,0 1 0 0 0,0-1 0 0 0,-1 0 0 0 0,1 1 0 0 0,-1-1 0 0 0,1 1 0 0 0,-1-1 0 0 0,0 0 0 0 0,1 0 0 0 0,-1 1 0 0 0,-3 3 0 0 0,1 0 0 0 0,-1 0 0 0 0,-1 0 0 0 0,1 0 0 0 0,-9 8 0 0 0,-23 21 0 0 0,-2-2 0 0 0,-1-1 0 0 0,-86 52 0 0 0,-18 4 0 0 0,119-77 0 0 0,24-11 0 0 0,0 0 0 0 0,0 0 0 0 0,0 1 0 0 0,1-1 0 0 0,-1 0 0 0 0,0 0 0 0 0,0 0 0 0 0,0 0 0 0 0,0 0 0 0 0,0 0 0 0 0,0 0 0 0 0,1 0 0 0 0,-1 0 0 0 0,0 1 0 0 0,0-1 0 0 0,0 0 0 0 0,0 0 0 0 0,0 0 0 0 0,0 0 0 0 0,0 0 0 0 0,0 0 0 0 0,1 1 0 0 0,-1-1 0 0 0,0 0 0 0 0,0 0 0 0 0,0 0 0 0 0,0 0 0 0 0,0 1 0 0 0,0-1 0 0 0,0 0 0 0 0,0 0 0 0 0,0 0 0 0 0,0 0 0 0 0,0 1 0 0 0,0-1 0 0 0,0 0 0 0 0,0 0 0 0 0,0 0 0 0 0,0 0 0 0 0,0 0 0 0 0,-1 1 0 0 0,1-1 0 0 0,0 0 0 0 0,0 0 0 0 0,0 0 0 0 0,0 0 0 0 0,0 0 0 0 0,0 1 0 0 0,0-1 0 0 0,0 0 0 0 0,-1 0 0 0 0,1 0 0 0 0,0 0 0 0 0,0 0 0 0 0,0 0 0 0 0,0 0 0 0 0,0 0 0 0 0,-1 0 0 0 0,1 0 0 0 0,0 1 0 0 0,0-1 0 0 0,0 0 0 0 0,0 0 0 0 0,0 0 0 0 0,-1 0 0 0 0,1 0 0 0 0,11 3 0 0 0,-11-3 0 0 0,40 9 0 0 0,1-3 0 0 0,-1-1 0 0 0,1-1 0 0 0,67-4 0 0 0,-83-2 0 0 0,48 1 0 0 0,-51 0 475 0 0,31-3-1 0 0,-34 1-108 0 0,1 2 1 0 0,24 0-1 0 0,-37 1-430 0 0,-5 0-273 0 0,-2 0-138 0 0,0 0-33 0 0,0 0-72 0 0,0 0-285 0 0,0 0-126 0 0,0 0-29 0 0,0 0-4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2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3 372 15663 0 0,'0'0'356'0'0,"0"0"50"0"0,0 0 20 0 0,0 0-42 0 0,0 0-112 0 0,2-2 463 0 0,4-8 234 0 0,-6 9-788 0 0,0 0 0 0 0,0 0 0 0 0,0 0 0 0 0,0 0 0 0 0,0 0 0 0 0,0 0 1 0 0,0-1-1 0 0,-1 1 0 0 0,1 0 0 0 0,0 0 0 0 0,-1 0 0 0 0,1 0 0 0 0,-1 0 0 0 0,-1-2 0 0 0,1 0 279 0 0,-1-2-11 0 0,1 0 0 0 0,1 0 0 0 0,-1 0 0 0 0,1 0 1 0 0,0 1-1 0 0,0-1 0 0 0,0 0 0 0 0,1 0 0 0 0,-1 0 0 0 0,1 0 0 0 0,2-6 0 0 0,3-8-334 0 0,13-27-1 0 0,-9 20 936 0 0,-2 9-974 0 0,0 1 0 0 0,1 0 0 0 0,1 0 0 0 0,0 0 0 0 0,1 2 0 0 0,1-1 0 0 0,21-19 0 0 0,-28 28 33 0 0,16-13 999 0 0,-20 18-1057 0 0,0 0 0 0 0,1 1 0 0 0,-1-1 0 0 0,0 0 0 0 0,1 1-1 0 0,-1-1 1 0 0,1 1 0 0 0,-1-1 0 0 0,1 1 0 0 0,-1 0 0 0 0,1-1 0 0 0,-1 1 0 0 0,1 0 0 0 0,-1 0 0 0 0,4 0 0 0 0,2 2-35 0 0,1 3-16 0 0,-5-2-33 0 0,-1 1 0 0 0,0-1 0 0 0,1 1 0 0 0,-2 0 0 0 0,1-1-1 0 0,0 1 1 0 0,-1 0 0 0 0,1 0 0 0 0,-1 0 0 0 0,0 0 0 0 0,-1 0 0 0 0,1 5 0 0 0,0 0-3 0 0,0 0 1 0 0,-1 0 0 0 0,0 0 0 0 0,-2 14-1 0 0,1-17 248 0 0,1-3-172 0 0,-1-1-1 0 0,1 1 1 0 0,-1-1-1 0 0,0 1 1 0 0,1-1-1 0 0,-1 0 1 0 0,0 1-1 0 0,-1-1 1 0 0,-1 4-1 0 0,-2 0-39 0 0,-1-1 0 0 0,0-4 0 0 0,0-5 0 0 0,4 2 0 0 0,1-1 0 0 0,0 1 0 0 0,0 0 0 0 0,0 0 0 0 0,0 0 0 0 0,0-1 0 0 0,1 1 0 0 0,-1 0 0 0 0,1-1 0 0 0,-1 1 0 0 0,1-1 0 0 0,0 1 0 0 0,0 0 0 0 0,0-1 0 0 0,0 1 0 0 0,1-1 0 0 0,-1 1 0 0 0,1 0 0 0 0,-1-1 0 0 0,1 1 0 0 0,0 0 0 0 0,0-1 0 0 0,2-3 0 0 0,0 0 0 0 0,0 1 0 0 0,0-1 0 0 0,0 1 0 0 0,1-1 0 0 0,0 1 0 0 0,0 1 0 0 0,0-1 0 0 0,6-5 0 0 0,-2 4 0 0 0,0 0 0 0 0,0 0 0 0 0,0 0 0 0 0,1 1 0 0 0,0 1 0 0 0,0-1 0 0 0,1 1 0 0 0,-1 1 0 0 0,1 0 0 0 0,0 0 0 0 0,19-2 0 0 0,-28 5 0 0 0,1 0 0 0 0,0-1 0 0 0,-1 1 0 0 0,1 0 0 0 0,0 0 0 0 0,-1 1 0 0 0,1-1 0 0 0,0 0 0 0 0,-1 1 0 0 0,1-1 0 0 0,0 1 0 0 0,-1-1 0 0 0,1 1 0 0 0,-1-1 0 0 0,1 1 0 0 0,-1 0 0 0 0,3 2 0 0 0,3 1 0 0 0,0-1 0 0 0,-4-1 0 0 0,0-1 0 0 0,1 1 0 0 0,-1 0 0 0 0,0 0 0 0 0,0 0 0 0 0,0 0 0 0 0,0 0 0 0 0,-1 1 0 0 0,1-1 0 0 0,-1 1 0 0 0,1-1 0 0 0,-1 1 0 0 0,0 0 0 0 0,3 6 0 0 0,-4-8 1 0 0,0 0-1 0 0,0 0 1 0 0,0 1 0 0 0,0-1-1 0 0,0 0 1 0 0,-1 0 0 0 0,1 1-1 0 0,0-1 1 0 0,-1 1 0 0 0,1-1-1 0 0,-1 0 1 0 0,0 1 0 0 0,1-1 0 0 0,-1 1-1 0 0,0 1 1 0 0,1 13-76 0 0,0-14-262 0 0,-1-2-138 0 0,-1 0 434 0 0,1 0-1 0 0,0 0 1 0 0,0 0 0 0 0,-1 1-1 0 0,1-1 1 0 0,0 0 0 0 0,0 0-1 0 0,0 0 1 0 0,-1 1 0 0 0,1-1-1 0 0,0 0 1 0 0,0 0 0 0 0,0 1-1 0 0,0-1 1 0 0,0 0 0 0 0,-1 1-1 0 0,1-1 1 0 0,0 0 0 0 0,0 0-1 0 0,0 1 1 0 0,0-1 0 0 0,0 0-1 0 0,0 1 1 0 0,0-1 0 0 0,0 1-73 0 0,0-1-1 0 0,0 1 1 0 0,0 0 0 0 0,-1-1 0 0 0,1 1-1 0 0,0-1 1 0 0,0 1 0 0 0,0-1 0 0 0,-1 1-1 0 0,1-1 1 0 0,0 1 0 0 0,-1-1 0 0 0,1 1-1 0 0,0-1 1 0 0,-1 0 0 0 0,1 1 0 0 0,0-1-1 0 0,-1 1 1 0 0,0-1-199 0 0,1 1 156 0 0,-1-1 1 0 0,1 0 0 0 0,-1 1 0 0 0,1-1 0 0 0,-1 0 0 0 0,0 0 0 0 0,1 0-1 0 0,-1 1 1 0 0,1-1 0 0 0,-1 0 0 0 0,1 0 0 0 0,-1 0 0 0 0,1 0-1 0 0,-1 0 1 0 0,0 0 0 0 0,1 0 0 0 0,-1 0 0 0 0,1 0 0 0 0,-1 0 0 0 0,1-1-1 0 0,-1 1 1 0 0,1 0 0 0 0,-1 0 0 0 0,0-1 0 0 0,-10-7-1379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2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14 244 13823 0 0,'2'-6'675'0'0,"27"-69"940"0"0,9-20 3127 0 0,-16 43-1670 0 0,-21 51-2560 0 0,-1 1 0 0 0,0 0-68 0 0,2-14-200 0 0,-1 13 127 0 0,-1 1 117 0 0,0 0 21 0 0,0 0-66 0 0,-3 16-278 0 0,-4 26-165 0 0,3-17 0 0 0,-12 47 0 0 0,-58 142 0 0 0,71-205 0 0 0,1-1 0 0 0,2-7 0 0 0,0-1 0 0 0,0 1 0 0 0,0 0 0 0 0,0-1 0 0 0,0 1 0 0 0,0-1 0 0 0,0 1 0 0 0,0 0 0 0 0,0-1 0 0 0,0 1 0 0 0,1-1 0 0 0,-1 1 0 0 0,0 0 0 0 0,0-1 0 0 0,0 1 0 0 0,1-1 0 0 0,-1 1 0 0 0,1 0 0 0 0,4 1 0 0 0,-5-2 0 0 0,3 1 0 0 0,-1 1 0 0 0,1-1 0 0 0,0 0 0 0 0,0 0 0 0 0,0-1 0 0 0,0 1 0 0 0,0 0 0 0 0,0-1 0 0 0,0 0 0 0 0,0 1 0 0 0,5-2 0 0 0,-1 1 0 0 0,60-5 0 0 0,-25 0 0 0 0,8 1 0 0 0,-47 4 0 0 0,0-1 0 0 0,0 1 0 0 0,-1 0 0 0 0,1-1 0 0 0,0 1 0 0 0,-1-1 0 0 0,1 0 0 0 0,3-1 0 0 0,4-2 0 0 0,-2 3 0 0 0,0-3 0 0 0,-7-2-64 0 0,-1 5-273 0 0,0 0 152 0 0,0-1 1 0 0,-1 1-1 0 0,1 0 1 0 0,-1 0-1 0 0,1 0 1 0 0,-1 0-1 0 0,0 0 1 0 0,1 0-1 0 0,-1 0 1 0 0,0 0-1 0 0,0 0 1 0 0,0 0-1 0 0,1 0 1 0 0,-1 1-1 0 0,0-1 1 0 0,0 0-1 0 0,0 1 1 0 0,0-1-1 0 0,0 0 1 0 0,-1 1-1 0 0,-1-1 1 0 0,-7-6-6578 0 0,5 2-320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13823 0 0,'0'0'315'0'0,"0"0"45"0"0,0 0 21 0 0,0 0-49 0 0,0 1-322 0 0,1-1 0 0 0,-1 0 1 0 0,0 0-1 0 0,0 0 0 0 0,1 0 0 0 0,-1 0 0 0 0,0 0 0 0 0,1 0 0 0 0,-1 0 0 0 0,0 0 0 0 0,1 0 0 0 0,-1 0 1 0 0,0 0-1 0 0,0 0 0 0 0,1 0 0 0 0,-1 0 0 0 0,0 0 0 0 0,1 0 0 0 0,-1 0 0 0 0,0 0 0 0 0,0 0 1 0 0,1 0-1 0 0,-1 0 0 0 0,0-1 0 0 0,1 1 0 0 0,3-3 530 0 0,0-1 0 0 0,0 0 0 0 0,-1 0 1 0 0,1 0-1 0 0,-1-1 0 0 0,0 1 0 0 0,4-7 0 0 0,34-83 3424 0 0,-39 89-3796 0 0,41-102 3520 0 0,-42 106-3700 0 0,1-2 12 0 0,-2-11 84 0 0,0 13 287 0 0,0 1 117 0 0,0 0 21 0 0,0 0-66 0 0,1 2-294 0 0,0 5-146 0 0,1 1 1 0 0,-1 0-1 0 0,-1-1 0 0 0,1 1 1 0 0,-2 14-1 0 0,-8 41-6 0 0,6-45 2 0 0,-3 10 1 0 0,-1-1 0 0 0,-12 31 0 0 0,2-7 0 0 0,-3 0 0 0 0,13-34 0 0 0,-7 22 0 0 0,12-31 0 0 0,1-1-64 0 0,-1-22-1152 0 0,-2 0-581 0 0,6 6-2706 0 0,2 0-3685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2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13823 0 0,'0'0'315'0'0,"0"0"45"0"0,0 0 21 0 0,0 0-49 0 0,1-1-220 0 0,1-5-636 0 0,5-9 6064 0 0,-6 14-5024 0 0,-1 1-72 0 0,6-6-272 0 0,-2 0-100 0 0,-3 5 299 0 0,-1 1 117 0 0,0 0 21 0 0,0 0-66 0 0,18 6-278 0 0,-16-5-165 0 0,1 0 0 0 0,0 0 0 0 0,0-1 0 0 0,-1 1 0 0 0,1-1 0 0 0,0 0 0 0 0,0 0 0 0 0,4 0 0 0 0,3-1 0 0 0,8 2 0 0 0,28-4 0 0 0,-40 2 0 0 0,2 0 117 0 0,-1-1 1 0 0,0 0-1 0 0,0-1 0 0 0,0 0 0 0 0,-1 0 0 0 0,1 0 1 0 0,-1-1-1 0 0,0 0 0 0 0,11-9 0 0 0,-16 12-240 0 0,0 1 0 0 0,0-1-1 0 0,-1 0 1 0 0,1 0 0 0 0,-1 0 0 0 0,1 0-1 0 0,0 1 1 0 0,-1-1 0 0 0,0 0 0 0 0,1 0-1 0 0,-1 0 1 0 0,1 0 0 0 0,-1 0 0 0 0,0 0-1 0 0,0 0 1 0 0,0 0 0 0 0,0 0 0 0 0,1-1 0 0 0,-1 1-1 0 0,-1 0 1 0 0,1 0 0 0 0,0 0 0 0 0,0 0-1 0 0,0 0 1 0 0,0 0 0 0 0,-1 0 0 0 0,1 0-1 0 0,0 0 1 0 0,-1 0 0 0 0,0-1 0 0 0,0-1-593 0 0,-1 0 1 0 0,1 1-1 0 0,-1-1 1 0 0,0 0-1 0 0,0 0 0 0 0,-4-3 1 0 0,4 4-1332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2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13823 0 0,'0'0'315'0'0,"0"0"45"0"0,0 0 21 0 0,0 0-49 0 0,0 0-81 0 0,0 0 481 0 0,11-11 2204 0 0,-7 8-2584 0 0,0 0 0 0 0,0-1 0 0 0,0 2 0 0 0,0-1 0 0 0,0 0 0 0 0,1 1 0 0 0,-1 0 0 0 0,8-3 0 0 0,-2 1 253 0 0,-4 1-389 0 0,0 1 0 0 0,1 0 1 0 0,-1 0-1 0 0,1 0 0 0 0,-1 1 0 0 0,1 0 0 0 0,0 0 0 0 0,-1 1 0 0 0,1-1 1 0 0,13 3-1 0 0,21-2 70 0 0,-31 0-286 0 0,-3 0-64 0 0,-5 0-273 0 0,5 1-345 0 0,-5 0-7301 0 0,-2-1 5425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2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297 105 11975 0 0,'0'0'547'0'0,"0"0"-11"0"0,0-7 1521 0 0,-3-9-1359 0 0,2 9 263 0 0,0 0 1 0 0,-1 0 0 0 0,0 1 0 0 0,0-1 0 0 0,-3-8-1 0 0,3 13-771 0 0,1 0 0 0 0,0 0-1 0 0,-1 0 1 0 0,1 0 0 0 0,-1 1 0 0 0,1-1-1 0 0,-1 0 1 0 0,0 1 0 0 0,1-1-1 0 0,-1 1 1 0 0,0 0 0 0 0,0-1-1 0 0,0 1 1 0 0,0 0 0 0 0,-1 0 0 0 0,1 0-1 0 0,0 1 1 0 0,0-1 0 0 0,-1 0-1 0 0,-2 0 1 0 0,-7 0-190 0 0,-1-1 0 0 0,1 2 0 0 0,0-1 0 0 0,-1 2 0 0 0,1-1 0 0 0,-18 5 0 0 0,23-4 0 0 0,1 1 0 0 0,-1 0 0 0 0,0 0 0 0 0,1 1 0 0 0,-1 0 0 0 0,1 0 0 0 0,0 0 0 0 0,0 1 0 0 0,0 0 0 0 0,0 0 0 0 0,1 0 0 0 0,-9 10 0 0 0,9-8 0 0 0,4-5 0 0 0,0 0 0 0 0,0 0 0 0 0,1 0 0 0 0,-1 1 0 0 0,0-1 0 0 0,1 0 0 0 0,-1 0 0 0 0,1 0 0 0 0,-1 1 0 0 0,1-1 0 0 0,-1 0 0 0 0,1 0 0 0 0,0 1 0 0 0,0-1 0 0 0,0 0 0 0 0,0 1 0 0 0,0-1 0 0 0,0 0 0 0 0,0 0 0 0 0,0 1 0 0 0,0-1 0 0 0,1 0 0 0 0,-1 1 0 0 0,0-1 0 0 0,1 0 0 0 0,-1 0 0 0 0,1 0 0 0 0,1 2 0 0 0,1 6 0 0 0,2 3 0 0 0,2 0 0 0 0,-1 0 0 0 0,1-1 0 0 0,11 13 0 0 0,-12-17 0 0 0,0 0 0 0 0,-1 1 0 0 0,0 0 0 0 0,0 0 0 0 0,0 1 0 0 0,-1-1 0 0 0,-1 1 0 0 0,1 0 0 0 0,-2 0 0 0 0,4 14 0 0 0,-5-13 0 0 0,0 0 0 0 0,-1 1 0 0 0,0-1 0 0 0,0 0 0 0 0,-1 0 0 0 0,-1 1 0 0 0,1-1 0 0 0,-2 0 0 0 0,-5 14 0 0 0,-2 3 0 0 0,-1 0 0 0 0,-2-2 0 0 0,-1 1 0 0 0,-24 33 0 0 0,33-52 0 0 0,-1 1 0 0 0,1 0 0 0 0,1 0 0 0 0,0 0 0 0 0,-5 12 0 0 0,9-20 0 0 0,-1 1 0 0 0,1-1 0 0 0,0 1 0 0 0,-1 0 0 0 0,1-1 0 0 0,0 1 0 0 0,0 0 0 0 0,0-1 0 0 0,0 1 0 0 0,-1 0 0 0 0,1 0 0 0 0,0-1 0 0 0,0 1 0 0 0,0 0 0 0 0,0 0 0 0 0,0-1 0 0 0,1 1 0 0 0,-1 0 0 0 0,0-1 0 0 0,0 1 0 0 0,0 0 0 0 0,1 0 0 0 0,0 1 0 0 0,3 7 0 0 0,-4-8 0 0 0,0-1 0 0 0,0 1 0 0 0,0-1 0 0 0,0 1 0 0 0,1-1 0 0 0,-1 1 0 0 0,0-1 0 0 0,0 1 0 0 0,1-1 0 0 0,-1 0 0 0 0,0 1 0 0 0,1-1 0 0 0,-1 1 0 0 0,1-1 0 0 0,-1 0 0 0 0,0 1 0 0 0,1-1 0 0 0,-1 0 0 0 0,1 1 0 0 0,-1-1 0 0 0,1 0 0 0 0,-1 0 0 0 0,1 0 0 0 0,-1 1 0 0 0,1-1 0 0 0,-1 0 0 0 0,1 0 0 0 0,-1 0 0 0 0,1 0 0 0 0,0 0 0 0 0,0 0 0 0 0,18 6 0 0 0,-11-3 295 0 0,-5-1-126 0 0,1-1-1 0 0,-1 0 1 0 0,1 0 0 0 0,-1 0 0 0 0,1-1 0 0 0,0 1 0 0 0,-1-1 0 0 0,1 0 0 0 0,6 0 0 0 0,-8 0-506 0 0,-2 0-138 0 0,0 0-33 0 0,0 0-72 0 0,0 0-285 0 0,0 0-126 0 0,0 0-1394 0 0,0 0-5466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2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9 111 19351 0 0,'-1'-2'105'0'0,"0"0"0"0"0,0 0 1 0 0,0 1-1 0 0,0-1 0 0 0,0 0 0 0 0,1 0 0 0 0,-1-1 0 0 0,1 1 0 0 0,-1 0 1 0 0,1 0-1 0 0,0 0 0 0 0,0 0 0 0 0,0 0 0 0 0,0 0 0 0 0,0 0 0 0 0,0-1 0 0 0,1 1 1 0 0,-1 0-1 0 0,2-3 0 0 0,6-28 843 0 0,-8 33-938 0 0,0 0 0 0 0,0 0 0 0 0,0-1 0 0 0,0 1 0 0 0,0 0 0 0 0,0 0 1 0 0,0 0-1 0 0,0 0 0 0 0,0 0 0 0 0,0 0 0 0 0,0 0 0 0 0,0-1 0 0 0,0 1 0 0 0,0 0 0 0 0,1 0 0 0 0,-1 0 1 0 0,0 0-1 0 0,0 0 0 0 0,0 0 0 0 0,0 0 0 0 0,0-1 0 0 0,0 1 0 0 0,0 0 0 0 0,0 0 0 0 0,0 0 0 0 0,0 0 1 0 0,0 0-1 0 0,0 0 0 0 0,1 0 0 0 0,-1 0 0 0 0,0 0 0 0 0,0 0 0 0 0,0 0 0 0 0,0 0 0 0 0,0 0 0 0 0,0 0 1 0 0,0-1-1 0 0,0 1 0 0 0,1 0 0 0 0,-1 0 0 0 0,0 0 0 0 0,0 0 0 0 0,0 0 0 0 0,0 0 0 0 0,0 0 0 0 0,0 0 1 0 0,0 0-1 0 0,1 0 0 0 0,-1 0 0 0 0,0 1 0 0 0,0-1 0 0 0,0 0 0 0 0,0 0 0 0 0,0 0 0 0 0,0 0 0 0 0,0 0 1 0 0,1 0-1 0 0,-1 0 0 0 0,0 0 0 0 0,0 0 0 0 0,0 0 0 0 0,0 0 0 0 0,5 12 1062 0 0,1 19 385 0 0,-4-3-1457 0 0,1 0 0 0 0,9 39 0 0 0,-10-62 0 0 0,-1-1 0 0 0,1 0 0 0 0,-1 1 0 0 0,1-1 0 0 0,1 0 0 0 0,-1 0 0 0 0,0 0 0 0 0,1-1 0 0 0,0 1 0 0 0,0-1 0 0 0,0 1 0 0 0,0-1 0 0 0,1 0 0 0 0,6 5 0 0 0,-8-7 0 0 0,0 0 0 0 0,0 0 0 0 0,1 0 0 0 0,-1 0 0 0 0,0 0 0 0 0,1 0 0 0 0,-1 0 0 0 0,0-1 0 0 0,1 0 0 0 0,-1 1 0 0 0,1-1 0 0 0,-1 0 0 0 0,1 0 0 0 0,-1 0 0 0 0,1 0 0 0 0,-1-1 0 0 0,1 1 0 0 0,-1-1 0 0 0,1 1 0 0 0,-1-1 0 0 0,0 0 0 0 0,1 0 0 0 0,-1 0 0 0 0,0 0 0 0 0,0 0 0 0 0,0-1 0 0 0,0 1 0 0 0,0-1 0 0 0,0 1 0 0 0,2-3 0 0 0,8-5 0 0 0,-3 3 74 0 0,-1-1 0 0 0,0 0 0 0 0,0 0 0 0 0,0-1 0 0 0,-1 0 0 0 0,0 0 0 0 0,5-10 0 0 0,3-5 350 0 0,18-39 0 0 0,-24 42-221 0 0,0-1-1 0 0,6-24 1 0 0,-15 45-201 0 0,0 0 0 0 0,0 0 0 0 0,0 0 0 0 0,0 0 0 0 0,0 0 0 0 0,-1 0 0 0 0,1 0 0 0 0,0 0 0 0 0,0 0 1 0 0,0 0-1 0 0,0 0 0 0 0,0 0 0 0 0,0 0 0 0 0,0 0 0 0 0,0 0 0 0 0,0 0 0 0 0,0 0 0 0 0,0 0 0 0 0,0 0 0 0 0,0 0 0 0 0,0 0 0 0 0,0 0 0 0 0,0 0 0 0 0,0 0 0 0 0,0 0 0 0 0,0 0 0 0 0,0 0 0 0 0,0 0 0 0 0,0 0 0 0 0,0 0 0 0 0,0 0 1 0 0,0 0-1 0 0,0 0 0 0 0,0 0 0 0 0,0 0 0 0 0,0 0 0 0 0,0 0 0 0 0,0 0 0 0 0,0 0 0 0 0,0-1 0 0 0,0 1 0 0 0,0 0 0 0 0,0 0 0 0 0,0 0 0 0 0,0 0 0 0 0,0 0 0 0 0,0 0 0 0 0,-5 5 239 0 0,-3 9 351 0 0,-157 311-82 0 0,148-292-1194 0 0,-23 67-1 0 0,18-49 461 0 0,22-51 144 0 0,0 1 0 0 0,0-1 0 0 0,0 0 0 0 0,1 1 1 0 0,-1-1-1 0 0,0 0 0 0 0,0 0 0 0 0,0 1 0 0 0,0-1 0 0 0,0 0 0 0 0,0 1 0 0 0,0-1 0 0 0,1 0 0 0 0,-1 0 0 0 0,0 1 0 0 0,0-1 1 0 0,0 0-1 0 0,1 0 0 0 0,-1 1 0 0 0,0-1 0 0 0,0 0 0 0 0,1 0 0 0 0,-1 0 0 0 0,0 1 0 0 0,4 0-3302 0 0,5 0-4806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2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17503 0 0,'0'0'803'0'0,"0"0"-18"0"0,1-8-469 0 0,0 1 317 0 0,0 0-1 0 0,1 0 1 0 0,0 1-1 0 0,0-1 1 0 0,1 0-1 0 0,-1 1 1 0 0,1 0 0 0 0,1-1-1 0 0,-1 1 1 0 0,1 0-1 0 0,9-10 1 0 0,3-6 56 0 0,-15 21-318 0 0,-1 1 117 0 0,0 0 21 0 0,0 0-66 0 0,-1 2-426 0 0,1 1-1 0 0,-1 0 1 0 0,0 0 0 0 0,0-1 0 0 0,0 1-1 0 0,-1-1 1 0 0,1 1 0 0 0,-1-1 0 0 0,-2 4 0 0 0,-2 4-20 0 0,1-1 3 0 0,0 0 0 0 0,1 1 0 0 0,0-1 0 0 0,0 1 0 0 0,1 0 0 0 0,1 0 0 0 0,0 0 0 0 0,0 0 0 0 0,0 18 0 0 0,2-19 0 0 0,4 0 0 0 0,3-4 0 0 0,-5-5-92 0 0,1 1 0 0 0,-1-1 0 0 0,1 0 0 0 0,-1 0 0 0 0,1 0 0 0 0,-1-1 0 0 0,1 1 0 0 0,-1-1 0 0 0,1 1 0 0 0,-1-1-1 0 0,0 0 1 0 0,1 0 0 0 0,-1 0 0 0 0,0 0 0 0 0,0 0 0 0 0,0 0 0 0 0,3-3 0 0 0,3-1-449 0 0,0-1 1 0 0,-1 0-1 0 0,9-9 0 0 0,-2-1-1795 0 0,-2 1-3292 0 0,3-1-2084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2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17503 0 0,'-19'2'498'0'0,"0"1"0"0"0,1 1 0 0 0,-35 13 0 0 0,51-17-127 0 0,-3 6 2981 0 0,9-5-4096 0 0,0 1 0 0 0,0-1 0 0 0,0 0 0 0 0,6 1 0 0 0,1-2-6419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2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19351 0 0,'-4'-1'188'0'0,"4"0"-92"0"0,-1 1-1 0 0,0 0 1 0 0,0-1-1 0 0,0 1 0 0 0,0-1 1 0 0,0 1-1 0 0,1-1 1 0 0,-1 0-1 0 0,0 1 1 0 0,0-1-1 0 0,1 1 0 0 0,-1-1 1 0 0,0 0-1 0 0,1 0 1 0 0,-1 0-1 0 0,1 1 0 0 0,-1-1 1 0 0,1 0-1 0 0,-1 0 1 0 0,1-1-1 0 0,-1 1 276 0 0,1 1 117 0 0,0 0 21 0 0,2 0-369 0 0,-1-1-1 0 0,1 1 1 0 0,-1-1 0 0 0,0 1-1 0 0,1-1 1 0 0,-1 1 0 0 0,1 0-1 0 0,-1 0 1 0 0,1 0-1 0 0,1 0 1 0 0,9 1 152 0 0,-1 0 0 0 0,1 1 0 0 0,14 4 1 0 0,23 3 589 0 0,90-4-113 0 0,-30-3-421 0 0,-85-3-348 0 0,-15 2 0 0 0,-2 2 72 0 0,-6-2 43 0 0,0 1 1 0 0,0-1-1 0 0,0 1 0 0 0,0-1 1 0 0,-1 1-1 0 0,1-1 0 0 0,0 1 0 0 0,-1-1 1 0 0,1 1-1 0 0,-1 0 0 0 0,0-1 1 0 0,1 1-1 0 0,-1 0 0 0 0,0-1 0 0 0,0 1 1 0 0,0 2-1 0 0,-1 6-111 0 0,0 0 0 0 0,-1-1 0 0 0,0 0 0 0 0,-4 14 0 0 0,-5 19-8 0 0,8-22 4 0 0,-6 40 0 0 0,1 1 0 0 0,2 98 0 0 0,32 176 0 0 0,-26-289 0 0 0,0-44 0 0 0,0 0 0 0 0,0 0 0 0 0,0 0 0 0 0,0 0 0 0 0,-1 0 0 0 0,1 0 0 0 0,0 0 0 0 0,-1 0 0 0 0,1 0 0 0 0,-1 0 0 0 0,0-1 0 0 0,0 1 0 0 0,0 0 0 0 0,0 0 0 0 0,0 0 0 0 0,0-1 0 0 0,0 1 0 0 0,-2 1 0 0 0,1-1 0 0 0,1-1 0 0 0,0 1 0 0 0,0-1 0 0 0,0 0 0 0 0,0 0 0 0 0,0 0 0 0 0,0 0 0 0 0,-1 0 0 0 0,1 0 0 0 0,0-1 0 0 0,-1 1 0 0 0,1 0 0 0 0,0-1 0 0 0,-1 1 0 0 0,1-1 0 0 0,-1 1 0 0 0,1-1 0 0 0,-3 1 0 0 0,-1 0 0 0 0,-4 0 0 0 0,0 0 0 0 0,-1 0 0 0 0,1 0 0 0 0,-1-1 0 0 0,-13-2 0 0 0,-10 0 0 0 0,21 2 0 0 0,-34-3 0 0 0,40 1-133 0 0,5 2-563 0 0,1 0-258 0 0,0 0-1694 0 0,0 0-6561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3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116 141 8287 0 0,'0'0'382'0'0,"-2"0"-8"0"0,-65-11 2616 0 0,56 10-1700 0 0,10 1-1057 0 0,0 0 1 0 0,-1 0 0 0 0,1 0 0 0 0,0 0-1 0 0,-1 0 1 0 0,1-1 0 0 0,0 1-1 0 0,0-1 1 0 0,-1 1 0 0 0,1-1 0 0 0,-2 0-1 0 0,2 0 654 0 0,-2-1-621 0 0,2 0-267 0 0,-8-2 2947 0 0,9 3-2061 0 0,-4-3-506 0 0,4 3 37 0 0,0 1 79 0 0,0 0 16 0 0,0 0-68 0 0,0-1-294 0 0,1 0-106 0 0,0 0-1 0 0,0 0 0 0 0,0 0 1 0 0,0 0-1 0 0,0 0 1 0 0,-1 0-1 0 0,2 0 0 0 0,-1 1 1 0 0,0-1-1 0 0,0 0 1 0 0,0 1-1 0 0,0-1 1 0 0,0 1-1 0 0,0-1 0 0 0,1 1 1 0 0,-1-1-1 0 0,0 1 1 0 0,0 0-1 0 0,1 0 0 0 0,-1 0 1 0 0,0 0-1 0 0,1 0 1 0 0,-1 0-1 0 0,0 0 1 0 0,0 0-1 0 0,1 0 0 0 0,-1 0 1 0 0,0 1-1 0 0,0-1 1 0 0,2 1-1 0 0,10 1 691 0 0,52-7-753 0 0,-10 1 987 0 0,117-9-234 0 0,-22 1-349 0 0,6 2-384 0 0,75-4 0 0 0,-174 13 0 0 0,71-5 0 0 0,-5 1 0 0 0,-45 3 0 0 0,102-2 740 0 0,83-5 568 0 0,-233 6-1308 0 0,-6 0 0 0 0,34 1 0 0 0,65 1 0 0 0,-112-1 0 0 0,-5 1 0 0 0,0 0 0 0 0,0 0 0 0 0,0 1 0 0 0,0-1 0 0 0,10 2 0 0 0,-8 0 0 0 0,-2 2-64 0 0,-24 3-1256 0 0,-43 4-3545 0 0,39-6 3330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3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35 279 15663 0 0,'0'0'356'0'0,"-17"5"994"0"0,17-5-1152 0 0,-1 0 1 0 0,0 0-1 0 0,1 0 1 0 0,-1 0-1 0 0,0 0 1 0 0,1 0-1 0 0,-1 0 1 0 0,1 0-1 0 0,-1 0 1 0 0,0 0-1 0 0,1 0 1 0 0,-1 0 0 0 0,1 0-1 0 0,-1 0 1 0 0,0-1-1 0 0,1 1 1 0 0,-1 0-1 0 0,1 0 1 0 0,-1-1-1 0 0,1 1 1 0 0,-1 0-1 0 0,1-1 1 0 0,-2 0-1 0 0,-1-8 3323 0 0,4-1-4224 0 0,1 4 1002 0 0,0 0 0 0 0,0-1-1 0 0,0 1 1 0 0,1 1 0 0 0,0-1 0 0 0,0 0-1 0 0,4-5 1 0 0,30-37 1407 0 0,-15 24-1552 0 0,1 0 0 0 0,1 1 0 0 0,31-22 0 0 0,-38 34-154 0 0,31-18 0 0 0,-39 26 0 0 0,0 2 72 0 0,-7 2 23 0 0,0-1 0 0 0,-1 1 0 0 0,1 0 0 0 0,-1 0 0 0 0,1 0 0 0 0,-1 0 0 0 0,0 0 0 0 0,1 0 0 0 0,-1 0 0 0 0,0 0 0 0 0,0 0 0 0 0,1 1 0 0 0,-1-1 0 0 0,0 1 0 0 0,-1-1 0 0 0,2 2 0 0 0,1 1 101 0 0,-2-1-182 0 0,1 0 0 0 0,-1 0 0 0 0,1 0 0 0 0,-1 0 0 0 0,0 1 0 0 0,0-1 0 0 0,-1 0 0 0 0,1 1 0 0 0,-1-1 0 0 0,1 1 0 0 0,-1 5 0 0 0,1 9-17 0 0,-1-15 3 0 0,0 1 0 0 0,0 0 0 0 0,-1 0 0 0 0,1-1 0 0 0,-1 1 0 0 0,0 0 0 0 0,-2 5 0 0 0,2-5 0 0 0,0 0 0 0 0,0 0 0 0 0,0 0 0 0 0,0 1 0 0 0,1-1 0 0 0,-1 5 0 0 0,1-4 0 0 0,0 0 0 0 0,0 0 0 0 0,0 0 0 0 0,-1-1 0 0 0,0 1 0 0 0,0 0 0 0 0,0 0 0 0 0,0 0 0 0 0,-1-1 0 0 0,0 1 0 0 0,0-1 0 0 0,0 1 0 0 0,-1-1 0 0 0,1 0 0 0 0,-5 6 0 0 0,7-11 0 0 0,0 1 0 0 0,0 0 0 0 0,0 0 0 0 0,0 0 0 0 0,0 0 0 0 0,0 0 0 0 0,0-1 0 0 0,0 1 0 0 0,0 0 0 0 0,0 0 0 0 0,0 0 0 0 0,0 0 0 0 0,0 0 0 0 0,0-1 0 0 0,0 1 0 0 0,0 0 0 0 0,0 0 0 0 0,0 0 0 0 0,0 0 0 0 0,0 0 0 0 0,0-1 0 0 0,0 1 0 0 0,0 0 0 0 0,-1 0 0 0 0,1 0 0 0 0,0 0 0 0 0,0 0 0 0 0,0 0 0 0 0,0 0 0 0 0,0-1 0 0 0,0 1 0 0 0,0 0 0 0 0,0 0 0 0 0,-1 0 0 0 0,1 0 0 0 0,0 0 0 0 0,0 0 0 0 0,0 0 0 0 0,0 0 0 0 0,0 0 0 0 0,-1 0 0 0 0,1 0 0 0 0,0 0 0 0 0,0 0 0 0 0,0 0 0 0 0,0 0 0 0 0,0 0 0 0 0,-1 0 0 0 0,1 0 0 0 0,0 0 0 0 0,0 0 0 0 0,0 0 0 0 0,0 0 0 0 0,0 0 0 0 0,-1 0 0 0 0,1 0 0 0 0,0 0 0 0 0,0 0 0 0 0,0 0 0 0 0,0 0 0 0 0,0 0 0 0 0,0 0 0 0 0,-1 1 0 0 0,1-1 0 0 0,0 0 0 0 0,0 0 0 0 0,1-12 0 0 0,-1 12 0 0 0,1-9 0 0 0,1-1 0 0 0,0 0 0 0 0,1 1 0 0 0,0 0 0 0 0,0 0 0 0 0,1 0 0 0 0,0 0 0 0 0,0 0 0 0 0,1 1 0 0 0,0 0 0 0 0,1 0 0 0 0,0 0 0 0 0,0 1 0 0 0,1 0 0 0 0,0 0 0 0 0,0 0 0 0 0,0 1 0 0 0,10-6 0 0 0,-5 4 0 0 0,4-3 0 0 0,23-12 0 0 0,-35 21 0 0 0,1 0 0 0 0,-1 0 0 0 0,1 0 0 0 0,0 1 0 0 0,0 0 0 0 0,0 0 0 0 0,0 0 0 0 0,0 0 0 0 0,0 1 0 0 0,6-1 0 0 0,-10 1 0 0 0,0 0 0 0 0,0 0 0 0 0,0 0 0 0 0,0 0 0 0 0,0 1 0 0 0,0-1 0 0 0,1 0 0 0 0,-1 0 0 0 0,0 1 0 0 0,0-1 0 0 0,0 0 0 0 0,0 1 0 0 0,0-1 0 0 0,-1 1 0 0 0,1-1 0 0 0,0 1 0 0 0,0 0 0 0 0,0-1 0 0 0,0 1 0 0 0,0 0 0 0 0,1 1 0 0 0,0 1 0 0 0,1 0 0 0 0,-1 0 0 0 0,1 1 0 0 0,-1-1 0 0 0,0 1 0 0 0,0-1 0 0 0,0 1 0 0 0,0 0 0 0 0,-1 0 0 0 0,1 0 0 0 0,0 4 0 0 0,8 42 0 0 0,-10-46 0 0 0,1-1 0 0 0,-1 1 0 0 0,0 0 0 0 0,0 0 0 0 0,0-1 0 0 0,-2 8 0 0 0,-3 27 0 0 0,5-31-64 0 0,0-6-273 0 0,0-1-138 0 0,0 0-33 0 0,0 0-4 0 0,-3-16-1024 0 0,3 7 646 0 0,1 1 0 0 0,0-1 0 0 0,0 1 0 0 0,1 0 0 0 0,0 0 0 0 0,4-10 0 0 0,-6 16 847 0 0,12-29-2004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3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17503 0 0,'0'0'399'0'0,"0"0"60"0"0,0 0 21 0 0,0 0-59 0 0,0 0-136 0 0,0 0 457 0 0,0 0 228 0 0,0 0 43 0 0,0 0-59 0 0,1-1-289 0 0,9-5-192 0 0,0 0 0 0 0,0 1 0 0 0,1 0 0 0 0,-1 0 0 0 0,1 2 0 0 0,18-5 0 0 0,-3 0-60 0 0,6-1-405 0 0,34-5 0 0 0,-30 8-48 0 0,49-17 0 0 0,-84 23-297 0 0,-1 0-138 0 0,-3 0 26 0 0,0 1 0 0 0,1-1 0 0 0,-1 1 0 0 0,0 0 0 0 0,0 0 1 0 0,1 0-1 0 0,-5 2 0 0 0,0 0-709 0 0,-9 3-874 0 0,-1 2-15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19351 0 0,'0'0'439'0'0,"0"0"62"0"0,2-1 33 0 0,19-5 95 0 0,-20 6-610 0 0,0 0 1 0 0,0 0-1 0 0,0 0 0 0 0,0-1 1 0 0,1 1-1 0 0,-1 0 1 0 0,0-1-1 0 0,0 1 0 0 0,0-1 1 0 0,0 1-1 0 0,0-1 0 0 0,-1 0 1 0 0,1 1-1 0 0,0-1 1 0 0,0 0-1 0 0,0 1 0 0 0,1-3 1 0 0,2-1 513 0 0,-1 3-84 0 0,1 0-1 0 0,-1-1 0 0 0,1 1 0 0 0,-1 1 1 0 0,1-1-1 0 0,3 0 0 0 0,40 1-166 0 0,-23 1 969 0 0,-14-1-1107 0 0,-3-1-86 0 0,0 1 0 0 0,0 1 0 0 0,-1-1 0 0 0,1 1 0 0 0,0 1 0 0 0,-1-1 0 0 0,13 5 0 0 0,-9-4-58 0 0,-6-1-133 0 0,0 0-1 0 0,0-1 1 0 0,0 1-1 0 0,0-1 1 0 0,1 0-1 0 0,-1-1 1 0 0,0 1-1 0 0,0-1 1 0 0,6-1-1 0 0,-9 2 85 0 0,3-1-1206 0 0,0-1 1 0 0,1 0-1 0 0,-1 1 1 0 0,8-6-1 0 0,-10 6-792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3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15663 0 0,'0'0'356'0'0,"0"0"50"0"0,0 0 20 0 0,0 0-42 0 0,0 2-250 0 0,1-1-15 0 0,-1 1 0 0 0,1-1 1 0 0,-1 0-1 0 0,1 0 0 0 0,0 1 1 0 0,-1-1-1 0 0,1 0 0 0 0,0 0 1 0 0,0 0-1 0 0,0 0 0 0 0,0 0 0 0 0,0 0 1 0 0,0 0-1 0 0,0 0 0 0 0,1 0 1 0 0,-1-1-1 0 0,0 1 0 0 0,0 0 1 0 0,1-1-1 0 0,-1 1 0 0 0,0-1 1 0 0,1 1-1 0 0,-1-1 0 0 0,1 0 1 0 0,-1 1-1 0 0,0-1 0 0 0,1 0 1 0 0,-1 0-1 0 0,1 0 0 0 0,-1 0 1 0 0,0 0-1 0 0,1-1 0 0 0,-1 1 1 0 0,1 0-1 0 0,0-1 0 0 0,5 0 488 0 0,21-2 1551 0 0,36-8 0 0 0,-16 2-1130 0 0,-39 7-1028 0 0,-3 0-201 0 0,-4 1-850 0 0,-2 1-385 0 0,0 0-79 0 0,0 0-18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3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30 350 13823 0 0,'0'0'315'0'0,"-11"9"758"0"0,3-5-961 0 0,0 0-29 0 0,7-4 282 0 0,1 0 122 0 0,0 0 22 0 0,0 0 71 0 0,0 0 286 0 0,0 0 124 0 0,0 0 30 0 0,0 0-65 0 0,0 0-290 0 0,0 0-121 0 0,0 0-28 0 0,0 0-4 0 0,0 0 0 0 0,0 0 0 0 0,0 0 0 0 0,0 0-68 0 0,-2-16 171 0 0,18-25 241 0 0,3-6-107 0 0,-11 32-715 0 0,43-76 1074 0 0,-42 76-927 0 0,1 2 0 0 0,1-1 0 0 0,0 1 1 0 0,14-13-1 0 0,-10 12-181 0 0,-3 3 0 0 0,0 0 0 0 0,17-10 0 0 0,-26 19 0 0 0,1-1 0 0 0,-1 1 0 0 0,1 0 0 0 0,0 1 0 0 0,0-1 0 0 0,0 1 0 0 0,0-1 0 0 0,0 1 0 0 0,1 0 0 0 0,-1 1 0 0 0,0-1 0 0 0,0 1 0 0 0,6 0 0 0 0,-8 0 0 0 0,0 0 0 0 0,-1 0 0 0 0,1 1 0 0 0,0-1 0 0 0,-1 0 0 0 0,1 1 0 0 0,-1-1 0 0 0,1 1 0 0 0,-1 0 0 0 0,1-1 0 0 0,-1 1 0 0 0,1 0 0 0 0,-1 0 0 0 0,0 0 0 0 0,1 0 0 0 0,-1 0 0 0 0,0 0 0 0 0,0 1 0 0 0,0-1 0 0 0,0 0 0 0 0,0 1 0 0 0,1 1 0 0 0,0-1 0 0 0,2 5 0 0 0,0-1 0 0 0,-1 1 0 0 0,1 0 0 0 0,-1 1 0 0 0,-1-1 0 0 0,0 0 0 0 0,3 15 0 0 0,-1 4 0 0 0,-1 26 0 0 0,-3-41 0 0 0,1-4 0 0 0,-1 0 0 0 0,0 0 0 0 0,0 0 0 0 0,-1 0 0 0 0,0 0 0 0 0,0 0 0 0 0,-1 0 0 0 0,0 0 0 0 0,0 0 0 0 0,-1-1 0 0 0,0 1 0 0 0,0-1 0 0 0,-4 7 0 0 0,2-5 0 0 0,4-8 0 0 0,1 0 0 0 0,0 0 0 0 0,0 0 0 0 0,0 0 0 0 0,0 1 0 0 0,0-1 0 0 0,0 0 0 0 0,0 0 0 0 0,-1 0 0 0 0,1 0 0 0 0,0 0 0 0 0,0 1 0 0 0,0-1 0 0 0,0 0 0 0 0,0 0 0 0 0,-1 0 0 0 0,1 0 0 0 0,0 0 0 0 0,0 0 0 0 0,0 0 0 0 0,-1 0 0 0 0,1 0 0 0 0,0 0 0 0 0,0 0 0 0 0,0 0 0 0 0,-1 0 0 0 0,1 0 0 0 0,0 0 0 0 0,0 0 0 0 0,0 0 0 0 0,0 0 0 0 0,-1 0 0 0 0,1 0 0 0 0,0 0 0 0 0,0 0 0 0 0,0 0 0 0 0,-1 0 0 0 0,1 0 0 0 0,0 0 0 0 0,0 0 0 0 0,0 0 0 0 0,0-1 0 0 0,-1 1 0 0 0,1 0 0 0 0,0 0 0 0 0,0 0 0 0 0,-1-4 0 0 0,0 0 0 0 0,0 1 0 0 0,1-1 0 0 0,0 0 0 0 0,0 1 0 0 0,0-1 0 0 0,0 0 0 0 0,0 0 0 0 0,1 1 0 0 0,0-1 0 0 0,0 1 0 0 0,0-1 0 0 0,0 1 0 0 0,0-1 0 0 0,1 1 0 0 0,2-6 0 0 0,5-6 0 0 0,19-26 0 0 0,-27 39 0 0 0,21-27 0 0 0,27-28 0 0 0,-40 47 0 0 0,1 1 0 0 0,0 1 0 0 0,1-1 0 0 0,-1 2 0 0 0,2-1 0 0 0,15-7 0 0 0,-25 14 0 0 0,0 0 0 0 0,0 1 0 0 0,-1-1 0 0 0,1 1 0 0 0,0-1 0 0 0,0 1 0 0 0,0 0 0 0 0,0-1 0 0 0,-1 1 0 0 0,1 0 0 0 0,0 0 0 0 0,0 0 0 0 0,0 1 0 0 0,0-1 0 0 0,0 0 0 0 0,-1 1 0 0 0,1-1 0 0 0,0 1 0 0 0,0 0 0 0 0,-1-1 0 0 0,1 1 0 0 0,0 0 0 0 0,-1 0 0 0 0,1 0 0 0 0,-1 0 0 0 0,3 3 0 0 0,-1-2 0 0 0,-1 1 0 0 0,0-1 0 0 0,0 1 0 0 0,0 0 0 0 0,0 0 0 0 0,-1 0 0 0 0,1-1 0 0 0,-1 2 0 0 0,1-1 0 0 0,-1 0 0 0 0,0 0 0 0 0,-1 0 0 0 0,2 7 0 0 0,-1 3 0 0 0,0 1 0 0 0,-1 0 0 0 0,0 0 0 0 0,-1-1 0 0 0,-1 1 0 0 0,0-1 0 0 0,-6 19 0 0 0,7-29 0 0 0,-43 122-133 0 0,43-124-563 0 0,1-1-258 0 0,2-1-1102 0 0,5-5-4403 0 0,2-1-1891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3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1 489 17503 0 0,'0'0'399'0'0,"0"0"60"0"0,0 0 21 0 0,0 0-59 0 0,7-5-260 0 0,2-4 741 0 0,-1 0 0 0 0,1-1-1 0 0,-2 0 1 0 0,8-12-1 0 0,2-4 119 0 0,24-37 545 0 0,-2-1 1 0 0,51-121-1 0 0,-69 122-1477 0 0,-20 62 283 0 0,-1 1 117 0 0,0 0 21 0 0,0 0-66 0 0,-1 1-294 0 0,-10 19-147 0 0,0 0 0 0 0,2 1 0 0 0,0 0 0 0 0,1 1 0 0 0,1-1 0 0 0,2 1 0 0 0,-6 36 0 0 0,10-51-2 0 0,1-1 0 0 0,0 1 0 0 0,0 0 0 0 0,0 0 0 0 0,2 8 0 0 0,2-6 0 0 0,2-3 0 0 0,-4-5 0 0 0,1 0 0 0 0,-1 0 0 0 0,1 0 0 0 0,-1 0 0 0 0,1 0 0 0 0,-1-1 0 0 0,1 1 0 0 0,-1-1 0 0 0,1 0 0 0 0,0 0 0 0 0,-1 0 0 0 0,1 0 0 0 0,-1 0 0 0 0,1-1 0 0 0,0 1 0 0 0,-1-1 0 0 0,1 0 0 0 0,-1 1 0 0 0,1-1 0 0 0,-1 0 0 0 0,0-1 0 0 0,1 1 0 0 0,-1 0 0 0 0,2-2 0 0 0,5-3 0 0 0,0-1 0 0 0,-1 0 0 0 0,0 0 0 0 0,10-12 0 0 0,6-10 0 0 0,-1-1 0 0 0,-1-1 0 0 0,-2-1 0 0 0,20-41 0 0 0,-18 28 0 0 0,-30 52 0 0 0,-4 11 0 0 0,5-5 0 0 0,1 0 0 0 0,1 1 0 0 0,1 0 0 0 0,0 0 0 0 0,0 0 0 0 0,2 0 0 0 0,-1 0 0 0 0,2 1 0 0 0,0-1 0 0 0,2 23 0 0 0,-1-37 0 0 0,0 2 0 0 0,0 1 0 0 0,0-1 0 0 0,0 0 0 0 0,1 1 0 0 0,-1-1 0 0 0,1 0 0 0 0,1 4 0 0 0,0-3 0 0 0,0 0 0 0 0,0 0 0 0 0,0-1 0 0 0,1 1 0 0 0,-1 0 0 0 0,0-1 0 0 0,7 5 0 0 0,-7-6 0 0 0,0 0 0 0 0,1 1 0 0 0,-1-1 0 0 0,0 0 0 0 0,1 0 0 0 0,-1-1 0 0 0,1 1 0 0 0,-1 0 0 0 0,1-1 0 0 0,0 1 0 0 0,-1-1 0 0 0,1 0 0 0 0,-1 0 0 0 0,1 0 0 0 0,0-1 0 0 0,-1 1 0 0 0,1 0 0 0 0,-1-1 0 0 0,1 0 0 0 0,0 1 0 0 0,-1-1 0 0 0,4-2 0 0 0,1 0 0 0 0,0-1 0 0 0,0 1 0 0 0,0-2 0 0 0,0 1 0 0 0,11-11 0 0 0,-15 13-63 0 0,-1 0 1 0 0,1 0-1 0 0,-1-1 1 0 0,0 0-1 0 0,0 1 1 0 0,0-1-1 0 0,0 0 0 0 0,0 0 1 0 0,-1 0-1 0 0,1 0 1 0 0,-1 0-1 0 0,0 0 1 0 0,1-5-1 0 0,-2 7-161 0 0,0 0 0 0 0,0-1 0 0 0,-1 1 0 0 0,1 0 1 0 0,-1-1-1 0 0,1 1 0 0 0,-1 0 0 0 0,1 0 0 0 0,-1-1 0 0 0,0 1 0 0 0,0 0 0 0 0,0 0 1 0 0,1 0-1 0 0,-1 0 0 0 0,0 0 0 0 0,0 0 0 0 0,-1 0 0 0 0,1 0 0 0 0,0 0 0 0 0,0 1 0 0 0,0-1 1 0 0,0 0-1 0 0,-3 0 0 0 0,-9-3-1311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4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11975 0 0,'0'0'267'0'0,"0"0"42"0"0,0 0 17 0 0,0 0-28 0 0,0-2-196 0 0,0-2 47 0 0,0 3 571 0 0,0 1 249 0 0,0 0 45 0 0,0 0-61 0 0,0 0-288 0 0,0 0-121 0 0,0 0-28 0 0,0 0 66 0 0,0 0 288 0 0,0 0 122 0 0,0 0 28 0 0,0 0-65 0 0,0 0-290 0 0,0 0-121 0 0,0 0-28 0 0,0 0-4 0 0,20-4 1024 0 0,8 0-1222 0 0,-12 2-163 0 0,22-5 0 0 0,-30 5-155 0 0,0 1 1 0 0,-1 1-1 0 0,14-1 0 0 0,7 0 91 0 0,75-8 1889 0 0,-56 3-1976 0 0,0 2 0 0 0,0 2 0 0 0,66 6 0 0 0,-82 0 0 0 0,-17-2 0 0 0,-1-1 0 0 0,18 0 0 0 0,55 5 0 0 0,77-11 0 0 0,-5-12 0 0 0,-112 10 0 0 0,12-1 0 0 0,76-8 0 0 0,-20 0 484 0 0,-76 10-6 0 0,70-4 0 0 0,34 5-47 0 0,2-1-254 0 0,-105 4-177 0 0,0-1 0 0 0,54-12 0 0 0,-71 13 0 0 0,-14 0 0 0 0,-3-3 0 0 0,-5-2 0 0 0,-1 5-14 0 0,0 1 0 0 0,0-1 1 0 0,0 1-1 0 0,0-1 0 0 0,0 1 0 0 0,0-1 0 0 0,0 1 1 0 0,-1-1-1 0 0,1 1 0 0 0,0 0 0 0 0,-1 0 1 0 0,1 0-1 0 0,-1 0 0 0 0,0 0 0 0 0,-2-2 0 0 0,-31-9-442 0 0,22 8 257 0 0,-93-31-6582 0 0,74 25 4734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4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79 360 10135 0 0,'0'0'231'0'0,"0"0"29"0"0,-8 0 257 0 0,-16 1 3248 0 0,22-1-3277 0 0,0 0 0 0 0,0 1-1 0 0,1-1 1 0 0,-1 0-1 0 0,0 0 1 0 0,0-1 0 0 0,0 1-1 0 0,0 0 1 0 0,0-1-1 0 0,1 1 1 0 0,-1-1 0 0 0,-3-1-1 0 0,4 2 537 0 0,1 0-69 0 0,-2-2-676 0 0,1 0 1 0 0,-1 1 0 0 0,1-1-1 0 0,0 0 1 0 0,-1 0 0 0 0,1 0-1 0 0,-2-4 1 0 0,2-1 174 0 0,-1-1-1 0 0,1 1 1 0 0,0 0-1 0 0,1 0 1 0 0,-1 0-1 0 0,1-1 1 0 0,1 1-1 0 0,1-9 1 0 0,2-7-174 0 0,8-27 1 0 0,-8 37-167 0 0,0 0 1 0 0,1 0 0 0 0,0 0-1 0 0,1 0 1 0 0,1 1 0 0 0,0 0-1 0 0,0 0 1 0 0,1 1 0 0 0,1 0-1 0 0,0 0 1 0 0,0 1 0 0 0,1 1-1 0 0,18-15 1 0 0,-12 14-115 0 0,-11 9 0 0 0,-1 1 0 0 0,9-3 0 0 0,-1 5 0 0 0,1 5 0 0 0,-10-4 0 0 0,1 0 0 0 0,-1 1 0 0 0,0 0 0 0 0,0 0 0 0 0,0 0 0 0 0,-1 0 0 0 0,1 0 0 0 0,-1 0 0 0 0,0 1 0 0 0,0-1 0 0 0,0 1 0 0 0,-1 0 0 0 0,1-1 0 0 0,-1 1 0 0 0,0 0 0 0 0,-1 0 0 0 0,1 7 0 0 0,-1 0 0 0 0,-1 1 0 0 0,-1-1 0 0 0,1 0 0 0 0,-2 0 0 0 0,-6 21 0 0 0,3-14 0 0 0,-10 20 0 0 0,14-37 0 0 0,3-8 0 0 0,3-10 0 0 0,1 8 0 0 0,0 1 0 0 0,0-1 0 0 0,0 1 0 0 0,1 1 0 0 0,7-7 0 0 0,11-14 0 0 0,-17 19 0 0 0,0 0 0 0 0,0 1 0 0 0,1 0 0 0 0,0 0 0 0 0,0 1 0 0 0,1 0 0 0 0,0 0 0 0 0,0 1 0 0 0,0 0 0 0 0,1 0 0 0 0,-1 1 0 0 0,1 1 0 0 0,10-3 0 0 0,-6 5 0 0 0,-10 4 0 0 0,-3-2 0 0 0,1 1-9 0 0,0-1 0 0 0,0 1 0 0 0,0 0 1 0 0,0 0-1 0 0,0 0 0 0 0,-1 0 0 0 0,1 0 0 0 0,-1 0 0 0 0,1 0 0 0 0,-1 0 1 0 0,0 0-1 0 0,0 1 0 0 0,0-1 0 0 0,0 1 0 0 0,-1-1 0 0 0,1 0 0 0 0,0 4 0 0 0,0 4-80 0 0,0 1 0 0 0,-1-1-1 0 0,-1 12 1 0 0,1-13-3 0 0,-1 0 0 0 0,1 0 0 0 0,2 13 0 0 0,6 9-999 0 0,-5-24 1003 0 0,-3-6-283 0 0,0-1-117 0 0,19 1-1889 0 0,-16-1 1759 0 0,0-1 0 0 0,0 0-1 0 0,0 0 1 0 0,0 0 0 0 0,0-1-1 0 0,3-1 1 0 0,6-4-7570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4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19351 0 0,'0'0'439'0'0,"0"0"62"0"0,0 0 33 0 0,0 0-65 0 0,0 0-101 0 0,0 0 728 0 0,0 0 353 0 0,7-6 2292 0 0,1 2-3633 0 0,1 0 0 0 0,-1 0 0 0 0,1 1-1 0 0,0 0 1 0 0,13-3 0 0 0,50-5 633 0 0,-5 2-414 0 0,-48 6-305 0 0,-14 2-42 0 0,1 0 1 0 0,-1 0 0 0 0,1 0-1 0 0,-1 0 1 0 0,0-1-1 0 0,0 0 1 0 0,9-5 0 0 0,-12 7-677 0 0,-2 0-258 0 0,0 0-1102 0 0,0 0-4403 0 0,0 0-1891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4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0,'0'0'719'0'0,"0"0"-20"0"0,1 1-306 0 0,3 2-200 0 0,0 0 0 0 0,0-1 0 0 0,0 0 1 0 0,0 0-1 0 0,0 0 0 0 0,0 0 0 0 0,1-1 0 0 0,-1 0 0 0 0,0 1 1 0 0,1-2-1 0 0,0 1 0 0 0,5 0 0 0 0,6-1 1151 0 0,1 0-1 0 0,18-4 1 0 0,19 0 183 0 0,47-3-4423 0 0,-87 6-5296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3:4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18 702 11975 0 0,'0'0'267'0'0,"0"0"42"0"0,0 0 17 0 0,0 0-28 0 0,0 0-126 0 0,0 0 204 0 0,0 0 111 0 0,0 0 22 0 0,0 0 71 0 0,0 0 286 0 0,0 0 124 0 0,0 0 30 0 0,-7-2 2242 0 0,5-1-2852 0 0,1 0 0 0 0,0 0 0 0 0,-1 0 0 0 0,1 0 1 0 0,0 0-1 0 0,1 0 0 0 0,-1 0 0 0 0,0 0 0 0 0,1 0 1 0 0,0 0-1 0 0,0 0 0 0 0,0 0 0 0 0,0-4 1 0 0,1 2-310 0 0,0-1 1 0 0,0 1-1 0 0,1 0 1 0 0,2-8-1 0 0,4-2 841 0 0,16-26 0 0 0,4-9-778 0 0,5-12 824 0 0,60-87 0 0 0,29-46-988 0 0,-112 178 0 0 0,-1 0 0 0 0,-1-1 0 0 0,11-35 0 0 0,-47 106 0 0 0,25-45 0 0 0,-6 12 0 0 0,-10 40 0 0 0,18-54 0 0 0,0 0 0 0 0,0 0 0 0 0,0-1 0 0 0,1 1 0 0 0,0 0 0 0 0,0 0 0 0 0,1 0 0 0 0,-1 0 0 0 0,1 0 0 0 0,0 0 0 0 0,4 11 0 0 0,-4-16 0 0 0,0 1 0 0 0,0-1 0 0 0,-1 1 0 0 0,1-1 0 0 0,0 1 0 0 0,0-1 0 0 0,0 1 0 0 0,1-1 0 0 0,-1 0 0 0 0,0 0 0 0 0,0 0 0 0 0,1 0 0 0 0,-1 0 0 0 0,1 0 0 0 0,-1 0 0 0 0,1 0 0 0 0,2 1 0 0 0,-2-1 0 0 0,1-1 0 0 0,0 1 0 0 0,0 0 0 0 0,0-1 0 0 0,0 0 0 0 0,0 0 0 0 0,0 0 0 0 0,0 0 0 0 0,4-1 0 0 0,3-1 0 0 0,0 0 0 0 0,-1-1 0 0 0,1 0 0 0 0,17-9 0 0 0,-6 0 0 0 0,-1-1 0 0 0,0-1 0 0 0,-1-1 0 0 0,0 0 0 0 0,-1-2 0 0 0,-1 0 0 0 0,25-33 0 0 0,13-18 0 0 0,-49 61 0 0 0,-12 23 0 0 0,0 1 0 0 0,-5 18 0 0 0,8-23 0 0 0,1 0 0 0 0,0 0 0 0 0,0 0 0 0 0,1 0 0 0 0,1 0 0 0 0,1 15 0 0 0,0-22 0 0 0,-1 0 0 0 0,1 0 0 0 0,1 0 0 0 0,-1 0 0 0 0,1 0 0 0 0,0 0 0 0 0,0 0 0 0 0,0 0 0 0 0,0-1 0 0 0,1 1 0 0 0,0-1 0 0 0,0 0 0 0 0,0 0 0 0 0,1 0 0 0 0,-1 0 0 0 0,8 6 0 0 0,-7-8 0 0 0,0 1 0 0 0,0-1 0 0 0,0-1 0 0 0,0 1 0 0 0,0 0 0 0 0,0-1 0 0 0,1 0 0 0 0,-1 0 0 0 0,0 0 0 0 0,7 0 0 0 0,6 0 0 0 0,21-1 0 0 0,-18-3 0 0 0,0 0 0 0 0,-1-1 0 0 0,1-1 0 0 0,-1-1 0 0 0,0-1 0 0 0,19-9 0 0 0,-31 13 0 0 0,-7 3 0 0 0,0 0 0 0 0,0-1 0 0 0,0 1 0 0 0,0 0 0 0 0,0 0 0 0 0,0 0 0 0 0,0 0 0 0 0,0 0 0 0 0,0 0 0 0 0,0 0 0 0 0,0 0 0 0 0,0 0 0 0 0,0 0 0 0 0,1 0 0 0 0,-1 0 0 0 0,0 0 0 0 0,0 0 0 0 0,0 0 0 0 0,0 0 0 0 0,0 0 0 0 0,0 0 0 0 0,0 0 0 0 0,0 0 0 0 0,0-1 0 0 0,0 1 0 0 0,0 0 0 0 0,0 0 0 0 0,0 0 0 0 0,0 0 0 0 0,0 0 0 0 0,0 0 0 0 0,0 0 0 0 0,0 0 0 0 0,0 0 0 0 0,0 0 0 0 0,0 0 0 0 0,0 0 0 0 0,0 0 0 0 0,0 0 0 0 0,-1 0 0 0 0,1 0 0 0 0,0-1 0 0 0,0 1 0 0 0,0 0 0 0 0,0 0 0 0 0,0 0 0 0 0,0 0 0 0 0,0 0 0 0 0,0 0 0 0 0,0 0 0 0 0,0 0 0 0 0,0 0 0 0 0,0 0 0 0 0,0 0 0 0 0,0 0 0 0 0,0 0 0 0 0,0 0 0 0 0,0 0 0 0 0,0 0 0 0 0,0 0 0 0 0,-1 0 0 0 0,1 0 0 0 0,-7-2 0 0 0,-7-1 0 0 0,6 2-1404 0 0,-1 0 0 0 0,1 0 0 0 0,0 0 0 0 0,-15-6 0 0 0,4-1-1152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2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83 177 11975 0 0,'0'0'267'0'0,"0"0"42"0"0,0 0 17 0 0,0 0-28 0 0,-11-8-222 0 0,7 5 2802 0 0,2 0-2531 0 0,0 1 1 0 0,0-1 0 0 0,0 0 0 0 0,0 0 0 0 0,1 0 0 0 0,-1-1 0 0 0,1 1-1 0 0,0 0 1 0 0,0-1 0 0 0,0 1 0 0 0,0 0 0 0 0,1-1 0 0 0,-1-5 0 0 0,0-9 1307 0 0,3-27 0 0 0,0 13 523 0 0,-2 30-1666 0 0,-5-13 104 0 0,5 15-616 0 0,0 0 0 0 0,0-1 0 0 0,0 1 0 0 0,0 0 0 0 0,0 0 0 0 0,0 0 0 0 0,0 0 0 0 0,0 0 0 0 0,0 0 0 0 0,0 0 0 0 0,0-1 0 0 0,0 1 0 0 0,0 0 0 0 0,0 0 0 0 0,-1 0 0 0 0,1 0 0 0 0,0 0 0 0 0,0 0 0 0 0,0 0 0 0 0,0 0 0 0 0,0 0 0 0 0,0 0 0 0 0,0-1 0 0 0,0 1 0 0 0,0 0 0 0 0,0 0 0 0 0,0 0 0 0 0,-1 0 0 0 0,1 0 0 0 0,0 0 0 0 0,0 0 0 0 0,0 0 0 0 0,0 0 0 0 0,0 0 0 0 0,0 0 0 0 0,0 0 0 0 0,-1 0 0 0 0,1 0 0 0 0,0 0 0 0 0,0 0 0 0 0,0 0 0 0 0,0 0 0 0 0,0 0 0 0 0,-4 5 0 0 0,0 5 0 0 0,-4 29-3 0 0,2 1 1 0 0,1-1-1 0 0,1 43 0 0 0,-1 18 86 0 0,-2 4-91 0 0,8 112 0 0 0,-1-200 8 0 0,2 1 0 0 0,0-1 0 0 0,5 21 0 0 0,-2-26 0 0 0,4-5 0 0 0,1-6 64 0 0,-7-1-5 0 0,-1 0 0 0 0,1-1-1 0 0,-1 1 1 0 0,1-1 0 0 0,-1 1-1 0 0,0-1 1 0 0,0 0 0 0 0,0 0 0 0 0,0 0-1 0 0,0 0 1 0 0,3-4 0 0 0,17-31 937 0 0,-12 18-769 0 0,8-12-227 0 0,26-65 0 0 0,4-40 0 0 0,-32 89 0 0 0,-5 16 0 0 0,32-102 0 0 0,-32 99 0 0 0,25-51 0 0 0,-19 53 0 0 0,-17 32-1 0 0,0 0 0 0 0,0-1 0 0 0,0 1 0 0 0,0 0 0 0 0,0 0 0 0 0,0 0 0 0 0,0 0 0 0 0,0 0 0 0 0,0 0 0 0 0,0 0 0 0 0,0 0 0 0 0,0 0-1 0 0,0 0 1 0 0,0 0 0 0 0,0 0 0 0 0,0 0 0 0 0,0-1 0 0 0,0 1 0 0 0,0 0 0 0 0,1 0 0 0 0,-1 0 0 0 0,0 0 0 0 0,0 0 0 0 0,0 0 0 0 0,0 0 0 0 0,0 0 0 0 0,0 0 0 0 0,0 0 0 0 0,0 0 0 0 0,0 0 0 0 0,0 0 0 0 0,0 0 0 0 0,0 0 0 0 0,0 0-1 0 0,0 0 1 0 0,1 0 0 0 0,-1 0 0 0 0,0 0 0 0 0,0 0 0 0 0,0 0 0 0 0,0 0 0 0 0,0 0 0 0 0,0 0 0 0 0,0 0 0 0 0,0 0 0 0 0,0 0 0 0 0,0 0 0 0 0,0 0 0 0 0,0 0 0 0 0,0 0 0 0 0,1 0 0 0 0,-1 0 0 0 0,0 0 0 0 0,0 0 0 0 0,0 0 0 0 0,0 1-1 0 0,0-1 1 0 0,0 0 0 0 0,3 6-158 0 0,2 15-298 0 0,-3-16 259 0 0,11 28-4067 0 0,-12-30 3611 0 0,0-1-5335 0 0,-1-2-1723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2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230 255 6447 0 0,'0'0'142'0'0,"0"0"22"0"0,0 0 13 0 0,0 0 55 0 0,0 0 181 0 0,0 0 78 0 0,0 0 18 0 0,0 0 3 0 0,0 0 0 0 0,0 0 0 0 0,0 0 0 0 0,0 0 0 0 0,0 0 0 0 0,8-9 1024 0 0,-4 5-1185 0 0,-1-1-1 0 0,1 1 0 0 0,-1-1 1 0 0,0 0-1 0 0,0 0 0 0 0,-1 0 0 0 0,1 0 1 0 0,-1 0-1 0 0,0-1 0 0 0,-1 1 1 0 0,1-1-1 0 0,-1 1 0 0 0,0-1 1 0 0,-1 0-1 0 0,1 1 0 0 0,-1-1 1 0 0,0 0-1 0 0,-1-6 0 0 0,0 9-72 0 0,0 0 0 0 0,1 0 1 0 0,-1 0-1 0 0,0 0 0 0 0,-1 0 0 0 0,1 0 0 0 0,-1 0 0 0 0,1 1 0 0 0,-1-1 0 0 0,0 0 1 0 0,0 1-1 0 0,0-1 0 0 0,0 1 0 0 0,0 0 0 0 0,0 0 0 0 0,-1 0 0 0 0,1 0 1 0 0,-1 0-1 0 0,-3-2 0 0 0,0 1-129 0 0,2 3-148 0 0,0-1 0 0 0,1 0 1 0 0,-1 1-1 0 0,0 0 0 0 0,1 0 0 0 0,-1 0 0 0 0,0 0 0 0 0,0 1 0 0 0,1 0 1 0 0,-1-1-1 0 0,0 1 0 0 0,1 1 0 0 0,-1-1 0 0 0,-5 3 0 0 0,-2 1-2 0 0,6-2 1 0 0,-1 1 0 0 0,1 0 0 0 0,0 0 0 0 0,0 0 0 0 0,0 1 0 0 0,0 0 0 0 0,1 0 0 0 0,0 0 0 0 0,0 0 0 0 0,-5 9 0 0 0,3-5 0 0 0,-1 2 0 0 0,0 1 0 0 0,-6 16 0 0 0,-4 4 0 0 0,-15 34 458 0 0,29-58-428 0 0,0 0-1 0 0,1 1 0 0 0,-1-1 0 0 0,2 0 0 0 0,-1 1 1 0 0,0 12-1 0 0,2-20-159 0 0,0 0 112 0 0,0-1 1 0 0,0 1 0 0 0,0-1 0 0 0,-1 1 0 0 0,1-1 0 0 0,0 0 0 0 0,0 1 0 0 0,0-1 0 0 0,0 1 0 0 0,0-1 0 0 0,1 0 0 0 0,-1 1 0 0 0,0-1 0 0 0,0 1 0 0 0,0-1 0 0 0,0 0-1 0 0,0 1 1 0 0,0-1 0 0 0,1 1 0 0 0,0 0 9 0 0,0 0 0 0 0,0-1 0 0 0,0 1 1 0 0,0 0-1 0 0,0-1 0 0 0,0 1 0 0 0,1-1 0 0 0,-1 1 0 0 0,0-1 0 0 0,0 0 0 0 0,0 1 0 0 0,1-1 0 0 0,-1 0 0 0 0,0 0 0 0 0,0 0 0 0 0,2 0 0 0 0,3 0 8 0 0,0 0 0 0 0,0-1 0 0 0,0 1 0 0 0,-1-1 0 0 0,1 0 0 0 0,0-1 0 0 0,0 1 0 0 0,-1-1 0 0 0,1-1 0 0 0,-1 1 0 0 0,1-1 0 0 0,-1 1 0 0 0,6-6 0 0 0,3-2 0 0 0,0-2 0 0 0,-1 0 0 0 0,13-14 0 0 0,-15 13 199 0 0,0 0 1 0 0,-1-1-1 0 0,-1 0 0 0 0,0-1 0 0 0,-1 0 0 0 0,-1 0 0 0 0,0 0 1 0 0,-1-1-1 0 0,6-24 0 0 0,-12 40-199 0 0,0 0 0 0 0,0 0 0 0 0,0 0 0 0 0,0 0 0 0 0,-1 0 0 0 0,1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0,0-1 0 0 0,0 1 0 0 0,0 0 0 0 0,0 0 0 0 0,0 0 0 0 0,0 0 0 0 0,0 0 0 0 0,0 0 0 0 0,0 0 0 0 0,0 0 0 0 0,0 0 0 0 0,0 0 0 0 0,0 0 0 0 0,0 0 0 0 0,0 0 0 0 0,0 0 0 0 0,0 0 0 0 0,0 0 0 0 0,1 0 0 0 0,-1 0 0 0 0,0-1 0 0 0,0 1 0 0 0,0 0 0 0 0,0 0 0 0 0,0 0 0 0 0,0 0 0 0 0,0 0 0 0 0,-4 5 0 0 0,-5 10 0 0 0,0 6 0 0 0,2 0 0 0 0,-7 30 0 0 0,13-44 0 0 0,-1-1 0 0 0,2 1 0 0 0,-1 0 0 0 0,1 0 0 0 0,0 0 0 0 0,0 0 0 0 0,1 0 0 0 0,-1-1 0 0 0,2 1 0 0 0,-1 0 0 0 0,1 0 0 0 0,3 6 0 0 0,-1-5 0 0 0,-4-8 0 0 0,1 1 0 0 0,-1-1 0 0 0,0 1 0 0 0,0-1 0 0 0,1 1 0 0 0,-1-1 0 0 0,0 1 0 0 0,0-1 0 0 0,1 0 0 0 0,-1 1 0 0 0,1-1 0 0 0,-1 1 0 0 0,0-1 0 0 0,1 0 0 0 0,-1 0 0 0 0,1 1 0 0 0,-1-1 0 0 0,1 0 0 0 0,-1 0 0 0 0,0 1 0 0 0,1-1 0 0 0,-1 0 0 0 0,1 0 0 0 0,-1 0 0 0 0,1 0 0 0 0,0 0 0 0 0,-1 0 0 0 0,1 0 0 0 0,-1 0 0 0 0,1 0 0 0 0,-1 0 0 0 0,2 0 0 0 0,-1 0 0 0 0,3 0 0 0 0,0 0 0 0 0,0 0 0 0 0,0-1 0 0 0,0 1 0 0 0,0-1 0 0 0,0 0 0 0 0,0 0 0 0 0,0 0 0 0 0,0-1 0 0 0,0 1 0 0 0,0-1 0 0 0,0 0 0 0 0,-1 0 0 0 0,1 0 0 0 0,-1-1 0 0 0,0 1 0 0 0,0-1 0 0 0,3-3 0 0 0,5-6 0 0 0,-1 0 0 0 0,0 0 0 0 0,11-19 0 0 0,-18 27 0 0 0,11-22 0 0 0,-1 0 0 0 0,18-46 0 0 0,8-19 0 0 0,-34 82-7 0 0,-1 2 27 0 0,0-1-1 0 0,-1 1 1 0 0,3-11 0 0 0,-6 16 351 0 0,0 2 117 0 0,0 3-405 0 0,-1 0 1 0 0,1 0 0 0 0,-1 0 0 0 0,0 0 0 0 0,0-1-1 0 0,0 1 1 0 0,-1 0 0 0 0,1-1 0 0 0,-3 4-1 0 0,-5 12 197 0 0,7-13-280 0 0,0 0 0 0 0,1 0 0 0 0,0 1 0 0 0,0-1 0 0 0,0 0 0 0 0,1 0 0 0 0,0 0 0 0 0,0 1 0 0 0,1 8 0 0 0,3-6 0 0 0,4-2 0 0 0,-7-4 0 0 0,3 0 0 0 0,11-3 0 0 0,-2-1 0 0 0,-8 1 0 0 0,-1 0 0 0 0,1 0 0 0 0,0 1 0 0 0,-1 0 0 0 0,1 0 0 0 0,0 0 0 0 0,0 0 0 0 0,-1 1 0 0 0,7 1 0 0 0,-1 2-64 0 0,-9-3-17 0 0,0 0 0 0 0,0 1 0 0 0,0-1 0 0 0,0 1 0 0 0,-1-1 1 0 0,1 1-1 0 0,0-1 0 0 0,-1 1 0 0 0,1-1 0 0 0,-1 1 0 0 0,1-1 0 0 0,-1 1 0 0 0,0 0 0 0 0,1 3 0 0 0,-1 27-250 0 0,0-22 833 0 0,0 5-86 0 0,-4 23-1 0 0,-2 4-139 0 0,6-35-276 0 0,4 1 0 0 0,0-3-944 0 0,-2-8-1384 0 0,-4-10-3440 0 0,1 6 3694 0 0,-1-9-484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257 109 13823 0 0,'0'0'630'0'0,"0"0"-13"0"0,0 0-252 0 0,0 0 391 0 0,0 0 216 0 0,0 0 42 0 0,0 0-844 0 0,0 0 1 0 0,0 0-1 0 0,-1-1 1 0 0,1 1 0 0 0,0 0-1 0 0,-1 0 1 0 0,1 0-1 0 0,0 0 1 0 0,0 0 0 0 0,-1 0-1 0 0,1 0 1 0 0,0 0-1 0 0,-1 0 1 0 0,1 0 0 0 0,0 0-1 0 0,-1 0 1 0 0,1 0 0 0 0,0 0-1 0 0,-1 0 1 0 0,1 0-1 0 0,0 0 1 0 0,0 0 0 0 0,-1 1-1 0 0,-6 8 69 0 0,0 1-1 0 0,1 1 0 0 0,0-1 1 0 0,-6 17-1 0 0,-14 50 1220 0 0,2-7-812 0 0,-26 73-646 0 0,31-84 0 0 0,-51 111 0 0 0,47-135 0 0 0,29-51 274 0 0,-2 0-1 0 0,0 0 0 0 0,4-32 1 0 0,-5 24 195 0 0,13-46 0 0 0,10-5-464 0 0,3 2 1 0 0,53-98-1 0 0,-81 169-5 0 0,60-99-18 0 0,-50 85 41 0 0,1 0-1 0 0,1 1 1 0 0,28-26-1 0 0,-38 38 1 0 0,1 0 0 0 0,0 0 0 0 0,-1 0 0 0 0,1 1 1 0 0,1-1-1 0 0,-1 1 0 0 0,0 0 0 0 0,1 0 0 0 0,-1 1 0 0 0,1-1 0 0 0,-1 1 0 0 0,1 0 0 0 0,0 1 0 0 0,-1-1 0 0 0,6 1 1 0 0,-4 0 37 0 0,0 1 0 0 0,-1-1 0 0 0,1 2 0 0 0,0-1 0 0 0,0 1 0 0 0,-1-1 1 0 0,1 1-1 0 0,-1 1 0 0 0,0-1 0 0 0,10 7 0 0 0,-5-1 24 0 0,0 0 0 0 0,0 0 0 0 0,-1 1 0 0 0,0 0 0 0 0,0 1 0 0 0,-1 0-1 0 0,-1 0 1 0 0,1 1 0 0 0,-2 0 0 0 0,8 17 0 0 0,-13-28-85 0 0,3 9 0 0 0,0 1 0 0 0,0-1 0 0 0,-1 0 0 0 0,3 19 0 0 0,-5-25 0 0 0,-1 0 0 0 0,0 0 0 0 0,0 1 0 0 0,0-1 0 0 0,-1 0 0 0 0,1 0 0 0 0,-1 0 0 0 0,1 0 0 0 0,-1 0 0 0 0,0 0 0 0 0,0 0 0 0 0,-1 0 0 0 0,1 0 0 0 0,-1-1 0 0 0,1 1 0 0 0,-1 0 0 0 0,0-1 0 0 0,0 0 0 0 0,-4 5 0 0 0,-2 0 2 0 0,0 0 1 0 0,-1-1-1 0 0,0 0 0 0 0,0 0 0 0 0,-1-1 1 0 0,-10 5-1 0 0,-6 0-42 0 0,-30 9 0 0 0,31-12-879 0 0,-31 5 0 0 0,47-11 298 0 0,-1 0 0 0 0,0 0 0 0 0,1-1 0 0 0,-1-1 0 0 0,1 1 0 0 0,-16-4 0 0 0,-5-6-914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2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57 11975 0 0,'-4'0'64'0'0,"3"1"-2"0"0,-1-1 0 0 0,1 0-1 0 0,0 0 1 0 0,0 0-1 0 0,-1 0 1 0 0,1-1 0 0 0,0 1-1 0 0,0 0 1 0 0,-1 0-1 0 0,1-1 1 0 0,0 1 0 0 0,0-1-1 0 0,0 1 1 0 0,0-1-1 0 0,-1 0 1 0 0,1 1 0 0 0,0-1-1 0 0,0 0 1 0 0,-1-1-1 0 0,-11-6 1315 0 0,-1 0 0 0 0,0 1 0 0 0,0 1 0 0 0,0 1 0 0 0,-1 0 0 0 0,-17-4 0 0 0,25 9-1089 0 0,0 0-1 0 0,0 0 1 0 0,0 0-1 0 0,1 1 1 0 0,-12 2 0 0 0,-9 2 485 0 0,22-4-739 0 0,0 0 0 0 0,0 0 0 0 0,-1 1 0 0 0,-7 3 0 0 0,7-2-31 0 0,1-1 0 0 0,0-1-1 0 0,-10 3 1 0 0,11-4-2 0 0,-10 6 0 0 0,12-4 0 0 0,5-2 0 0 0,18 4 0 0 0,-12-1 0 0 0,1 0 0 0 0,0 1 0 0 0,-1 0 0 0 0,0 1 0 0 0,0 0 0 0 0,10 7 0 0 0,-16-9 0 0 0,0-1 0 0 0,-1 1 0 0 0,1 0 0 0 0,-1 0 0 0 0,1 0 0 0 0,-1 0 0 0 0,0 0 0 0 0,0 0 0 0 0,-1 1 0 0 0,1-1 0 0 0,-1 1 0 0 0,1-1 0 0 0,-1 1 0 0 0,0 0 0 0 0,-1-1 0 0 0,2 9 0 0 0,-1 8 109 0 0,-1 0 1 0 0,-1 0-1 0 0,0 0 0 0 0,-2 0 0 0 0,0 0 0 0 0,-12 38 1 0 0,-52 111 937 0 0,55-142-976 0 0,-83 177 94 0 0,87-189-165 0 0,2 0 0 0 0,0 1 0 0 0,1 0 0 0 0,0 0 0 0 0,2 0 0 0 0,0 0 0 0 0,0 1 0 0 0,0 28 0 0 0,6-22 0 0 0,1-18 0 0 0,-1-2 0 0 0,-3-2 0 0 0,0-1 0 0 0,0 1 0 0 0,0-1 0 0 0,0 0 0 0 0,1 1 0 0 0,-1-1 0 0 0,0 1 0 0 0,1-1 0 0 0,-1 1 0 0 0,0-1 0 0 0,1 0 0 0 0,-1 1 0 0 0,0-1 0 0 0,1 0 0 0 0,-1 1 0 0 0,0-1 0 0 0,1 0 0 0 0,-1 0 0 0 0,1 1 0 0 0,-1-1 0 0 0,1 0 0 0 0,-1 0 0 0 0,1 0 0 0 0,-1 0 0 0 0,1 1 0 0 0,-1-1 0 0 0,1 0 0 0 0,-1 0 0 0 0,1 0 0 0 0,-1 0 0 0 0,1 0 0 0 0,1 0 0 0 0,2 1 0 0 0,1 0 0 0 0,-1 0 0 0 0,1 0 0 0 0,-1-1 0 0 0,1 1 0 0 0,-1-1 0 0 0,7-1 0 0 0,4-2 0 0 0,1-1 0 0 0,15-6 0 0 0,-24 7-133 0 0,-5 3-563 0 0,-2 0-258 0 0,0 0-56 0 0,0 0-149 0 0,0 0-573 0 0,0 0-253 0 0,-2-3-51 0 0,-10-9-11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2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17503 0 0,'0'0'399'0'0,"0"-2"60"0"0,8-57 675 0 0,-8 57-763 0 0,0 2 117 0 0,0 0 21 0 0,0 0 3 0 0,0 0 0 0 0,0 0 0 0 0,0 0 0 0 0,0 0 0 0 0,9 20 1024 0 0,-6 4-1120 0 0,1 5-224 0 0,8 12-192 0 0,-6-18 0 0 0,17 41 0 0 0,-21-62 0 0 0,-1 1 0 0 0,1-1 0 0 0,0 0 0 0 0,0 1 0 0 0,0-1 0 0 0,1 0 0 0 0,-1 0 0 0 0,0-1 0 0 0,1 1 0 0 0,-1 0 0 0 0,1-1 0 0 0,2 2 0 0 0,-1-3 0 0 0,0 0 0 0 0,0 0 0 0 0,-1 0 0 0 0,1-1 0 0 0,0 0 0 0 0,-1 0 0 0 0,1 0 0 0 0,-1 0 0 0 0,1 0 0 0 0,-1-1 0 0 0,1 1 0 0 0,-1-1 0 0 0,0 0 0 0 0,4-2 0 0 0,7-4 0 0 0,-4 3 0 0 0,3-2 0 0 0,21-13 0 0 0,-29 17 0 0 0,-1 0 0 0 0,0-1 0 0 0,0 0 0 0 0,0 0 0 0 0,0 0 0 0 0,-1 0 0 0 0,0-1 0 0 0,3-5 0 0 0,7-9 310 0 0,22-28-1 0 0,-20 28 102 0 0,14-24-1 0 0,-27 42-292 0 0,-2 0-101 0 0,1 1-1 0 0,-1-1 1 0 0,0 1-1 0 0,1-1 1 0 0,-1 1 0 0 0,0-1-1 0 0,0 1 1 0 0,1-1-1 0 0,-1 1 1 0 0,0-1-1 0 0,0 0 1 0 0,0 1-1 0 0,1-1 1 0 0,-1 1-1 0 0,0-1 1 0 0,0 0-1 0 0,0 1 1 0 0,0-1 0 0 0,0 1-1 0 0,0-1 1 0 0,-1 0-1 0 0,1 1 1 0 0,0-1-1 0 0,0 1 1 0 0,0-1-1 0 0,0 0 1 0 0,-1 1-1 0 0,1-1 1 0 0,0 1-1 0 0,-1-1 1 0 0,1 1 0 0 0,-1-2-1 0 0,0 1 371 0 0,1 3 101 0 0,0 0-433 0 0,0 1 0 0 0,0-1 0 0 0,-1 0 0 0 0,1 0 0 0 0,-1 0 0 0 0,1 0 0 0 0,-1 0 0 0 0,0 0 0 0 0,0 1 0 0 0,0-2 0 0 0,0 1 1 0 0,0 0-1 0 0,0 0 0 0 0,0 0 0 0 0,-1 0 0 0 0,1-1 0 0 0,-1 1 0 0 0,1-1 0 0 0,-3 2 0 0 0,1 1-53 0 0,0 0-1 0 0,0 0 1 0 0,1 0 0 0 0,-1 0 0 0 0,1 0-1 0 0,0 0 1 0 0,0 0 0 0 0,0 1-1 0 0,1-1 1 0 0,-2 9 0 0 0,-6 14-5 0 0,-39 78 3 0 0,41-87 0 0 0,1 0 0 0 0,0 1 0 0 0,1 0 0 0 0,-3 34 0 0 0,3-25 0 0 0,4-21-186 0 0,-1-1 1 0 0,0 1-1 0 0,-5 9 0 0 0,4-9 10 0 0,1 1 0 0 0,-1-1 0 0 0,1 1 0 0 0,0-1-1 0 0,1 1 1 0 0,-1 7 0 0 0,-3 0 88 0 0,4-14-283 0 0,1-1-117 0 0,0 0-21 0 0,0 0-71 0 0,0 0-285 0 0,0 0-126 0 0,0 0-893 0 0,0-1-3634 0 0,-1-4-1564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2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2 180 13823 0 0,'0'0'315'0'0,"0"0"45"0"0,0 0 21 0 0,0 0-49 0 0,0 0-81 0 0,0 0 481 0 0,-2 7 807 0 0,4-4 5163 0 0,-1-2-6591 0 0,1 0 1 0 0,-1 0-1 0 0,1-1 0 0 0,-1 1 0 0 0,1-1 0 0 0,0 1 0 0 0,0-1 1 0 0,-1 0-1 0 0,1 0 0 0 0,0 0 0 0 0,-1 0 0 0 0,1 0 1 0 0,0 0-1 0 0,0 0 0 0 0,-1 0 0 0 0,1-1 0 0 0,0 1 1 0 0,-1-1-1 0 0,1 1 0 0 0,0-1 0 0 0,-1 0 0 0 0,3-1 1 0 0,0 0 116 0 0,-1-1 0 0 0,0 0 0 0 0,1 0 1 0 0,-1 0-1 0 0,0 0 0 0 0,0-1 1 0 0,-1 1-1 0 0,4-5 0 0 0,15-27-23 0 0,3 1 1 0 0,47-51-1 0 0,-68 82-205 0 0,-1 12 0 0 0,23 44 0 0 0,-25-51 0 0 0,1 1 0 0 0,0-1 0 0 0,0 1 0 0 0,-1-1 0 0 0,2 1 0 0 0,-1-1 0 0 0,0 0 0 0 0,3 5 0 0 0,0-2 0 0 0,1 5 0 0 0,-3 1 0 0 0,1-9 0 0 0,-1-1 0 0 0,6 1 0 0 0,-2-3-201 0 0,-5 0-180 0 0,1 0 0 0 0,-1 0 0 0 0,1 0 0 0 0,-1 0 0 0 0,0 0 0 0 0,1 0 0 0 0,-1 0 0 0 0,2-3 0 0 0,1-1-1101 0 0,6-5-4780 0 0,-2-2-1644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2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13823 0 0,'0'0'315'0'0,"0"0"45"0"0,0 0 21 0 0,0 0-49 0 0,-9 13 651 0 0,-20 6 2022 0 0,27-18-1981 0 0,2-1-857 0 0,0 1 0 0 0,-1-1-1 0 0,1 0 1 0 0,0 0 0 0 0,-1 0 0 0 0,1 1-1 0 0,0-1 1 0 0,-1 0 0 0 0,1 1-1 0 0,0-1 1 0 0,0 0 0 0 0,0 0 0 0 0,-1 1-1 0 0,1-1 1 0 0,0 0 0 0 0,0 1 0 0 0,0-1-1 0 0,0 1 1 0 0,-1-1 0 0 0,1 0-1 0 0,0 1 1 0 0,11 4 38 0 0,-1-1-1 0 0,1 0 1 0 0,0-1-1 0 0,1 0 1 0 0,-1-1-1 0 0,0-1 1 0 0,14 1 0 0 0,-13 0-166 0 0,-1-2-39 0 0,0-1 0 0 0,0 0 0 0 0,-1 0 0 0 0,1-1 0 0 0,11-3 0 0 0,-20 5 0 0 0,-1-1 29 0 0,0 1-1 0 0,1 0 1 0 0,-1-1-1 0 0,0 1 1 0 0,0 0-1 0 0,0 0 1 0 0,0 0-1 0 0,1 0 1 0 0,-1 0-1 0 0,0 0 1 0 0,0 0-1 0 0,0 1 1 0 0,0-1-1 0 0,0 0 1 0 0,1 1-1 0 0,-1-1 1 0 0,0 1-1 0 0,0-1 1 0 0,0 1-1 0 0,0-1 1 0 0,0 1-1 0 0,0 0 1 0 0,0-1-1 0 0,-1 1 1 0 0,1 0-1 0 0,0 0 1 0 0,0 0-1 0 0,0 0 1 0 0,-1 0-1 0 0,1 0 1 0 0,1 2-1 0 0,-1 0 130 0 0,0 1 0 0 0,1 0 0 0 0,-1 0-1 0 0,-1-1 1 0 0,1 1 0 0 0,0 6 0 0 0,-1-6-127 0 0,1 12-31 0 0,-2 0 0 0 0,0 0 0 0 0,0 0 0 0 0,-8 28 0 0 0,2-5 0 0 0,-21 115 0 0 0,6-43 0 0 0,-7 136 0 0 0,27-199 0 0 0,1-14 0 0 0,-1 1 0 0 0,-1-1 0 0 0,-12 51 0 0 0,10-67 0 0 0,5-15 0 0 0,-1 0 0 0 0,0 0 0 0 0,0-1 0 0 0,0 1 0 0 0,0-1 0 0 0,-1 1 0 0 0,-1 2 0 0 0,-2 2 0 0 0,-7 0 0 0 0,9-7 0 0 0,1-1 0 0 0,-3 2 0 0 0,-1 0 0 0 0,1-1 0 0 0,0 0 0 0 0,-1 0 0 0 0,1 0 0 0 0,-1-1 0 0 0,1 0 0 0 0,-9-2 0 0 0,-60-16 0 0 0,66 16-251 0 0,-16-3-3246 0 0,23 6-2491 0 0,1 0-1724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2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29 21191 0 0,'0'0'969'0'0,"0"0"-18"0"0,-7-2-575 0 0,2 1-351 0 0,3 1 15 0 0,0 0 0 0 0,0-1 0 0 0,0 1 0 0 0,0-1 0 0 0,0 0 0 0 0,0 1 0 0 0,0-1-1 0 0,0 0 1 0 0,0 0 0 0 0,-1-2 0 0 0,14-2 968 0 0,8 1-687 0 0,1 1-1 0 0,-1 1 0 0 0,1 0 1 0 0,0 2-1 0 0,24 2 1 0 0,39-3 412 0 0,-15 1-733 0 0,-35 0 0 0 0,-29 0-765 0 0,-1 0 0 0 0,1 0 0 0 0,0 1 1 0 0,-1-1-1 0 0,8 2 0 0 0,0 0-2303 0 0,-11-2 1021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2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17503 0 0,'0'0'19'0'0,"0"0"-1"0"0,0 0 1 0 0,0 0-1 0 0,-1 0 1 0 0,1 0 0 0 0,0 0-1 0 0,0 0 1 0 0,0 0-1 0 0,-1 0 1 0 0,1 1-1 0 0,0-1 1 0 0,0 0 0 0 0,0 0-1 0 0,0 0 1 0 0,-1 0-1 0 0,1 1 1 0 0,0-1-1 0 0,0 0 1 0 0,0 0-1 0 0,0 0 1 0 0,0 0 0 0 0,0 1-1 0 0,-1-1 1 0 0,1 0-1 0 0,0 0 1 0 0,0 1-1 0 0,0-1 1 0 0,0 0 0 0 0,0 0-1 0 0,0 0 1 0 0,0 1-1 0 0,0-1 1 0 0,0 0-1 0 0,0 0 1 0 0,0 1-1 0 0,0-1 1 0 0,0 0 0 0 0,0 0-1 0 0,0 0 1 0 0,0 1-1 0 0,1-1 1 0 0,-1 0-1 0 0,9 7 803 0 0,-5-5-681 0 0,-3-1 145 0 0,1 0 457 0 0,3 1-345 0 0,0 0 1 0 0,0 0 0 0 0,0-1 0 0 0,0 1 0 0 0,8 0 0 0 0,9 3 1245 0 0,-15-4-1288 0 0,1 0 0 0 0,-1-1 0 0 0,0 0 0 0 0,1 0 0 0 0,-1 0 0 0 0,9-2 0 0 0,17-1 432 0 0,24-2-4888 0 0,-15 1-1352 0 0,-42 4-1057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3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10135 0 0,'0'0'231'0'0,"0"0"29"0"0,0-2 19 0 0,12-51 318 0 0,-9 33 962 0 0,5-32 1623 0 0,-4 34-2291 0 0,-2 0 0 0 0,0 0 0 0 0,-1 0-1 0 0,-2-34 1 0 0,0 10 1315 0 0,-1 21-1518 0 0,2 20-317 0 0,0 1 117 0 0,0 0 21 0 0,0 0-66 0 0,-1 11-278 0 0,1 13-165 0 0,0-1 0 0 0,7 36 0 0 0,0 7 0 0 0,22 255 0 0 0,-27-270 0 0 0,-2-39 0 0 0,0 0 0 0 0,1 1 0 0 0,1-1 0 0 0,-1 0 0 0 0,2 0 0 0 0,6 21 0 0 0,-5-26 0 0 0,5-5 0 0 0,-8-2 0 0 0,0 0 0 0 0,0 1 0 0 0,0-1 0 0 0,1 0 0 0 0,-1 0 0 0 0,0 0 0 0 0,0 0 0 0 0,0-1 0 0 0,0 1 0 0 0,1 0 0 0 0,-1 0 0 0 0,0-1 0 0 0,0 1 0 0 0,0-1 0 0 0,0 1 0 0 0,0-1 0 0 0,0 1 0 0 0,0-1 0 0 0,0 0 0 0 0,0 1 0 0 0,0-1 0 0 0,2-1 0 0 0,-1-1 0 0 0,3-2 0 0 0,-1 0 0 0 0,0 0 0 0 0,0 0 0 0 0,0 0 0 0 0,5-12 0 0 0,4-4 0 0 0,-8 12 0 0 0,-1 0 0 0 0,1 0 0 0 0,-1-1 0 0 0,-1 1 0 0 0,3-13 0 0 0,5-13 0 0 0,77-177 1185 0 0,-68 165-930 0 0,48-97 353 0 0,-52 109-608 0 0,28-45 0 0 0,-26 49 0 0 0,-12 22 0 0 0,-1 3 0 0 0,-2 0-64 0 0,1 23-1256 0 0,3 30-3545 0 0,-6-34 3330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3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185 179 13823 0 0,'0'0'315'0'0,"0"0"45"0"0,0 0 21 0 0,0 0-49 0 0,4-14-208 0 0,8-24 2458 0 0,-9 30-1600 0 0,0-1-1 0 0,0 1 1 0 0,1-15-1 0 0,-4 22-894 0 0,0 0-1 0 0,0-1 1 0 0,0 1 0 0 0,0 0-1 0 0,0-1 1 0 0,0 1 0 0 0,-1 0-1 0 0,1-1 1 0 0,-1 1 0 0 0,0-2-1 0 0,-1-5 465 0 0,1 7-396 0 0,-3-1-66 0 0,2 1 58 0 0,0 1 0 0 0,0 0-1 0 0,0 0 1 0 0,0 0 0 0 0,0 1 0 0 0,0-1 0 0 0,0 0-1 0 0,0 1 1 0 0,0-1 0 0 0,0 1 0 0 0,0 0-1 0 0,-3 1 1 0 0,2-1-95 0 0,-2 2-50 0 0,0 0 0 0 0,1 0-1 0 0,-1 0 1 0 0,0 1 0 0 0,1 0 0 0 0,0-1 0 0 0,0 2-1 0 0,0-1 1 0 0,-4 6 0 0 0,-5 5-4 0 0,5-6 2 0 0,1 0 0 0 0,1 0 0 0 0,-6 11 0 0 0,-5 8 0 0 0,7-13 0 0 0,2 1 0 0 0,-11 25 0 0 0,1-1 0 0 0,17-37 0 0 0,0-1 0 0 0,0 1 0 0 0,0 0 0 0 0,1-1 0 0 0,-1 1 0 0 0,1-1 0 0 0,-1 1 0 0 0,1 0 0 0 0,0-1 0 0 0,0 1 0 0 0,1 3 0 0 0,1 4 0 0 0,0-9 0 0 0,-1 0 0 0 0,0 0 0 0 0,0 0 0 0 0,0 0 0 0 0,0 0 0 0 0,1-1 0 0 0,-1 1 0 0 0,0 0 0 0 0,1-1 0 0 0,-1 1 0 0 0,0 0 0 0 0,1-1 0 0 0,-1 0 0 0 0,1 1 0 0 0,-1-1 0 0 0,1 0 0 0 0,-1 0 0 0 0,1 0 0 0 0,-1 0 0 0 0,1 0 0 0 0,-1 0 0 0 0,1 0 0 0 0,-1 0 0 0 0,1-1 0 0 0,-1 1 0 0 0,1 0 0 0 0,-1-1 0 0 0,1 0 0 0 0,1 0 0 0 0,5-3 0 0 0,1 0 0 0 0,0 0 0 0 0,9-8 0 0 0,-17 11 0 0 0,10-7 0 0 0,-1 0 0 0 0,0-1 0 0 0,-1-1 0 0 0,1 0 0 0 0,-2 0 0 0 0,9-13 0 0 0,2-2 0 0 0,-11 14 216 0 0,0 1 1 0 0,-1-1-1 0 0,9-22 0 0 0,-12 25-88 0 0,-1 1-1 0 0,-1-1 0 0 0,1 0 0 0 0,-1 1 0 0 0,-1-1 0 0 0,0 0 1 0 0,1-10-1 0 0,-13 23 38 0 0,9-2-165 0 0,-1 0 0 0 0,1 0 0 0 0,0 0 0 0 0,0 1 0 0 0,0-1 0 0 0,0 0 0 0 0,0 1 0 0 0,1 0 0 0 0,-2 4 0 0 0,-6 13 0 0 0,4-11 0 0 0,0-1 0 0 0,0 1 0 0 0,1 0 0 0 0,0 0 0 0 0,1 0 0 0 0,0 1 0 0 0,1-1 0 0 0,-2 16 0 0 0,4-22 0 0 0,-1 0 0 0 0,1 1 0 0 0,-1-1 0 0 0,1 1 0 0 0,0-1 0 0 0,0 1 0 0 0,1-1 0 0 0,-1 1 0 0 0,3 8 0 0 0,4-2 0 0 0,-2-10 0 0 0,-4-2 0 0 0,1 2 0 0 0,1 0 0 0 0,0-1 0 0 0,0 0 0 0 0,-1 0 0 0 0,1 0 0 0 0,0 0 0 0 0,0 0 0 0 0,-1 0 0 0 0,1-1 0 0 0,0 1 0 0 0,0-1 0 0 0,-1 0 0 0 0,1 0 0 0 0,-1 0 0 0 0,1 0 0 0 0,-1 0 0 0 0,1 0 0 0 0,-1-1 0 0 0,0 1 0 0 0,4-3 0 0 0,4-5 0 0 0,1 0 0 0 0,15-16 0 0 0,-9 5 0 0 0,0 0 0 0 0,-2 0 0 0 0,0-2 0 0 0,-2 0 0 0 0,0 0 0 0 0,-2-1 0 0 0,0-1 0 0 0,10-34 0 0 0,-17 33 0 0 0,-4 25 0 0 0,0-1 0 0 0,0 1 0 0 0,0 0 0 0 0,0-1 0 0 0,0 1 0 0 0,0 0 0 0 0,0-1 0 0 0,0 1 0 0 0,0 0 0 0 0,0-1 0 0 0,0 1 0 0 0,0 0 0 0 0,0-1 0 0 0,0 1 0 0 0,0 0 0 0 0,0 0 0 0 0,0-1 0 0 0,0 1 0 0 0,0 0 0 0 0,-1-1 0 0 0,1 1 0 0 0,0 0 0 0 0,0-1 0 0 0,0 1 0 0 0,-1 0 0 0 0,1 0 0 0 0,0-1 0 0 0,0 1 0 0 0,-1 0 0 0 0,1 0 0 0 0,0 0 0 0 0,0 0 0 0 0,-1-1 0 0 0,1 1 0 0 0,0 0 0 0 0,-1 0 0 0 0,1 0 0 0 0,0 0 0 0 0,-1 0 0 0 0,1 0 0 0 0,0 0 0 0 0,-1 0 0 0 0,1 0 0 0 0,0 0 0 0 0,-1 0 0 0 0,1 0 0 0 0,0 0 0 0 0,-1 0 0 0 0,-9 5 0 0 0,5-1 0 0 0,1-1 0 0 0,0 2 0 0 0,0-1 0 0 0,0 0 0 0 0,0 1 0 0 0,1 0 0 0 0,0-1 0 0 0,0 1 0 0 0,-4 9 0 0 0,7-13 0 0 0,-1 0 0 0 0,1 0 0 0 0,-1 0 0 0 0,1 1 0 0 0,-1-1 0 0 0,1 0 0 0 0,0 0 0 0 0,0 0 0 0 0,0 0 0 0 0,-1 1 0 0 0,1-1 0 0 0,0 0 0 0 0,1 0 0 0 0,-1 0 0 0 0,0 1 0 0 0,0-1 0 0 0,0 0 0 0 0,1 0 0 0 0,-1 0 0 0 0,1 0 0 0 0,-1 0 0 0 0,2 2 0 0 0,-1 0 0 0 0,6 5 0 0 0,-5-7 0 0 0,0 1 0 0 0,0-1 0 0 0,1 0 0 0 0,-1 1 0 0 0,1-1 0 0 0,-1-1 0 0 0,1 1 0 0 0,0 0 0 0 0,-1-1 0 0 0,1 1 0 0 0,0-1 0 0 0,5 0 0 0 0,35-3 0 0 0,-21 0 0 0 0,-4-1 0 0 0,-9 5 0 0 0,-2 3 0 0 0,-2 2 0 0 0,-5-2 0 0 0,1-1 0 0 0,0 0 0 0 0,-1 1 0 0 0,0-1 0 0 0,0 0 0 0 0,0 1 0 0 0,0-1 0 0 0,0 0 0 0 0,-1 1 0 0 0,1-1 0 0 0,-3 6 0 0 0,-15 39 0 0 0,11-32 0 0 0,1-1 0 0 0,-1 3 0 0 0,0-1 0 0 0,-4 21 0 0 0,10-28 0 0 0,1 0 0 0 0,5-2 0 0 0,-4-7 0 0 0,0 0 0 0 0,0-1 0 0 0,1 1 0 0 0,-1 0 0 0 0,0 0 0 0 0,1 0 0 0 0,-1-1 0 0 0,1 1 0 0 0,-1-1 0 0 0,1 1 0 0 0,-1-1 0 0 0,1 0 0 0 0,-1 0 0 0 0,1 1 0 0 0,-1-1 0 0 0,1 0 0 0 0,0 0 0 0 0,2-1 0 0 0,-1 1 0 0 0,1-1 0 0 0,-1 0 0 0 0,1 0 0 0 0,-1 0 0 0 0,1 0 0 0 0,5-4 0 0 0,-7 5-41 0 0,-1-1 1 0 0,0 1-1 0 0,1-1 1 0 0,-1 0-1 0 0,0 0 0 0 0,1 0 1 0 0,-1 0-1 0 0,0 0 0 0 0,0 0 1 0 0,0 0-1 0 0,0 0 0 0 0,0 0 1 0 0,0 0-1 0 0,1-3 1 0 0,2-2-603 0 0,-2 4 274 0 0,0-1 0 0 0,-1 1 1 0 0,1-1-1 0 0,0 0 0 0 0,-1 0 0 0 0,0 1 0 0 0,2-5 0 0 0,1-7-1164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3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237 127 8287 0 0,'0'0'191'0'0,"0"0"26"0"0,0-1 9 0 0,4-4 42 0 0,-3 4-102 0 0,0 0 0 0 0,-1 0 1 0 0,1 0-1 0 0,0-1 1 0 0,0 1-1 0 0,0 0 0 0 0,-1-1 1 0 0,1 1-1 0 0,-1-1 0 0 0,1 1 1 0 0,-1-1-1 0 0,1 1 0 0 0,-1-1 1 0 0,0 1-1 0 0,0-1 1 0 0,0 1-1 0 0,0-3 0 0 0,-1 1 173 0 0,0 0 0 0 0,0 1-1 0 0,0-1 1 0 0,0 1 0 0 0,-1-1-1 0 0,1 1 1 0 0,-4-4 0 0 0,3 3-125 0 0,1 0 44 0 0,-1 0 0 0 0,1 1-1 0 0,0-1 1 0 0,0 0-1 0 0,0 0 1 0 0,0 0 0 0 0,1 0-1 0 0,-1-5 1 0 0,1 7 125 0 0,0 1 113 0 0,0 0 14 0 0,0 0-67 0 0,-1-1-222 0 0,-3-2-51 0 0,1 1 1 0 0,0 0-1 0 0,-1-1 0 0 0,1 1 0 0 0,-1 0 1 0 0,1 1-1 0 0,-1-1 0 0 0,0 1 0 0 0,0 0 1 0 0,0-1-1 0 0,-7 0 0 0 0,-8-3-221 0 0,16 4 51 0 0,-1 1 0 0 0,1-1 0 0 0,0 1 0 0 0,0 0 0 0 0,0 0 0 0 0,-4 0 0 0 0,-11 0 0 0 0,-18-3 0 0 0,12 2 0 0 0,16 5 0 0 0,1-1 0 0 0,-11 2 0 0 0,6-1 0 0 0,12-2 0 0 0,-1-1 0 0 0,1 1 0 0 0,0-1 0 0 0,0 1 0 0 0,0-1 0 0 0,0 1 0 0 0,0-1 0 0 0,0 1 0 0 0,0-1 0 0 0,1 0 0 0 0,-1 1 0 0 0,1-1 0 0 0,-1 1 0 0 0,1-1 0 0 0,0 3 0 0 0,4 15 0 0 0,-5-17 0 0 0,0 1 0 0 0,0 0 0 0 0,0-1 0 0 0,0 1 0 0 0,1 0 0 0 0,-1-1 0 0 0,1 1 0 0 0,0 0 0 0 0,-1-1 0 0 0,1 1 0 0 0,0-1 0 0 0,1 1 0 0 0,-1-1 0 0 0,0 0 0 0 0,1 1 0 0 0,3 3 0 0 0,-2-1 0 0 0,5 7 0 0 0,-2 0 0 0 0,1 0 0 0 0,-2 0 0 0 0,7 19 0 0 0,11 55 0 0 0,-17-62 0 0 0,32 159 0 0 0,-34-155 0 0 0,-1 1 0 0 0,-2 0 0 0 0,-1-1 0 0 0,-5 44 0 0 0,1-30 0 0 0,1 0 0 0 0,5 58 0 0 0,-2-85 0 0 0,-1 1 0 0 0,0 0 0 0 0,-1-1 0 0 0,-6 22 0 0 0,6-24 29 0 0,0 1-1 0 0,1-1 1 0 0,1 1 0 0 0,1 15-1 0 0,0-15 405 0 0,-1 1-1 0 0,-3 29 0 0 0,0-21-310 0 0,-1-1-1 0 0,-2 1 1 0 0,0-1 0 0 0,-12 28-1 0 0,13-43-121 0 0,0 1 0 0 0,0-1 0 0 0,0 0 0 0 0,-8 8 0 0 0,-7 7 0 0 0,19-20 0 0 0,0 0 0 0 0,0 0 0 0 0,1-1 0 0 0,-1 1 0 0 0,0 0 0 0 0,0 0 0 0 0,1 0 0 0 0,0 0 0 0 0,-1 0 0 0 0,1 0 0 0 0,0 3 0 0 0,0-3 0 0 0,0 0 0 0 0,0-1 0 0 0,-1 1 0 0 0,1 0 0 0 0,0-1 0 0 0,-1 1 0 0 0,1-1 0 0 0,-1 1 0 0 0,1 0 0 0 0,-1-1 0 0 0,0 1 0 0 0,1-1 0 0 0,-1 1 0 0 0,0-1 0 0 0,0 0 0 0 0,0 1 0 0 0,-2 0 0 0 0,-5 6 386 0 0,8-5 421 0 0,0-3-777 0 0,1 0 1 0 0,-1 0-1 0 0,0 1 1 0 0,1-1-1 0 0,-1 0 1 0 0,0 0 0 0 0,0 1-1 0 0,0-1 1 0 0,1 0-1 0 0,-1 1 1 0 0,0-1-1 0 0,0 1 1 0 0,0-1-1 0 0,0 0 1 0 0,0 1-1 0 0,0-1 1 0 0,1 0 0 0 0,-1 1-1 0 0,0-1 1 0 0,0 1-1 0 0,0-1 1 0 0,0 0-1 0 0,0 1 1 0 0,-1-1-1 0 0,1 1 1 0 0,0-1 0 0 0,0 1-1 0 0,0 2-30 0 0,-1-3 0 0 0,1 1 0 0 0,0-1 0 0 0,0 0 0 0 0,0 0 0 0 0,0 1 0 0 0,0-1 0 0 0,0 0 0 0 0,0 1 0 0 0,0-1 0 0 0,0 0 0 0 0,0 1 0 0 0,0-1 0 0 0,0 0 0 0 0,0 1 0 0 0,0-1 0 0 0,0 0 0 0 0,0 0 0 0 0,0 1 0 0 0,1-1 0 0 0,-1 0 0 0 0,0 1 0 0 0,0-1 0 0 0,1 1 0 0 0,14 3 0 0 0,71 6-201 0 0,-84-10-850 0 0,-2 0-385 0 0,0 0-806 0 0,0 0-3078 0 0,0 0-1318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3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67 10135 0 0,'21'1'770'0'0,"-20"-2"-532"0"0,10-12 202 0 0,-10 10 60 0 0,0 1 478 0 0,-1 2 40 0 0,0 0-63 0 0,0 0-290 0 0,-5-7 977 0 0,-14-15 4432 0 0,18 22-5562 0 0,1 0 0 0 0,-1-1 0 0 0,-3-2-484 0 0,1 1 1 0 0,0 0-1 0 0,-1 0 0 0 0,1 1 1 0 0,-1-1-1 0 0,0 1 0 0 0,1 0 0 0 0,-1 0 1 0 0,0 0-1 0 0,0 0 0 0 0,-4 0 1 0 0,-8 0 82 0 0,-24 2 1 0 0,0 0-59 0 0,29-2-53 0 0,-1 1 0 0 0,1 1 0 0 0,-1 0 0 0 0,1 0 0 0 0,-17 5 0 0 0,16-3 0 0 0,-24 3 0 0 0,28-5 0 0 0,6 0 107 0 0,0-1 0 0 0,0 1-1 0 0,0-1 1 0 0,0 1 0 0 0,1 0 0 0 0,-1 0-1 0 0,0 0 1 0 0,1 0 0 0 0,-1 0 0 0 0,0 0-1 0 0,1 0 1 0 0,-1 1 0 0 0,1-1 0 0 0,0 1-1 0 0,-1-1 1 0 0,-1 4 0 0 0,3-4-309 0 0,0-1-248 0 0,0 0-50 0 0,0 0 58 0 0,-1 2 336 0 0,1-2 104 0 0,0 1-1 0 0,0 0 1 0 0,0 0-1 0 0,0-1 1 0 0,0 1-1 0 0,0 0 1 0 0,0-1-1 0 0,0 1 1 0 0,0 0 0 0 0,1-1-1 0 0,-1 1 1 0 0,0 0-1 0 0,0-1 1 0 0,1 1-1 0 0,-1-1 1 0 0,0 1-1 0 0,1-1 1 0 0,-1 1-1 0 0,1 0 1 0 0,-1-1-1 0 0,0 1 1 0 0,1-1 0 0 0,0 1-1 0 0,2 2 3 0 0,-1-1 0 0 0,1 1 0 0 0,0-1 0 0 0,0 0 0 0 0,0 0 0 0 0,0 0 0 0 0,0 0 0 0 0,0 0 0 0 0,0-1 0 0 0,1 1 0 0 0,-1-1 0 0 0,1 0 0 0 0,-1 0 0 0 0,1 0 0 0 0,5 0 0 0 0,8 1 0 0 0,32 0 0 0 0,-49-2 0 0 0,6 0 0 0 0,1 0 0 0 0,-1 1 0 0 0,0 0 0 0 0,0 0 0 0 0,0 1 0 0 0,0-1 0 0 0,0 1 0 0 0,7 4 0 0 0,2 3 0 0 0,-12-5 0 0 0,-1 0 0 0 0,2 1 0 0 0,-3-4 0 0 0,0 0 0 0 0,0 0 0 0 0,0 0 0 0 0,0 0 0 0 0,-1 0 0 0 0,1 0 0 0 0,0 0 0 0 0,0 0 0 0 0,-1 0 0 0 0,1 0 0 0 0,-1 0 0 0 0,1 0 0 0 0,-1 0 0 0 0,1 1 0 0 0,-1-1 0 0 0,0 0 0 0 0,0 0 0 0 0,1 1 0 0 0,-1-1 0 0 0,0 0 0 0 0,0 0 0 0 0,0 1 0 0 0,0-1 0 0 0,-1 0 0 0 0,1 1 0 0 0,0-1 0 0 0,0 0 0 0 0,-1 0 0 0 0,1 0 0 0 0,-2 2 0 0 0,-5 12 94 0 0,3-6 272 0 0,0 0 0 0 0,-11 14-1 0 0,12-20-285 0 0,1 1 0 0 0,-2-1 1 0 0,1 0-1 0 0,0 0 0 0 0,-1 0 0 0 0,1 0 0 0 0,-1-1 0 0 0,0 0 0 0 0,-5 3 0 0 0,-10 5-80 0 0,0 1 0 0 0,-24 18 0 0 0,27-19 0 0 0,0 0 0 0 0,-1-1 0 0 0,-19 7 0 0 0,18-8 0 0 0,-1 1 0 0 0,-26 17 0 0 0,-6 9 0 0 0,45-28 0 0 0,2 0 0 0 0,4-6 0 0 0,-1-1 0 0 0,1 0 0 0 0,0 1 0 0 0,0-1 0 0 0,0 1 0 0 0,-1-1 0 0 0,1 1 0 0 0,0-1 0 0 0,0 1 0 0 0,0-1 0 0 0,0 1 0 0 0,0-1 0 0 0,0 1 0 0 0,0-1 0 0 0,0 1 0 0 0,0-1 0 0 0,0 1 0 0 0,0-1 0 0 0,0 1 0 0 0,1-1 0 0 0,-1 1 0 0 0,0-1 0 0 0,0 1 0 0 0,0-1 0 0 0,1 1 0 0 0,-1-1 0 0 0,0 0 0 0 0,0 1 0 0 0,1-1 0 0 0,-1 1 0 0 0,1-1 0 0 0,0 1 0 0 0,3 6 0 0 0,-3-6 0 0 0,0 0 0 0 0,0 0 0 0 0,0 0 0 0 0,0 0 0 0 0,0 0 0 0 0,0 0 0 0 0,0 0 0 0 0,0 0 0 0 0,0 0 0 0 0,1-1 0 0 0,-1 1 0 0 0,0-1 0 0 0,0 1 0 0 0,1-1 0 0 0,1 1 0 0 0,2 1 0 0 0,0 0 0 0 0,0 0 0 0 0,0 0 0 0 0,0-1 0 0 0,0 0 0 0 0,0 0 0 0 0,0 0 0 0 0,0 0 0 0 0,0-1 0 0 0,10 0 0 0 0,3-2 0 0 0,27-6 0 0 0,-5 1 0 0 0,174-25 0 0 0,-190 28 0 0 0,-20 5-80 0 0,-9 4-228 0 0,-11 5-1392 0 0,-6-3-7952 0 0,8-2 3920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7 13823 0 0,'0'0'315'0'0,"0"0"45"0"0,0 0 21 0 0,0 0-49 0 0,0 0-81 0 0,0 0 481 0 0,-13-7 3297 0 0,6 9-3115 0 0,5-2-675 0 0,-1 0-1 0 0,1 1 0 0 0,-1-1 1 0 0,1 1-1 0 0,-1 0 1 0 0,1 0-1 0 0,0 0 0 0 0,-1 0 1 0 0,1 0-1 0 0,0 0 0 0 0,0 1 1 0 0,0-1-1 0 0,0 1 0 0 0,0-1 1 0 0,-3 4-1 0 0,-10 13 119 0 0,1 1 0 0 0,0 1 0 0 0,2 0 0 0 0,0 0 0 0 0,1 1 0 0 0,-15 43 0 0 0,5-6-275 0 0,-19 85 1 0 0,22-73-83 0 0,-4 21 0 0 0,20-77 0 0 0,0 0 0 0 0,1 1 0 0 0,1-1 0 0 0,2 24 0 0 0,1-11-552 0 0,1 0-1 0 0,9 29 1 0 0,-10-45 312 0 0,1-2-1 0 0,0 1 1 0 0,0 0 0 0 0,1-1-1 0 0,0 0 1 0 0,0 0 0 0 0,1 0-1 0 0,13 14 1 0 0,2-6-2145 0 0,3-5-5466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3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62 150 6447 0 0,'-19'-2'298'0'0,"16"2"-10"0"0,3 0-50 0 0,0 0 493 0 0,-11 0 1424 0 0,9-1 5983 0 0,8-9-7424 0 0,-2 5-78 0 0,-1 1 0 0 0,1-1 0 0 0,-1-1 0 0 0,-1 1 1 0 0,1 0-1 0 0,2-9 0 0 0,-4 10-615 0 0,1 1-1 0 0,-1-1 1 0 0,1 0 0 0 0,0 1-1 0 0,0-1 1 0 0,4-4 0 0 0,6-14 820 0 0,8-16 278 0 0,-20 36-1119 0 0,-6 4 0 0 0,-6 8 0 0 0,12-10 0 0 0,-6 5 0 0 0,0-1 0 0 0,1 0 0 0 0,0 0 0 0 0,0 0 0 0 0,1 1 0 0 0,-1 0 0 0 0,1 0 0 0 0,0 0 0 0 0,0 0 0 0 0,1 1 0 0 0,-1-1 0 0 0,-2 9 0 0 0,-5 10 0 0 0,9-20 0 0 0,0 0 0 0 0,0-1 0 0 0,0 1 0 0 0,1 0 0 0 0,-1 0 0 0 0,1 0 0 0 0,0 0 0 0 0,1 0 0 0 0,-1 0 0 0 0,1 0 0 0 0,-1 1 0 0 0,1 4 0 0 0,0-8 0 0 0,0 0 0 0 0,0-1 0 0 0,0 1 0 0 0,0 0 0 0 0,0 0 0 0 0,1-1 0 0 0,-1 1 0 0 0,0 0 0 0 0,0-1 0 0 0,0 1 0 0 0,1 0 0 0 0,-1 0 0 0 0,0-1 0 0 0,1 1 0 0 0,-1-1 0 0 0,0 1 0 0 0,1 0 0 0 0,-1-1 0 0 0,1 2 0 0 0,1-1 0 0 0,6 5 0 0 0,-3-4 6 0 0,0 0-1 0 0,-1-1 1 0 0,1 0 0 0 0,0 0-1 0 0,0 0 1 0 0,0 0-1 0 0,-1-1 1 0 0,1 0 0 0 0,0 0-1 0 0,0 0 1 0 0,9-2-1 0 0,-9 1-33 0 0,0 0 0 0 0,0 0 0 0 0,0 0 0 0 0,0-1 0 0 0,0 0 0 0 0,0 0 0 0 0,0 0 0 0 0,-1-1 0 0 0,0 1 0 0 0,1-1 0 0 0,4-4 0 0 0,5-13-5313 0 0,-8 12 3295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3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 15663 0 0,'0'0'356'0'0,"0"0"50"0"0,0 0 20 0 0,0 0-42 0 0,0 0-112 0 0,0 0 463 0 0,1-1 234 0 0,18-6 952 0 0,-14 6-1656 0 0,-1-1 0 0 0,1 1 0 0 0,-1-1 1 0 0,1 0-1 0 0,-1-1 0 0 0,0 1 1 0 0,0-1-1 0 0,5-3 0 0 0,14-4-165 0 0,-14 9 518 0 0,-9 1-592 0 0,0 0 0 0 0,0 0-1 0 0,0 0 1 0 0,0 0 0 0 0,0 1 0 0 0,0-1-1 0 0,0 0 1 0 0,0 0 0 0 0,0 0 0 0 0,0 0 0 0 0,0 0-1 0 0,1 0 1 0 0,-1 1 0 0 0,0-1 0 0 0,0 0-1 0 0,0 0 1 0 0,0 0 0 0 0,0 0 0 0 0,0 0-1 0 0,-1 1 1 0 0,1-1 0 0 0,0 0 0 0 0,0 0-1 0 0,0 0 1 0 0,0 0 0 0 0,0 0 0 0 0,0 0 0 0 0,0 1-1 0 0,0-1 1 0 0,0 0 0 0 0,0 0 0 0 0,0 0-1 0 0,0 0 1 0 0,0 0 0 0 0,-1 0 0 0 0,1 0-1 0 0,0 0 1 0 0,0 0 0 0 0,0 1 0 0 0,0-1-1 0 0,0 0 1 0 0,0 0 0 0 0,0 0 0 0 0,-1 0 0 0 0,1 0-1 0 0,0 0 1 0 0,0 0 0 0 0,0 0 0 0 0,0 0-1 0 0,0 0 1 0 0,-21 17-104 0 0,15-13-193 0 0,1 0 0 0 0,-1 1-1 0 0,1 0 1 0 0,0 1 0 0 0,0-1 0 0 0,-6 10 0 0 0,10-14 271 0 0,0 1-1 0 0,0-1 0 0 0,0 0 1 0 0,0 0-1 0 0,1 0 0 0 0,-2 0 1 0 0,1 0-1 0 0,0 0 1 0 0,-2 2-1 0 0,-14 11 71 0 0,16-13-56 0 0,1-1 1 0 0,-1 1-1 0 0,1-1 0 0 0,-1 1 1 0 0,1 0-1 0 0,0-1 0 0 0,-1 1 0 0 0,1-1 1 0 0,0 1-1 0 0,-1 0 0 0 0,1-1 1 0 0,0 1-1 0 0,0 0 0 0 0,0 0 0 0 0,0-1 1 0 0,-1 1-1 0 0,1 0 0 0 0,0-1 0 0 0,0 1 1 0 0,0 0-1 0 0,1-1 0 0 0,-1 1 1 0 0,0 0-1 0 0,0 0 0 0 0,0-1 0 0 0,0 1 1 0 0,1 0-1 0 0,-1-1 0 0 0,0 1 1 0 0,1-1-1 0 0,-1 1 0 0 0,0 0 0 0 0,1-1 1 0 0,-1 1-1 0 0,1-1 0 0 0,-1 1 1 0 0,1 0-1 0 0,2 1-50 0 0,0-1 1 0 0,0 1-1 0 0,0 0 1 0 0,0-1-1 0 0,0 0 1 0 0,0 1-1 0 0,1-2 1 0 0,-1 1-1 0 0,0 0 1 0 0,1 0-1 0 0,-1-1 1 0 0,0 0-1 0 0,1 0 1 0 0,-1 0 0 0 0,5 0-1 0 0,2-2-231 0 0,0 0-1 0 0,0-1 1 0 0,16-6 0 0 0,-7 2-1439 0 0,-4 0 185 0 0,-7-1-14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3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15663 0 0,'0'0'356'0'0,"-3"0"50"0"0,0 1-260 0 0,-15 4 790 0 0,17-5-201 0 0,0 2 234 0 0,-30 33 2723 0 0,36-26-2668 0 0,-5-8-964 0 0,0 0 1 0 0,1 0-1 0 0,-1 0 0 0 0,0-1 0 0 0,0 1 1 0 0,1 0-1 0 0,-1 0 0 0 0,0 0 0 0 0,0 0 0 0 0,0 0 1 0 0,0 0-1 0 0,0 0 0 0 0,0 0 0 0 0,0 0 1 0 0,-1 0-1 0 0,1 1 0 0 0,0-1-29 0 0,0-1 0 0 0,0 1 0 0 0,1 0 0 0 0,-1-1 0 0 0,0 1 0 0 0,1-1 0 0 0,-1 1 0 0 0,0-1 0 0 0,1 1 0 0 0,-1-1 0 0 0,1 1 0 0 0,-1-1 0 0 0,1 0 0 0 0,-1 1 0 0 0,1-1 0 0 0,-1 0 0 0 0,2 1 0 0 0,-2-1 10 0 0,19 19-24 0 0,-17-17 14 0 0,9 4-263 0 0,-9-6-819 0 0,-2 0-385 0 0,0 0-78 0 0,0 0-20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3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23 226 13823 0 0,'0'0'315'0'0,"0"0"45"0"0,0 0 21 0 0,0 0-49 0 0,-1 0-220 0 0,-3 1 39 0 0,3-1-14 0 0,1 0 1 0 0,-1 0-1 0 0,1 0 0 0 0,-1 0 0 0 0,0 0 1 0 0,1 0-1 0 0,-1 0 0 0 0,1 0 1 0 0,-1 0-1 0 0,0 0 0 0 0,1 0 1 0 0,-1 0-1 0 0,1 0 0 0 0,-1 0 0 0 0,1-1 1 0 0,-1 1-1 0 0,1 0 0 0 0,-1 0 1 0 0,1-1-1 0 0,-1 1 0 0 0,1 0 1 0 0,-1-1-1 0 0,1 1 0 0 0,-1-1 0 0 0,1 1 1 0 0,0 0-1 0 0,-1-1 0 0 0,1 1 1 0 0,0-1-1 0 0,-1 1 0 0 0,1-1 1 0 0,0 1-1 0 0,0-1 0 0 0,-1 1 0 0 0,1-1 1 0 0,0 0-1 0 0,0 1 0 0 0,0-1 1 0 0,0 1-1 0 0,0-1 0 0 0,0 1 1 0 0,0-1-1 0 0,0 0 0 0 0,0 1 0 0 0,0-2 1 0 0,0-1 146 0 0,0 0 0 0 0,0-1 0 0 0,0 1 1 0 0,1 0-1 0 0,1-7 0 0 0,4-2 183 0 0,-1 1 0 0 0,1 0 0 0 0,15-18 0 0 0,-11 15-263 0 0,-3 3-113 0 0,-2 3 191 0 0,0 1 0 0 0,0 0 0 0 0,8-8-1 0 0,-11 14-232 0 0,-1-1 0 0 0,1 0 0 0 0,0 1 0 0 0,0-1-1 0 0,0 1 1 0 0,1 0 0 0 0,-1 0 0 0 0,0 0 0 0 0,0 0-1 0 0,1 0 1 0 0,-1 0 0 0 0,0 1 0 0 0,1-1 0 0 0,-1 1-1 0 0,1-1 1 0 0,2 1 0 0 0,4 2-49 0 0,-7-1 0 0 0,-1 0 0 0 0,1 1 0 0 0,-1-1 0 0 0,0 0 0 0 0,1 1 0 0 0,-1-1 0 0 0,0 1 0 0 0,0 0 0 0 0,0-1 0 0 0,0 1 0 0 0,0 0 0 0 0,-1 0 0 0 0,1-1 0 0 0,0 1 0 0 0,-1 0 0 0 0,1 0 0 0 0,-1 3 0 0 0,1 4 0 0 0,0 1 0 0 0,-1-1 0 0 0,-1 14 0 0 0,-1-16 0 0 0,1-5 0 0 0,1 0 0 0 0,-1-1 0 0 0,1 1 0 0 0,-1 0 0 0 0,1 0 0 0 0,0-1 0 0 0,-1 1 0 0 0,1 0 0 0 0,0 0 0 0 0,0 2 0 0 0,1-5 0 0 0,-1 1 0 0 0,0 0 0 0 0,0 0 0 0 0,0 0 0 0 0,0 0 0 0 0,0-1 0 0 0,0 1 0 0 0,0 0 0 0 0,1 0 0 0 0,-1 0 0 0 0,0 0 0 0 0,0 0 0 0 0,0 0 0 0 0,0-1 0 0 0,1 1 0 0 0,-1 0 0 0 0,0 0 0 0 0,0 0 0 0 0,0 0 0 0 0,0 0 0 0 0,1 0 0 0 0,-1 0 0 0 0,0 0 0 0 0,0 0 0 0 0,0 0 0 0 0,1 0 0 0 0,-1 0 0 0 0,0 0 0 0 0,0 0 0 0 0,0 0 0 0 0,1 0 0 0 0,-1 0 0 0 0,0 0 0 0 0,0 0 0 0 0,0 0 0 0 0,0 0 0 0 0,1 1 0 0 0,-1-1 0 0 0,0 0 0 0 0,0 0 0 0 0,0 0 0 0 0,0 0 0 0 0,1 0 0 0 0,-1 0 0 0 0,0 0 0 0 0,0 1 0 0 0,0-1 0 0 0,0 0 0 0 0,0 0 0 0 0,0 0 0 0 0,0 0 0 0 0,1 1 0 0 0,-1-1 0 0 0,0 0 0 0 0,0 0 0 0 0,0 0 0 0 0,0 1 0 0 0,0-1 0 0 0,0 0 0 0 0,0 0 0 0 0,0 0 0 0 0,0 0 0 0 0,0 1 0 0 0,0-1 0 0 0,89-106 0 0 0,-82 98 0 0 0,0 0 0 0 0,1 0 0 0 0,0 1 0 0 0,1 1 0 0 0,10-7 0 0 0,-11 10 0 0 0,-7 3 0 0 0,3 1 0 0 0,6 9 0 0 0,-6-6 0 0 0,11 21 0 0 0,9 25 0 0 0,-15-34-5611 0 0,-9-16 3566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3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8287 0 0,'1'-2'191'0'0,"19"-17"338"0"0,-17 17-508 0 0,0 0-1 0 0,0-1 1 0 0,0 1-1 0 0,-1-1 1 0 0,1 1 0 0 0,-1-1-1 0 0,0 0 1 0 0,1 0-1 0 0,-1 0 1 0 0,-1 0 0 0 0,1 0-1 0 0,0-1 1 0 0,1-4-1 0 0,-3 4 600 0 0,1 0-1 0 0,-1 0 1 0 0,0 0-1 0 0,0-1 1 0 0,0 1-1 0 0,-1 0 1 0 0,1 0-1 0 0,-3-7 1 0 0,2 6-193 0 0,0 1 1 0 0,0 0 0 0 0,1 0-1 0 0,-1-1 1 0 0,1 1-1 0 0,0 0 1 0 0,1-9-1 0 0,0 11-542 0 0,3-11 1727 0 0,-4 13-1512 0 0,0-1-1 0 0,0 1 1 0 0,1 0-1 0 0,-1-1 1 0 0,0 1-1 0 0,0-1 1 0 0,0 1 0 0 0,-1 0-1 0 0,1-1 1 0 0,0 1-1 0 0,0-1 1 0 0,0 1-1 0 0,0 0 1 0 0,0-1-1 0 0,0 1 1 0 0,0 0-1 0 0,-1-1 1 0 0,1 1-1 0 0,0 0 1 0 0,0-1-1 0 0,-1 1 1 0 0,1 0-1 0 0,0 0 1 0 0,0-1-1 0 0,-1 1 1 0 0,1 0-1 0 0,0 0 1 0 0,-1-1-1 0 0,1 1 1 0 0,0 0-1 0 0,-1 0 1 0 0,1 0-1 0 0,0-1 1 0 0,-1 1-1 0 0,1 0 1 0 0,0 0-1 0 0,-1 0 1 0 0,0 0 282 0 0,-2 17 1068 0 0,6-1-1323 0 0,-3-14-125 0 0,1 0 0 0 0,-1-1 1 0 0,1 1-1 0 0,-1 0 0 0 0,0 0 0 0 0,0 0 1 0 0,0 0-1 0 0,0 0 0 0 0,0 0 0 0 0,0-1 1 0 0,0 1-1 0 0,0 0 0 0 0,-1 0 0 0 0,1 0 1 0 0,-1 0-1 0 0,-1 3 0 0 0,0-2-2 0 0,-3 5 0 0 0,1-1 0 0 0,0 1 0 0 0,1 0 0 0 0,-4 11 0 0 0,6-16 0 0 0,1 0 0 0 0,-1 0 0 0 0,1-1 0 0 0,0 1 0 0 0,0 0 0 0 0,0 0 0 0 0,0 0 0 0 0,0-1 0 0 0,1 1 0 0 0,-1 0 0 0 0,1 0 0 0 0,0-1 0 0 0,0 1 0 0 0,0 0 0 0 0,0-1 0 0 0,0 1 0 0 0,1-1 0 0 0,1 4 0 0 0,1-1 0 0 0,1 0 0 0 0,-1 0 0 0 0,1-1 0 0 0,0 1 0 0 0,0-1 0 0 0,0 0 0 0 0,0-1 0 0 0,1 1 0 0 0,0-1 0 0 0,0 0 0 0 0,0 0 0 0 0,0-1 0 0 0,0 0 0 0 0,0 0 0 0 0,0 0 0 0 0,1-1 0 0 0,-1 0 0 0 0,1 0 0 0 0,-1-1 0 0 0,1 0 0 0 0,-1 0 0 0 0,1 0 0 0 0,0-1 0 0 0,10-2 0 0 0,-7 0 0 0 0,0 0 0 0 0,0-1 0 0 0,0 0 0 0 0,-1 0 0 0 0,0-1 0 0 0,0-1 0 0 0,0 0 0 0 0,14-11 0 0 0,-16 10 0 0 0,-1-1 0 0 0,0 1 0 0 0,0-1 0 0 0,-1 0 0 0 0,1 0 0 0 0,-2 0 0 0 0,1-1 0 0 0,-1 0 0 0 0,3-10 0 0 0,-3 3 376 0 0,0-1-1 0 0,-1 1 1 0 0,1-32 0 0 0,1-1 169 0 0,-5 47-553 0 0,1 1 11 0 0,-1 1 1 0 0,0-1 0 0 0,0 0-1 0 0,0 1 1 0 0,0-1 0 0 0,0 1-1 0 0,0-1 1 0 0,0 0 0 0 0,0 1-1 0 0,0-1 1 0 0,0 1 0 0 0,-1-1-1 0 0,1 1 1 0 0,0-1 0 0 0,0 0-1 0 0,0 1 1 0 0,-1-1-1 0 0,1 1 1 0 0,0-1 0 0 0,-1 1-1 0 0,1-1 1 0 0,-7 8 855 0 0,0 8-649 0 0,0 0 1 0 0,2 0 0 0 0,0 1-1 0 0,-6 27 1 0 0,-8 39-1557 0 0,-15 71 828 0 0,32-137 978 0 0,-1 27 1 0 0,3-30-214 0 0,-1-1 1 0 0,-1 1 0 0 0,-3 16 0 0 0,3-18-245 0 0,-1 0 0 0 0,2 1 1 0 0,0-1-1 0 0,0 13 0 0 0,0-18-3 0 0,1-1 0 0 0,-1 1 0 0 0,0-1 0 0 0,-1 0 0 0 0,-3 10 0 0 0,3-9 0 0 0,0-1 0 0 0,1 1 0 0 0,-1 0 0 0 0,0 7 0 0 0,-2 0-908 0 0,3-13 820 0 0,1 1 1 0 0,-1 0-1 0 0,1 0 1 0 0,0-1-1 0 0,-1 1 1 0 0,1 0-1 0 0,0 0 1 0 0,0 0 0 0 0,-1 0-1 0 0,1 0 1 0 0,0-1-1 0 0,0 1 1 0 0,0 0-1 0 0,0 0 1 0 0,0 0-1 0 0,0 0 1 0 0,0 0-1 0 0,1 0 1 0 0,-1-1-1 0 0,0 1 1 0 0,0 0 0 0 0,1 1-1 0 0,0-1-311 0 0,-1 0-1 0 0,1 0 1 0 0,-1-1-1 0 0,1 1 1 0 0,0 0-1 0 0,-1 0 1 0 0,1 0-1 0 0,0-1 0 0 0,0 1 1 0 0,-1 0-1 0 0,1-1 1 0 0,0 1-1 0 0,0-1 1 0 0,0 1-1 0 0,0-1 1 0 0,0 1-1 0 0,1 0 1 0 0,-1-1 805 0 0,2 1-2453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3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27 15663 0 0,'0'0'356'0'0,"0"0"50"0"0,0 0 20 0 0,1 0-42 0 0,5-4-250 0 0,-5-1 88 0 0,-2 4-64 0 0,1 0 0 0 0,0 1 0 0 0,-1-1 0 0 0,0 0 0 0 0,1 1 0 0 0,-1-1 0 0 0,1 0 0 0 0,-1 1 0 0 0,0-1 0 0 0,1 1 0 0 0,-1-1 0 0 0,0 1 0 0 0,1-1 0 0 0,-1 1 0 0 0,0 0 0 0 0,0-1 0 0 0,0 1 0 0 0,1 0 0 0 0,-1 0 0 0 0,0 0 0 0 0,0-1 0 0 0,-1 1 0 0 0,1 0 250 0 0,-7-3 989 0 0,7 3-575 0 0,1 0-248 0 0,0 0-50 0 0,0 0-11 0 0,0 0-1 0 0,-11-3 956 0 0,8 3-1406 0 0,0 1 0 0 0,0 0 0 0 0,0 0 0 0 0,-1 0 0 0 0,1 0 0 0 0,0 0 0 0 0,0 0 0 0 0,1 1 0 0 0,-1 0 0 0 0,0-1 0 0 0,0 1 0 0 0,1 0 0 0 0,-1 1 0 0 0,1-1 0 0 0,0 0 0 0 0,-1 1 0 0 0,1-1 0 0 0,0 1 0 0 0,1-1 0 0 0,-1 1 0 0 0,0 0 0 0 0,1 0 0 0 0,-1 0 0 0 0,1 0 0 0 0,-1 4 0 0 0,-2 7 142 0 0,2-8-137 0 0,0 1 0 0 0,1 0 1 0 0,-1-1-1 0 0,1 1 1 0 0,0 11-1 0 0,2-4-346 0 0,0-1 0 0 0,3 14 0 0 0,-3-24 217 0 0,0 0 0 0 0,-1 0 0 0 0,1 0 0 0 0,0 0 1 0 0,0 0-1 0 0,1 0 0 0 0,-1-1 0 0 0,0 1 0 0 0,1 0 0 0 0,0-1 1 0 0,0 0-1 0 0,-1 1 0 0 0,2-1 0 0 0,-1 0 0 0 0,3 3 0 0 0,-3-4 47 0 0,-1 0 0 0 0,1-1 0 0 0,-1 1 0 0 0,1-1 0 0 0,-1 1 0 0 0,1-1 0 0 0,-1 1-1 0 0,1-1 1 0 0,-1 0 0 0 0,1 0 0 0 0,-1 0 0 0 0,1 0 0 0 0,0 0 0 0 0,-1 0 0 0 0,1 0 0 0 0,-1-1-1 0 0,1 1 1 0 0,-1 0 0 0 0,1-1 0 0 0,-1 1 0 0 0,1-1 0 0 0,-1 0 0 0 0,3-1 0 0 0,3-2-523 0 0,-1 0 0 0 0,0-1 1 0 0,10-9-1 0 0,-7 5-918 0 0,7-5-4532 0 0,-3-3-1724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3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20 21191 0 0,'-16'4'535'0'0,"10"-2"-239"0"0,0 0-1 0 0,0 0 1 0 0,0-1-1 0 0,0 0 1 0 0,-7 0-1 0 0,-36 3 1165 0 0,26-4-852 0 0,18-1-608 0 0,5 0 0 0 0,4-2 0 0 0,-4 3-13 0 0,1 0 1 0 0,-1 0-1 0 0,1 0 1 0 0,-1 0-1 0 0,0 0 0 0 0,1 0 1 0 0,-1 0-1 0 0,1 0 0 0 0,-1-1 1 0 0,0 1-1 0 0,1 0 1 0 0,-1 0-1 0 0,0 0 0 0 0,1-1 1 0 0,-1 1-1 0 0,0 0 0 0 0,0-1 1 0 0,1 1-1 0 0,-1 0 1 0 0,0-1-1 0 0,0 1 0 0 0,1 0 1 0 0,-1-1-1 0 0,0 1 0 0 0,0 0 1 0 0,0-1-1 0 0,0 1 0 0 0,0 0 1 0 0,1-1-1 0 0,-1 1 1 0 0,0-1-1 0 0,0 1 0 0 0,0 0 1 0 0,0-1-1 0 0,0 1 0 0 0,0-1 1 0 0,0 1-1 0 0,0 0 1 0 0,0-1-1 0 0,-1 1 0 0 0,1-1 1 0 0,0 1-1 0 0,0-1-51 0 0,0 1 1 0 0,0 0-1 0 0,0 0 1 0 0,-1-1-1 0 0,1 1 1 0 0,0 0-1 0 0,0 0 1 0 0,0-1-1 0 0,0 1 1 0 0,0 0-1 0 0,0 0 1 0 0,0-1-1 0 0,0 1 1 0 0,0 0-1 0 0,0 0 1 0 0,0-1-1 0 0,0 1 1 0 0,0 0-1 0 0,1 0 1 0 0,-1-1-1 0 0,0 1 0 0 0,0 0 1 0 0,0 0-1 0 0,0-1 1 0 0,0 1-1 0 0,0 0 1 0 0,1 0-1 0 0,-1-1 1 0 0,7-4-5656 0 0,7-1-1801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4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8287 0 0,'0'0'191'0'0,"0"0"26"0"0,0 0 9 0 0,0 0 110 0 0,0 0 444 0 0,0 0 196 0 0,0 0 42 0 0,0 0-63 0 0,0 0-290 0 0,0 0-121 0 0,0 0-28 0 0,0 0 66 0 0,8-3 1280 0 0,11-4-121 0 0,1 0 0 0 0,35-7 0 0 0,-42 12-1216 0 0,8-4 43 0 0,8-2-520 0 0,6 1-68 0 0,-29 6 156 0 0,0-1 0 0 0,1 1 0 0 0,-1 0-1 0 0,1 0 1 0 0,-1 1 0 0 0,9 0 0 0 0,6 2 258 0 0,23 0 1 0 0,2-1-67 0 0,65 2-328 0 0,-34-3 0 0 0,-29 0 0 0 0,76-9 0 0 0,46-17 0 0 0,-149 22 0 0 0,59-8 0 0 0,38-7 0 0 0,-81 13 0 0 0,65-1 0 0 0,-44 4 0 0 0,-23 2 893 0 0,41 4 1 0 0,-46-1-649 0 0,-19-1-231 0 0,-4-1-13 0 0,0 0-1 0 0,-1 1 0 0 0,1 0 1 0 0,7 2-1 0 0,-11-1 0 0 0,15-2 0 0 0,-2 1 0 0 0,-9-1 0 0 0,1 0 0 0 0,-1 0 0 0 0,1 0 0 0 0,14-4 0 0 0,38-7 0 0 0,-18 3 0 0 0,-30 5 0 0 0,-1 0 0 0 0,-8-1 0 0 0,-7 2 0 0 0,-7 0 0 0 0,-1 2-1107 0 0,1-1 1 0 0,0 2-1 0 0,-1-1 0 0 0,-18 5 1 0 0,16-2-7081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4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22 220 15663 0 0,'0'0'356'0'0,"0"0"50"0"0,0 0 20 0 0,0 0-42 0 0,-2 1-250 0 0,-5 5 739 0 0,7-6 96 0 0,0 0 45 0 0,0 0-61 0 0,0 0-288 0 0,0 0-121 0 0,0 0-28 0 0,-1-2-4 0 0,-1-1-389 0 0,0 0 0 0 0,1-1 0 0 0,-1 1 0 0 0,1-1 0 0 0,0 1 0 0 0,0 0 0 0 0,0-1-1 0 0,1 0 1 0 0,-1 1 0 0 0,1-1 0 0 0,0 1 0 0 0,0-1 0 0 0,0 0 0 0 0,1 1 0 0 0,-1-1 0 0 0,1 1 0 0 0,0-1 0 0 0,0 1 0 0 0,0-1-1 0 0,3-6 1 0 0,4-6 707 0 0,0 0-1 0 0,1 1 1 0 0,12-16-1 0 0,-5 8-480 0 0,-14 20-349 0 0,0 0 0 0 0,1 0 0 0 0,-1 1 0 0 0,1-1 0 0 0,0 1 0 0 0,0-1 0 0 0,0 1 0 0 0,0 0 0 0 0,5-2 0 0 0,9-6 0 0 0,-9 5 0 0 0,1 3 0 0 0,0 5 0 0 0,-6-2 0 0 0,-1 1 0 0 0,1 0 0 0 0,-1 0 0 0 0,0 0 0 0 0,1 0 0 0 0,-1 0 0 0 0,0 1 0 0 0,0-1 0 0 0,-1 1 0 0 0,1-1 0 0 0,0 1 0 0 0,-1 0 0 0 0,0-1 0 0 0,0 1 0 0 0,1 0 0 0 0,0 5 0 0 0,1 5 0 0 0,-1 0 0 0 0,1 23 0 0 0,0 0 0 0 0,-2-26 0 0 0,-1-10 0 0 0,0 0 0 0 0,0-1 0 0 0,1 1 0 0 0,-1 0 0 0 0,0 0 0 0 0,0 0 0 0 0,0 0 0 0 0,0 0 0 0 0,0 0 0 0 0,0 0 0 0 0,0 0 0 0 0,0 0 0 0 0,0 0 0 0 0,1 0 0 0 0,-1 0 0 0 0,0 0 0 0 0,0 0 0 0 0,0 0 0 0 0,0 0 0 0 0,0 0 0 0 0,0 0 0 0 0,0 0 0 0 0,1 0 0 0 0,-1 0 0 0 0,0 0 0 0 0,0 0 0 0 0,0 0 0 0 0,0 0 0 0 0,0 0 0 0 0,0 0 0 0 0,0 0 0 0 0,1 0 0 0 0,-1 0 0 0 0,0 0 0 0 0,0 0 0 0 0,0 0 0 0 0,0 0 0 0 0,0 0 0 0 0,0 0 0 0 0,0 0 0 0 0,0 1 0 0 0,0-1 0 0 0,0 0 0 0 0,1 0 0 0 0,-1 0 0 0 0,0 0 0 0 0,0 0 0 0 0,0 0 0 0 0,0 0 0 0 0,0 0 0 0 0,0 0 0 0 0,0 1 0 0 0,0-1 0 0 0,0 0 0 0 0,0 0 0 0 0,0 0 0 0 0,0 0 0 0 0,0 0 0 0 0,0 0 0 0 0,0 0 0 0 0,0 1 0 0 0,0-1 0 0 0,0 0 0 0 0,9-10 0 0 0,-4 5 0 0 0,11-9 0 0 0,-8 7 0 0 0,0 0 0 0 0,1 0 0 0 0,0 1 0 0 0,0 0 0 0 0,0 1 0 0 0,20-9 0 0 0,-15 11 0 0 0,-9 5 0 0 0,-4-1 0 0 0,2 0 0 0 0,-1 0 0 0 0,1 0 0 0 0,-1 0 0 0 0,0 0 0 0 0,0 0 0 0 0,0 0 0 0 0,0 0 0 0 0,1 1 0 0 0,-2-1 0 0 0,1 1 0 0 0,0 0 0 0 0,0-1 0 0 0,0 1 0 0 0,-1 0 0 0 0,1 0 0 0 0,-1 0 0 0 0,0 0 0 0 0,1 0 0 0 0,0 3 0 0 0,-1-1 0 0 0,-1-2 0 0 0,11 20 0 0 0,-7-12 0 0 0,1-2 0 0 0,-4-8-169 0 0,0 0-1 0 0,0 1 1 0 0,0-1 0 0 0,0 0-1 0 0,0 1 1 0 0,0-1-1 0 0,0 0 1 0 0,0 0 0 0 0,0 0-1 0 0,0 0 1 0 0,0 0 0 0 0,0 0-1 0 0,0 0 1 0 0,0-1 0 0 0,0 1-1 0 0,0 0 1 0 0,0 0-1 0 0,0-1 1 0 0,-1 1 0 0 0,1-1-1 0 0,0 1 1 0 0,0-1 0 0 0,0 1-1 0 0,0-1 1 0 0,-1 1 0 0 0,1-1-1 0 0,1-1 1 0 0,1-1-1391 0 0,1-1 0 0 0,-1 1 0 0 0,-1-1 0 0 0,5-6 0 0 0,2-4-4618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4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40 10135 0 0,'0'0'464'0'0,"0"0"-9"0"0,0 0-155 0 0,0 0 443 0 0,0 0 227 0 0,0 0 44 0 0,0 0-61 0 0,0 0-288 0 0,0 0-121 0 0,0 0-28 0 0,0 0-4 0 0,8-5 512 0 0,1 1-392 0 0,0 0-1 0 0,0 0 1 0 0,1 0-1 0 0,0 1 1 0 0,-1 1-1 0 0,1 0 1 0 0,12-1-1 0 0,19 1-442 0 0,-32 2-193 0 0,-1-1 0 0 0,1 1-1 0 0,13-3 1 0 0,-18 2 56 0 0,-3 0 102 0 0,1 1 0 0 0,-1 0 1 0 0,1-1-1 0 0,0 1 0 0 0,-1 0 0 0 0,1 0 0 0 0,-1 0 0 0 0,1 0 0 0 0,2 1 0 0 0,25 2 301 0 0,-22-2-383 0 0,-6 0 299 0 0,-1-1 117 0 0,0 0 21 0 0,0 0-66 0 0,1 1-294 0 0,0 1-148 0 0,0 1 0 0 0,-1-1 1 0 0,1 1-1 0 0,-1-1 0 0 0,1 1 0 0 0,-1-1 0 0 0,0 1 1 0 0,0 0-1 0 0,0-1 0 0 0,0 1 0 0 0,0-1 0 0 0,-1 1 1 0 0,1-1-1 0 0,-2 3 0 0 0,0 5-3 0 0,-9 79 2 0 0,4 0 0 0 0,8 170 0 0 0,32 84 0 0 0,-22-89 0 0 0,-20-173 0 0 0,3-34 0 0 0,-2 3 0 0 0,-2 0 0 0 0,-20 60 0 0 0,25-93 0 0 0,-5 12 0 0 0,-2 0 0 0 0,-17 30 0 0 0,-6 17 0 0 0,25-55 0 0 0,0-1 0 0 0,-1 0 0 0 0,-15 20 0 0 0,24-35-13 0 0,1-3 19 0 0,0 0 1 0 0,1-1-1 0 0,-1 1 1 0 0,0-1-1 0 0,0 1 1 0 0,0-1 0 0 0,0 1-1 0 0,0-1 1 0 0,-1 0-1 0 0,1 1 1 0 0,0-1-1 0 0,-3 2 1 0 0,3-3 364 0 0,1 0 117 0 0,0 0 21 0 0,0 0-134 0 0,-15-8-1969 0 0,-11-6 1464 0 0,-1 0-4256 0 0,20 9-4143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13823 0 0,'0'0'315'0'0,"0"0"45"0"0,0 0 21 0 0,2 1-49 0 0,0 0-238 0 0,15 3-64 0 0,-13-3 84 0 0,1 0 1 0 0,0 1-1 0 0,-1-1 0 0 0,1 1 0 0 0,0 0 0 0 0,-1 0 1 0 0,0 0-1 0 0,0 0 0 0 0,1 1 0 0 0,-1 0 0 0 0,-1 0 1 0 0,1 0-1 0 0,5 5 0 0 0,-4-2 277 0 0,-1 0 0 0 0,0 0-1 0 0,0 0 1 0 0,0 1 0 0 0,0-1 0 0 0,-1 1 0 0 0,-1 0-1 0 0,3 8 1 0 0,0 3 340 0 0,-1 0 0 0 0,-1 0 0 0 0,-1 0 0 0 0,-1 1-1 0 0,0-1 1 0 0,-3 24 0 0 0,-1-17-594 0 0,-1-1-1 0 0,-1 0 1 0 0,0 0-1 0 0,-2 0 1 0 0,-2 0-1 0 0,0-1 1 0 0,-1-1-1 0 0,-1 0 1 0 0,-1 0-1 0 0,0-1 1 0 0,-2 0-1 0 0,-1-1 1 0 0,-1-1 0 0 0,-22 22-1 0 0,30-34-390 0 0,0 1 0 0 0,-1-2 0 0 0,0 1 0 0 0,-1-1 0 0 0,1-1 0 0 0,-1 0 1 0 0,0 0-1 0 0,0-1 0 0 0,0 0 0 0 0,-13 3 0 0 0,10-7-769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4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21191 0 0,'0'0'480'0'0,"0"0"67"0"0,0 0 31 0 0,0 0-56 0 0,0 0-269 0 0,0 0 138 0 0,2 0 97 0 0,26-5 1189 0 0,-24 4-1431 0 0,1-1-1 0 0,-1 1 0 0 0,0 0 0 0 0,1 1 1 0 0,8-1-1 0 0,3 2-228 0 0,-7-1-17 0 0,-1 0 0 0 0,1 1-1 0 0,14 4 1 0 0,33 11-64 0 0,-54-15-273 0 0,-2-1-138 0 0,0 0-33 0 0,0 0-208 0 0,0 0-857 0 0,0 0-379 0 0,-3 2-80 0 0,-7 10-15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4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19351 0 0,'0'0'439'0'0,"0"0"62"0"0,0 0 33 0 0,0 0-65 0 0,0 2-309 0 0,2 3-3 0 0,0-4 87 0 0,-1 1 1 0 0,1-1-1 0 0,0 0 0 0 0,-1 1 0 0 0,1-1 0 0 0,0 0 0 0 0,0 0 1 0 0,0 0-1 0 0,0 0 0 0 0,0-1 0 0 0,0 1 0 0 0,0-1 0 0 0,0 1 1 0 0,4 0-1 0 0,5-1 90 0 0,0 0 1 0 0,0 0-1 0 0,0-2 1 0 0,1 1-1 0 0,-2-1 1 0 0,19-6-1 0 0,-20 6-334 0 0,7-3 0 0 0,-1 0 0 0 0,18-8 0 0 0,-30 12-52 0 0,-1 0 0 0 0,1 0 0 0 0,-1-1 0 0 0,0 1-1 0 0,1-1 1 0 0,-1 1 0 0 0,4-5 0 0 0,4-3-407 0 0,-4 6-49 0 0,-5 2-4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5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46 160 6447 0 0,'0'0'298'0'0,"0"0"-10"0"0,3-8-178 0 0,8-27 6368 0 0,1-19-1711 0 0,-8 31-2300 0 0,-2 17-1669 0 0,-2 2 248 0 0,0-24-154 0 0,0 27-521 0 0,0 1 117 0 0,0 0 21 0 0,0 0-66 0 0,0 0-222 0 0,0 0 166 0 0,0 0 101 0 0,0 0 21 0 0,1 1-66 0 0,4 3-294 0 0,3 2-133 0 0,0 0-16 0 0,-1 3 0 0 0,-6-7 0 0 0,1 1 0 0 0,-1-1 0 0 0,1 1 0 0 0,-1 0 0 0 0,0 0 0 0 0,0 0 0 0 0,0-1 0 0 0,0 1 0 0 0,-1 0 0 0 0,1 0 0 0 0,-1 0 0 0 0,0 0 0 0 0,0 0 0 0 0,0 0 0 0 0,-1 4 0 0 0,1-5 0 0 0,-14 94 0 0 0,1-35 0 0 0,-2-1 0 0 0,-31 74 0 0 0,43-126 0 0 0,-24 55 0 0 0,42-97-2759 0 0,4-6-4218 0 0,-15 30-735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4:5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10135 0 0,'0'0'464'0'0,"0"0"-9"0"0,0 0-155 0 0,0 0 443 0 0,0 0 227 0 0,0 0 44 0 0,0 0 8 0 0,0 0 2 0 0,0 0 0 0 0,0 0 0 0 0,0 0-69 0 0,0 0-290 0 0,0 0-121 0 0,0 0-28 0 0,0 0-4 0 0,0 0 0 0 0,0 0 0 0 0,0 0 0 0 0,0 0-68 0 0,0 0-217 0 0,0 0 161 0 0,0 0 100 0 0,2 0 21 0 0,26-6-190 0 0,-1 2 0 0 0,54-3 0 0 0,60 9 962 0 0,-39 1-863 0 0,-61-3-418 0 0,0-1 0 0 0,-1-3 0 0 0,1-1 0 0 0,77-20 0 0 0,-53-1 72 0 0,-63 25 299 0 0,-2 1 117 0 0,0 0 21 0 0,0 0-66 0 0,-5 8-278 0 0,3-4-547 0 0,-1-1 1 0 0,0 1-1 0 0,1-1 1 0 0,-1 0-1 0 0,-4 3 1 0 0,-3 2-2428 0 0,1-1 1 0 0,-12 5 0 0 0,12-7-5350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0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30 216 10135 0 0,'0'0'231'0'0,"0"0"29"0"0,0 0 19 0 0,-1 1-41 0 0,0 11 439 0 0,-3 8-381 0 0,1-9 7931 0 0,2-10-7715 0 0,1-1 0 0 0,0 0 0 0 0,-6 7 1024 0 0,6-7-1516 0 0,0 1 0 0 0,0-1 0 0 0,0 0 0 0 0,-1 0 0 0 0,1 0 0 0 0,0 0 0 0 0,0 1 0 0 0,0-1 0 0 0,-1 0 0 0 0,1 0 0 0 0,0 0 0 0 0,0 0 0 0 0,-1 0 0 0 0,1 0 0 0 0,0 0 0 0 0,0 0 0 0 0,-1 0 0 0 0,1 0 0 0 0,0 0 0 0 0,0 0 0 0 0,-1 0 0 0 0,1 0 0 0 0,0 0 0 0 0,0 0 0 0 0,-1 0 0 0 0,1 0 0 0 0,0 0 0 0 0,0 0 0 0 0,-1 0 0 0 0,1 0 0 0 0,0 0 0 0 0,0 0 0 0 0,-1-1 0 0 0,1 1 0 0 0,0 0 0 0 0,0 0 0 0 0,0 0 0 0 0,0 0 0 0 0,-1-1 0 0 0,-3-13 1408 0 0,4 10-1099 0 0,0-1-1 0 0,0 0 1 0 0,0 1 0 0 0,0-1-1 0 0,2-4 1 0 0,2-6-124 0 0,0 1 0 0 0,2-1-1 0 0,-1 1 1 0 0,2 1 0 0 0,0-1 0 0 0,1 1 0 0 0,0 0-1 0 0,1 1 1 0 0,19-23 0 0 0,-21 29-205 0 0,1 2 0 0 0,1 1 0 0 0,-8 3 0 0 0,-1 0 0 0 0,1-1 0 0 0,0 1 0 0 0,-1 0 0 0 0,1 0 0 0 0,0 0 0 0 0,0 0 0 0 0,-1 0 0 0 0,1 0 0 0 0,0 0 0 0 0,0 0 0 0 0,-1 0 0 0 0,1 0 0 0 0,0 0 0 0 0,-1 1 0 0 0,1-1 0 0 0,0 0 0 0 0,-1 0 0 0 0,1 1 0 0 0,0-1 0 0 0,-1 0 0 0 0,2 1 0 0 0,0 1 0 0 0,1-2 0 0 0,11 8 0 0 0,-10-5 0 0 0,-1 0 0 0 0,0 0 0 0 0,0 1 0 0 0,-1-1 0 0 0,1 1 0 0 0,-1-1 0 0 0,1 1 0 0 0,-1 0 0 0 0,0 0 0 0 0,0 0 0 0 0,-1 0 0 0 0,1 0 0 0 0,1 8 0 0 0,-3-9 0 0 0,1 0 0 0 0,0-1 0 0 0,-1 1 0 0 0,0 0 0 0 0,1-1 0 0 0,-1 1 0 0 0,0 0 0 0 0,0 0 0 0 0,-1-1 0 0 0,1 1 0 0 0,-1 0 0 0 0,-1 4 0 0 0,0 4 0 0 0,2-7 0 0 0,-5 14 0 0 0,3-15 0 0 0,-2 11 0 0 0,5-11 0 0 0,2-5 0 0 0,6-7 0 0 0,-6 6 0 0 0,53-58 0 0 0,31-35 0 0 0,-81 90 0 0 0,0 0 0 0 0,1 1 0 0 0,0 0 0 0 0,0 0 0 0 0,0 0 0 0 0,9-4 0 0 0,-8 6 0 0 0,-1 8 0 0 0,-5-2 0 0 0,-1-1 0 0 0,-1 0 0 0 0,1 0 0 0 0,0 0 0 0 0,0 1 0 0 0,-1-1 0 0 0,1 0 0 0 0,-1 1 0 0 0,0-1 0 0 0,0 0 0 0 0,0 1 0 0 0,0-1 0 0 0,0 0 0 0 0,0 1 0 0 0,-1-1 0 0 0,0 3 0 0 0,-2 9 0 0 0,-9 19 0 0 0,7-18 0 0 0,-2 12 0 0 0,5-19 0 0 0,0-1 0 0 0,0 1 0 0 0,-1-1 0 0 0,-3 8 0 0 0,3-11 0 0 0,2-3 0 0 0,1 1 0 0 0,-1-1 0 0 0,0 0 0 0 0,1 0 0 0 0,-1 1 0 0 0,1-1 0 0 0,-1 0 0 0 0,1 1 0 0 0,0-1 0 0 0,0 0 0 0 0,-1 1 0 0 0,1-1 0 0 0,0 0 0 0 0,0 1 0 0 0,0-1 0 0 0,1 1 0 0 0,-1-1 0 0 0,1 2 0 0 0,-1-2-13 0 0,0 0 0 0 0,0 0 0 0 0,0-1 0 0 0,0 1 0 0 0,0 0 0 0 0,0-1 0 0 0,1 1 0 0 0,-1 0 0 0 0,0 0 0 0 0,0-1 0 0 0,1 1 0 0 0,-1-1 0 0 0,1 1 0 0 0,-1 0 1 0 0,0-1-1 0 0,1 1 0 0 0,-1-1 0 0 0,1 1 0 0 0,0-1 0 0 0,-1 1 0 0 0,1-1 0 0 0,-1 1 0 0 0,2 0 0 0 0,-1-1-44 0 0,1 0 0 0 0,-1 1 0 0 0,0-1 0 0 0,1 0 0 0 0,-1 1-1 0 0,1-1 1 0 0,-1 0 0 0 0,1 0 0 0 0,-1 0 0 0 0,0 0 0 0 0,3-1 0 0 0,1 0-85 0 0,-1 0-1 0 0,1-1 1 0 0,-1 1 0 0 0,1-1 0 0 0,-1 0-1 0 0,6-4 1 0 0,-4 2-732 0 0,0 0 0 0 0,-1 0 0 0 0,1-1 0 0 0,4-5 0 0 0,-9 8 605 0 0,1 1-1 0 0,-1 0 1 0 0,0-1-1 0 0,0 1 1 0 0,0-1-1 0 0,0 0 0 0 0,0 1 1 0 0,-1-1-1 0 0,1 0 1 0 0,0 1-1 0 0,-1-1 1 0 0,0 0-1 0 0,1 0 0 0 0,-1 0 1 0 0,0 1-1 0 0,0-1 1 0 0,1 0-1 0 0,-2 0 0 0 0,1-3 1 0 0,-1 3-1778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0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13823 0 0,'0'0'315'0'0,"0"0"45"0"0,0 0 21 0 0,0 0-49 0 0,0 0-81 0 0,0 0 481 0 0,0 0 237 0 0,0 0 45 0 0,0 0 8 0 0,0 0 2 0 0,0 0 0 0 0,0 0 0 0 0,0 0-69 0 0,0 0-290 0 0,2-2-121 0 0,-1 0-360 0 0,9-9 1586 0 0,-6 10-1595 0 0,-1-1 0 0 0,1 1 0 0 0,0 0 1 0 0,-1-1-1 0 0,1 2 0 0 0,4-2 0 0 0,-3 2-175 0 0,0-1 0 0 0,-1 1 0 0 0,1 0 0 0 0,5 1 0 0 0,-5-1 0 0 0,-1 1 0 0 0,0-1 0 0 0,0 0 0 0 0,1-1 0 0 0,5 0 0 0 0,-7 0 0 0 0,-1 1 0 0 0,1 0 0 0 0,-1-1 0 0 0,0 1 0 0 0,1 0 0 0 0,-1 0 0 0 0,1 0 0 0 0,-1 1 0 0 0,1-1 0 0 0,2 1 0 0 0,2 1 0 0 0,-1-1 0 0 0,1 0 0 0 0,9-1 0 0 0,-4 2 68 0 0,-10 1 146 0 0,-1-2-53 0 0,0 0 327 0 0,3 7 464 0 0,-3-7-853 0 0,0-1-97 0 0,-1 1 1 0 0,0 0-1 0 0,1-1 1 0 0,-1 1-1 0 0,0-1 1 0 0,0 1-1 0 0,1 0 0 0 0,-1-1 1 0 0,0 1-1 0 0,0-1 1 0 0,0 1-1 0 0,0 0 1 0 0,0-1-1 0 0,0 1 1 0 0,0 0-1 0 0,0-1 0 0 0,0 1 1 0 0,0 0-1 0 0,0-1 1 0 0,0 1-1 0 0,-1-1 1 0 0,1 1-1 0 0,0 0 1 0 0,0-1-1 0 0,-1 1 1 0 0,1 0-1 0 0,-3 5-2 0 0,0-1 0 0 0,-1 1 0 0 0,1-1 0 0 0,-1 0 0 0 0,0 0 0 0 0,0-1 0 0 0,0 1 0 0 0,-6 4 0 0 0,2-2 0 0 0,-66 69 0 0 0,69-71 0 0 0,3-3 0 0 0,0 0 0 0 0,0 0 0 0 0,0 1 0 0 0,0-1 0 0 0,0 0 0 0 0,1 1 0 0 0,-1-1 0 0 0,1 1 0 0 0,0 0 0 0 0,0-1 0 0 0,0 1 0 0 0,0 0 0 0 0,0 0 0 0 0,-1 5 0 0 0,2-6 0 0 0,0 0 0 0 0,0-1 0 0 0,0 1 0 0 0,0 0 0 0 0,0 0 0 0 0,0-1 0 0 0,0 1 0 0 0,1 0 0 0 0,-1-1 0 0 0,1 1 0 0 0,-1 0 0 0 0,1-1 0 0 0,0 1 0 0 0,-1 0 0 0 0,1-1 0 0 0,0 1 0 0 0,0-1 0 0 0,0 1 0 0 0,0-1 0 0 0,0 0 0 0 0,0 1 0 0 0,2 0 0 0 0,0 0 0 0 0,0 0 0 0 0,0 0 0 0 0,0 0 0 0 0,1 0 0 0 0,-1 0 0 0 0,0-1 0 0 0,1 0 0 0 0,6 2 0 0 0,-3-2 0 0 0,1 0 0 0 0,0-1 0 0 0,0 0 0 0 0,11-1 0 0 0,-10 1 0 0 0,0 1 0 0 0,-2-1-133 0 0,-6 0-563 0 0,-1 0-258 0 0,0 0-1694 0 0,0 0-6561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1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76 10135 0 0,'0'0'231'0'0,"0"0"29"0"0,0 0 19 0 0,0 0 37 0 0,0 0 125 0 0,0 0 58 0 0,0 0 11 0 0,0 0 2 0 0,0 0 0 0 0,0 0 0 0 0,-2-16 1024 0 0,2-13 2048 0 0,0 28-3072 0 0,0 1 0 0 0,3-16 608 0 0,-3 16-1000 0 0,1-1 0 0 0,-1 0 1 0 0,0 0-1 0 0,0 0 0 0 0,0 1 0 0 0,0-1 0 0 0,0 0 0 0 0,0 0 1 0 0,0 0-1 0 0,0 1 0 0 0,-1-1 0 0 0,1 0 0 0 0,0 0 0 0 0,0 1 0 0 0,-1-2 1 0 0,1 2-111 0 0,-1 0 1 0 0,1 0 0 0 0,0 0 0 0 0,0 0 0 0 0,-1 0 0 0 0,1 0-1 0 0,0 0 1 0 0,0 0 0 0 0,-1 0 0 0 0,1 0 0 0 0,0 0 0 0 0,0 1-1 0 0,-1-1 1 0 0,1 0 0 0 0,0 0 0 0 0,0 0 0 0 0,0 0 0 0 0,-1 0 0 0 0,1 1-1 0 0,0-1 1 0 0,0 0 0 0 0,0 0 0 0 0,-1 1 0 0 0,1-1 0 0 0,0 0-1 0 0,0 0 1 0 0,0 1 0 0 0,-12 18-189 0 0,3 3 178 0 0,-9 17 0 0 0,15-32 0 0 0,0-1 0 0 0,1 1 0 0 0,0 0 0 0 0,0 0 0 0 0,1-1 0 0 0,0 1 0 0 0,0 0 0 0 0,1 0 0 0 0,-1 0 0 0 0,2 0 0 0 0,1 13 0 0 0,1-7 0 0 0,-1-11 0 0 0,0 0 0 0 0,-1-2 0 0 0,-1 1 0 0 0,1 0 0 0 0,-1 0 0 0 0,1-1 0 0 0,-1 1 0 0 0,1-1 0 0 0,-1 1 0 0 0,1 0 0 0 0,-1-1 0 0 0,1 1 0 0 0,0-1 0 0 0,-1 1 0 0 0,1-1 0 0 0,0 0 0 0 0,-1 1 0 0 0,1-1 0 0 0,0 0 0 0 0,0 1 0 0 0,-1-1 0 0 0,2 0 0 0 0,1 1 0 0 0,6 2 0 0 0,-6-3-36 0 0,0 0-1 0 0,0 0 1 0 0,0 0-1 0 0,0 0 1 0 0,1 0-1 0 0,-1-1 1 0 0,0 1-1 0 0,0-1 1 0 0,0 0-1 0 0,4-2 1 0 0,-5 3-347 0 0,3-1 477 0 0,-3 0-5653 0 0,-2 1 4024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1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11975 0 0,'0'0'547'0'0,"0"0"-11"0"0,0 0-203 0 0,0 0 419 0 0,0 0 220 0 0,0 0 42 0 0,0 0 8 0 0,0 0 2 0 0,15-8 2644 0 0,-9 6-3482 0 0,-1 0 1 0 0,0 0-1 0 0,1 0 0 0 0,-1 0 0 0 0,1 1 0 0 0,-1 0 1 0 0,1 0-1 0 0,8 0 0 0 0,-13 0-186 0 0,-1 1 0 0 0,1 0 0 0 0,0 0 0 0 0,0 0 0 0 0,0 0 0 0 0,0 0 0 0 0,0 0 0 0 0,0 0 0 0 0,0 0 0 0 0,0 0 0 0 0,0 0 0 0 0,0 0 0 0 0,0 1 0 0 0,0-1 0 0 0,1 1 0 0 0,2 0 0 0 0,-4-1 0 0 0,0 0 0 0 0,1 0 0 0 0,-1 0 0 0 0,0 0 0 0 0,1 0 0 0 0,-1 0 0 0 0,0 0 0 0 0,0 0 0 0 0,1 0 0 0 0,-1 0 0 0 0,0 0 0 0 0,1 1 0 0 0,-1-1 0 0 0,0 0 0 0 0,0 0 0 0 0,1 0 0 0 0,-1 0 0 0 0,0 0 0 0 0,0 0 0 0 0,1 1 0 0 0,-1-1 0 0 0,0 0 0 0 0,0 0 0 0 0,0 0 0 0 0,1 1 0 0 0,-1-1 0 0 0,0 0 0 0 0,0 0 0 0 0,0 1 0 0 0,0-1 0 0 0,1 0 0 0 0,-1 0 0 0 0,0 1 0 0 0,0-1 0 0 0,0 0 0 0 0,0 1 0 0 0,0-1 0 0 0,0 0 0 0 0,0 0 0 0 0,0 1 0 0 0,0-1 0 0 0,0 0 0 0 0,0 1 0 0 0,0-1 0 0 0,0 0 0 0 0,0 0 0 0 0,0 1 0 0 0,0-1 0 0 0,0 0 0 0 0,0 1 0 0 0,0-1 0 0 0,-1 0 0 0 0,-7 9 0 0 0,7-8 0 0 0,-5 3 0 0 0,4-2 0 0 0,0-1 0 0 0,0 1 0 0 0,0-1 0 0 0,0 1 0 0 0,1 0 0 0 0,-1 0 0 0 0,-2 4 0 0 0,1-3-147 0 0,0 0-1 0 0,0-1 1 0 0,0 1-1 0 0,-1 0 1 0 0,1-1-1 0 0,-1 0 1 0 0,-5 3 0 0 0,-2 1-500 0 0,5 0 497 0 0,7 2 134 0 0,1-7 16 0 0,-1 0 0 0 0,1 0 0 0 0,0-1 0 0 0,0 1 0 0 0,-1 0 0 0 0,1 0 0 0 0,0-1 0 0 0,0 1 0 0 0,0-1 0 0 0,0 0 0 0 0,2 1 0 0 0,5-2 0 0 0,31-7-277 0 0,-12-1-5112 0 0,-17 7 3343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1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 11975 0 0,'0'0'547'0'0,"2"0"-11"0"0,20-7-181 0 0,-20 6 375 0 0,4 1 3847 0 0,-4 1-51 0 0,-1 5-4869 0 0,-1-4 373 0 0,0 0 0 0 0,0 0 0 0 0,0 1 0 0 0,-1-1 0 0 0,1 0 0 0 0,-1 0 0 0 0,1 0 0 0 0,-1 0 0 0 0,0 0 0 0 0,1 0 0 0 0,-1 0 0 0 0,0 0 0 0 0,0 0 0 0 0,-1 0 0 0 0,1 0 0 0 0,0 0 0 0 0,-1-1 0 0 0,-2 3 0 0 0,1 0 16 0 0,3-3-46 0 0,-1 0 0 0 0,0 0 0 0 0,1 0 0 0 0,-1 0 0 0 0,1 0 0 0 0,0 1 0 0 0,-1-1 0 0 0,1 0 0 0 0,0 0 0 0 0,-1 2 0 0 0,-3 11 0 0 0,-16 8-64 0 0,1-12-748 0 0,18-9 304 0 0,1-1-140 0 0,0 0-572 0 0,-3 0-253 0 0,-10 1-51 0 0,10 0-11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0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14 8287 0 0,'0'0'191'0'0,"0"0"26"0"0,0 0 9 0 0,2 0-34 0 0,5 0-78 0 0,-5 0 274 0 0,-2 0 110 0 0,0 0 12 0 0,0 0 70 0 0,6 0-2033 0 0,1-2 8915 0 0,-6-1 437 0 0,-8 1-5411 0 0,-6-1-2485 0 0,-1 1 1 0 0,0 1-1 0 0,1 0 0 0 0,-1 1 1 0 0,-20 3-1 0 0,5 1-5 0 0,-45 13 0 0 0,55-12 2 0 0,-22 6 0 0 0,-45 19 0 0 0,82-29 0 0 0,2-1 0 0 0,1 1 0 0 0,0-1 0 0 0,0 1 0 0 0,0-1 0 0 0,0 1 0 0 0,0-1 0 0 0,0 1 0 0 0,0 0 0 0 0,0-1 0 0 0,0 1 0 0 0,0 0 0 0 0,0 0 0 0 0,0 0 0 0 0,0 0 0 0 0,1 0 0 0 0,-1 0 0 0 0,0 0 0 0 0,1 0 0 0 0,-1 0 0 0 0,0 2 0 0 0,1 0 0 0 0,0-1 0 0 0,-13 16 0 0 0,9-12 0 0 0,11-1 0 0 0,-4-2 0 0 0,15 5 0 0 0,25 2 0 0 0,-21-6 0 0 0,-19-3 0 0 0,0-1 0 0 0,0 1 0 0 0,0 0 0 0 0,0 0 0 0 0,0 0 0 0 0,-1 0 0 0 0,1 1 0 0 0,4 2 0 0 0,4 1 0 0 0,7 0 0 0 0,-3-1 0 0 0,-1 1 0 0 0,1 0 0 0 0,26 14 0 0 0,-38-17 0 0 0,-2-1 0 0 0,-1-1 0 0 0,1 0 0 0 0,0 0 0 0 0,-1 0 0 0 0,1 0 0 0 0,-1 1 0 0 0,1-1 0 0 0,-1 0 0 0 0,1 0 0 0 0,-1 1 0 0 0,0-1 0 0 0,1 1 0 0 0,-1-1 0 0 0,1 0 0 0 0,-1 1 0 0 0,0-1 0 0 0,1 1 0 0 0,-1-1 0 0 0,0 1 0 0 0,1-1 0 0 0,-1 1 0 0 0,0 0 0 0 0,6 13 0 0 0,-4-11 0 0 0,-1-1 0 0 0,0 0 0 0 0,1 0 0 0 0,-1 1 0 0 0,0-1 0 0 0,-1 1 0 0 0,1-1 0 0 0,0 1 0 0 0,-1-1 0 0 0,1 1 0 0 0,-1-1 0 0 0,0 1 0 0 0,0 0 0 0 0,0-1 0 0 0,0 1 0 0 0,0-1 0 0 0,0 1 0 0 0,-1 0 0 0 0,1-1 0 0 0,-1 1 0 0 0,-1 3 0 0 0,0 12 0 0 0,2-16 0 0 0,0 0 0 0 0,0 0 0 0 0,0 0 0 0 0,-1 0 0 0 0,1 0 0 0 0,0 0 0 0 0,-1 0 0 0 0,1 0 0 0 0,-1 0 0 0 0,0-1 0 0 0,1 1 0 0 0,-1 0 0 0 0,-2 2 0 0 0,-2 2 0 0 0,-1 1 0 0 0,0-1 0 0 0,-7 5 0 0 0,-16 17 0 0 0,21-20 0 0 0,0-1 0 0 0,0 0 0 0 0,-1 0 0 0 0,1-1 0 0 0,-15 7 0 0 0,10-5 0 0 0,1 0 0 0 0,-17 13 0 0 0,-71 56 0 0 0,43-37 0 0 0,51-35 0 0 0,-3 1 0 0 0,0 1 0 0 0,0 0 0 0 0,1 0 0 0 0,0 1 0 0 0,-13 17 0 0 0,-2 7 0 0 0,23-31 0 0 0,-1-1 0 0 0,1 1 0 0 0,-1-1 0 0 0,1 1 0 0 0,0-1 0 0 0,-1 1 0 0 0,1-1 0 0 0,0 1 0 0 0,-1 0 0 0 0,1-1 0 0 0,0 1 0 0 0,0-1 0 0 0,-1 1 0 0 0,1 0 0 0 0,0-1 0 0 0,0 1 0 0 0,0 0 0 0 0,0-1 0 0 0,0 1 0 0 0,0 0 0 0 0,0-1 0 0 0,0 1 0 0 0,0 0 0 0 0,0-1 0 0 0,1 1 0 0 0,-1-1 0 0 0,0 1 0 0 0,0 0 0 0 0,1-1 0 0 0,-1 1 0 0 0,0-1 0 0 0,0 1 0 0 0,1 0 0 0 0,-1-1 0 0 0,1 1 0 0 0,-1-1 0 0 0,1 0 0 0 0,-1 1 0 0 0,1 0 0 0 0,0 0 0 0 0,1 1 0 0 0,-2-1 0 0 0,1 0 0 0 0,-1 0 0 0 0,1-1 0 0 0,0 1 0 0 0,-1 0 0 0 0,1-1 0 0 0,0 1 0 0 0,-1 0 0 0 0,1-1 0 0 0,0 1 0 0 0,0-1 0 0 0,-1 0 0 0 0,1 1 0 0 0,0-1 0 0 0,0 1 0 0 0,0-1 0 0 0,1 0 0 0 0,4 2 0 0 0,0 0 0 0 0,0-1 0 0 0,0 1 0 0 0,0-2 0 0 0,0 1 0 0 0,0-1 0 0 0,0 0 0 0 0,0 0 0 0 0,10-1 0 0 0,8 0 0 0 0,35-4 0 0 0,-9 0 0 0 0,48-3 0 0 0,-91 7 0 0 0,5-1 0 0 0,-11 1 0 0 0,1 0 0 0 0,0 1 0 0 0,0-1 0 0 0,0 1 0 0 0,-1-1 0 0 0,1 1 0 0 0,0 0 0 0 0,0-1 0 0 0,0 1 0 0 0,4 1 0 0 0,1-1 0 0 0,0 0 0 0 0,0 0 0 0 0,1-1 0 0 0,9-2 0 0 0,-49 8 0 0 0,31-5-89 0 0,0 0-1 0 0,-1 0 1 0 0,1 0 0 0 0,0 1-1 0 0,0-1 1 0 0,0 0 0 0 0,0 0-1 0 0,0 1 1 0 0,0-1 0 0 0,0 1-1 0 0,0-1 1 0 0,0 1-1 0 0,0-1 1 0 0,0 1 0 0 0,1-1-1 0 0,-2 2 1 0 0,-4 2-1080 0 0,-5-1-346 0 0,-1-1-18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88 8287 0 0,'0'0'382'0'0,"2"-1"-8"0"0,2-1-275 0 0,-1-1 0 0 0,1 0 0 0 0,-1 0 0 0 0,0 0-1 0 0,0 0 1 0 0,0 0 0 0 0,-1-1 0 0 0,4-4 0 0 0,9-18 4874 0 0,-1-1 976 0 0,-14 25-5437 0 0,0 2 0 0 0,0 0 0 0 0,0 0 0 0 0,0 0-68 0 0,0 2-217 0 0,-39 76 769 0 0,-33 100 1 0 0,52-130-997 0 0,13-34 0 0 0,-9 27 0 0 0,11-24 1024 0 0,8-24 0 0 0,23-29-1024 0 0,-18 23 0 0 0,0 1 0 0 0,13-13 0 0 0,2 0 0 0 0,2 1 0 0 0,0 1 0 0 0,2 1 0 0 0,0 1 0 0 0,46-26 0 0 0,-62 41 0 0 0,-11 6 0 0 0,1-1 0 0 0,-1 1 0 0 0,0 0 0 0 0,1 0 0 0 0,-1-1 0 0 0,1 1 0 0 0,-1 0 0 0 0,0 0 0 0 0,1 0 0 0 0,-1-1 0 0 0,1 1 0 0 0,-1 0 0 0 0,1 0 0 0 0,-1 0 0 0 0,1 0 0 0 0,-1 0 0 0 0,0 0 0 0 0,1 0 0 0 0,-1 0 0 0 0,1 0 0 0 0,-1 0 0 0 0,1 0 0 0 0,-1 0 0 0 0,1 0 0 0 0,-1 1 0 0 0,0-1 0 0 0,1 0 0 0 0,0 0 0 0 0,0 5 0 0 0,0-2 0 0 0,0 0 0 0 0,-1 0 0 0 0,1-1 0 0 0,-1 1 0 0 0,0 0 0 0 0,0 0 0 0 0,0 0 0 0 0,0 0 0 0 0,-1-1 0 0 0,1 1 0 0 0,-1 0 0 0 0,1 0 0 0 0,-1 0 0 0 0,0-1 0 0 0,0 1 0 0 0,0-1 0 0 0,-3 5 0 0 0,1-1 0 0 0,0-1 0 0 0,-1 1 0 0 0,0 0 0 0 0,0-1 0 0 0,0 0 0 0 0,-8 7 0 0 0,-1-2 0 0 0,0-1 0 0 0,-1 0 0 0 0,0-1 0 0 0,-20 9 0 0 0,30-15 0 0 0,2 0 0 0 0,2-2 0 0 0,-1 0 0 0 0,1 1 0 0 0,-1-1 0 0 0,0 1 0 0 0,1-1 0 0 0,-1 0 0 0 0,1 0 0 0 0,-1 1 0 0 0,0-1 0 0 0,1 0 0 0 0,-1 0 0 0 0,0 0 0 0 0,1 0 0 0 0,-1 0 0 0 0,0 0 0 0 0,1 0 0 0 0,-1 0 0 0 0,0 0 0 0 0,0 0 0 0 0,1 0 0 0 0,-2 0 0 0 0,-4-2 0 0 0,6-4 0 0 0,0 6 0 0 0,0 0 0 0 0,0 0 0 0 0,0 1 0 0 0,0-1 0 0 0,0 0 0 0 0,0 0 0 0 0,0 0 0 0 0,0 0 0 0 0,0 0 0 0 0,0 0 0 0 0,1 0 0 0 0,-1 0 0 0 0,0 0 0 0 0,0 0 0 0 0,0 0 0 0 0,0 1 0 0 0,0-1 0 0 0,0 0 0 0 0,0 0 0 0 0,0 0 0 0 0,0 0 0 0 0,1 0 0 0 0,-1 0 0 0 0,0 0 0 0 0,0 0 0 0 0,0 0 0 0 0,0 0 0 0 0,0 0 0 0 0,0 0 0 0 0,0 0 0 0 0,0 0 0 0 0,1 0 0 0 0,-1 0 0 0 0,0 0 0 0 0,0 0 0 0 0,0 0 0 0 0,0 0 0 0 0,0 0 0 0 0,0-1 0 0 0,0 1 0 0 0,0 0 0 0 0,1 0 0 0 0,-1 0 0 0 0,0 0 0 0 0,0 0 0 0 0,0 0 0 0 0,0 0 0 0 0,0 0 0 0 0,0 0 0 0 0,0 0 0 0 0,0 0 0 0 0,0 0 0 0 0,0-1 0 0 0,0 1 0 0 0,0 0 0 0 0,0 0 0 0 0,0 0 0 0 0,0 0 0 0 0,0 0 0 0 0,0 0 0 0 0,0 0 0 0 0,0 0 0 0 0,0-1 0 0 0,0 1 0 0 0,0 0 0 0 0,0 0 0 0 0,0 0 0 0 0,0 0 0 0 0,3 6 0 0 0,-3-6 0 0 0,3 24 0 0 0,-3-18 0 0 0,1 0 0 0 0,0 1 0 0 0,0-1 0 0 0,1 0 0 0 0,-1 0 0 0 0,5 8 0 0 0,-6-11 0 0 0,10 13 0 0 0,1-8 31 0 0,-7-9-93 0 0,-3 0-40 0 0,27-6-2186 0 0,-11-2-5027 0 0,-7 1-397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0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8287 0 0,'23'-10'382'0'0,"-22"10"-374"0"0,-1-1 0 0 0,0 1-1 0 0,0 0 1 0 0,0 0 0 0 0,0 0 0 0 0,0 0 0 0 0,0 0 0 0 0,0 0 0 0 0,0-1 0 0 0,1 1 0 0 0,-1 0 0 0 0,0 0 0 0 0,0 0 0 0 0,0 0 0 0 0,0-1-1 0 0,0 1 1 0 0,0 0 0 0 0,0 0 0 0 0,0 0 0 0 0,0 0 0 0 0,0-1 0 0 0,0 1 0 0 0,0 0 0 0 0,0 0 0 0 0,0 0 0 0 0,0 0 0 0 0,0 0 0 0 0,0-1 0 0 0,0 1-1 0 0,0 0 1 0 0,0 0 0 0 0,-1 0 0 0 0,1 0 0 0 0,0-1 0 0 0,0 1 0 0 0,0 0 0 0 0,0 0 0 0 0,0 0 0 0 0,0 0 0 0 0,0 0 0 0 0,0 0 0 0 0,-1 0-1 0 0,1-1 1 0 0,0 1 0 0 0,0 0 0 0 0,0 0 0 0 0,0 0 0 0 0,0 0 0 0 0,-1 0 0 0 0,1 0 0 0 0,0 0 0 0 0,0 0 0 0 0,0 0 0 0 0,0 0 0 0 0,-1 0-1 0 0,1 0 1 0 0,0 0 0 0 0,0 0 0 0 0,0 0 0 0 0,-1 0 0 0 0,1 0 17 0 0,-1-1 0 0 0,1 1 1 0 0,-1 0 0 0 0,0-1 0 0 0,0 1 0 0 0,1-1 0 0 0,-1 1-1 0 0,0-1 1 0 0,1 0 0 0 0,-1 1 0 0 0,0-1 0 0 0,1 0-1 0 0,-1 1 1 0 0,1-1 0 0 0,-1 0 0 0 0,1 0 0 0 0,-1 1-1 0 0,1-1 1 0 0,0 0 0 0 0,-1 0 0 0 0,1 0 0 0 0,0 0-1 0 0,0 0 1 0 0,0 0 0 0 0,-1 1 0 0 0,1-3 0 0 0,0 2 176 0 0,1 1-115 0 0,-1-1-1 0 0,0 0 1 0 0,0 0 0 0 0,1 0-1 0 0,-1 0 1 0 0,0 1 0 0 0,1-1-1 0 0,-1 0 1 0 0,1 0 0 0 0,-1 1-1 0 0,1-1 1 0 0,-1 0 0 0 0,1 1-1 0 0,-1-1 1 0 0,1 1 0 0 0,0-1-1 0 0,-1 0 1 0 0,1 1-1 0 0,0 0 1 0 0,-1-1 0 0 0,1 1-1 0 0,0-1 1 0 0,0 1 0 0 0,0 0-1 0 0,1-1 1 0 0,12-8 1153 0 0,-14 9-1180 0 0,1-1 0 0 0,-1 1 0 0 0,0-1 0 0 0,1 1 0 0 0,-1-1 0 0 0,0 0 0 0 0,1 1 0 0 0,-1-1 0 0 0,0 1 0 0 0,0-1 0 0 0,0 1 0 0 0,0-1 0 0 0,1 0 0 0 0,-1 1 0 0 0,0-1 0 0 0,0 0 0 0 0,0 1 0 0 0,0-1 0 0 0,0 1 0 0 0,-1-1 0 0 0,1 0 0 0 0,0 1 0 0 0,0-1 0 0 0,0 1 0 0 0,-1-2 0 0 0,-3-6 746 0 0,3 8-727 0 0,1-1 1 0 0,-1 0-1 0 0,0 1 1 0 0,1-1-1 0 0,-1 0 0 0 0,1 0 1 0 0,-1 1-1 0 0,1-1 1 0 0,0 0-1 0 0,-1 0 0 0 0,1 0 1 0 0,0 0-1 0 0,-1 0 1 0 0,1 1-1 0 0,0-1 0 0 0,0 0 1 0 0,0 0-1 0 0,0 0 1 0 0,0 0-1 0 0,0 0 1 0 0,0 0-1 0 0,0 0 0 0 0,0 0 1 0 0,0 0-1 0 0,1 1 1 0 0,-1-1-1 0 0,0 0 0 0 0,1 0 1 0 0,0-1-1 0 0,3-2 190 0 0,-3 4-231 0 0,-1-1 1 0 0,1 1-1 0 0,-1 0 1 0 0,1-1-1 0 0,-1 1 1 0 0,1-1 0 0 0,-1 1-1 0 0,0-1 1 0 0,1 1-1 0 0,-1-1 1 0 0,0 1 0 0 0,1-1-1 0 0,-1 1 1 0 0,0-1-1 0 0,0 0 1 0 0,1 0 0 0 0,-1 0-23 0 0,-1 0 0 0 0,1 0 1 0 0,0 0-1 0 0,0 0 1 0 0,-1 0-1 0 0,1 0 1 0 0,-1 0-1 0 0,1 0 1 0 0,-1 0-1 0 0,1 0 0 0 0,-1 0 1 0 0,0 1-1 0 0,1-1 1 0 0,-1 0-1 0 0,0 0 1 0 0,-1 0-1 0 0,1 0 355 0 0,1 1 117 0 0,0 0 21 0 0,0 0-66 0 0,11 17 653 0 0,-11-15-1033 0 0,1-1 1 0 0,-1 1-1 0 0,1 0 1 0 0,-1-1-1 0 0,0 1 1 0 0,0 0-1 0 0,0-1 1 0 0,0 1-1 0 0,0 0 0 0 0,-1-1 1 0 0,1 1-1 0 0,0-1 1 0 0,-1 1-1 0 0,1 0 1 0 0,-1-1-1 0 0,0 2 1 0 0,0-1-60 0 0,0 0-1 0 0,0 1 1 0 0,1-1 0 0 0,-1 0 0 0 0,1 0 0 0 0,0 0 0 0 0,-1 1-1 0 0,1-1 1 0 0,0 3 0 0 0,1-2-4 0 0,-1 0 0 0 0,-1 0 0 0 0,1 1 0 0 0,0-1 0 0 0,-1 0 0 0 0,1 0 0 0 0,-3 6 0 0 0,2-7 0 0 0,0 0 0 0 0,0 1 0 0 0,1-1 0 0 0,-1 0 0 0 0,1 1 0 0 0,-1-1 0 0 0,1 1 0 0 0,0-1 0 0 0,0 1 0 0 0,0-1 0 0 0,0 1 0 0 0,1-1 0 0 0,-1 0 0 0 0,1 1 0 0 0,0 2 0 0 0,1 0 0 0 0,0-3 0 0 0,-1 1 0 0 0,0 0 0 0 0,0-1 0 0 0,0 1 0 0 0,0 0 0 0 0,0 0 0 0 0,-1-1 0 0 0,1 1 0 0 0,-1 0 0 0 0,0 0 0 0 0,0 0 0 0 0,0 0 0 0 0,0 0 0 0 0,0-1 0 0 0,-1 5 0 0 0,0-5 0 0 0,1 1 0 0 0,0-1 0 0 0,0 1 0 0 0,0-1 0 0 0,1 1 0 0 0,-1 0 0 0 0,0-1 0 0 0,1 1 0 0 0,1 3 0 0 0,-1-4 0 0 0,-1 0 0 0 0,1 1 0 0 0,0-1 0 0 0,-1 0 0 0 0,0 1 0 0 0,1-1 0 0 0,-1 1 0 0 0,0-1 0 0 0,0 1 0 0 0,-1 3 0 0 0,-4 6 0 0 0,4-11 0 0 0,1 1 0 0 0,-1 0 0 0 0,0 0 0 0 0,0 0 0 0 0,1 0 0 0 0,0-1 0 0 0,-1 1 0 0 0,1 0 0 0 0,0 0 0 0 0,0 0 0 0 0,0 3 0 0 0,5 18 0 0 0,-3-18 0 0 0,-1 0 0 0 0,1 0 0 0 0,-2 0 0 0 0,2 9 0 0 0,0 7 0 0 0,-1-18 0 0 0,-1 0 0 0 0,1 0 0 0 0,-1 1 0 0 0,0-1 0 0 0,0 0 0 0 0,0 0 0 0 0,0 0 0 0 0,-1 0 0 0 0,-1 6 0 0 0,-2 2 0 0 0,4-1 0 0 0,5-2 0 0 0,5 3 0 0 0,-5-10 0 0 0,-2-1 0 0 0,-2 1 0 0 0,1 0 0 0 0,0 0 0 0 0,-1 0 0 0 0,1-1 0 0 0,-1 1 0 0 0,1-1 0 0 0,0 1 0 0 0,0-1 0 0 0,-1 0 0 0 0,1 0 0 0 0,0 1 0 0 0,-1-1 0 0 0,1 0 0 0 0,0-1 0 0 0,0 1 0 0 0,-1 0 0 0 0,1 0 0 0 0,2-1 0 0 0,1-1 0 0 0,0 1 0 0 0,0-1 0 0 0,0 0 0 0 0,0 0 0 0 0,0 0 0 0 0,0 0 0 0 0,0-1 0 0 0,-1 0 0 0 0,1 0 0 0 0,-1 0 0 0 0,0-1 0 0 0,0 1 0 0 0,0-1 0 0 0,-1 0 0 0 0,1 0 0 0 0,-1-1 0 0 0,0 1 0 0 0,5-9 0 0 0,51-108 2032 0 0,-39 81-2013 0 0,-13 28-20 0 0,-1-1 1 0 0,0 0-1 0 0,6-19 0 0 0,-1-8 221 0 0,1 1 612 0 0,9-58-1 0 0,-10 41-730 0 0,-11 55-438 0 0,0 1-138 0 0,0 0-33 0 0,0 0 65 0 0,-5 13-237 0 0,4-7-4257 0 0,-1 5-2571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0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190 128 10135 0 0,'33'-17'919'0'0,"-48"5"-534"0"0,12 8 384 0 0,1 1 0 0 0,0-1 0 0 0,0 0 0 0 0,0 0-1 0 0,-2-7 1 0 0,3 7-301 0 0,0 1-1 0 0,-1-1 1 0 0,1 1-1 0 0,-1 0 0 0 0,0-1 1 0 0,0 1-1 0 0,0 0 1 0 0,-3-3-1 0 0,4 5 525 0 0,1 1 28 0 0,0 0-133 0 0,-14 2-550 0 0,9-1-268 0 0,0 1 0 0 0,-1-1 0 0 0,1 1 0 0 0,0 0 0 0 0,0 1 1 0 0,0-1-1 0 0,0 1 0 0 0,1 0 0 0 0,-1 0 0 0 0,1 0 0 0 0,0 1 0 0 0,0 0 0 0 0,0 0 0 0 0,-6 7 0 0 0,3-1 104 0 0,0 0-1 0 0,0 1 1 0 0,1-1 0 0 0,1 2-1 0 0,-7 16 1 0 0,-5 6-867 0 0,14-29 510 0 0,-1 1 1 0 0,1 0 0 0 0,1 0 0 0 0,-1-1 0 0 0,1 2 0 0 0,-3 10 0 0 0,5-16 182 0 0,0-1 0 0 0,0 1 0 0 0,0 0 0 0 0,0-1 0 0 0,0 1 0 0 0,0 0 0 0 0,0-1 0 0 0,0 1 0 0 0,0 0 0 0 0,0-1 0 0 0,0 1 0 0 0,0 0 0 0 0,0-1 0 0 0,1 1 1 0 0,-1 0-1 0 0,0-1 0 0 0,1 2 0 0 0,5 0 4 0 0,-5-1-5 0 0,1 1 2 0 0,-1-2 0 0 0,-1 1 0 0 0,1-1 0 0 0,0 1 0 0 0,0-1 0 0 0,0 1 0 0 0,0-1 0 0 0,-1 0 0 0 0,1 1 0 0 0,0-1 0 0 0,0 0 0 0 0,0 0 0 0 0,0 0 0 0 0,0 0 0 0 0,0 0 0 0 0,0 0 0 0 0,0 0 0 0 0,0 0 0 0 0,-1 0 0 0 0,3 0 0 0 0,2 0 0 0 0,1-1 0 0 0,-1 1 0 0 0,0-1 0 0 0,1 0 0 0 0,4-2 0 0 0,-8 2 0 0 0,1 0 0 0 0,-1 1 0 0 0,0-1 0 0 0,0 0 0 0 0,0-1 0 0 0,0 1 0 0 0,0 0 0 0 0,0 0 0 0 0,0-1 0 0 0,-1 1 0 0 0,1-1 0 0 0,0 0 0 0 0,2-3 0 0 0,-3 4 48 0 0,1-1 1 0 0,-1 0-1 0 0,1 1 0 0 0,0-1 0 0 0,0 1 0 0 0,0-1 1 0 0,0 1-1 0 0,0 0 0 0 0,3-2 0 0 0,14-10 745 0 0,-18 13-758 0 0,0-1 0 0 0,-1 0 0 0 0,1 0 0 0 0,0 1 0 0 0,-1-1 0 0 0,1 0 0 0 0,-1 0 0 0 0,1 0 0 0 0,-1 0 0 0 0,0 0 0 0 0,1 0 1 0 0,-1 0-1 0 0,0 0 0 0 0,0 0 0 0 0,1 0 0 0 0,-1 0 0 0 0,0 0 0 0 0,0 0 0 0 0,0-2 0 0 0,0-3-31 0 0,0-1 0 0 0,0 0 0 0 0,1 1 0 0 0,2-9 0 0 0,2-10-8 0 0,-5 24 4 0 0,0 1 0 0 0,0-1 0 0 0,0 1 0 0 0,0-1 0 0 0,1 0 0 0 0,-1 1 0 0 0,0-1 0 0 0,0 1 0 0 0,1-1 0 0 0,-1 1 0 0 0,0-1 0 0 0,1 1 0 0 0,-1-1 0 0 0,1 1 0 0 0,-1 0 0 0 0,1-1 0 0 0,-1 1 0 0 0,1 0 0 0 0,-1-1 0 0 0,1 1 0 0 0,-1 0 0 0 0,1-1 0 0 0,-1 1 0 0 0,1 0 0 0 0,0 0 0 0 0,-1-1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0,0-1 0 0 0,0 1 0 0 0,0 0 0 0 0,0 0 0 0 0,-11 4 0 0 0,10-3 0 0 0,0 0 0 0 0,0 0 0 0 0,0 0 0 0 0,0 0 0 0 0,0 0 0 0 0,0 0 0 0 0,1 0 0 0 0,-1 0 0 0 0,0 0 0 0 0,1 1 0 0 0,-1-1 0 0 0,1 0 0 0 0,0 0 0 0 0,-1 1 0 0 0,1-1 0 0 0,0 0 0 0 0,0 1 0 0 0,-1-1 0 0 0,1 0 0 0 0,0 1 0 0 0,1-1 0 0 0,-1 0 0 0 0,0 1 0 0 0,0-1 0 0 0,0 0 0 0 0,1 2 0 0 0,0 1 0 0 0,-1-2 0 0 0,0 0 0 0 0,0 1 0 0 0,-1-1 0 0 0,1 0 0 0 0,-1 1 0 0 0,1-1 0 0 0,-1 0 0 0 0,0 0 0 0 0,0 0 0 0 0,0 0 0 0 0,0 0 0 0 0,-2 3 0 0 0,2-2 0 0 0,-1 0 0 0 0,1 0 0 0 0,-1 0 0 0 0,1 1 0 0 0,-1 3 0 0 0,1-4 0 0 0,1-1 0 0 0,0 0 0 0 0,-1 0 0 0 0,1 0 0 0 0,0 0 0 0 0,0 0 0 0 0,1 1 0 0 0,-1-1 0 0 0,0 0 0 0 0,1 0 0 0 0,-1 0 0 0 0,1 0 0 0 0,0 0 0 0 0,0 0 0 0 0,-1 0 0 0 0,1 0 0 0 0,1 0 0 0 0,-1 0 0 0 0,0 0 0 0 0,0-1 0 0 0,1 1 0 0 0,-1 0 0 0 0,2 1 0 0 0,-2-2 0 0 0,2 4 0 0 0,-3-4 0 0 0,1 0 0 0 0,0 0 0 0 0,-1 0 0 0 0,1-1 0 0 0,0 1 0 0 0,-1 0 0 0 0,1 0 0 0 0,0 0 0 0 0,0 0 0 0 0,0-1 0 0 0,0 1 0 0 0,0 0 0 0 0,0-1 0 0 0,0 1 0 0 0,0-1 0 0 0,1 1 0 0 0,6 1 0 0 0,-6-2 0 0 0,0 0 0 0 0,0-1 0 0 0,0 0 0 0 0,0 1 0 0 0,0-1 0 0 0,0 0 0 0 0,0 0 0 0 0,0 0 0 0 0,-1 0 0 0 0,1 0 0 0 0,0 0 0 0 0,0 0 0 0 0,-1-1 0 0 0,1 1 0 0 0,-1-1 0 0 0,0 1 0 0 0,1-1 0 0 0,-1 0 0 0 0,0 1 0 0 0,0-1 0 0 0,2-3 0 0 0,-2 3 0 0 0,0 0 0 0 0,0 1 0 0 0,1-1 0 0 0,-1 0 0 0 0,0 1 0 0 0,1-1 0 0 0,-1 1 0 0 0,1-1 0 0 0,0 1 0 0 0,0-1 0 0 0,-1 1 0 0 0,1 0 0 0 0,0 0 0 0 0,3-1 0 0 0,-3 2 0 0 0,-1-1 0 0 0,1 0 0 0 0,-1 1 0 0 0,0-1 0 0 0,1 0 0 0 0,-1 0 0 0 0,1 0 0 0 0,-1 0 0 0 0,0 0 0 0 0,0 0 0 0 0,0 0 0 0 0,1-1 0 0 0,-1 1 0 0 0,0 0 0 0 0,-1-1 0 0 0,1 1 0 0 0,0 0 0 0 0,0-1 0 0 0,-1 1 0 0 0,1-1 0 0 0,0 1 0 0 0,0-4 0 0 0,-1 2 57 0 0,1 0 0 0 0,0 0 0 0 0,1-1 0 0 0,-1 1 0 0 0,1 0 0 0 0,-1 0 0 0 0,1 0 0 0 0,0 1 0 0 0,0-1 0 0 0,0 0 0 0 0,0 1 0 0 0,0-1 1 0 0,6-3-1 0 0,-6 4 3 0 0,0 0 0 0 0,0 0 0 0 0,1 0 0 0 0,-1 0 1 0 0,0-1-1 0 0,-1 1 0 0 0,1-1 0 0 0,0 1 1 0 0,-1-1-1 0 0,1 0 0 0 0,-1 1 0 0 0,0-1 1 0 0,0 0-1 0 0,0 0 0 0 0,0 0 0 0 0,-1 0 1 0 0,1-4-1 0 0,-1 6-53 0 0,0-2 2 0 0,0 1-1 0 0,0-1 0 0 0,0 0 0 0 0,0 1 1 0 0,0-1-1 0 0,0 1 0 0 0,1-1 1 0 0,-1 1-1 0 0,1-1 0 0 0,0 1 1 0 0,0-1-1 0 0,-1 1 0 0 0,2 0 1 0 0,-1-1-1 0 0,0 1 0 0 0,0 0 0 0 0,1 0 1 0 0,2-4-1 0 0,-1 3-8 0 0,1-1 0 0 0,-1 0 0 0 0,1 0 0 0 0,-1 0 0 0 0,4-8 0 0 0,-6 12 0 0 0,-1-1 0 0 0,0 0 0 0 0,1 1 0 0 0,-1-1 0 0 0,0 0 0 0 0,1 0 0 0 0,-1 1 0 0 0,0-1 0 0 0,0 0 0 0 0,0 0 0 0 0,0 1 0 0 0,0-1 0 0 0,0 0 0 0 0,0 0 0 0 0,0 1 0 0 0,0-1 0 0 0,0 0 0 0 0,0 0 0 0 0,0 0 0 0 0,0 1 0 0 0,-1-1 0 0 0,1 0 0 0 0,0 1 0 0 0,-1-1 0 0 0,1 0 0 0 0,0 0 0 0 0,-1 1 0 0 0,1-1 0 0 0,-1 1 0 0 0,1-1 0 0 0,-1 0 0 0 0,1 1 0 0 0,-1-1 0 0 0,0 1 0 0 0,1-1 0 0 0,-1 1 0 0 0,0 0 0 0 0,1-1 0 0 0,-2 1 0 0 0,-1-2 0 0 0,3 2 0 0 0,0 0 0 0 0,0 0 0 0 0,0 0 0 0 0,0 0 0 0 0,0 0 0 0 0,1 0 0 0 0,-1 0 0 0 0,0 0 0 0 0,0 0 0 0 0,0 0 0 0 0,0 0 0 0 0,0 0 0 0 0,1 0 0 0 0,-1 0 0 0 0,0 0 0 0 0,0 0 0 0 0,0 0 0 0 0,0 0 0 0 0,1 0 0 0 0,-1 0 0 0 0,0 0 0 0 0,0 0 0 0 0,0 0 0 0 0,0 0 0 0 0,0 0 0 0 0,0 1 0 0 0,1-1 0 0 0,-1 0 0 0 0,0 0 0 0 0,0 0 0 0 0,0 0 0 0 0,0 0 0 0 0,0 0 0 0 0,0 1 0 0 0,0-1 0 0 0,0 0 0 0 0,0 0 0 0 0,0 0 0 0 0,0 0 0 0 0,0 0 0 0 0,0 1 0 0 0,0-1 0 0 0,1 0 0 0 0,-1 0 0 0 0,0 0 0 0 0,0 0 0 0 0,-1 0 0 0 0,1 1 0 0 0,0-1 0 0 0,0 0 0 0 0,0 0 0 0 0,0 0 0 0 0,0 0 0 0 0,0 1 0 0 0,0-1 0 0 0,0 0 0 0 0,0 0 0 0 0,0 0 0 0 0,0 0 0 0 0,-4 6 0 0 0,-8 5 0 0 0,7-8 0 0 0,1 1 0 0 0,1-1 0 0 0,-1 1 0 0 0,1 0 0 0 0,-1 0 0 0 0,-4 8 0 0 0,1 2 0 0 0,3-3 0 0 0,4-1 0 0 0,-1-1 0 0 0,3-2-64 0 0,0-6-34 0 0,0 0 0 0 0,-1 1 0 0 0,1-1-1 0 0,0 0 1 0 0,0 0 0 0 0,0 0 0 0 0,0 0 0 0 0,0-1 0 0 0,0 1 0 0 0,0 0-1 0 0,0-1 1 0 0,0 1 0 0 0,0-1 0 0 0,3 0 0 0 0,0 1-125 0 0,-3 0 425 0 0,0 0 248 0 0,3 1-339 0 0,0 0 0 0 0,1 0-1 0 0,-1 0 1 0 0,0-1 0 0 0,1 1-1 0 0,-1-1 1 0 0,1-1 0 0 0,0 1-1 0 0,7-1 1 0 0,2 0-111 0 0,-5 2 0 0 0,-3 4-64 0 0,-7-5 23 0 0,1 0 0 0 0,-1 0 0 0 0,0 0 1 0 0,1 0-1 0 0,-1 0 0 0 0,0 0 0 0 0,1 0 0 0 0,-1 0 0 0 0,0 0 0 0 0,0 0 0 0 0,0 0 0 0 0,0 0 1 0 0,0 0-1 0 0,0 0 0 0 0,0 0 0 0 0,0 0 0 0 0,-1 0 0 0 0,1 0 0 0 0,0 0 0 0 0,-1 0 0 0 0,1 0 1 0 0,0-1-1 0 0,-1 1 0 0 0,0 2 0 0 0,-20 21-597 0 0,7-9 1255 0 0,1 3 325 0 0,12-17-911 0 0,1-1-25 0 0,-1 0 0 0 0,1 1 0 0 0,0-1 0 0 0,0 0 0 0 0,-1 0-1 0 0,1 1 1 0 0,0-1 0 0 0,0 1 0 0 0,0-1 0 0 0,-1 0 0 0 0,1 1 0 0 0,0-1 0 0 0,0 0 0 0 0,0 1 0 0 0,0-1-1 0 0,0 1 1 0 0,0-1 0 0 0,0 0 0 0 0,0 1 0 0 0,5 9 13 0 0,-4-10-19 0 0,-1 0-1 0 0,0 0 1 0 0,1 1 0 0 0,-1-1 0 0 0,0 0 0 0 0,1 1 0 0 0,-1-1 0 0 0,0 1 0 0 0,1-1 0 0 0,-1 0 0 0 0,0 1 0 0 0,0-1 0 0 0,0 1 0 0 0,1-1 0 0 0,-1 0 0 0 0,0 1 0 0 0,0-1 0 0 0,0 1 0 0 0,0-1-1 0 0,0 1 1 0 0,0-1 0 0 0,0 1 0 0 0,0-1 0 0 0,0 1 0 0 0,0-1 0 0 0,0 0 0 0 0,0 1 0 0 0,0-1 0 0 0,0 1 0 0 0,0-1 0 0 0,-1 1 0 0 0,1-1 0 0 0,0 1 0 0 0,0-1 0 0 0,0 0 0 0 0,-1 1 0 0 0,1-1-1 0 0,0 0 1 0 0,-1 1 0 0 0,1-1 0 0 0,0 0 0 0 0,-1 1 0 0 0,1-1 0 0 0,0 0 0 0 0,-1 1 0 0 0,-9 10-1282 0 0,10-11 1223 0 0,0 0-1 0 0,0 1 1 0 0,0-1 0 0 0,0 0-1 0 0,0 0 1 0 0,0 0 0 0 0,0 0 0 0 0,0 0-1 0 0,0 0 1 0 0,0 0 0 0 0,0 0-1 0 0,0 1 1 0 0,0-1 0 0 0,0 0 0 0 0,0 0-1 0 0,0 0 1 0 0,0 0 0 0 0,0 0-1 0 0,0 0 1 0 0,0 0 0 0 0,0 0 0 0 0,0 0-1 0 0,0 1 1 0 0,0-1 0 0 0,0 0 0 0 0,0 0-1 0 0,1 0 1 0 0,-1 0 0 0 0,0 0-1 0 0,0 0 1 0 0,0 0 0 0 0,0 0 0 0 0,0 0-1 0 0,0 0 1 0 0,0 0 0 0 0,0 0-1 0 0,0 0 1 0 0,1 0 0 0 0,-1 0 0 0 0,0 0-1 0 0,0 0 1 0 0,0 0 0 0 0,0 0-1 0 0,0 0 1 0 0,0 0 0 0 0,0 0 0 0 0,0 0-1 0 0,1 0 1 0 0,-1 0 0 0 0,0 0-1 0 0,0 0 1 0 0,0 0 0 0 0,16-4-7576 0 0,-15 3 6988 0 0,10-3-5791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1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 11975 0 0,'0'0'267'0'0,"0"0"42"0"0,0 0 17 0 0,0 0-28 0 0,0 0-58 0 0,0 0 491 0 0,0 0 238 0 0,0 0 45 0 0,0 0-61 0 0,0 0-288 0 0,3 0-121 0 0,9-2-28 0 0,-9 1-4 0 0,-5 2-346 0 0,0 0 1 0 0,0 1-1 0 0,0-1 0 0 0,0 1 1 0 0,1-1-1 0 0,-1 1 0 0 0,-1 1 1 0 0,0 0 38 0 0,2-1-88 0 0,-1-1-1 0 0,1 1 0 0 0,0 0 1 0 0,0 0-1 0 0,-1 0 1 0 0,1 0-1 0 0,0 0 1 0 0,1 1-1 0 0,-1-1 1 0 0,-1 4-1 0 0,-5 13 651 0 0,-3 1-268 0 0,2-3-441 0 0,-19 26 1 0 0,19-30 174 0 0,-1 1 0 0 0,2 0 0 0 0,-10 24 1 0 0,-12 48 865 0 0,20-57-1094 0 0,2 2 1 0 0,-4 43-1 0 0,10-66-5 0 0,1-1 0 0 0,1 1 0 0 0,-1 0 0 0 0,1-1 0 0 0,1 1 0 0 0,-1-1 0 0 0,6 14 0 0 0,-2-6 0 0 0,2-1 0 0 0,14 25 0 0 0,-21-36 0 0 0,2 2 0 0 0,10 4 0 0 0,-10-7 0 0 0,-1-1 0 0 0,0-1 0 0 0,0 1 0 0 0,0 0 0 0 0,0-1 0 0 0,0 1 0 0 0,-1-1 0 0 0,1 0 0 0 0,0 1 0 0 0,0-1 0 0 0,0 0 0 0 0,0 1 0 0 0,0-1 0 0 0,0 0 0 0 0,0 0 0 0 0,0 0 0 0 0,2 0 0 0 0,7 0 0 0 0,-2-2-133 0 0,-7 1-563 0 0,-6-4-2359 0 0,-10-15-1357 0 0,8 14 2876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1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13823 0 0,'0'0'35'0'0,"-1"0"-1"0"0,1 0 1 0 0,0 0-1 0 0,-1 0 1 0 0,1 0-1 0 0,0 0 1 0 0,-1 0-1 0 0,1-1 1 0 0,-1 1-1 0 0,1 0 0 0 0,0 0 1 0 0,-1 0-1 0 0,1 0 1 0 0,0-1-1 0 0,-1 1 1 0 0,1 0-1 0 0,0 0 1 0 0,0-1-1 0 0,-1 1 1 0 0,1 0-1 0 0,0 0 1 0 0,0-1-1 0 0,-1 1 1 0 0,1 0-1 0 0,0-1 1 0 0,0 1-1 0 0,0 0 0 0 0,-1-1 1 0 0,1 1-1 0 0,0 0 1 0 0,0-1-1 0 0,0 1 1 0 0,0-1-1 0 0,0 1 1 0 0,0-1-1 0 0,0 0 30 0 0,1-1 0 0 0,0 1 0 0 0,-1 0 0 0 0,1 0 0 0 0,0 0 0 0 0,-1-1 0 0 0,1 1 0 0 0,0 0 1 0 0,0 0-1 0 0,2-1 0 0 0,9-5 646 0 0,-8 5 101 0 0,-9-5 202 0 0,4 7-501 0 0,1 0 0 0 0,0 0 0 0 0,0 0 0 0 0,0 0 0 0 0,0 0 0 0 0,1 1 0 0 0,6 18 578 0 0,-6-14-954 0 0,1 0-1 0 0,0-1 1 0 0,4 10-1 0 0,-4-12-135 0 0,-1 0 0 0 0,0 0 0 0 0,0 0 0 0 0,0 0 0 0 0,0 1 0 0 0,0-1 0 0 0,-1 0 0 0 0,1 0 0 0 0,0 0 0 0 0,-1 1 0 0 0,0-1 0 0 0,0 0 0 0 0,0 3 0 0 0,0 0 0 0 0,-1 0 0 0 0,0 0 0 0 0,-1 0 0 0 0,-2 8 0 0 0,1-6 0 0 0,2-2 0 0 0,-1 1 0 0 0,1-1 0 0 0,0 1 0 0 0,1-1 0 0 0,0 1 0 0 0,-1 0 0 0 0,2-1 0 0 0,-1 1 0 0 0,1-1 0 0 0,0 1 0 0 0,2 6 0 0 0,-3-10 0 0 0,0-1 0 0 0,0 0 0 0 0,1 1 0 0 0,-1-1 0 0 0,1 0 0 0 0,-1 0 0 0 0,1 0 0 0 0,0 1 0 0 0,-1-1 0 0 0,1 0 0 0 0,0 0 0 0 0,0 0 0 0 0,0 0 0 0 0,0 0 0 0 0,0 0 0 0 0,0 0 0 0 0,0-1 0 0 0,0 1 0 0 0,0 0 0 0 0,0 0 0 0 0,0-1 0 0 0,0 1 0 0 0,1-1 0 0 0,-1 1 0 0 0,2 0 0 0 0,1 0 0 0 0,26 9 0 0 0,-29-10 0 0 0,2 1 0 0 0,-1 0 0 0 0,1-1 0 0 0,0 1 0 0 0,0-1 0 0 0,0 1 0 0 0,0-1 0 0 0,0 0 0 0 0,0 0 0 0 0,0 0 0 0 0,0-1 0 0 0,0 1 0 0 0,0-1 0 0 0,0 0 0 0 0,0 1 0 0 0,0-1 0 0 0,0-1 0 0 0,0 1 0 0 0,4-3 0 0 0,-3 2-3 0 0,0 0 0 0 0,0-1-1 0 0,-1 0 1 0 0,1 0 0 0 0,0 0 0 0 0,-1 0 0 0 0,0-1-1 0 0,0 1 1 0 0,0-1 0 0 0,4-5 0 0 0,0-4 354 0 0,12-27 0 0 0,1-1 865 0 0,-18 36-1201 0 0,0 1 0 0 0,0-1 1 0 0,0 0-1 0 0,-1 0 0 0 0,0-1 0 0 0,1 1 1 0 0,-2 0-1 0 0,1 0 0 0 0,-1-1 1 0 0,0-4-1 0 0,1-12-18 0 0,4-1 219 0 0,-4 21-156 0 0,0-1-1 0 0,0 1 1 0 0,-1-1-1 0 0,1 1 1 0 0,-1-1-1 0 0,0 1 1 0 0,0-1 0 0 0,0 1-1 0 0,0-1 1 0 0,0 0-1 0 0,-1-2 1 0 0,1 4 449 0 0,0 1-66 0 0,-1 1-294 0 0,-2 9-141 0 0,-3 8-6 0 0,0 0 0 0 0,1 1 0 0 0,-3 27 0 0 0,-10 59-2 0 0,11-72 0 0 0,4-22 0 0 0,0-1 0 0 0,-6 15 0 0 0,-3 6 0 0 0,-1-5 0 0 0,11-24 0 0 0,0 1 0 0 0,1 0 0 0 0,-1 0 0 0 0,1 0 0 0 0,-1 0 0 0 0,1 0 0 0 0,0 0 0 0 0,0 0 0 0 0,1 0 0 0 0,-1 0 0 0 0,0 5 0 0 0,1-5-19 0 0,1-1 0 0 0,-1 1 0 0 0,0-1 0 0 0,-1 1 0 0 0,1-1-1 0 0,0 1 1 0 0,-1-1 0 0 0,1 0 0 0 0,-1 1 0 0 0,0-1 0 0 0,0 0 0 0 0,0 1 0 0 0,0-1 0 0 0,0 0-1 0 0,0 0 1 0 0,0 0 0 0 0,-1 0 0 0 0,1 0 0 0 0,-1 0 0 0 0,-2 2 0 0 0,-18 25-1407 0 0,22-29 1323 0 0,-1 0-1 0 0,1 1 0 0 0,0-1 0 0 0,-1 0 1 0 0,1 1-1 0 0,0-1 0 0 0,-1 0 1 0 0,1 1-1 0 0,0-1 0 0 0,-1 1 0 0 0,1-1 1 0 0,0 1-1 0 0,0-1 0 0 0,-1 1 0 0 0,1-1 1 0 0,0 1-1 0 0,0-1 0 0 0,0 1 0 0 0,0-1 1 0 0,0 1-1 0 0,0-1 0 0 0,0 1 0 0 0,0-1 1 0 0,0 1-1 0 0,0-1 0 0 0,0 1 0 0 0,0-1 1 0 0,0 1-1 0 0,0-1 0 0 0,0 1 0 0 0,1-1 1 0 0,-1 1-1 0 0,0-1 0 0 0,0 1 1 0 0,1-1-1 0 0,-1 1 0 0 0,0-1 0 0 0,1 0 1 0 0,-1 1-1 0 0,16 7-4750 0 0,-15-8 5340 0 0,10 4-2022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1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13823 0 0,'0'0'315'0'0,"0"0"45"0"0,0 0 21 0 0,5-19 75 0 0,-1-12 5684 0 0,-4 28-1919 0 0,-2 19-2302 0 0,-1 4-1919 0 0,-1 35 0 0 0,5-46 0 0 0,5-4 0 0 0,-5-5-175 0 0,1 1-1 0 0,-1 0 1 0 0,1-1-1 0 0,0 1 1 0 0,0-1-1 0 0,-1 0 1 0 0,1 0-1 0 0,0 1 0 0 0,0-1 1 0 0,-1 0-1 0 0,1-1 1 0 0,0 1-1 0 0,0 0 1 0 0,-1 0-1 0 0,1-1 1 0 0,0 1-1 0 0,-1-1 1 0 0,1 1-1 0 0,0-1 1 0 0,-1 0-1 0 0,1 0 1 0 0,-1 0-1 0 0,1 0 1 0 0,-1 0-1 0 0,2-1 1 0 0,1-1-792 0 0,-1-1 0 0 0,0 1 0 0 0,0-1 0 0 0,0 0 0 0 0,0 0 0 0 0,0 0 1 0 0,3-9-1 0 0,0 1-5671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1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13823 0 0,'-32'6'304'0'0,"23"-3"64"0"0,1-1 16 0 0,8-2 0 0 0,-6 6-312 0 0,6-6-72 0 0,0 0 0 0 0,0 0 0 0 0,-7 6-392 0 0,1 0-96 0 0,0-1-24 0 0,6-5 0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1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15663 0 0,'0'0'356'0'0,"0"0"50"0"0,0 0 20 0 0,0 0-42 0 0,0 0-180 0 0,0 0 176 0 0,8-8 1128 0 0,-2 5-1133 0 0,1 1-1 0 0,-1 0 1 0 0,1 1-1 0 0,-1-1 1 0 0,1 1 0 0 0,0 1-1 0 0,0-1 1 0 0,-1 1-1 0 0,1 0 1 0 0,10 2-1 0 0,19-1-302 0 0,5-3 149 0 0,46 4 1 0 0,-51 7 1455 0 0,-35-8-1578 0 0,-1 0 1 0 0,0 0-1 0 0,1 0 0 0 0,-1 1 0 0 0,0-1 0 0 0,0 0 1 0 0,0 0-1 0 0,0 1 0 0 0,0-1 0 0 0,0 0 1 0 0,0 2-1 0 0,0 2 670 0 0,-2 17-759 0 0,-5 33 0 0 0,0 0-14 0 0,-6 392 4 0 0,13-400 0 0 0,3 9 0 0 0,-3-52 0 0 0,-4 8 0 0 0,1-6 0 0 0,0 9 0 0 0,-1-8 0 0 0,-1-3 72 0 0,4-3 299 0 0,1-1 117 0 0,0 0 21 0 0,0 0-66 0 0,-1-1-430 0 0,-1 0 1 0 0,1 0 0 0 0,-1 0 0 0 0,1 0 0 0 0,-1 0-1 0 0,1 0 1 0 0,-1 1 0 0 0,1-1 0 0 0,-1 1-1 0 0,0-1 1 0 0,-1 1 0 0 0,-4-2-14 0 0,1 4 0 0 0,0 1 0 0 0,-1 0 0 0 0,2-1-64 0 0,4-1-273 0 0,1-1-138 0 0,0 0-33 0 0,0 0-4 0 0,0 0 0 0 0,0 0 0 0 0,0 0 0 0 0,0 0-68 0 0,0 0-285 0 0,0 0-126 0 0,-1-1-29 0 0,-4-3-4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1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82 11975 0 0,'-5'-7'904'0'0,"1"2"-683"0"0,0-1 0 0 0,0 1 0 0 0,1 0 0 0 0,-3-7 0 0 0,1-5 3542 0 0,5 16-3219 0 0,0 1-28 0 0,0-3 583 0 0,0 0 0 0 0,1 1-1 0 0,-1-1 1 0 0,0 0-1 0 0,1 1 1 0 0,2-6 0 0 0,2 10-885 0 0,1 0 1 0 0,-1 1 0 0 0,0-1-1 0 0,0 1 1 0 0,0 0-1 0 0,0 0 1 0 0,-1 1 0 0 0,1-1-1 0 0,-1 1 1 0 0,0 0 0 0 0,5 5-1 0 0,14 12 376 0 0,-18-16-545 0 0,0 0-1 0 0,1 0 1 0 0,-2 1 0 0 0,1 0-1 0 0,-1 0 1 0 0,0 0 0 0 0,0 0-1 0 0,0 1 1 0 0,5 13 0 0 0,-1 4 347 0 0,8 39 0 0 0,-9-31-183 0 0,0 2-16 0 0,-3-1 1 0 0,1 65-1 0 0,-4-59-165 0 0,-2 137-28 0 0,-1-161 0 0 0,0 0 0 0 0,-8 27 0 0 0,3-23 0 0 0,-1 0 0 0 0,-11 20 0 0 0,12-25 0 0 0,2-6 0 0 0,-1-1 0 0 0,0-2 0 0 0,5-5 0 0 0,1 0 0 0 0,-1 1 0 0 0,1-1 0 0 0,0 0 0 0 0,-1 1 0 0 0,1-1 0 0 0,-1 0 0 0 0,1 1 0 0 0,-1-1 0 0 0,1 0 0 0 0,-1 0 0 0 0,1 0 0 0 0,-1 1 0 0 0,1-1 0 0 0,-1 0 0 0 0,0 0 0 0 0,1 0 0 0 0,-1 0 0 0 0,1 0 0 0 0,-1 0 0 0 0,1 0 0 0 0,-1 0 0 0 0,1 0 0 0 0,-1 0 0 0 0,0 0 0 0 0,-1-1 0 0 0,-4 0 0 0 0,1-2-64 0 0,-13-8-1326 0 0,15 10 673 0 0,1-1-1 0 0,-1 0 0 0 0,0 1 1 0 0,1-1-1 0 0,-1 0 0 0 0,-3-5 1 0 0,-1 1-8494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1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32 327 11975 0 0,'-24'-7'1083'0'0,"20"5"-891"0"0,6-2-29 0 0,-1 2 567 0 0,2-14 2209 0 0,-3 13-2683 0 0,0 0 1 0 0,0 1 0 0 0,-1-1-1 0 0,1 0 1 0 0,0 1-1 0 0,-1-1 1 0 0,0 0-1 0 0,1 1 1 0 0,-2-4-1 0 0,-2-7 1348 0 0,4 11-1422 0 0,0 1-1 0 0,0-1 0 0 0,1 0 1 0 0,-1 1-1 0 0,0-1 1 0 0,1 1-1 0 0,0-1 0 0 0,-1 1 1 0 0,1-1-1 0 0,0 1 1 0 0,1-2-1 0 0,1-3-114 0 0,5-21 194 0 0,-8 23-111 0 0,1 0 0 0 0,-1 1 1 0 0,1-1-1 0 0,0 1 1 0 0,0-1-1 0 0,1 1 1 0 0,2-6-1 0 0,10-10 510 0 0,1 0 0 0 0,1 1 0 0 0,32-28 0 0 0,-27 32-644 0 0,-13 11-16 0 0,0 8 0 0 0,-7-3 0 0 0,1-1 0 0 0,-1 1 0 0 0,0 0 0 0 0,0 0 0 0 0,0 0 0 0 0,0 0 0 0 0,0 0 0 0 0,-1 0 0 0 0,1 0 0 0 0,-1 0 0 0 0,1 0 0 0 0,-1 1 0 0 0,0 3 0 0 0,-2 32 0 0 0,-1-5 0 0 0,3-29 0 0 0,0 0 0 0 0,0-1 0 0 0,0 1 0 0 0,-1 0 0 0 0,0 0 0 0 0,0 0 0 0 0,0 0 0 0 0,0 0 0 0 0,-1-1 0 0 0,-2 6 0 0 0,0-1 0 0 0,22-34 0 0 0,1 1 0 0 0,2 1 0 0 0,0 1 0 0 0,1 1 0 0 0,33-24 0 0 0,-46 38 0 0 0,-2 3 0 0 0,0 0 0 0 0,0 0 0 0 0,0 0 0 0 0,1 1 0 0 0,11-5 0 0 0,-19 9 0 0 0,0-1 0 0 0,1 1 0 0 0,-1 0 0 0 0,1 0 0 0 0,-1 0 0 0 0,0-1 0 0 0,1 1 0 0 0,-1 0 0 0 0,1 0 0 0 0,-1 0 0 0 0,1 0 0 0 0,-1 0 0 0 0,1 0 0 0 0,-1 0 0 0 0,1 0 0 0 0,-1 0 0 0 0,0 0 0 0 0,1 0 0 0 0,-1 0 0 0 0,1 0 0 0 0,-1 0 0 0 0,1 1 0 0 0,-1-1 0 0 0,1 0 0 0 0,-1 0 0 0 0,0 0 0 0 0,1 1 0 0 0,-1-1 0 0 0,0 0 0 0 0,1 0 0 0 0,-1 1 0 0 0,1-1 0 0 0,-1 0 0 0 0,0 1 0 0 0,0-1 0 0 0,1 0 0 0 0,-1 1 0 0 0,0 0 0 0 0,1-1 0 0 0,1 2 1 0 0,0 0 0 0 0,0 0 0 0 0,0 1 0 0 0,-1-1-1 0 0,1 0 1 0 0,0 1 0 0 0,-1-1 0 0 0,0 1 0 0 0,0-1 0 0 0,1 1 0 0 0,-1-1 0 0 0,-1 1-1 0 0,1 0 1 0 0,1 5 0 0 0,-2 1-3 0 0,0 1-1 0 0,0-1 0 0 0,-2 13 1 0 0,-1 20-65 0 0,3-40-270 0 0,2 4-2318 0 0,-2-5-6217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1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10135 0 0,'0'0'231'0'0,"0"0"29"0"0,0 0 19 0 0,2-1 173 0 0,13-20 3680 0 0,-14 19-2667 0 0,-1 2-288 0 0,1-1-121 0 0,11-5 2386 0 0,17-5-1632 0 0,-26 10-1684 0 0,0 1 0 0 0,1-1 0 0 0,-1 1 0 0 0,0-1 0 0 0,0 1 0 0 0,6 1 0 0 0,6-1 120 0 0,81 0-246 0 0,-49 3 0 0 0,-42-3-802 0 0,-7 2-1300 0 0,-7-1-4168 0 0,9-1-812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28 11975 0 0,'2'-1'547'0'0,"26"-10"202"0"0,-24 9-2417 0 0,4-4 5894 0 0,-5 1 977 0 0,-3 5-5132 0 0,0 0-1 0 0,0-1 0 0 0,0 1 0 0 0,0 0 0 0 0,0 0 0 0 0,0 0 0 0 0,0 0 0 0 0,-1 0 0 0 0,1-1 0 0 0,0 1 0 0 0,0 0 0 0 0,0 0 1 0 0,0 0-1 0 0,0 0 0 0 0,-1 0 0 0 0,1 0 0 0 0,0 0 0 0 0,0 0 0 0 0,0 0 0 0 0,0 0 0 0 0,-1-1 0 0 0,1 1 0 0 0,0 0 0 0 0,0 0 0 0 0,0 0 1 0 0,0 0-1 0 0,-1 0 0 0 0,1 0 0 0 0,0 0 0 0 0,0 0 0 0 0,0 0 0 0 0,-1 1 0 0 0,1-1 0 0 0,-6 0 64 0 0,1 1 0 0 0,0 0-1 0 0,-1 0 1 0 0,1 1 0 0 0,0-1 0 0 0,-1 1 0 0 0,1 0-1 0 0,-5 4 1 0 0,0-1 103 0 0,0 1 0 0 0,1 0 0 0 0,-11 9 0 0 0,7-4-76 0 0,1 1 1 0 0,0 0-1 0 0,1 1 0 0 0,1 1 1 0 0,0-1-1 0 0,0 2 0 0 0,2-1 1 0 0,0 1-1 0 0,-7 18 0 0 0,14-31-277 0 0,0 1 0 0 0,0-1 0 0 0,0 1 0 0 0,0-1 0 0 0,1 1 0 0 0,-1-1 0 0 0,1 1 0 0 0,0 0 0 0 0,0-1 0 0 0,0 1 0 0 0,0 3 0 0 0,0-5 108 0 0,1-1-1 0 0,-1 1 0 0 0,0 0 0 0 0,1 0 0 0 0,-1-1 0 0 0,1 1 0 0 0,-1 0 1 0 0,1-1-1 0 0,-1 1 0 0 0,1-1 0 0 0,-1 1 0 0 0,1-1 0 0 0,0 1 0 0 0,-1-1 0 0 0,1 1 1 0 0,0-1-1 0 0,-1 0 0 0 0,1 1 0 0 0,0-1 0 0 0,-1 0 0 0 0,2 1 0 0 0,16 1 440 0 0,-8-2-232 0 0,-1-1 0 0 0,1-1 0 0 0,-1 0 0 0 0,0 0 0 0 0,1-1-1 0 0,-1 0 1 0 0,9-5 0 0 0,18-7-199 0 0,-25 11 0 0 0,0 0 0 0 0,-1-1 0 0 0,0 0 0 0 0,0-1 0 0 0,14-10 0 0 0,10-11 0 0 0,-65 68 0 0 0,-2 2-64 0 0,32-41-273 0 0,1-2-138 0 0,0 0-33 0 0,0 0-140 0 0,0 0-572 0 0,0 0-253 0 0,0-2-1246 0 0,0-6-4789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17503 0 0,'0'0'803'0'0,"0"0"-18"0"0,0 0-358 0 0,1-1 341 0 0,73-8 3897 0 0,-53 5-3777 0 0,0 1 0 0 0,36-1 0 0 0,-52 3-862 0 0,18-1-185 0 0,-17 3-283 0 0,5-1-427 0 0,-7 0-7423 0 0,-4 0 580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1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11975 0 0,'-3'0'-120'0'0,"-4"3"946"0"0,8-2-775 0 0,0 0-1 0 0,0 0 1 0 0,0-1-1 0 0,0 1 1 0 0,1 0-1 0 0,-1-1 1 0 0,0 1-1 0 0,0-1 1 0 0,1 1-1 0 0,-1-1 1 0 0,2 1-1 0 0,2 0 603 0 0,0 0-1 0 0,1 0 1 0 0,-1 0-1 0 0,0-1 1 0 0,0 1-1 0 0,0-1 0 0 0,0-1 1 0 0,8 0-1 0 0,40-12 3408 0 0,-34 4-2860 0 0,-17 8-1061 0 0,0 0 1 0 0,0-1-1 0 0,0 1 1 0 0,1 0-1 0 0,-1 0 1 0 0,4 0-1 0 0,2 1-48 0 0,-6 0-411 0 0,-2 0-155 0 0,0 0-1569 0 0,0 0-6148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2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56 393 2759 0 0,'0'0'126'0'0,"0"0"136"0"0,0 0 494 0 0,0 0 216 0 0,0 0 42 0 0,0 0 8 0 0,0 0 2 0 0,0 0 0 0 0,0 0 0 0 0,0 0 0 0 0,0 0 0 0 0,0 0 0 0 0,0 0 0 0 0,0 0-69 0 0,0 0-290 0 0,0 0-121 0 0,-11 3 809 0 0,6-2 2229 0 0,3-1-3442 0 0,1 0 82 0 0,-1 0 1 0 0,1 0 0 0 0,0 0 0 0 0,-1 0-1 0 0,1-1 1 0 0,-1 1 0 0 0,1 0 0 0 0,0 0-1 0 0,-1-1 1 0 0,1 1 0 0 0,0-1 0 0 0,0 1-1 0 0,-1-1 1 0 0,1 0 0 0 0,0 0 0 0 0,0 1-1 0 0,0-1 1 0 0,-2-2 0 0 0,2 2-170 0 0,0 0 1 0 0,0 0 0 0 0,0 0-1 0 0,0 0 1 0 0,0 0 0 0 0,1 0 0 0 0,-1 0-1 0 0,0 0 1 0 0,1 0 0 0 0,-1 0-1 0 0,1-1 1 0 0,-1 1 0 0 0,1 0-1 0 0,-1 0 1 0 0,1-1 0 0 0,0 1-1 0 0,0 0 1 0 0,0-1 0 0 0,0 1-1 0 0,0 0 1 0 0,0-2 0 0 0,0-1 222 0 0,0-3-206 0 0,1 1-1 0 0,-1-1 1 0 0,2 1-1 0 0,-1-1 1 0 0,1 1-1 0 0,0 0 1 0 0,5-12-1 0 0,1-3-17 0 0,-2 3-41 0 0,32-83 363 0 0,-33 89-296 0 0,1 0 0 0 0,1 0 0 0 0,0 1 0 0 0,1 0 0 0 0,0 1 0 0 0,11-12 0 0 0,-12 16 46 0 0,0 1 0 0 0,0-1 0 0 0,0 1 0 0 0,1 0 0 0 0,0 1 1 0 0,0 0-1 0 0,0 0 0 0 0,12-4 0 0 0,-19 8-124 0 0,0-1 0 0 0,-1 1 0 0 0,1 0 0 0 0,0-1 0 0 0,0 1 0 0 0,-1 0 0 0 0,1 0 0 0 0,0 0 0 0 0,0-1 0 0 0,-1 1 0 0 0,1 0 0 0 0,0 0 0 0 0,0 0 0 0 0,-1 0 0 0 0,1 0 0 0 0,0 1 0 0 0,0-1 0 0 0,-1 0 0 0 0,1 0 0 0 0,0 0 0 0 0,0 1 0 0 0,-1-1 0 0 0,1 0 0 0 0,1 1 0 0 0,0 1 0 0 0,0-2 0 0 0,-1 1 0 0 0,1-1 0 0 0,0 1 0 0 0,0 0 0 0 0,0-1 0 0 0,0 1 0 0 0,-1 0 0 0 0,1 0 0 0 0,0 0 0 0 0,-1 1 0 0 0,1-1 0 0 0,-1 0 0 0 0,3 3 0 0 0,0 1 0 0 0,0 0 0 0 0,0 0 0 0 0,0 1 0 0 0,0-1 0 0 0,0 1 0 0 0,-1 0 0 0 0,0 0 0 0 0,-1 0 0 0 0,4 9 0 0 0,1 3 0 0 0,-6-15 0 0 0,0-1 0 0 0,0 1 0 0 0,-1-1 0 0 0,1 1 0 0 0,-1 0 0 0 0,1-1 0 0 0,-1 1 0 0 0,0-1 0 0 0,0 1 0 0 0,0 0 0 0 0,-1-1 0 0 0,1 1 0 0 0,0-1 0 0 0,-1 1 0 0 0,0-1 0 0 0,0 1 0 0 0,0-1 0 0 0,0 1 0 0 0,0-1 0 0 0,0 0 0 0 0,-3 5 0 0 0,3-7 0 0 0,1 1 0 0 0,-1-1 0 0 0,1 1 0 0 0,0-1 0 0 0,-1 1 0 0 0,1-1 0 0 0,0 1 0 0 0,-1 0 0 0 0,1-1 0 0 0,0 1 0 0 0,-1-1 0 0 0,1 1 0 0 0,0 0 0 0 0,0-1 0 0 0,0 1 0 0 0,0 0 0 0 0,0-1 0 0 0,0 1 0 0 0,0 0 0 0 0,0-1 0 0 0,0 1 0 0 0,0 0 0 0 0,0 0 0 0 0,1 2 0 0 0,-3 20 0 0 0,1-14 0 0 0,9-17 0 0 0,15-19 0 0 0,-10 9 0 0 0,1 1 0 0 0,0 0 0 0 0,2 0 0 0 0,0 2 0 0 0,1 0 0 0 0,0 1 0 0 0,1 0 0 0 0,1 2 0 0 0,0 0 0 0 0,30-14 0 0 0,-43 24 0 0 0,-1 0 0 0 0,1 0 0 0 0,-1 0 0 0 0,1 0 0 0 0,11-1 0 0 0,-15 3 0 0 0,1 0 0 0 0,-1 0 0 0 0,1 0 0 0 0,-1 0 0 0 0,1 0 0 0 0,-1 1 0 0 0,1-1 0 0 0,-1 1 0 0 0,1-1 0 0 0,-1 1 0 0 0,1 0 0 0 0,-1 0 0 0 0,0 0 0 0 0,0 1 0 0 0,4 1 0 0 0,-3-1 0 0 0,7 7 0 0 0,-6-4 0 0 0,0 1 0 0 0,0 0 0 0 0,0 0 0 0 0,-1 0 0 0 0,0 0 0 0 0,4 12 0 0 0,10 43 0 0 0,-5-17 0 0 0,-7-14 0 0 0,-4-26 0 0 0,0 1 0 0 0,0-1 0 0 0,-1 1 0 0 0,1 0 0 0 0,-1-1 0 0 0,0 1 0 0 0,-1 0 0 0 0,1-1 0 0 0,-3 9 0 0 0,3-11 0 0 0,-3 6 0 0 0,-2-2-133 0 0,4-6 27 0 0,0 0 1 0 0,0 0-1 0 0,0 1 1 0 0,0-1-1 0 0,0 0 1 0 0,0 0-1 0 0,0 0 1 0 0,0 0-1 0 0,0 0 1 0 0,0-1-1 0 0,1 1 1 0 0,-1 0-1 0 0,0 0 1 0 0,0 0-1 0 0,0-1 1 0 0,0 1-1 0 0,0-1 1 0 0,-1 0-1 0 0,-9-6-8054 0 0,6 2-190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2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165 102 6447 0 0,'0'0'298'0'0,"0"0"-10"0"0,3-4 340 0 0,-1 2 3742 0 0,-1-1-3761 0 0,0 0-1 0 0,1 0 0 0 0,-1 0 1 0 0,1 1-1 0 0,0-1 1 0 0,3-3-1 0 0,5-9 1909 0 0,-9 13-2005 0 0,-1 1-238 0 0,1 0 0 0 0,0 0-1 0 0,0 0 1 0 0,0 0-1 0 0,-1 0 1 0 0,1 0 0 0 0,0 0-1 0 0,1 0 1 0 0,-1 0 0 0 0,0 0-1 0 0,0 0 1 0 0,0 0 0 0 0,2 0-1 0 0,0-1 504 0 0,0-1-430 0 0,-2 2-249 0 0,0 0 0 0 0,0 0 0 0 0,0 0 1 0 0,0 0-1 0 0,0 0 0 0 0,0 0 0 0 0,0 1 0 0 0,0-1 0 0 0,1 0 0 0 0,-1 1 0 0 0,0-1 1 0 0,2 1-1 0 0,4-3-81 0 0,-1 1 55 0 0,-4 2 299 0 0,-2 0 117 0 0,2 2-38 0 0,-1-1-416 0 0,0-1-1 0 0,0 1 0 0 0,0-1 1 0 0,0 1-1 0 0,0-1 0 0 0,0 1 1 0 0,-1 0-1 0 0,1 0 0 0 0,0-1 1 0 0,0 1-1 0 0,-1 0 0 0 0,1 0 1 0 0,-1 0-1 0 0,1 0 0 0 0,0-1 1 0 0,-1 1-1 0 0,0 0 0 0 0,1 0 1 0 0,0 2-1 0 0,1 5-33 0 0,1-1 0 0 0,-1 1 0 0 0,-1 0 0 0 0,1 0 0 0 0,-1 0 0 0 0,-1 0 0 0 0,0 15 0 0 0,-10 59 0 0 0,2-24 0 0 0,3-31 0 0 0,4-25 0 0 0,1 0 0 0 0,-1 0 0 0 0,1 1 0 0 0,-1-1 0 0 0,0 0 0 0 0,0 0 0 0 0,0 0 0 0 0,0 0 0 0 0,0 0 0 0 0,-2 2 0 0 0,-7 10 0 0 0,7-10 0 0 0,0 0 0 0 0,0-1 0 0 0,0 0 0 0 0,0 1 0 0 0,-1-1 0 0 0,0 0 0 0 0,1-1 0 0 0,-1 1 0 0 0,0-1 0 0 0,0 1 0 0 0,0-1 0 0 0,-1-1 0 0 0,1 1 0 0 0,0 0 0 0 0,-6 0 0 0 0,0 0 0 0 0,0 0 0 0 0,0-1 0 0 0,0 0 0 0 0,0-1 0 0 0,-20-2 0 0 0,25 1 0 0 0,-1 0 0 0 0,1 0 0 0 0,0-1 0 0 0,0 0 0 0 0,0 0 0 0 0,0-1 0 0 0,0 1 0 0 0,0-1 0 0 0,1 0 0 0 0,-1 0 0 0 0,1 0 0 0 0,-7-8 0 0 0,9 7 0 0 0,0 0 0 0 0,0-1 0 0 0,1 1 0 0 0,0 0 0 0 0,0-1 0 0 0,0 1 0 0 0,0-6 0 0 0,-1 1 0 0 0,1-7 0 0 0,0-1 0 0 0,0 0 0 0 0,2 0 0 0 0,0 1 0 0 0,5-24 0 0 0,-1 9 0 0 0,-4 21 0 0 0,1 0 0 0 0,1-1 0 0 0,-1 2 0 0 0,9-18 0 0 0,-11 25 15 0 0,0 1 0 0 0,1 0 0 0 0,0-1 0 0 0,-1 1 0 0 0,1-1 0 0 0,0 1 0 0 0,0 0 0 0 0,-1 0 0 0 0,1-1 0 0 0,0 1 0 0 0,0 0 0 0 0,1 0 0 0 0,0-1 0 0 0,2-2 218 0 0,0-1-91 0 0,-2 2-56 0 0,0 1 0 0 0,0-1 0 0 0,1 0 0 0 0,-1 1 0 0 0,0 0 0 0 0,1-1 0 0 0,0 1 0 0 0,-1 0 0 0 0,1 1 0 0 0,0-1 1 0 0,0 0-1 0 0,0 1 0 0 0,0 0 0 0 0,0-1 0 0 0,1 1 0 0 0,4-1 0 0 0,-7 2-86 0 0,0-1 0 0 0,0 1 0 0 0,0-1 0 0 0,0 1 0 0 0,0 0 0 0 0,0 0 0 0 0,1-1 0 0 0,-1 1 0 0 0,0 0 0 0 0,0 0 0 0 0,0 0 0 0 0,0 0 0 0 0,0 0 0 0 0,0 1 0 0 0,0-1 0 0 0,0 0 0 0 0,1 0 0 0 0,0 1 0 0 0,16 5 0 0 0,-7-4-241 0 0,0 0 0 0 0,0 1 0 0 0,-1 0 0 0 0,1 1 0 0 0,-1 0 0 0 0,0 1 0 0 0,15 9 0 0 0,-24-14 578 0 0,7 4 646 0 0,7 4-2202 0 0,-14-7 998 0 0,-1-1-166 0 0,0 0-101 0 0,0 0-21 0 0,6-14-2832 0 0,1-7-4232 0 0,-4 10 935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2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15663 0 0,'0'0'719'0'0,"0"0"-20"0"0,0 0-306 0 0,0 0 371 0 0,0 0 209 0 0,0 0 41 0 0,0 0-61 0 0,0 0-288 0 0,0 0-121 0 0,0 0-28 0 0,0 0-4 0 0,0 0 0 0 0,2 0 0 0 0,7 1-244 0 0,1-1 1 0 0,0 0-1 0 0,0-1 0 0 0,13-2 1 0 0,22 0 957 0 0,-19 3-1125 0 0,0 1 1 0 0,0 1-1 0 0,0 1 0 0 0,0 2 1 0 0,29 9-1 0 0,-54-14-101 0 0,0 0 0 0 0,0 0-1 0 0,0 1 1 0 0,0-1 0 0 0,0 0 0 0 0,0 1 0 0 0,0-1-1 0 0,0 1 1 0 0,-1-1 0 0 0,1 1 0 0 0,0-1-1 0 0,0 1 1 0 0,0-1 0 0 0,-1 1 0 0 0,1 0 0 0 0,0 0-1 0 0,-1-1 1 0 0,1 1 0 0 0,-1 0 0 0 0,1 0-1 0 0,-1 0 1 0 0,1 1 0 0 0,2 2 77 0 0,-2-3-54 0 0,0 0 0 0 0,-1 0 1 0 0,1 0-1 0 0,0 0 0 0 0,0 0 0 0 0,-1 0 0 0 0,1 0 0 0 0,-1 0 1 0 0,1 0-1 0 0,-1 0 0 0 0,1 0 0 0 0,-1 0 0 0 0,0 1 0 0 0,1-1 1 0 0,-1 0-1 0 0,0 0 0 0 0,0 0 0 0 0,0 1 0 0 0,0-1 0 0 0,0 0 1 0 0,0 0-1 0 0,0 0 0 0 0,-1 1 0 0 0,1-1 0 0 0,0 0 0 0 0,-1 0 1 0 0,1 0-1 0 0,0 0 0 0 0,-1 0 0 0 0,0 0 0 0 0,-1 2 0 0 0,-2 3 182 0 0,0 0-1 0 0,-1 0 0 0 0,0-1 1 0 0,-8 7-1 0 0,-4 3 9 0 0,-53 53-213 0 0,19-22 0 0 0,20-12 0 0 0,30-32 0 0 0,-1 0 0 0 0,0 1 0 0 0,1-1 0 0 0,0 0 0 0 0,-1 1 0 0 0,1 0 0 0 0,0-1 0 0 0,1 1 0 0 0,-1-1 0 0 0,0 1 0 0 0,1 0 0 0 0,-1 0 0 0 0,1-1 0 0 0,0 1 0 0 0,0 0 0 0 0,0 0 0 0 0,0 0 0 0 0,0-1 0 0 0,2 6 0 0 0,3 4 0 0 0,-3-10 0 0 0,1 1 0 0 0,-1-1 0 0 0,1 1 0 0 0,0-1 0 0 0,-1 0 0 0 0,1 0 0 0 0,0 0 0 0 0,1 0 0 0 0,-1 0 0 0 0,0-1 0 0 0,4 2 0 0 0,3 0 0 0 0,0 0 0 0 0,16 3 0 0 0,-13-4 0 0 0,0-1 0 0 0,0 0 0 0 0,1-1 0 0 0,-1 0 0 0 0,23-4 0 0 0,74-9 0 0 0,-103 12 0 0 0,-3-2-201 0 0,-3 3-850 0 0,-1 0-385 0 0,0 0-79 0 0,0 0-18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2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13823 0 0,'0'0'315'0'0,"0"0"45"0"0,0 0 21 0 0,0 0-49 0 0,0 0-149 0 0,0 0 194 0 0,0 0 110 0 0,0 0 22 0 0,0 0 3 0 0,0 0 0 0 0,0 0 0 0 0,0 0 0 0 0,0 0 0 0 0,0 0 0 0 0,0 0 0 0 0,2 0 0 0 0,20 2 768 0 0,1 0 0 0 0,0-2 0 0 0,32-3 0 0 0,88-11 352 0 0,7-1-693 0 0,-15 2 5 0 0,172-3-789 0 0,44-3-145 0 0,-244 16 618 0 0,-71 4-273 0 0,0-2 0 0 0,0-2 0 0 0,38-8 0 0 0,-64 9-355 0 0,0 0 0 0 0,17 0 0 0 0,-18 1 0 0 0,-66 3-7716 0 0,42-2-1152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2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50 206 10135 0 0,'0'0'231'0'0,"0"0"29"0"0,0 0 19 0 0,-2 3-41 0 0,-3 10-44 0 0,4-10 552 0 0,1-3 232 0 0,0 0 40 0 0,0 0-952 0 0,0 0-1 0 0,0 1 1 0 0,0-1-1 0 0,0 0 1 0 0,0 0-1 0 0,0 1 1 0 0,0-1-1 0 0,0 0 1 0 0,0 0-1 0 0,0 1 1 0 0,0-1-1 0 0,0 0 1 0 0,0 0-1 0 0,0 1 1 0 0,0-1-1 0 0,0 0 1 0 0,0 0-1 0 0,0 1 1 0 0,0-1-1 0 0,0 0 1 0 0,0 0-1 0 0,-1 1 1 0 0,1-1-1 0 0,0 0 1 0 0,0 0 0 0 0,0 0-1 0 0,0 1 1 0 0,-1-1-1 0 0,1 0-4 0 0,-1 1 0 0 0,1 0 1 0 0,-1-1-1 0 0,1 1 0 0 0,0 0 0 0 0,-1-1 0 0 0,1 1 0 0 0,0 0 1 0 0,-1-1-1 0 0,1 1 0 0 0,0 0 0 0 0,0 0 0 0 0,0-1 0 0 0,0 1 1 0 0,0 0-1 0 0,0 0 0 0 0,0-1 0 0 0,0 1 0 0 0,0 0 1 0 0,0 0-1 0 0,0-1 0 0 0,0 1 0 0 0,1 1 0 0 0,-1 0 310 0 0,0-2 117 0 0,0 0 21 0 0,-10 12 2563 0 0,9-12-2992 0 0,1 0 0 0 0,-1 1-1 0 0,1-1 1 0 0,-1 0 0 0 0,1 1 0 0 0,-1-1 0 0 0,1 0-1 0 0,-1 1 1 0 0,1-1 0 0 0,-1 0 0 0 0,1 0-1 0 0,-1 0 1 0 0,1 0 0 0 0,-1 1 0 0 0,0-1-1 0 0,1 0 1 0 0,-1 0 0 0 0,1 0 0 0 0,-1 0 0 0 0,1 0-1 0 0,-1 0 1 0 0,0-1 0 0 0,1 1 0 0 0,-1 0-1 0 0,1 0 1 0 0,-1 0 0 0 0,1 0 0 0 0,-1-1-1 0 0,1 1 1 0 0,-1 0 0 0 0,1-1 0 0 0,-1 1-1 0 0,1 0 1 0 0,-1-1 0 0 0,1 1 0 0 0,-1 0 0 0 0,1-1-1 0 0,0 1 1 0 0,-1-1 0 0 0,1 1 0 0 0,0-1-1 0 0,-1 1 1 0 0,1-1 0 0 0,0 1 0 0 0,-1-1-1 0 0,1 1 1 0 0,0-1 0 0 0,0 1 0 0 0,0-1 0 0 0,0 0-1 0 0,-1-2 27 0 0,0 0-1 0 0,0 0 0 0 0,1 0 0 0 0,-1 0 0 0 0,1 0 0 0 0,0 0 1 0 0,0 0-1 0 0,0 0 0 0 0,1-4 0 0 0,3-8-17 0 0,1 1-1 0 0,1 0 1 0 0,0 0-1 0 0,0 0 1 0 0,2 1-1 0 0,-1 0 1 0 0,2 1 0 0 0,0 0-1 0 0,0 0 1 0 0,1 1-1 0 0,18-17 1 0 0,-18 19 189 0 0,-8 6-175 0 0,1 0 0 0 0,-1 1 0 0 0,1-1 1 0 0,0 1-1 0 0,0 0 0 0 0,0 0 0 0 0,0 0 0 0 0,0 0 0 0 0,1 0 1 0 0,-1 1-1 0 0,0-1 0 0 0,7 0 0 0 0,-7 0-102 0 0,10 0 0 0 0,-4 3 0 0 0,-8-1 0 0 0,0 0 0 0 0,0 0 0 0 0,0 0 0 0 0,0 0 0 0 0,0 1 0 0 0,0-1 0 0 0,0 1 0 0 0,0-1 0 0 0,0 0 0 0 0,0 1 0 0 0,0 0 0 0 0,0-1 0 0 0,0 1 0 0 0,0-1 0 0 0,0 1 0 0 0,-1 0 0 0 0,1 0 0 0 0,0-1 0 0 0,-1 1 0 0 0,2 2 0 0 0,1 1 0 0 0,-1-1 0 0 0,1 0 0 0 0,0 1 0 0 0,-1 0 0 0 0,0 0 0 0 0,0-1 0 0 0,0 1 0 0 0,0 1 0 0 0,-1-1 0 0 0,1 0 0 0 0,-1 0 0 0 0,1 9 0 0 0,0-4 0 0 0,10 60 0 0 0,-11-41 0 0 0,-2-9 0 0 0,4-20 0 0 0,4-8 0 0 0,6-9 0 0 0,3-10 0 0 0,30-34 0 0 0,-39 54 0 0 0,1-1 0 0 0,0 1 0 0 0,0 0 0 0 0,1 1 0 0 0,0 0 0 0 0,1 0 0 0 0,13-7 0 0 0,-14 8 0 0 0,-7 4 0 0 0,0 1 0 0 0,1 0 0 0 0,-1-1 0 0 0,0 1 0 0 0,0 0 0 0 0,0 0 0 0 0,1 0 0 0 0,-1 1 0 0 0,0-1 0 0 0,5 0 0 0 0,4-1 0 0 0,-2 5 0 0 0,-4 4 0 0 0,-4 0 0 0 0,0-1 0 0 0,-1 0 0 0 0,0 1 0 0 0,0-1 0 0 0,0 0 0 0 0,-2 13 0 0 0,-1 7 0 0 0,2-19 0 0 0,0-1 0 0 0,0 1 0 0 0,0 0 0 0 0,-1-1 0 0 0,-4 12 0 0 0,1-6 0 0 0,2-1 0 0 0,-1 1 0 0 0,-1 17 0 0 0,4-20-64 0 0,2-8 1 0 0,-1-1 0 0 0,1 1 0 0 0,0-1 1 0 0,-1 1-1 0 0,1 0 0 0 0,0-1 0 0 0,0 1 0 0 0,-1-1 0 0 0,1 0 0 0 0,0 1 1 0 0,0-1-1 0 0,0 0 0 0 0,-1 1 0 0 0,1-1 0 0 0,0 0 0 0 0,0 0 1 0 0,0 0-1 0 0,0 0 0 0 0,0 0 0 0 0,1 0 0 0 0,-1 0 30 0 0,0 0 0 0 0,0 0 1 0 0,0 0-1 0 0,0 0 0 0 0,0 0 0 0 0,0-1 0 0 0,0 1 1 0 0,0 0-1 0 0,0-1 0 0 0,0 1 0 0 0,0-1 0 0 0,0 0 0 0 0,0 1 1 0 0,0-1-1 0 0,-1 1 0 0 0,1-1 0 0 0,0 0 0 0 0,1-1 1 0 0,10-18 15 0 0,-1 1-816 0 0,1 7-665 0 0,-2-1 1 0 0,0-1 0 0 0,0 0 0 0 0,9-19-1 0 0,-12 17-38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2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19351 0 0,'0'0'439'0'0,"0"0"62"0"0,0 0 33 0 0,0 0-65 0 0,0 0-169 0 0,0 0 442 0 0,0 0 229 0 0,0 0 42 0 0,4-1-59 0 0,11-5-289 0 0,-14 5-548 0 0,1 1 1 0 0,0-1-1 0 0,-1 1 0 0 0,1 0 1 0 0,0 0-1 0 0,0 0 0 0 0,-1 0 1 0 0,1 0-1 0 0,0 0 0 0 0,-1 0 1 0 0,1 1-1 0 0,3 0 0 0 0,2 0 17 0 0,2 1-131 0 0,0 0 1 0 0,0 0-1 0 0,0 1 0 0 0,0 0 1 0 0,11 6-1 0 0,9 3-6 0 0,-19-9 3 0 0,0 1 0 0 0,-1 1 0 0 0,0-1 0 0 0,0 2 0 0 0,16 11 0 0 0,0 1 931 0 0,-24-17-422 0 0,-1-1-66 0 0,0 2-294 0 0,0-1-148 0 0,0 1-1 0 0,0 0 1 0 0,0 0 0 0 0,0-1-1 0 0,0 1 1 0 0,0 0 0 0 0,0-1-1 0 0,-1 1 1 0 0,1 0 0 0 0,-1-1-1 0 0,1 1 1 0 0,-1 0-1 0 0,0-1 1 0 0,0 1 0 0 0,0-1-1 0 0,0 1 1 0 0,0-1 0 0 0,0 0-1 0 0,0 1 1 0 0,0-1 0 0 0,0 0-1 0 0,0 0 1 0 0,-1 1 0 0 0,-2 0-1 0 0,2 0 0 0 0,-12 10 0 0 0,7-5 0 0 0,-1-1 0 0 0,0 0 0 0 0,-15 9 0 0 0,-4-1 0 0 0,-30 22 0 0 0,49-30 0 0 0,8-5 0 0 0,0-1 0 0 0,-1 0 0 0 0,1 0 0 0 0,0 0 0 0 0,0 0 0 0 0,-1 1 0 0 0,1-1 0 0 0,0 0 0 0 0,0 0 0 0 0,-1 1 0 0 0,1-1 0 0 0,0 0 0 0 0,0 0 0 0 0,0 1 0 0 0,0-1 0 0 0,-1 0 0 0 0,1 1 0 0 0,0-1 0 0 0,0 0 0 0 0,0 1 0 0 0,0-1 0 0 0,0 0 0 0 0,0 0 0 0 0,0 1 0 0 0,0-1 0 0 0,0 0 0 0 0,0 1 0 0 0,0-1 0 0 0,0 0 0 0 0,0 1 0 0 0,0-1 0 0 0,0 0 0 0 0,0 1 0 0 0,0-1 0 0 0,1 0 0 0 0,-1 1 0 0 0,0-1 0 0 0,0 0 0 0 0,0 0 0 0 0,0 1 0 0 0,1-1 0 0 0,-1 0 0 0 0,0 0 0 0 0,0 1 0 0 0,1-1 0 0 0,-1 0 0 0 0,0 0 0 0 0,0 0 0 0 0,1 1 0 0 0,-1-1 0 0 0,0 0 0 0 0,0 0 0 0 0,1 0 0 0 0,-1 0 0 0 0,16 11 0 0 0,-1-5 0 0 0,-9-6 0 0 0,-2-1 0 0 0,5 1-185 0 0,1 0 0 0 0,0-1-1 0 0,0 0 1 0 0,-1 0 0 0 0,1-1 0 0 0,-1 0-1 0 0,1-1 1 0 0,-1 0 0 0 0,0-1 0 0 0,0 0 0 0 0,0 0-1 0 0,9-7 1 0 0,-5 2-239 0 0,14-12-1951 0 0,-11 2-2123 0 0,-9 10 2451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2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19351 0 0,'0'0'439'0'0,"0"0"62"0"0,0 0 33 0 0,2-1-65 0 0,15-11 330 0 0,-10 10-191 0 0,-1 1-2 0 0,4-2 382 0 0,1 0 0 0 0,0 1 1 0 0,21-2-1 0 0,-18 3-633 0 0,10-3-355 0 0,-8 1-7 0 0,1 1 0 0 0,-1 0 1 0 0,33 2-1 0 0,-32 0-30 0 0,-16 0-300 0 0,-1 0-138 0 0,0 0-33 0 0,0 0-140 0 0,0 0-572 0 0,-4-3-2972 0 0,4 2-3316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2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0,'3'19'1302'0'0,"-2"-17"-1141"0"0,-1 0 1 0 0,1 0-1 0 0,0 0 0 0 0,0 0 1 0 0,0 0-1 0 0,0 0 1 0 0,0-1-1 0 0,0 1 1 0 0,0 0-1 0 0,1 0 0 0 0,-1-1 1 0 0,0 1-1 0 0,1-1 1 0 0,0 0-1 0 0,-1 1 1 0 0,1-1-1 0 0,0 0 1 0 0,-1 0-1 0 0,1 0 0 0 0,0 0 1 0 0,0 0-1 0 0,0 0 1 0 0,3 0-1 0 0,0 1 364 0 0,0 0-1 0 0,0-1 0 0 0,0 0 0 0 0,0 0 1 0 0,0 0-1 0 0,0-1 0 0 0,1 0 0 0 0,-1 0 1 0 0,10-1-1 0 0,10-4-6273 0 0,-23 5-1385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2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17503 0 0,'-14'3'1338'0'0,"11"-2"-1184"0"0,-15 5 370 0 0,15-5-480 0 0,2-1 682 0 0,1 0 244 0 0,0 0 43 0 0,0 0-59 0 0,0 0-289 0 0,0 0-121 0 0,2 1-28 0 0,5 0-393 0 0,0 1-1 0 0,1-1 1 0 0,-1-1 0 0 0,1 1-1 0 0,-1-1 1 0 0,1 0-1 0 0,11-3 1 0 0,-7 2 383 0 0,0 0 0 0 0,17 2 0 0 0,14-1-372 0 0,-36-1-131 0 0,0 1 0 0 0,0-1 0 0 0,0 2-1 0 0,0-1 1 0 0,0 1 0 0 0,0 0 0 0 0,0 0 0 0 0,0 1-1 0 0,-1 0 1 0 0,7 2 0 0 0,-11-3 15 0 0,0 0 0 0 0,0 0 0 0 0,-1 0 0 0 0,1 0 0 0 0,0 1 0 0 0,-1-1 0 0 0,1 0 0 0 0,-1 1 0 0 0,0-1 0 0 0,1 1 0 0 0,-1-1 0 0 0,2 4 0 0 0,-3-4 13 0 0,1 0 1 0 0,-1 0 0 0 0,0 0 0 0 0,1 0 0 0 0,-1 1 0 0 0,0-1-1 0 0,0 0 1 0 0,0 0 0 0 0,0 0 0 0 0,0 0 0 0 0,0 0 0 0 0,0 0-1 0 0,0 0 1 0 0,-1 0 0 0 0,1 0 0 0 0,-1 2 0 0 0,-1 1 99 0 0,0 0-1 0 0,-1 0 1 0 0,1 0 0 0 0,-1-1 0 0 0,0 0 0 0 0,0 1 0 0 0,-6 4 0 0 0,5-4-70 0 0,-56 45 94 0 0,-8 8-145 0 0,58-47-10 0 0,5-6 0 0 0,0 1 0 0 0,0 0 0 0 0,1 0 0 0 0,-1 0 0 0 0,-2 6 0 0 0,6-10 0 0 0,0 1 0 0 0,0-1 0 0 0,1 1 0 0 0,-1-1 0 0 0,1 1 0 0 0,-1-1 0 0 0,1 0 0 0 0,0 1 0 0 0,-1-1 0 0 0,1 1 0 0 0,0 0 0 0 0,0-1 0 0 0,0 1 0 0 0,0-1 0 0 0,0 1 0 0 0,1-1 0 0 0,-1 1 0 0 0,0-1 0 0 0,1 1 0 0 0,-1-1 0 0 0,1 1 0 0 0,-1-1 0 0 0,1 0 0 0 0,0 1 0 0 0,0-1 0 0 0,0 0 0 0 0,1 2 0 0 0,2 0 0 0 0,-1 0 0 0 0,1-1 0 0 0,0 0 0 0 0,0 0 0 0 0,-1 0 0 0 0,2 0 0 0 0,-1-1 0 0 0,0 0 0 0 0,0 1 0 0 0,5-1 0 0 0,1 2 0 0 0,-1-1-47 0 0,-1 0 1 0 0,1-1-1 0 0,0 0 0 0 0,-1-1 1 0 0,1 0-1 0 0,0 0 0 0 0,12-2 1 0 0,62-16-791 0 0,-58 11 392 0 0,31-3 0 0 0,-54 9-1128 0 0,5-2-2411 0 0,-6 2 1937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19351 0 0,'0'0'439'0'0,"0"0"62"0"0,0 0 33 0 0,0 0-65 0 0,0 0-237 0 0,0 0 156 0 0,0 0 100 0 0,6 7 533 0 0,-5-5-907 0 0,0 0 1 0 0,0 0-1 0 0,0 0 1 0 0,-1 0-1 0 0,1 0 0 0 0,0 0 1 0 0,-1 0-1 0 0,0 0 0 0 0,1 0 1 0 0,-1 0-1 0 0,0 0 0 0 0,0 0 1 0 0,0 0-1 0 0,0 1 1 0 0,0-1-1 0 0,-1 3 0 0 0,-1 3 335 0 0,-1 0-1 0 0,-6 15 1 0 0,0-1 288 0 0,2 1-682 0 0,-1 0 0 0 0,-14 26 0 0 0,3-27-3111 0 0,19-22-5816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2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49 10135 0 0,'0'0'231'0'0,"-2"-1"29"0"0,-9-3 19 0 0,11 4-259 0 0,0 0 0 0 0,-1 0 0 0 0,1 0 0 0 0,0 0 0 0 0,0 0 0 0 0,-1 0 0 0 0,1 0-1 0 0,0-1 1 0 0,0 1 0 0 0,-1 0 0 0 0,1 0 0 0 0,0 0 0 0 0,0-1 0 0 0,0 1 0 0 0,0 0 0 0 0,-1 0 0 0 0,1 0 0 0 0,0-1 0 0 0,0 1 0 0 0,0 0 0 0 0,0-1 0 0 0,0 1 0 0 0,0 0 0 0 0,0 0 0 0 0,-1-1 0 0 0,1 1 0 0 0,0 0 0 0 0,0 0 0 0 0,0-1 0 0 0,0 1 0 0 0,0 0 0 0 0,0-1 0 0 0,0 1 0 0 0,1 0 0 0 0,-1 0 0 0 0,0-1 0 0 0,0 1 0 0 0,0 0 0 0 0,0 0 0 0 0,0-1 0 0 0,0 1 0 0 0,0 0 0 0 0,1 0 0 0 0,-1-1 0 0 0,0 1 0 0 0,0 0 0 0 0,0 0 0 0 0,0 0 0 0 0,1-1 0 0 0,-1 1-1 0 0,0 0 1 0 0,0 0 0 0 0,1 0 0 0 0,-1 0 0 0 0,0 0 0 0 0,0-1 0 0 0,1 1 0 0 0,-1 0 0 0 0,7-6 2732 0 0,-1 0 0 0 0,10-13 0 0 0,-15 18-2236 0 0,-1 1-4 0 0,0 0 0 0 0,0 0 0 0 0,0 0 0 0 0,0 0 0 0 0,0 0 0 0 0,0 0 0 0 0,0 0 0 0 0,0 0-68 0 0,0 11-409 0 0,0 0-1 0 0,-1 0 0 0 0,0 0 1 0 0,-5 16-1 0 0,3-12-34 0 0,1 0 0 0 0,0 0 0 0 0,0 17 0 0 0,-1 17 0 0 0,-13 52 0 0 0,14-95 0 0 0,1 0 0 0 0,-1 0 0 0 0,0-1 0 0 0,-1 1 0 0 0,-3 6 0 0 0,2-6 0 0 0,2 0 0 0 0,-1 0 0 0 0,-3 13 0 0 0,4-13 169 0 0,-1 1 1 0 0,1-1-1 0 0,-1 0 0 0 0,0 0 1 0 0,0 0-1 0 0,-1-1 0 0 0,1 1 1 0 0,-1-1-1 0 0,-1 0 0 0 0,1 0 1 0 0,-8 6-1 0 0,9-8-166 0 0,0-1 0 0 0,0 0 0 0 0,0 0 0 0 0,0 0-1 0 0,-1-1 1 0 0,-5 3 0 0 0,-32 2-7 0 0,40-6 4 0 0,-1 0 0 0 0,0 0 0 0 0,1 0 0 0 0,-1-1 0 0 0,0 1 0 0 0,1-1 0 0 0,-1 1 0 0 0,1-1 0 0 0,-1 1 0 0 0,1-1 0 0 0,-1 0 0 0 0,1 0 0 0 0,-2-1 0 0 0,-20-17 0 0 0,14 12 0 0 0,7 4 0 0 0,0 1 0 0 0,0 0 0 0 0,0-1 0 0 0,0 1 0 0 0,0-1 0 0 0,1 0 0 0 0,-1 1 0 0 0,1-1 0 0 0,0 0 0 0 0,-1 0 0 0 0,1 0 0 0 0,1 0 0 0 0,-1 0 0 0 0,0-4 0 0 0,-1-6 0 0 0,1 0 0 0 0,1-14 0 0 0,0 18 0 0 0,3-54 0 0 0,-1 40 0 0 0,-1 1 0 0 0,-2-25 0 0 0,1 44 74 0 0,0 0 0 0 0,0-1 1 0 0,1 1-1 0 0,-1 0 0 0 0,1 0 0 0 0,0-1 0 0 0,0 1 0 0 0,0 0 1 0 0,0 0-1 0 0,0 0 0 0 0,3-4 0 0 0,22-30 1029 0 0,-23 32-1064 0 0,11-10-20 0 0,-10 11-22 0 0,-3 3 3 0 0,0 0 0 0 0,0-1 0 0 0,0 1 0 0 0,1 0 0 0 0,-1 0 0 0 0,0 0 0 0 0,1 0 0 0 0,-1 0 0 0 0,0 0 0 0 0,3 0 0 0 0,13-8 0 0 0,-12 7 0 0 0,0-1 0 0 0,0 1 0 0 0,0 0 0 0 0,9-3 0 0 0,7 5 0 0 0,27 2 0 0 0,-37 0 0 0 0,-10-2 0 0 0,0 0 0 0 0,-1 0 0 0 0,1 0 0 0 0,-1 0 0 0 0,1 0 0 0 0,0 1 0 0 0,-1-1 0 0 0,1 0 0 0 0,0 0 0 0 0,-1 1 0 0 0,1-1 0 0 0,-1 0 0 0 0,1 1 0 0 0,-1-1 0 0 0,1 0 0 0 0,-1 1 0 0 0,1-1 0 0 0,-1 1 0 0 0,1-1 0 0 0,-1 1 0 0 0,0-1 0 0 0,1 1 0 0 0,-1-1 0 0 0,0 1 0 0 0,1 0 0 0 0,-1 0 0 0 0,1 1 0 0 0,4 4 0 0 0,12 16 0 0 0,-12-16 0 0 0,-3-4 0 0 0,0 0 0 0 0,-1 0 0 0 0,1 0 0 0 0,0 0 0 0 0,-1 0 0 0 0,0 0 0 0 0,2 4 0 0 0,-3-6-103 0 0,0 1 0 0 0,1-1 0 0 0,-1 0-1 0 0,0 1 1 0 0,1-1 0 0 0,-1 1 0 0 0,0-1 0 0 0,1 0-1 0 0,-1 1 1 0 0,1-1 0 0 0,-1 0 0 0 0,0 0 0 0 0,1 1 0 0 0,-1-1-1 0 0,1 0 1 0 0,-1 0 0 0 0,1 0 0 0 0,-1 1 0 0 0,1-1 0 0 0,-1 0-1 0 0,1 0 1 0 0,-1 0 0 0 0,1 0 0 0 0,-1 0 0 0 0,1 0 0 0 0,-1 0-1 0 0,1 0 1 0 0,-1 0 0 0 0,1 0 0 0 0,-1 0 0 0 0,1-1 0 0 0,-1 1-1 0 0,1 0 1 0 0,-1 0 0 0 0,1 0 0 0 0,-1-1 0 0 0,1 1-1 0 0,-1 0 1 0 0,0 0 0 0 0,1-1 0 0 0,-1 1 0 0 0,1 0 0 0 0,-1-1-1 0 0,0 1 1 0 0,1-1 0 0 0,-1 1 0 0 0,1-1 0 0 0,17-23-8215 0 0,-12 13 1236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2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59 13823 0 0,'0'0'315'0'0,"0"0"45"0"0,0 0 21 0 0,0 0-49 0 0,-1 1-220 0 0,-5 2 39 0 0,-5 3 1497 0 0,9-5 3135 0 0,7-1-1026 0 0,1 0-3444 0 0,221-11 1743 0 0,-30 0-440 0 0,121-2-1600 0 0,-159 2-16 0 0,-146 11 0 0 0,-1-1 0 0 0,1-1 0 0 0,-1 0 0 0 0,0 0 0 0 0,0-1 0 0 0,0-1 0 0 0,12-5 0 0 0,-76 14-2688 0 0,37-2 314 0 0,1 1-3938 0 0,3 0-1594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5:2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4 256 13823 0 0,'0'0'315'0'0,"0"0"45"0"0,0 7 153 0 0,0-3 5913 0 0,-1-1-5935 0 0,0-5 505 0 0,-1-12 1810 0 0,2 8-2020 0 0,0 0 1 0 0,0 0 0 0 0,1 0-1 0 0,1-8 1 0 0,3-1-448 0 0,0 1-1 0 0,2 0 1 0 0,0 0 0 0 0,0 1-1 0 0,17-23 1 0 0,-20 31-336 0 0,1 0 1 0 0,-1 1-1 0 0,1 0 0 0 0,0 0 1 0 0,10-6-1 0 0,-12 8-3 0 0,0 0-1 0 0,1 1 1 0 0,-1-1 0 0 0,0 1-1 0 0,1-1 1 0 0,-1 1 0 0 0,1 0-1 0 0,0 0 1 0 0,-1 1 0 0 0,1-1-1 0 0,4 1 1 0 0,1 0 0 0 0,-9 0 0 0 0,1 0 0 0 0,-1 0 0 0 0,0 0 0 0 0,1 0 0 0 0,-1 0 0 0 0,1 0 0 0 0,-1 0 0 0 0,1 0 0 0 0,-1 1 0 0 0,0-1 0 0 0,1 0 0 0 0,-1 0 0 0 0,0 0 0 0 0,1 0 0 0 0,-1 0 0 0 0,1 1 0 0 0,-1-1 0 0 0,0 0 0 0 0,1 0 0 0 0,-1 1 0 0 0,0-1 0 0 0,10 8 0 0 0,-6-5 0 0 0,-2-2 0 0 0,0 0 0 0 0,0 1 0 0 0,0-1 0 0 0,0 1 0 0 0,0 0 0 0 0,-1 0 0 0 0,1-1 0 0 0,-1 1 0 0 0,1 0 0 0 0,-1 0 0 0 0,0 0 0 0 0,0 1 0 0 0,0-1 0 0 0,0 0 0 0 0,0 0 0 0 0,1 5 0 0 0,3 6 0 0 0,-3-8 0 0 0,0 1 0 0 0,-1 0 0 0 0,1 0 0 0 0,-1 0 0 0 0,0 0 0 0 0,-1 0 0 0 0,0 6 0 0 0,2-3 0 0 0,2-1 0 0 0,4-5 0 0 0,-7-3 0 0 0,0 0 0 0 0,-1 0 0 0 0,1 1 0 0 0,0-1 0 0 0,-1 0 0 0 0,1 0 0 0 0,0 0 0 0 0,0 0 0 0 0,-1 0 0 0 0,1 0 0 0 0,0 0 0 0 0,-1 0 0 0 0,1 0 0 0 0,0-1 0 0 0,0 1 0 0 0,-1 0 0 0 0,1 0 0 0 0,-1 0 0 0 0,1-1 0 0 0,0 1 0 0 0,-1 0 0 0 0,1-1 0 0 0,0 1 0 0 0,0-1 0 0 0,0-1 0 0 0,7-3 0 0 0,0 0 0 0 0,-1 0 0 0 0,0-1 0 0 0,0 0 0 0 0,0-1 0 0 0,-1 0 0 0 0,8-10 0 0 0,21-22 0 0 0,-16 23 0 0 0,-1 1 0 0 0,30-17 0 0 0,-40 27 0 0 0,1 0 0 0 0,0 1 0 0 0,0 0 0 0 0,1 0 0 0 0,-1 1 0 0 0,1 0 0 0 0,-1 1 0 0 0,15-2 0 0 0,-13 4 0 0 0,3 3 0 0 0,-11 0 0 0 0,-2-1 0 0 0,2-1 0 0 0,-3-1 0 0 0,1 1 0 0 0,0-1 0 0 0,0 1 0 0 0,-1 0 0 0 0,1-1 0 0 0,0 1 0 0 0,-1 0 0 0 0,1-1 0 0 0,-1 1 0 0 0,1 0 0 0 0,-1 0 0 0 0,1 0 0 0 0,-1-1 0 0 0,1 1 0 0 0,-1 0 0 0 0,1 1 0 0 0,1 4 0 0 0,1-1 0 0 0,-1 1 0 0 0,0 0 0 0 0,0 0 0 0 0,0 0 0 0 0,-1 0 0 0 0,0 0 0 0 0,0 0 0 0 0,0 1 0 0 0,-1 9 0 0 0,0 4 0 0 0,6 33 0 0 0,-3-45 0 0 0,1-1 0 0 0,4-2 0 0 0,-8-4-1 0 0,1-1 0 0 0,-1 1 0 0 0,1-1 1 0 0,0 0-1 0 0,-1 1 0 0 0,1-1 0 0 0,0 0 0 0 0,0 0 0 0 0,-1 1 0 0 0,1-1 0 0 0,0 0 1 0 0,-1 0-1 0 0,1 0 0 0 0,0 0 0 0 0,0 0 0 0 0,-1 0 0 0 0,1 0 0 0 0,0 0 0 0 0,0 0 1 0 0,-1 0-1 0 0,1-1 0 0 0,0 1 0 0 0,0 0 0 0 0,-1 0 0 0 0,1-1 0 0 0,0 1 0 0 0,-1 0 1 0 0,1-1-1 0 0,0 0 0 0 0,1 0-106 0 0,0 0-234 0 0,0 0-1 0 0,-1 0 1 0 0,1-1 0 0 0,0 1 0 0 0,-1 0 0 0 0,0-1 0 0 0,1 1 0 0 0,-1-1 0 0 0,0 0-1 0 0,1 1 1 0 0,-1-1 0 0 0,1-2 0 0 0,5-6-9555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4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216 610 15663 0 0,'0'-26'356'0'0,"0"25"-314"0"0,0 0 0 0 0,0 0 0 0 0,0 0 0 0 0,0 0-1 0 0,1 0 1 0 0,-1 0 0 0 0,0 0 0 0 0,1 0 0 0 0,-1 0 0 0 0,1 0-1 0 0,-1 0 1 0 0,1 0 0 0 0,-1 0 0 0 0,1 0 0 0 0,0 0 0 0 0,0 1-1 0 0,-1-1 1 0 0,1 0 0 0 0,0 0 0 0 0,0 1 0 0 0,0-1 0 0 0,0 1-1 0 0,-1-1 1 0 0,1 0 0 0 0,2 0 0 0 0,6-5 234 0 0,6-11 1750 0 0,27-23-1 0 0,-22 22-1072 0 0,-3 1-523 0 0,-1 0 1 0 0,-1-1-1 0 0,20-30 0 0 0,30-65 1029 0 0,-57 96-1233 0 0,0-1 0 0 0,0 0 0 0 0,-2-1 0 0 0,6-26-1 0 0,-10 35-88 0 0,0-1-1 0 0,-1 1 0 0 0,0-1 0 0 0,-1 1 0 0 0,0-1 0 0 0,-1 0 0 0 0,0 1 0 0 0,-1-1 1 0 0,-4-17-1 0 0,5 26 44 0 0,0-1 0 0 0,0 1 0 0 0,-1 0 0 0 0,1-1 0 0 0,0 1 0 0 0,-1 0 0 0 0,-2-3 0 0 0,4 5-176 0 0,-1-1 1 0 0,0 1-1 0 0,1-1 1 0 0,-1 1-1 0 0,0-1 1 0 0,1 1-1 0 0,-1 0 1 0 0,0-1-1 0 0,0 1 0 0 0,0 0 1 0 0,1 0-1 0 0,-1-1 1 0 0,0 1-1 0 0,0 0 1 0 0,0 0-1 0 0,1 0 1 0 0,-1 0-1 0 0,0 0 1 0 0,0 0-1 0 0,0 0 1 0 0,1 0-1 0 0,-1 0 1 0 0,0 1-1 0 0,0-1 1 0 0,0 0-1 0 0,1 0 1 0 0,-1 1-1 0 0,0-1 0 0 0,0 1 1 0 0,1-1-1 0 0,-1 0 1 0 0,0 1-1 0 0,1-1 1 0 0,-1 1-1 0 0,0 0 1 0 0,0 0-1 0 0,1-1-4 0 0,-4 4 0 0 0,0 0 0 0 0,1 0 0 0 0,-1 0 0 0 0,1 1 0 0 0,0-1 0 0 0,0 1 0 0 0,0-1 0 0 0,-2 9 0 0 0,-15 42 0 0 0,20-54 0 0 0,-92 414 0 0 0,69-287 0 0 0,-31 117 0 0 0,48-216 0 0 0,1-1 0 0 0,0 37 0 0 0,6-56 0 0 0,1-2-64 0 0,-1-6-273 0 0,1-1-138 0 0,1-1 432 0 0,-1 0 0 0 0,1 0 0 0 0,-1 0 0 0 0,0 0 0 0 0,1-1 1 0 0,-1 1-1 0 0,0-1 0 0 0,0 1 0 0 0,0-1 0 0 0,0 0 0 0 0,0 0 0 0 0,0 0 0 0 0,-1 0 0 0 0,1 0 0 0 0,0 0 0 0 0,-1-1 0 0 0,0 1 0 0 0,0 0 1 0 0,1-1-1 0 0,-1 1 0 0 0,-1-1 0 0 0,1 1 0 0 0,0-1 0 0 0,-1 0 0 0 0,1-4 0 0 0,6-45-2272 0 0,-2 0 1 0 0,-4-73-1 0 0,-1 119 1982 0 0,-1-1 0 0 0,1 1-1 0 0,-2 0 1 0 0,1 0 0 0 0,0-1-1 0 0,-1 1 1 0 0,0 0 0 0 0,-1 0-1 0 0,1 1 1 0 0,-5-8 0 0 0,5 11 215 0 0,1-1-1 0 0,-1 1 1 0 0,-1-1 0 0 0,1 1 0 0 0,0-1 0 0 0,0 1 0 0 0,-1 0 0 0 0,1 0 0 0 0,-1 1 0 0 0,0-1 0 0 0,1 0 0 0 0,-1 1 0 0 0,0 0 0 0 0,0-1 0 0 0,0 1 0 0 0,0 0 0 0 0,0 1 0 0 0,0-1-1 0 0,-1 0 1 0 0,1 1 0 0 0,-6 0 0 0 0,-2 0 183 0 0,0 1-1 0 0,0 1 1 0 0,0 0-1 0 0,0 1 0 0 0,1 0 1 0 0,-1 0-1 0 0,1 1 1 0 0,-11 6-1 0 0,-2 1 1364 0 0,2 2 0 0 0,-30 21 0 0 0,50-33-916 0 0,1-1 0 0 0,0 0 0 0 0,19 5 1024 0 0,-9-5-1185 0 0,-1 0 0 0 0,1-1 0 0 0,0 0 0 0 0,-1 0 0 0 0,1-1 0 0 0,-1-1-1 0 0,17-6 1 0 0,-2 2-6 0 0,-9 2-359 0 0,55-13 72 0 0,-62 17-108 0 0,1-1 1 0 0,-1 2-1 0 0,1-1 1 0 0,0 1-1 0 0,17 2 1 0 0,-25-2-1355 0 0,-1 0-511 0 0,0 0-107 0 0,0 0-24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4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97 17503 0 0,'-13'-10'1338'0'0,"11"6"-1226"0"0,0 0 1 0 0,1-1 0 0 0,-1 1-1 0 0,1-1 1 0 0,-2-5 0 0 0,3 9-67 0 0,-4-29 3143 0 0,1 11 86 0 0,2 15-2130 0 0,0 6-702 0 0,-2 14-443 0 0,1 1 0 0 0,1 0 0 0 0,0 0 0 0 0,1 0 0 0 0,1 0 0 0 0,1 0 0 0 0,0 0 0 0 0,5 17 0 0 0,-6-31 0 0 0,-1-1 0 0 0,1 1 0 0 0,0-1 0 0 0,0 0 0 0 0,0 1 0 0 0,1-1 0 0 0,-1 0 0 0 0,1 0 0 0 0,-1 0 0 0 0,1 0 0 0 0,0 0 0 0 0,-1 0 0 0 0,1 0 0 0 0,0 0 0 0 0,0-1 0 0 0,0 1 0 0 0,1-1 0 0 0,-1 0 0 0 0,0 1 0 0 0,0-1 0 0 0,1 0 0 0 0,-1 0 0 0 0,1 0 0 0 0,3 0 0 0 0,-3 0 23 0 0,1 0 0 0 0,-1-1 0 0 0,1 1 0 0 0,-1-1-1 0 0,0 0 1 0 0,1 0 0 0 0,-1 0 0 0 0,0-1 0 0 0,1 1 0 0 0,-1-1 0 0 0,0 0-1 0 0,1 0 1 0 0,4-1 0 0 0,-3-1 65 0 0,0 0 0 0 0,0 0 0 0 0,0 0 0 0 0,0 0 0 0 0,-1-1 0 0 0,1 0 0 0 0,4-5 0 0 0,2-3 117 0 0,-1-1 0 0 0,-1 0-1 0 0,0 0 1 0 0,12-26 0 0 0,-18 33-205 0 0,0 0 0 0 0,-1 0 0 0 0,2-11 0 0 0,-3 14 0 0 0,-1 0 0 0 0,1 1 0 0 0,-1-1 0 0 0,0 0 0 0 0,0 0 0 0 0,0 0 0 0 0,0 0 0 0 0,0 1 0 0 0,-1-1 0 0 0,-1-5 0 0 0,2 8 0 0 0,0 0 0 0 0,0 0 0 0 0,0 0 0 0 0,0 0 0 0 0,0-1 0 0 0,0 1 0 0 0,0 0 0 0 0,0 0 0 0 0,-1 0 0 0 0,1 0 0 0 0,0-1 0 0 0,0 1 0 0 0,0 0 0 0 0,0 0 0 0 0,-1 0 0 0 0,1 0 0 0 0,0 0 0 0 0,0 0 0 0 0,0 0 0 0 0,-1 0 0 0 0,1 0 0 0 0,0-1 0 0 0,0 1 0 0 0,0 0 0 0 0,-1 0 0 0 0,1 0 0 0 0,0 0 0 0 0,0 0 0 0 0,0 0 0 0 0,-1 0 0 0 0,1 0 0 0 0,0 0 0 0 0,0 1 0 0 0,0-1 0 0 0,-1 0 0 0 0,1 0 0 0 0,0 0 0 0 0,0 0 0 0 0,0 0 0 0 0,0 0 0 0 0,-1 0 0 0 0,1 0 0 0 0,0 0 0 0 0,0 1 0 0 0,0-1 0 0 0,0 0 0 0 0,-1 0 0 0 0,1 0 0 0 0,0 0 0 0 0,0 1 0 0 0,0-1 0 0 0,0 0 0 0 0,-6 8 0 0 0,6-8 0 0 0,-19 48 0 0 0,-9 29 0 0 0,17-45 0 0 0,-11 46 0 0 0,12-41 0 0 0,5-18 0 0 0,-11 20 0 0 0,2-2 0 0 0,6-20 0 0 0,-16 31 0 0 0,-4 8 0 0 0,17-34 0 0 0,11-20 11 0 0,-6 9-86 0 0,6-10-262 0 0,0-1-138 0 0,0 0-33 0 0,0 0-72 0 0,1 0-285 0 0,16-10-2173 0 0,-6 1-2879 0 0,0-3-1795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4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32 15663 0 0,'0'0'356'0'0,"0"0"50"0"0,0 0 20 0 0,0 0-42 0 0,0-2-250 0 0,4-3 491 0 0,4-9-139 0 0,-6 3 8477 0 0,-12 29-8719 0 0,-49 113 797 0 0,1 0-106 0 0,10 15-935 0 0,43-126 0 0 0,1 0 0 0 0,1 1 0 0 0,1 0 0 0 0,0-1 0 0 0,3 29 0 0 0,0-40 0 0 0,0-1 0 0 0,1 1 0 0 0,0-1 0 0 0,1 0 0 0 0,-1 0 0 0 0,2 0 0 0 0,4 10 0 0 0,-6-14 0 0 0,0 0 0 0 0,1 0 0 0 0,-1-1 0 0 0,1 1 0 0 0,0-1 0 0 0,0 1 0 0 0,0-1 0 0 0,0 0 0 0 0,1 0 0 0 0,-1 0 0 0 0,1-1 0 0 0,0 1 0 0 0,-1-1 0 0 0,1 0 0 0 0,7 3 0 0 0,25 5 0 0 0,-28-6 0 0 0,-8-4-12 0 0,0 0 1 0 0,0 0-1 0 0,1 0 0 0 0,-1 0 0 0 0,0 1 1 0 0,0-1-1 0 0,1 0 0 0 0,-1 0 0 0 0,0 0 1 0 0,0 0-1 0 0,0 0 0 0 0,1 0 0 0 0,-1 1 1 0 0,0-1-1 0 0,0 0 0 0 0,0 0 0 0 0,0 0 1 0 0,0 1-1 0 0,1-1 0 0 0,-1 0 0 0 0,0 0 1 0 0,0 0-1 0 0,0 1 0 0 0,0-1 0 0 0,0 0 1 0 0,0 0-1 0 0,0 1 0 0 0,0-1 0 0 0,0 0 1 0 0,0 0-1 0 0,0 1 0 0 0,0-1 0 0 0,0 0 1 0 0,0 0-1 0 0,0 1 0 0 0,0-1 0 0 0,0 0 1 0 0,0 0-1 0 0,0 1 0 0 0,0-1 0 0 0,0 0 1 0 0,0 0-1 0 0,0 0 0 0 0,0 1 0 0 0,0-1 1 0 0,-1 0-1 0 0,1 0 0 0 0,0 0 1 0 0,0 1-1 0 0,0-1 0 0 0,0 0 0 0 0,-1 0 1 0 0,1 0-1 0 0,0 0 0 0 0,0 1 0 0 0,0-1 1 0 0,-1 0-1 0 0,1 0 0 0 0,-1 0 0 0 0,-10 5-1351 0 0,11-5 1263 0 0,-5 1-964 0 0,1 1 1 0 0,-1-1-1 0 0,1-1 1 0 0,-1 1-1 0 0,-4 0 0 0 0,5-1 548 0 0,-14 2-2042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4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71 15663 0 0,'0'0'356'0'0,"-2"-16"860"0"0,-1-12-369 0 0,0 5 4998 0 0,3 22-5333 0 0,0 1 0 0 0,0 0-68 0 0,-9 15-272 0 0,4-7-172 0 0,2 2 0 0 0,-1-1 0 0 0,1 0 0 0 0,1 1 0 0 0,-1-1 0 0 0,2 1 0 0 0,-1 0 0 0 0,1 0 0 0 0,1-1 0 0 0,0 1 0 0 0,0 0 0 0 0,3 18 0 0 0,-3-28 0 0 0,0 1 0 0 0,0 0 0 0 0,1 0 0 0 0,-1-1 0 0 0,0 1 0 0 0,0 0 0 0 0,0 0 0 0 0,0-1 0 0 0,1 1 0 0 0,-1 0 0 0 0,0-1 0 0 0,1 1 0 0 0,-1 0 0 0 0,0-1 0 0 0,1 1 0 0 0,-1-1 0 0 0,1 1 0 0 0,-1-1 0 0 0,1 1 0 0 0,0 0 0 0 0,1 1 0 0 0,4 5 0 0 0,2-3 0 0 0,-6-4 33 0 0,1 1 0 0 0,-1-1 0 0 0,1 0 0 0 0,-1 0 0 0 0,1 0 0 0 0,-1 0 0 0 0,1 0 0 0 0,-1-1-1 0 0,1 1 1 0 0,-1-1 0 0 0,1 0 0 0 0,-1 1 0 0 0,1-1 0 0 0,-1 0 0 0 0,0-1 0 0 0,1 1 0 0 0,-1 0 0 0 0,0-1 0 0 0,0 1 0 0 0,0-1 0 0 0,0 1-1 0 0,2-4 1 0 0,5-4 246 0 0,-1-1 0 0 0,0 0 1 0 0,9-14-1 0 0,-4 5-121 0 0,-8 10-156 0 0,1 0 0 0 0,-1 0 0 0 0,-1-1 0 0 0,0 1 0 0 0,0-1 0 0 0,-1 0 0 0 0,4-20 0 0 0,-23 96 929 0 0,-2 94-137 0 0,7-44-471 0 0,5-82-323 0 0,-1-1 0 0 0,-2 0 0 0 0,-1-1 0 0 0,-16 35 0 0 0,25-64 0 0 0,-1 0 0 0 0,1-1 0 0 0,-1 1 0 0 0,0-1 0 0 0,0 1 0 0 0,0-1 0 0 0,0 0 0 0 0,0 1 0 0 0,-1-1 0 0 0,1 0 0 0 0,-5 2 0 0 0,4-3-60 0 0,0 0-1 0 0,0-1 0 0 0,0 0 1 0 0,0 1-1 0 0,0-1 1 0 0,0 0-1 0 0,0 0 1 0 0,0-1-1 0 0,0 1 1 0 0,0-1-1 0 0,0 1 1 0 0,0-1-1 0 0,1 0 0 0 0,-1 0 1 0 0,0 0-1 0 0,0-1 1 0 0,1 1-1 0 0,-1 0 1 0 0,1-1-1 0 0,-1 0 1 0 0,-3-3-1 0 0,4 3 2 0 0,0 1 0 0 0,1-1 1 0 0,-1 0-1 0 0,0 0 0 0 0,1 1 0 0 0,0-1 0 0 0,-1-1 1 0 0,1 1-1 0 0,0 0 0 0 0,0 0 0 0 0,0 0 0 0 0,0 0 0 0 0,0-1 1 0 0,1 1-1 0 0,-1 0 0 0 0,1-1 0 0 0,-1 1 0 0 0,1-1 1 0 0,0 1-1 0 0,0-1 0 0 0,0 1 0 0 0,0 0 0 0 0,1-1 1 0 0,-1 1-1 0 0,0-1 0 0 0,2-2 0 0 0,0 0-932 0 0,1 0 0 0 0,0 1 0 0 0,5-9 1 0 0,2-1-1832 0 0,-2 1 775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4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17503 0 0,'0'0'803'0'0,"0"0"-18"0"0,-6-4-469 0 0,-22-14 3957 0 0,25 15-2414 0 0,3 3-1789 0 0,0 0-1 0 0,0-1 1 0 0,-1 1-1 0 0,1 0 0 0 0,0-1 1 0 0,0 1-1 0 0,0 0 0 0 0,0 0 1 0 0,-1-1-1 0 0,1 1 0 0 0,0 0 1 0 0,0-1-1 0 0,-1 1 1 0 0,1 0-1 0 0,0 0 0 0 0,0-1 1 0 0,-1 1-1 0 0,1 0 0 0 0,0 0 1 0 0,-1 0-1 0 0,1 0 1 0 0,0-1-1 0 0,-1 1 0 0 0,1 0 1 0 0,0 0-1 0 0,-1 0 0 0 0,1 0 1 0 0,-1 0-1 0 0,0-1-406 0 0,11 13-3692 0 0,-7-8-207 0 0,4 4-3922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5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19351 0 0,'0'0'439'0'0,"0"0"62"0"0,0 0 33 0 0,0 0-65 0 0,0 0-169 0 0,0 0 442 0 0,0 0 229 0 0,0 0 42 0 0,2 1-59 0 0,1 3-840 0 0,0-1 0 0 0,0 1 0 0 0,-1 0 1 0 0,1 0-1 0 0,-1 0 0 0 0,0 0 0 0 0,0 0 1 0 0,0 0-1 0 0,0 1 0 0 0,-1-1 0 0 0,0 1 0 0 0,0-1 1 0 0,0 1-1 0 0,0 0 0 0 0,-1-1 0 0 0,0 1 1 0 0,0 0-1 0 0,0-1 0 0 0,0 1 0 0 0,-3 7 0 0 0,1-1 108 0 0,-1 0-1 0 0,0-1 0 0 0,-1 0 0 0 0,0 0 0 0 0,-1 0 0 0 0,0 0 1 0 0,-1-1-1 0 0,-12 17 0 0 0,-4-5-1097 0 0,21-20 368 0 0,-6 12-1198 0 0,4-10-4909 0 0,3-3 4568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5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95 112 10135 0 0,'0'0'464'0'0,"0"0"-9"0"0,0-2-295 0 0,13-31 595 0 0,-8 23 796 0 0,-1 1 1 0 0,2-1 0 0 0,6-8-1 0 0,-11 16-1209 0 0,-1 1-1 0 0,1 0 1 0 0,0 0 0 0 0,0-1-1 0 0,-1 1 1 0 0,1-1-1 0 0,-1 1 1 0 0,1 0 0 0 0,-1-1-1 0 0,0-1 1 0 0,4-10 5168 0 0,-5 14-5355 0 0,-7 10 240 0 0,1 1-1 0 0,0 0 1 0 0,-10 23 0 0 0,2-2 75 0 0,3-10-462 0 0,-43 92 4 0 0,51-103-13 0 0,-1 0 1 0 0,2 0-1 0 0,0 1 1 0 0,0 0 0 0 0,1-1-1 0 0,1 1 1 0 0,0 21-1 0 0,1-33 1 0 0,-1 1 0 0 0,1 1 0 0 0,1-1 0 0 0,-1 1 0 0 0,0-1 0 0 0,1 1 0 0 0,-1-1 0 0 0,1 1 0 0 0,0-1 0 0 0,0 1 0 0 0,0-1 0 0 0,0 0 0 0 0,0 1 0 0 0,3 3 0 0 0,-4-5 0 0 0,1 0 0 0 0,0 0 0 0 0,0 0 0 0 0,0 0 0 0 0,0 0 0 0 0,-1 0 0 0 0,1 0 0 0 0,0-1 0 0 0,0 1 0 0 0,1 0 0 0 0,-1 0 0 0 0,0-1 0 0 0,0 1 0 0 0,0-1 0 0 0,0 1 0 0 0,1-1 0 0 0,-1 1 0 0 0,0-1 0 0 0,0 0 0 0 0,1 0 0 0 0,1 1 0 0 0,1-1 0 0 0,3 1 0 0 0,0 0 0 0 0,-1-1 0 0 0,1 0 0 0 0,0 0 0 0 0,-1-1 0 0 0,1 1 0 0 0,6-3 0 0 0,6-2 0 0 0,20-7 0 0 0,-33 9 0 0 0,0 0 0 0 0,0 0 0 0 0,0-1 0 0 0,0 1 0 0 0,-1-1 0 0 0,1 0 0 0 0,-1-1 0 0 0,6-6 0 0 0,1-2 0 0 0,-1 0 0 0 0,10-17 0 0 0,-14 19-15 0 0,0-1-1 0 0,-1 0 1 0 0,0-1 0 0 0,-1 1 0 0 0,5-22-1 0 0,-8 27-9 0 0,0 0-1 0 0,-1-1 0 0 0,0 0 0 0 0,0 1 0 0 0,-1-1 1 0 0,0 0-1 0 0,0 1 0 0 0,-1-1 0 0 0,0 0 0 0 0,0 1 1 0 0,-3-11-1 0 0,4 17-82 0 0,-1 0 1 0 0,1 0-1 0 0,-1-1 1 0 0,1 1-1 0 0,-1 0 1 0 0,0 0-1 0 0,1 0 1 0 0,-1 0-1 0 0,0 0 1 0 0,0 0-1 0 0,0 0 1 0 0,0 0-1 0 0,1 0 1 0 0,-1 0-1 0 0,-1 0 1 0 0,1 1-1 0 0,0-1 0 0 0,-1-1 1 0 0,0 2-294 0 0,0 0 0 0 0,0-1 0 0 0,0 1 0 0 0,1 0 0 0 0,-1 0 0 0 0,0 0 0 0 0,0 0 0 0 0,0 0 0 0 0,0 1 0 0 0,1-1 0 0 0,-1 0 0 0 0,-3 2 0 0 0,-6 2-1646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202 178 10135 0 0,'0'0'231'0'0,"6"-6"308"0"0,27-31 2635 0 0,-26 26-1112 0 0,2-2 3640 0 0,-8 12-5158 0 0,-1 1-28 0 0,0 0-72 0 0,0 0-217 0 0,0 0 161 0 0,0 0 100 0 0,0 0 21 0 0,-1 2-66 0 0,-108 313-278 0 0,72-230-165 0 0,25-60 0 0 0,-17 50 0 0 0,25-58 0 0 0,-1-1 0 0 0,-1 0 0 0 0,-1-1 0 0 0,-9 16 0 0 0,9-11 0 0 0,3-16 0 0 0,-2-5 0 0 0,4 0 43 0 0,1 0 1 0 0,0-1-1 0 0,0 1 0 0 0,0-1 0 0 0,0 1 1 0 0,0-1-1 0 0,0 1 0 0 0,0-1 1 0 0,0 0-1 0 0,1 0 0 0 0,-1 1 0 0 0,0-1 1 0 0,1 0-1 0 0,0 0 0 0 0,-1 1 0 0 0,1-1 1 0 0,0 0-1 0 0,0 0 0 0 0,0-2 0 0 0,0-3 212 0 0,1-1-1 0 0,0 1 0 0 0,2-11 1 0 0,5-36-103 0 0,-7 40-148 0 0,1 0 1 0 0,7-26-1 0 0,5-9-4 0 0,27-72 0 0 0,-20 71 138 0 0,40-84 990 0 0,-52 117-998 0 0,1 0 0 0 0,0 1 1 0 0,1 1-1 0 0,1 0 1 0 0,22-22-1 0 0,-26 30-130 0 0,0 1 0 0 0,1 0 0 0 0,-1 0 0 0 0,2 0 0 0 0,-1 1 0 0 0,0 1 0 0 0,20-7 0 0 0,-21 8 0 0 0,-1 1 0 0 0,1 1 0 0 0,-1-1 0 0 0,1 1 0 0 0,0 0 0 0 0,-1 1 0 0 0,1 0 0 0 0,0 0 0 0 0,-1 1 0 0 0,1 0 0 0 0,12 3 0 0 0,-14-1 0 0 0,-1-1 0 0 0,1 1 0 0 0,-1 1 0 0 0,0-1 0 0 0,0 1 0 0 0,0 0 0 0 0,0 0 0 0 0,-1 1 0 0 0,1-1 0 0 0,-1 1 0 0 0,0 0 0 0 0,-1 0 0 0 0,1 0 0 0 0,-1 1 0 0 0,0-1 0 0 0,0 1 0 0 0,-1 0 0 0 0,0-1 0 0 0,3 11 0 0 0,-4-12 0 0 0,-1 0 0 0 0,1 1 0 0 0,-1-1 0 0 0,0 0 0 0 0,0 0 0 0 0,0 1 0 0 0,-1-1 0 0 0,1 0 0 0 0,-1 0 0 0 0,0 0 0 0 0,-1 1 0 0 0,1-1 0 0 0,-1 0 0 0 0,1-1 0 0 0,-4 6 0 0 0,1-3 0 0 0,-1 0 0 0 0,1-1 0 0 0,-1 1 0 0 0,0-1 0 0 0,-1 0 0 0 0,1-1 0 0 0,-1 1 0 0 0,-7 3 0 0 0,-10 8 0 0 0,14-10 0 0 0,0 1 0 0 0,0-2 0 0 0,-1 1 0 0 0,1-1 0 0 0,-1-1 0 0 0,0 1 0 0 0,0-2 0 0 0,-17 5 0 0 0,-1-6-2103 0 0,21-3 54 0 0,0 1 0 0 0,0-1 0 0 0,-13-4 1 0 0,9 2-6302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5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17503 0 0,'0'0'803'0'0,"0"0"-18"0"0,2 0-290 0 0,14-4 1491 0 0,1 0-1 0 0,0 1 1 0 0,29-1 0 0 0,65 8-4376 0 0,-102-4-3800 0 0,1-1-1968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5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 17503 0 0,'0'0'803'0'0,"0"0"-18"0"0,8-3-469 0 0,-7 3-287 0 0,0-1 0 0 0,0 1 0 0 0,0 0 0 0 0,-1 0 0 0 0,1 0 0 0 0,0-1 0 0 0,0 1 0 0 0,0 0 0 0 0,0 0 0 0 0,0 0 0 0 0,0 0 0 0 0,0 1 0 0 0,0-1 0 0 0,0 0 0 0 0,0 0 0 0 0,0 1 0 0 0,0-1 0 0 0,0 0 0 0 0,0 1 0 0 0,-1-1 0 0 0,1 1 0 0 0,0-1 0 0 0,0 1 0 0 0,0-1 0 0 0,0 2 0 0 0,1-1 164 0 0,3 3 25 0 0,0 0-1 0 0,-1 0 1 0 0,1 0 0 0 0,-1 0-1 0 0,0 1 1 0 0,0-1 0 0 0,-1 1-1 0 0,1 0 1 0 0,-1 0 0 0 0,3 7-1 0 0,3 8 1129 0 0,9 29 0 0 0,-14-36-1243 0 0,3 12 374 0 0,-1 0-1 0 0,-2 1 1 0 0,2 39 0 0 0,-5-44-277 0 0,0 1 1 0 0,-2 0 0 0 0,0 0-1 0 0,-2 0 1 0 0,0-1 0 0 0,-1 1-1 0 0,-10 27 1 0 0,1-8 15 0 0,5-15-118 0 0,0-2 0 0 0,-2 1 0 0 0,-20 37 0 0 0,21-46-98 0 0,-1 2 0 0 0,-1-1 0 0 0,-18 22 0 0 0,24-33-11401 0 0,5-6 4578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5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23039 0 0,'0'0'528'0'0,"0"0"69"0"0,2 0 38 0 0,18-3-235 0 0,77-8 5496 0 0,59 7-5280 0 0,-139 4-566 0 0,-5 1-301 0 0,-11-1-800 0 0,-1 0-385 0 0,0 0-1683 0 0,0 0-6434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5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21191 0 0,'0'0'480'0'0,"0"0"67"0"0,0 0 31 0 0,0 0-56 0 0,2 1-341 0 0,2 1-28 0 0,1 0 0 0 0,-1-1-1 0 0,1 1 1 0 0,0-1 0 0 0,0 0 0 0 0,0 0-1 0 0,0 0 1 0 0,0-1 0 0 0,0 0 0 0 0,-1 0-1 0 0,7-1 1 0 0,12-1 1636 0 0,25-7-1 0 0,-22 4-1138 0 0,40-7 1301 0 0,-64 12-3002 0 0,4 5-1900 0 0,-5-4 1418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5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0 406 17503 0 0,'0'0'399'0'0,"0"0"60"0"0,0 0 21 0 0,2 0-59 0 0,15-7 387 0 0,0 0 1 0 0,0-1-1 0 0,-1-1 0 0 0,26-17 1 0 0,55-54 2886 0 0,-83 66-3577 0 0,0-2-1 0 0,-1 0 1 0 0,-1-1 0 0 0,-1 0-1 0 0,0 0 1 0 0,-1-1-1 0 0,-1-1 1 0 0,13-35 0 0 0,-21 51-61 0 0,0 0 1 0 0,0 0-1 0 0,-1-1 0 0 0,1 1 1 0 0,-1 0-1 0 0,0 0 1 0 0,0 0-1 0 0,0-1 0 0 0,0 1 1 0 0,0 0-1 0 0,0 0 1 0 0,-1 0-1 0 0,0-1 1 0 0,0 1-1 0 0,-2-5 0 0 0,2 6-33 0 0,0 0 0 0 0,0 1-1 0 0,0-1 1 0 0,0 1 0 0 0,0-1-1 0 0,0 1 1 0 0,0 0 0 0 0,-1 0-1 0 0,1-1 1 0 0,-1 1 0 0 0,1 0 0 0 0,-1 0-1 0 0,1 0 1 0 0,-1 0 0 0 0,1 1-1 0 0,-1-1 1 0 0,0 0 0 0 0,0 1-1 0 0,1-1 1 0 0,-1 1 0 0 0,0 0-1 0 0,0-1 1 0 0,0 1 0 0 0,1 0-1 0 0,-1 0 1 0 0,0 0 0 0 0,0 0-1 0 0,-3 1 1 0 0,0 0-24 0 0,-1 0 0 0 0,1 1 0 0 0,-1 0 0 0 0,1 0 0 0 0,0 0 0 0 0,0 1 0 0 0,0 0 0 0 0,0 0 0 0 0,0 0 0 0 0,-7 6 0 0 0,-2 4 0 0 0,-22 25 0 0 0,24-23 0 0 0,1 0 0 0 0,0 1 0 0 0,1 0 0 0 0,1 1 0 0 0,0 0 0 0 0,1 0 0 0 0,1 1 0 0 0,1 0 0 0 0,1 0 0 0 0,0 0 0 0 0,1 1 0 0 0,-1 22 0 0 0,4-35 0 0 0,1-1 0 0 0,0 1 0 0 0,0-1 0 0 0,1 1 0 0 0,-1-1 0 0 0,1 1 0 0 0,0-1 0 0 0,1 0 0 0 0,-1 1 0 0 0,1-1 0 0 0,0 0 0 0 0,1 0 0 0 0,-1 0 0 0 0,1 0 0 0 0,0 0 0 0 0,0-1 0 0 0,1 1 0 0 0,-1-1 0 0 0,1 0 0 0 0,0 0 0 0 0,0 0 0 0 0,0-1 0 0 0,0 1 0 0 0,1-1 0 0 0,0 0 0 0 0,-1 0 0 0 0,1-1 0 0 0,0 1 0 0 0,0-1 0 0 0,7 2 0 0 0,-4-2 0 0 0,1 0 0 0 0,-1 0 0 0 0,1 0 0 0 0,-1-1 0 0 0,1 0 0 0 0,0-1 0 0 0,0 0 0 0 0,13-2 0 0 0,8-2 0 0 0,33-10 0 0 0,-26 5 0 0 0,-27 7-325 0 0,-1 0 0 0 0,0-1-1 0 0,0-1 1 0 0,0 1 0 0 0,0-1 0 0 0,-1-1 0 0 0,1 1-1 0 0,-1-2 1 0 0,11-8 0 0 0,-17 13 25 0 0,-1-1 1 0 0,0 1-1 0 0,0 0 0 0 0,0-1 0 0 0,0 1 1 0 0,0-1-1 0 0,-1 1 0 0 0,1-1 1 0 0,1-2-1 0 0,-1-6-1235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5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21191 0 0,'0'0'480'0'0,"0"0"67"0"0,0 0 31 0 0,-1-1-56 0 0,-2-3-269 0 0,4 3-79 0 0,1-1-1 0 0,-1 1 1 0 0,1 0-1 0 0,0 0 1 0 0,-1 0-1 0 0,1 0 1 0 0,2-1-1 0 0,4 0 116 0 0,-1 0 0 0 0,1 1 0 0 0,-1 0 0 0 0,1 0 0 0 0,-1 1 0 0 0,1 0 0 0 0,8 1 0 0 0,5 0 55 0 0,12-4-344 0 0,-22 2 0 0 0,-1 0 0 0 0,12 1 0 0 0,-17 1 1 0 0,5 0 14 0 0,-7 3-30 0 0,13 4-50 0 0,-15-8-272 0 0,5 5-369 0 0,-4-3-5844 0 0,-2-2 4503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5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11 17503 0 0,'0'0'399'0'0,"-6"-6"961"0"0,4 5-1295 0 0,-1 1 1 0 0,1-1-1 0 0,-1 0 1 0 0,1 1-1 0 0,-1-1 0 0 0,1 1 1 0 0,-1 0-1 0 0,1 0 1 0 0,-1 0-1 0 0,1 0 1 0 0,-1 0-1 0 0,1 1 0 0 0,-1-1 1 0 0,1 1-1 0 0,-5 1 1 0 0,3 0 170 0 0,0 0 0 0 0,0 0 0 0 0,0 1 0 0 0,0-1 1 0 0,0 1-1 0 0,1 0 0 0 0,-1 0 0 0 0,-2 4 0 0 0,-5 7 547 0 0,0 0 0 0 0,1 0-1 0 0,-12 25 1 0 0,21-37-781 0 0,-17 35 626 0 0,1 2-1 0 0,-17 58 1 0 0,29-80-595 0 0,0 1 0 0 0,1 0-1 0 0,1 0 1 0 0,1 0 0 0 0,0 28 0 0 0,2-38-40 0 0,1 0-1 0 0,0 0 0 0 0,0-1 0 0 0,1 1 1 0 0,0-1-1 0 0,5 14 0 0 0,-5-17-7 0 0,0 1 0 0 0,1-1 0 0 0,0 0 0 0 0,-1 0 1 0 0,1 0-1 0 0,1 0 0 0 0,-1 0 0 0 0,1-1 0 0 0,-1 1 0 0 0,1-1 0 0 0,7 4 0 0 0,-8-5-395 0 0,0 0-1 0 0,0-1 1 0 0,1 1 0 0 0,-1-1 0 0 0,1 0 0 0 0,-1 0 0 0 0,1 0 0 0 0,-1-1-1 0 0,1 1 1 0 0,-1-1 0 0 0,1 0 0 0 0,5 0 0 0 0,10-2-7777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5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21 19351 0 0,'-4'-4'184'0'0,"-9"-8"4083"0"0,12 11-4127 0 0,0 1 1 0 0,1 0-1 0 0,-1-1 1 0 0,0 1 0 0 0,1 0-1 0 0,-1 0 1 0 0,0-1-1 0 0,1 1 1 0 0,-1 0 0 0 0,0 0-1 0 0,0 0 1 0 0,1 0-1 0 0,-1 0 1 0 0,0 0 0 0 0,1 0-1 0 0,-1 0 1 0 0,0 0-1 0 0,1 0 1 0 0,-1 1 0 0 0,0-1-1 0 0,1 0 1 0 0,-1 0-1 0 0,0 1 1 0 0,1-1 0 0 0,-1 0-1 0 0,0 1 1 0 0,-3 2-140 0 0,1 1 1 0 0,-1-1 0 0 0,1 1-1 0 0,0-1 1 0 0,0 1 0 0 0,1 0-1 0 0,-1 0 1 0 0,1 0 0 0 0,0 0-1 0 0,0 0 1 0 0,0 1 0 0 0,-2 6-1 0 0,1 1-2 0 0,0 1 0 0 0,0-1 0 0 0,0 19 0 0 0,3-24 1 0 0,0 1 0 0 0,0 0 0 0 0,1-1 0 0 0,1 10 0 0 0,2-8 0 0 0,4 3 0 0 0,-3-10 0 0 0,-3-2 0 0 0,1 1 18 0 0,0 0 0 0 0,0 0 0 0 0,0-1 0 0 0,-1 0-1 0 0,1 1 1 0 0,0-1 0 0 0,0 0 0 0 0,0 0 0 0 0,0-1 0 0 0,0 1 0 0 0,0 0-1 0 0,0-1 1 0 0,0 0 0 0 0,0 0 0 0 0,-1 0 0 0 0,1 0 0 0 0,0 0 0 0 0,2-2-1 0 0,4-2 102 0 0,0 0-1 0 0,-1-1 0 0 0,0 1 0 0 0,8-8 1 0 0,-4 1 20 0 0,0 1 1 0 0,0-2 0 0 0,-1 0-1 0 0,0 0 1 0 0,-1-1 0 0 0,-1 0-1 0 0,11-22 1 0 0,-16 24-156 0 0,-1-6 104 0 0,-3 14 38 0 0,-1 4 118 0 0,-5 8 428 0 0,-4 14 262 0 0,0 11-934 0 0,2 1 0 0 0,-6 51 0 0 0,0 3 0 0 0,1-15 0 0 0,8-38 0 0 0,-18 64 0 0 0,18-85 0 0 0,4-9 0 0 0,-1 0 0 0 0,1 1 0 0 0,-1-1 0 0 0,-1-1 0 0 0,1 1 0 0 0,-1 0 0 0 0,1 0 0 0 0,-2-1 0 0 0,-3 5 0 0 0,6-7-21 0 0,0-1 0 0 0,-1 0 0 0 0,0 0 1 0 0,1 1-1 0 0,-1-1 0 0 0,0 0 0 0 0,1 0 0 0 0,-1-1 0 0 0,0 1 0 0 0,0 0 0 0 0,0 0 1 0 0,0-1-1 0 0,1 1 0 0 0,-5-1 0 0 0,-29 0-612 0 0,6 0 195 0 0,24 0 325 0 0,0 0 0 0 0,0 0 0 0 0,0-1 0 0 0,0 0 0 0 0,0 0 0 0 0,-10-3-1 0 0,13 4-80 0 0,0-1 0 0 0,1 0-1 0 0,-1 0 1 0 0,0 0-1 0 0,1 0 1 0 0,-1 0-1 0 0,0 0 1 0 0,1 0-1 0 0,-3-3 1 0 0,3 3-69 0 0,1 0 1 0 0,-1 1 0 0 0,1-1 0 0 0,-1 0-1 0 0,1 0 1 0 0,0 0 0 0 0,-1 0 0 0 0,1 0-1 0 0,0 1 1 0 0,-1-1 0 0 0,1 0 0 0 0,0 0-1 0 0,0 0 1 0 0,0 0 0 0 0,0 0 0 0 0,0 0-1 0 0,0 0 1 0 0,0 0 0 0 0,0 0-1 0 0,1-2 1 0 0,3-6-7926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5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19351 0 0,'0'0'886'0'0,"0"0"-21"0"0,2 0-554 0 0,32-5 1151 0 0,-10 0 937 0 0,74-2-58 0 0,-90 7-2341 0 0,22-4 0 0 0,-23 2-133 0 0,-6 2-563 0 0,7 1-1158 0 0,-6-1-5199 0 0,-2 0-659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5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 17503 0 0,'0'0'399'0'0,"0"0"60"0"0,0 0 21 0 0,0 0-59 0 0,0-2-276 0 0,1-4 11 0 0,0 5 570 0 0,-2-5 676 0 0,-3 15 1088 0 0,-3 16 944 0 0,5-7-3248 0 0,-1 0 0 0 0,-1 0 0 0 0,-1 0 1 0 0,-12 29-1 0 0,14-39-133 0 0,-25 70 613 0 0,25-66-586 0 0,0 1-1 0 0,1 0 1 0 0,0-1 0 0 0,0 19-1 0 0,2-25-79 0 0,0-1 0 0 0,1 1 0 0 0,0 0 0 0 0,0-1 0 0 0,1 1 0 0 0,2 6 0 0 0,-3-10 0 0 0,0 1 0 0 0,0-1 0 0 0,0 0 0 0 0,0 0 0 0 0,0 1 0 0 0,1-1 0 0 0,-1 0 0 0 0,1 0 0 0 0,-1-1 0 0 0,1 1 0 0 0,0 0 0 0 0,0 0 0 0 0,0-1 0 0 0,0 1 0 0 0,0-1 0 0 0,3 2 0 0 0,-4-3 0 0 0,0 1 0 0 0,-1-1 0 0 0,1 1 0 0 0,0-1 0 0 0,0 0 0 0 0,0 0 0 0 0,0 1 0 0 0,-1-1 0 0 0,1 0 0 0 0,0 0 0 0 0,0 0 0 0 0,0 0 0 0 0,0 0 0 0 0,0 0 0 0 0,-1 0 0 0 0,1 0 0 0 0,0 0 0 0 0,0 0 0 0 0,0-1 0 0 0,0 1 0 0 0,0-1 0 0 0,2 0 0 0 0,6-1 0 0 0,-1 0 0 0 0,1-1 0 0 0,-1 0 0 0 0,0 0 0 0 0,0-1 0 0 0,12-8 0 0 0,0-2 0 0 0,21-17 0 0 0,-28 20 0 0 0,-1-2 0 0 0,0 0 0 0 0,-1 0 0 0 0,0-1 0 0 0,-1 0 0 0 0,0-1 0 0 0,-2 0 0 0 0,1 0 0 0 0,-2-1 0 0 0,6-17 0 0 0,-12 29-209 0 0,0 1 1 0 0,0 0-1 0 0,0-1 0 0 0,0 1 1 0 0,-1-1-1 0 0,0 1 0 0 0,1-1 1 0 0,-1 1-1 0 0,-1-1 0 0 0,0-3 1 0 0,1 5 50 0 0,0 0 0 0 0,-1 1 0 0 0,0-1 0 0 0,1 0 0 0 0,-1 1 1 0 0,0-1-1 0 0,0 0 0 0 0,0 1 0 0 0,0-1 0 0 0,0 1 0 0 0,-1-1 0 0 0,1 1 0 0 0,0 0 1 0 0,-1 0-1 0 0,1-1 0 0 0,-1 1 0 0 0,1 0 0 0 0,-1 0 0 0 0,1 0 0 0 0,-4-1 0 0 0,-9-3-1887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1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9 21191 0 0,'0'0'480'0'0,"0"0"67"0"0,0 0 31 0 0,2-1-56 0 0,0 0-419 0 0,0-1-87 0 0,14-2 509 0 0,-15 4-446 0 0,-1 0 0 0 0,1 0 0 0 0,-1 0 0 0 0,1 0 0 0 0,-1 0 0 0 0,1 0 0 0 0,-1 0 0 0 0,1 0 1 0 0,-1 0-1 0 0,1 0 0 0 0,-1 0 0 0 0,0 1 0 0 0,1-1 0 0 0,-1 0 0 0 0,1 0 0 0 0,-1 0 0 0 0,1 1 0 0 0,-1-1 0 0 0,0 0 0 0 0,1 1 1 0 0,-1-1-1 0 0,0 0 0 0 0,1 1 0 0 0,-1-1 0 0 0,0 0 0 0 0,1 1 0 0 0,-1 0 0 0 0,5 15 827 0 0,-5-10-803 0 0,0 0 1 0 0,0 0-1 0 0,-1 0 1 0 0,-1 7-1 0 0,-4 10 192 0 0,-1-1 0 0 0,-2 0 0 0 0,0 0-1 0 0,-1-1 1 0 0,-1-1 0 0 0,-27 38 0 0 0,31-50-585 0 0,0 0 0 0 0,0-1 0 0 0,0 0-1 0 0,-1 0 1 0 0,0-1 0 0 0,-1 0 0 0 0,1 0 0 0 0,-1-1-1 0 0,0 0 1 0 0,-16 6 0 0 0,2-1-9262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5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17503 0 0,'0'0'399'0'0,"2"0"60"0"0,37-4 546 0 0,-15 1 1152 0 0,27-5 0 0 0,2-3-138 0 0,16-3-103 0 0,-63 13-2236 0 0,-1 0-1 0 0,1 0 1 0 0,0 1-1 0 0,6-1 0 0 0,5 1-2371 0 0,-6-1-5837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5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0,2 0-250 0 0,4 1 88 0 0,9 0 2921 0 0,-14-2-2949 0 0,0 1 0 0 0,0 0 1 0 0,1 0-1 0 0,-1 0 0 0 0,0 0 1 0 0,0 1-1 0 0,0-1 0 0 0,0 0 1 0 0,0 0-1 0 0,0 1 0 0 0,0-1 1 0 0,0 0-1 0 0,0 1 0 0 0,0-1 1 0 0,0 1-1 0 0,0-1 0 0 0,0 1 0 0 0,1 1 1 0 0,5 4-34 0 0,-2 0 1 0 0,1 1-1 0 0,-1 0 0 0 0,0 0 1 0 0,0 0-1 0 0,-1 1 0 0 0,0-1 1 0 0,5 15-1 0 0,1 6 409 0 0,7 35 1 0 0,-7-22 9 0 0,1 8 90 0 0,-3 0 1 0 0,4 79-1 0 0,-10-104-617 0 0,-1-18-52 0 0,0 5 5 0 0,-1 0 1 0 0,1 0-1 0 0,-2 0 1 0 0,-2 20-1 0 0,2-28-11 0 0,1-1-1 0 0,-1 0 1 0 0,1 0-1 0 0,-1 0 0 0 0,0 0 1 0 0,0 0-1 0 0,0 1 1 0 0,0-2-1 0 0,0 1 1 0 0,0 0-1 0 0,-1 0 1 0 0,1 0-1 0 0,-1-1 1 0 0,1 1-1 0 0,-1 0 0 0 0,0-1 1 0 0,1 0-1 0 0,-1 1 1 0 0,0-1-1 0 0,0 0 1 0 0,0 0-1 0 0,0 0 1 0 0,0 0-1 0 0,0 0 0 0 0,0 0 1 0 0,-1-1-1 0 0,1 1 1 0 0,0-1-1 0 0,-5 1 1 0 0,2-1-1070 0 0,-1 0 1 0 0,0 0 0 0 0,-11-2-1 0 0,5-1-8134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5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 13823 0 0,'0'0'630'0'0,"0"0"-13"0"0,0 0-184 0 0,0 0 677 0 0,2-1 340 0 0,-1 1-1233 0 0,0 0 0 0 0,0-1 0 0 0,1 1-1 0 0,-1 0 1 0 0,0 0 0 0 0,0 0 0 0 0,0 0 0 0 0,1 0-1 0 0,-1 0 1 0 0,0 0 0 0 0,0 0 0 0 0,1 0 0 0 0,-1 1-1 0 0,0-1 1 0 0,0 0 0 0 0,0 1 0 0 0,1-1 0 0 0,-1 1-1 0 0,0-1 1 0 0,0 1 0 0 0,0 0 0 0 0,1 0 0 0 0,0 2 7 0 0,1-1 0 0 0,-1 0 0 0 0,0 1 1 0 0,0 0-1 0 0,0-1 0 0 0,-1 1 0 0 0,1 0 0 0 0,2 4 1 0 0,-1 2 97 0 0,0-1 0 0 0,0 1-1 0 0,-1 0 1 0 0,0 0 0 0 0,1 15 0 0 0,-3-10-132 0 0,-1-1 0 0 0,0 0 0 0 0,-1 0 0 0 0,0 0 0 0 0,-1-1 0 0 0,-1 1 0 0 0,0 0-1 0 0,0-1 1 0 0,-13 23 0 0 0,8-18-208 0 0,-2 0-1 0 0,0-1 1 0 0,-1 0-1 0 0,0-1 1 0 0,-29 27-1 0 0,27-30-1619 0 0,-1-1 0 0 0,-1 0 0 0 0,0-1 0 0 0,-26 12 0 0 0,15-12-920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6:5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131 161 13823 0 0,'3'-16'1471'0'0,"10"-49"2199"0"0,-6 30 592 0 0,-7 32-4033 0 0,0 1 0 0 0,0-1 0 0 0,0 1 0 0 0,0-1 1 0 0,0 0-1 0 0,-1 1 0 0 0,1 0 0 0 0,-2-4 0 0 0,-1-12 1926 0 0,-9 34-1983 0 0,7-6-172 0 0,0 0 0 0 0,1 0 0 0 0,1 1 0 0 0,0-1 0 0 0,0 1 0 0 0,1 0 0 0 0,0 0 0 0 0,0 19 0 0 0,2-22 0 0 0,0-1 0 0 0,1 1 0 0 0,-1-1 0 0 0,1 0 0 0 0,1 0 0 0 0,0 1 0 0 0,0-1 0 0 0,0 0 0 0 0,0 0 0 0 0,1-1 0 0 0,1 1 0 0 0,-1-1 0 0 0,1 1 0 0 0,5 6 0 0 0,-7-11 0 0 0,0 0 0 0 0,1 0 0 0 0,-1 0 0 0 0,1 0 0 0 0,-1 0 0 0 0,1-1 0 0 0,0 1 0 0 0,0-1 0 0 0,0 1 0 0 0,0-1 0 0 0,0 0 0 0 0,0 0 0 0 0,0-1 0 0 0,0 1 0 0 0,0 0 0 0 0,0-1 0 0 0,0 0 0 0 0,0 0 0 0 0,1 0 0 0 0,-1 0 0 0 0,0 0 0 0 0,0-1 0 0 0,0 1 0 0 0,0-1 0 0 0,0 0 0 0 0,0 0 0 0 0,0 0 0 0 0,0-1 0 0 0,0 1 0 0 0,0 0 0 0 0,-1-1 0 0 0,1 0 0 0 0,0 0 0 0 0,-1 0 0 0 0,3-3 0 0 0,20-14 0 0 0,-18 13 0 0 0,1 0 0 0 0,9-10 0 0 0,-4 3 269 0 0,-1-1 0 0 0,0-1 0 0 0,-1 0 0 0 0,-1-1 0 0 0,0 0 0 0 0,10-24 0 0 0,-13 21-104 0 0,-7 19-165 0 0,0 0 0 0 0,0 0 0 0 0,0 1 0 0 0,0-1 0 0 0,0 0 0 0 0,-1 0 0 0 0,1 0 0 0 0,0 0 0 0 0,0 0 0 0 0,0 0 0 0 0,0 0 0 0 0,0 0 0 0 0,0 0 0 0 0,0 0 0 0 0,-1 0 0 0 0,1 0 0 0 0,0 0 0 0 0,0 0 0 0 0,0 0 0 0 0,0 0 0 0 0,0 0 0 0 0,0-1 0 0 0,-1 1 0 0 0,1 0 0 0 0,0 0 0 0 0,0 0 0 0 0,0 0 0 0 0,0 0 0 0 0,0 0 0 0 0,0 0 0 0 0,0 0 0 0 0,0 0 0 0 0,0 0 0 0 0,-1 0 0 0 0,1-1 0 0 0,0 1 0 0 0,0 0 0 0 0,0 0 0 0 0,0 0 0 0 0,0 0 0 0 0,0 0 0 0 0,0 0 0 0 0,0 0 0 0 0,0-1 0 0 0,0 1 0 0 0,0 0 0 0 0,0 0 0 0 0,0 0 0 0 0,0 0 0 0 0,0 0 0 0 0,0 0 0 0 0,0-1 0 0 0,0 1 0 0 0,0 0 0 0 0,0 0 0 0 0,0 0 0 0 0,0 0 0 0 0,0 0 0 0 0,0 0 0 0 0,0 0 0 0 0,0-1 0 0 0,0 1 0 0 0,1 0 0 0 0,-1 0 0 0 0,0 0 0 0 0,0 0 0 0 0,0 0 0 0 0,0 0 0 0 0,0 0 0 0 0,-4 3 0 0 0,-1 2 0 0 0,0 1 0 0 0,1-1 0 0 0,-1 1 0 0 0,2 0 0 0 0,-1 0 0 0 0,0 0 0 0 0,1 0 0 0 0,0 1 0 0 0,-2 6 0 0 0,-3 13 0 0 0,-4 27 0 0 0,8-37 0 0 0,-35 226 0 0 0,24-131 0 0 0,9-72 0 0 0,-15 51 0 0 0,17-74 0 0 0,4-12 0 0 0,-1 0 0 0 0,0 0 0 0 0,0 0 0 0 0,0 0 0 0 0,-1 0 0 0 0,1 0 0 0 0,-1 0 0 0 0,-4 7 0 0 0,5-11 0 0 0,1 0 0 0 0,0 1 0 0 0,0-1 0 0 0,-1 1 0 0 0,1-1 0 0 0,0 0 0 0 0,-1 1 0 0 0,1-1 0 0 0,0 0 0 0 0,-1 1 0 0 0,1-1 0 0 0,-1 0 0 0 0,1 0 0 0 0,-1 1 0 0 0,1-1 0 0 0,0 0 0 0 0,-1 0 0 0 0,1 0 0 0 0,-1 0 0 0 0,1 0 0 0 0,-1 1 0 0 0,1-1 0 0 0,-1 0 0 0 0,1 0 0 0 0,-1 0 0 0 0,1 0 0 0 0,-1 0 0 0 0,1-1 0 0 0,-1 1 0 0 0,1 0 0 0 0,-1 0 0 0 0,1 0 0 0 0,-1 0 0 0 0,1 0 0 0 0,0-1 0 0 0,-1 1 0 0 0,1 0 0 0 0,-1 0 0 0 0,1-1 0 0 0,-1 1 0 0 0,1 0 0 0 0,0-1 0 0 0,-1 1 0 0 0,1 0 0 0 0,0-1 0 0 0,-1 1 0 0 0,1-1 0 0 0,-1 0 0 0 0,-71-43 1609 0 0,55 34-1403 0 0,-53-29-858 0 0,69 38 152 0 0,0 1 191 0 0,0-1 293 0 0,0 0 0 0 0,0 1 0 0 0,-1-1-1 0 0,1 1 1 0 0,0-1 0 0 0,-1 1 0 0 0,1-1-1 0 0,-1 1 1 0 0,1 0 0 0 0,0 0 0 0 0,-1 0 0 0 0,1-1-1 0 0,-1 2 1 0 0,1-1 0 0 0,-1 0 0 0 0,1 0-1 0 0,0 0 1 0 0,-1 1 0 0 0,1-1 0 0 0,-1 0-1 0 0,1 1 1 0 0,0-1 0 0 0,-1 1 0 0 0,1 0 0 0 0,0-1-1 0 0,-2 2 1 0 0,2-1-1249 0 0,-3 1 1692 0 0,3-1-2946 0 0,0 0-3745 0 0,1-1 4217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0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11975 0 0,'0'0'547'0'0,"0"0"-11"0"0,-5 0 511 0 0,2 0 2385 0 0,1 0-2691 0 0,0-1 0 0 0,-1 1 1 0 0,1 0-1 0 0,0 0 1 0 0,-1 0-1 0 0,1 1 1 0 0,0-1-1 0 0,0 1 1 0 0,-4 0-1 0 0,4 0-297 0 0,2-1-217 0 0,0 0 161 0 0,0 0 100 0 0,0 0 21 0 0,0 0-66 0 0,14 11-278 0 0,-9-9-117 0 0,-1-1 0 0 0,0 0 0 0 0,1 0 0 0 0,-1 0 0 0 0,1 0-1 0 0,-1-1 1 0 0,1 0 0 0 0,5 0 0 0 0,39-5 723 0 0,-31 2-533 0 0,121-7 370 0 0,-139 10-608 0 0,0 0 0 0 0,0 0 0 0 0,1 0 0 0 0,-1 0 0 0 0,0 0 0 0 0,0 0 0 0 0,0 0 0 0 0,1 0 0 0 0,-1 0 0 0 0,0 0 0 0 0,0 0 0 0 0,1 0 0 0 0,-1 0 0 0 0,0 1 0 0 0,0-1 0 0 0,0 0 0 0 0,1 0 0 0 0,-1 0 0 0 0,0 0 0 0 0,0 0 0 0 0,0 0 0 0 0,1 1 0 0 0,-1-1 0 0 0,0 0 0 0 0,0 0 0 0 0,0 0 0 0 0,0 0 0 0 0,0 1 0 0 0,0-1 0 0 0,1 0 0 0 0,-1 0 0 0 0,0 0 0 0 0,0 1 0 0 0,0-1 0 0 0,0 0 0 0 0,0 0 0 0 0,0 1 0 0 0,0-1 0 0 0,0 0 0 0 0,0 0 0 0 0,0 1 0 0 0,0-1 0 0 0,0 0 0 0 0,0 0 0 0 0,0 0 0 0 0,0 1 0 0 0,0-1 0 0 0,-4 10 0 0 0,3-9 0 0 0,0 2 0 0 0,0 0 0 0 0,-1 0 0 0 0,1 0 0 0 0,-1 0 0 0 0,0-1 0 0 0,0 1 0 0 0,0-1 0 0 0,-4 5 0 0 0,-3 3 0 0 0,1 1 240 0 0,0-1 0 0 0,-1 1 0 0 0,0-1 0 0 0,-1-1 0 0 0,-20 16 0 0 0,26-22-129 0 0,0 0 1 0 0,1 1-1 0 0,-7 7 0 0 0,-10 10 52 0 0,17-20-163 0 0,-5 10 0 0 0,1-3 0 0 0,4-7 0 0 0,0-1 0 0 0,-4 7 0 0 0,4-1 10 0 0,-18 11-84 0 0,20-16-263 0 0,1-1-138 0 0,0 0-33 0 0,0 0 65 0 0,0 0 154 0 0,0 0-452 0 0,0 0-230 0 0,0 0-1088 0 0,0 0-4400 0 0,0 0-1891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0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19351 0 0,'0'0'886'0'0,"0"0"-21"0"0,0 0-410 0 0,0 0 320 0 0,0 0 200 0 0,2 0 38 0 0,7-3 316 0 0,0 1-1 0 0,14-2 0 0 0,41 0 6 0 0,4 0-381 0 0,-27 0 102 0 0,-34 4-1392 0 0,-5 1-138 0 0,-2-1-33 0 0,0 0 65 0 0,6 3 413 0 0,-5-2-3371 0 0,0-1-3687 0 0,-1 0-1262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0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19 13823 0 0,'0'0'315'0'0,"0"0"45"0"0,0 0 21 0 0,0 0-49 0 0,1-2-692 0 0,3-10 6491 0 0,-4 12-6015 0 0,0 0 0 0 0,0 0 0 0 0,0-1 1 0 0,0 1-1 0 0,0 0 0 0 0,0 0 0 0 0,0 0 0 0 0,0 0 1 0 0,0-1-1 0 0,0 1 0 0 0,0 0 0 0 0,-1 0 0 0 0,1 0 1 0 0,0 0-1 0 0,0-1 0 0 0,0 1 0 0 0,0 0 0 0 0,0 0 0 0 0,0 0 1 0 0,0 0-1 0 0,-1 0 0 0 0,1 0 0 0 0,0-1 0 0 0,0 1 1 0 0,0 0-1 0 0,0 0 0 0 0,-1 0 0 0 0,1 0 0 0 0,0 0 1 0 0,0 0-1 0 0,0 0 0 0 0,0 0 0 0 0,-1 0 0 0 0,1 0 1 0 0,0 0-1 0 0,0 0 0 0 0,0 0 0 0 0,-1 0 0 0 0,1 0 0 0 0,0 0 1 0 0,0 0-1 0 0,0 0 0 0 0,0 0 0 0 0,-1 0 0 0 0,1 0 1 0 0,0 0-1 0 0,0 0 0 0 0,0 0 0 0 0,-1 1 0 0 0,-14 6 1078 0 0,-13 16-1492 0 0,12-1 698 0 0,0-1-1 0 0,2 2 1 0 0,-14 28 0 0 0,1-1-23 0 0,18-33-377 0 0,0 1 0 0 0,0-1 0 0 0,2 2 0 0 0,0-1 0 0 0,-7 38 0 0 0,13-51 0 0 0,1 0 0 0 0,-1 0 0 0 0,1 0 0 0 0,0 1 0 0 0,0-1 0 0 0,1 0 0 0 0,0 0 0 0 0,0 1 0 0 0,0-1 0 0 0,0 0 0 0 0,1 0 0 0 0,0 0 0 0 0,2 4 0 0 0,-3-7 0 0 0,0-1 0 0 0,-1 1 0 0 0,1-1 0 0 0,0 0 0 0 0,0 1 0 0 0,0-1 0 0 0,0 0 0 0 0,0 0 0 0 0,0 0 0 0 0,0 0 0 0 0,1 0 0 0 0,-1 0 0 0 0,0 0 0 0 0,1 0 0 0 0,-1 0 0 0 0,1-1 0 0 0,1 2 0 0 0,2-1 0 0 0,0 2 60 0 0,1-1 1 0 0,-1-1-1 0 0,1 1 0 0 0,0-1 0 0 0,-1 0 0 0 0,1 0 1 0 0,0 0-1 0 0,0-1 0 0 0,0 0 0 0 0,0 0 1 0 0,0-1-1 0 0,-1 0 0 0 0,1 0 0 0 0,0 0 1 0 0,0 0-1 0 0,7-4 0 0 0,-2 1 68 0 0,-1-1 0 0 0,0 0 0 0 0,0 0 0 0 0,-1-1 0 0 0,0 0 0 0 0,0-1 0 0 0,15-14 0 0 0,-17 14-128 0 0,-1-1 0 0 0,0 0 0 0 0,0 0 0 0 0,-1-1 0 0 0,0 1 0 0 0,-1-1 0 0 0,0 0 0 0 0,4-12 0 0 0,0-7 0 0 0,8-43 0 0 0,-13 57-351 0 0,-1-1 0 0 0,0 0 0 0 0,-2 1 0 0 0,0-28 0 0 0,-1 38 147 0 0,0 0 0 0 0,1 0 0 0 0,-2-1 0 0 0,1 1 0 0 0,0 0 0 0 0,-1 0 0 0 0,0 1 0 0 0,1-1-1 0 0,-5-5 1 0 0,5 7 26 0 0,-1 0-1 0 0,0-1 0 0 0,0 1 0 0 0,-1 0 0 0 0,1 1 1 0 0,0-1-1 0 0,-1 0 0 0 0,1 0 0 0 0,-1 1 1 0 0,1 0-1 0 0,-1-1 0 0 0,0 1 0 0 0,1 0 1 0 0,-7-1-1 0 0,-9 0-9032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0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19351 0 0,'0'0'886'0'0,"2"0"-21"0"0,25-4-856 0 0,38 3 6234 0 0,-24 1-5537 0 0,-18 0 234 0 0,112 3-478 0 0,-98-7-4464 0 0,-25 4 2469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0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19351 0 0,'0'0'886'0'0,"0"0"-21"0"0,2 0-410 0 0,1 1-135 0 0,1-1 0 0 0,-1 1 1 0 0,0 0-1 0 0,1 0 1 0 0,-1 0-1 0 0,0 0 1 0 0,0 1-1 0 0,0-1 0 0 0,0 1 1 0 0,0 0-1 0 0,0 0 1 0 0,0 0-1 0 0,-1 0 1 0 0,1 1-1 0 0,-1-1 1 0 0,1 1-1 0 0,3 5 0 0 0,-4-5-154 0 0,0 1 0 0 0,0 0 0 0 0,-1 0 0 0 0,1 1-1 0 0,-1-1 1 0 0,1 0 0 0 0,-1 0 0 0 0,-1 1 0 0 0,1-1-1 0 0,-1 1 1 0 0,1-1 0 0 0,-1 0 0 0 0,-1 9 0 0 0,-1-3 2 0 0,0 0 0 0 0,-1 0-1 0 0,1-1 1 0 0,-2 1 0 0 0,1-1 0 0 0,-1 0 0 0 0,-1 0 0 0 0,0 0 0 0 0,0 0 0 0 0,-12 14 0 0 0,9-14-528 0 0,0-1-1 0 0,0 1 1 0 0,0-1 0 0 0,-1-1 0 0 0,-1 0 0 0 0,1 0 0 0 0,-1-1-1 0 0,0 0 1 0 0,-12 5 0 0 0,13-8-660 0 0,-2-4-4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0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94 329 11975 0 0,'1'-8'576'0'0,"2"-6"-297"0"0,1 0 1 0 0,7-18-1 0 0,3-10 2461 0 0,28-89 6082 0 0,-43 117-6234 0 0,1 13-2512 0 0,0 1-76 0 0,0-1 0 0 0,0 1 0 0 0,0 0 0 0 0,0-1 0 0 0,0 1 0 0 0,0 0 0 0 0,0 0 0 0 0,0-1 0 0 0,0 1 0 0 0,-1 0 0 0 0,1 0 0 0 0,0-1 0 0 0,0 1 0 0 0,0 0 0 0 0,0 0 0 0 0,0-1 0 0 0,-1 1 0 0 0,1 0 0 0 0,0 0 0 0 0,0 0 0 0 0,0-1 0 0 0,-1 1 0 0 0,1 0 0 0 0,0 0 0 0 0,0 0 0 0 0,0 0 0 0 0,-1-1 0 0 0,1 1 0 0 0,0 0 0 0 0,0 0 0 0 0,-1 0 0 0 0,1 0 0 0 0,0 0 0 0 0,-1 0 0 0 0,1 0 0 0 0,0 0 0 0 0,0 0 0 0 0,-1 0 0 0 0,1 0 0 0 0,0 0 0 0 0,0 0 0 0 0,-1 0 0 0 0,1 0 0 0 0,0 0 0 0 0,-1 0 0 0 0,1 0 0 0 0,-1 1 0 0 0,0-2 0 0 0,0 1 0 0 0,0 0 0 0 0,1 0 0 0 0,-1 1 0 0 0,0-1 0 0 0,0 0 0 0 0,0 0 0 0 0,0 0 0 0 0,0 1 0 0 0,0-1 0 0 0,0 0 0 0 0,0 1 0 0 0,0-1 0 0 0,0 1 0 0 0,0-1 0 0 0,1 1 0 0 0,-1-1 0 0 0,0 1 0 0 0,0 0 0 0 0,1-1 0 0 0,-1 1 0 0 0,0 0 0 0 0,0 1 0 0 0,-1 1 0 0 0,-7 8 328 0 0,1 0 0 0 0,0 0 0 0 0,1 1 0 0 0,0 1 0 0 0,-5 12 0 0 0,8-16-264 0 0,-56 129-48 0 0,56-126-16 0 0,0-1 0 0 0,1 1 0 0 0,1 0 0 0 0,-1 0 0 0 0,2 1 0 0 0,0-1 0 0 0,0 0 0 0 0,1 0 0 0 0,0 1 0 0 0,3 13 0 0 0,-2-21 0 0 0,0 1 0 0 0,0-1 0 0 0,1 0 0 0 0,0 0 0 0 0,-1 1 0 0 0,2-1 0 0 0,-1-1 0 0 0,1 1 0 0 0,-1 0 0 0 0,1-1 0 0 0,1 1 0 0 0,-1-1 0 0 0,0 0 0 0 0,1 0 0 0 0,0 0 0 0 0,0 0 0 0 0,0-1 0 0 0,1 0 0 0 0,-1 0 0 0 0,1 0 0 0 0,0 0 0 0 0,-1-1 0 0 0,1 1 0 0 0,10 2 0 0 0,-11-4 0 0 0,1-1 0 0 0,0 1 0 0 0,-1-1 0 0 0,1 0 0 0 0,0 0 0 0 0,0 0 0 0 0,-1-1 0 0 0,10-1 0 0 0,-2-1 0 0 0,-1-1 0 0 0,15-6 0 0 0,-16 5 0 0 0,-1 0 0 0 0,0 0 0 0 0,0-2 0 0 0,-1 1 0 0 0,1-1 0 0 0,-2 0 0 0 0,1 0 0 0 0,-1-1 0 0 0,0 0 0 0 0,0-1 0 0 0,-1 1 0 0 0,0-1 0 0 0,-1-1 0 0 0,0 1 0 0 0,5-15 0 0 0,1-5 0 0 0,-1 0 0 0 0,-1-1 0 0 0,8-62 0 0 0,-14 68 0 0 0,-1 0 0 0 0,-1 0 0 0 0,-1 0 0 0 0,-1 0 0 0 0,-5-25 0 0 0,6 45-185 0 0,-1 1-1 0 0,1-1 1 0 0,-1 1 0 0 0,-1 0 0 0 0,1-1-1 0 0,0 1 1 0 0,-1 0 0 0 0,1 0-1 0 0,-1 0 1 0 0,0 0 0 0 0,0 0-1 0 0,-4-4 1 0 0,4 5-61 0 0,0 1 0 0 0,1-1-1 0 0,-1 1 1 0 0,0 0 0 0 0,0 0 0 0 0,0 0-1 0 0,0 0 1 0 0,-1 0 0 0 0,1 0 0 0 0,0 1 0 0 0,0-1-1 0 0,0 1 1 0 0,-1-1 0 0 0,1 1 0 0 0,0 0-1 0 0,0 0 1 0 0,-1 0 0 0 0,1 0 0 0 0,0 0-1 0 0,-3 1 1 0 0,-9 2-7942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101 441 6447 0 0,'0'0'298'0'0,"0"0"-10"0"0,1-8-39 0 0,1 2 496 0 0,0-1 0 0 0,0 1 1 0 0,1 0-1 0 0,0 0 0 0 0,0 0 0 0 0,5-7 0 0 0,5-10 444 0 0,26-47 1883 0 0,43-124 5120 0 0,-55 140-7614 0 0,-19 40-540 0 0,-4 8-51 0 0,-3 4 22 0 0,0 1 1 0 0,0-1-1 0 0,0 0 1 0 0,0 0-1 0 0,0 0 1 0 0,0 0-1 0 0,0 0 1 0 0,0-3-1 0 0,0 3 362 0 0,-13 15 1069 0 0,-14 24-1398 0 0,1 0 0 0 0,2 2 0 0 0,-23 53 0 0 0,16-31-45 0 0,1-3 3 0 0,-35 65 0 0 0,20-38 0 0 0,37-71 0 0 0,5-11 0 0 0,5-4 0 0 0,-1 0 0 0 0,0 0 0 0 0,0-1 0 0 0,0 1 0 0 0,0-1 0 0 0,0 1 0 0 0,0-1 0 0 0,-1 0 0 0 0,1 1 0 0 0,1-4 0 0 0,4-3 0 0 0,10-8 0 0 0,17-24 0 0 0,-26 31 0 0 0,18-22 0 0 0,-5 3 0 0 0,3 1 0 0 0,0 1 0 0 0,43-36 0 0 0,-56 54 0 0 0,-8 5 0 0 0,1 1 0 0 0,-1-1 0 0 0,1 1 0 0 0,0 0 0 0 0,0 0 0 0 0,0 0 0 0 0,0 0 0 0 0,0 1 0 0 0,1-1 0 0 0,6 0 0 0 0,-2 1 0 0 0,-1 3 0 0 0,-3 5 0 0 0,-4-4 0 0 0,-1 1 0 0 0,0-1 0 0 0,1 0 0 0 0,-1 1 0 0 0,-1-1 0 0 0,1 1 0 0 0,0-1 0 0 0,-1 0 0 0 0,0 1 0 0 0,1-1 0 0 0,-1 0 0 0 0,-1 1 0 0 0,1-1 0 0 0,0 0 0 0 0,-1 0 0 0 0,1 0 0 0 0,-1 0 0 0 0,-4 4 0 0 0,-2 4 0 0 0,-1-1 0 0 0,0 0 0 0 0,-14 10 0 0 0,11-10 0 0 0,0 0 0 0 0,0-1 0 0 0,-1-1 0 0 0,-24 12 0 0 0,28-16 0 0 0,3-4 0 0 0,10-2 0 0 0,-3 2 0 0 0,0 0 0 0 0,0 1 0 0 0,0-1 0 0 0,0 0 0 0 0,0 0 0 0 0,-1 0 0 0 0,1 1 0 0 0,0-1 0 0 0,0 0 0 0 0,0 1 0 0 0,0-1 0 0 0,-1 1 0 0 0,1-1 0 0 0,0 1 0 0 0,0 0 0 0 0,17 19 0 0 0,-3-1 0 0 0,-14-18 0 0 0,-1 0 0 0 0,1 0 0 0 0,0-1 1 0 0,-1 1-1 0 0,1 0 0 0 0,0 0 0 0 0,0-1 0 0 0,-1 1 0 0 0,1 0 0 0 0,0-1 0 0 0,0 1 0 0 0,0-1 0 0 0,0 1 1 0 0,0-1-1 0 0,0 0 0 0 0,1 1 0 0 0,2 0-66 0 0,-3 0-271 0 0,8 0-1670 0 0,-1-5 871 0 0,16-11-8305 0 0,-14 7 4162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0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21191 0 0,'0'0'480'0'0,"0"0"67"0"0,0 0 31 0 0,0 0-56 0 0,8-5-181 0 0,-3 2 92 0 0,1 1 0 0 0,0-1 1 0 0,0 1-1 0 0,-1 0 0 0 0,1 1 0 0 0,1-1 0 0 0,9 0 0 0 0,45 0 1271 0 0,-52 2-1485 0 0,40 1 57 0 0,71 12 0 0 0,-88-8-860 0 0,-7 0-2921 0 0,39 1 1 0 0,-45-6 1457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0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23039 0 0,'0'0'528'0'0,"0"0"69"0"0,0 0 38 0 0,0 0-80 0 0,0 0-291 0 0,0 0 128 0 0,0 0 96 0 0,0 0 21 0 0,0 0 3 0 0,0 0 0 0 0,0 0 0 0 0,0 0 0 0 0,0 0-69 0 0,1 1-294 0 0,95 24-130 0 0,-50-15-22 0 0,0 1 3 0 0,-18-5 0 0 0,40 14 0 0 0,-59-14 72 0 0,-8-5-41 0 0,0 1 0 0 0,0 0-1 0 0,0 0 1 0 0,0 0 0 0 0,0 0 0 0 0,0-1-1 0 0,0 1 1 0 0,-1 0 0 0 0,1 1 0 0 0,-1-1-1 0 0,0 0 1 0 0,1 0 0 0 0,-1 0 0 0 0,0 0-1 0 0,0 0 1 0 0,0 0 0 0 0,0 0 0 0 0,-1 0-1 0 0,1 0 1 0 0,-1 0 0 0 0,1 0 0 0 0,-1 0-1 0 0,0 0 1 0 0,0 0 0 0 0,1 0 0 0 0,-1 0-1 0 0,-1 0 1 0 0,1 0 0 0 0,0-1 0 0 0,-2 3-1 0 0,-5 6 221 0 0,0-1 0 0 0,-1 0-1 0 0,-18 15 1 0 0,20-18-231 0 0,-82 67-20 0 0,59-49 0 0 0,18-15 0 0 0,-18 18 0 0 0,6-6 0 0 0,18-16 0 0 0,0 0 0 0 0,0 0 0 0 0,-6 8 0 0 0,12-13-5 0 0,0 0 0 0 0,0 0 0 0 0,0 0 1 0 0,0 0-1 0 0,-1 0 0 0 0,1 0 0 0 0,0 1 0 0 0,0-1 0 0 0,0 0 0 0 0,0 0 1 0 0,0 0-1 0 0,0 0 0 0 0,0 0 0 0 0,-1 1 0 0 0,1-1 0 0 0,0 0 0 0 0,0 0 0 0 0,0 0 1 0 0,0 0-1 0 0,0 1 0 0 0,0-1 0 0 0,0 0 0 0 0,0 0 0 0 0,0 0 0 0 0,0 1 1 0 0,0-1-1 0 0,0 0 0 0 0,0 0 0 0 0,0 0 0 0 0,0 0 0 0 0,0 1 0 0 0,0-1 1 0 0,0 0-1 0 0,0 0 0 0 0,0 0 0 0 0,0 0 0 0 0,0 1 0 0 0,1-1 0 0 0,-1 0 0 0 0,0 0 1 0 0,0 0-1 0 0,0 0 0 0 0,0 1 0 0 0,0-1 0 0 0,0 0 0 0 0,1 0 0 0 0,-1 0 1 0 0,0 0-1 0 0,0 0 0 0 0,0 0 0 0 0,0 0 0 0 0,0 0 0 0 0,1 1 0 0 0,-1-1 1 0 0,0 0-1 0 0,0 0 0 0 0,0 0 0 0 0,1 0 0 0 0,-1 0 0 0 0,0 0 0 0 0,9 0-542 0 0,-9 0 515 0 0,7-1-902 0 0,-1-1 1 0 0,0 1-1 0 0,0-1 1 0 0,0 0-1 0 0,12-6 1 0 0,-9 2-8278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0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39 21191 0 0,'0'0'480'0'0,"0"0"67"0"0,0 0 31 0 0,0 0-56 0 0,1-1-341 0 0,1-1 122 0 0,-1 1 1 0 0,1 0-1 0 0,0 0 0 0 0,0-1 1 0 0,0 1-1 0 0,0 0 0 0 0,0 1 0 0 0,0-1 1 0 0,1 0-1 0 0,-1 1 0 0 0,0-1 1 0 0,0 1-1 0 0,0-1 0 0 0,5 1 0 0 0,-6 0 193 0 0,-1 0 15 0 0,0 0-68 0 0,0 0-222 0 0,-1 6-24 0 0,0 0 0 0 0,-1 0 0 0 0,0 0 0 0 0,0 0 0 0 0,0 0 0 0 0,-1-1 0 0 0,1 1 0 0 0,-7 7 0 0 0,2 1 22 0 0,-5 5-219 0 0,-16 23 0 0 0,16-25 0 0 0,-18 31 0 0 0,24-34 0 0 0,-1 0 0 0 0,2 0 0 0 0,0 0 0 0 0,0 1 0 0 0,2 0 0 0 0,-4 26 0 0 0,6-36 0 0 0,1 0 0 0 0,0 0 0 0 0,1 0 0 0 0,-1 0 0 0 0,1 0 0 0 0,0 0 0 0 0,0 0 0 0 0,0-1 0 0 0,1 1 0 0 0,3 8 0 0 0,-3-10 0 0 0,0 0 0 0 0,0 0 0 0 0,1 0 0 0 0,-1-1 0 0 0,1 1 0 0 0,-1-1 0 0 0,1 1 0 0 0,0-1 0 0 0,0 0 0 0 0,0 0 0 0 0,0 0 0 0 0,0 0 0 0 0,0-1 0 0 0,1 1 0 0 0,-1-1 0 0 0,6 2 0 0 0,3 0 0 0 0,0-1 0 0 0,0 0 0 0 0,1 0 0 0 0,-1-1 0 0 0,1-1 0 0 0,-1 0 0 0 0,1-1 0 0 0,-1 0 0 0 0,14-3 0 0 0,-10 0 0 0 0,0 0 0 0 0,-1-1 0 0 0,1-1 0 0 0,-2 0 0 0 0,1-1 0 0 0,21-14 0 0 0,-26 14 0 0 0,-1 0 0 0 0,1-1 0 0 0,-2 0 0 0 0,1-1 0 0 0,-1 0 0 0 0,0 0 0 0 0,-1-1 0 0 0,0 0 0 0 0,-1 0 0 0 0,10-21 0 0 0,-10 18 0 0 0,-1-1 0 0 0,0 0 0 0 0,-1 0 0 0 0,0-1 0 0 0,-2 1 0 0 0,1-1 0 0 0,-2 0 0 0 0,0-22 0 0 0,-1 32 0 0 0,-1 0 0 0 0,1 0 0 0 0,-1 0 0 0 0,0 0 0 0 0,0 1 0 0 0,-1-1 0 0 0,1 0 0 0 0,-1 0 0 0 0,0 1 0 0 0,-1-1 0 0 0,1 1 0 0 0,-1 0 0 0 0,0-1 0 0 0,0 1 0 0 0,0 1 0 0 0,0-1 0 0 0,-1 0 0 0 0,-4-3 0 0 0,2 2 0 0 0,-1 0 0 0 0,-1 1 0 0 0,1 0 0 0 0,-1 0 0 0 0,1 1 0 0 0,-1-1 0 0 0,0 2 0 0 0,-1-1 0 0 0,-15-2 0 0 0,-18 1 0 0 0,0 1 0 0 0,-52 3 0 0 0,83 1 0 0 0,-79 6-1642 0 0,38-1 491 0 0,13-2 128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1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59 245 10135 0 0,'13'-27'231'0'0,"-11"22"29"0"0,-2 5 19 0 0,0-7 7 0 0,0 2-238 0 0,0-1 249 0 0,0 1 0 0 0,0-1-1 0 0,1 1 1 0 0,-1-1 0 0 0,1 1 0 0 0,0-1 0 0 0,0 1 0 0 0,1 0-1 0 0,2-6 1 0 0,15-43 2610 0 0,-14 38-1288 0 0,11-25-1 0 0,-15 40-1106 0 0,3-7 651 0 0,-3 7-1092 0 0,-1 0 0 0 0,1 1 0 0 0,-1-1 0 0 0,1 0 1 0 0,-1 0-1 0 0,1 1 0 0 0,-1-1 0 0 0,0 0 0 0 0,1 0 0 0 0,-1 0 0 0 0,0 1 1 0 0,1-1-1 0 0,-1 0 0 0 0,0 0 0 0 0,0 0 0 0 0,0 0 0 0 0,0 0 1 0 0,0 1-1 0 0,0-1 0 0 0,0 0 0 0 0,0-1 0 0 0,-1 1 300 0 0,1 1 117 0 0,0 0 21 0 0,0 0-66 0 0,-1 1-294 0 0,-2 2-147 0 0,0 0-1 0 0,1 1 1 0 0,-1-1-1 0 0,1 1 1 0 0,-1 0-1 0 0,1-1 1 0 0,0 1-1 0 0,1 0 1 0 0,-1 0-1 0 0,1 1 1 0 0,-1-1-1 0 0,0 6 1 0 0,1 2-3 0 0,0-1 0 0 0,1 1 1 0 0,1 12-1 0 0,-1-1 0 0 0,0 10 153 0 0,6 132 1744 0 0,3-42-1896 0 0,-7-103 0 0 0,-1 0 0 0 0,-2 32 0 0 0,3-24 0 0 0,-1-23 0 0 0,-1 1 0 0 0,1-1 0 0 0,-1 11 0 0 0,-6 104 0 0 0,5-73 0 0 0,-5 45 0 0 0,-9 64 0 0 0,14-85 0 0 0,0-46 0 0 0,1 33 0 0 0,8 25 0 0 0,-7-63 0 0 0,1-5 0 0 0,-2-1 0 0 0,0 1 0 0 0,-3 24 0 0 0,0-18 0 0 0,2 0 0 0 0,0 35 0 0 0,1-38 0 0 0,0 0 0 0 0,-2 1 0 0 0,-5 23 0 0 0,7-17 528 0 0,0-20-345 0 0,0-1-1 0 0,0 0 0 0 0,0 0 1 0 0,-1 9-1 0 0,-9 53-1333 0 0,7-45 1726 0 0,-1 26-1 0 0,0 5-1940 0 0,0 15 1346 0 0,4-48 22 0 0,0 1-1 0 0,-6 25 0 0 0,4-25 444 0 0,0 1 0 0 0,1 34 0 0 0,0 6 212 0 0,-5-42-657 0 0,5-16 0 0 0,0-1 0 0 0,0 1 0 0 0,1 0 0 0 0,-1-1 0 0 0,1 1 0 0 0,-1 4 0 0 0,1-1 0 0 0,0 30 0 0 0,-1 1 0 0 0,-7 42 0 0 0,5-63 0 0 0,2 1 0 0 0,-1 20 0 0 0,2-15 0 0 0,-6 40 0 0 0,-3 33 0 0 0,2-35 0 0 0,5-31 0 0 0,3-11 0 0 0,1-9 0 0 0,-1 1 0 0 0,0-1 0 0 0,0 11 0 0 0,0-3 0 0 0,0-16 0 0 0,0 1 0 0 0,0 0 0 0 0,-1 0 0 0 0,1-1 0 0 0,-1 1 0 0 0,1 0 0 0 0,-1 0 0 0 0,0 0 0 0 0,0-1 0 0 0,1 1 0 0 0,-2 3 0 0 0,2 4 0 0 0,1 0 0 0 0,4 16 0 0 0,-5-24 0 0 0,-1 0 0 0 0,1 0 0 0 0,-1 0 0 0 0,0 0 0 0 0,0 0 0 0 0,1 0 0 0 0,-1 0 0 0 0,0 1 0 0 0,0-1 0 0 0,0 0 0 0 0,0 0 0 0 0,0 0 0 0 0,0 0 0 0 0,-1 1 0 0 0,1 0 0 0 0,-1 4 0 0 0,6 36 0 0 0,1 2 0 0 0,-6-20 0 0 0,2-14 0 0 0,-3-8 0 0 0,1-1 0 0 0,0-1 0 0 0,-1 1 0 0 0,1-1 0 0 0,0 1 0 0 0,0-1 0 0 0,0 1 0 0 0,-1-1 0 0 0,1 1 0 0 0,0-1 0 0 0,0 1 0 0 0,0-1 0 0 0,0 1 0 0 0,0-1 0 0 0,0 1 0 0 0,0-1 0 0 0,0 1 0 0 0,0-1 0 0 0,0 1 0 0 0,0-1 0 0 0,0 1 0 0 0,0-1 0 0 0,0 1 0 0 0,1 0 0 0 0,0 32 0 0 0,0-30 0 0 0,-1 13 0 0 0,3 33 0 0 0,-11-9 0 0 0,6-35 0 0 0,1-4 0 0 0,1-1 0 0 0,-1 1 0 0 0,1 0 0 0 0,-1 0 0 0 0,1 0 0 0 0,0 0 0 0 0,-1 0 0 0 0,1 0 0 0 0,0 0 0 0 0,0 0 0 0 0,-1 0 0 0 0,1 0 0 0 0,0 0 0 0 0,0 0 0 0 0,0 1 0 0 0,-2 15 0 0 0,1 2 0 0 0,1-16 0 0 0,1 2 0 0 0,3 11 0 0 0,-2-10 0 0 0,2 18 0 0 0,-4-23 0 0 0,0 10 0 0 0,-6-1 0 0 0,4 2 0 0 0,2-12 0 0 0,0 0 0 0 0,0 0 0 0 0,1 0 0 0 0,-1 0 0 0 0,0 0 0 0 0,0 0 0 0 0,0 0 0 0 0,0 0 0 0 0,0 0 0 0 0,0 0 0 0 0,0 0 0 0 0,0 0 0 0 0,1 0 0 0 0,-1 0 0 0 0,0 0 0 0 0,0 0 0 0 0,0 0 0 0 0,0 0 0 0 0,0 0 0 0 0,0 0 0 0 0,0 0 0 0 0,0 0 0 0 0,0 0 0 0 0,0 0 0 0 0,0 0 0 0 0,0 1 0 0 0,1-1 0 0 0,-1 0 0 0 0,0 0 0 0 0,0 0 0 0 0,0 0 0 0 0,0 0 0 0 0,0 0 0 0 0,0 0 0 0 0,0 0 0 0 0,0 0 0 0 0,0 0 0 0 0,0 1 0 0 0,0-1 0 0 0,0 0 0 0 0,0 0 0 0 0,0 0 0 0 0,0 0 0 0 0,0 0 0 0 0,0 0 0 0 0,0 0 0 0 0,0 0 0 0 0,0 1 0 0 0,0-1 0 0 0,-1 26 0 0 0,-1-3 0 0 0,2-20 0 0 0,0-2 0 0 0,0 0 0 0 0,0 0 0 0 0,0 0 0 0 0,0 0 0 0 0,0 0 0 0 0,0 0 0 0 0,0 0 0 0 0,0 0 0 0 0,0-1 0 0 0,1 1 0 0 0,-1 0 0 0 0,0 0 0 0 0,1 0 0 0 0,-1 0 0 0 0,1 0 0 0 0,0 1 0 0 0,-1-3-30 0 0,0 1 0 0 0,0 0 0 0 0,0 0-1 0 0,0 0 1 0 0,0 0 0 0 0,0 0 0 0 0,0 0 0 0 0,0-1 0 0 0,0 1-1 0 0,0 0 1 0 0,0 0 0 0 0,1 0 0 0 0,-1 0 0 0 0,0 0 0 0 0,0 0-1 0 0,0 0 1 0 0,0 0 0 0 0,0 0 0 0 0,0 0 0 0 0,0-1 0 0 0,1 1-1 0 0,-1 0 1 0 0,0 0 0 0 0,0 0 0 0 0,0 0 0 0 0,0 0 0 0 0,0 0-1 0 0,0 0 1 0 0,1 0 0 0 0,-1 0 0 0 0,0 0 0 0 0,0 0 0 0 0,0 0 0 0 0,0 0-1 0 0,0 0 1 0 0,0 0 0 0 0,1 0 0 0 0,-1 0 0 0 0,0 0 0 0 0,0 0-1 0 0,0 1 1 0 0,0-1 0 0 0,0 0 0 0 0,0 0 0 0 0,0 0 0 0 0,1 0-1 0 0,-1 0 1 0 0,0 0 0 0 0,0 0 0 0 0,0 0 0 0 0,0 0 0 0 0,0 0-1 0 0,0 1 1 0 0,0-1 0 0 0,0 0 0 0 0,0 0 0 0 0,2-9-2454 0 0,-2 7 951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1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21 11975 0 0,'0'0'267'0'0,"0"0"42"0"0,0 0 17 0 0,-1 0 62 0 0,-4-1-376 0 0,0-2 69 0 0,4 3 85 0 0,-4-3 459 0 0,-5 2-299 0 0,1 4 392 0 0,0 0 347 0 0,6-3-349 0 0,3 0-631 0 0,0 0 1 0 0,0 0 0 0 0,0 1-1 0 0,0-1 1 0 0,0 0-1 0 0,0 0 1 0 0,0 0 0 0 0,0 0-1 0 0,0 0 1 0 0,0 0 0 0 0,0 0-1 0 0,0 0 1 0 0,0 0 0 0 0,0 0-1 0 0,0 0 1 0 0,0 0 0 0 0,0 0-1 0 0,0 0 1 0 0,0 0 0 0 0,0 0-1 0 0,0 0 1 0 0,0 1 0 0 0,0-1-1 0 0,0 0 1 0 0,0 0 0 0 0,0 0-1 0 0,0 0 1 0 0,0 0-1 0 0,0 0 1 0 0,0 0 0 0 0,0 0-1 0 0,0 0 1 0 0,0 0 0 0 0,0 0-1 0 0,0 0 1 0 0,0 0 0 0 0,-1 0-1 0 0,1 0 1 0 0,0 0 0 0 0,0 0-1 0 0,0 0 1 0 0,0 0 0 0 0,0 0-1 0 0,0 0 1 0 0,0 0 0 0 0,0 0-1 0 0,0 0 1 0 0,0 0-1 0 0,0 0 1 0 0,23 12 129 0 0,13 4 228 0 0,-23-11 791 0 0,-3 1-1141 0 0,0-2 0 0 0,1 1-1 0 0,14 2 1 0 0,24-3-93 0 0,-36-4 0 0 0,-1 0 0 0 0,19 4 0 0 0,-15-2 0 0 0,0 0 0 0 0,0-1 0 0 0,18-2 0 0 0,-7 0 0 0 0,-15 1 0 0 0,4 0 0 0 0,0 1 0 0 0,25 3 0 0 0,36 4 0 0 0,-35 0 0 0 0,36 5 0 0 0,-15 1 0 0 0,-55-13 0 0 0,38 6 0 0 0,1-1 0 0 0,0-3 0 0 0,68-3 0 0 0,-21-2 7 0 0,-8 1 1426 0 0,-2-7-1085 0 0,52-3-88 0 0,12-2-260 0 0,-59 4 0 0 0,214-22 0 0 0,259-17 603 0 0,-477 44-574 0 0,175-18-29 0 0,-161 21 34 0 0,-8 0-4 0 0,134 2 150 0 0,-157 2-152 0 0,9-1-9 0 0,58 3 26 0 0,-20 3-20 0 0,176 18 78 0 0,-192-19-44 0 0,-18-2-1 0 0,61 7 17 0 0,188 26 149 0 0,-239-29-224 0 0,-7 1 38 0 0,-17-4-12 0 0,40 2 22 0 0,-54-6-32 0 0,61 5 224 0 0,-1-4-64 0 0,112 0-176 0 0,-173-3 0 0 0,30 2 0 0 0,-40 1 0 0 0,47-3 0 0 0,-33-1 0 0 0,69-5 0 0 0,-86 3 0 0 0,10 1 0 0 0,41-4 0 0 0,-63 3 0 0 0,30 2 0 0 0,-2 0 0 0 0,-8-2 0 0 0,78-2 0 0 0,-98 6 0 0 0,-7 0 0 0 0,32-2 0 0 0,10-2 0 0 0,82 5 0 0 0,-34 1 0 0 0,-10 0 0 0 0,46-1 0 0 0,-115-1 289 0 0,1 1-1 0 0,-1 1 1 0 0,52 13 0 0 0,-67-13-404 0 0,23 5-381 0 0,54 18 0 0 0,21 10 496 0 0,-87-26 664 0 0,1-2 0 0 0,41 7 0 0 0,9 3-664 0 0,-52-12-1316 0 0,-26-6 1095 0 0,0 0 0 0 0,0 0 0 0 0,0 0 1 0 0,0 0-1 0 0,0 0 0 0 0,0 0 0 0 0,0 0 0 0 0,0 0 0 0 0,0 0 1 0 0,0 0-1 0 0,0 0 0 0 0,0 0 0 0 0,0 0 0 0 0,0 0 0 0 0,0 0 0 0 0,0 0 1 0 0,0 0-1 0 0,0 0 0 0 0,0 0 0 0 0,0-1 0 0 0,0 1 0 0 0,0 0 0 0 0,0 0 1 0 0,0 0-1 0 0,0 0 0 0 0,0 0 0 0 0,0 0 0 0 0,0 0 0 0 0,0 0 0 0 0,0 0 1 0 0,-8-6-9010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1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381 653 4607 0 0,'0'0'102'0'0,"0"0"20"0"0,0 0 6 0 0,0 0 51 0 0,0 0 213 0 0,0 0 96 0 0,-8 5 1045 0 0,-9 3-509 0 0,15-7-581 0 0,1-1-294 0 0,-24 9-360 0 0,23-8 367 0 0,0 0 1 0 0,-1 0-1 0 0,1 0 1 0 0,0 0-1 0 0,-1-1 1 0 0,1 1-1 0 0,-1-1 1 0 0,0 1-1 0 0,1-1 1 0 0,-1 0-1 0 0,1 0 1 0 0,-1 0-1 0 0,1-1 1 0 0,-6 0-1 0 0,7 1 215 0 0,1 0 117 0 0,0 0 21 0 0,14-2 83 0 0,-7 0-580 0 0,-18 0 48 0 0,9 2-44 0 0,0 0 355 0 0,-15-1 1218 0 0,15 2-1573 0 0,-1 0-9 0 0,1 0 0 0 0,-1-1 1 0 0,1 1-1 0 0,-1 0 0 0 0,0-1 0 0 0,1 0 1 0 0,-1 0-1 0 0,0 1 0 0 0,-3-2 0 0 0,5 1 364 0 0,-6-3 1793 0 0,7 3-2135 0 0,0 0 1 0 0,0 0 0 0 0,0 0-1 0 0,0 0 1 0 0,0 0 0 0 0,-1 0-1 0 0,1 0 1 0 0,0 0 0 0 0,0 0-1 0 0,0 0 1 0 0,0 0 0 0 0,0 0-1 0 0,-1 0 1 0 0,1 0-1 0 0,0 0 1 0 0,0-1 0 0 0,0 1-1 0 0,0 0 1 0 0,0 0 0 0 0,0 0-1 0 0,0 0 1 0 0,-1 0 0 0 0,1 0-1 0 0,0-1 1 0 0,0 1 0 0 0,0 0-1 0 0,0 0 1 0 0,0 0 0 0 0,0 0-1 0 0,0 0 1 0 0,0-1 0 0 0,0 1-1 0 0,0 0 1 0 0,0 0-1 0 0,0 0 1 0 0,0 0 0 0 0,0 0-1 0 0,0-1 1 0 0,0 1 0 0 0,0 0-1 0 0,0 0 1 0 0,0 0 0 0 0,0 0-1 0 0,0-1 1 0 0,0 1 0 0 0,0 0-1 0 0,1 0-9 0 0,-1 0 0 0 0,0 0 0 0 0,0 0 0 0 0,0 0 1 0 0,0 0-1 0 0,0 0 0 0 0,1 0 0 0 0,-1 0 0 0 0,0 0 0 0 0,0 0 0 0 0,0 0 0 0 0,0-1 0 0 0,0 1 0 0 0,0 0 0 0 0,1 0 0 0 0,-1 0 0 0 0,0 0 0 0 0,0 0 0 0 0,0 0 1 0 0,0 0-1 0 0,0 0 0 0 0,0-1 0 0 0,0 1 0 0 0,0 0 0 0 0,1 0 0 0 0,-1 0 0 0 0,0 0 0 0 0,0 0 0 0 0,0 0 0 0 0,0-1 0 0 0,0 1 0 0 0,0 0 0 0 0,0 0 0 0 0,0 0 1 0 0,0 0-1 0 0,0 0 0 0 0,0-1 0 0 0,0 1 0 0 0,-5-5 899 0 0,0 1-642 0 0,5 3-128 0 0,0 1-140 0 0,1 0 0 0 0,-1 0-1 0 0,0 0 1 0 0,0 0 0 0 0,0-1-1 0 0,1 1 1 0 0,-1 0 0 0 0,0 0-1 0 0,0 0 1 0 0,0 0 0 0 0,0 0 0 0 0,1 0-1 0 0,-1 0 1 0 0,0-1 0 0 0,0 1-1 0 0,0 0 1 0 0,0 0 0 0 0,0 0-1 0 0,1 0 1 0 0,-1-1 0 0 0,0 1 0 0 0,0 0-1 0 0,0 0 1 0 0,0 0 0 0 0,0-1-1 0 0,0 1 1 0 0,0 0 0 0 0,0 0-1 0 0,0 0 1 0 0,0-1 0 0 0,0 1 0 0 0,0 0-1 0 0,0 0 1 0 0,0 0 0 0 0,0-1-1 0 0,0 1 1 0 0,0 0 0 0 0,0 0-1 0 0,0 0 1 0 0,0-1 0 0 0,0 1 0 0 0,0 0-1 0 0,0 0 1 0 0,0 0 0 0 0,0-1-1 0 0,-1 1 1 0 0,1 0 0 0 0,0 0-1 0 0,0 0 1 0 0,-5-5 503 0 0,4 4-3 0 0,1 0-66 0 0,1-5-294 0 0,-1 5-149 0 0,1 1 1 0 0,-1-1-1 0 0,0 1 1 0 0,1-1-1 0 0,-1 1 0 0 0,0-1 1 0 0,0 1-1 0 0,1-1 0 0 0,-1 1 1 0 0,0-1-1 0 0,0 0 0 0 0,0 1 1 0 0,0-1-1 0 0,0 1 0 0 0,0-1 1 0 0,0 0-1 0 0,0 1 0 0 0,0-1 1 0 0,0 1-1 0 0,0-1 0 0 0,0 0 1 0 0,0 1-1 0 0,0-1 0 0 0,-1 1 1 0 0,1-1-1 0 0,0 1 0 0 0,0-1 1 0 0,-1 1-1 0 0,1-1 0 0 0,0 1 1 0 0,-1-1-1 0 0,1 1 0 0 0,0-1 1 0 0,-1 1-1 0 0,1-1 1 0 0,-1 1-1 0 0,1 0 0 0 0,-1-1 1 0 0,1 1-1 0 0,-1 0 0 0 0,1-1 1 0 0,-2 1-1 0 0,-2-4 1 0 0,4 4-1 0 0,0 0 0 0 0,0 0 0 0 0,0 0 0 0 0,0 0 0 0 0,0 0 0 0 0,-1 0 0 0 0,1 0 0 0 0,0-1 0 0 0,0 1 0 0 0,0 0 0 0 0,0 0 0 0 0,0 0 0 0 0,0 0 0 0 0,0 0 0 0 0,0-1 0 0 0,0 1 0 0 0,0 0 0 0 0,0 0 0 0 0,0 0 0 0 0,0 0 0 0 0,0-1 0 0 0,0 1 0 0 0,0 0 0 0 0,0 0 0 0 0,0 0 0 0 0,0 0 0 0 0,0-1 0 0 0,0 1 0 0 0,0 0 0 0 0,0 0 0 0 0,0 0 0 0 0,0 0 0 0 0,0-1 0 0 0,0 1 38 0 0,1-1-1 0 0,-1 1 0 0 0,1-1 1 0 0,-1 1-1 0 0,0-1 1 0 0,0 0-1 0 0,1 1 1 0 0,-1-1-1 0 0,0 1 1 0 0,0-1-1 0 0,0 0 1 0 0,1 1-1 0 0,-1-1 0 0 0,0 0 1 0 0,0 1-1 0 0,0-1 1 0 0,0 0-1 0 0,0 1 1 0 0,0-1-1 0 0,-1 0 1 0 0,1 1-1 0 0,0-1 0 0 0,0 0 1 0 0,0 1-1 0 0,-1-2 1 0 0,-9-12 854 0 0,5 8-726 0 0,-1-2-149 0 0,6 7-17 0 0,-1 0-1 0 0,0 1 1 0 0,1-1 0 0 0,-1 0 0 0 0,0 1 0 0 0,1-1 0 0 0,-1 0 0 0 0,1 0 0 0 0,-1 0 0 0 0,1 1 0 0 0,0-1 0 0 0,-1 0 0 0 0,1 0 0 0 0,0 0 0 0 0,-1 0 0 0 0,1 0 0 0 0,0 0 0 0 0,0 0 0 0 0,0 0 0 0 0,0 0 0 0 0,0 0 0 0 0,0 1 0 0 0,0-1 0 0 0,0 0 0 0 0,1-2 0 0 0,-1 3 0 0 0,0-1 0 0 0,1 1 0 0 0,-1-1 0 0 0,0 1 0 0 0,1 0 0 0 0,-1-1 0 0 0,0 1 0 0 0,0-1 0 0 0,0 1 0 0 0,0-1 0 0 0,1 1 0 0 0,-1-1 0 0 0,0 1 0 0 0,0-1 0 0 0,0 1 0 0 0,0-1 0 0 0,0 1 0 0 0,0-1 0 0 0,0 1 0 0 0,0-1 0 0 0,0 0 0 0 0,-1 1 0 0 0,1-1 0 0 0,0 1 0 0 0,0 0 0 0 0,0-1 0 0 0,-1 1 0 0 0,1-1 0 0 0,0 1 0 0 0,0-1 0 0 0,-1 1 0 0 0,1-1 0 0 0,0 1 0 0 0,-1 0 0 0 0,1-1 0 0 0,-1 1 0 0 0,1 0 0 0 0,0-1 0 0 0,-1 1 0 0 0,1 0 0 0 0,-1 0 0 0 0,0-1 0 0 0,-2-2 0 0 0,2 1 63 0 0,0 0-1 0 0,0-1 1 0 0,0 1 0 0 0,0 0-1 0 0,1-1 1 0 0,-1 1-1 0 0,1 0 1 0 0,0-1 0 0 0,-1 1-1 0 0,1 0 1 0 0,0-1-1 0 0,0 1 1 0 0,1-1 0 0 0,-1 1-1 0 0,1 0 1 0 0,-1-1-1 0 0,1 1 1 0 0,-1 0 0 0 0,1 0-1 0 0,0-1 1 0 0,0 1-1 0 0,3-3 1 0 0,-4 4-40 0 0,0 1 0 0 0,0-1-1 0 0,0 0 1 0 0,0 1 0 0 0,0-1 0 0 0,0 0-1 0 0,0 1 1 0 0,0-1 0 0 0,0 1 0 0 0,0-1-1 0 0,-1 0 1 0 0,1 1 0 0 0,0-1 0 0 0,0 1-1 0 0,0-1 1 0 0,-1 0 0 0 0,1 1 0 0 0,0-1-1 0 0,-1 1 1 0 0,1-1 0 0 0,-1 0 0 0 0,-4-10 84 0 0,4 9-107 0 0,1 1 0 0 0,0-1 0 0 0,-1 0 0 0 0,1 0 0 0 0,0 0 0 0 0,0 0 0 0 0,0 0 0 0 0,1 0 0 0 0,-1 0 0 0 0,0 0 0 0 0,1 0 0 0 0,-1 0 0 0 0,1 0 0 0 0,0 0 0 0 0,1-2 0 0 0,5-19 0 0 0,-7 22 0 0 0,1-1 0 0 0,-1 0 0 0 0,1 1 0 0 0,-1-1 0 0 0,1 1 0 0 0,0-1 0 0 0,0 1 0 0 0,0 0 0 0 0,0-1 0 0 0,0 1 0 0 0,0 0 0 0 0,0 0 0 0 0,0 0 0 0 0,1-1 0 0 0,-1 1 0 0 0,0 0 0 0 0,1 1 0 0 0,1-2 0 0 0,-1 1 0 0 0,0-1 0 0 0,0 1 0 0 0,0-1 0 0 0,0 0 0 0 0,0 1 0 0 0,-1-1 0 0 0,1 0 0 0 0,1-3 0 0 0,-3 5 0 0 0,1-1 0 0 0,-1 1 0 0 0,0-1 0 0 0,0 1 0 0 0,0-1 0 0 0,0 1 0 0 0,1-1 0 0 0,-1 1 0 0 0,0-1 0 0 0,0 1 0 0 0,0-1 0 0 0,0 1 0 0 0,0-1 0 0 0,-1 1 0 0 0,1-1 0 0 0,0 1 0 0 0,0-1 0 0 0,0 1 0 0 0,0-1 0 0 0,0 1 0 0 0,-1-1 0 0 0,1 1 0 0 0,0-1 0 0 0,-1 1 0 0 0,1-1 0 0 0,0 1 0 0 0,-1-1 0 0 0,0 0 0 0 0,1 1 0 0 0,-1-1 0 0 0,1 1 0 0 0,0 0 0 0 0,-1-1 0 0 0,1 1 0 0 0,0-1 0 0 0,-1 1 0 0 0,1-1 0 0 0,0 1 0 0 0,0-1 0 0 0,0 0 0 0 0,-1 1 0 0 0,1-1 0 0 0,0 1 0 0 0,0-1 0 0 0,0 1 0 0 0,0-1 0 0 0,0 1 0 0 0,0-1 0 0 0,0 0 0 0 0,0 1 0 0 0,0-1 0 0 0,0 1 0 0 0,0-1 0 0 0,1 0 0 0 0,3-7 0 0 0,-4 8 0 0 0,1-1 0 0 0,-1 1 0 0 0,0-1 0 0 0,1 1 0 0 0,-1-1 0 0 0,0 1 0 0 0,0-1 0 0 0,1 1 0 0 0,-1-1 0 0 0,0 1 0 0 0,0-1 0 0 0,0 1 0 0 0,0-1 0 0 0,0 0 0 0 0,0 1 0 0 0,0-1 0 0 0,0 1 0 0 0,0-1 0 0 0,0 1 0 0 0,0-1 0 0 0,0 0 0 0 0,0 1 0 0 0,0-1 0 0 0,0 1 0 0 0,-1-1 0 0 0,1 1 0 0 0,0-1 0 0 0,0 1 0 0 0,-1-1 0 0 0,1 1 0 0 0,0-1 0 0 0,-1 1 0 0 0,1-1 0 0 0,0 1 0 0 0,-1-1 0 0 0,-1-1 0 0 0,1-1 0 0 0,0 0 0 0 0,0 1 0 0 0,0-1 0 0 0,0 0 0 0 0,0 0 0 0 0,0 1 0 0 0,1-1 0 0 0,-1-5 0 0 0,-1-27 0 0 0,3 31 0 0 0,-1 3 0 0 0,0 0 0 0 0,0-1 0 0 0,1 1 0 0 0,-1 0 0 0 0,1 0 0 0 0,-1 0 0 0 0,1 0 0 0 0,0 0 0 0 0,-1 0 0 0 0,1 0 0 0 0,0 0 0 0 0,0 0 0 0 0,0 0 0 0 0,-1 0 0 0 0,1 0 0 0 0,0 0 0 0 0,0 1 0 0 0,2-2 0 0 0,6-7 0 0 0,-8 8 0 0 0,-1 1 0 0 0,0 0 0 0 0,0-1 0 0 0,0 1 0 0 0,0 0 0 0 0,0-1 0 0 0,0 1 0 0 0,1-1 0 0 0,-1 1 0 0 0,0 0 0 0 0,0-1 0 0 0,0 1 0 0 0,0 0 0 0 0,0-1 0 0 0,0 1 0 0 0,-1-1 0 0 0,1 1 0 0 0,0 0 0 0 0,0-1 0 0 0,0 1 0 0 0,0 0 0 0 0,0-1 0 0 0,-1 1 0 0 0,1 0 0 0 0,0-1 0 0 0,0 1 0 0 0,0 0 0 0 0,-1-1 0 0 0,1 1 0 0 0,0 0 0 0 0,-1-1 2 0 0,0 1-1 0 0,1-1 0 0 0,-1 1 1 0 0,1-1-1 0 0,0 1 1 0 0,-1-1-1 0 0,1 1 1 0 0,-1-1-1 0 0,1 0 0 0 0,0 1 1 0 0,-1-1-1 0 0,1 1 1 0 0,0-1-1 0 0,0 0 1 0 0,-1 1-1 0 0,1-1 1 0 0,0 0-1 0 0,0 1 0 0 0,0-1 1 0 0,0 0-1 0 0,0 1 1 0 0,0-1-1 0 0,0 0 1 0 0,0 0-1 0 0,0 1 1 0 0,0-1-1 0 0,1 0 0 0 0,0-1 12 0 0,0 1 0 0 0,0 0-1 0 0,0 0 1 0 0,0 0-1 0 0,0 0 1 0 0,1 0 0 0 0,-1 0-1 0 0,0 0 1 0 0,2-1 0 0 0,-1 1 10 0 0,-1 0 0 0 0,1 0 0 0 0,-1 0 0 0 0,1 0 0 0 0,-1 0 0 0 0,0 0 0 0 0,1 0 0 0 0,-1 0 0 0 0,0-1 0 0 0,0 1 0 0 0,2-3 0 0 0,-3 3-3 0 0,0 1 0 0 0,0 0 0 0 0,0 0 0 0 0,0-1 0 0 0,0 1 0 0 0,0 0 0 0 0,0-1 0 0 0,1 1 1 0 0,-1 0-1 0 0,0-1 0 0 0,0 1 0 0 0,0 0 0 0 0,0-1 0 0 0,-1 1 0 0 0,1 0 0 0 0,0-1 0 0 0,0 1 0 0 0,0 0 0 0 0,0 0 1 0 0,0-1-1 0 0,0 1 0 0 0,0 0 0 0 0,-1-1 0 0 0,1 1 0 0 0,0 0 0 0 0,0 0 0 0 0,0-1 0 0 0,-1 1 0 0 0,1 0 0 0 0,0 0 1 0 0,0 0-1 0 0,-1-1 0 0 0,0 0 26 0 0,1 1 0 0 0,-1-1 1 0 0,0 0-1 0 0,1 0 0 0 0,-1 1 1 0 0,1-1-1 0 0,-1 0 0 0 0,1 0 1 0 0,-1 0-1 0 0,1 0 0 0 0,0 0 0 0 0,-1 0 1 0 0,1 0-1 0 0,0 0 0 0 0,0 0 1 0 0,0 0-1 0 0,0 0 0 0 0,0 0 1 0 0,0-1-1 0 0,-3-7-27 0 0,3 9-19 0 0,-1-1 0 0 0,1 1 0 0 0,0-1 0 0 0,-1 0 0 0 0,1 1-1 0 0,0-1 1 0 0,0 0 0 0 0,0 1 0 0 0,-1-1 0 0 0,1 0 0 0 0,0 1 0 0 0,0-1-1 0 0,0 0 1 0 0,0 1 0 0 0,0-1 0 0 0,0 0 0 0 0,0 0 0 0 0,1 1 0 0 0,-1-1-1 0 0,0 0 1 0 0,0 1 0 0 0,1-2 0 0 0,16-20 0 0 0,-14 16 0 0 0,-5-2 0 0 0,4 1 0 0 0,1 0 0 0 0,-3 7 0 0 0,0-1 0 0 0,1 1 0 0 0,-1 0 0 0 0,0 0 0 0 0,0-1 0 0 0,0 1 0 0 0,0 0 0 0 0,0-1 0 0 0,0 1 0 0 0,0 0 0 0 0,0 0 0 0 0,0-1 0 0 0,0 1 0 0 0,0 0 0 0 0,0-1 0 0 0,0 1 0 0 0,0 0 0 0 0,0 0 0 0 0,0-1 0 0 0,0 1 0 0 0,0 0 0 0 0,0-1 0 0 0,0 1 0 0 0,-1 0 0 0 0,0-2 0 0 0,-1 1 0 0 0,1 0 0 0 0,-1 0 0 0 0,0 0 0 0 0,0 1 0 0 0,0-1 0 0 0,1 0 0 0 0,-1 1 0 0 0,0-1 0 0 0,0 1 0 0 0,0-1 0 0 0,0 1 0 0 0,-3 0 0 0 0,-2 2 0 0 0,1 1 0 0 0,0-1 0 0 0,-11 8 0 0 0,11-4 0 0 0,5 3 0 0 0,1-8 0 0 0,0 0 0 0 0,0 0 0 0 0,0 1 0 0 0,0-1 0 0 0,0 0 0 0 0,-1 1 0 0 0,1-1 0 0 0,0 0 0 0 0,-1 0 0 0 0,1 1 0 0 0,-1-1 0 0 0,0 2 0 0 0,-5 4 0 0 0,0 1 0 0 0,-11 9 0 0 0,-8 9 0 0 0,10-6 0 0 0,-2-1 0 0 0,0-1 0 0 0,-1-1 0 0 0,-25 19 0 0 0,29-23 0 0 0,14-13 0 0 0,0 0 0 0 0,0 0 0 0 0,0 1 0 0 0,0-1 0 0 0,0 0 0 0 0,-1 0 0 0 0,1 0 0 0 0,0 1 0 0 0,0-1 0 0 0,0 0 0 0 0,0 0 0 0 0,0 0 0 0 0,-1 0 0 0 0,1 0 0 0 0,0 0 0 0 0,0 1 0 0 0,0-1 0 0 0,0 0 0 0 0,-1 0 0 0 0,1 0 0 0 0,0 0 0 0 0,0 0 0 0 0,0 0 0 0 0,-1 0 0 0 0,1 0 0 0 0,0 0 0 0 0,0 0 0 0 0,0 0 0 0 0,-1 0 0 0 0,1 0 0 0 0,0 0 0 0 0,0 0 0 0 0,0 0 0 0 0,-1 0 0 0 0,1 0 0 0 0,0 0 0 0 0,0 0 0 0 0,0 0 0 0 0,-1 0 0 0 0,-1-9 0 0 0,3-10 0 0 0,2 12 0 0 0,0 0 0 0 0,0 0 0 0 0,1 0 0 0 0,0 1 0 0 0,0 0 0 0 0,0-1 0 0 0,1 2 0 0 0,0-1 0 0 0,0 0 0 0 0,1 1 0 0 0,6-5 0 0 0,2-4 0 0 0,-11 11 0 0 0,-1 0 0 0 0,1 1 0 0 0,-1-1 0 0 0,1 1 0 0 0,5-3 0 0 0,-2 1 0 0 0,-2 2 0 0 0,0 0 0 0 0,-1 0 0 0 0,1 0 0 0 0,0 1 0 0 0,0 0 0 0 0,0-1 0 0 0,0 1 0 0 0,0 1 0 0 0,0-1 0 0 0,0 1 0 0 0,5-1 0 0 0,2 0 0 0 0,-11 1 0 0 0,1 0 0 0 0,-1-1 0 0 0,1 1 0 0 0,-1 0 0 0 0,1 0 0 0 0,-1 0 0 0 0,1 0 0 0 0,-1 0 0 0 0,1 0 0 0 0,-1 0 0 0 0,1 0 0 0 0,-1 0 0 0 0,1 0 0 0 0,-1 0 0 0 0,1 0 0 0 0,-1 0 0 0 0,1 0 0 0 0,-1 0 0 0 0,1 0 0 0 0,-1 0 0 0 0,1 1 0 0 0,-1-1 0 0 0,0 0 0 0 0,1 0 0 0 0,-1 1 0 0 0,1-1 0 0 0,-1 0 0 0 0,0 1 0 0 0,1-1 0 0 0,-1 0 0 0 0,1 1 0 0 0,-1-1 0 0 0,0 0 0 0 0,1 1 0 0 0,0 1 0 0 0,9 5 0 0 0,-8-6 0 0 0,0 0 0 0 0,0-1 0 0 0,-1 1 0 0 0,1 0 0 0 0,-1 1 0 0 0,1-1 0 0 0,-1 0 0 0 0,1 0 0 0 0,-1 0 0 0 0,0 1 0 0 0,1-1 0 0 0,-1 1 0 0 0,0-1 0 0 0,0 1 0 0 0,0 0 0 0 0,0-1 0 0 0,0 1 0 0 0,-1 0 0 0 0,2 2 0 0 0,-2 0 0 0 0,0-3 0 0 0,0 0 0 0 0,0 0 0 0 0,0 0 0 0 0,0 0 0 0 0,0 0 0 0 0,0 1 0 0 0,1-1 0 0 0,-1 0 0 0 0,0 0 0 0 0,1 0 0 0 0,-1 0 0 0 0,1 0 0 0 0,-1-1 0 0 0,1 1 0 0 0,-1 0 0 0 0,1 0 0 0 0,-1 0 0 0 0,1 0 0 0 0,0 0 0 0 0,0-1 0 0 0,-1 1 0 0 0,1 0 0 0 0,0-1 0 0 0,1 2 0 0 0,2 1 0 0 0,0 1 0 0 0,0 0 0 0 0,-1 0 0 0 0,0 0 0 0 0,4 6 0 0 0,4 6 0 0 0,-2-2 0 0 0,-8-11 0 0 0,-1-2 0 0 0,2 8 0 0 0,-8-1 0 0 0,6-7 0 0 0,0-1 0 0 0,-1 0 0 0 0,1 1 0 0 0,0-1 0 0 0,-1 0 0 0 0,1 1 0 0 0,0-1 0 0 0,-1 1 0 0 0,1-1 0 0 0,0 0 0 0 0,0 1 0 0 0,0-1 0 0 0,-1 1 0 0 0,1-1 0 0 0,0 1 0 0 0,0-1 0 0 0,0 1 0 0 0,0-1 0 0 0,0 1 0 0 0,0-1 0 0 0,0 0 0 0 0,0 1 0 0 0,0-1 0 0 0,0 1 0 0 0,0-1 0 0 0,0 1 0 0 0,0-1 0 0 0,0 1 0 0 0,0-1 0 0 0,1 1 0 0 0,-1-1 0 0 0,0 0 0 0 0,0 1 0 0 0,1-1 0 0 0,-1 1 0 0 0,0-1 0 0 0,0 0 0 0 0,1 1 0 0 0,-1-1 0 0 0,0 0 0 0 0,1 1 0 0 0,-1-1 0 0 0,1 0 0 0 0,-1 1 0 0 0,0-1 0 0 0,1 0 0 0 0,-1 0 0 0 0,1 1 0 0 0,9 6 0 0 0,-10-7 0 0 0,0 0 0 0 0,0 0 0 0 0,1 0 0 0 0,-1 0 0 0 0,0 1 0 0 0,0-1 0 0 0,1 0 0 0 0,-1 0 0 0 0,0 1 0 0 0,0-1 0 0 0,0 0 0 0 0,0 0 0 0 0,1 1 0 0 0,-1-1 0 0 0,0 0 0 0 0,0 0 0 0 0,0 1 0 0 0,0-1 0 0 0,0 0 0 0 0,0 1 0 0 0,0-1 0 0 0,0 0 0 0 0,0 1 0 0 0,0-1 0 0 0,-6 5 0 0 0,4-1 0 0 0,1-4 0 0 0,-16 2 0 0 0,13-2 1 0 0,2 1-162 0 0,1-1 1 0 0,0 0-1 0 0,-1 1 1 0 0,1-1-1 0 0,0 0 1 0 0,-1 0-1 0 0,1 0 1 0 0,0 0 0 0 0,-1 0-1 0 0,1-1 1 0 0,-1 1-1 0 0,1 0 1 0 0,0-1-1 0 0,0 1 1 0 0,-3-1-1 0 0,3 0-6500 0 0,1 1-2127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2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29 293 11975 0 0,'0'0'267'0'0,"0"0"42"0"0,0 0 17 0 0,0 0-28 0 0,-1-1-126 0 0,0-3 64 0 0,0 0-1 0 0,0-1 1 0 0,0 1-1 0 0,1 0 0 0 0,-1 0 1 0 0,1 0-1 0 0,0 0 1 0 0,0-1-1 0 0,1 1 1 0 0,-1 0-1 0 0,1 0 0 0 0,0 0 1 0 0,0 0-1 0 0,3-7 1 0 0,-2 4 86 0 0,0 1 1 0 0,-1-1 0 0 0,0 0 0 0 0,0 1-1 0 0,0-10 1 0 0,-1-4 451 0 0,1 16-592 0 0,-1 1 0 0 0,0-1 0 0 0,0 1 0 0 0,0-1 0 0 0,-1 1 0 0 0,0-7 0 0 0,0 8-73 0 0,1 0 0 0 0,-1 0-1 0 0,1-1 1 0 0,0 1 0 0 0,0 0-1 0 0,0 0 1 0 0,1-4 0 0 0,-1 5-25 0 0,1 0 0 0 0,-1-1 0 0 0,0 1 0 0 0,0-1 0 0 0,0 1 1 0 0,0 0-1 0 0,0-1 0 0 0,0 1 0 0 0,-1-1 0 0 0,1 1 1 0 0,0 0-1 0 0,-1-1 0 0 0,0-2 0 0 0,0 3 359 0 0,1 0-369 0 0,0 0-66 0 0,0 0 1 0 0,-1 0-1 0 0,1 0 1 0 0,0 0-1 0 0,-1 0 0 0 0,1 0 1 0 0,0 1-1 0 0,-1-1 1 0 0,1 0-1 0 0,-1 0 0 0 0,1 0 1 0 0,-1 1-1 0 0,0-1 0 0 0,1 0 1 0 0,-1 0-1 0 0,0 1 1 0 0,0-2-1 0 0,0 2 4 0 0,0-2 359 0 0,1 2 117 0 0,0 0 21 0 0,0 0-66 0 0,-1 1-433 0 0,-1 0 0 0 0,1 0 1 0 0,0 1-1 0 0,0-1 0 0 0,0 0 1 0 0,0 0-1 0 0,0 1 0 0 0,1-1 1 0 0,-1 1-1 0 0,0-1 0 0 0,0 1 1 0 0,1-1-1 0 0,-1 1 0 0 0,1-1 1 0 0,-1 3-1 0 0,0 8-10 0 0,0 0 0 0 0,1 19 0 0 0,0 5 0 0 0,0-34 0 0 0,0 0 0 0 0,0 1 0 0 0,0-1 0 0 0,1 0 0 0 0,-1 0 0 0 0,0 0 0 0 0,1 1 0 0 0,-1-1 0 0 0,2 3 0 0 0,6 22 0 0 0,-5-19 0 0 0,4-4 0 0 0,2-6 0 0 0,-8 1 0 0 0,0 0 0 0 0,1 0 0 0 0,-1 0 0 0 0,0 0 0 0 0,0 0 0 0 0,0-1 0 0 0,0 1 0 0 0,0 0 0 0 0,0-1 0 0 0,0 1 0 0 0,-1-1 0 0 0,1 1 0 0 0,0-1 0 0 0,-1 1 0 0 0,1-1 0 0 0,-1 1 0 0 0,1-1 0 0 0,-1 1 0 0 0,0-3 0 0 0,1-35 0 0 0,-2 26 0 0 0,-4-90 0 0 0,-4 53 72 0 0,9 47 299 0 0,0 7 117 0 0,-5 23-338 0 0,-4 27 333 0 0,-5 92 1 0 0,14-146-484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0,1 0 0 0 0,-1 0 0 0 0,0 0 0 0 0,0 1 0 0 0,0-1 0 0 0,0 0 0 0 0,0 0 0 0 0,0 0 0 0 0,0 0 0 0 0,0 0 0 0 0,0 0 0 0 0,0 0 0 0 0,0 0 0 0 0,0 0 0 0 0,0 0 0 0 0,0 0 0 0 0,0 0 0 0 0,0 0 0 0 0,0 0 0 0 0,0 0 0 0 0,0 0 0 0 0,0 0 0 0 0,0 1 0 0 0,0-1 0 0 0,0 0 0 0 0,0 0 0 0 0,0 0 0 0 0,0 0 0 0 0,0 0 0 0 0,0 0 0 0 0,0 0 0 0 0,0 0 0 0 0,4-6 0 0 0,2-12 0 0 0,-4 2 0 0 0,0-1 0 0 0,-2 0 0 0 0,0 0 0 0 0,-3-24 0 0 0,1 7 0 0 0,1 25 9 0 0,1 5-21 0 0,0-1-1 0 0,-1 1 1 0 0,1-1 0 0 0,-1 1 0 0 0,-2-6 0 0 0,3 8-325 0 0,-2 5-138 0 0,1-1 26 0 0,-9 20-173 0 0,7-8-7136 0 0,3-14 5711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2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156 455 11975 0 0,'0'0'267'0'0,"0"0"42"0"0,0 0 17 0 0,0 0-28 0 0,2-1-196 0 0,39-33 496 0 0,-22 16 1552 0 0,19-24 0 0 0,-3 9-926 0 0,-23 18-1184 0 0,0-1 44 0 0,-1 1-1 0 0,0-2 1 0 0,-1 1-1 0 0,10-24 1 0 0,-12 22 445 0 0,-4 9-262 0 0,0 0 0 0 0,-1-1 1 0 0,3-13-1 0 0,-5 18-262 0 0,1-3-4 0 0,0 0 1 0 0,-1 0-1 0 0,-1 0 0 0 0,1 0 0 0 0,-1 0 0 0 0,0 0 1 0 0,-1 0-1 0 0,-3-16 0 0 0,2 14-68 0 0,1 8 198 0 0,1 0 0 0 0,-1 0 0 0 0,1 0 1 0 0,-1 0-1 0 0,0 0 0 0 0,0 0 0 0 0,0 0 0 0 0,0 1 1 0 0,0-1-1 0 0,0 0 0 0 0,-1 0 0 0 0,1 1 0 0 0,0-1 1 0 0,-1 1-1 0 0,-1-2 0 0 0,-4-2-115 0 0,-3 4-16 0 0,-3 2 0 0 0,2 3 0 0 0,8-2 0 0 0,0 0 0 0 0,1 1 0 0 0,-1-1 0 0 0,1 1 0 0 0,0-1 0 0 0,0 1 0 0 0,0 0 0 0 0,0 0 0 0 0,-3 5 0 0 0,-10 32 0 0 0,8-19 0 0 0,0 0 0 0 0,2 1 0 0 0,-5 27 0 0 0,-1 10 0 0 0,-56 346 0 0 0,45-239 0 0 0,17-133 0 0 0,2-5 0 0 0,-11 40 0 0 0,9-43 0 0 0,-5 43 0 0 0,9-56 0 0 0,0 1 0 0 0,-1-25 13 0 0,1-15-427 0 0,2 16-162 0 0,-1-1 0 0 0,-3-19 0 0 0,1-7-1115 0 0,1-3 31 0 0,3-48-3204 0 0,-2 81 4496 0 0,0 0-1 0 0,-1-1 0 0 0,1 1 1 0 0,-3-9-1 0 0,-1-5 372 0 0,4 20 57 0 0,0 1-1 0 0,-1-1 1 0 0,1 1 0 0 0,0-1-1 0 0,-1 1 1 0 0,0-1-1 0 0,1 1 1 0 0,-1-1-1 0 0,0 1 1 0 0,1 0-1 0 0,-1-1 1 0 0,0 1 0 0 0,0 0-1 0 0,0 0 1 0 0,0 0-1 0 0,0 0 1 0 0,-1 0-1 0 0,1 0 1 0 0,0 0-1 0 0,0 0 1 0 0,-1 0 0 0 0,1 1-1 0 0,0-1 1 0 0,-1 0-1 0 0,1 1 1 0 0,-1-1-1 0 0,1 1 1 0 0,-1-1-1 0 0,1 1 1 0 0,-4 0 0 0 0,2-1 159 0 0,-1 1 1 0 0,1 0-1 0 0,-1 0 1 0 0,1 1-1 0 0,-1-1 1 0 0,1 1-1 0 0,0-1 1 0 0,-1 1 0 0 0,1 0-1 0 0,0 1 1 0 0,-1-1-1 0 0,1 0 1 0 0,-3 3-1 0 0,-7 5 736 0 0,12-9-925 0 0,1 1-1 0 0,-1 0 1 0 0,0-1-1 0 0,0 1 1 0 0,0 0 0 0 0,1 0-1 0 0,-1-1 1 0 0,0 1-1 0 0,1 0 1 0 0,-1 0 0 0 0,0 0-1 0 0,1 0 1 0 0,-1 0-1 0 0,1 0 1 0 0,-1 1 0 0 0,1 1 104 0 0,-1-1 354 0 0,1-2 21 0 0,0 0-66 0 0,0 2-294 0 0,3 5-61 0 0,1-4 283 0 0,3-2-33 0 0,0 0 1 0 0,-1 0-1 0 0,1-1 0 0 0,0 1 1 0 0,0-1-1 0 0,0-1 0 0 0,0 0 1 0 0,11-2-1 0 0,-6 1 11 0 0,25-6-90 0 0,-33 6-258 0 0,30-3-271 0 0,-32 5-1134 0 0,-2 0-511 0 0,0 0-107 0 0,0 0-24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2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 11975 0 0,'0'0'267'0'0,"0"0"42"0"0,0 0 17 0 0,0 0-28 0 0,-1-1-196 0 0,-3-7-21 0 0,3 6 284 0 0,1 2 122 0 0,0 0 22 0 0,0-3 89 0 0,0-1 1 0 0,0 0-1 0 0,1 1 0 0 0,-1-1 0 0 0,2-5 0 0 0,-1 5-91 0 0,-1 2 5 0 0,0 2 0 0 0,0 0 0 0 0,0 0 0 0 0,0 0-69 0 0,0 0-222 0 0,0 0 166 0 0,2 1-244 0 0,0 1-1 0 0,0-1 1 0 0,-1 0 0 0 0,1 1-1 0 0,-1-1 1 0 0,1 0 0 0 0,-1 1 0 0 0,0 0-1 0 0,2 3 1 0 0,-3-5-130 0 0,5 8 15 0 0,-1 1 1 0 0,0-1 0 0 0,0 1-1 0 0,-1 0 1 0 0,4 18-1 0 0,8 21-34 0 0,-13-40 6 0 0,-1-5 0 0 0,0-1 0 0 0,0 1 0 0 0,0 0 0 0 0,1 0 0 0 0,-1 0 0 0 0,1-1 0 0 0,3 5 0 0 0,6 10 0 0 0,-7-14 0 0 0,0-2 0 0 0,11 9 0 0 0,-10-11 0 0 0,-2 1 0 0 0,-1-1 0 0 0,1 1 0 0 0,0-1 0 0 0,-1 0 0 0 0,1 0 0 0 0,0 0 0 0 0,-1 0 0 0 0,1 0 0 0 0,-1 0 0 0 0,0-1 0 0 0,1 1 0 0 0,-1-1 0 0 0,0 1 0 0 0,0-1 0 0 0,0 0 0 0 0,3-3 0 0 0,2-3 0 0 0,-1 0 0 0 0,11-16 0 0 0,-13 16 158 0 0,0 0-1 0 0,0 0 1 0 0,0 0-1 0 0,-1-1 1 0 0,0 1-1 0 0,-1-1 1 0 0,0 0-1 0 0,0 1 1 0 0,-1-1 0 0 0,0 0-1 0 0,-1 0 1 0 0,0-12-1 0 0,-2 18-157 0 0,-1 9 0 0 0,-3 9 0 0 0,-27 163 1613 0 0,32-177-1655 0 0,-7 61-24 0 0,-23 87 1 0 0,28-136 508 0 0,11-28-1100 0 0,4-14-689 0 0,-2-18-5552 0 0,-7 27 4340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2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34 11975 0 0,'0'0'267'0'0,"0"0"42"0"0,0 0 17 0 0,0 0-28 0 0,0 0-58 0 0,0-2 491 0 0,-1 0-393 0 0,0-1-178 0 0,7-13 2514 0 0,-2 7-2566 0 0,-3 8 275 0 0,-1 1 113 0 0,0 0 14 0 0,0 0 2 0 0,0 0 0 0 0,0 0 0 0 0,0 0 0 0 0,0 0-69 0 0,7 10-278 0 0,-6-8-88 0 0,0 1 0 0 0,-1 0 0 0 0,0 0 0 0 0,1 0 0 0 0,-1 0 0 0 0,0 0 0 0 0,0 0 0 0 0,-1 0-1 0 0,1 0 1 0 0,-1 0 0 0 0,-1 5 0 0 0,-1 9 440 0 0,1-2-366 0 0,-1 0-1 0 0,0-1 1 0 0,-8 18-1 0 0,0 4-144 0 0,9-30-4 0 0,-41 164 1046 0 0,33-120-549 0 0,-7 73 0 0 0,18-111-499 0 0,-1 0 0 0 0,1 0 0 0 0,1-1 0 0 0,0 1 0 0 0,1 0 0 0 0,8 20 0 0 0,-3-6 0 0 0,-4-14 0 0 0,5-2 0 0 0,-7-6 0 0 0,-1-3 0 0 0,0 0 0 0 0,0 1 0 0 0,0-1 0 0 0,0 0 0 0 0,0 0 0 0 0,0 0 0 0 0,1 0 0 0 0,-1 0 0 0 0,0-1 0 0 0,0 1 0 0 0,1 0 0 0 0,1 0 0 0 0,9 6 0 0 0,0-3 0 0 0,0-1 0 0 0,2-5 0 0 0,-14 1 0 0 0,0 1 0 0 0,1 0 0 0 0,-1-1 0 0 0,0 1 0 0 0,1 0 0 0 0,-1-1 0 0 0,0 1 0 0 0,0 0 0 0 0,1-1 0 0 0,-1 1 0 0 0,0-1 0 0 0,0 1 0 0 0,0-1 0 0 0,0 1 0 0 0,0 0 0 0 0,1-1 0 0 0,-1 1 0 0 0,0-1 0 0 0,0 1 0 0 0,0-2 0 0 0,-3-9-133 0 0,-1 6-203 0 0,3 4 104 0 0,0 0-1 0 0,0 0 1 0 0,0 0 0 0 0,1 0-1 0 0,-1-1 1 0 0,0 1-1 0 0,1 0 1 0 0,-1 0-1 0 0,0-3 1 0 0,1 4-791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13823 0 0,'0'0'630'0'0,"0"0"-13"0"0,0 0-252 0 0,1 0 391 0 0,16 1 392 0 0,-1 0 1 0 0,1-1-1 0 0,0-1 0 0 0,-1 0 0 0 0,30-7 0 0 0,16-1-709 0 0,-55 8-367 0 0,-6 1 299 0 0,-1 0 117 0 0,0 0 21 0 0,0 0-66 0 0,-13 15-278 0 0,-2-5-165 0 0,0-1 0 0 0,-1 0 0 0 0,-28 11 0 0 0,26-13 0 0 0,12-4 0 0 0,-11 5 0 0 0,-23 13 0 0 0,40-21 0 0 0,-1 0 0 0 0,1 0 0 0 0,0 0 0 0 0,0 0 0 0 0,-1 0 0 0 0,1 1 0 0 0,0-1 0 0 0,0 0 0 0 0,0 0 0 0 0,-1 0 0 0 0,1 0 0 0 0,0 0 0 0 0,0 1 0 0 0,0-1 0 0 0,0 0 0 0 0,-1 0 0 0 0,1 0 0 0 0,0 1 0 0 0,0-1 0 0 0,0 0 0 0 0,0 0 0 0 0,0 1 0 0 0,0-1 0 0 0,0 0 0 0 0,0 0 0 0 0,-1 0 0 0 0,1 1 0 0 0,0-1 0 0 0,0 0 0 0 0,0 0 0 0 0,0 1 0 0 0,0-1 0 0 0,0 0 0 0 0,0 0 0 0 0,1 1 0 0 0,-1-1 0 0 0,0 0 0 0 0,0 0 0 0 0,0 1 0 0 0,0-1 0 0 0,0 0 0 0 0,0 0 0 0 0,0 1 0 0 0,0-1 0 0 0,1 0 0 0 0,-1 0 0 0 0,0 0 0 0 0,0 1 0 0 0,0-1 0 0 0,0 0 0 0 0,1 0 0 0 0,-1 0 0 0 0,11 6 0 0 0,-11-6 0 0 0,5 2 0 0 0,1-1 0 0 0,-1 1 0 0 0,0-1 0 0 0,0 0 0 0 0,1-1 0 0 0,-1 1 0 0 0,0-1 0 0 0,7-1 0 0 0,-1 0 0 0 0,1 0 0 0 0,19-5 0 0 0,63-13-10937 0 0,-79 15 5658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2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93 6447 0 0,'0'0'298'0'0,"0"0"-10"0"0,0 0-50 0 0,0 0 493 0 0,0 0 238 0 0,0 0 45 0 0,0 0-61 0 0,0-2-288 0 0,-2-52 5479 0 0,2 52-5600 0 0,1 0-368 0 0,0 0-1 0 0,-1-1 1 0 0,1 1-1 0 0,-1 0 1 0 0,0-1 0 0 0,1 1-1 0 0,-1-3 1 0 0,0 5-41 0 0,0-3 377 0 0,0 3 0 0 0,0-1-68 0 0,0-7-217 0 0,0 6 161 0 0,0 2 100 0 0,0 0 21 0 0,0 0-66 0 0,-1 5-422 0 0,0 0 1 0 0,0 0-1 0 0,0 0 1 0 0,-1 0-1 0 0,1 0 0 0 0,-1-1 1 0 0,-4 8-1 0 0,-6 18-27 0 0,5-10 6 0 0,4-13 0 0 0,0 1 0 0 0,1 0 0 0 0,0 0 0 0 0,0 0 0 0 0,1 0 0 0 0,-1 10 0 0 0,2-17 0 0 0,0-1 0 0 0,0 1 0 0 0,0 0 0 0 0,0-1 0 0 0,0 1 0 0 0,0 0 0 0 0,0 0 0 0 0,0-1 0 0 0,0 1 0 0 0,0 0 0 0 0,1-1 0 0 0,-1 1 0 0 0,0 0 0 0 0,1 0 0 0 0,9 5 0 0 0,2-5 0 0 0,11-8 0 0 0,-12 2 0 0 0,25-31 0 0 0,-33 33 0 0 0,0 0 0 0 0,-1 0 0 0 0,0 0 0 0 0,0 1 0 0 0,0-1 0 0 0,0 0 0 0 0,-1-1 0 0 0,2-3 0 0 0,-1 5 0 0 0,7-17 72 0 0,-8 18 299 0 0,-1 1 117 0 0,0 0 21 0 0,0 0-66 0 0,-5 50-278 0 0,-6 69-165 0 0,4-4 0 0 0,4-88 0 0 0,2-13 0 0 0,-2-1 0 0 0,-1-2 0 0 0,3-10 0 0 0,1-1 0 0 0,-1 0 0 0 0,1 1 0 0 0,0-1 0 0 0,-1 1 0 0 0,1-1 0 0 0,-1 0 0 0 0,1 0 0 0 0,-1 1 0 0 0,1-1 0 0 0,-1 0 0 0 0,1 0 0 0 0,-1 1 0 0 0,1-1 0 0 0,-1 0 0 0 0,0 0 0 0 0,-5 0 0 0 0,0 0 0 0 0,0 0 0 0 0,0 0 0 0 0,1-1 0 0 0,-1 0 0 0 0,0 0 0 0 0,1-1 0 0 0,-1 1 0 0 0,1-1 0 0 0,-1 0 0 0 0,1-1 0 0 0,-10-5 0 0 0,7 2 0 0 0,3 3 0 0 0,-3-1 0 0 0,-4 1 0 0 0,5 2 0 0 0,1 3-133 0 0,5-1-563 0 0,1-1-258 0 0,0 0-56 0 0,0 0-81 0 0,0 0-286 0 0,0 0-126 0 0,0 0-29 0 0,0 0-4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2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15663 0 0,'0'0'356'0'0,"0"0"50"0"0,0 0 20 0 0,0 0-42 0 0,0 0-180 0 0,0 0 176 0 0,2-1 107 0 0,-1 0-349 0 0,0 1 1 0 0,-1-1-1 0 0,1 1 1 0 0,0 0-1 0 0,0 0 1 0 0,0-1-1 0 0,-1 1 1 0 0,1 0-1 0 0,0 0 0 0 0,0 0 1 0 0,0 0-1 0 0,0 0 1 0 0,-1 0-1 0 0,1 0 1 0 0,0 0-1 0 0,0 0 1 0 0,0 0-1 0 0,0 1 0 0 0,-1-1 1 0 0,1 0-1 0 0,0 1 1 0 0,0-1-1 0 0,0 1 1 0 0,1 0 13 0 0,0 1 1 0 0,0-1-1 0 0,0 1 1 0 0,0-1-1 0 0,-1 1 0 0 0,1 0 1 0 0,-1 0-1 0 0,3 2 1 0 0,-1 2-79 0 0,0-1 0 0 0,0 0 0 0 0,-1 1 0 0 0,1 0 0 0 0,-1-1 0 0 0,2 10 0 0 0,-3 0-74 0 0,0-1 0 0 0,-1 0 0 0 0,0 0 0 0 0,-1 1 0 0 0,-1-1 0 0 0,-5 23 0 0 0,-1-11 0 0 0,1-8 0 0 0,3-14 0 0 0,1-2 0 0 0,-5 5-269 0 0,7-6-1135 0 0,-2-1-511 0 0,-7 1-107 0 0,7 0-24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3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11975 0 0,'0'0'547'0'0,"0"0"-11"0"0,1-11 1521 0 0,0 9-1391 0 0,0 1 0 0 0,0-1 0 0 0,0 0 1 0 0,0 0-1 0 0,0 0 0 0 0,-1 1 0 0 0,1-1 0 0 0,0-3 0 0 0,1 4-362 0 0,4-3-400 0 0,-4 3-584 0 0,-2 1-269 0 0,0 0-62 0 0,0 0-12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3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 15663 0 0,'0'0'356'0'0,"0"0"50"0"0,-10-3 538 0 0,4 2-859 0 0,5 1 280 0 0,-4 0 318 0 0,5 0-440 0 0,-1-1 1 0 0,1 1-1 0 0,-1 0 1 0 0,1 0-1 0 0,-1 0 1 0 0,1 0-1 0 0,-1 0 1 0 0,1 0-1 0 0,-1 1 1 0 0,1-1-1 0 0,-1 0 0 0 0,1 0 1 0 0,-1 0-1 0 0,1 0 1 0 0,-1 1-1 0 0,1-1 1 0 0,-1 0-1 0 0,1 0 1 0 0,-1 1-1 0 0,1-1 1 0 0,-1 1-1 0 0,-3 6-598 0 0,0-1 371 0 0,-10 20-16 0 0,10-19 0 0 0,1-1 0 0 0,1 0 0 0 0,0 0 0 0 0,0 0 0 0 0,0 0 0 0 0,0 0 0 0 0,1 0 0 0 0,-1 8 0 0 0,2-11 0 0 0,-1-1-1 0 0,1 1 0 0 0,-1 0 1 0 0,0-1-1 0 0,0 1 0 0 0,0-1 1 0 0,0 1-1 0 0,-2 3 1 0 0,-6 12 77 0 0,3 2 252 0 0,0 0 1 0 0,2 0-1 0 0,0 1 0 0 0,1 0 1 0 0,0 33-1 0 0,4-35-329 0 0,1-15 0 0 0,1-1 0 0 0,4 8 0 0 0,-7-10 0 0 0,1 0 0 0 0,0-1 0 0 0,-1 1 0 0 0,1-1 0 0 0,0 1 0 0 0,-1-1 0 0 0,1 0 0 0 0,0 1 0 0 0,0-1 0 0 0,-1 0 0 0 0,1 1 0 0 0,1-1 0 0 0,2 2 0 0 0,0-2 0 0 0,15-6 0 0 0,-10 4 0 0 0,0-2 0 0 0,-1 1 0 0 0,0-1 0 0 0,0 0 0 0 0,0-1 0 0 0,0 0 0 0 0,-1 0 0 0 0,1-1 0 0 0,-1 0 0 0 0,-1 0 0 0 0,1-1 0 0 0,10-13 0 0 0,-16 17 0 0 0,9-11 5 0 0,-2-1 1 0 0,9-18-1 0 0,-15 27-14 0 0,0 0 0 0 0,0-1 0 0 0,0 0 1 0 0,-1 1-1 0 0,0-1 0 0 0,0 0 0 0 0,-1 0 0 0 0,0-9 0 0 0,0 14-127 0 0,0 0 1 0 0,0 1-1 0 0,0-1 1 0 0,0 1-1 0 0,-1-1 0 0 0,1 0 1 0 0,0 1-1 0 0,-1-1 0 0 0,1 1 1 0 0,-1-1-1 0 0,0 1 0 0 0,1 0 1 0 0,-1-1-1 0 0,0 1 1 0 0,0-1-1 0 0,0 1 0 0 0,0 0 1 0 0,0 0-1 0 0,0 0 0 0 0,0 0 1 0 0,0 0-1 0 0,-1 0 0 0 0,1 0 1 0 0,0 0-1 0 0,-1 0 0 0 0,1 0 1 0 0,0 0-1 0 0,-1 1 1 0 0,1-1-1 0 0,-1 1 0 0 0,1-1 1 0 0,-1 1-1 0 0,0 0 0 0 0,1-1 1 0 0,-1 1-1 0 0,1 0 0 0 0,-1 0 1 0 0,1 0-1 0 0,-1 0 1 0 0,-2 1-1 0 0,-12 2-2783 0 0,-3 1-3561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3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13823 0 0,'0'0'315'0'0,"0"0"45"0"0,0 0 21 0 0,3 0-49 0 0,2 0-256 0 0,0 0-1 0 0,0 0 1 0 0,0-1 0 0 0,-1 1-1 0 0,1-2 1 0 0,0 1-1 0 0,0 0 1 0 0,0-1 0 0 0,-1 0-1 0 0,1 0 1 0 0,-1 0-1 0 0,6-4 1 0 0,8-5 1041 0 0,-6 4-90 0 0,19-17 1 0 0,-22 17-831 0 0,1 1 0 0 0,0-1 0 0 0,0 2 0 0 0,22-10 0 0 0,-22 11-330 0 0,1-1 0 0 0,-1 0 0 0 0,0-1 0 0 0,12-8 0 0 0,-19 11-875 0 0,5-5-15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3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17503 0 0,'0'0'803'0'0,"0"0"-18"0"0,2-1-501 0 0,6-3-177 0 0,-6 4 9 0 0,1 0 1 0 0,0 0-1 0 0,-1 0 0 0 0,1 0 1 0 0,0 0-1 0 0,0 1 1 0 0,-1-1-1 0 0,1 1 0 0 0,0 0 1 0 0,-1 0-1 0 0,1 0 1 0 0,-1 0-1 0 0,0 1 0 0 0,1-1 1 0 0,3 3-1 0 0,1 2 276 0 0,1 0 0 0 0,-1 0-1 0 0,9 11 1 0 0,-10-9-309 0 0,0 0-1 0 0,0 0 1 0 0,-1 1-1 0 0,0 0 1 0 0,-1 0-1 0 0,0 0 1 0 0,6 18-1 0 0,-4-1-108 0 0,7 46 0 0 0,-11-52 273 0 0,-1 0-1 0 0,-1-1 0 0 0,0 1 1 0 0,-2 0-1 0 0,0 0 0 0 0,-1-1 1 0 0,-1 1-1 0 0,-11 32 1 0 0,8-34-741 0 0,-1-1 0 0 0,0 0 0 0 0,-1 0 0 0 0,0-1 1 0 0,-18 23-1 0 0,9-16-529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4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84 171 919 0 0,'0'0'138'0'0,"0"0"240"0"0,0 0 109 0 0,0 0 22 0 0,0 0-66 0 0,0 0-222 0 0,0 0 166 0 0,0 0 101 0 0,0 0 21 0 0,0 0 3 0 0,0 0 0 0 0,-1-1 0 0 0,0-1-339 0 0,0-1-68 0 0,2-11 809 0 0,7-19 3182 0 0,-8 31-3725 0 0,0 2 117 0 0,0 0 21 0 0,0 0-66 0 0,0-1-294 0 0,-2-5-61 0 0,1 4 283 0 0,1 2 117 0 0,0 0 21 0 0,0-2-66 0 0,-1-7-294 0 0,-1-2-133 0 0,-1 0-16 0 0,1 0 72 0 0,2 9 299 0 0,0 2 117 0 0,0 0 21 0 0,0-1-66 0 0,0-8-294 0 0,1-1-133 0 0,1-1-16 0 0,-1 0 0 0 0,-1 0 0 0 0,3 4 0 0 0,-6 12 72 0 0,3-4-48 0 0,-3 8 811 0 0,-6 33 282 0 0,6-29-1117 0 0,2 0 0 0 0,0-4 0 0 0,1 0 0 0 0,1 0 0 0 0,1 16 0 0 0,-1-23 0 0 0,0 11 0 0 0,-1 0 0 0 0,0-1 0 0 0,-1 2 0 0 0,1-1 0 0 0,-1 0 0 0 0,3-1 0 0 0,-3 2 0 0 0,1-1 0 0 0,-1 1 0 0 0,1-1 0 0 0,-1-1 0 0 0,1 1 0 0 0,-1-1 0 0 0,-1 1 0 0 0,-2 0 0 0 0,2-1 0 0 0,0 1 0 0 0,0 1 0 0 0,0-1 0 0 0,1 0 0 0 0,0 0 0 0 0,-1 0 0 0 0,1-1 0 0 0,1 1 0 0 0,0 0 0 0 0,-1 0 0 0 0,-1 4 0 0 0,2-14 0 0 0,-6 15 0 0 0,1-2 0 0 0,1-1 0 0 0,3 30 0 0 0,1-32 0 0 0,1-1 0 0 0,0 1 0 0 0,1-1 0 0 0,0 1 0 0 0,0-1 0 0 0,-2-10 0 0 0,1 0 0 0 0,-1 0 0 0 0,0 0 0 0 0,0 0 0 0 0,0 0 0 0 0,0-1 0 0 0,0 1 0 0 0,0 0 0 0 0,0 0 0 0 0,-1 3 0 0 0,0-3 0 0 0,1 1 0 0 0,-1-1 0 0 0,1 0 0 0 0,0 0 0 0 0,0 0 0 0 0,0 0 0 0 0,0 1 0 0 0,0-1 0 0 0,1 0 0 0 0,0 3 0 0 0,2 20 0 0 0,-3-1 0 0 0,-2-13 0 0 0,1 1 0 0 0,-1 1 0 0 0,1 1 0 0 0,1-1 0 0 0,0-1 0 0 0,0 1 0 0 0,0-1 0 0 0,0 0 0 0 0,0 0 0 0 0,-2-1 0 0 0,1 0 0 0 0,0 0 0 0 0,1 2 0 0 0,0-1 0 0 0,-2 6 0 0 0,2-17 0 0 0,-6 28 0 0 0,4-17 0 0 0,-4 23 0 0 0,4-6 0 0 0,0-23 0 0 0,2-1 0 0 0,0-1 0 0 0,0 1 0 0 0,0-1 0 0 0,0 0 0 0 0,1 1 0 0 0,0 4 0 0 0,1 4 0 0 0,1-1 0 0 0,-1 0 0 0 0,1 1 0 0 0,-1-2 181 0 0,0-1 0 0 0,-1 1-1 0 0,0 0 1 0 0,-2 20 0 0 0,0-6-594 0 0,-1 52 1970 0 0,1-58-1557 0 0,2 16 0 0 0,0-31 0 0 0,-1 17 0 0 0,-4 20 0 0 0,1-17 0 0 0,-3 4 0 0 0,5-24 0 0 0,0 19 0 0 0,-3 19 0 0 0,3-16 0 0 0,0 1 0 0 0,-2-1 0 0 0,3-20 0 0 0,0 1 0 0 0,0 0 0 0 0,2 9 0 0 0,0-3 0 0 0,0 24 0 0 0,-2-13 0 0 0,8 37 0 0 0,-5-36 0 0 0,-2 0 0 0 0,-1-16 0 0 0,0 39 0 0 0,1-26 0 0 0,0-9 0 0 0,-1 1 0 0 0,-3 22 0 0 0,0-12 0 0 0,2-11 0 0 0,0 0 0 0 0,2 17 0 0 0,0-22 0 0 0,2 25 0 0 0,2 3 0 0 0,-4-23 0 0 0,2 2 0 0 0,-1-10 0 0 0,6 14 0 0 0,6 21 0 0 0,8 6 0 0 0,-20-43 0 0 0,-1 1 0 0 0,1-1 0 0 0,-1 1 0 0 0,0 0 0 0 0,0 0 0 0 0,0 0 0 0 0,-1 0 0 0 0,1 0 0 0 0,-1 0 0 0 0,0 0 0 0 0,-1 7 0 0 0,0 3 0 0 0,3-1 0 0 0,2-1 0 0 0,0 7 0 0 0,-3-2 0 0 0,0-7 0 0 0,0 0 0 0 0,0 15 0 0 0,0 11 0 0 0,1-18 0 0 0,-1 1 0 0 0,-1-1 0 0 0,0 1 0 0 0,-4 18 0 0 0,3-29 0 0 0,1 0 0 0 0,-1 0 0 0 0,3 15 0 0 0,0 4 0 0 0,-3-12 0 0 0,2 22 0 0 0,5 7 0 0 0,0 18 0 0 0,-2-34 0 0 0,-3-19 0 0 0,4 7 0 0 0,-1 0 0 0 0,-2 1 0 0 0,0-9 0 0 0,5 17 0 0 0,-5-10 0 0 0,-2 29 0 0 0,-4 60 0 0 0,5-68 0 0 0,-5 1 0 0 0,0-13 0 0 0,3 7 0 0 0,1-26 0 0 0,0 0 0 0 0,1-1 0 0 0,-2 1 0 0 0,1 0 0 0 0,0-1 0 0 0,-2 6 0 0 0,0 3 0 0 0,0-1 0 0 0,1-8 0 0 0,1 1 0 0 0,-1-1 0 0 0,1 0 0 0 0,0 1 0 0 0,0-1 0 0 0,0 0 0 0 0,1 1 0 0 0,1 6 0 0 0,0-6 0 0 0,-1 0 0 0 0,1 1 0 0 0,-1-1 0 0 0,0 1 0 0 0,0-1 0 0 0,0 1 0 0 0,-1 6 0 0 0,3 34 0 0 0,-1-38 0 0 0,-1-2 72 0 0,-1-4 299 0 0,0-2 117 0 0,0 0 21 0 0,0 0-66 0 0,0 0-1337 0 0,0-2-4515 0 0,-1-6-1907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4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0,'0'0'107'0'0,"0"0"-19"0"0,0 0 60 0 0,0 0 233 0 0,0 0 106 0 0,0 0 22 0 0,0 0 3 0 0,0 0 0 0 0,0 0 0 0 0,0 0 0 0 0,0 0-69 0 0,0 0-222 0 0,0 0 166 0 0,0 0 101 0 0,0 0 21 0 0,0 0-66 0 0,0 2-294 0 0,1 2-228 0 0,0-1-1 0 0,-1 0 0 0 0,1 1 1 0 0,-1-1-1 0 0,0 0 0 0 0,0 1 1 0 0,0-1-1 0 0,0 1 0 0 0,-1 4 1 0 0,-1 8-1005 0 0,4 8-758 0 0,-1-11-204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4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55 919 0 0,'-1'-1'67'0'0,"-23"-31"-54"0"0,16 22-13 0 0,-3 0 169 0 0,7 10-106 0 0,0-2 628 0 0,1 4-188 0 0,-1-3-79 0 0,-11 5-234 0 0,5 3-190 0 0,3 2 0 0 0,2 2 0 0 0,1-1 0 0 0,1-1 0 0 0,-1 11 0 0 0,-7 22 0 0 0,7-26 0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4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37 191 6447 0 0,'0'0'142'0'0,"0"0"22"0"0,0 0 13 0 0,1-2-20 0 0,4-7-125 0 0,-2 4-42 0 0,0-1-1 0 0,0 0 0 0 0,-1 0 0 0 0,0 0 0 0 0,2-11 0 0 0,2-4 1023 0 0,-5 19-503 0 0,-1 2-66 0 0,-1-2-294 0 0,-1-7-133 0 0,-1-3-16 0 0,2 0 0 0 0,0 3 72 0 0,1 7 299 0 0,0 2 117 0 0,-4-23 228 0 0,3 21-1191 0 0,2 0-33 0 0,0-7 66 0 0,-1-2 292 0 0,-6 3 134 0 0,-4 4 16 0 0,-6 3-328 0 0,11 2-409 0 0,-1 2-34 0 0,6-3 771 0 0,0 1-1 0 0,-1-1 0 0 0,1 0 0 0 0,0 0 0 0 0,-1 0 0 0 0,1 0 0 0 0,0 0 0 0 0,-1 0 1 0 0,1 1-1 0 0,0-1 0 0 0,-1 0 0 0 0,1 0 0 0 0,0 0 0 0 0,-1 0 0 0 0,1 0 1 0 0,0 0-1 0 0,-1 0 0 0 0,1-1 0 0 0,0 1 0 0 0,-1 0 0 0 0,1 0 0 0 0,0 0 1 0 0,-1 0-1 0 0,1 0 0 0 0,0 0 0 0 0,-1-1 0 0 0,1 1 0 0 0,0 0 0 0 0,0 0 0 0 0,-1 0 1 0 0,1-1-1 0 0,0 1 0 0 0,0 0 0 0 0,-1 0 0 0 0,1-1 0 0 0,0 1 0 0 0,0 0 1 0 0,0-1-1 0 0,-1 1 0 0 0,1 0 0 0 0,0-1 0 0 0,0 1 0 0 0,0 0 0 0 0,0-1 0 0 0,0 1 1 0 0,0 0-1 0 0,0-1 0 0 0,0 1 0 0 0,0 0 0 0 0,0-1 0 0 0,0 1 0 0 0,0 0 1 0 0,0-1-1 0 0,0 1-165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77 296 13823 0 0,'6'-6'1247'0'0,"48"-75"2882"0"0,-15 28-574 0 0,37-80-758 0 0,-62 112-2338 0 0,-14 19 29 0 0,0 2 21 0 0,0 0-66 0 0,-1 2-294 0 0,-11 13-144 0 0,0 0 1 0 0,-17 33-1 0 0,-4 13-5 0 0,-64 88 0 0 0,51-73 0 0 0,23-38 0 0 0,11-8-64 0 0,32-31-1256 0 0,-18 1 1001 0 0,0 0 0 0 0,1 0 0 0 0,-1-1 0 0 0,0 1 0 0 0,0-1 0 0 0,0 0 0 0 0,0 1 1 0 0,0-1-1 0 0,0 0 0 0 0,0 0 0 0 0,0-1 0 0 0,0 1 0 0 0,-1 0 0 0 0,1 0 0 0 0,0-1 0 0 0,-1 1 0 0 0,1-1 0 0 0,1-2 0 0 0,5-6-7189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4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32 10135 0 0,'0'0'464'0'0,"0"0"-9"0"0,0 0-223 0 0,-1 0 156 0 0,0 0-261 0 0,1 0 1 0 0,0 1-1 0 0,0-1 0 0 0,0 0 1 0 0,0 0-1 0 0,0 0 0 0 0,-1 0 0 0 0,1 0 1 0 0,0 0-1 0 0,0-1 0 0 0,0 1 1 0 0,0 0-1 0 0,-1 0 0 0 0,1 0 1 0 0,0 0-1 0 0,0 0 0 0 0,0 0 1 0 0,0 0-1 0 0,0 0 0 0 0,0 0 1 0 0,-1 0-1 0 0,1 0 0 0 0,0 0 1 0 0,0-1-1 0 0,0 1 0 0 0,0 0 0 0 0,0 0 1 0 0,0 0-1 0 0,0 0 0 0 0,0 0 1 0 0,-1 0-1 0 0,1-1 0 0 0,0 1 1 0 0,0 0-1 0 0,0 0 0 0 0,0 0 1 0 0,0 0-1 0 0,0 0 0 0 0,0-1 1 0 0,0 1-1 0 0,5-8 1220 0 0,-2 6-1239 0 0,0 0-1 0 0,0 0 1 0 0,0 0-1 0 0,0 1 0 0 0,1-1 1 0 0,-1 1-1 0 0,0 0 1 0 0,1 0-1 0 0,-1 0 1 0 0,4-1-1 0 0,19-1 1776 0 0,-26 3-1879 0 0,1 0 0 0 0,-1 0 1 0 0,0 0-1 0 0,0 0 0 0 0,0 0 0 0 0,0 0 1 0 0,1 0-1 0 0,-1 0 0 0 0,0 0 1 0 0,0 0-1 0 0,0 0 0 0 0,1 0 0 0 0,-1 0 1 0 0,0 0-1 0 0,0 0 0 0 0,0 0 0 0 0,1 0 1 0 0,-1 0-1 0 0,0 0 0 0 0,0 0 0 0 0,0 1 1 0 0,0-1-1 0 0,1 0 0 0 0,-1 0 1 0 0,0 0-1 0 0,0 0 0 0 0,0 0 0 0 0,0 0 1 0 0,0 1-1 0 0,0-1 0 0 0,1 0 0 0 0,-1 0 1 0 0,0 0-1 0 0,0 0 0 0 0,0 1 0 0 0,-3 5 22 0 0,-9 5-40 0 0,9-9 53 0 0,-1 0 0 0 0,0 0 0 0 0,0-1 1 0 0,0 1-1 0 0,0-1 0 0 0,0 0 0 0 0,0 0 0 0 0,-6 1 0 0 0,-6 1 1049 0 0,14-2-936 0 0,-2 0-3 0 0,-13-1 142 0 0,10 1-273 0 0,27 1-20 0 0,4-3 2 0 0,-21 1-114 0 0,0 0 0 0 0,0 0-1 0 0,0 0 1 0 0,0 0 0 0 0,0 0 0 0 0,0-1-1 0 0,0 1 1 0 0,0-1 0 0 0,0 0-1 0 0,0 0 1 0 0,0 0 0 0 0,0 0 0 0 0,5-3-1 0 0,-4 1-1067 0 0,-2 2-6324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4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15663 0 0,'0'0'356'0'0,"0"0"50"0"0,0 0 20 0 0,0 0-42 0 0,0 0-112 0 0,0 0 463 0 0,2-1 234 0 0,38-22 991 0 0,-22 13-1490 0 0,0-1-1 0 0,0-1 1 0 0,-1 0-1 0 0,31-29 1 0 0,-41 32-398 0 0,-5 7 299 0 0,-2 2 117 0 0,0 0 21 0 0,0 0 3 0 0,-12 15 742 0 0,8-9-972 0 0,-2 4-220 0 0,0 0 0 0 0,0 1-1 0 0,1-1 1 0 0,0 1 0 0 0,0 1-1 0 0,-3 15 1 0 0,1 2 26 0 0,-4 42 0 0 0,10-60-88 0 0,0-1 0 0 0,1 1 0 0 0,0-1 0 0 0,1 1 0 0 0,0 0 0 0 0,1-1 0 0 0,0 1 0 0 0,1-1 0 0 0,6 16 0 0 0,-3-14 0 0 0,2-4 0 0 0,4-7 0 0 0,-10-1-100 0 0,-1-1 0 0 0,1 1 1 0 0,0-1-1 0 0,-1 0 0 0 0,1 0 0 0 0,-1 0 1 0 0,1 0-1 0 0,-1 0 0 0 0,1 0 0 0 0,-1 0 0 0 0,0 0 1 0 0,1 0-1 0 0,-1-1 0 0 0,0 1 0 0 0,0-1 0 0 0,0 1 1 0 0,0-1-1 0 0,0 1 0 0 0,0-1 0 0 0,-1 1 0 0 0,1-1 1 0 0,0-3-1 0 0,1 0-374 0 0,-1-1 1 0 0,0 1-1 0 0,0-1 0 0 0,0 1 1 0 0,-1-1-1 0 0,0-5 0 0 0,-2-14-1571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5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2759 0 0,'0'0'107'0'0,"0"0"-19"0"0,0 0 128 0 0,0 0 520 0 0,0 0 233 0 0,0 0 45 0 0,0 0-61 0 0,0 0-288 0 0,0 0-121 0 0,0 0-28 0 0,0 0-4 0 0,0 0 0 0 0,0-2 0 0 0,-1-29 5632 0 0,1 29-5632 0 0,0 2-68 0 0,-1-1-289 0 0,-3-4-66 0 0,3 3 282 0 0,1 2 117 0 0,0 0 21 0 0,-2-1-66 0 0,-4-3-222 0 0,4 3 166 0 0,2 1 101 0 0,0 0 21 0 0,0 0-66 0 0,0 0-222 0 0,0 0 166 0 0,0 0 101 0 0,0 0 21 0 0,0 0-66 0 0,1 4-127 0 0,0-4-205 0 0,0 1-1 0 0,0 0 1 0 0,0-1 0 0 0,0 1-1 0 0,0 0 1 0 0,0-1 0 0 0,-1 1-1 0 0,1 0 1 0 0,0 0 0 0 0,-1 0-1 0 0,1 0 1 0 0,0 0 0 0 0,-1 0-1 0 0,1 0 1 0 0,-1 0-1 0 0,1 1 1 0 0,4 9-95 0 0,2 0-16 0 0,2 1-8 0 0,-7-11-1 0 0,2 1 23 0 0,10 20 61 0 0,-9-14 318 0 0,-4-4-217 0 0,1-1 0 0 0,1 0 0 0 0,-1 1 0 0 0,0-1 0 0 0,1 0 0 0 0,-1 0-1 0 0,1 0 1 0 0,6 4 0 0 0,1 2-176 0 0,0 2 0 0 0,0-2 0 0 0,0 0 0 0 0,1 0 0 0 0,1 1 0 0 0,-1 0 0 0 0,1-1 0 0 0,1-1 0 0 0,29 19 0 0 0,-38-25-1 0 0,-1-1 0 0 0,0 1 0 0 0,0 1 0 0 0,0-1-1 0 0,0 0 1 0 0,0 1 0 0 0,3 3 0 0 0,-1 0 82 0 0,-3-5 290 0 0,-2-1 117 0 0,2 2 21 0 0,0 2-342 0 0,16 13 258 0 0,-10-10-417 0 0,0 0 4 0 0,-6-2-14 0 0,19 19 0 0 0,-14-17 2 0 0,1 1 0 0 0,7 5 0 0 0,12 14 0 0 0,-14-13 0 0 0,-12-13 0 0 0,24 16 0 0 0,-7-2 0 0 0,4 3 0 0 0,14 10 0 0 0,-27-21 0 0 0,29 20 0 0 0,-35-24 0 0 0,22 12 0 0 0,-14-8 0 0 0,1 0 0 0 0,-1 1 0 0 0,-1 0 0 0 0,0 0 0 0 0,4 2 0 0 0,-12-9 0 0 0,9 12 0 0 0,-4-4 0 0 0,0 2 0 0 0,2-2 0 0 0,-1 1 0 0 0,8 7 72 0 0,-15-15 299 0 0,-1-2 117 0 0,2 1 21 0 0,2 3-264 0 0,0-1-514 0 0,0 0 0 0 0,0 0 0 0 0,0 0 1 0 0,1 0-1 0 0,5 2 0 0 0,39 18 2229 0 0,-45-21-1943 0 0,6 5-17 0 0,-1 1-1 0 0,3 1 1 0 0,-9-6 0 0 0,1 0 0 0 0,-1 0 0 0 0,0 0 0 0 0,0 0 0 0 0,4 7 0 0 0,-1-2 0 0 0,2 2 0 0 0,1 2 0 0 0,-7-9 0 0 0,0 0 0 0 0,0 0 0 0 0,0 0 0 0 0,0-1 0 0 0,1 1 0 0 0,-1 0 0 0 0,6 3 0 0 0,0 2 0 0 0,0 3 0 0 0,3-1 0 0 0,0-1 0 0 0,-10-9 0 0 0,0 1 0 0 0,-1 0 0 0 0,1 0 0 0 0,0 0 0 0 0,0-1 0 0 0,0 1 0 0 0,0 0 0 0 0,0-1 0 0 0,0 1 0 0 0,0-1 0 0 0,0 1 0 0 0,0-1 0 0 0,2 1 0 0 0,4 1 0 0 0,1 0 0 0 0,0 0 0 0 0,-1 1 0 0 0,8 5 0 0 0,-6-6 0 0 0,-5-1 0 0 0,-1 1 0 0 0,0-1 0 0 0,0 0 0 0 0,1 1 0 0 0,-1 0 0 0 0,0 0 0 0 0,3 2 0 0 0,9 6 0 0 0,-15-8 0 0 0,3 1 0 0 0,32 21 0 0 0,-23-18 0 0 0,-3-2 0 0 0,0 0 0 0 0,0 1 0 0 0,15 11 0 0 0,-16-10 0 0 0,1 0 0 0 0,-1-1 0 0 0,19 7 0 0 0,-6-2 0 0 0,21 11-1759 0 0,-40-20 1961 0 0,1 0 5 0 0,0 0 0 0 0,0-1 0 0 0,0 2 0 0 0,0-1 0 0 0,4 2 0 0 0,-6-2-125 0 0,42 10-1841 0 0,-22-8 2497 0 0,16-2 500 0 0,16 1-1222 0 0,-48-2-16 0 0,21 6 0 0 0,-11-1 0 0 0,-1 0 0 0 0,-1 1 0 0 0,6 0 0 0 0,-11-1 0 0 0,16 8 0 0 0,-5-1 0 0 0,-14-10 0 0 0,12 5 0 0 0,-2-2 0 0 0,-1-1 0 0 0,5 1 0 0 0,-1 1 0 0 0,-4-1 0 0 0,-10-2 0 0 0,25 5 0 0 0,-15-5 0 0 0,-1 1 0 0 0,-1 1 0 0 0,-1 2 0 0 0,0-1 0 0 0,0 1 0 0 0,0-1 0 0 0,0-1 0 0 0,0 0 0 0 0,-1 0 0 0 0,1 0 0 0 0,0 0 0 0 0,1-3 0 0 0,1 1 0 0 0,-1 0 0 0 0,1 0 0 0 0,0 1 0 0 0,-1-1 0 0 0,1 0 0 0 0,-1 0 0 0 0,1 1 0 0 0,1 0 0 0 0,-1-1 0 0 0,1 1 0 0 0,0-1 0 0 0,-1-1 0 0 0,1 1 0 0 0,1 1 0 0 0,8 0 0 0 0,13 7 0 0 0,-21-6 0 0 0,7 3 0 0 0,0 3 0 0 0,-20-9 0 0 0,11 5 0 0 0,-4-1 0 0 0,1-1 0 0 0,-7-3 0 0 0,1 0 0 0 0,0 0 0 0 0,0 0 0 0 0,0-1 0 0 0,8 2 0 0 0,20 7 0 0 0,-29-9 0 0 0,5 2 0 0 0,0 0 0 0 0,0-1 0 0 0,12 2 0 0 0,-9-2 0 0 0,-5-1 0 0 0,1 0 0 0 0,1 0 0 0 0,-1-1 0 0 0,7 0 0 0 0,8 4 0 0 0,7 1 0 0 0,-5-3 0 0 0,-20-3 0 0 0,22 7 0 0 0,68 11 0 0 0,-76-14 0 0 0,-14-3 0 0 0,21 5 0 0 0,-16-3 0 0 0,8 2 0 0 0,-12-2 0 0 0,35 5 0 0 0,-27-5 0 0 0,51 9 0 0 0,-23 0 0 0 0,-10-6 0 0 0,18 7 0 0 0,12 7 0 0 0,-20-12 0 0 0,-5 3 0 0 0,-24-6 0 0 0,-1-1 0 0 0,1 0 0 0 0,1 0 0 0 0,15 0 0 0 0,-5-1 0 0 0,-13-1 0 0 0,-1 0 0 0 0,1-1 0 0 0,13 0 0 0 0,-13 1 0 0 0,1 0 0 0 0,-12-1 0 0 0,34 12 0 0 0,-20-8 0 0 0,-3-2 0 0 0,-4 0 0 0 0,0-1 0 0 0,0 1 0 0 0,0-1 0 0 0,0-1 0 0 0,10 1 0 0 0,-4-1 0 0 0,5 0 0 0 0,-11-1 0 0 0,23 4 0 0 0,41 8 0 0 0,-45-5 0 0 0,4 0 0 0 0,-21-3 0 0 0,16 1 0 0 0,-11-4 0 0 0,23 3 0 0 0,-6 2 0 0 0,-12 0 0 0 0,-1-2 0 0 0,0 1 0 0 0,25 9 0 0 0,-22-6 0 0 0,0-3 0 0 0,20 1 0 0 0,-11-1 0 0 0,-13-2 0 0 0,1 1 0 0 0,19 5 0 0 0,-31-6 0 0 0,5 1 0 0 0,1-1 0 0 0,15 2 0 0 0,24 2 0 0 0,-20 0 0 0 0,-11-2 0 0 0,17 1 0 0 0,-27-4 0 0 0,35 1 0 0 0,-36-2 0 0 0,24 1 0 0 0,36 1 0 0 0,-59-2 0 0 0,10 3 0 0 0,3 3 0 0 0,-17-4 0 0 0,72 9 0 0 0,-11 3 0 0 0,-33-8 0 0 0,-22-3 0 0 0,-7-3 0 0 0,23-1 0 0 0,0 3 0 0 0,22-3 0 0 0,69-6 0 0 0,-55 4 0 0 0,-41 3 0 0 0,-2 0 0 0 0,53-2 0 0 0,-44 0 0 0 0,-8-1 0 0 0,0 2 0 0 0,34 2 0 0 0,-23 5 0 0 0,-16-3 0 0 0,1-1 0 0 0,0 0 0 0 0,19-1 0 0 0,6 4 0 0 0,-9-5 0 0 0,-5 2 0 0 0,-12-1 0 0 0,-6-1 0 0 0,-1-1 0 0 0,1-1 0 0 0,3-2 0 0 0,9 3 0 0 0,-19 1 0 0 0,17 0 0 0 0,78-7 0 0 0,-85 4 0 0 0,-11 1 0 0 0,0 0 0 0 0,-2 2-70 0 0,1 0 0 0 0,-1-1 0 0 0,0 1 1 0 0,1 0-1 0 0,-1-1 0 0 0,1 1 0 0 0,-1 0 0 0 0,0-1 0 0 0,1 1 1 0 0,-1-1-1 0 0,0 1 0 0 0,1-1 0 0 0,-1 1 0 0 0,0-1 0 0 0,0 1 1 0 0,1-1-1 0 0,-1 1 0 0 0,0-1 0 0 0,0 1 0 0 0,0-1 0 0 0,0 1 1 0 0,0-1-1 0 0,0 1 0 0 0,0-1 0 0 0,0 1 0 0 0,0-1 0 0 0,0 0 0 0 0,0 1 1 0 0,0-1-1 0 0,0 1 0 0 0,0-1 0 0 0,0 1 0 0 0,-1-1 0 0 0,1 1 1 0 0,0-1-1 0 0,0 1 0 0 0,-1-1 0 0 0,1 1 0 0 0,0-1 0 0 0,-1 1 1 0 0,1 0-1 0 0,0-1 0 0 0,-1 0 0 0 0,0 0-445 0 0,-7-8-1508 0 0,-4-1-22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5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8287 0 0,'0'0'382'0'0,"0"0"-8"0"0,0 0-102 0 0,0 0 463 0 0,0 0 234 0 0,1-1 45 0 0,8-4-171 0 0,-1-1-1 0 0,-1 1 1 0 0,1-1 0 0 0,8-9 0 0 0,-15 13-331 0 0,-1 2 0 0 0,0 0 0 0 0,1-1-192 0 0,0 0 0 0 0,1 0 0 0 0,-1 0 0 0 0,0 0 0 0 0,0 0 0 0 0,1 0 0 0 0,-1 0 0 0 0,0 0 0 0 0,1 1 0 0 0,-1-1 0 0 0,1 0 0 0 0,-1 1 0 0 0,1-1 0 0 0,-1 1 0 0 0,3-1 0 0 0,18-3 769 0 0,-1 2 0 0 0,0 0 0 0 0,43 1 0 0 0,-30 1-733 0 0,-8 3-356 0 0,-16-1 0 0 0,0-1 0 0 0,15 0 0 0 0,-25-1 0 0 0,10 0 0 0 0,0 0 0 0 0,0 1 0 0 0,0 1 0 0 0,12 2 0 0 0,-5 0 499 0 0,25 2 1 0 0,33 5 549 0 0,-67-8-1049 0 0,-6-2 0 0 0,1 0 0 0 0,-1-1 0 0 0,1 1 0 0 0,-1 0 0 0 0,1-1 0 0 0,-1 0 0 0 0,5 1 0 0 0,12-2 0 0 0,12 3 0 0 0,-2-3 0 0 0,-10 1 0 0 0,-11 0 0 0 0,-1 0 0 0 0,1-1 0 0 0,-1 1 0 0 0,13-4 0 0 0,-17 2 0 0 0,16 0 0 0 0,25 1 0 0 0,20-3 0 0 0,-23 0 0 0 0,5-3 0 0 0,-45 7 0 0 0,0-1 0 0 0,0 1 0 0 0,0 0 0 0 0,0 0 0 0 0,0 0 0 0 0,-1 0 0 0 0,1-1 0 0 0,0 2 0 0 0,0-1 0 0 0,0 0 0 0 0,0 0 0 0 0,0 0 0 0 0,0 0 0 0 0,0 0 0 0 0,0 1 0 0 0,1 0 0 0 0,3 1 0 0 0,16-1 0 0 0,90-8 457 0 0,-29-3 1134 0 0,-54 10-1591 0 0,-20 2 0 0 0,4 1 0 0 0,-6-3 0 0 0,3 1 0 0 0,7 1 0 0 0,-10-1 0 0 0,0 0 0 0 0,1-1 0 0 0,-1 1 0 0 0,11-2 0 0 0,23-1 0 0 0,-9 1 0 0 0,26 0 0 0 0,-38 1 0 0 0,-2-3 0 0 0,3 3 0 0 0,-1-3 0 0 0,4 1 0 0 0,27 2 0 0 0,-33 0 0 0 0,21-1 0 0 0,-36 0 0 0 0,17-3 0 0 0,0 1 0 0 0,31-1 0 0 0,-41 4 0 0 0,-1 1-133 0 0,-7-1-563 0 0,-1-8-3043 0 0,0 0-6157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7:5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6447 0 0,'0'0'298'0'0,"0"0"-10"0"0,0 0-118 0 0,0 0 206 0 0,6-7 2066 0 0,20-7 5712 0 0,-25 13-7199 0 0,-1 1-290 0 0,0 0-121 0 0,0 0-28 0 0,0 0-4 0 0,0 0 0 0 0,0 0 0 0 0,10-3 1536 0 0,100-12 1172 0 0,-16 2-1381 0 0,-63 10-1755 0 0,52 1-1 0 0,-55 2-85 0 0,-8 1 67 0 0,37 1 313 0 0,-47 1 540 0 0,-11 0-438 0 0,-11-2-273 0 0,7-2-581 0 0,1 1 0 0 0,-1-1 0 0 0,1 0 0 0 0,0 0 0 0 0,-1 0 0 0 0,1-1 0 0 0,0 1 0 0 0,0-1 0 0 0,-1 0 0 0 0,2 0 0 0 0,-1-1 0 0 0,0 1-1 0 0,0-1 1 0 0,-6-6 0 0 0,0-3-1671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2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11975 0 0,'4'-16'1275'0'0,"11"-39"210"0"0,-4 20 1920 0 0,-1-1 1 0 0,6-51-1 0 0,-9 57-669 0 0,-7 29-2365 0 0,0 1 117 0 0,0 0 21 0 0,0 0-66 0 0,0 2-294 0 0,0 34-139 0 0,-9 240-4 0 0,4-226-6 0 0,-23 158 0 0 0,28-207 0 0 0,0-1 0 0 0,-1 1 0 0 0,1 0 0 0 0,0-1 0 0 0,0 1 0 0 0,0-1 0 0 0,0 1 0 0 0,1-1 0 0 0,-1 1 0 0 0,0-1 0 0 0,0 1 0 0 0,0-1 0 0 0,0 1 0 0 0,0-1 0 0 0,1 1 0 0 0,-1-1 0 0 0,0 1 0 0 0,0-1 0 0 0,1 1 0 0 0,-1-1 0 0 0,0 1 0 0 0,1-1 0 0 0,-1 0 0 0 0,1 1 0 0 0,-1-1 0 0 0,0 0 0 0 0,1 1 0 0 0,-1-1 0 0 0,1 0 0 0 0,-1 1 0 0 0,1-1 0 0 0,-1 0 0 0 0,1 0 0 0 0,-1 0 0 0 0,1 0 0 0 0,-1 1 0 0 0,1-1 0 0 0,-1 0 0 0 0,1 0 0 0 0,0 0 0 0 0,0 0 0 0 0,0 0 0 0 0,6 1 0 0 0,1 0 0 0 0,0-1 0 0 0,-1 0 0 0 0,1 0 0 0 0,15-2 0 0 0,39-12 0 0 0,-20 3 0 0 0,-20 6 0 0 0,-22 5-1 0 0,0 0 1 0 0,0 0-1 0 0,0 0 0 0 0,0 0 0 0 0,0 0 1 0 0,0 0-1 0 0,-1 0 0 0 0,1 0 0 0 0,0 0 1 0 0,0 0-1 0 0,0 0 0 0 0,0 0 0 0 0,0 0 1 0 0,0 0-1 0 0,0 0 0 0 0,0 0 0 0 0,0 0 1 0 0,0 0-1 0 0,0 0 0 0 0,0 0 0 0 0,0 0 1 0 0,0 0-1 0 0,0 0 0 0 0,0 0 0 0 0,0 0 1 0 0,0 0-1 0 0,0 0 0 0 0,0 0 0 0 0,0 0 1 0 0,0 0-1 0 0,-8 0-71 0 0,-18 2-236 0 0,8 0-118 0 0,-4-1-2584 0 0,20-1-3449 0 0,2 0-1891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2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68 13823 0 0,'2'-8'675'0'0,"7"-30"385"0"0,-6 20 2581 0 0,-2 15-3083 0 0,0 4 487 0 0,1 8 1816 0 0,-1 16 1091 0 0,-4 39-3952 0 0,-15 85 0 0 0,3-29 0 0 0,5-34 0 0 0,-4 47 0 0 0,12-103 0 0 0,2 1 0 0 0,5 43 0 0 0,-2-65 0 0 0,-3-9 0 0 0,0 1 0 0 0,0-1 0 0 0,1 0 0 0 0,-1 0 0 0 0,0 1 0 0 0,1-1 0 0 0,-1 0 0 0 0,0 0 0 0 0,0 0 0 0 0,1 0 0 0 0,-1 0 0 0 0,0 0 0 0 0,1 1 0 0 0,-1-1 0 0 0,0 0 0 0 0,1 0 0 0 0,-1 0 0 0 0,0 0 0 0 0,1 0 0 0 0,-1 0 0 0 0,1 0 0 0 0,1-1-121 0 0,0 1 0 0 0,-1-1 0 0 0,1 1 1 0 0,0-1-1 0 0,-1 0 0 0 0,1 0 0 0 0,0 1 0 0 0,-1-1 0 0 0,1 0 0 0 0,-1 0 1 0 0,1-1-1 0 0,-1 1 0 0 0,0 0 0 0 0,0 0 0 0 0,1-1 0 0 0,-1 1 0 0 0,0-1 0 0 0,0 1 1 0 0,0-1-1 0 0,1-2 0 0 0,2-4-1820 0 0,0-1-1 0 0,4-15 1 0 0,-5 16 567 0 0,2-6-6338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3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37 13823 0 0,'0'0'630'0'0,"0"-10"211"0"0,0-4-1532 0 0,1 1 4366 0 0,-1 13-3007 0 0,0 0 0 0 0,0 0 0 0 0,0 0 0 0 0,0 0 0 0 0,0 0 1 0 0,0 0-1 0 0,0 0 0 0 0,0 0 0 0 0,-4 13 1539 0 0,0 0-1835 0 0,-1 0 1 0 0,-10 19-1 0 0,13-28-372 0 0,1 0 0 0 0,-1 0 0 0 0,1 0 0 0 0,1 0 0 0 0,-1 0 0 0 0,0 0 0 0 0,1 0 0 0 0,0 8 0 0 0,-1 7 0 0 0,-1 3 0 0 0,1-7 0 0 0,-1-1 0 0 0,-4 14 0 0 0,2-8 0 0 0,1 0 0 0 0,-1 21 0 0 0,1-10 0 0 0,-1 0-5 0 0,1-10 18 0 0,1 1 0 0 0,1-1-1 0 0,1 0 1 0 0,0 0 0 0 0,5 26 0 0 0,-5-46 27 0 0,0 0 0 0 0,1-1 0 0 0,-1 1 0 0 0,1 0 0 0 0,-1 0 1 0 0,1 0-1 0 0,-1 0 0 0 0,1 0 0 0 0,-1-1 0 0 0,1 1 0 0 0,0 0 0 0 0,-1-1 0 0 0,1 1 0 0 0,0 0 0 0 0,0-1 0 0 0,0 1 0 0 0,-1-1 0 0 0,1 1 1 0 0,0-1-1 0 0,0 1 0 0 0,0-1 0 0 0,0 0 0 0 0,0 0 0 0 0,0 1 0 0 0,2-1 0 0 0,0 1 116 0 0,0-1-1 0 0,1 0 1 0 0,-1 1 0 0 0,0-1-1 0 0,6-1 1 0 0,-7 1-156 0 0,-1 0 0 0 0,0 0 0 0 0,0 0 0 0 0,1-1 0 0 0,-1 1 0 0 0,0 0 0 0 0,0-1 0 0 0,0 1 0 0 0,1 0 0 0 0,-1-1 0 0 0,0 0 0 0 0,0 1 0 0 0,0-1 0 0 0,0 0 0 0 0,0 1 0 0 0,0-1 0 0 0,0 0 0 0 0,0 0 0 0 0,-1 0 0 0 0,2-1 0 0 0,1-2 0 0 0,5-3 0 0 0,0 0 0 0 0,-1 0 0 0 0,0-1 0 0 0,0 0 0 0 0,0 0 0 0 0,-2-1 0 0 0,7-11 0 0 0,11-14 0 0 0,-18 26-13 0 0,-1 0 0 0 0,1 0 0 0 0,-1 0 0 0 0,-1-1 0 0 0,1 0-1 0 0,2-12 1 0 0,-2 3-90 0 0,0 1 0 0 0,1-25 0 0 0,-5 39-57 0 0,0 0 1 0 0,1 1-1 0 0,-1-1 1 0 0,0 0-1 0 0,0 0 1 0 0,-1 0-1 0 0,1 1 1 0 0,-1-1-1 0 0,1 0 1 0 0,-1 0-1 0 0,0 1 1 0 0,0-1-1 0 0,0 0 1 0 0,0 1-1 0 0,0-1 1 0 0,-1 1-1 0 0,1 0 1 0 0,-3-3-1 0 0,-1 0-163 0 0,4 4-87 0 0,1 0 1 0 0,-1 1-1 0 0,0-1 0 0 0,0 0 0 0 0,1 1 0 0 0,-1-1 1 0 0,0 0-1 0 0,0 1 0 0 0,0-1 0 0 0,0 1 1 0 0,0 0-1 0 0,0-1 0 0 0,-1 1 0 0 0,-5-2-7098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3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15663 0 0,'0'0'719'0'0,"0"0"-20"0"0,2 0-306 0 0,98-12 6985 0 0,-31 11-6612 0 0,7 0 1231 0 0,-55 4-1997 0 0,-19-4-692 0 0,0 1 1 0 0,0 0-1 0 0,0 0 0 0 0,0-1 1 0 0,0 1-1 0 0,0-1 0 0 0,4-1 1 0 0,0-1-7496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3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15663 0 0,'0'0'719'0'0,"0"0"-20"0"0,11 0 458 0 0,-8 0-820 0 0,0 0 0 0 0,0 0-1 0 0,0 0 1 0 0,0 1 0 0 0,0 0 0 0 0,0-1 0 0 0,0 1 0 0 0,0 0 0 0 0,0 0 0 0 0,0 1-1 0 0,-1-1 1 0 0,1 0 0 0 0,0 1 0 0 0,-1 0 0 0 0,1 0 0 0 0,-1 0 0 0 0,0 0 0 0 0,1 0-1 0 0,2 4 1 0 0,5 5-123 0 0,-1 1 1 0 0,14 22-1 0 0,-12-15 74 0 0,-1 1-1 0 0,-1 0 1 0 0,-1 0 0 0 0,-1 1 0 0 0,0 0 0 0 0,6 41 0 0 0,-5 2 423 0 0,0 68 0 0 0,-8-119-634 0 0,0 0 1 0 0,-1 0-1 0 0,-1-1 1 0 0,0 1-1 0 0,-1 0 0 0 0,0 0 1 0 0,-1-1-1 0 0,-8 20 1 0 0,2-14-176 0 0,0 1 0 0 0,-1-1 0 0 0,0-1 0 0 0,-23 25 0 0 0,28-35-575 0 0,-1 0-1 0 0,0 0 1 0 0,-15 10 0 0 0,-10 1-3965 0 0,32-18 4437 0 0,-1 1 1 0 0,1-1-1 0 0,-1 0 0 0 0,0 1 0 0 0,0-1 0 0 0,1 0 1 0 0,-1 0-1 0 0,0 0 0 0 0,1 0 0 0 0,-1 0 0 0 0,0 0 1 0 0,1 0-1 0 0,-1 0 0 0 0,0 0 0 0 0,0 0 0 0 0,0-1 0 0 0,-1 1-406 0 0,-1 0-1440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19351 0 0,'0'0'439'0'0,"0"0"62"0"0,0 0 33 0 0,0 0-65 0 0,1 2-237 0 0,0 4-23 0 0,1 0-1 0 0,-1 1 1 0 0,-1-1 0 0 0,1 0 0 0 0,-1 0-1 0 0,0 1 1 0 0,-1-1 0 0 0,1 0 0 0 0,-3 7-1 0 0,1-2 183 0 0,-1 1 0 0 0,0-1 0 0 0,-1-1-1 0 0,-6 14 1 0 0,-7 6-455 0 0,16-28-273 0 0,1-2-138 0 0,0 0-33 0 0,0 0-140 0 0,0 0-572 0 0,5-7-1777 0 0,1-2 1462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3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21191 0 0,'0'0'969'0'0,"0"0"-18"0"0,0 0-536 0 0,0 0 10 0 0,0 0 72 0 0,2 0 14 0 0,83-5 2145 0 0,-47-1-1979 0 0,-30 4-448 0 0,1 0-1 0 0,-1 1 1 0 0,1 1-1 0 0,-1-1 1 0 0,12 2-1 0 0,-18-1-228 0 0,1 1 0 0 0,-1-1 0 0 0,0 0 0 0 0,1 0 0 0 0,-1 0 0 0 0,1 0 0 0 0,-1-1 0 0 0,0 1 0 0 0,1-1 0 0 0,-1 1 0 0 0,0-1 0 0 0,3-1 0 0 0,24-7 0 0 0,-21 8-133 0 0,-7 1-563 0 0,-1 0-258 0 0,0 0-56 0 0,0 0-217 0 0,0 0-858 0 0,-3-1-379 0 0,-7 0-80 0 0,7 1-15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3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21191 0 0,'0'0'480'0'0,"0"0"67"0"0,0 0 31 0 0,0 0-56 0 0,6 2-249 0 0,5 0 175 0 0,0-1 1 0 0,0-1-1 0 0,1 0 0 0 0,17-2 1 0 0,-5 1 213 0 0,-13 0-510 0 0,15 1 853 0 0,0-2 1 0 0,37-8-1 0 0,-55 7-1005 0 0,-1 1-64 0 0,-6 1-273 0 0,-1 1-138 0 0,0 0-33 0 0,0 0-208 0 0,0 0-857 0 0,0 0-379 0 0,0 0-80 0 0,0 0-15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3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49 164 15663 0 0,'0'0'356'0'0,"0"0"50"0"0,0 0 20 0 0,0 0-42 0 0,5-7 2606 0 0,-2 2-2485 0 0,0 0 1 0 0,-1 0 0 0 0,1 0-1 0 0,-1-1 1 0 0,-1 1 0 0 0,1-1-1 0 0,-1 1 1 0 0,2-11 0 0 0,-1-5 905 0 0,-1-22 0 0 0,-1 40-1241 0 0,0 0 1 0 0,0-1 0 0 0,0 1-1 0 0,-1-1 1 0 0,-1-5-1 0 0,1 2 264 0 0,0 5 9 0 0,-5 9-278 0 0,3-1-165 0 0,0-1 0 0 0,0 1 0 0 0,1 0 0 0 0,-1 0 0 0 0,1 0 0 0 0,-2 11 0 0 0,-3 6 0 0 0,-2 11 0 0 0,0 0 0 0 0,-5 62 0 0 0,12-86 0 0 0,0 9 0 0 0,0 1 0 0 0,1 0 0 0 0,3 32 0 0 0,-2-51 0 0 0,0 0 0 0 0,-1-1 0 0 0,1 1 0 0 0,0 0 0 0 0,0 0 0 0 0,0 0 0 0 0,0 0 0 0 0,1-1 0 0 0,-1 1 0 0 0,0 0 0 0 0,0 0 0 0 0,0 0 0 0 0,1-1 0 0 0,-1 1 0 0 0,0 0 0 0 0,1 0 0 0 0,-1-1 0 0 0,1 1 0 0 0,0 1 0 0 0,1 0 0 0 0,-2-2 0 0 0,0 1 0 0 0,1 0 0 0 0,-1-1 0 0 0,1 1 0 0 0,-1 0 0 0 0,0-1 0 0 0,1 1 0 0 0,-1-1 0 0 0,1 1 0 0 0,-1-1 0 0 0,1 1 0 0 0,0-1 0 0 0,-1 1 0 0 0,1-1 0 0 0,0 1 0 0 0,4-2 0 0 0,-4 1 0 0 0,2-1-81 0 0,-1 1 0 0 0,1-1 0 0 0,-1 1 0 0 0,1-1-1 0 0,0 0 1 0 0,-1 0 0 0 0,0 0 0 0 0,1 0 0 0 0,-1 0 0 0 0,1-1 0 0 0,-1 1 0 0 0,3-3-1 0 0,20-24-3261 0 0,-19 21 2072 0 0,5-6-7596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3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19351 0 0,'0'0'439'0'0,"0"0"62"0"0,0 0 33 0 0,0 0-65 0 0,1 0-309 0 0,6 0 140 0 0,-1-1 0 0 0,1 0-1 0 0,-1-1 1 0 0,9-2 0 0 0,-9 2 101 0 0,1 0 1 0 0,0 0-1 0 0,0 1 0 0 0,12-1 0 0 0,-6 1 331 0 0,24-4 0 0 0,-23 3-136 0 0,22-1 0 0 0,-25 3-596 0 0,-10 0 0 0 0,-1 0 0 0 0,0 0 0 0 0,0 0 0 0 0,0 0 0 0 0,1 0 0 0 0,-1 0 0 0 0,0 0 0 0 0,0 0 0 0 0,0 0 0 0 0,1 0 0 0 0,-1 0 0 0 0,0 0 0 0 0,0 0 0 0 0,0 0 0 0 0,1 0 0 0 0,-1 0 0 0 0,0 0 0 0 0,0 0 0 0 0,0 0 0 0 0,0 0 0 0 0,1 0 0 0 0,-1 0 0 0 0,0 0 0 0 0,0 1 0 0 0,0-1 0 0 0,0 0 0 0 0,1 0 0 0 0,-1 0 0 0 0,0 0 0 0 0,0 0 0 0 0,0 1 0 0 0,0-1 0 0 0,0 0 0 0 0,1 0 0 0 0,-1 0 0 0 0,0 0 0 0 0,0 1 0 0 0,0-1 0 0 0,0 0 0 0 0,0 0 0 0 0,0 0 0 0 0,0 1 0 0 0,0-1 0 0 0,0 0 0 0 0,0 0 0 0 0,0 0 0 0 0,0 1 0 0 0,0-1 0 0 0,0 0 0 0 0,0 0 0 0 0,0 0 0 0 0,0 1 0 0 0,0-1 0 0 0,0 0 0 0 0,0 0 0 0 0,0 0 0 0 0,0 1 0 0 0,-1-1 0 0 0,1 0 0 0 0,0 0 0 0 0,0 0 0 0 0,0 0 0 0 0,0 1 0 0 0,0-1 0 0 0,-9 8 0 0 0,9-8 0 0 0,-77 67 1883 0 0,57-45-1718 0 0,20-21-165 0 0,-1-1 0 0 0,1 0 0 0 0,0 0 0 0 0,0 0 0 0 0,-1 1 0 0 0,1-1 0 0 0,0 0 0 0 0,0 1 0 0 0,0-1 0 0 0,-1 0 0 0 0,1 0 0 0 0,0 1 0 0 0,0-1 0 0 0,0 0 0 0 0,0 1 0 0 0,0-1 0 0 0,-1 0 0 0 0,1 1 0 0 0,0-1 0 0 0,0 0 0 0 0,0 1 0 0 0,0-1 0 0 0,0 0 0 0 0,0 1 0 0 0,0-1 0 0 0,0 0 0 0 0,0 1 0 0 0,1-1 0 0 0,-1 0 0 0 0,0 1 0 0 0,0-1 0 0 0,0 0 0 0 0,0 1 0 0 0,0-1 0 0 0,1 0 0 0 0,-1 0 0 0 0,0 1 0 0 0,0-1 0 0 0,0 0 0 0 0,1 0 0 0 0,-1 1 0 0 0,0-1 0 0 0,0 0 0 0 0,1 0 0 0 0,-1 1 0 0 0,0-1 0 0 0,0 0 0 0 0,1 0 0 0 0,-1 0 0 0 0,3 2-84 0 0,-1 0 1 0 0,0 0-1 0 0,1-1 1 0 0,-1 1-1 0 0,1-1 1 0 0,-1 1-1 0 0,1-1 0 0 0,0 0 1 0 0,-1 0-1 0 0,1-1 1 0 0,0 1-1 0 0,0 0 1 0 0,0-1-1 0 0,0 0 0 0 0,-1 1 1 0 0,1-1-1 0 0,0 0 1 0 0,4-1-1 0 0,-1 0-121 0 0,-1 0 0 0 0,1 0 0 0 0,0 0 1 0 0,-1-1-1 0 0,0 0 0 0 0,1 0 0 0 0,-1-1 0 0 0,7-3 0 0 0,-3 1-2067 0 0,0 1 0 0 0,18-7 0 0 0,-16 7 1406 0 0,16-4-1692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3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0,'0'0'719'0'0,"0"0"-20"0"0,0 0-238 0 0,0 0 656 0 0,0 0 335 0 0,0 0 70 0 0,1 2-57 0 0,1 3-383 0 0,1 0 1 0 0,-2 1-1 0 0,3 9 0 0 0,3 38-731 0 0,-5-25 926 0 0,-1-27-1180 0 0,-1 1-1 0 0,0 0 0 0 0,0 0 1 0 0,0 0-1 0 0,0 0 1 0 0,0 0-1 0 0,-1 0 1 0 0,0 3-1 0 0,-2 14-903 0 0,1 6-3077 0 0,2-25-5325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3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10135 0 0,'0'0'231'0'0,"0"0"29"0"0,6-15 305 0 0,-4 10-8 0 0,0 0-1 0 0,0 0 1 0 0,0 0 0 0 0,-1 0-1 0 0,0 0 1 0 0,1-8-1 0 0,5-19 2532 0 0,-5 26-1381 0 0,2-10 2302 0 0,-4 15-3465 0 0,0 1-28 0 0,0 0-72 0 0,1-2-289 0 0,0-2-66 0 0,-1 3 282 0 0,0 1 117 0 0,0 0 21 0 0,0 0-66 0 0,1 2-294 0 0,2 10 56 0 0,0 0 0 0 0,-1 0 1 0 0,0 0-1 0 0,-1 0 0 0 0,0 1 0 0 0,-1-1 0 0 0,-1 15 0 0 0,0 17 218 0 0,1 9-423 0 0,-2-1 0 0 0,-12 68 0 0 0,10-85 0 0 0,-1 52 0 0 0,5-79 0 0 0,1-76-3820 0 0,1 54 1603 0 0,0-2-3530 0 0,-1-4-1965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3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 17503 0 0,'0'0'399'0'0,"-1"-3"60"0"0,-3-6 21 0 0,4 6-59 0 0,22-10 606 0 0,-20 12-57 0 0,-2 1 43 0 0,18 11 1666 0 0,-14-4-2427 0 0,0 0-1 0 0,-1 0 1 0 0,0 0-1 0 0,0 1 1 0 0,-1-1-1 0 0,0 0 1 0 0,0 1-1 0 0,-1 0 1 0 0,0 0-1 0 0,0 14 1 0 0,-1 8-368 0 0,-8 47 0 0 0,2-22 317 0 0,1-2 168 0 0,0 0 434 0 0,2 54 1 0 0,4-94-804 0 0,0 0 0 0 0,1 0 0 0 0,0 0 0 0 0,1 0 0 0 0,7 20 0 0 0,-5-24 0 0 0,-5-9-1 0 0,0 0 0 0 0,0 0 0 0 0,0 1 0 0 0,0-1 0 0 0,1 0 0 0 0,-1 0 0 0 0,0 0 0 0 0,0 1 0 0 0,0-1 0 0 0,0 0 0 0 0,1 0-1 0 0,-1 0 1 0 0,0 1 0 0 0,0-1 0 0 0,1 0 0 0 0,-1 0 0 0 0,0 0 0 0 0,0 0 0 0 0,0 0 0 0 0,1 0 0 0 0,-1 0 0 0 0,0 1 0 0 0,1-1 0 0 0,-1 0 0 0 0,0 0 0 0 0,0 0 0 0 0,1 0 0 0 0,-1 0 0 0 0,0 0 0 0 0,0 0 0 0 0,1 0-1 0 0,-1 0 1 0 0,0-1 0 0 0,0 1 0 0 0,1 0 0 0 0,-1 0 0 0 0,0 0 0 0 0,0 0 0 0 0,1 0 0 0 0,-1 0 0 0 0,0 0 0 0 0,0-1 0 0 0,1 1 0 0 0,-1 0 0 0 0,0 0 0 0 0,0 0 0 0 0,0 0 0 0 0,1-1 0 0 0,-1 1 0 0 0,0 0 0 0 0,0 0 0 0 0,0-1-1 0 0,0 1 1 0 0,0 0 0 0 0,1 0 0 0 0,-1-1 0 0 0,0 1 0 0 0,0 0 0 0 0,0 0 0 0 0,0-1 0 0 0,2-3-240 0 0,0 1 1 0 0,-1-1-1 0 0,1 0 1 0 0,-1 0-1 0 0,0 1 1 0 0,0-1-1 0 0,0 0 1 0 0,1-8-1 0 0,-2-33-4986 0 0,-1 44 5026 0 0,0-15-1846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3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53 11975 0 0,'0'0'267'0'0,"0"0"42"0"0,0 0 17 0 0,0 0-28 0 0,0 0-58 0 0,-22-15 5152 0 0,17 10-4163 0 0,0 0 0 0 0,0 1 0 0 0,-1 0-1 0 0,-12-8 1 0 0,17 12-717 0 0,1 0 0 0 0,0 0 0 0 0,0 0 0 0 0,0 0-68 0 0,21-6-272 0 0,9 5-172 0 0,31 4 0 0 0,-15-1 0 0 0,27 2 596 0 0,55 0 840 0 0,-107-4-1426 0 0,121 4-4 0 0,-73-3-6 0 0,-60 1 0 0 0,-12 2 0 0 0,0-4 26 0 0,-15 12-185 0 0,17-11-207 0 0,-3 2 410 0 0,1-2-4020 0 0,3-1-5233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3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15663 0 0,'0'0'356'0'0,"0"0"50"0"0,0 0 20 0 0,0 0-42 0 0,0 0-112 0 0,0 0 463 0 0,0 0 234 0 0,0 0 45 0 0,0 0-61 0 0,3-4-288 0 0,-1 2-586 0 0,-2 2-36 0 0,1-1 0 0 0,0 1-1 0 0,-1-1 1 0 0,1 0 0 0 0,-1 1-1 0 0,1-1 1 0 0,-1 1 0 0 0,1-1-1 0 0,-1 0 1 0 0,1 0 0 0 0,-1 1-1 0 0,0-1 1 0 0,1 0-1 0 0,-1 0 1 0 0,0 1 0 0 0,0-1-1 0 0,1 0 1 0 0,-1 0 0 0 0,0 0-1 0 0,0 0 1 0 0,0 1 0 0 0,0-1-1 0 0,0 0 1 0 0,0 0 0 0 0,0 0-1 0 0,-1 0 1 0 0,1 1 0 0 0,0-1-1 0 0,0 0 1 0 0,0 0 0 0 0,-1 1-1 0 0,1-1 1 0 0,-1 0-1 0 0,1 0 1 0 0,-1-1 102 0 0,0 0 1 0 0,1 0-1 0 0,-1 1 1 0 0,1-1-1 0 0,0 0 0 0 0,-1 0 1 0 0,1 0-1 0 0,0 1 0 0 0,0-1 1 0 0,0 0-1 0 0,1 0 0 0 0,-1 0 1 0 0,0 1-1 0 0,1-1 0 0 0,0-2 1 0 0,12-26 1121 0 0,-9 22-764 0 0,7-18-42 0 0,-8 18-249 0 0,1 0-1 0 0,-1-1 0 0 0,2 2 1 0 0,-1-1-1 0 0,1 0 0 0 0,0 1 1 0 0,9-10-1 0 0,-6 8-211 0 0,-5 6 0 0 0,-1 0 0 0 0,1 0 0 0 0,-1 1 0 0 0,1-1 0 0 0,0 1 0 0 0,0 0 0 0 0,0 0 0 0 0,0 0 0 0 0,1 0 0 0 0,-1 0 0 0 0,7-2 0 0 0,-6 4 0 0 0,-1-1 0 0 0,1 0 0 0 0,-1 1 0 0 0,0 0 0 0 0,1 0 0 0 0,-1 0 0 0 0,4 1 0 0 0,2-1 0 0 0,-9 0 0 0 0,1 0 0 0 0,-1 0 0 0 0,1 0 0 0 0,-1 0 0 0 0,1 0 0 0 0,-1 0 0 0 0,1 0 0 0 0,-1 0 0 0 0,0 0 0 0 0,1 0 0 0 0,-1 1 0 0 0,1-1 0 0 0,-1 0 0 0 0,1 0 0 0 0,-1 0 0 0 0,0 1 0 0 0,1-1 0 0 0,-1 0 0 0 0,1 0 0 0 0,-1 1 0 0 0,0-1 0 0 0,1 1 0 0 0,7 6 0 0 0,-4-5 0 0 0,-1 1 0 0 0,0 0 0 0 0,0-1 0 0 0,0 2 0 0 0,0-1 0 0 0,-1 0 0 0 0,1 0 0 0 0,-1 1 0 0 0,0 0 0 0 0,0-1 0 0 0,3 8 0 0 0,-2-5 0 0 0,3 5 0 0 0,-4-1 0 0 0,-1-4 0 0 0,-2 3 0 0 0,3-16 111 0 0,0 0 0 0 0,0 0-1 0 0,1 0 1 0 0,-1 0 0 0 0,2 0 0 0 0,-1 0-1 0 0,1 1 1 0 0,0-1 0 0 0,0 1 0 0 0,0 0-1 0 0,1 1 1 0 0,9-10 0 0 0,0-1 217 0 0,-13 14-394 0 0,0 0 0 0 0,1 0 0 0 0,-1 0 0 0 0,1 0 0 0 0,-1 1 0 0 0,1-1 0 0 0,-1 0 0 0 0,1 1 0 0 0,0 0 1 0 0,0-1-1 0 0,0 1 0 0 0,0 0 0 0 0,0 0 0 0 0,0 0 0 0 0,0 0 0 0 0,0 0 0 0 0,0 0 0 0 0,0 1 0 0 0,0-1 1 0 0,1 1-1 0 0,-1-1 0 0 0,0 1 0 0 0,0 0 0 0 0,3 0 0 0 0,-1 1 209 0 0,-1 0 0 0 0,0 0 0 0 0,-1 0 0 0 0,1 0 0 0 0,0 1 0 0 0,0-1 0 0 0,0 1 0 0 0,-1 0 0 0 0,1 0 0 0 0,-1 0 0 0 0,0 0 0 0 0,3 3 0 0 0,-2-3-90 0 0,0 2-49 0 0,0-1 0 0 0,0 1 0 0 0,-1-1-1 0 0,4 6 1 0 0,2 4-7 0 0,-1-4 3 0 0,-4-4 0 0 0,-4 0 0 0 0,7 16 0 0 0,-1-4-64 0 0,-4-15-273 0 0,-1-2-138 0 0,0 0-33 0 0,0 0-140 0 0,0 0-572 0 0,0 0-253 0 0,0 0-51 0 0,0 0-11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4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13823 0 0,'0'0'315'0'0,"0"0"45"0"0,6-6 353 0 0,14-13 881 0 0,-1 0 0 0 0,23-31-1 0 0,-20 20 260 0 0,-2-2-1 0 0,30-59 1 0 0,-46 84-1851 0 0,0-1 0 0 0,-1 0 0 0 0,0 0-1 0 0,-1 0 1 0 0,0 0 0 0 0,0 0 0 0 0,0-1 0 0 0,0-13 0 0 0,-1 13 490 0 0,0 8-390 0 0,-1-1 1 0 0,0 1 0 0 0,0-1-1 0 0,1 0 1 0 0,-1 1 0 0 0,0-1 0 0 0,0 1-1 0 0,-1-1 1 0 0,1 0 0 0 0,0 1-1 0 0,0-1 1 0 0,-1 1 0 0 0,1-1-1 0 0,-2-2 1 0 0,-2-3-87 0 0,4 7-16 0 0,0-1 0 0 0,-1 1 0 0 0,1 0 0 0 0,0 0 0 0 0,0-1 0 0 0,-1 1 0 0 0,1 0 0 0 0,0 0 0 0 0,-1-1 0 0 0,1 1 0 0 0,0 0 0 0 0,0 0 0 0 0,-1 0 0 0 0,1 0 0 0 0,0 0 0 0 0,-1 0 0 0 0,1-1 0 0 0,0 1 0 0 0,-1 0 0 0 0,1 0 0 0 0,0 0 0 0 0,-1 0 0 0 0,1 0 0 0 0,0 0 0 0 0,-1 0 0 0 0,1 1 0 0 0,0-1 0 0 0,-1 0 0 0 0,1 0 0 0 0,0 0 0 0 0,-1 0 0 0 0,1 0 0 0 0,0 0 0 0 0,-1 0 0 0 0,1 1 0 0 0,0-1 0 0 0,0 0 0 0 0,-1 0 0 0 0,1 1 0 0 0,-1-1 0 0 0,-6 5 34 0 0,0-1 0 0 0,0 1 0 0 0,0 0 0 0 0,0 1 0 0 0,1-1 0 0 0,0 2 0 0 0,0-1 0 0 0,1 0-1 0 0,-6 9 1 0 0,-2 5 262 0 0,-21 43 0 0 0,28-50-335 0 0,1 0 0 0 0,0 0 0 0 0,1 1 0 0 0,0 0 0 0 0,1 0 0 0 0,1 0 0 0 0,-2 27 0 0 0,5-34-3 0 0,-1 0 0 0 0,1-1 0 0 0,0 1 0 0 0,0 0 0 0 0,0-1-1 0 0,1 1 1 0 0,0-1 0 0 0,4 9 0 0 0,-4-11 29 0 0,1 0 0 0 0,-1 0 0 0 0,1 0-1 0 0,0-1 1 0 0,0 1 0 0 0,0-1 0 0 0,0 1 0 0 0,1-1 0 0 0,-1 0 0 0 0,1 0-1 0 0,0-1 1 0 0,0 1 0 0 0,4 1 0 0 0,2 0 47 0 0,0 0-1 0 0,0-1 0 0 0,0-1 1 0 0,0 1-1 0 0,1-2 1 0 0,-1 1-1 0 0,1-2 1 0 0,-1 1-1 0 0,1-1 0 0 0,-1-1 1 0 0,0 0-1 0 0,18-4 1 0 0,-13-1 286 0 0,-12 1-3153 0 0,-4-4-3811 0 0,-1 3-1514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0,'0'0'719'0'0,"0"0"-20"0"0,0 2-238 0 0,1 1-143 0 0,0-1-1 0 0,0 1 1 0 0,0-1 0 0 0,0 0 0 0 0,1 1-1 0 0,-1-1 1 0 0,0 0 0 0 0,1 0 0 0 0,0 1 0 0 0,-1-1-1 0 0,1 0 1 0 0,0-1 0 0 0,0 1 0 0 0,0 0-1 0 0,0-1 1 0 0,1 1 0 0 0,-1-1 0 0 0,0 1-1 0 0,1-1 1 0 0,-1 0 0 0 0,1 0 0 0 0,3 1-1 0 0,7 1-68 0 0,0 0 0 0 0,1-1 0 0 0,20 0 0 0 0,-21-1 335 0 0,0 0 1 0 0,19 5-1 0 0,-29-6-566 0 0,-2-1-18 0 0,0 1 0 0 0,0 0 0 0 0,0 1 0 0 0,0-1 0 0 0,0 0-1 0 0,0 0 1 0 0,0 0 0 0 0,-1 0 0 0 0,1 1 0 0 0,0-1 0 0 0,0 0 0 0 0,0 1 0 0 0,0-1 0 0 0,-1 1-1 0 0,1-1 1 0 0,0 1 0 0 0,1 0 0 0 0,-2-1 0 0 0,0 0 0 0 0,0 0 0 0 0,0 1 0 0 0,1-1 0 0 0,-1 0 0 0 0,0 0 0 0 0,0 0 0 0 0,1 1 0 0 0,-1-1 0 0 0,0 0 0 0 0,0 0 0 0 0,0 0 0 0 0,0 1 0 0 0,0-1 0 0 0,1 0 0 0 0,-1 0 0 0 0,0 1 0 0 0,0-1 0 0 0,0 0 0 0 0,0 0 0 0 0,0 1 0 0 0,0-1 0 0 0,0 0 0 0 0,0 0 0 0 0,0 1 0 0 0,0 1 35 0 0,-1 0-1 0 0,0 0 1 0 0,1-1-1 0 0,-1 1 1 0 0,0 0-1 0 0,0-1 1 0 0,0 1-1 0 0,0-1 1 0 0,0 1-1 0 0,-1-1 1 0 0,1 1-1 0 0,0-1 1 0 0,-3 2-1 0 0,-22 17 776 0 0,21-16-663 0 0,-14 8-46 0 0,2 1 1 0 0,-1 1-1 0 0,2 1 0 0 0,0 1 1 0 0,-19 23-1 0 0,33-36-101 0 0,0 1 0 0 0,0-1 0 0 0,0 1 0 0 0,0-1 0 0 0,1 1 0 0 0,-2 7 0 0 0,2-9 0 0 0,1-1 0 0 0,-1 1 0 0 0,1 0 0 0 0,0 0 0 0 0,0-1 0 0 0,0 1 0 0 0,0 0 0 0 0,0 0 0 0 0,0-1 0 0 0,0 1 0 0 0,1 0 0 0 0,-1 0 0 0 0,1-1 0 0 0,-1 1 0 0 0,1 0 0 0 0,0-1 0 0 0,-1 1 0 0 0,1-1 0 0 0,0 1 0 0 0,0-1 0 0 0,0 1 0 0 0,0-1 0 0 0,0 0 0 0 0,1 1 0 0 0,-1-1 0 0 0,0 0 0 0 0,1 0 0 0 0,1 1 0 0 0,0 2 0 0 0,0-2-154 0 0,0 0 0 0 0,0 0 0 0 0,0-1 1 0 0,1 1-1 0 0,-1 0 0 0 0,0-1 0 0 0,1 0 0 0 0,-1 0 0 0 0,1 0 0 0 0,-1 0 1 0 0,1-1-1 0 0,-1 1 0 0 0,1-1 0 0 0,-1 0 0 0 0,1 0 0 0 0,0 0 0 0 0,-1 0 1 0 0,1-1-1 0 0,-1 1 0 0 0,1-1 0 0 0,4-2 0 0 0,6-1-933 0 0,0-2 1 0 0,0 0-1 0 0,23-13 0 0 0,-32 16 386 0 0,0 0-1 0 0,0-1 1 0 0,-1 1-1 0 0,8-8 1 0 0,-7 6 187 0 0,15-15-1533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4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 13823 0 0,'0'0'315'0'0,"0"0"45"0"0,0 0 21 0 0,0 0-49 0 0,-2-3-818 0 0,-4-8 12768 0 0,26 20-12130 0 0,1-1 0 0 0,0-2 0 0 0,30 7 0 0 0,-48-13-152 0 0,3 1 0 0 0,1 1 0 0 0,-1-1 0 0 0,1-1 0 0 0,0 0 0 0 0,-1 0 0 0 0,14-1 0 0 0,-2-3 0 0 0,-11 3-133 0 0,-6 1-563 0 0,-1 0-258 0 0,0 0-1011 0 0,0 0-4023 0 0,0 0-1724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4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13823 0 0,'0'0'315'0'0,"0"0"45"0"0,0 0 21 0 0,0 0-49 0 0,0 0-81 0 0,0 0 481 0 0,0 0 237 0 0,0 0 45 0 0,0 0-61 0 0,0 0-288 0 0,0 0-121 0 0,0 0-28 0 0,0 0-4 0 0,0 0 0 0 0,0 0 0 0 0,0 0 0 0 0,0 1 0 0 0,0 3-382 0 0,-1 0 0 0 0,1 0-1 0 0,-1 0 1 0 0,1-1 0 0 0,-1 1 0 0 0,0 0-1 0 0,-1-1 1 0 0,1 1 0 0 0,0-1 0 0 0,-1 1-1 0 0,-2 3 1 0 0,-8 22 465 0 0,-19 135 781 0 0,14-62-704 0 0,11-58-672 0 0,-1 69 0 0 0,6-87 0 0 0,0-6 0 0 0,0-8 0 0 0,0 0 0 0 0,1 1 0 0 0,0-1 0 0 0,1 0 0 0 0,1 0 0 0 0,4 19 0 0 0,-6-31-7 0 0,0 0 0 0 0,0 1 0 0 0,0-1 0 0 0,0 0 0 0 0,0 0 0 0 0,0 1 0 0 0,0-1 0 0 0,0 0 0 0 0,0 0 0 0 0,1 0 1 0 0,-1 1-1 0 0,0-1 0 0 0,0 0 0 0 0,0 0 0 0 0,0 0 0 0 0,1 1 0 0 0,-1-1 0 0 0,0 0 0 0 0,0 0 0 0 0,0 0 0 0 0,1 0 0 0 0,-1 0 0 0 0,0 1 0 0 0,0-1 0 0 0,0 0 0 0 0,1 0 0 0 0,-1 0 0 0 0,0 0 0 0 0,0 0 0 0 0,1 0 0 0 0,-1 0 0 0 0,0 0 0 0 0,0 0 0 0 0,1 0 1 0 0,-1 0-1 0 0,0 0 0 0 0,0 0 0 0 0,1 0 0 0 0,-1 0 0 0 0,0 0 0 0 0,0 0 0 0 0,1 0 0 0 0,-1-1 0 0 0,0 1 0 0 0,0 0 0 0 0,0 0 0 0 0,1 0 0 0 0,-1 0 0 0 0,0 0 0 0 0,0-1 0 0 0,0 1 0 0 0,1 0 0 0 0,-1 0 0 0 0,0 0 0 0 0,0-1 0 0 0,7-7-1276 0 0,-6 7 1009 0 0,0-1 0 0 0,0 1 0 0 0,0 0 0 0 0,-1-1 0 0 0,1 1 0 0 0,0-1 0 0 0,-1 0 0 0 0,1 1 0 0 0,-1-1 0 0 0,1 0 0 0 0,-1-2 0 0 0,1-1-376 0 0,3-13-1395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4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11975 0 0,'0'0'547'0'0,"2"-17"202"0"0,6-22 798 0 0,3-26 3466 0 0,-2 37-917 0 0,-9 27-3584 0 0,0 1 0 0 0,0 0-68 0 0,3 21-272 0 0,-2 8-172 0 0,-1-20 0 0 0,0 1 0 0 0,1-1 0 0 0,0 0 0 0 0,0 0 0 0 0,1 0 0 0 0,0 0 0 0 0,0 0 0 0 0,1-1 0 0 0,0 1 0 0 0,7 11 0 0 0,-9-16 0 0 0,11 10 0 0 0,-11-12 42 0 0,1 0-1 0 0,1 0 1 0 0,-1 0 0 0 0,0 0-1 0 0,0 0 1 0 0,1-1 0 0 0,-1 1-1 0 0,1-1 1 0 0,-1 1 0 0 0,4 0-1 0 0,-4-1-30 0 0,0-1 0 0 0,-1 0 0 0 0,1 1-1 0 0,0-1 1 0 0,0 0 0 0 0,0 0 0 0 0,0 0-1 0 0,-1 0 1 0 0,1 0 0 0 0,0-1 0 0 0,0 1-1 0 0,0-1 1 0 0,-1 1 0 0 0,1-1 0 0 0,0 1-1 0 0,-1-1 1 0 0,1 0 0 0 0,2-1 0 0 0,6-4-380 0 0,-8 6 446 0 0,0-1-1 0 0,0 0 1 0 0,-1 0-1 0 0,1 0 1 0 0,0 0-1 0 0,-1 0 1 0 0,1 0-1 0 0,-1-1 1 0 0,1 1-1 0 0,-1 0 1 0 0,1-1-1 0 0,-1 0 0 0 0,0 1 1 0 0,1-3-1 0 0,3-5-406 0 0,-1-1 0 0 0,4-11 0 0 0,4-12 1320 0 0,-6 17-787 0 0,0 0-1 0 0,6-28 0 0 0,-18 104-202 0 0,3-31 0 0 0,2 58 0 0 0,1-60 0 0 0,-5 53 0 0 0,0-32 623 0 0,5-33-271 0 0,-2 0 0 0 0,0 1 1 0 0,-6 19-1 0 0,7-27-333 0 0,1-6-20 0 0,0 0 1 0 0,0 0 0 0 0,-1 0 0 0 0,1 0-1 0 0,-1 0 1 0 0,1 0 0 0 0,-1-1 0 0 0,0 1 0 0 0,1 0-1 0 0,-3 3 1 0 0,2-4-14 0 0,0 0 1 0 0,0 1-1 0 0,0-1 1 0 0,0 0-1 0 0,0 0 0 0 0,0-1 1 0 0,0 1-1 0 0,0 0 1 0 0,0 0-1 0 0,0 0 0 0 0,-1-1 1 0 0,1 1-1 0 0,0-1 1 0 0,-1 1-1 0 0,1-1 0 0 0,0 1 1 0 0,-1-1-1 0 0,1 0 1 0 0,0 0-1 0 0,-1 1 1 0 0,1-1-1 0 0,-3 0 0 0 0,-27-4-548 0 0,31 4 561 0 0,-10-2-690 0 0,1 0 0 0 0,1-1 0 0 0,-1-1 0 0 0,-15-7 0 0 0,4 0-3116 0 0,3-2-3879 0 0,11 9 1694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4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48 15663 0 0,'0'0'356'0'0,"0"0"50"0"0,0 0 20 0 0,0 0-42 0 0,0 0-42 0 0,0 0 750 0 0,0 0 352 0 0,6-7 2295 0 0,-4 5-3500 0 0,0 1 0 0 0,-1-1 0 0 0,1 0-1 0 0,-1 1 1 0 0,0-1 0 0 0,0 0-1 0 0,1 0 1 0 0,-1 0 0 0 0,-1 0 0 0 0,1 0-1 0 0,0 0 1 0 0,1-3 0 0 0,3-8 2452 0 0,-12 27-2688 0 0,0 1-1 0 0,1 0 1 0 0,0 1 0 0 0,2-1-1 0 0,-5 21 1 0 0,9-33-3 0 0,-1-1 0 0 0,1 0 0 0 0,0 0 0 0 0,-1 1 0 0 0,1-1 0 0 0,0 0 0 0 0,0 1 0 0 0,0-1 0 0 0,1 3 0 0 0,0 1 0 0 0,2 3 0 0 0,0-3-64 0 0,-2-5-273 0 0,10 2-1089 0 0,-3-4 1277 0 0,-7 2 96 0 0,-1-1-1 0 0,1 0 1 0 0,0 0-1 0 0,0-1 1 0 0,0 1-1 0 0,0 0 1 0 0,0 0-1 0 0,0 0 1 0 0,0-1-1 0 0,0 1 1 0 0,0 0-1 0 0,-1-1 1 0 0,1 1 0 0 0,0-1-1 0 0,0 1 1 0 0,0-1-1 0 0,-1 1 1 0 0,1-1-1 0 0,0 1 1 0 0,-1-1-1 0 0,1 0 1 0 0,0 1-1 0 0,-1-1 1 0 0,1 0-1 0 0,-1 0 1 0 0,2-1-1 0 0,-1-1-354 0 0,2 0-202 0 0,-1-1 1 0 0,1 0-1 0 0,-1 0 1 0 0,0 1-1 0 0,-1-1 0 0 0,1 0 1 0 0,-1 0-1 0 0,1-1 0 0 0,-1 1 1 0 0,0 0-1 0 0,-1 0 1 0 0,1-5-1 0 0,3-15-1437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4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19351 0 0,'0'0'439'0'0,"0"0"62"0"0,0 0 33 0 0,0 0-65 0 0,0 0-169 0 0,0 0 442 0 0,0 0 229 0 0,2-1 42 0 0,6-2-38 0 0,9 1-727 0 0,-8 0-257 0 0,0 2 1 0 0,0-1-1 0 0,0 2 0 0 0,12 0 1 0 0,9 1-1625 0 0,-28-1-4355 0 0,5 4-1724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4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0,2 1-56 0 0,3 1-330 0 0,0-1 0 0 0,-1 1 0 0 0,1-1 0 0 0,0 0 0 0 0,0 0 0 0 0,0 0 0 0 0,0-1 0 0 0,0 0-1 0 0,0 0 1 0 0,10-1 0 0 0,-5 0-54 0 0,-2 0-66 0 0,-7 0-6 0 0,0 1 0 0 0,-1 0 0 0 0,1 0 0 0 0,0 0 0 0 0,0 0-1 0 0,0 0 1 0 0,0 0 0 0 0,0 0 0 0 0,0 0 0 0 0,0 1 0 0 0,0-1 0 0 0,0 0 0 0 0,0 0-1 0 0,0 1 1 0 0,3 0 75 0 0,-1 1 1 0 0,0-2-1 0 0,0 1 0 0 0,1 0 0 0 0,-1-1 0 0 0,5 1 0 0 0,3-1-141 0 0,10-3-2771 0 0,-14-1 1339 0 0,1 2-101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4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 15663 0 0,'0'0'356'0'0,"0"0"50"0"0,0 0 20 0 0,0 0-42 0 0,10-7 652 0 0,-7 5 5644 0 0,-2 22-5144 0 0,-2 3-1311 0 0,-1-1 0 0 0,-2 0 0 0 0,-10 38-1 0 0,-1 5 5 0 0,11-41-229 0 0,1-15 0 0 0,1 1 0 0 0,0-1 0 0 0,1 1 0 0 0,0-1 0 0 0,1 1 0 0 0,0 0 0 0 0,3 19 0 0 0,2-13 0 0 0,-3-13 0 0 0,-1-2 0 0 0,0 1 0 0 0,0-1 0 0 0,0 1 0 0 0,0-1 0 0 0,0 1 0 0 0,0-1 0 0 0,0 1 0 0 0,0-1 0 0 0,1 0 0 0 0,-1 0 0 0 0,0 0 0 0 0,1 0 0 0 0,-1 0 0 0 0,1 0 0 0 0,-1 0 0 0 0,3 1 0 0 0,2 1 0 0 0,-3-2 43 0 0,-1 0-1 0 0,1 0 1 0 0,0 0 0 0 0,0 0-1 0 0,1 0 1 0 0,-1 0 0 0 0,0-1-1 0 0,0 1 1 0 0,0-1 0 0 0,0 0-1 0 0,0 0 1 0 0,1-1 0 0 0,-1 1-1 0 0,0 0 1 0 0,0-1 0 0 0,0 0-1 0 0,0 0 1 0 0,0 0 0 0 0,0 0-1 0 0,0 0 1 0 0,0-1 0 0 0,-1 1-1 0 0,4-3 1 0 0,1 0 85 0 0,1-1 0 0 0,-1 0 0 0 0,-1 0 0 0 0,1-1 0 0 0,-1 0 0 0 0,0 0 0 0 0,7-10 0 0 0,-8 8-128 0 0,1-1 0 0 0,-1-1 0 0 0,-1 1 0 0 0,0-1 0 0 0,0 1 0 0 0,-1-1 0 0 0,2-11 0 0 0,9-73 0 0 0,-13 58-193 0 0,-1 33 136 0 0,0 1-1 0 0,0-1 0 0 0,-1 0 0 0 0,1 1 0 0 0,-1-1 0 0 0,0 1 0 0 0,0-1 0 0 0,0 1 0 0 0,0-1 1 0 0,-2-3-1 0 0,2 5-896 0 0,-22-5-3894 0 0,-7 2 1774 0 0,7 4 1027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4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17503 0 0,'0'0'803'0'0,"0"0"-18"0"0,2 0-501 0 0,52-6 5463 0 0,-23 3-3485 0 0,31-7 0 0 0,-57 9-2261 0 0,0 1 1 0 0,-1-1 0 0 0,1 1 0 0 0,0 0-1 0 0,-1 0 1 0 0,1 0 0 0 0,0 1 0 0 0,0 0-1 0 0,8 2 1 0 0,-5-1 15 0 0,-5-1 33 0 0,19 0-386 0 0,-16-1-485 0 0,-4 1-3700 0 0,-2-1 2476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5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10135 0 0,'0'0'231'0'0,"0"0"29"0"0,0 0 19 0 0,1-1-41 0 0,3-2 1298 0 0,0 0 1 0 0,0 0-1 0 0,1 1 0 0 0,-1-1 0 0 0,7-1 0 0 0,-8 3-1673 0 0,-2 0 1092 0 0,-1 1-290 0 0,0 0-121 0 0,0 0-28 0 0,2 0-72 0 0,14-4 171 0 0,-15 3-127 0 0,-1 1 21 0 0,0 0-66 0 0,0 0-222 0 0,0 0 166 0 0,0 0 101 0 0,0 0 21 0 0,0 0-66 0 0,1 1-294 0 0,2-1-28 0 0,0 1 0 0 0,-1 0 1 0 0,1-1-1 0 0,-1 1 0 0 0,1 0 0 0 0,-1 1 1 0 0,0-1-1 0 0,0 0 0 0 0,1 1 0 0 0,-1-1 0 0 0,2 3 1 0 0,6 3 471 0 0,-9-6-592 0 0,0-1 0 0 0,0 0 0 0 0,0 1 0 0 0,-1-1 0 0 0,1 1 0 0 0,0-1 0 0 0,0 1 0 0 0,-1-1 0 0 0,1 1 0 0 0,0-1-1 0 0,-1 1 1 0 0,1 0 0 0 0,-1-1 0 0 0,1 1 0 0 0,-1 0 0 0 0,1-1 0 0 0,-1 1 0 0 0,1 1 0 0 0,0 1-3 0 0,6 10 2 0 0,-7-9 0 0 0,-1-2 0 0 0,17 67 0 0 0,-1-7 0 0 0,-13-53 0 0 0,3 16 0 0 0,-1 0 0 0 0,-1 0 0 0 0,-1 45 0 0 0,-2-22 0 0 0,0-31 0 0 0,-2 23 0 0 0,0 8 0 0 0,2-37 0 0 0,0 0 0 0 0,-1 0 0 0 0,0 1 0 0 0,0-1 0 0 0,-7 19 0 0 0,6-26 0 0 0,0 0 0 0 0,0 0 0 0 0,0 0 0 0 0,-5 5 0 0 0,2 2 78 0 0,6-8 168 0 0,-1-3-127 0 0,1 2 369 0 0,-1-2 21 0 0,0 0-66 0 0,0 0-358 0 0,0 0-406 0 0,-1-1-154 0 0,-1-1-344 0 0,1-1 0 0 0,0 1 0 0 0,0 0 0 0 0,0-1 0 0 0,0 1 0 0 0,0-1 0 0 0,0 1 0 0 0,1-1 0 0 0,-1-3-1 0 0,1 4-1737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5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15663 0 0,'0'0'356'0'0,"0"0"50"0"0,0 0 20 0 0,0 0-42 0 0,6-5 300 0 0,-3 4 2575 0 0,28-4 514 0 0,-29 5-3329 0 0,5-1-289 0 0,9 0 179 0 0,1 1 1 0 0,26 2-1 0 0,-33 0-122 0 0,1-1 1 0 0,-1-1-1 0 0,1 0 1 0 0,16-3-1 0 0,82-9-212 0 0,-98 8 0 0 0,-8 3 0 0 0,0 0 0 0 0,0-1 0 0 0,0 1 0 0 0,0 1 0 0 0,1-1 0 0 0,-1 1 0 0 0,0-1 0 0 0,6 1 0 0 0,-6 1-380 0 0,-7 3-548 0 0,-7 5-1287 0 0,10-7 1786 0 0,-3 0-195 0 0,0 1-1 0 0,0-1 1 0 0,0 1-1 0 0,-1-1 1 0 0,1-1-1 0 0,-1 1 1 0 0,1 0 0 0 0,-7 0-1 0 0,9-1 492 0 0,-20 5-1914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11975 0 0,'0'0'547'0'0,"0"0"-11"0"0,1 2-344 0 0,9 18 2468 0 0,15 30 4151 0 0,-12-17-5097 0 0,-11-27-1596 0 0,-1 0 0 0 0,1 0-1 0 0,-1 0 1 0 0,-1 0 0 0 0,1 0 0 0 0,-1 0 0 0 0,0 0-1 0 0,0 0 1 0 0,-1 0 0 0 0,0 0 0 0 0,0 0-1 0 0,0 0 1 0 0,-1 0 0 0 0,1 0 0 0 0,-2 0 0 0 0,1-1-1 0 0,0 1 1 0 0,-1-1 0 0 0,0 0 0 0 0,-1 0-1 0 0,1 0 1 0 0,-1 0 0 0 0,0 0 0 0 0,0-1 0 0 0,0 0-1 0 0,-6 5 1 0 0,8-7-118 0 0,-2 1 0 0 0,0 0 0 0 0,0 0 0 0 0,0 1 0 0 0,0-1 0 0 0,1 1 0 0 0,-4 5 0 0 0,4-6 2 0 0,1-1 1 0 0,-1 0-1 0 0,1 1 1 0 0,-1-1-1 0 0,0 0 0 0 0,0 0 1 0 0,0-1-1 0 0,0 1 1 0 0,-1 0-1 0 0,1-1 0 0 0,0 0 1 0 0,-1 0-1 0 0,-4 1 0 0 0,0 0-29 0 0,1-1-1 0 0,-1 0 0 0 0,0 0 0 0 0,0-1 1 0 0,-10 0-1 0 0,16 0-269 0 0,-1 0-1 0 0,0-1 1 0 0,1 1 0 0 0,-1-1 0 0 0,0 0-1 0 0,1 0 1 0 0,-1 0 0 0 0,1 0 0 0 0,0 0-1 0 0,-1 0 1 0 0,1-1 0 0 0,0 1 0 0 0,-4-3-1 0 0,-2-3-8231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5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17503 0 0,'0'0'399'0'0,"0"0"60"0"0,0 0 21 0 0,0 0-59 0 0,2 0-136 0 0,60-2 4405 0 0,85-13-392 0 0,-130 13-4113 0 0,-4 0-28 0 0,0 0 0 0 0,1 1 0 0 0,-1 0 1 0 0,0 1-1 0 0,16 3 0 0 0,-14-1-2047 0 0,1 0 1 0 0,30-1-1 0 0,-46-1-6977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5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15663 0 0,'0'0'356'0'0,"0"0"50"0"0,0 0 20 0 0,0 0-42 0 0,1 0-250 0 0,10-1 449 0 0,0 0 0 0 0,0 0 0 0 0,0-1 1 0 0,0-1-1 0 0,0 0 0 0 0,-1 0 0 0 0,1-1 1 0 0,-1-1-1 0 0,0 0 0 0 0,0 0 1 0 0,0 0-1 0 0,16-14 0 0 0,5-4 692 0 0,60-45 14 0 0,-80 58-1033 0 0,0 0 1 0 0,-1-1 0 0 0,0 0 0 0 0,0-1-1 0 0,11-19 1 0 0,-13 17-170 0 0,0 0 0 0 0,-1 0 0 0 0,-1-1-1 0 0,0 0 1 0 0,-1 0 0 0 0,3-16 0 0 0,-7 29-87 0 0,-1 0 0 0 0,0 1 0 0 0,0-1 0 0 0,0 0 0 0 0,0 0 0 0 0,0 0 0 0 0,0 0 0 0 0,0 0 0 0 0,0 0 0 0 0,-1 0 0 0 0,1 1 0 0 0,-1-1 0 0 0,0 0 0 0 0,1 0 0 0 0,-1 0 0 0 0,0 1 0 0 0,0-1 0 0 0,0 0 0 0 0,0 1 0 0 0,0-1 0 0 0,0 1 0 0 0,-1 0 0 0 0,1-1 0 0 0,-3-1 0 0 0,2 1 0 0 0,0 1 0 0 0,-1 0 0 0 0,1 0 0 0 0,0 0 0 0 0,-1 0 0 0 0,1 0 0 0 0,0 0 0 0 0,-1 1 0 0 0,1-1 0 0 0,-1 1 0 0 0,1 0 0 0 0,-1 0 0 0 0,1 0 0 0 0,-1 0 0 0 0,1 0 0 0 0,-1 0 0 0 0,-4 2 0 0 0,0 0 0 0 0,0 1 0 0 0,0 0 0 0 0,0 0 0 0 0,0 0 0 0 0,1 1 0 0 0,-1 0 0 0 0,1 1 0 0 0,0-1 0 0 0,0 1 0 0 0,-8 10 0 0 0,3-3 0 0 0,0 1 0 0 0,1 0 0 0 0,-14 27 0 0 0,11-19 0 0 0,1 2 0 0 0,2-1 0 0 0,0 1 0 0 0,2 1 0 0 0,-7 25 0 0 0,14-37 0 0 0,0 0 0 0 0,1 0 0 0 0,0 0 0 0 0,2 13 0 0 0,0-9 0 0 0,-2-8 0 0 0,1-1 0 0 0,0 1 0 0 0,0-1 0 0 0,1 0 0 0 0,0 0 0 0 0,0 0 0 0 0,1 0 0 0 0,0 0 0 0 0,0 0 0 0 0,1 0 0 0 0,-1-1 0 0 0,2 0 0 0 0,-1 0 0 0 0,0 0 0 0 0,1 0 0 0 0,0-1 0 0 0,1 1 0 0 0,-1-1 0 0 0,1-1 0 0 0,0 1 0 0 0,0-1 0 0 0,1 0 0 0 0,-1 0 0 0 0,1-1 0 0 0,0 0 0 0 0,0 0 0 0 0,11 3 0 0 0,-6-4 0 0 0,0 0 0 0 0,0-1 0 0 0,0 0 0 0 0,0-1 0 0 0,16-2 0 0 0,-3-1 0 0 0,37-10 0 0 0,-52 11 0 0 0,0 0 0 0 0,-1-1 0 0 0,1-1 0 0 0,-1 0 0 0 0,0 0 0 0 0,0 0 0 0 0,0-1 0 0 0,-1-1 0 0 0,10-6 0 0 0,-18 12-19 0 0,0 0 0 0 0,0-1 0 0 0,0 1 0 0 0,1 0 0 0 0,-1 0 0 0 0,0 0 0 0 0,0 0 1 0 0,0 0-1 0 0,0-1 0 0 0,0 1 0 0 0,0 0 0 0 0,0 0 0 0 0,0 0 0 0 0,0 0 0 0 0,0-1 0 0 0,0 1 0 0 0,0 0 0 0 0,1 0 0 0 0,-1 0 0 0 0,0-1 0 0 0,0 1 0 0 0,0 0 0 0 0,-1 0 1 0 0,1 0-1 0 0,0 0 0 0 0,0-1 0 0 0,0 1 0 0 0,0 0 0 0 0,0 0 0 0 0,0 0 0 0 0,0 0 0 0 0,0-1 0 0 0,0 1 0 0 0,0 0 0 0 0,0 0 0 0 0,0 0 0 0 0,-1 0 0 0 0,1 0 1 0 0,0-1-1 0 0,0 1 0 0 0,0 0 0 0 0,0 0 0 0 0,0 0 0 0 0,-1 0 0 0 0,1 0 0 0 0,0 0 0 0 0,0 0 0 0 0,0 0 0 0 0,0 0 0 0 0,-1 0 0 0 0,1-1 0 0 0,0 1 0 0 0,0 0 0 0 0,0 0 1 0 0,0 0-1 0 0,-1 0 0 0 0,1 0 0 0 0,-13-2-2084 0 0,11 2 1716 0 0,-20-3-1636 0 0,-1 1-22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5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11975 0 0,'0'0'547'0'0,"-6"2"181"0"0,-9 0 165 0 0,14-1 79 0 0,1-1 42 0 0,0 0 8 0 0,0 0 2 0 0,0 0 0 0 0,0 0 0 0 0,0 0-69 0 0,0 0-290 0 0,0 0-121 0 0,0 0-28 0 0,0 0-4 0 0,1 1 0 0 0,7 2-326 0 0,-1-1 0 0 0,1 1 0 0 0,0-1 0 0 0,0 0 0 0 0,0-1 0 0 0,-1 0 0 0 0,2 0 0 0 0,-1-1-1 0 0,9 0 1 0 0,22 1 1035 0 0,8 2-580 0 0,-28-2-628 0 0,0 0 0 0 0,26 6 0 0 0,-43-6 180 0 0,0 0 1 0 0,0 0-1 0 0,1 1 0 0 0,-1-1 1 0 0,0 0-1 0 0,0 1 0 0 0,0-1 1 0 0,2 3-1 0 0,0 0 43 0 0,3 0-236 0 0,-8-8-133 0 0,1 4-198 0 0,-1-1 1 0 0,1 0-1 0 0,-1 0 0 0 0,1 0 1 0 0,-1 0-1 0 0,1 1 1 0 0,0-1-1 0 0,0 0 1 0 0,-1 0-1 0 0,1 0 1 0 0,0 0-1 0 0,0-1 0 0 0,0-6-8878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5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67 10135 0 0,'0'0'464'0'0,"0"0"-9"0"0,8-3-138 0 0,33-12 8651 0 0,-40 14-8452 0 0,-1 1-4 0 0,0 0 0 0 0,6-3 300 0 0,-3 1 1892 0 0,8-7-2089 0 0,-10 8-127 0 0,-1 1 21 0 0,0-2-66 0 0,0-4-294 0 0,-4 0-133 0 0,1 4 77 0 0,-1 0 0 0 0,1 0 0 0 0,-1 0 0 0 0,1 0 1 0 0,-1 1-1 0 0,0-1 0 0 0,0 1 0 0 0,1 0 0 0 0,-1 1 0 0 0,-7-2 0 0 0,3 1 112 0 0,0 1 0 0 0,0 0-1 0 0,0 0 1 0 0,-12 2 0 0 0,-36 10-205 0 0,24-4 0 0 0,25-6 0 0 0,1 0 0 0 0,-1-1 0 0 0,0 1 0 0 0,-8-1 0 0 0,0 1 0 0 0,1 0 0 0 0,0 1 0 0 0,-28 9 0 0 0,0 1 0 0 0,10-5 0 0 0,2 2 0 0 0,-42 19 0 0 0,66-25 0 0 0,3 1 0 0 0,4-3 0 0 0,1-1 0 0 0,-1 0 0 0 0,0 1 0 0 0,1-1 0 0 0,-1 0 0 0 0,1 0 0 0 0,0 0 0 0 0,-1 0 0 0 0,1 0 0 0 0,0 0 0 0 0,2 0 0 0 0,23 9 0 0 0,25-4 0 0 0,-34-4 0 0 0,27 5 0 0 0,-15 0 0 0 0,-18-5 0 0 0,0 0 0 0 0,19 8 0 0 0,-28-9 0 0 0,1 1 0 0 0,-1-1 0 0 0,0 1 0 0 0,0 0 0 0 0,1 0 0 0 0,-2 0 0 0 0,1 1 0 0 0,0-1 0 0 0,0 1 0 0 0,-1 0 0 0 0,1-1 0 0 0,-1 1 0 0 0,2 4 0 0 0,-3-5 0 0 0,1-1 0 0 0,-1 1 0 0 0,-1 0 0 0 0,1 0 0 0 0,0 0 0 0 0,0 0 0 0 0,-1 0 0 0 0,1 0 0 0 0,-1 0 0 0 0,0 1 0 0 0,1-1 0 0 0,-1 0 0 0 0,0 0 0 0 0,0 0 0 0 0,-1 0 0 0 0,1 0 0 0 0,0 0 0 0 0,-1 1 0 0 0,1-1 0 0 0,-2 3 0 0 0,-1 0 0 0 0,1-1 0 0 0,-1 1 0 0 0,0-1 0 0 0,0 0 0 0 0,-7 8 0 0 0,4-6 0 0 0,-4 4 0 0 0,1 0 0 0 0,-2-1 0 0 0,1 0 0 0 0,-1-1 0 0 0,-1 0 0 0 0,-17 9 0 0 0,-79 30 0 0 0,72-34 0 0 0,-46 26 0 0 0,-18 10 0 0 0,81-37 0 0 0,-8 4 0 0 0,27-16 0 0 0,0 0 0 0 0,0 1 0 0 0,0-1 0 0 0,-1 0 0 0 0,1 0 0 0 0,0 0 0 0 0,0 0 0 0 0,0 0 0 0 0,-1 0 0 0 0,1 0 0 0 0,0 1 0 0 0,0-1 0 0 0,0 0 0 0 0,-1 0 0 0 0,1 0 0 0 0,0 1 0 0 0,0-1 0 0 0,0 0 0 0 0,0 0 0 0 0,0 0 0 0 0,0 1 0 0 0,0-1 0 0 0,-1 0 0 0 0,1 0 0 0 0,0 1 0 0 0,0-1 0 0 0,0 0 0 0 0,0 0 0 0 0,0 1 0 0 0,0-1 0 0 0,0 0 0 0 0,0 0 0 0 0,0 0 0 0 0,0 1 0 0 0,0-1 0 0 0,0 0 0 0 0,0 0 0 0 0,1 1 0 0 0,-1-1 0 0 0,0 0 0 0 0,0 0 0 0 0,0 1 0 0 0,0-1 0 0 0,0 0 0 0 0,0 0 0 0 0,1 0 0 0 0,-1 0 0 0 0,0 1 0 0 0,0-1 0 0 0,0 0 0 0 0,0 0 0 0 0,1 0 0 0 0,-1 0 0 0 0,0 1 0 0 0,0-1 0 0 0,0 0 0 0 0,1 0 0 0 0,-1 0 0 0 0,0 0 0 0 0,6 3 0 0 0,0 0 0 0 0,-1-1 0 0 0,1 0 0 0 0,0 0 0 0 0,0 0 0 0 0,0 0 0 0 0,0-1 0 0 0,12 1 0 0 0,68 2 0 0 0,-74-3 0 0 0,24-4 0 0 0,6 1 0 0 0,110 5 0 0 0,-135-4 0 0 0,-13 0 0 0 0,0 1 0 0 0,1 0 0 0 0,-1 0 0 0 0,0 0 0 0 0,1 1 0 0 0,-1-1 0 0 0,0 1 0 0 0,0 0 0 0 0,0 0 0 0 0,1 0 0 0 0,-1 1 0 0 0,4 1 0 0 0,-6-2-9 0 0,-1-1 13 0 0,-1 1 0 0 0,1-1 1 0 0,-1 0-1 0 0,1 0 0 0 0,0 1 0 0 0,-1-1 1 0 0,1 1-1 0 0,-1-1 0 0 0,1 0 1 0 0,-1 1-1 0 0,1-1 0 0 0,-1 1 0 0 0,1-1 1 0 0,-1 1-1 0 0,0 0 0 0 0,1-1 0 0 0,-1 1 1 0 0,1 0-1 0 0,-1 0 367 0 0,0-1 117 0 0,0 0 21 0 0,0 0-134 0 0,0 0-577 0 0,0 0-248 0 0,0 0-50 0 0,0 0 126 0 0,0 0 576 0 0,0 0 248 0 0,0 0 50 0 0,0 0-126 0 0,0 0-576 0 0,0 0-248 0 0,0 0-50 0 0,0 0 58 0 0,-1 1 293 0 0,-3 0-75 0 0,3-1-855 0 0,-4 1-1891 0 0,4-1 1435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0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24 8287 0 0,'0'0'382'0'0,"0"0"-8"0"0,7-6-87 0 0,4-11 7936 0 0,-13 17-2707 0 0,-5 12-3018 0 0,-10 21-1937 0 0,1 1 0 0 0,-14 47-1 0 0,10-25-194 0 0,8-19-366 0 0,3-1 0 0 0,0 1 0 0 0,-3 49 0 0 0,10-69 0 0 0,1 0 0 0 0,1 0 0 0 0,0 0 0 0 0,1 0 0 0 0,1 0 0 0 0,1-1 0 0 0,0 1 0 0 0,11 29 0 0 0,-9-34 0 0 0,2-5 0 0 0,17 7 0 0 0,-18-11-64 0 0,-4-2-273 0 0,-4-4-84 0 0,1 0 1 0 0,0 1-1 0 0,-1-1 0 0 0,0 1 1 0 0,1-1-1 0 0,-1 1 1 0 0,0 0-1 0 0,0 0 1 0 0,0-1-1 0 0,-1 1 0 0 0,-3-3 1 0 0,1 1-381 0 0,3 2-734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0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78 111 11975 0 0,'0'0'547'0'0,"5"-14"202"0"0,5-6-309 0 0,-6 12 1345 0 0,-1-1 1 0 0,0 0 0 0 0,2-11 0 0 0,1-4 263 0 0,-5 23-1537 0 0,-1 1 0 0 0,1-5 1030 0 0,-2 10-1001 0 0,-6 27 863 0 0,3-18-1492 0 0,-2 25 0 0 0,6-35-30 0 0,0 1 0 0 0,0-1 0 0 0,0 1 0 0 0,1-1 0 0 0,-1 1 0 0 0,1-1 0 0 0,0 1 0 0 0,1-1 0 0 0,2 7 0 0 0,2 4 163 0 0,-6-13-67 0 0,0 0 0 0 0,1-1 0 0 0,-1 1 0 0 0,1 0 1 0 0,0 0-1 0 0,0-1 0 0 0,0 1 0 0 0,0 0 0 0 0,0-1 1 0 0,0 1-1 0 0,0-1 0 0 0,0 1 0 0 0,1-1 0 0 0,-1 0 1 0 0,0 0-1 0 0,1 1 0 0 0,-1-1 0 0 0,1 0 0 0 0,0 0 1 0 0,-1 0-1 0 0,4 1 0 0 0,-2-2 54 0 0,-1 1 0 0 0,1-1 0 0 0,0 1-1 0 0,-1-1 1 0 0,1 0 0 0 0,0 0 0 0 0,0 0 0 0 0,-1 0-1 0 0,1-1 1 0 0,0 1 0 0 0,0-1 0 0 0,-1 0 0 0 0,1 0 0 0 0,0 0-1 0 0,-1 0 1 0 0,1 0 0 0 0,-1 0 0 0 0,0-1 0 0 0,1 1-1 0 0,-1-1 1 0 0,0 1 0 0 0,0-1 0 0 0,0 0 0 0 0,0 0 0 0 0,0 0-1 0 0,2-3 1 0 0,5-8 240 0 0,0 1-1 0 0,0-1 0 0 0,9-22 1 0 0,-11 22-225 0 0,-1 2-47 0 0,-1 0 0 0 0,0-1 0 0 0,4-13 0 0 0,-14 86 0 0 0,0-27 0 0 0,-2 36 0 0 0,-2 19 0 0 0,8-87 0 0 0,-2 20 36 0 0,-14 41 0 0 0,7-29 367 0 0,8-25-228 0 0,-1 0-1 0 0,1 0 1 0 0,-2 0 0 0 0,1-1 0 0 0,-1 1 0 0 0,0-1-1 0 0,-1 0 1 0 0,-8 11 0 0 0,10-17-180 0 0,1 0 0 0 0,-1 0 0 0 0,1 0 0 0 0,-1 0 0 0 0,0-1 0 0 0,0 1 0 0 0,1-1 0 0 0,-1 0 1 0 0,0 0-1 0 0,0 0 0 0 0,0 0 0 0 0,0 0 0 0 0,-5 0 0 0 0,-6 0-111 0 0,-24 0 1 0 0,25-2 14 0 0,7 2-300 0 0,-1-1-1 0 0,1-1 1 0 0,-1 1 0 0 0,1-1 0 0 0,0 0 0 0 0,-1-1-1 0 0,1 1 1 0 0,-11-6 0 0 0,16 7 209 0 0,0 0 1 0 0,1-1-1 0 0,-1 1 1 0 0,0-1-1 0 0,0 1 0 0 0,1-1 1 0 0,-1 0-1 0 0,0 1 0 0 0,1-1 1 0 0,-1 1-1 0 0,1-1 1 0 0,-1 0-1 0 0,1 0 0 0 0,-1 1 1 0 0,1-1-1 0 0,0 0 0 0 0,-1 0 1 0 0,1 0-1 0 0,0 0 1 0 0,0 1-1 0 0,-1-1 0 0 0,1 0 1 0 0,0 0-1 0 0,0 0 0 0 0,0 0 1 0 0,0 0-1 0 0,0 1 0 0 0,0-1 1 0 0,0 0-1 0 0,1-1 1 0 0,-1-1-221 0 0,1 0 0 0 0,0 0 0 0 0,1 0 0 0 0,-1 0 0 0 0,3-4 1 0 0,-4 7 442 0 0,12-16-1567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0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17503 0 0,'0'0'399'0'0,"0"0"60"0"0,6-6 442 0 0,-1 3-787 0 0,-4 2-97 0 0,0 1 0 0 0,1-1 0 0 0,-1 0 0 0 0,1-1 0 0 0,-1 1 0 0 0,0 0 0 0 0,0 0 0 0 0,0 0 0 0 0,0-1 0 0 0,2-2 0 0 0,1-2 443 0 0,14-14 6960 0 0,-20 44-7248 0 0,-1-9-172 0 0,0 0 0 0 0,-8 23 0 0 0,6-27 0 0 0,2 1 0 0 0,-1 0 0 0 0,2 0 0 0 0,0 0 0 0 0,-1 16 0 0 0,3-18 0 0 0,3-2 0 0 0,-3-8 1 0 0,1 1-9 0 0,0 0 0 0 0,0-1 0 0 0,0 1 0 0 0,-1-1 1 0 0,1 1-1 0 0,0-1 0 0 0,0 1 0 0 0,0-1 1 0 0,0 0-1 0 0,0 1 0 0 0,0-1 0 0 0,0 0 1 0 0,0 0-1 0 0,0 0 0 0 0,0 0 0 0 0,1 0 1 0 0,-1 0-1 0 0,0 0 0 0 0,0 0 0 0 0,0 0 1 0 0,0 0-1 0 0,0 0 0 0 0,0-1 0 0 0,0 1 1 0 0,1-1-1 0 0,0 1-306 0 0,-1-1 0 0 0,1 1 1 0 0,0-1-1 0 0,-1 1 1 0 0,1-1-1 0 0,-1 0 0 0 0,1 0 1 0 0,-1 0-1 0 0,0 0 0 0 0,1 0 1 0 0,-1 0-1 0 0,0 0 0 0 0,1 0 1 0 0,-1 0-1 0 0,0 0 0 0 0,1-2 1 0 0,4-8-7874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0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0,0 0-65 0 0,0 0-169 0 0,0 0 442 0 0,0 0 229 0 0,0 0 42 0 0,0 0-127 0 0,2 1-582 0 0,23 9-271 0 0,-23-9-562 0 0,0 0-1 0 0,0-1 1 0 0,0 1-1 0 0,0 0 1 0 0,0 0-1 0 0,0 0 1 0 0,0 0 0 0 0,0 1-1 0 0,0-1 1 0 0,-1 0-1 0 0,3 3 1 0 0,2 2-3110 0 0,4 2-1969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0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17503 0 0,'0'0'803'0'0,"0"0"-18"0"0,2 0-501 0 0,10-2 745 0 0,34-7 5604 0 0,-27 4-6227 0 0,-5 2-349 0 0,-1 0 1 0 0,20-1-1 0 0,1 0-57 0 0,-29 3-247 0 0,15-1-3801 0 0,-20 2-4481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0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13 17503 0 0,'0'0'399'0'0,"0"0"60"0"0,0 0 21 0 0,2-1-59 0 0,4-2-276 0 0,2 0 11 0 0,0-2 2410 0 0,-6 4 1062 0 0,-1 9-1770 0 0,-2 0-1648 0 0,-1-1 0 0 0,1 1-1 0 0,-1-1 1 0 0,-1 1 0 0 0,1-1-1 0 0,-1 0 1 0 0,-6 12 0 0 0,-3 6 160 0 0,5-7-370 0 0,-34 92 0 0 0,37-96 0 0 0,0 0 0 0 0,1 0 0 0 0,1 1 0 0 0,0 0 0 0 0,1 28 0 0 0,2-35 0 0 0,1 0 0 0 0,0 0 0 0 0,0 0 0 0 0,0-1 0 0 0,1 1 0 0 0,6 10 0 0 0,-9-16 0 0 0,0-1 0 0 0,1 0 0 0 0,-1 0 0 0 0,1 1 0 0 0,0-1 0 0 0,-1 0 0 0 0,1 0 0 0 0,0 0 0 0 0,0 1 0 0 0,0-1 0 0 0,0 0 0 0 0,0 0 0 0 0,0 0 0 0 0,0-1 0 0 0,0 1 0 0 0,0 0 0 0 0,1 1 0 0 0,2-1 0 0 0,-2 0 0 0 0,0 0 0 0 0,0 0 0 0 0,0-1 0 0 0,0 1 0 0 0,0-1 0 0 0,0 0 0 0 0,0 1 0 0 0,0-1 0 0 0,0 0 0 0 0,1 0 0 0 0,-1 0 0 0 0,0-1 0 0 0,0 1 0 0 0,0 0 0 0 0,0-1 0 0 0,4-1 0 0 0,1 0 0 0 0,1-1 0 0 0,-1 0 0 0 0,8-5 0 0 0,9-5 0 0 0,-15 9 0 0 0,0-1 0 0 0,0 0 0 0 0,0-1 0 0 0,-1 1 0 0 0,1-2 0 0 0,-2 1 0 0 0,1-1 0 0 0,-1-1 0 0 0,9-10 0 0 0,-7 5 0 0 0,-1 0 0 0 0,0-1 0 0 0,0 0 0 0 0,-2 0 0 0 0,0-1 0 0 0,-1 0 0 0 0,0 0 0 0 0,-1 0 0 0 0,-1-1 0 0 0,2-16 0 0 0,-4 28-131 0 0,-1 1 0 0 0,0 0 1 0 0,0-1-1 0 0,-1 1 0 0 0,1-1 0 0 0,-1 1 0 0 0,1 0 0 0 0,-1-1 1 0 0,0 1-1 0 0,0 0 0 0 0,0 0 0 0 0,-1 0 0 0 0,1 0 1 0 0,-1 0-1 0 0,0 0 0 0 0,0 0 0 0 0,0 0 0 0 0,0 1 0 0 0,0-1 1 0 0,0 1-1 0 0,-1-1 0 0 0,0 1 0 0 0,1 0 0 0 0,-1 0 1 0 0,0 0-1 0 0,0 0 0 0 0,0 1 0 0 0,0-1 0 0 0,0 1 0 0 0,0-1 1 0 0,0 1-1 0 0,-1 0 0 0 0,1 1 0 0 0,0-1 0 0 0,-1 1 1 0 0,1-1-1 0 0,-1 1 0 0 0,1 0 0 0 0,0 0 0 0 0,-1 0 0 0 0,1 1 1 0 0,-6 0-1 0 0,-10 4-1901 0 0,-3-1-15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15663 0 0,'-5'1'202'0'0,"-1"0"0"0"0,1 0 0 0 0,0 0 0 0 0,0 1 0 0 0,0 0 0 0 0,0 0 0 0 0,0 1 0 0 0,0-1 0 0 0,-8 7 0 0 0,12-8-58 0 0,-1 0-1 0 0,0 1 1 0 0,0 0-1 0 0,1-1 1 0 0,-1 1-1 0 0,1 0 1 0 0,0 0-1 0 0,-1 0 1 0 0,1 0-1 0 0,0 0 1 0 0,0 0-1 0 0,0 0 1 0 0,0 0-1 0 0,1 0 1 0 0,-1 0-1 0 0,0 1 0 0 0,1-1 1 0 0,0 0-1 0 0,0 0 1 0 0,-1 1-1 0 0,1-1 1 0 0,0 0-1 0 0,1 1 1 0 0,-1-1-1 0 0,1 3 1 0 0,-1-4-141 0 0,0 0-1 0 0,0 0 1 0 0,0 0 0 0 0,0 0 0 0 0,0-1 0 0 0,0 1-1 0 0,1 0 1 0 0,-1 0 0 0 0,0 0 0 0 0,1-1 0 0 0,-1 1 0 0 0,0 0-1 0 0,1 0 1 0 0,-1 0 0 0 0,1-1 0 0 0,-1 1 0 0 0,1 0-1 0 0,-1-1 1 0 0,1 1 0 0 0,0-1 0 0 0,1 2 0 0 0,0 0 43 0 0,2 1 104 0 0,-1 0 1 0 0,1 0-1 0 0,0 0 0 0 0,0-1 1 0 0,0 1-1 0 0,0-1 0 0 0,0 0 1 0 0,1 0-1 0 0,-1-1 1 0 0,0 1-1 0 0,1-1 0 0 0,0 0 1 0 0,-1 0-1 0 0,1-1 0 0 0,-1 1 1 0 0,1-1-1 0 0,0 0 1 0 0,0 0-1 0 0,-1-1 0 0 0,1 1 1 0 0,7-3-1 0 0,-9 3-125 0 0,0-1-1 0 0,0 0 1 0 0,0 0-1 0 0,0 0 1 0 0,0 0-1 0 0,0-1 1 0 0,0 1-1 0 0,0-1 1 0 0,-1 0-1 0 0,1 0 1 0 0,-1 0-1 0 0,1 0 1 0 0,-1 0-1 0 0,0 0 1 0 0,1-1-1 0 0,-1 1 1 0 0,-1-1-1 0 0,1 0 1 0 0,0 1-1 0 0,-1-1 1 0 0,1 0-1 0 0,-1 0 1 0 0,0 0-1 0 0,0 0 1 0 0,0 0 0 0 0,0 0-1 0 0,0 0 1 0 0,-1-1-1 0 0,1 1 1 0 0,-1 0-1 0 0,0 0 1 0 0,0-4-1 0 0,-1 5 71 0 0,1 0 0 0 0,0 0-1 0 0,0 1 1 0 0,0-1 0 0 0,-1 0 0 0 0,1 0 0 0 0,-1 1-1 0 0,0-1 1 0 0,1 0 0 0 0,-1 0 0 0 0,0 1 0 0 0,0-1-1 0 0,0 1 1 0 0,0-1 0 0 0,0 1 0 0 0,-1-1 0 0 0,1 1-1 0 0,-3-2 1 0 0,2 1-83 0 0,0 1 0 0 0,0 0 0 0 0,-1 0 0 0 0,1 0 0 0 0,-1 0 0 0 0,1 0 0 0 0,-1 1 0 0 0,1-1 0 0 0,-1 1 0 0 0,1 0 0 0 0,-1-1 0 0 0,-2 1 0 0 0,-8 1-711 0 0,1 1 0 0 0,-1 0 0 0 0,1 1 0 0 0,-18 6 1 0 0,22-7 8 0 0,-16 5-843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11 106 21191 0 0,'0'0'969'0'0,"-1"-1"-18"0"0,1 1-816 0 0,-1-1 0 0 0,0 0-1 0 0,0 1 1 0 0,1-1 0 0 0,-1 0 0 0 0,0 0-1 0 0,1 1 1 0 0,-1-1 0 0 0,1 0 0 0 0,-1 0-1 0 0,1 0 1 0 0,-1 0 0 0 0,1 0 0 0 0,-1 0-1 0 0,1 0 1 0 0,0 0 0 0 0,0 0 0 0 0,-1 0-1 0 0,1 0 1 0 0,0 0 0 0 0,0 0 0 0 0,0 0-1 0 0,0 0 1 0 0,0 0 0 0 0,1 0 0 0 0,-1 0-1 0 0,0 0 1 0 0,0 0 0 0 0,1 0 0 0 0,-1 0-1 0 0,0 1 1 0 0,1-3 0 0 0,2-1-135 0 0,0 1 0 0 0,0-1 0 0 0,1 1 0 0 0,-1-1 0 0 0,1 1 0 0 0,-1 0 0 0 0,1 0 0 0 0,0 1 0 0 0,0-1 0 0 0,7-2 0 0 0,-1-1-96 0 0,0 0-564 0 0,0 1 0 0 0,0 1 0 0 0,12-5 0 0 0,-3 3-363 0 0</inkml:trace>
  <inkml:trace contextRef="#ctx0" brushRef="#br0" timeOffset="1">551 49 17503 0 0,'0'0'776'0'0,"0"0"160"0"0,0 0-744 0 0,0 0-192 0 0,0 0 0 0 0,0 0 0 0 0,0 0 448 0 0,0 0 48 0 0,9-7 16 0 0,2 1 0 0 0,4 1-1232 0 0,1 0-240 0 0,3-3-56 0 0,3 0-8 0 0</inkml:trace>
  <inkml:trace contextRef="#ctx0" brushRef="#br0" timeOffset="2">1024 21 10135 0 0,'0'0'224'0'0,"0"0"40"0"0,0 0 16 0 0,0 0 8 0 0,0 0-288 0 0,0 0 0 0 0,0 0 0 0 0,12-3 0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0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23039 0 0,'0'0'528'0'0,"0"0"69"0"0,0 0 38 0 0,0 0-80 0 0,2-1-363 0 0,89-15 2293 0 0,-81 14-2171 0 0,-1 2 1 0 0,1 0-1 0 0,16 1 0 0 0,3 1 61 0 0,14 2-564 0 0,-34-3-23 0 0,0 0-1 0 0,-1 0 0 0 0,1-1 1 0 0,18-1-1 0 0,-9 1-2738 0 0,-8 2 1418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0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19351 0 0,'0'0'439'0'0,"2"-1"62"0"0,10 0-191 0 0,1-2 247 0 0,1 2 0 0 0,18-1 0 0 0,-27 3-224 0 0,0-1 1 0 0,-1 1-1 0 0,1 0 0 0 0,0 0 1 0 0,-1 0-1 0 0,1 0 1 0 0,-1 1-1 0 0,1 0 0 0 0,-1 0 1 0 0,8 5-1 0 0,-6-3-153 0 0,-1 0-1 0 0,1 1 1 0 0,-1 0-1 0 0,1 0 1 0 0,-2 1-1 0 0,1 0 0 0 0,-1-1 1 0 0,1 1-1 0 0,-2 1 1 0 0,1-1-1 0 0,-1 1 1 0 0,0-1-1 0 0,0 1 1 0 0,0 0-1 0 0,-1 0 1 0 0,0 0-1 0 0,-1 0 1 0 0,0 1-1 0 0,0-1 1 0 0,0 14-1 0 0,-2 0-52 0 0,0-1-1 0 0,-2 1 1 0 0,0 0-1 0 0,-1 0 1 0 0,-1-1-1 0 0,-9 21 1 0 0,4-15 330 0 0,-15 27 0 0 0,7-16-254 0 0,12-26-203 0 0,0 0 0 0 0,-1 0 0 0 0,-14 17 0 0 0,-19 28 0 0 0,37-51-133 0 0,3-4-563 0 0,0-1-258 0 0,-1-1 629 0 0,0 1-1 0 0,0-1 1 0 0,0 0-1 0 0,0 0 1 0 0,0 0-1 0 0,0 0 0 0 0,1 0 1 0 0,-1 0-1 0 0,0 0 1 0 0,1-1-1 0 0,-2-1 1 0 0,-1-2-750 0 0,-4-6-457 0 0,1 0-4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0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27 198 10135 0 0,'0'0'464'0'0,"0"0"-9"0"0,-12-5 2458 0 0,1-6 3832 0 0,8 6-6286 0 0,2 4 212 0 0,1 1-126 0 0,2-19 995 0 0,1 9-1309 0 0,0 0-1 0 0,1 0 1 0 0,0 0-1 0 0,1 0 1 0 0,0 0-1 0 0,0 1 1 0 0,1 0-1 0 0,0 0 1 0 0,1 1-1 0 0,0-1 1 0 0,0 2-1 0 0,1-1 1 0 0,0 1-1 0 0,0 0 1 0 0,10-6-1 0 0,-10 8-230 0 0,-7 5 0 0 0,0-1 0 0 0,0 0 0 0 0,0 1 0 0 0,0-1 0 0 0,0 1 0 0 0,0-1 0 0 0,1 1 0 0 0,-1 0 0 0 0,0-1 0 0 0,0 1 0 0 0,1 0 0 0 0,-1 0 0 0 0,0 0 0 0 0,0 0 0 0 0,0 0 0 0 0,1 0 0 0 0,-1 0 0 0 0,0 0 0 0 0,0 1 0 0 0,1-1 0 0 0,-1 0 0 0 0,0 1 0 0 0,2 0 0 0 0,1 1 0 0 0,-2-1 0 0 0,1 0 0 0 0,-1 0 0 0 0,0 0 0 0 0,0 1 0 0 0,0-1 0 0 0,0 1 0 0 0,0-1 0 0 0,0 1 0 0 0,0-1 0 0 0,-1 1 0 0 0,1 0 0 0 0,-1 0 0 0 0,1 0 0 0 0,-1 0 0 0 0,0 0 0 0 0,1 1 0 0 0,-1-1 0 0 0,0 0 0 0 0,-1 0 0 0 0,1 1 0 0 0,0-1 0 0 0,-1 1 0 0 0,1-1 0 0 0,-1 4 0 0 0,2 1 0 0 0,0 2 0 0 0,-1 1 0 0 0,0 0 0 0 0,0-1 0 0 0,-1 12 0 0 0,1-26 0 0 0,0 0 0 0 0,1 0 0 0 0,0 0 0 0 0,0 0 0 0 0,0 1 0 0 0,0-1 0 0 0,1 1 0 0 0,-1-1 0 0 0,1 1 0 0 0,0 0 0 0 0,1 0 0 0 0,-1 0 0 0 0,1 0 0 0 0,6-5 0 0 0,-2 1 0 0 0,-6 6 0 0 0,1 0 0 0 0,0 0 0 0 0,0 0 0 0 0,0 0 0 0 0,0 0 0 0 0,0 1 0 0 0,5-2 0 0 0,5-3 0 0 0,-12 5 0 0 0,1 1 0 0 0,-1-1 0 0 0,1 1 0 0 0,-1 0 0 0 0,1 0 0 0 0,-1-1 0 0 0,1 1 0 0 0,-1 0 0 0 0,1 0 0 0 0,-1 1 0 0 0,1-1 0 0 0,-1 0 0 0 0,1 0 0 0 0,-1 1 0 0 0,1-1 0 0 0,-1 1 0 0 0,1-1 0 0 0,-1 1 0 0 0,1 0 0 0 0,-1-1 0 0 0,0 1 0 0 0,2 1 0 0 0,-3-2 0 0 0,117 55 0 0 0,-109-51 0 0 0,-3 0-133 0 0,-4-3-563 0 0,-1-1-258 0 0,0 0-56 0 0,0 0-13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1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77 6447 0 0,'0'0'298'0'0,"0"0"-10"0"0,0 0-50 0 0,-8 4 1462 0 0,-10 0 336 0 0,17-4-1012 0 0,1 0 0 0 0,0 0 0 0 0,0 0-69 0 0,0 0-290 0 0,0 0-121 0 0,0 0-28 0 0,0 0-4 0 0,0 0 0 0 0,0 0 0 0 0,0 0 0 0 0,-6-15 4096 0 0,8 12-4524 0 0,-1 0 0 0 0,1 1 0 0 0,-1 0 0 0 0,1-1 0 0 0,0 1-1 0 0,0 0 1 0 0,0 0 0 0 0,0 0 0 0 0,1 0 0 0 0,-1 0 0 0 0,0 1 0 0 0,1-1 0 0 0,-1 1 0 0 0,1-1-1 0 0,-1 1 1 0 0,1 0 0 0 0,0 0 0 0 0,0 0 0 0 0,0 0 0 0 0,3 0 0 0 0,9-2 646 0 0,1 1-1 0 0,25 0 1 0 0,-18 1-481 0 0,17-5-249 0 0,-1-2 0 0 0,-22 6-533 0 0,-16 2 171 0 0,1-1 1 0 0,-1 1-1 0 0,1 0 1 0 0,-1-1-1 0 0,0 1 1 0 0,1-1-1 0 0,-1 1 1 0 0,0-1-1 0 0,1 1 1 0 0,0-2 0 0 0,4-1-663 0 0,-6 3-7163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1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13823 0 0,'0'0'315'0'0,"0"0"45"0"0,0 0 21 0 0,0 0-49 0 0,-4 3-211 0 0,3 0 2724 0 0,1-2-2641 0 0,0 0 0 0 0,0 1 1 0 0,0-1-1 0 0,1 0 0 0 0,-1 1 1 0 0,0-1-1 0 0,1 0 0 0 0,-1 1 1 0 0,1-1-1 0 0,-1 0 0 0 0,1 0 0 0 0,-1 1 1 0 0,1-1-1 0 0,0 0 0 0 0,0 0 1 0 0,0 0-1 0 0,-1 0 0 0 0,1 0 1 0 0,0 0-1 0 0,2 1 0 0 0,-1 0-3 0 0,1-1 0 0 0,-1 0 0 0 0,1 1-1 0 0,-1-1 1 0 0,1 0 0 0 0,0 0-1 0 0,-1-1 1 0 0,1 1 0 0 0,4 0-1 0 0,6 0 378 0 0,-1-1-1 0 0,1 0 0 0 0,19-3 0 0 0,-30 2-361 0 0,14 0-30 0 0,55-10 244 0 0,-64 9-430 0 0,1-1 0 0 0,-1 1 0 0 0,-2-1 0 0 0,-2-3 0 0 0,2 1-64 0 0,1 1-627 0 0,0-1-4803 0 0,-6 5 3959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2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13823 0 0,'0'0'315'0'0,"0"0"45"0"0,0 0 21 0 0,0 0-49 0 0,0 0-81 0 0,0 0 481 0 0,0 0 237 0 0,0 0 45 0 0,0 0-61 0 0,0 0-288 0 0,10-7 1419 0 0,-6 5-1625 0 0,1 0 0 0 0,0 1 0 0 0,0-1-1 0 0,1 1 1 0 0,-1 0 0 0 0,0 0 0 0 0,10 1 0 0 0,76 4 168 0 0,-62-1-267 0 0,-1-1-1 0 0,1-2 1 0 0,48-5-1 0 0,-33 1-359 0 0,-25 2 0 0 0,34-6 0 0 0,-46 7 0 0 0,-1-1-133 0 0,-5 2-563 0 0,-1 0-258 0 0,0 0-56 0 0,0 0-81 0 0,0 0-286 0 0,0 0-126 0 0,-1-1-29 0 0,-6-3-4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2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13823 0 0,'0'0'630'0'0,"0"0"-13"0"0,3-8-368 0 0,-1-1-1501 0 0,2-3 8304 0 0,-3 13-6881 0 0,-1-1 0 0 0,1 0 0 0 0,-1 0 0 0 0,1 1 0 0 0,-1-1 0 0 0,1 0 0 0 0,-1 1 0 0 0,1-1 0 0 0,-1 1 0 0 0,0-1 0 0 0,1 0 0 0 0,-1 1 0 0 0,0-1 0 0 0,1 1 1 0 0,-1-1-1 0 0,0 1 0 0 0,0-1 0 0 0,1 1 0 0 0,-1-1 0 0 0,0 1 0 0 0,0 0 0 0 0,0-1 0 0 0,0 1 0 0 0,0 0 0 0 0,3 8-30 0 0,-1 1 0 0 0,-1-1 1 0 0,0 1-1 0 0,0-1 0 0 0,-1 1 0 0 0,0-1 0 0 0,-3 19 0 0 0,2-12 342 0 0,-3 33-270 0 0,0-21-134 0 0,2 0 0 0 0,1 1 0 0 0,2-1 0 0 0,4 35 0 0 0,-3-55-79 0 0,4-3-64 0 0,-5-5-45 0 0,0 0 0 0 0,0 0 1 0 0,0 0-1 0 0,0-1 0 0 0,0 1 0 0 0,0 0 0 0 0,0 0 0 0 0,0-1 0 0 0,0 1 1 0 0,0 0-1 0 0,0-1 0 0 0,0 1 0 0 0,1-2 0 0 0,6-5-6969 0 0,-3-2-1080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2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72 314 10135 0 0,'0'0'231'0'0,"0"0"29"0"0,0 0 19 0 0,0 0 37 0 0,-1 4 125 0 0,-1 8 58 0 0,2-9 11 0 0,0-3 2 0 0,0 0 0 0 0,0 0 0 0 0,0 0 0 0 0,0 0 68 0 0,0 0 286 0 0,0 0 124 0 0,0 0 30 0 0,0 0-65 0 0,0 0-290 0 0,0 0-121 0 0,0 0-28 0 0,0 0 66 0 0,0 0 288 0 0,0 0 122 0 0,0 0 28 0 0,-2 1-91 0 0,0 0-853 0 0,1 0-1 0 0,-1-1 0 0 0,0 1 0 0 0,1 0 0 0 0,-1-1 1 0 0,0 0-1 0 0,1 1 0 0 0,-1-1 0 0 0,-3 0 0 0 0,2-1-30 0 0,1 0-1 0 0,-1 0 0 0 0,1 0 0 0 0,0 0 0 0 0,-1 0 0 0 0,1-1 0 0 0,0 0 1 0 0,0 1-1 0 0,0-1 0 0 0,0 0 0 0 0,0 0 0 0 0,0 0 0 0 0,0 0 0 0 0,1 0 0 0 0,-3-4 1 0 0,2 3 79 0 0,0-1 0 0 0,1 0 1 0 0,0 0-1 0 0,-1 0 1 0 0,1 0-1 0 0,1-1 0 0 0,-1 1 1 0 0,0 0-1 0 0,1-5 1 0 0,1-4 160 0 0,0 1 1 0 0,0-1-1 0 0,1 0 0 0 0,1 1 1 0 0,6-20-1 0 0,-3 15-285 0 0,0 0 0 0 0,1 1 0 0 0,1 0 0 0 0,0 0 0 0 0,1 1 0 0 0,18-23 0 0 0,-26 36 0 0 0,1 0 0 0 0,0 0 0 0 0,0 0 0 0 0,0 1 0 0 0,0-1 0 0 0,0 1 0 0 0,0 0 0 0 0,0-1 0 0 0,0 1 0 0 0,0 0 0 0 0,1 0 0 0 0,-1 1 0 0 0,4-2 0 0 0,15-6 0 0 0,-10 4 0 0 0,-1 2 0 0 0,-1 4 0 0 0,-7 0 0 0 0,1-1 0 0 0,-1 1 0 0 0,0 0 0 0 0,0 0 0 0 0,0 0 0 0 0,0 0 0 0 0,0 0 0 0 0,0 0 0 0 0,-1 0 0 0 0,1 1 0 0 0,-1-1 0 0 0,1 1 0 0 0,-1-1 0 0 0,0 1 0 0 0,0-1 0 0 0,0 1 0 0 0,1 5 0 0 0,0 2 0 0 0,-1-1 0 0 0,0 2 0 0 0,0 15 0 0 0,-1-12 0 0 0,1 1 0 0 0,-1 0 0 0 0,0 0 0 0 0,-2 0 0 0 0,0 0 0 0 0,0-1 0 0 0,-1 1 0 0 0,-6 15 0 0 0,3-9-14 0 0,6-17 23 0 0,-1 1-1 0 0,-1-1 1 0 0,1 0-1 0 0,0 0 1 0 0,-1 1 0 0 0,0-1-1 0 0,0 0 1 0 0,0-1-1 0 0,-3 5 1 0 0,4-7 362 0 0,6-15 1069 0 0,4-11-1593 0 0,1 1 1 0 0,2 0 0 0 0,0 1-1 0 0,2 0 1 0 0,0 1 0 0 0,2 0-1 0 0,30-32 1 0 0,-32 39-254 0 0,-11 11 390 0 0,0 0-1 0 0,0 1 0 0 0,0-1 0 0 0,1 1 0 0 0,-1 0 0 0 0,1 0 0 0 0,0 0 1 0 0,0 1-1 0 0,0-1 0 0 0,0 1 0 0 0,5-2 0 0 0,0 2 81 0 0,-7 2 273 0 0,-2 0 138 0 0,2 11 476 0 0,-3 60-786 0 0,1-58-165 0 0,-1-1 0 0 0,-1 1 0 0 0,0 0 0 0 0,0-1 0 0 0,-6 17 0 0 0,3-15 0 0 0,2-1 0 0 0,0 1 0 0 0,1 0 0 0 0,-1 18 0 0 0,2-27-268 0 0,1-3 146 0 0,0-1 0 0 0,-1 1 0 0 0,1-1 0 0 0,0 1 0 0 0,0 0 0 0 0,0-1 0 0 0,0 1 0 0 0,0-1 0 0 0,0 1 0 0 0,1-1 0 0 0,-1 1 0 0 0,0-1 0 0 0,2 3 0 0 0,-2-4 118 0 0,0 0 0 0 0,1 1 0 0 0,-1-1 0 0 0,0 0 0 0 0,1 0 0 0 0,-1 0 0 0 0,0 0 0 0 0,1 1 0 0 0,-1-1 0 0 0,0 0 0 0 0,1 0-1 0 0,-1 0 1 0 0,0 0 0 0 0,1 0 0 0 0,-1 0 0 0 0,0 0 0 0 0,1 0 0 0 0,-1 0 0 0 0,1 0 0 0 0,-1 0 0 0 0,0 0 0 0 0,1-1 0 0 0,-1 1 0 0 0,0 0 0 0 0,1 0 0 0 0,-1 0 0 0 0,0 0 0 0 0,1 0 0 0 0,-1-1 0 0 0,0 1 0 0 0,0 0 0 0 0,1 0 0 0 0,-1-1-1 0 0,0 1 1 0 0,0 0 0 0 0,1 0 0 0 0,-1-1 0 0 0,0 1 0 0 0,0 0 0 0 0,0-1 0 0 0,1 0 0 0 0,-1 1-50 0 0,2-3-635 0 0,1 1-1 0 0,-1-1 1 0 0,0 0-1 0 0,0 0 1 0 0,0 0-1 0 0,0 0 1 0 0,2-7-1 0 0,1-2-8178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2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 19351 0 0,'0'0'439'0'0,"0"0"62"0"0,0 0 33 0 0,2 0-65 0 0,12-6-265 0 0,-14 6 1281 0 0,0 1 3963 0 0,-32 100-4316 0 0,1-2 408 0 0,29-89-1497 0 0,-3 9 36 0 0,0 1 0 0 0,2-1 0 0 0,0 1-1 0 0,1 20 1 0 0,2-34-71 0 0,0-1 0 0 0,1 1-1 0 0,-1-1 1 0 0,1 0 0 0 0,1 1 0 0 0,-1-1-1 0 0,1 0 1 0 0,0 0 0 0 0,0 1 0 0 0,0-2-1 0 0,1 1 1 0 0,-1 0 0 0 0,1 0 0 0 0,1-1-1 0 0,-1 1 1 0 0,0-1 0 0 0,1 0 0 0 0,0 0-1 0 0,7 5 1 0 0,-8-7-8 0 0,4 2 0 0 0,13-2 0 0 0,-15-2-3 0 0,-1 0-1 0 0,1 0 1 0 0,-1 0 0 0 0,1-1-1 0 0,-1 0 1 0 0,1 0 0 0 0,-1 0 0 0 0,0-1-1 0 0,0 0 1 0 0,1 1 0 0 0,-1-1-1 0 0,0-1 1 0 0,-1 1 0 0 0,7-5-1 0 0,-2 1 3 0 0,-1-1 0 0 0,0 0 0 0 0,0 0-1 0 0,0 0 1 0 0,8-15 0 0 0,-7 8 0 0 0,-1-1 0 0 0,-1 0 0 0 0,0 0 0 0 0,-1 0 0 0 0,-1-1 0 0 0,4-27 0 0 0,-7 36-10 0 0,4-17-590 0 0,0-34 1 0 0,-4 50 429 0 0,-2 0 0 0 0,1 0 0 0 0,-1 0 1 0 0,0 0-1 0 0,-1 0 0 0 0,0 0 0 0 0,0 0 0 0 0,-4-8 1 0 0,5 14-64 0 0,0 0 1 0 0,0 0 0 0 0,0 1 0 0 0,0-1-1 0 0,0 1 1 0 0,-1-1 0 0 0,1 1 0 0 0,0-1-1 0 0,-1 1 1 0 0,-2-2 0 0 0,-10-5-6718 0 0,2 3-1399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2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17503 0 0,'0'0'803'0'0,"0"0"-18"0"0,0 0-358 0 0,0 0 341 0 0,1 0 205 0 0,19 5 294 0 0,0 0-1 0 0,0-2 0 0 0,0 0 1 0 0,29-1-1 0 0,-35-1-1188 0 0,-1-1 268 0 0,0-1 1 0 0,1 1-1 0 0,13-4 1 0 0,118-21 261 0 0,-133 21-608 0 0,-3 0-685 0 0,-8 1-925 0 0,-11-2-1706 0 0,-11 0 1271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86 23039 0 0,'-5'1'281'0'0,"1"0"0"0"0,-1 0 0 0 0,1-1 0 0 0,-1 1 0 0 0,1-1-1 0 0,-1-1 1 0 0,1 1 0 0 0,-8-2 0 0 0,4 0-209 0 0,7 2 299 0 0,1 0 117 0 0,0 0 21 0 0,7-8 83 0 0,1 3-590 0 0,0 0 0 0 0,1 1 0 0 0,0 0 0 0 0,0 0 0 0 0,0 1 0 0 0,0 0-1 0 0,1 1 1 0 0,11-2 0 0 0,-1 0-3 0 0,43-11-1459 0 0,79-7 0 0 0,-82 20 424 0 0,-42 2 1016 0 0,-26 1 435 0 0,0 0-1 0 0,0 1 0 0 0,-8 2 1 0 0,-5 1-161 0 0,-10 0-238 0 0,15-4-16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3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0 711 13823 0 0,'0'0'315'0'0,"0"0"45"0"0,0 0 21 0 0,0 0-49 0 0,0-4 154 0 0,1-8 75 0 0,1 4-13 0 0,1 1 1 0 0,0 0-1 0 0,6-12 0 0 0,30-38 1804 0 0,-28 42-1780 0 0,73-112 2950 0 0,-69 99-3151 0 0,-1 0 0 0 0,19-54 0 0 0,-15 31 721 0 0,14-54-510 0 0,-28 89-190 0 0,-1 0 1 0 0,-1 0 0 0 0,0 0-1 0 0,-1-29 1 0 0,-2 32-377 0 0,1 10-16 0 0,0 0 0 0 0,0-1 0 0 0,0 1 0 0 0,0 0 0 0 0,-1-1 0 0 0,0 1 0 0 0,0 0 0 0 0,-2-6 0 0 0,3 9 0 0 0,0 0 0 0 0,0 0 0 0 0,0-1 0 0 0,0 1 0 0 0,0 0 0 0 0,0 0 0 0 0,-1-1 0 0 0,1 1 0 0 0,0 0 0 0 0,0 0 0 0 0,0 0 0 0 0,0 0 0 0 0,-1-1 0 0 0,1 1 0 0 0,0 0 0 0 0,0 0 0 0 0,0 0 0 0 0,-1 0 0 0 0,1 0 0 0 0,0 0 0 0 0,0 0 0 0 0,-1 0 0 0 0,1 0 0 0 0,0 0 0 0 0,0 0 0 0 0,-1 0 0 0 0,1-1 0 0 0,0 2 0 0 0,0-1 0 0 0,-1 0 0 0 0,1 0 0 0 0,0 0 0 0 0,0 0 0 0 0,-1 0 0 0 0,1 0 0 0 0,0 0 0 0 0,0 0 0 0 0,0 0 0 0 0,-1 0 0 0 0,1 0 0 0 0,0 1 0 0 0,0-1 0 0 0,0 0 0 0 0,-1 0 0 0 0,1 1 0 0 0,-8 6 0 0 0,8-6 0 0 0,-10 11 0 0 0,1 0 0 0 0,0 1 0 0 0,1 0 0 0 0,0 1 0 0 0,1 0 0 0 0,1 0 0 0 0,-7 22 0 0 0,-23 110 0 0 0,28-106 0 0 0,4-25 0 0 0,-21 116 0 0 0,22-105 0 0 0,0 1 0 0 0,2 0 0 0 0,2 26 0 0 0,0-46 0 0 0,0 0 0 0 0,0 0 0 0 0,0 0 0 0 0,1-1 0 0 0,0 1 0 0 0,5 11 0 0 0,-6-17 0 0 0,0 1 0 0 0,-1-1 0 0 0,1 1 0 0 0,0-1 0 0 0,0 0 0 0 0,0 1 0 0 0,0-1 0 0 0,0 0 0 0 0,0 0 0 0 0,0 0 0 0 0,0 0 0 0 0,0 0 0 0 0,1 0 0 0 0,-1 0 0 0 0,0 0 0 0 0,1 0 0 0 0,-1-1 0 0 0,1 1 0 0 0,-1 0 0 0 0,1-1 0 0 0,-1 1 0 0 0,1-1 0 0 0,-1 0 0 0 0,1 0 0 0 0,-1 1 0 0 0,1-1 0 0 0,-1 0 0 0 0,1 0 0 0 0,0 0 0 0 0,-1-1 0 0 0,1 1 0 0 0,-1 0 0 0 0,1 0 0 0 0,-1-1 0 0 0,3-1 0 0 0,6-3 0 0 0,0-1 0 0 0,0 0 0 0 0,-1 0 0 0 0,0-1 0 0 0,0 0 0 0 0,12-15 0 0 0,-3 5 0 0 0,23-25 0 0 0,40-52 0 0 0,20-21 0 0 0,-90 102 0 0 0,-7 9 0 0 0,0 0 0 0 0,0 1 0 0 0,0-1 0 0 0,4-3 0 0 0,-8 7 2 0 0,1 0 1 0 0,-1-1-1 0 0,0 1 1 0 0,0 0-1 0 0,0 0 0 0 0,0-1 1 0 0,1 1-1 0 0,-1 0 1 0 0,0 0-1 0 0,0 0 0 0 0,1 0 1 0 0,-1-1-1 0 0,0 1 1 0 0,0 0-1 0 0,1 0 0 0 0,-1 0 1 0 0,0 0-1 0 0,0 0 1 0 0,1 0-1 0 0,-1 0 0 0 0,0 0 1 0 0,1 0-1 0 0,-1 0 1 0 0,0 0-1 0 0,0 0 0 0 0,1 0 1 0 0,-1 0-1 0 0,0 0 0 0 0,0 0 1 0 0,1 0-1 0 0,-1 0 1 0 0,0 0-1 0 0,1 0 0 0 0,-1 0 1 0 0,0 0-1 0 0,0 1 1 0 0,1-1-1 0 0,-1 0 0 0 0,0 0 1 0 0,0 0-1 0 0,0 0 1 0 0,1 1-1 0 0,-1-1 0 0 0,0 5 336 0 0,1 4-51 0 0,0 0 1 0 0,-1 0-1 0 0,0 0 1 0 0,-1 0-1 0 0,-3 16 1 0 0,-15 46-939 0 0,10-39-202 0 0,-1-3 560 0 0,7-20 797 0 0,-1 1 0 0 0,-1 13 0 0 0,5-23-502 0 0,0 0 0 0 0,0 0 1 0 0,0 0-1 0 0,0 0 0 0 0,-1 1 1 0 0,1-1-1 0 0,0 0 1 0 0,0 0-1 0 0,0 0 0 0 0,0 0 1 0 0,0 1-1 0 0,0-1 0 0 0,0 0 1 0 0,0 0-1 0 0,1 0 0 0 0,-1 0 1 0 0,0 1-1 0 0,0-1 1 0 0,0 0-1 0 0,0 0 0 0 0,0 0 1 0 0,0 0-1 0 0,0 1 0 0 0,0-1 1 0 0,0 0-1 0 0,0 0 0 0 0,1 0 1 0 0,-1 0-1 0 0,0 0 1 0 0,0 0-1 0 0,0 0 0 0 0,0 1 1 0 0,0-1-1 0 0,1 0 0 0 0,-1 0 1 0 0,0 0-1 0 0,0 0 0 0 0,0 0 1 0 0,0 0-1 0 0,0 0 0 0 0,1 0 1 0 0,-1 0-1 0 0,0 0 1 0 0,0 0-1 0 0,0 0 0 0 0,1 0 1 0 0,-1 0-1 0 0,0 0 0 0 0,0 0 1 0 0,0 0-1 0 0,0 0 0 0 0,1 0 1 0 0,-1 0-1 0 0,0 0 1 0 0,0 0-1 0 0,0 0 0 0 0,0 0 1 0 0,0 0-1 0 0,1-1 0 0 0,-1 1 1 0 0,0 0-1 0 0,0 0 0 0 0,0 0 1 0 0,0 0-1 0 0,1 0 1 0 0,9-7 6 0 0,-10 7-9 0 0,27-22 0 0 0,-1-1 0 0 0,-1-1 0 0 0,26-31 0 0 0,-44 49 0 0 0,-1 0 0 0 0,1 0 0 0 0,13-8 0 0 0,-11 8 0 0 0,-9 5 0 0 0,1 1 0 0 0,-1-1 0 0 0,1 1 0 0 0,-1 0 0 0 0,1 0 0 0 0,-1-1 0 0 0,1 1 0 0 0,0 0 0 0 0,-1 0 0 0 0,1 0 0 0 0,-1-1 0 0 0,1 1 0 0 0,0 0 0 0 0,-1 0 0 0 0,1 0 0 0 0,-1 0 0 0 0,1 0 0 0 0,0 0 0 0 0,-1 0 0 0 0,1 0 0 0 0,-1 1 0 0 0,1-1 0 0 0,0 0 0 0 0,-1 0 0 0 0,1 0 0 0 0,-1 1 0 0 0,1-1 0 0 0,-1 0 0 0 0,1 0 0 0 0,-1 1 0 0 0,1-1 0 0 0,-1 1 0 0 0,1-1 0 0 0,-1 0 0 0 0,1 1 0 0 0,-1-1 0 0 0,0 1 0 0 0,1-1 0 0 0,-1 1 0 0 0,0-1 0 0 0,1 1 0 0 0,-1-1 0 0 0,0 1 0 0 0,0-1 0 0 0,1 2 0 0 0,-1-1 0 0 0,3 6 0 0 0,0 0 0 0 0,0 0 0 0 0,-1 0 0 0 0,0 1 0 0 0,-1-1 0 0 0,1 1 0 0 0,-1 10 0 0 0,1-1 0 0 0,6 45 0 0 0,-6-54-64 0 0,-2-7-273 0 0,0-1-138 0 0,0 0-33 0 0,0 0-4 0 0,0 0 0 0 0,0 0 0 0 0,0 0 0 0 0,0 0-272 0 0,0 0-1144 0 0,-1-2-507 0 0,-4-10-100 0 0,1-2-23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24 149 8287 0 0,'0'0'382'0'0,"0"0"-8"0"0,2-15-226 0 0,0 3 1428 0 0,1 1 0 0 0,1-1 0 0 0,0 0 0 0 0,0 1 0 0 0,1 0 0 0 0,11-17 0 0 0,-3-2 1820 0 0,-11 23-2576 0 0,-4 40 1085 0 0,-4 53 1414 0 0,-5-18-3319 0 0,2-9 0 0 0,-3-1 0 0 0,-20 60 0 0 0,30-112 0 0 0,1-4 0 0 0,0 0 0 0 0,0 0 0 0 0,1 0 0 0 0,-1 0 0 0 0,1 0 0 0 0,0 0 0 0 0,0 0 0 0 0,0 1 0 0 0,0-1 0 0 0,0 3 0 0 0,1 2 0 0 0,4 0 0 0 0,-4-6 0 0 0,1 1 0 0 0,0 0 0 0 0,0 0 0 0 0,1 0 0 0 0,-1 0 0 0 0,0-1 0 0 0,1 1 0 0 0,-1-1 0 0 0,1 1 0 0 0,0-1 0 0 0,0 0 0 0 0,-1 0 0 0 0,1 0 0 0 0,0 0 0 0 0,0-1 0 0 0,0 1 0 0 0,0-1 0 0 0,4 1 0 0 0,6 1 206 0 0,0 0-1 0 0,0-1 1 0 0,0 0 0 0 0,0-1 0 0 0,1-1-1 0 0,16-2 1 0 0,-6 0 402 0 0,-17 1-672 0 0,-5 1-273 0 0,-2 1-138 0 0,0 0-33 0 0,0 0-4 0 0,0 0 0 0 0,0 0 0 0 0,-4-7-784 0 0,-12-25-5602 0 0,12 13 4340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3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32 17503 0 0,'0'0'399'0'0,"0"0"60"0"0,0 0 21 0 0,-1-9 86 0 0,1 9-569 0 0,0-1-1 0 0,0 1 1 0 0,0-1-1 0 0,0 1 1 0 0,-1-1-1 0 0,1 1 1 0 0,0 0-1 0 0,0-1 1 0 0,0 1-1 0 0,0-1 1 0 0,0 1-1 0 0,0-1 1 0 0,1 1-1 0 0,-1-1 1 0 0,0 1-1 0 0,0-1 0 0 0,0 1 1 0 0,0 0-1 0 0,0-1 1 0 0,1 1-1 0 0,-1-1 1 0 0,0 1-1 0 0,0 0 1 0 0,1-1-1 0 0,-1 1 1 0 0,0 0-1 0 0,1-1 1 0 0,0 0-1 0 0,2-1 2972 0 0,2-6-1266 0 0,-1 10 398 0 0,1 18-664 0 0,-4-17-1318 0 0,-1 0 0 0 0,0 1 1 0 0,0-1-1 0 0,-1 0 0 0 0,1 1 0 0 0,-1-1 0 0 0,1 0 1 0 0,-1 0-1 0 0,0 1 0 0 0,-2 3 0 0 0,-5 22 562 0 0,4 13-543 0 0,-5 40-102 0 0,-10 44-35 0 0,15-94 0 0 0,0-12 0 0 0,-7 26 0 0 0,6-29 0 0 0,1 1 0 0 0,-3 20 0 0 0,5-24 0 0 0,1 2 0 0 0,-1 31 0 0 0,4-39 0 0 0,3 2 16 0 0,-2-9-76 0 0,-3-1 40 0 0,1 0-317 0 0,1 0-138 0 0,1-1-47 0 0,0 0 1 0 0,-1-1-1 0 0,1 1 1 0 0,0-1-1 0 0,-1 1 0 0 0,1-1 1 0 0,-1 0-1 0 0,1 0 0 0 0,-1 0 1 0 0,0 0-1 0 0,0 0 0 0 0,2-3 1 0 0,6-8-1526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3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17503 0 0,'0'0'803'0'0,"0"0"-18"0"0,0-1-501 0 0,-3-2-41 0 0,3 2 846 0 0,0 1 363 0 0,0 0 69 0 0,0 0-123 0 0,0 0-576 0 0,0 0-248 0 0,0 0-50 0 0,0 0-79 0 0,0 2-354 0 0,0 0 0 0 0,0 0 0 0 0,-1-1 0 0 0,1 1 0 0 0,-1 0 0 0 0,1 0 0 0 0,-1-1-1 0 0,-1 4 1 0 0,1 0 194 0 0,-8 32 138 0 0,-5 48 1 0 0,2-11-154 0 0,3 11-270 0 0,5-42 0 0 0,4-37 0 0 0,-1 0 0 0 0,1 0 0 0 0,0 0 0 0 0,0 0 0 0 0,1 0 0 0 0,0 0 0 0 0,0 0 0 0 0,0 0 0 0 0,4 11 0 0 0,-1-10 0 0 0,6 6 0 0 0,-7-12 0 0 0,4 5 0 0 0,-6-5 0 0 0,0 0 0 0 0,-1-1 0 0 0,1 1 0 0 0,0 0 0 0 0,0-1 0 0 0,0 0 0 0 0,0 1 0 0 0,0-1 0 0 0,0 1 0 0 0,0-1 0 0 0,0 0 0 0 0,0 0 0 0 0,0 1 0 0 0,0-1 0 0 0,0 0 0 0 0,0 0 0 0 0,0 0 0 0 0,0 0 0 0 0,0 0 0 0 0,1-1 0 0 0,2 1 0 0 0,-1-1 16 0 0,0 1 0 0 0,0 0 0 0 0,0-1 0 0 0,-1 0 0 0 0,1 1 0 0 0,0-1 0 0 0,0 0 0 0 0,-1-1 0 0 0,1 1 0 0 0,-1 0 0 0 0,1-1 0 0 0,-1 1 0 0 0,1-1 0 0 0,-1 0 0 0 0,0 0 0 0 0,0 0 0 0 0,0 0 0 0 0,0 0 0 0 0,0 0 0 0 0,2-5 0 0 0,0 2 91 0 0,25-33 428 0 0,-2-1 0 0 0,22-43 0 0 0,-13 27-1093 0 0,-25 39 241 0 0,0-1 0 0 0,0 0-1 0 0,8-21 1 0 0,-19 37 290 0 0,1 1 0 0 0,-1-1 0 0 0,0 1 0 0 0,0 0 0 0 0,0-1 0 0 0,0 1 0 0 0,0-1 0 0 0,0 1 0 0 0,0 0 0 0 0,0-1 0 0 0,0 1 0 0 0,0-1 0 0 0,0 1 0 0 0,0 0 0 0 0,0-1 0 0 0,-1 1 0 0 0,1-1 0 0 0,0 1 0 0 0,0 0 0 0 0,0-1 0 0 0,0 1 0 0 0,-1 0 0 0 0,1-1 0 0 0,0 1 0 0 0,0 0 0 0 0,-1-1 0 0 0,1 1 0 0 0,0 0 0 0 0,-1 0 0 0 0,1-1 0 0 0,0 1 0 0 0,-1 0 0 0 0,1 0 0 0 0,0 0 0 0 0,-1-1-1 0 0,1 1 1 0 0,0 0 0 0 0,-1 0 0 0 0,1 0 0 0 0,-1 0 0 0 0,1 0 0 0 0,0 0 0 0 0,-1 0 0 0 0,1 0 0 0 0,-1 0 0 0 0,1 0 0 0 0,-1 0 0 0 0,-18 0-1690 0 0,-2 4-587 0 0,1 0 0 0 0,-21 7 0 0 0,6 2 257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3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13823 0 0,'0'0'630'0'0,"0"0"-13"0"0,0 0-184 0 0,0 0 677 0 0,0 0 340 0 0,0 0 72 0 0,0 0-57 0 0,0 0-288 0 0,0 0-121 0 0,2 0-28 0 0,32-3 1365 0 0,-19 2-1612 0 0,-1-1 0 0 0,16-3 0 0 0,89-28-229 0 0,-109 31-995 0 0,20-6-797 0 0,-9 0-3262 0 0,-14 6 2967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3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19351 0 0,'8'-4'1751'0'0,"0"-2"-1349"0"0,-1 0 1 0 0,1 1-1 0 0,1 0 0 0 0,-1 0 0 0 0,1 0 1 0 0,0 1-1 0 0,18-6 0 0 0,-20 9-240 0 0,0-1 0 0 0,0 1 0 0 0,0 0 0 0 0,1 1 0 0 0,-1 0 0 0 0,0 0 0 0 0,0 0 0 0 0,0 1 0 0 0,0 0-1 0 0,0 0 1 0 0,0 1 0 0 0,0 0 0 0 0,0 0 0 0 0,0 1 0 0 0,-1 0 0 0 0,1 0 0 0 0,-1 0 0 0 0,0 1 0 0 0,0 0-1 0 0,0 0 1 0 0,-1 1 0 0 0,1-1 0 0 0,-1 1 0 0 0,0 0 0 0 0,0 1 0 0 0,-1-1 0 0 0,0 1 0 0 0,0 0-1 0 0,0 0 1 0 0,0 0 0 0 0,-1 1 0 0 0,4 10 0 0 0,-3-3-162 0 0,-1 0 0 0 0,0 0 0 0 0,-1 0 0 0 0,0 0 0 0 0,-1 0 0 0 0,-1 1 0 0 0,0-1 0 0 0,-1 1 0 0 0,-3 18 0 0 0,-4 4 0 0 0,-1-2 0 0 0,-19 51 0 0 0,14-55 0 0 0,-1 0 0 0 0,-1-1 0 0 0,-32 44 0 0 0,-6-1-64 0 0,53-71-273 0 0,1-2-138 0 0,0 0-33 0 0,0 0-140 0 0,0 0-572 0 0,2-12-3108 0 0,1 0-3860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4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44 23039 0 0,'0'0'528'0'0,"0"0"69"0"0,0 0 38 0 0,0 0-80 0 0,7-5-202 0 0,1 0 362 0 0,-1 1 0 0 0,1 1-1 0 0,0-1 1 0 0,1 1 0 0 0,15-3 0 0 0,-7 2-199 0 0,0 2 1 0 0,18-2 0 0 0,1 3-419 0 0,1-2-64 0 0,67 6-1 0 0,-97-2-166 0 0,-6-1-563 0 0,-1 0-258 0 0,0 0-56 0 0,0 0-149 0 0,0 0-573 0 0,0 0-253 0 0,-3 0-51 0 0,-11-1-11 0 0</inkml:trace>
  <inkml:trace contextRef="#ctx0" brushRef="#br0" timeOffset="1">1 278 19351 0 0,'0'0'439'0'0,"0"0"62"0"0,2 0 33 0 0,27-2 881 0 0,0-2 1 0 0,0-1 0 0 0,40-12 0 0 0,-63 15-778 0 0,17-6 365 0 0,-17 6-783 0 0,0 0-1 0 0,1 0 0 0 0,-1 0 0 0 0,1 1 0 0 0,0-1 0 0 0,9 1 0 0 0,-7 1-420 0 0,-7 0-850 0 0,-2 0-385 0 0,0 0-79 0 0,0 0-18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4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47 13823 0 0,'0'0'315'0'0,"0"0"45"0"0,0 0 21 0 0,-16-1 75 0 0,9-1-317 0 0,6 2 581 0 0,1 0-531 0 0,-1 0 0 0 0,1 0 0 0 0,0 0 0 0 0,-1 0 0 0 0,1 0 0 0 0,-1 0 0 0 0,1 0 0 0 0,0 0 0 0 0,-1 0 0 0 0,1 0 0 0 0,0 0 0 0 0,-1 0 0 0 0,1 0 0 0 0,0 0 0 0 0,-1 0 0 0 0,1-1 0 0 0,0 1 0 0 0,-1 0 0 0 0,1 0 0 0 0,0 0 0 0 0,-1-1 0 0 0,1 1 0 0 0,0 0 0 0 0,0 0 1 0 0,-1-1-1 0 0,1 1-66 0 0,0-1 1 0 0,0 1 0 0 0,0 0 0 0 0,0 0 0 0 0,0-1 0 0 0,0 1-1 0 0,0 0 1 0 0,0 0 0 0 0,0-1 0 0 0,0 1 0 0 0,0 0 0 0 0,0-1 0 0 0,0 1-1 0 0,0 0 1 0 0,0 0 0 0 0,0 0 0 0 0,0-1 0 0 0,1 1 0 0 0,-1 0 0 0 0,0 0-1 0 0,0-1 1 0 0,0 1 0 0 0,0 0 0 0 0,1 0 0 0 0,-1 0 0 0 0,0 0-1 0 0,0-1 1 0 0,0 1 0 0 0,1 0 0 0 0,-1 0 0 0 0,0 0 0 0 0,0 0 0 0 0,0 0-1 0 0,1 0 1 0 0,-1-1 0 0 0,13-4 159 0 0,-1 0 0 0 0,1 1 0 0 0,0 0 1 0 0,0 1-1 0 0,1 0 0 0 0,14 0 0 0 0,82-1 1825 0 0,-106 4-2102 0 0,13-1-6 0 0,-5 3 0 0 0,-4 0 0 0 0,1 1 0 0 0,-9-3-4 0 0,0 0-1 0 0,0 0 1 0 0,1 1 0 0 0,-1-1 0 0 0,0 0-1 0 0,0 0 1 0 0,1 0 0 0 0,-1 0 0 0 0,0 0-1 0 0,0 1 1 0 0,0-1 0 0 0,1 0-1 0 0,-1 0 1 0 0,0 0 0 0 0,0 1 0 0 0,0-1-1 0 0,0 0 1 0 0,0 0 0 0 0,1 0-1 0 0,-1 1 1 0 0,0-1 0 0 0,0 0 0 0 0,0 0-1 0 0,0 1 1 0 0,0-1 0 0 0,0 0-1 0 0,0 0 1 0 0,0 1 0 0 0,0-1 0 0 0,0 0-1 0 0,0 1 1 0 0,0-1 0 0 0,0 0-1 0 0,0 0 1 0 0,0 1 0 0 0,0-1 0 0 0,0 0-1 0 0,0 0 1 0 0,0 1 0 0 0,-1-1-1 0 0,1 0 1 0 0,0 0 0 0 0,0 1 0 0 0,-7 5-619 0 0,7-6 605 0 0,-2 2-780 0 0,0-1 383 0 0,0 1 0 0 0,0-1 0 0 0,0 1 0 0 0,-1-1 1 0 0,1 0-1 0 0,0 1 0 0 0,-1-1 0 0 0,-3 0 0 0 0,-9 0-3929 0 0,-6-5 2297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4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37 8287 0 0,'0'0'382'0'0,"2"-1"-8"0"0,6 0-102 0 0,-6 1 463 0 0,0-2 151 0 0,13-8 8396 0 0,-13 8-8645 0 0,-1 0-125 0 0,-1 2 0 0 0,0 0 0 0 0,0 0 0 0 0,-10-9 1980 0 0,-2 6-2325 0 0,0 1-1 0 0,0 0 1 0 0,0 1 0 0 0,0 0-1 0 0,0 1 1 0 0,-21 2 0 0 0,-72 16 885 0 0,102-18-1051 0 0,-139 35-1 0 0,138-34 0 0 0,-15 7 0 0 0,14-5 0 0 0,4-3 0 0 0,1 0 0 0 0,0 0 0 0 0,0 0 0 0 0,0 0 0 0 0,0 0 0 0 0,-1 0 0 0 0,1 1 0 0 0,0-1 0 0 0,0 0 0 0 0,0 0 0 0 0,0 0 0 0 0,0 0 0 0 0,-1 0 0 0 0,1 0 0 0 0,0 1 0 0 0,0-1 0 0 0,0 0 0 0 0,0 0 0 0 0,0 0 0 0 0,0 0 0 0 0,0 1 0 0 0,0-1 0 0 0,0 0 0 0 0,0 0 0 0 0,0 0 0 0 0,0 0 0 0 0,0 1 0 0 0,0-1 0 0 0,0 0 0 0 0,0 0 0 0 0,0 0 0 0 0,0 0 0 0 0,0 1 0 0 0,0-1 0 0 0,0 0 0 0 0,0 0 0 0 0,0 0 0 0 0,0 0 0 0 0,0 1 0 0 0,0-1 0 0 0,0 0 0 0 0,0 0 0 0 0,0 0 0 0 0,0 0 0 0 0,1 1 0 0 0,-1-1 0 0 0,0 0 0 0 0,0 0 0 0 0,0 0 0 0 0,0 0 0 0 0,0 0 0 0 0,1 0 0 0 0,-1 0 0 0 0,0 1 0 0 0,0-1 0 0 0,0 0 0 0 0,0 0 0 0 0,1 0 0 0 0,-1 0 0 0 0,0 0 0 0 0,0 0 0 0 0,0 0 0 0 0,0 0 0 0 0,1 0 0 0 0,-1 0 0 0 0,11 4 0 0 0,-11-4 0 0 0,25 6 0 0 0,39 4 0 0 0,-38-7 0 0 0,37 10 0 0 0,-30-5 0 0 0,-25-7 0 0 0,-1 0 0 0 0,1 1 0 0 0,0 0 0 0 0,-1 1 0 0 0,1-1 0 0 0,-1 1 0 0 0,0 1 0 0 0,11 6 0 0 0,-12-2 0 0 0,-5-7 0 0 0,-1 1 0 0 0,1 0 0 0 0,-1 0 0 0 0,0-1 0 0 0,1 1 0 0 0,-1 0 0 0 0,0 0 0 0 0,0 0 0 0 0,0 0 0 0 0,0-1 0 0 0,-1 1 0 0 0,1 0 0 0 0,0 0 0 0 0,-1-1 0 0 0,1 1 0 0 0,-1 0 0 0 0,0-1 0 0 0,1 1 0 0 0,-1 0 0 0 0,0-1 0 0 0,0 1 0 0 0,-1 1 0 0 0,-4 4 0 0 0,1-1 0 0 0,-1 0 0 0 0,-10 9 0 0 0,1-2 0 0 0,-16 16 0 0 0,-66 48 0 0 0,-44 13 0 0 0,114-73 0 0 0,0 2 0 0 0,-27 25 0 0 0,49-38 0 0 0,10 0 0 0 0,-1-4 60 0 0,1 1 1 0 0,0-1-1 0 0,-1 0 1 0 0,1-1-1 0 0,0 1 0 0 0,0-1 1 0 0,0 0-1 0 0,0-1 0 0 0,0 1 1 0 0,5-1-1 0 0,11 0 485 0 0,24-3-1 0 0,-8-1-249 0 0,114 3-295 0 0,-92 1 0 0 0,-50 0 0 0 0,-1 0-64 0 0,-7 0-273 0 0,-1 0-138 0 0,0 0-33 0 0,0 0-72 0 0,0 0-285 0 0,0 0-126 0 0,-3 0-6973 0 0,2 0 252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4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16 218 13823 0 0,'0'0'315'0'0,"0"0"45"0"0,0 0 21 0 0,5-15 75 0 0,32-126 10692 0 0,-34 133-10697 0 0,-1 4-291 0 0,0 0 1 0 0,0-1 0 0 0,0 1-1 0 0,-1-1 1 0 0,0 0-1 0 0,1-4 1 0 0,-2 9-151 0 0,0-1 1 0 0,0 1 0 0 0,0 0-1 0 0,0-1 1 0 0,0 1 0 0 0,0 0-1 0 0,0-1 1 0 0,0 1 0 0 0,0 0-1 0 0,0-1 1 0 0,0 1 0 0 0,0 0-1 0 0,0-1 1 0 0,0 1 0 0 0,0 0-1 0 0,0-1 1 0 0,0 1 0 0 0,-1 0-1 0 0,1 0 1 0 0,0-1 0 0 0,0 1-1 0 0,0 0 1 0 0,0-1 0 0 0,-1 1-1 0 0,1 0 1 0 0,0 0 0 0 0,-1-1-1 0 0,-4 9 421 0 0,-7 29 342 0 0,8-26-670 0 0,0 0-103 0 0,1 0 0 0 0,0 1 0 0 0,0 0 0 0 0,0 22 0 0 0,2-30 0 0 0,1 1 0 0 0,0 0 0 0 0,1-1 0 0 0,-1 1 0 0 0,1-1 0 0 0,0 1 0 0 0,0-1 0 0 0,0 1 0 0 0,0-1 0 0 0,1 1 0 0 0,0-1 0 0 0,0 0 0 0 0,0 0 0 0 0,1 0 0 0 0,3 5 0 0 0,-4-7 0 0 0,-1-1 0 0 0,1 1 0 0 0,0-1 0 0 0,-1 1 0 0 0,1-1 0 0 0,0 0 0 0 0,0 0 0 0 0,0 0 0 0 0,0 0 0 0 0,0-1 0 0 0,0 1 0 0 0,0 0 0 0 0,0-1 0 0 0,0 1 0 0 0,0-1 0 0 0,1 0 0 0 0,-1 0 0 0 0,0 0 0 0 0,0 0 0 0 0,0 0 0 0 0,0 0 0 0 0,1 0 0 0 0,-1-1 0 0 0,0 1 0 0 0,2-2 0 0 0,3 0 0 0 0,-1 0 0 0 0,0-1 0 0 0,0 0 0 0 0,0 0 0 0 0,0-1 0 0 0,9-7 0 0 0,-3 0 0 0 0,0 0 0 0 0,-1-1 0 0 0,0 0 0 0 0,16-24 0 0 0,-11 9 0 0 0,22-43 0 0 0,-27 45 72 0 0,-11 24 299 0 0,0 1 117 0 0,-1 1-401 0 0,0 1 0 0 0,0-1 0 0 0,0 0 1 0 0,0 0-1 0 0,0 1 0 0 0,0-1 0 0 0,1 0 0 0 0,-1 1 1 0 0,0-1-1 0 0,1 1 0 0 0,-1 1 0 0 0,0-1-32 0 0,-10 26-51 0 0,2 1 0 0 0,1 0 0 0 0,-8 48 0 0 0,9 23-4 0 0,7-76 0 0 0,-2 1 0 0 0,0-1 0 0 0,-11 44 0 0 0,8-48 0 0 0,4-14 0 0 0,0 0 0 0 0,-1 0 0 0 0,0 0 0 0 0,0 0 0 0 0,0 0 0 0 0,-1 0 0 0 0,1-1 0 0 0,-1 1 0 0 0,-1-1 0 0 0,1 0 0 0 0,-1 0 0 0 0,0 0 0 0 0,0 0 0 0 0,0-1 0 0 0,-7 5 0 0 0,8-7-65 0 0,-1 0 0 0 0,0 0-1 0 0,1 0 1 0 0,-1-1 0 0 0,0 0 0 0 0,0 0 0 0 0,0 0-1 0 0,0 0 1 0 0,0-1 0 0 0,0 1 0 0 0,0-1 0 0 0,0 0-1 0 0,-1 0 1 0 0,-3-1 0 0 0,-2 0-152 0 0,0-1 0 0 0,0 0-1 0 0,0 0 1 0 0,-15-7 0 0 0,22 8 24 0 0,1 0 1 0 0,0-1-1 0 0,0 1 1 0 0,0-1-1 0 0,0 1 1 0 0,0-1-1 0 0,0 0 0 0 0,0 0 1 0 0,0 0-1 0 0,1 0 1 0 0,-1 0-1 0 0,1 0 0 0 0,0 0 1 0 0,-3-4-1 0 0,3 4-712 0 0,1 0 0 0 0,-1-1 0 0 0,0 1 0 0 0,1 0 0 0 0,-1 0 0 0 0,1 0 0 0 0,0-1 0 0 0,-1 1 0 0 0,1 0 0 0 0,1-4 0 0 0,1-7-6363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56 11975 0 0,'0'0'267'0'0,"0"0"42"0"0,0 0 17 0 0,0 0-28 0 0,2 0-196 0 0,8-4 820 0 0,4-5 4685 0 0,-3 2-3570 0 0,-10 6-1493 0 0,-1 1-28 0 0,2-1-72 0 0,10-8-200 0 0,-11 8 127 0 0,-2 0 265 0 0,4-3-594 0 0,6-5 2768 0 0,-8 8-2661 0 0,4-5-133 0 0,-5 6-16 0 0,0 0 0 0 0,0 0 0 0 0,0 0 0 0 0,1-1 0 0 0,-1 1 0 0 0,0 0 0 0 0,0 0 0 0 0,1 0 0 0 0,-1 0 0 0 0,0-1 0 0 0,0 1 0 0 0,0 0 0 0 0,1 0 0 0 0,-1 0 0 0 0,0 0 0 0 0,0 0 0 0 0,1 0 0 0 0,-1 0 0 0 0,0 0 0 0 0,0 0 0 0 0,1 0 0 0 0,-1 0 0 0 0,0 0 0 0 0,0 0 0 0 0,1 0 0 0 0,-1 0 0 0 0,0 0 0 0 0,0 0 0 0 0,1 0 0 0 0,-1 0 0 0 0,0 0 0 0 0,0 1 0 0 0,1-1 0 0 0,-1 0 0 0 0,0 0 0 0 0,0 0 0 0 0,0 0 0 0 0,1 0 0 0 0,-1 1 0 0 0,0-1 0 0 0,0 0 0 0 0,0 0 0 0 0,1 0 0 0 0,-1 1 0 0 0,0-1 0 0 0,5 10 0 0 0,-5-10 0 0 0,2 4 4 0 0,0 0 0 0 0,-1 0 0 0 0,1 0 0 0 0,-1 0 0 0 0,0 1 0 0 0,0-1 0 0 0,-1 0 0 0 0,1 6 0 0 0,-3 36 38 0 0,1-28-48 0 0,0-6 169 0 0,-1 0-1 0 0,0 0 1 0 0,0 0 0 0 0,-1 0-1 0 0,-5 11 1 0 0,5-16-63 0 0,0 0 0 0 0,0 0 0 0 0,-1-1 0 0 0,1 1 0 0 0,-2-1 0 0 0,1 0 0 0 0,-1 0 0 0 0,0 0 0 0 0,-7 6 0 0 0,5-7-100 0 0,0-1 0 0 0,-1 0 0 0 0,1 0 0 0 0,-1 0 0 0 0,-16 4 0 0 0,8-2 0 0 0,8-4 0 0 0,0 0 0 0 0,0 0 0 0 0,0-1 0 0 0,0 0 0 0 0,0-1 0 0 0,-11 0 0 0 0,17 0 0 0 0,2 0 0 0 0,-1 0 0 0 0,0 0 0 0 0,0 0 0 0 0,0 0 0 0 0,1 0 0 0 0,-1 0 0 0 0,0 0 0 0 0,0 0 0 0 0,0-1 0 0 0,1 1 0 0 0,-1 0 0 0 0,0-1 0 0 0,0 1 0 0 0,1 0 0 0 0,-1-1 0 0 0,0 1 0 0 0,1-1 0 0 0,-1 1 0 0 0,0-1 0 0 0,1 1 0 0 0,-1-1 0 0 0,1 1 0 0 0,-1-1 0 0 0,1 0 0 0 0,-1 1 0 0 0,1-1 0 0 0,-1-1 0 0 0,0 1 0 0 0,0 0-122 0 0,1 0 0 0 0,-1 0 0 0 0,1 0 0 0 0,0 0 0 0 0,-1 0 0 0 0,1 0 0 0 0,0 0 0 0 0,-1 0 0 0 0,1 0 0 0 0,0 0 0 0 0,0 0 0 0 0,0 0 0 0 0,0 0 0 0 0,0 0 0 0 0,0 0 0 0 0,0 0 0 0 0,0 0 0 0 0,1 0 0 0 0,-1 0 0 0 0,0 0 0 0 0,0 0 0 0 0,1 0 0 0 0,-1 0 0 0 0,2-2 0 0 0,14-22-4237 0 0,-15 23 4111 0 0,7-8-1799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4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19351 0 0,'0'0'886'0'0,"2"0"-21"0"0,3-2-552 0 0,-1 0 1 0 0,1 0-1 0 0,-1-1 1 0 0,1 1-1 0 0,-1-1 1 0 0,0 0-1 0 0,6-5 1 0 0,25-30 5239 0 0,0 0-4610 0 0,-34 37-455 0 0,-1 1 21 0 0,0 0-66 0 0,-4 19-278 0 0,-10 19-165 0 0,11-32 0 0 0,0 1 0 0 0,0 0 0 0 0,1 0 0 0 0,0 0 0 0 0,0 1 0 0 0,1-1 0 0 0,0 0 0 0 0,0 1 0 0 0,1-1 0 0 0,0 11 0 0 0,2-9 0 0 0,1-3-64 0 0,-2-6 0 0 0,-1 0-1 0 0,1 1 1 0 0,-1-1 0 0 0,1 0-1 0 0,-1 0 1 0 0,1 0 0 0 0,-1 0-1 0 0,1 1 1 0 0,-1-1 0 0 0,1 0-1 0 0,-1 0 1 0 0,1 0 0 0 0,0 0-1 0 0,-1 0 1 0 0,1-1 0 0 0,-1 1-1 0 0,1 0 1 0 0,-1 0 0 0 0,1 0-1 0 0,-1 0 1 0 0,1-1 0 0 0,13-4-796 0 0,-12 4 791 0 0,2-1-398 0 0,0-1-1 0 0,0 0 1 0 0,0 0-1 0 0,0 0 1 0 0,-1-1-1 0 0,1 1 1 0 0,-1-1-1 0 0,0 0 1 0 0,0 0-1 0 0,4-7 1 0 0,-5 8-372 0 0,6-8-7692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4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81 23039 0 0,'-8'-3'1125'0'0,"7"3"-987"0"0,-1-1 0 0 0,1 0 0 0 0,-1 1 0 0 0,1-1-1 0 0,-1 0 1 0 0,1 0 0 0 0,-1 0 0 0 0,1 1-1 0 0,0-2 1 0 0,0 1 0 0 0,-1 0 0 0 0,1 0 0 0 0,0 0-1 0 0,0 0 1 0 0,0-1 0 0 0,0 1 0 0 0,0-1-1 0 0,1 1 1 0 0,-1 0 0 0 0,-1-4 0 0 0,2 2 77 0 0,0-1 0 0 0,-1 1 0 0 0,2-1 0 0 0,-1 1 0 0 0,0-1 0 0 0,1 1 1 0 0,-1-1-1 0 0,1 1 0 0 0,0-1 0 0 0,0 1 0 0 0,3-5 0 0 0,-2 3-276 0 0,-1 4-265 0 0,-1 1-140 0 0,0 0-41 0 0,0 0-209 0 0,0 0-857 0 0,0 0-379 0 0,0 0-80 0 0,0 0-15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5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11 282 11975 0 0,'0'0'547'0'0,"0"0"-11"0"0,-2-16 2421 0 0,-5-27 4851 0 0,6 36-7347 0 0,1 0 0 0 0,0 0 0 0 0,0 1 0 0 0,1-1 0 0 0,-1 0 0 0 0,2 0 0 0 0,2-9 0 0 0,-1 6-307 0 0,1 1 0 0 0,0 0-1 0 0,0 0 1 0 0,1 1 0 0 0,0-1-1 0 0,0 1 1 0 0,1 0 0 0 0,1 1-1 0 0,-1-1 1 0 0,1 1 0 0 0,0 0 0 0 0,1 1-1 0 0,15-11 1 0 0,-17 14-154 0 0,-1 0 0 0 0,0 1 0 0 0,1 0 0 0 0,0 0 0 0 0,7-1 0 0 0,0 3 0 0 0,-9 4 0 0 0,-3-3 0 0 0,2 3 0 0 0,1 0 0 0 0,-1 0 0 0 0,0 0 0 0 0,0 0 0 0 0,0 0 0 0 0,0 1 0 0 0,-1 0 0 0 0,0-1 0 0 0,0 1 0 0 0,0 0 0 0 0,-1 0 0 0 0,1 0 0 0 0,-1 0 0 0 0,0 0 0 0 0,0 10 0 0 0,0 0 0 0 0,-1 1 0 0 0,0-1 0 0 0,-2 1 0 0 0,-2 16 0 0 0,3-30 0 0 0,1 0 0 0 0,-1-1 0 0 0,1 1 0 0 0,-1 0 0 0 0,1-1 0 0 0,-1 1 0 0 0,0 0 0 0 0,0-1 0 0 0,0 0 0 0 0,0 1 0 0 0,-3 2 0 0 0,-1 2 72 0 0,5-5 299 0 0,0-1 117 0 0,0 0 21 0 0,0 0-66 0 0,-8-25-278 0 0,9 16-248 0 0,0 1 0 0 0,0 0 0 0 0,0 0 0 0 0,1 0 0 0 0,1 0 0 0 0,-1 0 0 0 0,1 1 0 0 0,1-1 0 0 0,-1 1 0 0 0,1 0 0 0 0,9-13 0 0 0,-3 8-83 0 0,-1 0 0 0 0,1 1 0 0 0,1 0 0 0 0,0 0 0 0 0,19-13 0 0 0,-26 21 281 0 0,0 1 1 0 0,1-1-1 0 0,-1 1 0 0 0,0 0 1 0 0,1 0-1 0 0,-1 1 0 0 0,1-1 1 0 0,0 1-1 0 0,-1 0 0 0 0,1 0 1 0 0,6 0-1 0 0,-8 2-77 0 0,-1 0 0 0 0,0 0 0 0 0,0 0 0 0 0,0 0 0 0 0,0 1 0 0 0,0-1 0 0 0,0 1 0 0 0,0-1 0 0 0,0 1 0 0 0,0 0 0 0 0,-1-1 0 0 0,1 1 0 0 0,-1 0 0 0 0,1 0 0 0 0,0 3 0 0 0,4 4-42 0 0,-1 0 0 0 0,0 1 0 0 0,-1 0 0 0 0,0 0 0 0 0,0 0 0 0 0,-1 0 0 0 0,0 0 0 0 0,-1 1 0 0 0,0-1 0 0 0,-1 1 0 0 0,0 0 0 0 0,-1 0 0 0 0,0-1 0 0 0,0 1 0 0 0,-3 10 0 0 0,3-19-333 0 0,0-2-138 0 0,0 0-33 0 0,0 0-72 0 0,0 0-285 0 0,0 0-126 0 0,-1-1-1666 0 0,0-6-6554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5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7 109 8287 0 0,'0'0'382'0'0,"0"0"-8"0"0,-1-1-240 0 0,0-1 521 0 0,0 0-1 0 0,0 0 1 0 0,1 0 0 0 0,-1 0 0 0 0,1 0 0 0 0,-1 0 0 0 0,1 0 0 0 0,0 0 0 0 0,-1-1-1 0 0,1 1 1 0 0,0 0 0 0 0,0 0 0 0 0,1-4 0 0 0,0-7 3271 0 0,-1 12-3780 0 0,0 0-1 0 0,0 0 1 0 0,0 0-1 0 0,1 0 0 0 0,-1 0 1 0 0,0 1-1 0 0,0-1 1 0 0,1 0-1 0 0,-1 0 1 0 0,1 0-1 0 0,-1 0 1 0 0,1 1-1 0 0,-1-1 1 0 0,1 0-1 0 0,-1 1 1 0 0,1-1-1 0 0,1-1 1 0 0,15-12 671 0 0,-8 7-885 0 0,-6 5 210 0 0,0 0 0 0 0,0 0 0 0 0,1 0 0 0 0,-1 1-1 0 0,1 0 1 0 0,0-1 0 0 0,-1 1 0 0 0,1 0 0 0 0,0 1 0 0 0,0-1 0 0 0,0 0-1 0 0,7 1 1 0 0,-1-1-10 0 0,50-4-132 0 0,76 2 0 0 0,-12 5 0 0 0,-105-2 0 0 0,-19 0-5 0 0,0 1 1 0 0,0-1-1 0 0,0 0 0 0 0,0 0 0 0 0,0 0 0 0 0,0 0 1 0 0,0 0-1 0 0,-1 0 0 0 0,1 1 0 0 0,0-1 0 0 0,0 0 1 0 0,0 0-1 0 0,0 0 0 0 0,0 0 0 0 0,0 0 0 0 0,0 1 1 0 0,0-1-1 0 0,0 0 0 0 0,0 0 0 0 0,0 0 1 0 0,0 0-1 0 0,0 1 0 0 0,0-1 0 0 0,0 0 0 0 0,0 0 1 0 0,0 0-1 0 0,0 0 0 0 0,0 1 0 0 0,0-1 0 0 0,0 0 1 0 0,0 0-1 0 0,0 0 0 0 0,0 0 0 0 0,1 0 0 0 0,-1 1 1 0 0,0-1-1 0 0,0 0 0 0 0,0 0 0 0 0,0 0 1 0 0,0 0-1 0 0,0 0 0 0 0,0 0 0 0 0,1 0 0 0 0,-1 1 1 0 0,0-1-1 0 0,0 0 0 0 0,0 0 0 0 0,0 0 0 0 0,0 0 1 0 0,1 0-1 0 0,-1 0 0 0 0,0 0 0 0 0,0 0 0 0 0,0 0 1 0 0,0 0-1 0 0,1 0 0 0 0,-1 0 0 0 0,0 0 1 0 0,0 0-1 0 0,0 0 0 0 0,0 0 0 0 0,1 0 0 0 0,-1 0 1 0 0,-9 5-554 0 0,9-5 546 0 0,-19 6-1334 0 0,11-6-1450 0 0,0-1-3408 0 0,1 0-878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5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 17503 0 0,'0'0'399'0'0,"0"0"60"0"0,0 0 21 0 0,0 0-59 0 0,2 0-276 0 0,-2-1 80 0 0,1 1 0 0 0,0 0 0 0 0,-1 0 0 0 0,1-1 0 0 0,0 1 0 0 0,0 0 0 0 0,-1 0 0 0 0,1 0 0 0 0,0 0 0 0 0,-1 0 0 0 0,1 0 0 0 0,0 0 0 0 0,0 0 0 0 0,-1 0 0 0 0,1 0 0 0 0,0 0 0 0 0,0 0 0 0 0,1 1 0 0 0,2 7 2697 0 0,-3 1-3976 0 0,-1 14 1447 0 0,-1 0 0 0 0,-1-1 0 0 0,-6 27 0 0 0,2-13 84 0 0,-23 118-461 0 0,29-154-119 0 0,0 1-1 0 0,0 0 1 0 0,-1 0-1 0 0,1 0 1 0 0,0 0-1 0 0,0 0 1 0 0,0 0-1 0 0,0-1 1 0 0,0 1 0 0 0,0 0-1 0 0,0 0 1 0 0,1 0-1 0 0,-1 0 1 0 0,0 0-1 0 0,0-1 1 0 0,1 1-1 0 0,-1 0 1 0 0,0 0-1 0 0,1 0 1 0 0,-1-1 0 0 0,1 1-1 0 0,-1 0 1 0 0,1 0-1 0 0,-1-1 1 0 0,1 1-1 0 0,1 1 1 0 0,-1-2-1056 0 0,11 3-2558 0 0,8-3 1681 0 0,-4-6-11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5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32 292 13823 0 0,'0'0'315'0'0,"0"0"45"0"0,0 0 21 0 0,0 0-49 0 0,0 0-81 0 0,-4 3 1065 0 0,1-2 2761 0 0,3-1-3918 0 0,-1 1 1 0 0,1-1-1 0 0,-1 0 0 0 0,1 0 1 0 0,-1 1-1 0 0,0-1 0 0 0,1 0 0 0 0,-1 0 1 0 0,1 0-1 0 0,-1 0 0 0 0,1 0 1 0 0,-1 0-1 0 0,0 0 0 0 0,1 0 0 0 0,-1 0 1 0 0,1 0-1 0 0,-1 0 0 0 0,1 0 1 0 0,-1 0-1 0 0,0 0 0 0 0,1-1 0 0 0,-1 1 1 0 0,1 0-1 0 0,-1 0 0 0 0,1-1 0 0 0,-1 1 1 0 0,0-1-85 0 0,0 0 0 0 0,0 0 0 0 0,1 0 0 0 0,-1 0 1 0 0,0 0-1 0 0,1 0 0 0 0,-1 0 0 0 0,1 0 0 0 0,-1 0 0 0 0,1 0 1 0 0,0 0-1 0 0,-1-2 0 0 0,0-2 144 0 0,1 0 1 0 0,-1 0-1 0 0,1 0 1 0 0,0 0-1 0 0,1-6 1 0 0,1-2-72 0 0,1 0-1 0 0,0 0 1 0 0,1 0 0 0 0,0 1 0 0 0,1 0 0 0 0,1 0 0 0 0,9-16-1 0 0,-10 19-53 0 0,1 1 0 0 0,1-1-1 0 0,-1 1 1 0 0,1 1 0 0 0,0 0 0 0 0,1 0-1 0 0,0 0 1 0 0,0 1 0 0 0,0 0-1 0 0,10-5 1 0 0,-17 10-94 0 0,3-1 0 0 0,0 0 0 0 0,-1 0 0 0 0,1 0 0 0 0,0 1 0 0 0,0-1 0 0 0,0 1 0 0 0,0 0 0 0 0,1 0 0 0 0,-1 0 0 0 0,0 1 0 0 0,7-1 0 0 0,-1 5 0 0 0,-8-2 0 0 0,-1 0 0 0 0,1 0 0 0 0,-1 0 0 0 0,0 0 0 0 0,1 0 0 0 0,-1 1 0 0 0,0-1 0 0 0,0 0 0 0 0,-1 1 0 0 0,1-1 0 0 0,0 1 0 0 0,-1-1 0 0 0,1 1 0 0 0,-1 3 0 0 0,1 36 0 0 0,-3-21 0 0 0,-1-1 0 0 0,-9 34 0 0 0,6-32 0 0 0,-4 37 0 0 0,10-59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1 0 0 0,0-1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0,4-6 0 0 0,5-9 0 0 0,18-37 0 0 0,-7 12 0 0 0,26-39 0 0 0,-39 68 0 0 0,1 1 0 0 0,-1 0 0 0 0,2 1 0 0 0,0-1 0 0 0,0 2 0 0 0,0-1 0 0 0,1 1 0 0 0,15-9 0 0 0,-15 12 0 0 0,-1 5 0 0 0,-8 1 0 0 0,1 0 0 0 0,-1-1 0 0 0,0 1 0 0 0,-1-1 0 0 0,1 1 0 0 0,0 0 0 0 0,0 0 0 0 0,0 0 0 0 0,0-1 0 0 0,0 1 0 0 0,-1 0 0 0 0,1 0 0 0 0,0 0 0 0 0,-1 0 0 0 0,1 0 0 0 0,0 2 0 0 0,8 21 0 0 0,-7-17 0 0 0,-1-3 0 0 0,-1 0 0 0 0,1 1 0 0 0,-1-1 0 0 0,0 0 0 0 0,0 0 0 0 0,0 7 0 0 0,-1 8 0 0 0,2-6 4 0 0,-1 0 0 0 0,-1 0 0 0 0,-4 23 0 0 0,-17 51-59 0 0,17-70 30 0 0,4-15-312 0 0,1-2-138 0 0,0 0-33 0 0,0 0 65 0 0,0 0 86 0 0,0 0-738 0 0,0 0-354 0 0,0 0-891 0 0,0 0-3452 0 0,0 0-1476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5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13823 0 0,'0'0'630'0'0,"0"0"-13"0"0,0 0-184 0 0,0 0 677 0 0,0 0 340 0 0,0 0 72 0 0,0 0-125 0 0,0 0-574 0 0,0 0-250 0 0,0 0-49 0 0,0 0-11 0 0,0 0-1 0 0,0 0 0 0 0,-1 1 0 0 0,-8 10 150 0 0,2 1-1 0 0,-1 0 1 0 0,-7 18 0 0 0,-8 15-641 0 0,-10 23-25 0 0,-22 87 4 0 0,53-148 144 0 0,0 1-1 0 0,0-1 0 0 0,1 0 1 0 0,0 1-1 0 0,1-1 1 0 0,0 12-1 0 0,-1-18-115 0 0,1 1 0 0 0,0 0-1 0 0,1-1 1 0 0,-1 1 0 0 0,0-1 0 0 0,0 1 0 0 0,1-1-1 0 0,-1 1 1 0 0,1-1 0 0 0,-1 1 0 0 0,1-1-1 0 0,0 1 1 0 0,0-1 0 0 0,-1 0 0 0 0,1 1 0 0 0,0-1-1 0 0,0 0 1 0 0,0 0 0 0 0,0 0 0 0 0,1 0 0 0 0,-1 0-1 0 0,0 0 1 0 0,0 0 0 0 0,1 0 0 0 0,-1 0-1 0 0,0 0 1 0 0,1-1 0 0 0,-1 1 0 0 0,1 0 0 0 0,-1-1-1 0 0,1 0 1 0 0,-1 1 0 0 0,1-1 0 0 0,-1 0 0 0 0,1 0-1 0 0,1 1 1 0 0,7-2-27 0 0,1 0 1 0 0,-1 0-1 0 0,0-1 0 0 0,0 0 1 0 0,0-1-1 0 0,-1 0 0 0 0,1-1 1 0 0,-1 0-1 0 0,1 0 0 0 0,-1-1 1 0 0,-1 0-1 0 0,1-1 0 0 0,-1 1 1 0 0,10-10-1 0 0,-5 3-1 0 0,-1 0-1 0 0,0-1 1 0 0,-1 0-1 0 0,0-1 1 0 0,-1 0-1 0 0,-1 0 1 0 0,13-27-1 0 0,-18 32 1 0 0,34-82 16 0 0,-35 80-27 0 0,0 0-1 0 0,0 0 1 0 0,-1-1-1 0 0,-1 1 1 0 0,0 0-1 0 0,0-20 1 0 0,-1 30-54 0 0,-1 0 0 0 0,1 0 1 0 0,0 0-1 0 0,0 0 0 0 0,-1 0 0 0 0,1-1 0 0 0,0 1 0 0 0,-1 0 0 0 0,1 0 1 0 0,-1 0-1 0 0,0 0 0 0 0,1 0 0 0 0,-1 1 0 0 0,0-1 0 0 0,1 0 1 0 0,-1 0-1 0 0,0 0 0 0 0,0 0 0 0 0,0 1 0 0 0,0-1 0 0 0,0 0 1 0 0,0 1-1 0 0,0-1 0 0 0,0 1 0 0 0,0-1 0 0 0,0 1 0 0 0,0 0 0 0 0,0-1 1 0 0,0 1-1 0 0,0 0 0 0 0,0 0 0 0 0,-1 0 0 0 0,1 0 0 0 0,0 0 1 0 0,-1 0-1 0 0,-4 0-687 0 0,1 0 1 0 0,0 0 0 0 0,-1 1 0 0 0,1 0-1 0 0,-1 0 1 0 0,-5 3 0 0 0,-6 2-1296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5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19351 0 0,'0'0'886'0'0,"0"0"-21"0"0,2 0-554 0 0,20-9 52 0 0,-15 5 470 0 0,1 1-1 0 0,0 1 1 0 0,0-1 0 0 0,11-1-1 0 0,82-12 2276 0 0,-98 16-3082 0 0,124-7 564 0 0,-124 7-982 0 0,0 0 0 0 0,-1 0 0 0 0,1 0 0 0 0,-1 0 0 0 0,1 1 0 0 0,0-1 0 0 0,-1 1 0 0 0,1-1 0 0 0,2 2 0 0 0,3 0-2708 0 0,-19-1 544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0:1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210 341 11975 0 0,'0'0'267'0'0,"4"0"42"0"0,12-4 17 0 0,-12 4-28 0 0,-1 0-196 0 0,-2 0-933 0 0,6 1-34 0 0,6-1 5409 0 0,-8-1 376 0 0,-11-3-3062 0 0,4 3-1414 0 0,3 1-289 0 0,5 0-66 0 0,-4 0 282 0 0,-2 0 117 0 0,0 0 21 0 0,0 0-66 0 0,-1-1-294 0 0,-13-7-131 0 0,13 8-18 0 0,1 0 0 0 0,0 0 0 0 0,0 0 0 0 0,0 0-1 0 0,-1 0 1 0 0,1 0 0 0 0,0 0 0 0 0,0 0 0 0 0,0 0 0 0 0,-1-1-1 0 0,1 1 1 0 0,0 0 0 0 0,0 0 0 0 0,0 0 0 0 0,-1 0-1 0 0,1 0 1 0 0,0 0 0 0 0,0 0 0 0 0,0-1 0 0 0,0 1-1 0 0,0 0 1 0 0,-1 0 0 0 0,1 0 0 0 0,0 0 0 0 0,0 0 0 0 0,0-1-1 0 0,0 1 1 0 0,0 0 0 0 0,0 0 0 0 0,0 0 0 0 0,0-1-1 0 0,0 1 1 0 0,-1 0 0 0 0,1 0 0 0 0,0 0 0 0 0,0-1-1 0 0,18-5 78 0 0,-17 6 294 0 0,-1 0 117 0 0,0 0 21 0 0,0 0-134 0 0,0 0-577 0 0,-7-2-1339 0 0,12 0 1525 0 0,-10 1 80 0 0,3 1 273 0 0,2 0 138 0 0,0 0 33 0 0,-11 0-320 0 0,20 1-1185 0 0,-2-1 685 0 0,-14 0 1876 0 0,15 0-1415 0 0,-4 0-133 0 0,-10-2-16 0 0,8 4 0 0 0,-6 0-64 0 0,2-2-273 0 0,6-2-544 0 0,-5 4 477 0 0,-8 2 983 0 0,9-3-79 0 0,0-1-58 0 0,1 0-293 0 0,7 0-133 0 0,-5-1-16 0 0,-14-3 0 0 0,-14 5 0 0 0,23-2 0 0 0,1 1 0 0 0,1 0 0 0 0,-1 0 0 0 0,1-1 0 0 0,-1 1 0 0 0,0 0 0 0 0,1 0 0 0 0,-1 0 0 0 0,1 0 0 0 0,-1 0 0 0 0,0 0 0 0 0,1 0 0 0 0,-1 0 0 0 0,0 0 0 0 0,1 0 0 0 0,-1 0 0 0 0,1 0 0 0 0,-1 0 0 0 0,0 1 0 0 0,1-1 0 0 0,-2 0 0 0 0,-31 5 0 0 0,23-3 0 0 0,-22 20 0 0 0,25-17 0 0 0,2 0 0 0 0,0 0 0 0 0,0 0 0 0 0,-7 11 0 0 0,10-13 0 0 0,0 0 0 0 0,-1 0 0 0 0,1 0 0 0 0,-1 0 0 0 0,0-1 0 0 0,-4 4 0 0 0,-4 2 0 0 0,0 2 0 0 0,10-6 0 0 0,1-2 0 0 0,-9 19 0 0 0,0-1 0 0 0,-8 27 0 0 0,8-3 0 0 0,4-27 0 0 0,4-17 0 0 0,1 0 0 0 0,0 1 0 0 0,-1-1 0 0 0,1 1 0 0 0,0-1 0 0 0,0 1 0 0 0,-1-1 0 0 0,1 1 0 0 0,0-1 0 0 0,0 1 0 0 0,0-1 0 0 0,0 1 0 0 0,0 0 0 0 0,0-1 0 0 0,0 1 0 0 0,-1-1 0 0 0,2 1 0 0 0,-1-1 0 0 0,0 1 0 0 0,0-1 0 0 0,0 1 0 0 0,0 0 0 0 0,0-1 0 0 0,0 1 0 0 0,0-1 0 0 0,1 1 0 0 0,-1-1 0 0 0,0 1 0 0 0,1-1 0 0 0,-1 1 0 0 0,0-1 0 0 0,1 0 0 0 0,-1 1 0 0 0,0-1 0 0 0,1 1 0 0 0,0-1 0 0 0,0 3 0 0 0,5 4 0 0 0,-6-6 0 0 0,0-1 0 0 0,1 1 0 0 0,-1-1 0 0 0,1 1 0 0 0,-1-1 0 0 0,1 1 0 0 0,-1-1 0 0 0,1 1 0 0 0,-1-1 0 0 0,1 1 0 0 0,-1-1 0 0 0,1 0 0 0 0,0 1 0 0 0,-1-1 0 0 0,1 0 0 0 0,0 1 0 0 0,-1-1 0 0 0,1 0 0 0 0,0 0 0 0 0,-1 0 0 0 0,1 0 0 0 0,0 0 0 0 0,1 0 0 0 0,0 0 0 0 0,11 3 0 0 0,4 0 0 0 0,-12-5 0 0 0,-3 0 0 0 0,66-35 0 0 0,-65 35 0 0 0,0-1 0 0 0,0 1 0 0 0,0-1 0 0 0,0 0 0 0 0,0-1 0 0 0,-1 1 0 0 0,4-6 0 0 0,6-7 0 0 0,4-3 0 0 0,23-36 0 0 0,-27 38 0 0 0,22-25 0 0 0,-19 25 0 0 0,15-23 0 0 0,-11 11 191 0 0,22-36 928 0 0,-37 57-996 0 0,0-1 0 0 0,0 1 0 0 0,-1-1 0 0 0,0 0 0 0 0,4-18 0 0 0,8-40-123 0 0,-9 48 0 0 0,-2-1 0 0 0,3-20 0 0 0,-6 37 0 0 0,0 2 0 0 0,3-22 0 0 0,-5 25 0 0 0,1 0 0 0 0,-1 0 0 0 0,0 0 0 0 0,0-1 0 0 0,0 1 0 0 0,0 0 0 0 0,0-1 0 0 0,-1 1 0 0 0,1-1 0 0 0,-1 1 0 0 0,-1 1 0 0 0,1-1 0 0 0,0 0 0 0 0,0 0 0 0 0,0 0 0 0 0,0 0 0 0 0,1 0 0 0 0,-1 1 0 0 0,1-1 0 0 0,-1 1 0 0 0,1-1 0 0 0,0 1 0 0 0,-1 2 0 0 0,-2 12 0 0 0,-13 30 0 0 0,2-4 0 0 0,0 7 0 0 0,-32 72 0 0 0,44-118 0 0 0,0 0 0 0 0,1 0 0 0 0,-1 1 0 0 0,-6 4 0 0 0,8-8 0 0 0,-1 1 0 0 0,0 0 0 0 0,1-1 0 0 0,-1 1 0 0 0,1 0 0 0 0,-1 0 0 0 0,1 0 0 0 0,0 0 0 0 0,0 0 0 0 0,0 0 0 0 0,0 0 0 0 0,0 0 0 0 0,0 0 0 0 0,1 1 0 0 0,-1-1 0 0 0,1 0 0 0 0,0 0 0 0 0,-1 1 0 0 0,1-1 0 0 0,0 0 0 0 0,0 1 0 0 0,1 3 0 0 0,0 2 0 0 0,0 1 0 0 0,0-1 0 0 0,-1 1 0 0 0,-1 11 0 0 0,1-12 0 0 0,-1 1 0 0 0,1-1 0 0 0,1 1 0 0 0,2 14 0 0 0,-2-18 0 0 0,0 0 0 0 0,1 0 0 0 0,-1 0 0 0 0,1 0 0 0 0,0-1 0 0 0,2 6 0 0 0,-3-8 0 0 0,1 0 0 0 0,-1 0 0 0 0,0-1 0 0 0,1 1 0 0 0,-1 0 0 0 0,1-1 0 0 0,0 0 0 0 0,0 1 0 0 0,-1-1 0 0 0,1 0 0 0 0,0 0 0 0 0,0 0 0 0 0,0 0 0 0 0,0 0 0 0 0,0 0 0 0 0,0 0 0 0 0,3 0 0 0 0,-2 0 0 0 0,0 0 0 0 0,0-1 0 0 0,1 1 0 0 0,-1-1 0 0 0,0 0 0 0 0,0 0 0 0 0,1 0 0 0 0,-1 0 0 0 0,0 0 0 0 0,5-2 0 0 0,0 1 0 0 0,14-5 0 0 0,-19 6 0 0 0,-2 0 0 0 0,0 1 0 0 0,1-1 0 0 0,-1 0 0 0 0,0 0 0 0 0,0 0 0 0 0,0 0 0 0 0,0 0 0 0 0,0 0 0 0 0,0-1 0 0 0,0 1 0 0 0,0 0 0 0 0,0-1 0 0 0,0 1 0 0 0,0 0 0 0 0,1-2 0 0 0,5-1-2103 0 0,3-5-6092 0 0,-12 3-155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0:2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7 394 11975 0 0,'0'0'267'0'0,"-7"1"768"0"0,20-8 228 0 0,-1-1 0 0 0,-1 0 0 0 0,1-1 0 0 0,-2 0 0 0 0,15-15 0 0 0,-27 13-381 0 0,2 10-740 0 0,0-1-74 0 0,0 0 0 0 0,1 0 1 0 0,0 0-1 0 0,-1 1 0 0 0,1-1 0 0 0,0 0 0 0 0,0 0 0 0 0,0 1 1 0 0,0-1-1 0 0,0 0 0 0 0,0 1 0 0 0,0-1 0 0 0,1 1 0 0 0,-1-1 0 0 0,1 1 1 0 0,2-2-1 0 0,5-7 309 0 0,-7 8-267 0 0,0-1 0 0 0,0 0-1 0 0,0 0 1 0 0,0 0 0 0 0,-1 0-1 0 0,1 0 1 0 0,-1-1 0 0 0,0 1 0 0 0,0 0-1 0 0,0-1 1 0 0,0 1 0 0 0,-1-1-1 0 0,1-3 1 0 0,-1 5-73 0 0,1 0 0 0 0,0 0 0 0 0,0-1-1 0 0,-1 1 1 0 0,1 0 0 0 0,1 0 0 0 0,-1 0 0 0 0,0 0 0 0 0,0 1 0 0 0,1-1-1 0 0,-1 0 1 0 0,4-2 0 0 0,-3 2-17 0 0,0-1-1 0 0,0 1 1 0 0,0 0-1 0 0,0-1 1 0 0,-1 1 0 0 0,3-5-1 0 0,-2 2-16 0 0,-1 2 33 0 0,0-1 1 0 0,0 1 0 0 0,1 0-1 0 0,0 0 1 0 0,-1 0 0 0 0,1 0-1 0 0,0 0 1 0 0,0 0 0 0 0,1 0-1 0 0,-1 1 1 0 0,6-5 0 0 0,-6 5 26 0 0,-1 1 1 0 0,1 0 0 0 0,0-1-1 0 0,-1 1 1 0 0,1-1-1 0 0,-1 0 1 0 0,0 1-1 0 0,1-1 1 0 0,-1 0 0 0 0,0 0-1 0 0,0 0 1 0 0,0 0-1 0 0,0 0 1 0 0,-1 0-1 0 0,1 0 1 0 0,0 0 0 0 0,-1 0-1 0 0,1 0 1 0 0,-1 0-1 0 0,0-1 1 0 0,0 1-1 0 0,0 0 1 0 0,0 0 0 0 0,-1-4-1 0 0,1 5-62 0 0,0-1 1 0 0,1 0-1 0 0,-1 0 1 0 0,0 0-1 0 0,0 0 0 0 0,1 1 1 0 0,-1-1-1 0 0,1 0 1 0 0,0 0-1 0 0,-1 1 0 0 0,1-1 1 0 0,0 1-1 0 0,1-3 1 0 0,6-12-6 0 0,-2 5-12 0 0,-5 8 24 0 0,-6-11 68 0 0,4 13-72 0 0,1 0 51 0 0,0 0 0 0 0,0 0 0 0 0,-1 1-1 0 0,1-1 1 0 0,-1 0 0 0 0,1 0 0 0 0,-1 1 0 0 0,1-1 0 0 0,-1 0-1 0 0,1 1 1 0 0,-1-1 0 0 0,0 1 0 0 0,1-1 0 0 0,-1 0 0 0 0,0 1 0 0 0,1 0-1 0 0,-1-1 1 0 0,-1 0 0 0 0,1 1-16 0 0,0 0 0 0 0,0 0 0 0 0,0 0 0 0 0,0 0 0 0 0,-1 0 0 0 0,1 0-1 0 0,0 0 1 0 0,0 1 0 0 0,0-1 0 0 0,0 0 0 0 0,0 1 0 0 0,0-1 0 0 0,0 1 0 0 0,0-1 0 0 0,1 1 0 0 0,-1-1 0 0 0,0 1 0 0 0,0-1-1 0 0,0 1 1 0 0,0 0 0 0 0,1 0 0 0 0,-1-1 0 0 0,0 2 0 0 0,-4 3-46 0 0,0 0 0 0 0,1 0 0 0 0,0 1 0 0 0,0-1-1 0 0,0 1 1 0 0,1 0 0 0 0,-1 0 0 0 0,-1 7 0 0 0,-3 6-129 0 0,1 1 1 0 0,0 0-1 0 0,-3 26 0 0 0,8-41 200 0 0,1 1 0 0 0,-1-1 0 0 0,0 0 0 0 0,-1 0 0 0 0,0 1 0 0 0,-4 5 0 0 0,4-5-33 0 0,-1-1 1 0 0,1 1 0 0 0,1 0 0 0 0,-4 10 0 0 0,4-8-52 0 0,1-1 0 0 0,0 1 0 0 0,1 9 0 0 0,0-11-45 0 0,-1 1 1 0 0,1-1 0 0 0,-1 1 0 0 0,-3 10 0 0 0,-5-4-407 0 0,8-13 432 0 0,1 1 0 0 0,-1-1 0 0 0,0 1 0 0 0,1-1 0 0 0,-1 1 0 0 0,1 0 0 0 0,-1-1 0 0 0,1 1 0 0 0,-1 0 0 0 0,1-1 0 0 0,0 1 0 0 0,-1 0 0 0 0,1-1 0 0 0,0 1 0 0 0,-1 0 0 0 0,1 0 0 0 0,0-1 0 0 0,0 2 0 0 0,0-1 18 0 0,1 1 0 0 0,0-1 0 0 0,-1 0 0 0 0,1 1 0 0 0,0-1 0 0 0,0 0 0 0 0,0 0 0 0 0,0 0 0 0 0,0 0 0 0 0,0 1 0 0 0,0-2-1 0 0,0 1 1 0 0,0 0 0 0 0,1 0 0 0 0,-1 0 0 0 0,0 0 0 0 0,2 0 0 0 0,-2-1 21 0 0,-1 1 0 0 0,1-1 0 0 0,-1 0 0 0 0,1 1 0 0 0,-1-1 0 0 0,1 1 0 0 0,-1-1 0 0 0,1 1 0 0 0,-1-1 0 0 0,1 1 0 0 0,-1 0 0 0 0,1-1 0 0 0,-1 1 0 0 0,0 0 0 0 0,1 0 0 0 0,0 1 0 0 0,0 0 0 0 0,-1-1 0 0 0,1 0 0 0 0,0 1 0 0 0,0-1 0 0 0,0 1 0 0 0,0-1 0 0 0,0 0 0 0 0,1 0 0 0 0,-1 0 0 0 0,0 0 0 0 0,3 2 0 0 0,-4-3 0 0 0,8 4-16 0 0,9-6 96 0 0,-15 2 257 0 0,26-3-573 0 0,-26 3 105 0 0,1 0 107 0 0,7 11 78 0 0,-9-10 283 0 0,-1-1 138 0 0,0 0 33 0 0,0 0-65 0 0,-1 1-294 0 0,1 0-158 0 0,0-1 0 0 0,0 0 0 0 0,-1 0 0 0 0,1 1-1 0 0,0-1 1 0 0,0 0 0 0 0,0 1 0 0 0,-1-1 0 0 0,1 0 0 0 0,0 1 0 0 0,0-1 0 0 0,0 1 0 0 0,0-1-1 0 0,0 0 1 0 0,0 1 0 0 0,0-1 0 0 0,0 0 0 0 0,0 1 0 0 0,0-1 0 0 0,0 1 0 0 0,0-1 0 0 0,0 0-1 0 0,0 1 1 0 0,0-1 0 0 0,0 1 0 0 0,0-1 0 0 0,0 0 0 0 0,1 1 0 0 0,-1-1 0 0 0,0 0-1 0 0,0 1 1 0 0,0-1 0 0 0,1 0 0 0 0,-1 0 0 0 0,0 1 0 0 0,1 0-48 0 0,-1-1 11 0 0,0 1 0 0 0,1 0 1 0 0,-1 0-1 0 0,0-1 0 0 0,0 1 1 0 0,0 0-1 0 0,0 0 0 0 0,0-1 1 0 0,0 1-1 0 0,0 0 0 0 0,0 0 1 0 0,0-1-1 0 0,0 1 0 0 0,0 0 0 0 0,-1 0 1 0 0,1-1-1 0 0,0 1 0 0 0,-1 0 1 0 0,1 0-1 0 0,0-1 0 0 0,-1 1 1 0 0,1-1-1 0 0,-1 1 0 0 0,1 0 1 0 0,-1-1-1 0 0,0 2 0 0 0,-1 0-146 0 0,3 0 43 0 0,-1-2 154 0 0,0 0-1 0 0,0 1 1 0 0,0-1 0 0 0,1 0-1 0 0,-1 0 1 0 0,0 0 0 0 0,0 0-1 0 0,0 0 1 0 0,1 0 0 0 0,-1 0-1 0 0,0 1 1 0 0,0-1-1 0 0,0 0 1 0 0,0 0 0 0 0,0 0-1 0 0,1 1 1 0 0,-1-1 0 0 0,0 0-1 0 0,0 0 1 0 0,0 0 0 0 0,0 1-1 0 0,0-1 1 0 0,0 0 0 0 0,0 0-1 0 0,0 0 1 0 0,0 1-1 0 0,0-1 1 0 0,0 0 0 0 0,0 0-1 0 0,0 1 1 0 0,0-1 0 0 0,0 0-1 0 0,0 0 1 0 0,0 0 0 0 0,0 1-1 0 0,0-1 1 0 0,0 0 0 0 0,0 0-1 0 0,0 1 1 0 0,0-1-1 0 0,-3 1 191 0 0,1 0 280 0 0,2-1 33 0 0,0 0-133 0 0,0 0-577 0 0,0 0-248 0 0,2 0-50 0 0,7 0 58 0 0,1-3 294 0 0,-9-1 129 0 0,0 3 21 0 0,18-22 401 0 0,-16 20-294 0 0,0 1 0 0 0,0-1 0 0 0,-1-1 0 0 0,1 1 0 0 0,-1 0 0 0 0,0-1 0 0 0,0 1 0 0 0,3-7 0 0 0,-3 6-45 0 0,1 0 0 0 0,-1 0 0 0 0,1 0 0 0 0,-1 1 1 0 0,1-1-1 0 0,0 1 0 0 0,6-5 0 0 0,7-9 31 0 0,14-14-95 0 0,-24 26 0 0 0,2 0 0 0 0,1 0 0 0 0,3 1 0 0 0,-8 6 0 0 0,-2-2 0 0 0,1 0 0 0 0,9 5 0 0 0,-9-4 0 0 0,4 2 0 0 0,-5-2 0 0 0,-1-1 0 0 0,1 1 0 0 0,0 0 0 0 0,0 0 0 0 0,-1 0 0 0 0,1 0 0 0 0,-1 0 0 0 0,1 0 0 0 0,-1 1 0 0 0,1-1 0 0 0,-1 0 0 0 0,0 1 0 0 0,1-1 0 0 0,-1 1 0 0 0,0-1 0 0 0,0 1 0 0 0,0 0 0 0 0,0-1 0 0 0,0 3 0 0 0,1-1 0 0 0,-1-1 0 0 0,0 1 0 0 0,0 0 0 0 0,0-1 0 0 0,0 1 0 0 0,0 0 0 0 0,-1 0 0 0 0,1 0 0 0 0,-1 0 0 0 0,0 4 0 0 0,1 5 0 0 0,2 1 0 0 0,-3-7 0 0 0,-3 4 0 0 0,-6 15 0 0 0,6-16 0 0 0,3-8 0 0 0,2-7 0 0 0,10-22 0 0 0,4 6 0 0 0,1 0 0 0 0,35-33 0 0 0,-49 52 0 0 0,2-1 0 0 0,18-2 0 0 0,-15 8 0 0 0,-7 0 0 0 0,0 1 0 0 0,13 7 0 0 0,-8-6 0 0 0,-1 3 0 0 0,1 2 0 0 0,-3-3 0 0 0,-2 7 0 0 0,0-10 0 0 0,-1 0 0 0 0,0 0 0 0 0,1-1 0 0 0,-1 1 0 0 0,-1 0 0 0 0,1 0 0 0 0,0 0 0 0 0,-1 0 0 0 0,1-1 0 0 0,-1 1 0 0 0,0 0 0 0 0,0 0 0 0 0,0-1 0 0 0,-3 6 0 0 0,2-6 0 0 0,1 2 0 0 0,4 16 0 0 0,-2-11 0 0 0,2-2 0 0 0,-1 2 0 0 0,-1-2-64 0 0,-1-5-273 0 0,0-2-138 0 0,0 0-33 0 0,0 0-72 0 0,0 0-285 0 0,4-5-1645 0 0,-2 2-3935 0 0,2-3-1267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21 11975 0 0,'0'0'267'0'0,"0"0"42"0"0,0 0 17 0 0,0 0-28 0 0,0 0-126 0 0,0 0 204 0 0,0 0 111 0 0,0 0 22 0 0,0 0 3 0 0,0 0 0 0 0,0 0 0 0 0,0 0 0 0 0,0 0 0 0 0,0 0 0 0 0,2-3 0 0 0,8-7 0 0 0,-8 7 0 0 0,-2 3 0 0 0,0 0 0 0 0,0 0 0 0 0,-1-4 682 0 0,1 3-594 0 0,5 2-352 0 0,-4-1-242 0 0,1 0 31 0 0,-1 1 0 0 0,1-1 0 0 0,0 1 0 0 0,0 0 0 0 0,-1-1 0 0 0,1 1 1 0 0,0 0-1 0 0,-1 0 0 0 0,1 0 0 0 0,-1 1 0 0 0,1-1 0 0 0,-1 0 0 0 0,0 0 0 0 0,1 1 0 0 0,-1-1 0 0 0,0 1 0 0 0,2 2 0 0 0,16 33-142 0 0,-16-32 151 0 0,5 12-57 0 0,-4-10 156 0 0,0 1 0 0 0,0 0 0 0 0,-1 0 0 0 0,0 0 0 0 0,0 1 1 0 0,-1-1-1 0 0,0 1 0 0 0,0 0 0 0 0,0 11 0 0 0,-2 4 222 0 0,1-19-327 0 0,-1-1 0 0 0,0 1 0 0 0,0 0 1 0 0,0-1-1 0 0,-2 7 0 0 0,2-6-40 0 0,-1 0 0 0 0,0 0 0 0 0,-1 0 0 0 0,1 0 0 0 0,-1-1 0 0 0,0 1 0 0 0,0 0 0 0 0,-1-1 0 0 0,1 0 0 0 0,-1 1 0 0 0,-7 7 0 0 0,3-4 0 0 0,3-3 0 0 0,0 0 0 0 0,-1-1 0 0 0,0 1 0 0 0,0-1 0 0 0,0 0 0 0 0,0 0 0 0 0,-1 0 0 0 0,1-1 0 0 0,-10 5 0 0 0,-7 0 0 0 0,-1-1 0 0 0,-27 6 0 0 0,47-13 0 0 0,1 0 0 0 0,-1 0 0 0 0,0 0 0 0 0,1 0 0 0 0,-1 0 0 0 0,1-1 0 0 0,-3 0 0 0 0,-13-1 0 0 0,15 2 0 0 0,1 0 0 0 0,1 0 0 0 0,0 0 0 0 0,0 0 0 0 0,-1-1 0 0 0,1 1 0 0 0,0 0 0 0 0,-1-1 0 0 0,1 1 0 0 0,0 0 0 0 0,0-1 0 0 0,0 1 0 0 0,-1-1 0 0 0,1 0 0 0 0,0 1 0 0 0,0-1 0 0 0,0 0 0 0 0,0 0 0 0 0,0 0 0 0 0,-1-2 0 0 0,-6-3 0 0 0,7 6 0 0 0,1 0 0 0 0,-1 0 0 0 0,1-1 0 0 0,0 1 0 0 0,-1 0 0 0 0,1-1 0 0 0,0 1 0 0 0,-1-1 0 0 0,1 1 0 0 0,0-1 0 0 0,-1 1 0 0 0,1 0 0 0 0,0-1 0 0 0,0 1 0 0 0,0-1 0 0 0,-1 1 0 0 0,1-1 0 0 0,0 1 0 0 0,0-1 0 0 0,0 1 0 0 0,0-2 0 0 0,-1-2 0 0 0,0-4 0 0 0,1 7-18 0 0,0 0 0 0 0,0 0 0 0 0,0 1 0 0 0,0-1 0 0 0,0 0-1 0 0,0 0 1 0 0,0 0 0 0 0,0 1 0 0 0,1-1 0 0 0,-1 0 0 0 0,0 0 0 0 0,1 1 0 0 0,-1-1 0 0 0,0 0 0 0 0,1 1-1 0 0,-1-1 1 0 0,1 0 0 0 0,-1 1 0 0 0,1-1 0 0 0,-1 0 0 0 0,1 1 0 0 0,0-1 0 0 0,-1 1 0 0 0,1-1-1 0 0,0 1 1 0 0,-1 0 0 0 0,1-1 0 0 0,1 0 0 0 0,0 0-286 0 0,14-9-1945 0 0,-4 6-3847 0 0,-2 1-986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0:2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17503 0 0,'0'0'399'0'0,"0"0"60"0"0,0 0 21 0 0,0 0-59 0 0,0 0-136 0 0,0 0 457 0 0,0 0 228 0 0,0 0 43 0 0,0 0-59 0 0,0 0-289 0 0,0 0-121 0 0,0 0-28 0 0,1 8 83 0 0,1 5-417 0 0,-2 1 0 0 0,0-1 0 0 0,0 1 0 0 0,-2-1 1 0 0,1 1-1 0 0,-2-1 0 0 0,-6 23 0 0 0,7-28-74 0 0,1-1-1 0 0,0 1 0 0 0,0 13 1 0 0,1-13-64 0 0,-1-1 1 0 0,1 1 0 0 0,-4 13-1 0 0,-20 56-44 0 0,16-62 0 0 0,6-13 0 0 0,0 1 0 0 0,1-1 0 0 0,-1 1 0 0 0,1-1 0 0 0,-1 1 0 0 0,1-1 0 0 0,0 1 0 0 0,0 0 0 0 0,-1 4 0 0 0,1-4 0 0 0,-3 11 0 0 0,4-13 7 0 0,-1 1-1 0 0,1-1 1 0 0,0 1 0 0 0,0-1 0 0 0,0 1-1 0 0,0-1 1 0 0,0 1 0 0 0,0-1-1 0 0,1 3 1 0 0,5 2 206 0 0,-4-4-50 0 0,0-1-102 0 0,-1 1 0 0 0,1-1 1 0 0,0 1-1 0 0,-1-1 1 0 0,1 0-1 0 0,0 0 0 0 0,0 0 1 0 0,0 0-1 0 0,0 0 0 0 0,0 0 1 0 0,0-1-1 0 0,0 1 0 0 0,3 0 1 0 0,30 1 673 0 0,-32-2-724 0 0,0 0-11 0 0,12-6 0 0 0,-14 6 0 0 0,0-1 0 0 0,0 0 0 0 0,0 1 0 0 0,0-1 0 0 0,1 1 0 0 0,-1-1 0 0 0,0 1 0 0 0,0 0 0 0 0,1-1 0 0 0,-1 1 0 0 0,0 0 0 0 0,1 0 0 0 0,-1 0 0 0 0,0 0 0 0 0,0 0 0 0 0,1 0 0 0 0,0 1 0 0 0,5 0 0 0 0,-1-2 6 0 0,-2 1-18 0 0,0-1 1 0 0,0 2-1 0 0,0-1 0 0 0,0 0 1 0 0,7 2-1 0 0,-9-2-325 0 0,-2 0-138 0 0,0 0-33 0 0,0 0-72 0 0,-21-1-3251 0 0,15 0-2158 0 0,5 0-1723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0:2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34 100 11975 0 0,'0'0'267'0'0,"2"0"42"0"0,1-2-238 0 0,0 0-1 0 0,0-1 1 0 0,-1 1-1 0 0,1 0 1 0 0,0-1-1 0 0,-1 0 1 0 0,0 1-1 0 0,3-4 1 0 0,16-27 1077 0 0,-19 28-367 0 0,13-26 3935 0 0,-15 29-4204 0 0,0 2 0 0 0,1-4 1273 0 0,-1 4 39 0 0,-3 5-721 0 0,-2 2-1103 0 0,0 0 0 0 0,1 0 0 0 0,0 0 0 0 0,0 1 0 0 0,-5 16 0 0 0,-7 42 0 0 0,11-40 0 0 0,-8 32 0 0 0,-6 69 0 0 0,16-99 0 0 0,1-16 0 0 0,1 0 0 0 0,0 18 0 0 0,-1 2 0 0 0,0-23 0 0 0,0-4 0 0 0,7-4 0 0 0,-3-2-330 0 0,1 0 0 0 0,-1 0 0 0 0,0-1 0 0 0,0 1 0 0 0,0-1 0 0 0,0 1 0 0 0,0-1 0 0 0,0 1 0 0 0,-1-1 0 0 0,1 0 0 0 0,-1 0 0 0 0,1 0 0 0 0,-1 0 0 0 0,1 0 0 0 0,-1 0 0 0 0,2-4 0 0 0,4-7-1716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0:2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 17503 0 0,'0'0'399'0'0,"0"0"60"0"0,0 0 21 0 0,0 0-59 0 0,0-2-276 0 0,-1-3-57 0 0,0 5-71 0 0,1 0 0 0 0,0 0 1 0 0,0 0-1 0 0,0-1 0 0 0,0 1 0 0 0,0 0 0 0 0,0 0 0 0 0,0 0 0 0 0,0 0 0 0 0,0 0 0 0 0,0 0 1 0 0,0-1-1 0 0,0 1 0 0 0,0 0 0 0 0,-1 0 0 0 0,1 0 0 0 0,0 0 0 0 0,0 0 0 0 0,0 0 0 0 0,0 0 1 0 0,0 0-1 0 0,0 0 0 0 0,0 0 0 0 0,-1-1 0 0 0,1 1 0 0 0,0 0 0 0 0,0 0 0 0 0,0 0 0 0 0,0 0 1 0 0,0 0-1 0 0,-1 0 0 0 0,1 0 0 0 0,0 0 0 0 0,0 0 0 0 0,0 0 0 0 0,0 0 0 0 0,0 0 0 0 0,-1 0 1 0 0,1 0-1 0 0,0 0 0 0 0,0 1 0 0 0,0-1 0 0 0,0 0 0 0 0,0 0 0 0 0,0 0 0 0 0,-1 0 0 0 0,1 0 1 0 0,0 0-1 0 0,0 0 0 0 0,0 0 0 0 0,0 0 0 0 0,0 0 0 0 0,0 1 0 0 0,0-1 0 0 0,0 0 0 0 0,-1 0 1 0 0,1 0-1 0 0,0 0 0 0 0,-11 14 2063 0 0,-10 20 902 0 0,6 5-2982 0 0,-15 64 0 0 0,14-48 0 0 0,13-43 228 0 0,0-1-1 0 0,0 0 1 0 0,1 1-1 0 0,0 0 1 0 0,1 0-1 0 0,0 0 1 0 0,1-1 0 0 0,3 22-1 0 0,0-20-227 0 0,0-10 0 0 0,-1-2 0 0 0,7 9 0 0 0,-4-10 0 0 0,-4 0 0 0 0,2 0-30 0 0,-1 1-1 0 0,1-1 1 0 0,0 0-1 0 0,0 0 1 0 0,-1-1 0 0 0,1 1-1 0 0,-1 0 1 0 0,1-1-1 0 0,0 0 1 0 0,-1 1 0 0 0,1-1-1 0 0,3-2 1 0 0,1-1-212 0 0,0 0 0 0 0,11-9-1 0 0,-3 1-19 0 0,-11 9 199 0 0,0 0 1 0 0,0-1-1 0 0,-1 0 0 0 0,0 0 0 0 0,0 0 1 0 0,0 0-1 0 0,0 0 0 0 0,-1-1 0 0 0,3-4 1 0 0,0-1-166 0 0,-1-1 0 0 0,0 0 0 0 0,2-12 0 0 0,-4 16-525 0 0,0-1-1 0 0,-1 0 1 0 0,0 0-1 0 0,-1 0 0 0 0,0 0 1 0 0,0 0-1 0 0,-1 0 1 0 0,-2-13-1 0 0,-2 7-1293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0:2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62 11975 0 0,'0'0'267'0'0,"-13"6"666"0"0,11-4-877 0 0,2-2-47 0 0,-1 1-1 0 0,0-1 1 0 0,0 1 0 0 0,1-1 0 0 0,-1 1 0 0 0,0 0 0 0 0,1 0-1 0 0,-1-1 1 0 0,1 1 0 0 0,-1 0 0 0 0,1 0 0 0 0,-1 0-1 0 0,0 1 1 0 0,-3 4 132 0 0,4-4 937 0 0,0-2 366 0 0,11 4 1473 0 0,-6-2-2567 0 0,1-1 1 0 0,-1 0-1 0 0,1-1 0 0 0,0 1 1 0 0,-1-1-1 0 0,12-1 0 0 0,37-7 1200 0 0,-28 4-984 0 0,-17 1-564 0 0,1 0 1 0 0,-1 0-1 0 0,-1-1 1 0 0,1 0-1 0 0,-1-1 1 0 0,10-6-1 0 0,1-3-1 0 0,21-21-5612 0 0,-38 32 3565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0:2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0,'2'0'439'0'0,"5"-1"-237"0"0,0 1 1 0 0,-1 0-1 0 0,1 1 0 0 0,0 0 1 0 0,-1 0-1 0 0,1 0 0 0 0,-1 1 1 0 0,10 3-1 0 0,-15-4 523 0 0,1 0 246 0 0,3 4-811 0 0,-1 0 1 0 0,0 0-1 0 0,0 0 0 0 0,-1 1 1 0 0,0-1-1 0 0,1 1 0 0 0,-2 0 1 0 0,1 0-1 0 0,-1 0 0 0 0,0 0 1 0 0,0 0-1 0 0,0 0 0 0 0,-1 1 1 0 0,1 9-1 0 0,0 9 474 0 0,-1 0 1 0 0,-3 36-1 0 0,-5-16-634 0 0,4-36 0 0 0,2 1 0 0 0,-1 0 0 0 0,1 0 0 0 0,1 16 0 0 0,0-17-267 0 0,0 1 0 0 0,0-1 0 0 0,-1 0 0 0 0,0 1 0 0 0,-1-1 0 0 0,0 0 0 0 0,-1 1 0 0 0,-3 8 0 0 0,3-11-303 0 0,0 0 1 0 0,0 0 0 0 0,0 0-1 0 0,-1-1 1 0 0,0 0-1 0 0,-1 0 1 0 0,1 0 0 0 0,-1 0-1 0 0,-1-1 1 0 0,-7 8 0 0 0,11-12-7589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0:2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23 123 11975 0 0,'-3'1'31'0'0,"3"-1"-6"0"0,-1 0 0 0 0,1 1-1 0 0,-1-1 1 0 0,0 0 0 0 0,1 0 0 0 0,-1 0 0 0 0,1 1 0 0 0,-1-1 0 0 0,1 0 0 0 0,-1 0-1 0 0,0 0 1 0 0,1 0 0 0 0,-1 0 0 0 0,1 0 0 0 0,-1 0 0 0 0,0 0 0 0 0,1 0 0 0 0,-1 0 0 0 0,1-1-1 0 0,-1 1 1 0 0,1 0 0 0 0,-1 0 0 0 0,1-1 0 0 0,-1 1 0 0 0,0 0 0 0 0,1 0 0 0 0,-1-1-1 0 0,1 1 1 0 0,0-1 0 0 0,-1 1 0 0 0,1 0 0 0 0,-1-1 0 0 0,1 1 0 0 0,-1-1 0 0 0,1-1 273 0 0,0 2-58 0 0,0-1-13 0 0,1-1-1 0 0,-1 1 1 0 0,0-1-1 0 0,1 1 1 0 0,0-1-1 0 0,-1 1 1 0 0,1 0-1 0 0,0-1 0 0 0,0 1 1 0 0,0 0-1 0 0,0-1 1 0 0,0 1-1 0 0,0 0 1 0 0,0 0-1 0 0,0 0 1 0 0,0 0-1 0 0,0 0 1 0 0,1 0-1 0 0,-1 0 0 0 0,0 0 1 0 0,3-1-1 0 0,1 0 184 0 0,0 0 0 0 0,0 0-1 0 0,0 0 1 0 0,0 0 0 0 0,6 0-1 0 0,3 0 212 0 0,-1 0 0 0 0,1 1 0 0 0,17 1 0 0 0,-2 3 493 0 0,30 6 0 0 0,3 1-1114 0 0,88 2 0 0 0,-91-14 509 0 0,-37 1-43 0 0,27 1-1 0 0,-12 2-162 0 0,36-5 0 0 0,-67 3-301 0 0,174 2-2 0 0,-166-1 0 0 0,23-4 0 0 0,0 1 0 0 0,42-2 0 0 0,-23 0 0 0 0,53-7 0 0 0,-41 3 0 0 0,-32 2 0 0 0,-26 3 0 0 0,0 1 0 0 0,14 0 0 0 0,32-2 0 0 0,-33 1 0 0 0,-12 1 0 0 0,0 1 0 0 0,0 0 0 0 0,0 1 0 0 0,15 1 0 0 0,41 0 459 0 0,-6-2 13 0 0,-33 0 86 0 0,51-7 1 0 0,53-9-559 0 0,-79 10 0 0 0,42-7 0 0 0,-86 12 0 0 0,0 1 0 0 0,1 1 0 0 0,-1 0 0 0 0,0 0 0 0 0,0 0 0 0 0,11 3 0 0 0,-13-1 0 0 0,0-1 0 0 0,0 0 0 0 0,-1 0 0 0 0,1-1 0 0 0,12 0 0 0 0,-2-1 0 0 0,-11 1 0 0 0,0 0 0 0 0,-1 1 0 0 0,1-1 0 0 0,0 1 0 0 0,6 2 0 0 0,3 0 0 0 0,27 4 0 0 0,0-3 0 0 0,0-1 0 0 0,77-6 0 0 0,-56-1 0 0 0,-40 4 0 0 0,0-2 0 0 0,29-6 0 0 0,-20 5 0 0 0,2 1 0 0 0,-27 0 0 0 0,-1 1-201 0 0,-4 1-850 0 0,-13 0-1900 0 0,-2 2 1418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0:2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213 428 13823 0 0,'0'0'315'0'0,"3"-1"45"0"0,0 0-290 0 0,0 1 0 0 0,0-1-1 0 0,0 0 1 0 0,0-1 0 0 0,0 1 0 0 0,0-1 0 0 0,-1 1 0 0 0,1-1 0 0 0,0 0-1 0 0,-1 0 1 0 0,1 0 0 0 0,2-3 0 0 0,-5 5-37 0 0,0-1 0 0 0,0 1-1 0 0,1 0 1 0 0,-1-1 0 0 0,0 1 0 0 0,0 0 0 0 0,0-1 0 0 0,0 1 0 0 0,0 0-1 0 0,0-1 1 0 0,0 1 0 0 0,0-1 0 0 0,0 1 0 0 0,0 0 0 0 0,-1-1 0 0 0,1 1-1 0 0,0 0 1 0 0,0-1 0 0 0,0 1 0 0 0,0 0 0 0 0,0-1 0 0 0,-1 1-1 0 0,1 0 1 0 0,0-1 0 0 0,-1 1 9 0 0,1 0-1 0 0,0-1 1 0 0,0 1-1 0 0,0 0 1 0 0,0 0-1 0 0,-1 0 1 0 0,1-1-1 0 0,0 1 1 0 0,0 0-1 0 0,0 0 1 0 0,0-1-1 0 0,0 1 0 0 0,0 0 1 0 0,0 0-1 0 0,0-1 1 0 0,0 1-1 0 0,0 0 1 0 0,0-1-1 0 0,0 1 1 0 0,0 0-1 0 0,0 0 1 0 0,0-1-1 0 0,0 1 1 0 0,0 0-1 0 0,0 0 1 0 0,0-1-1 0 0,0 1 116 0 0,1 0 0 0 0,-1-1 1 0 0,0 1-1 0 0,0 0 0 0 0,0 0 0 0 0,0 0 0 0 0,1 0 0 0 0,-1-1 0 0 0,0 1 0 0 0,0 0 0 0 0,0 0 0 0 0,0 0 1 0 0,0-1-1 0 0,0 1 0 0 0,0 0 0 0 0,0 0 0 0 0,0-1 0 0 0,1 1 0 0 0,-1 0 0 0 0,0 0 0 0 0,0-1 0 0 0,0 1 1 0 0,0 0-1 0 0,0 0 0 0 0,-1 0 0 0 0,1-1 0 0 0,0 1 0 0 0,0 0 0 0 0,0 0 0 0 0,0-1 0 0 0,0 1 0 0 0,0 0 1 0 0,0 0-1 0 0,0 0 0 0 0,0-1 0 0 0,-1 1 0 0 0,-9-6 730 0 0,7 5-847 0 0,1 1 1 0 0,0-1-1 0 0,-1 1 0 0 0,1-1 0 0 0,-1 1 1 0 0,1 0-1 0 0,-1 0 0 0 0,1 0 1 0 0,-4 1-1 0 0,-40 16 1077 0 0,33-11-1117 0 0,11-2 0 0 0,1-1 0 0 0,-20 15 0 0 0,18-16 0 0 0,1 0 0 0 0,-1-1 0 0 0,1 1 0 0 0,-1 1 0 0 0,1-1 0 0 0,0 0 0 0 0,0 1 0 0 0,0-1 0 0 0,0 1 0 0 0,-2 4 0 0 0,-5 11 0 0 0,-23 35 0 0 0,13-24 0 0 0,2-5 0 0 0,13-19 0 0 0,0 0 0 0 0,0 0 0 0 0,1 1 0 0 0,0-1 0 0 0,-4 9 0 0 0,4 1 0 0 0,6-11 0 0 0,-2-3 0 0 0,12 13 0 0 0,-1-6 0 0 0,-6-8 0 0 0,-4-1 0 0 0,2 1 0 0 0,0 0 0 0 0,0-1 0 0 0,-1 0 0 0 0,1 0 0 0 0,0 0 0 0 0,-1 0 0 0 0,1 0 0 0 0,-1-1 0 0 0,1 1 0 0 0,3-4 0 0 0,33-25 0 0 0,-25 18 0 0 0,-8 8 0 0 0,-1-1 0 0 0,-1 0 0 0 0,1-1 0 0 0,-1 1 0 0 0,1-1 0 0 0,5-10 0 0 0,-4 6 29 0 0,0 1 0 0 0,1 0 0 0 0,12-12 0 0 0,-10 12 80 0 0,-1-1 0 0 0,11-15 0 0 0,-8 6 212 0 0,0 0 0 0 0,-2-1 0 0 0,-1 0 0 0 0,13-38 0 0 0,-18 32-321 0 0,-4 23 0 0 0,0 0 0 0 0,1 0 0 0 0,-1 0 0 0 0,1 0 0 0 0,0 0 0 0 0,-1 0 0 0 0,1 1 0 0 0,1-1 0 0 0,-1 0 0 0 0,0 0 0 0 0,1 1 0 0 0,-1-1 0 0 0,3-2 0 0 0,18-27 0 0 0,-18 24 0 0 0,-5 1 0 0 0,1 5 0 0 0,-1 2 0 0 0,1-1 0 0 0,0 0 0 0 0,0 1 0 0 0,0-1 0 0 0,0 1 0 0 0,0-1 0 0 0,-1 1 0 0 0,1 0 0 0 0,0-1 0 0 0,-1 1 0 0 0,1-1 0 0 0,0 1 0 0 0,-1-1 0 0 0,1 1 0 0 0,0 0 0 0 0,-1-1 0 0 0,1 1 0 0 0,-1 0 0 0 0,1-1 0 0 0,-1 1 0 0 0,-6-3 0 0 0,-1 4 0 0 0,6-1 0 0 0,1 0 0 0 0,0 1 0 0 0,-1-1 0 0 0,1 0 0 0 0,-1 0 0 0 0,1 0 0 0 0,-1 0 0 0 0,1 0 0 0 0,-3-1 0 0 0,-3-1 0 0 0,10 1 0 0 0,-7 0 0 0 0,-10 2 0 0 0,12-1 0 0 0,17-4 0 0 0,-12 4 0 0 0,12-9 0 0 0,-9 3 0 0 0,-3-1 0 0 0,0 7 0 0 0,4-8 0 0 0,-7 8 0 0 0,0 0 0 0 0,0-1 0 0 0,1 1 0 0 0,-1 0 0 0 0,0-1 0 0 0,0 1 0 0 0,1 0 0 0 0,-1-1 0 0 0,0 1 0 0 0,0 0 0 0 0,0-1 0 0 0,0 1 0 0 0,1-1 0 0 0,-1 1 0 0 0,0 0 0 0 0,0-1 0 0 0,0 1 0 0 0,0-1 0 0 0,0 1 0 0 0,0 0 0 0 0,0-1 0 0 0,0 1 0 0 0,0-1 0 0 0,0 1 0 0 0,-1-1 0 0 0,1 1 0 0 0,0 0 0 0 0,0-1 0 0 0,0 1 0 0 0,0 0 0 0 0,-1-1 0 0 0,1 1 0 0 0,0-1 0 0 0,-1 1 0 0 0,1-3 0 0 0,-1 0 0 0 0,0 0 0 0 0,0 0 0 0 0,0 0 0 0 0,0 0 0 0 0,0 1 0 0 0,-1-1 0 0 0,0 0 0 0 0,1 1 0 0 0,-1-1 0 0 0,0 1 0 0 0,0 0 0 0 0,0-1 0 0 0,0 1 0 0 0,-1 0 0 0 0,1 0 0 0 0,0 1 0 0 0,-1-1 0 0 0,1 0 0 0 0,-1 1 0 0 0,-5-3 0 0 0,-15-10 0 0 0,22 14 0 0 0,1 0 0 0 0,0-1 0 0 0,0 1 0 0 0,-1 0 0 0 0,1 0 0 0 0,0 0 0 0 0,0-1 0 0 0,-1 1 0 0 0,1 0 0 0 0,0 0 0 0 0,0 0 0 0 0,0-1 0 0 0,-1 1 0 0 0,1 0 0 0 0,0 0 0 0 0,0-1 0 0 0,0 1 0 0 0,0 0 0 0 0,0-1 0 0 0,0 1 0 0 0,0 0 0 0 0,-1 0 0 0 0,1-1 0 0 0,0 1 0 0 0,0 0 0 0 0,0-1 0 0 0,0 1 0 0 0,0 0 0 0 0,0-1 0 0 0,1 1 0 0 0,-1 0 0 0 0,0 0 0 0 0,0-1 0 0 0,0 1 0 0 0,0 0 0 0 0,0-1 0 0 0,0 1 0 0 0,0 0 0 0 0,1 0 0 0 0,-1-1 0 0 0,0 1 0 0 0,0 0 0 0 0,0 0 0 0 0,0-1 0 0 0,1 1 0 0 0,-1 0 0 0 0,0 0 0 0 0,0 0 0 0 0,1-1 0 0 0,-1 1 0 0 0,1 0 0 0 0,-1 0 0 0 0,0 0 0 0 0,1-1 0 0 0,-1 1 0 0 0,0 0 0 0 0,0 0 0 0 0,1-1 0 0 0,-1 1 0 0 0,0 0 0 0 0,1-1 0 0 0,-1 1 0 0 0,0 0 0 0 0,0-1 0 0 0,0 1 0 0 0,1 0 0 0 0,-1-1 0 0 0,0 1 0 0 0,0-1 0 0 0,0 1 0 0 0,0 0 0 0 0,0-1 0 0 0,0 1 0 0 0,0-1 0 0 0,0 1 0 0 0,0 0 0 0 0,0-1 0 0 0,0 1 0 0 0,0-1 0 0 0,0 0 0 0 0,-3-1 0 0 0,0 0 0 0 0,-5-10 0 0 0,7 11 0 0 0,0 0 0 0 0,1 0 0 0 0,-1-1 0 0 0,0 1 0 0 0,0 0 0 0 0,0 0 0 0 0,0 0 0 0 0,0 0 0 0 0,0 0 0 0 0,0 0 0 0 0,0 0 0 0 0,0 1 0 0 0,0-1 0 0 0,-1 0 0 0 0,1 0 0 0 0,0 1 0 0 0,0-1 0 0 0,-2 0 0 0 0,-13-6 0 0 0,-3-2 0 0 0,10 7 0 0 0,4 3 0 0 0,5 1 0 0 0,4 1 0 0 0,-4-3 0 0 0,8 4 0 0 0,1 0 0 0 0,-5-3 0 0 0,9 2 0 0 0,-7-1 0 0 0,-7 1 0 0 0,6-1 0 0 0,1-3 0 0 0,-10-1 0 0 0,4 2 0 0 0,-4-1 0 0 0,10 0 0 0 0,-3 1 0 0 0,-1 0 0 0 0,0 0 0 0 0,1 0 0 0 0,-1 0 0 0 0,0 0 0 0 0,0-1 0 0 0,0 1 0 0 0,1-1 0 0 0,2-1 0 0 0,-2 0 0 0 0,-2 1 0 0 0,4 0 0 0 0,1 1 0 0 0,-10 6 0 0 0,-3 5 0 0 0,3-3 0 0 0,1 5 0 0 0,6-9 0 0 0,-2-3 0 0 0,0 2 0 0 0,0-1 0 0 0,0 0 0 0 0,0 0 0 0 0,-1 1 0 0 0,1-1 0 0 0,-1 0 0 0 0,1 1 0 0 0,-1-1 0 0 0,0 1 0 0 0,0-1 0 0 0,0 0 0 0 0,-1 1 0 0 0,1-1 0 0 0,0 1 0 0 0,-1-1 0 0 0,0 0 0 0 0,1 0 0 0 0,-1 1 0 0 0,0-1 0 0 0,0 0 0 0 0,0 0 0 0 0,0 0 0 0 0,-3 4 0 0 0,3-4 0 0 0,1 0 0 0 0,-1 1 0 0 0,1-1 0 0 0,-1 0 0 0 0,1 1 0 0 0,0-1 0 0 0,0 1 0 0 0,0-1 0 0 0,0 0 0 0 0,1 1 0 0 0,-1-1 0 0 0,1 1 0 0 0,-1-1 0 0 0,2 3 0 0 0,2 16 0 0 0,-4-18 0 0 0,0 0 0 0 0,-1 0 0 0 0,1 0 0 0 0,0 0 0 0 0,-1-1 0 0 0,0 1 0 0 0,1 0 0 0 0,-1 0 0 0 0,0 0 0 0 0,0-1 0 0 0,-1 1 0 0 0,1-1 0 0 0,-1 1 0 0 0,1-1 0 0 0,-1 1 0 0 0,0-1 0 0 0,0 0 0 0 0,-3 4 0 0 0,4-5 0 0 0,-1 0 0 0 0,1 0 0 0 0,-1 0 0 0 0,1 1 0 0 0,0-1 0 0 0,0 0 0 0 0,0 1 0 0 0,0-1 0 0 0,0 1 0 0 0,0-1 0 0 0,0 1 0 0 0,0 0 0 0 0,1-1 0 0 0,-1 1 0 0 0,1 0 0 0 0,-1 0 0 0 0,1-1 0 0 0,0 1 0 0 0,-1 0 0 0 0,1 0 0 0 0,0 0 0 0 0,0-1 0 0 0,0 1 0 0 0,1 0 0 0 0,-1 3 0 0 0,1 1 0 0 0,-1-1 0 0 0,0 1 0 0 0,0 0 0 0 0,-1-1 0 0 0,0 1 0 0 0,0-1 0 0 0,0 1 0 0 0,-1-1 0 0 0,1 1 0 0 0,-1-1 0 0 0,-4 8 0 0 0,-1 8 0 0 0,7-18 0 0 0,0-1 0 0 0,-1 1 0 0 0,0-1 0 0 0,1 1 0 0 0,-1-1 0 0 0,0 0 0 0 0,0 0 0 0 0,0 1 0 0 0,-3 3 0 0 0,2-5 0 0 0,1 1 0 0 0,0-1 0 0 0,-1 1 0 0 0,1 0 0 0 0,0 0 0 0 0,0-1 0 0 0,0 1 0 0 0,0 0 0 0 0,0 0 0 0 0,0 0 0 0 0,0 0 0 0 0,1 0 0 0 0,-1 0 0 0 0,1 1 0 0 0,0-1 0 0 0,-1 0 0 0 0,1 0 0 0 0,0 0 0 0 0,0 0 0 0 0,0 0 0 0 0,1 1 0 0 0,-1 1 0 0 0,0-2 0 0 0,1 0 0 0 0,-2 0 0 0 0,1 0 0 0 0,0 0 0 0 0,0 0 0 0 0,-1 0 0 0 0,1 0 0 0 0,-1 0 0 0 0,1 0 0 0 0,-1 0 0 0 0,0 0 0 0 0,0 0 0 0 0,0-1 0 0 0,-1 3 0 0 0,1-2 0 0 0,-1 0 0 0 0,1 1 0 0 0,0-1 0 0 0,0 0 0 0 0,0 1 0 0 0,1-1 0 0 0,-1 1 0 0 0,1-1 0 0 0,-1 4 0 0 0,3 17 0 0 0,0 6 0 0 0,0-12 0 0 0,-1-15 0 0 0,-1 0 0 0 0,0 0 0 0 0,1 0 0 0 0,-1 0 0 0 0,0 0 0 0 0,0 0 0 0 0,0-1 0 0 0,0 1 0 0 0,0 0 0 0 0,-1 0 0 0 0,0 3 0 0 0,1-4 0 0 0,-1 0 0 0 0,1 0 0 0 0,-1 0 0 0 0,1 1 0 0 0,0-1 0 0 0,-1 0 0 0 0,1 1 0 0 0,0-1 0 0 0,0 0 0 0 0,0 1 0 0 0,0-1 0 0 0,0 0 0 0 0,0 1 0 0 0,0-1 0 0 0,0 0 0 0 0,1 1 0 0 0,-1-1 0 0 0,1 0 0 0 0,-1 1 0 0 0,1-1 0 0 0,-1 0 0 0 0,1 0 0 0 0,0 0 0 0 0,-1 1 0 0 0,2 0 0 0 0,-1 0 0 0 0,1 2 0 0 0,0-1 0 0 0,0 1 0 0 0,0-1 0 0 0,0 1 0 0 0,0-1 0 0 0,0 0 0 0 0,1 1 0 0 0,5 4 0 0 0,-4-6 0 0 0,1 1 0 0 0,0-1 0 0 0,0 1 0 0 0,0-2 0 0 0,0 1 0 0 0,1 0 0 0 0,-1-1 0 0 0,0 0 0 0 0,1 0 0 0 0,-1-1 0 0 0,10 1 0 0 0,-7-2-114 0 0,-1 0-1 0 0,0 0 1 0 0,1-1 0 0 0,-1 0-1 0 0,0 0 1 0 0,0-1 0 0 0,0 0-1 0 0,9-5 1 0 0,3-1-241 0 0,-10 4-652 0 0,-1 0 0 0 0,0-1 0 0 0,0 0 0 0 0,0 0 0 0 0,12-14 0 0 0,-15 15 776 0 0,16-17-1816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0:2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48 190 10135 0 0,'15'-6'464'0'0,"-11"5"-9"0"0,5-12-278 0 0,-7 9 234 0 0,1-1 0 0 0,0 1 0 0 0,0-1-1 0 0,0 1 1 0 0,0 0 0 0 0,8-7 0 0 0,10-13 1609 0 0,-12 10-838 0 0,1-1 0 0 0,-2 0 0 0 0,9-19 0 0 0,-15 24-485 0 0,-2 9-467 0 0,0 0 1 0 0,1-1 0 0 0,-1 1-1 0 0,0 0 1 0 0,1 0-1 0 0,-1 0 1 0 0,0 0 0 0 0,1 0-1 0 0,-1 0 1 0 0,1 0 0 0 0,0-1-1 0 0,0 2-210 0 0,-1 0-1 0 0,0 0 1 0 0,0 0-1 0 0,0 0 1 0 0,0 0 0 0 0,0 0-1 0 0,1-1 1 0 0,-1 1-1 0 0,0 0 1 0 0,0 0 0 0 0,0 0-1 0 0,0 0 1 0 0,0 0-1 0 0,0 0 1 0 0,0-1-1 0 0,0 1 1 0 0,0 0 0 0 0,1 0-1 0 0,-1 0 1 0 0,0 0-1 0 0,0-1 1 0 0,0 1 0 0 0,0 0-1 0 0,0 0 1 0 0,0 0-1 0 0,0 0 1 0 0,0-1 0 0 0,0 1-1 0 0,0 0 1 0 0,0 0-1 0 0,0 0 1 0 0,0 0-1 0 0,0-1 1 0 0,-1 1 0 0 0,1 0-1 0 0,0 0 1 0 0,0 0-1 0 0,0 0 1 0 0,0 0 0 0 0,0-1-1 0 0,-8 1 1082 0 0,6 0-927 0 0,0 1 0 0 0,-1-1 0 0 0,1 1 0 0 0,0 0 0 0 0,0-1 0 0 0,0 1 0 0 0,-2 2 0 0 0,-5 5-174 0 0,2 1 0 0 0,-1 0 0 0 0,1 0 0 0 0,1 0 0 0 0,0 1 0 0 0,0 0 0 0 0,-6 15 0 0 0,0 0 0 0 0,-4 2 0 0 0,10-17 0 0 0,0 0 0 0 0,1 0 0 0 0,0 0 0 0 0,0 1 0 0 0,-3 13 0 0 0,-3 7 0 0 0,8-25 0 0 0,1 1 0 0 0,-1-1 0 0 0,1 1 0 0 0,0 0 0 0 0,1 0 0 0 0,-2 12 0 0 0,3-16 0 0 0,1 0 0 0 0,-1-1 0 0 0,0 1 0 0 0,1-1 0 0 0,0 1 0 0 0,-1 0 0 0 0,1-1 0 0 0,0 0 0 0 0,0 1 0 0 0,1-1 0 0 0,-1 1 0 0 0,0-1 0 0 0,1 0 0 0 0,-1 0 0 0 0,1 0 0 0 0,0 0 0 0 0,0 0 0 0 0,0 0 0 0 0,0 0 0 0 0,0-1 0 0 0,0 1 0 0 0,0-1 0 0 0,5 3 0 0 0,-3-2 35 0 0,0 0 0 0 0,0-1 0 0 0,1 0-1 0 0,-1 1 1 0 0,0-1 0 0 0,1-1 0 0 0,-1 1 0 0 0,1-1-1 0 0,0 1 1 0 0,-1-1 0 0 0,1 0 0 0 0,-1-1 0 0 0,1 1 0 0 0,-1-1-1 0 0,1 0 1 0 0,8-3 0 0 0,1-1 177 0 0,-1-1 0 0 0,1 0 0 0 0,24-16 0 0 0,-34 19-166 0 0,0-1 0 0 0,1 0-1 0 0,-2 0 1 0 0,1 0 0 0 0,0-1 0 0 0,-1 0 0 0 0,0 1-1 0 0,0-1 1 0 0,0 0 0 0 0,4-10 0 0 0,-3 6-11 0 0,0 0-1 0 0,10-12 1 0 0,-10 16-35 0 0,0 0 0 0 0,-1 0 0 0 0,1 0 0 0 0,-1 0 0 0 0,-1 0 0 0 0,1-1 0 0 0,-1 0 0 0 0,4-10 0 0 0,-3 4 0 0 0,-2 8 0 0 0,0 0 0 0 0,0 0 0 0 0,0 0 0 0 0,0 0 0 0 0,-1 0 0 0 0,0 0 0 0 0,0 0 0 0 0,0 0 0 0 0,0 0 0 0 0,0 0 0 0 0,-1 0 0 0 0,0 0 0 0 0,-2-6 0 0 0,-2-9-84 0 0,5 18 45 0 0,0-1 0 0 0,0 1-1 0 0,-1-1 1 0 0,1 0 0 0 0,-1 1 0 0 0,1-1-1 0 0,-1 1 1 0 0,0-1 0 0 0,1 1 0 0 0,-1-1 0 0 0,0 1-1 0 0,0 0 1 0 0,0-1 0 0 0,0 1 0 0 0,0 0-1 0 0,0 0 1 0 0,-1 0 0 0 0,-2-2 0 0 0,2 1-272 0 0,0 0 0 0 0,-1 1 0 0 0,1-1 0 0 0,-1 1 0 0 0,1-1 0 0 0,-1 1 0 0 0,1 0 0 0 0,-1 0 1 0 0,0 0-1 0 0,0 1 0 0 0,0-1 0 0 0,1 1 0 0 0,-1-1 0 0 0,0 1 0 0 0,0 0 0 0 0,0 0 0 0 0,0 0 0 0 0,0 1 1 0 0,0-1-1 0 0,1 1 0 0 0,-6 1 0 0 0,-25 5-1725 0 0,6 2-11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0:2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17503 0 0,'0'0'803'0'0,"0"0"-18"0"0,1 1-501 0 0,17 1 813 0 0,-1-1 1 0 0,0 0-1 0 0,0-2 0 0 0,1 0 0 0 0,29-5 1 0 0,83-27 2690 0 0,-126 32-3936 0 0,16-7-2980 0 0,-9 5-6424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0:3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27 8287 0 0,'0'0'191'0'0,"0"0"26"0"0,0 0 9 0 0,1-1-34 0 0,16-16 310 0 0,-16 16-4 0 0,4-6 247 0 0,-5 7 5756 0 0,-4 3-6404 0 0,0 0 0 0 0,1 0 0 0 0,-1 1 0 0 0,1-1 1 0 0,-1 1-1 0 0,1 0 0 0 0,1 0 0 0 0,-1 0 0 0 0,0 0 0 0 0,1 1 0 0 0,0-1 0 0 0,0 1 0 0 0,-2 7 0 0 0,-1 4-521 0 0,1 0 1 0 0,-4 32-1 0 0,7-37 387 0 0,-1 4-3 0 0,0 27 0 0 0,2-38-172 0 0,1 0 1 0 0,-1 0 0 0 0,0-1-1 0 0,1 1 1 0 0,0 0 0 0 0,0 0-1 0 0,0 0 1 0 0,0-1-1 0 0,1 1 1 0 0,0-1 0 0 0,-1 1-1 0 0,5 4 1 0 0,7 6-812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15663 0 0,'0'0'719'0'0,"0"0"-20"0"0,-8-5 458 0 0,-7-1 775 0 0,15 6-9439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0:3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17503 0 0,'0'0'399'0'0,"1"-5"60"0"0,1-14 21 0 0,-2 15-59 0 0,10-3-260 0 0,6 0 299 0 0,1 1 1 0 0,1 0-1 0 0,21-3 0 0 0,-35 7-349 0 0,29-4 504 0 0,0 1 0 0 0,0 2 0 0 0,1 1 0 0 0,36 3 0 0 0,31 3-1562 0 0,-100-4 576 0 0,-1 0-117 0 0,0 0-21 0 0,0 0-207 0 0,0 0-857 0 0,0 0-379 0 0,-3 2-80 0 0,-17 3-15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0:3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66 17503 0 0,'-4'0'1305'0'0,"6"0"-850"0"0,22-6-295 0 0,-1-2 466 0 0,98-29 3964 0 0,-98 31-4693 0 0,36-3-1 0 0,-52 9-5799 0 0,-6 0-2059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0:3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1 446 15663 0 0,'0'0'356'0'0,"0"0"50"0"0,0 0 20 0 0,0 2-42 0 0,0 4-112 0 0,0-4 463 0 0,0-2 234 0 0,0 0 45 0 0,0 0-61 0 0,0 0-288 0 0,0 0-121 0 0,0 0-28 0 0,0 0-4 0 0,0 0 0 0 0,0 0 0 0 0,0 0 0 0 0,0 0 0 0 0,0 0 0 0 0,0 0 0 0 0,6-19 1070 0 0,-2 9-1116 0 0,5-12-161 0 0,1 0 0 0 0,1 0 1 0 0,0 2-1 0 0,2-1 0 0 0,20-24 0 0 0,-12 15 432 0 0,57-62-196 0 0,-44 54-474 0 0,-19 20-67 0 0,2 2 0 0 0,0-1 0 0 0,29-20 0 0 0,-36 31 0 0 0,-1 7 0 0 0,-8 0 0 0 0,0-1 0 0 0,0 1 0 0 0,0 0 0 0 0,-1 1 0 0 0,1-1 0 0 0,0 0 0 0 0,0 0 0 0 0,-1 0 0 0 0,1 0 0 0 0,-1 1 0 0 0,1-1 0 0 0,-1 0 0 0 0,1 0 0 0 0,-1 1 0 0 0,0-1 0 0 0,1 3 0 0 0,-1 24 0 0 0,0-24 0 0 0,-3 42 0 0 0,-3 0 0 0 0,-1 0 0 0 0,-16 49 0 0 0,18-68 0 0 0,5-27 0 0 0,0 0 0 0 0,0 0 0 0 0,0 0 0 0 0,0 0 0 0 0,0 0 0 0 0,0 1 0 0 0,0-1 0 0 0,0 0 0 0 0,0 0 0 0 0,0 0 0 0 0,0 0 0 0 0,0 0 0 0 0,0 0 0 0 0,0 1 0 0 0,0-1 0 0 0,0 0 0 0 0,0 0 0 0 0,0 0 0 0 0,0 0 0 0 0,0 0 0 0 0,0 0 0 0 0,0 1 0 0 0,0-1 0 0 0,0 0 0 0 0,0 0 0 0 0,0 0 0 0 0,0 0 0 0 0,1 0 0 0 0,-1 0 0 0 0,0 0 0 0 0,0 0 0 0 0,0 1 0 0 0,0-1 0 0 0,0 0 0 0 0,0 0 0 0 0,0 0 0 0 0,0 0 0 0 0,1 0 0 0 0,-1 0 0 0 0,0 0 0 0 0,0 0 0 0 0,0 0 0 0 0,0 0 0 0 0,0 0 0 0 0,0 0 0 0 0,0 0 0 0 0,1 0 0 0 0,6-3 0 0 0,5-9 0 0 0,4-9 0 0 0,-2-1 0 0 0,17-33 0 0 0,-22 40 0 0 0,47-83 0 0 0,-43 79 0 0 0,1 0 0 0 0,29-31 0 0 0,-40 47 0 0 0,0 0 0 0 0,0 1 0 0 0,1 0 0 0 0,-1 0 0 0 0,1 0 0 0 0,-1 0 0 0 0,1 0 0 0 0,0 1 0 0 0,0 0 0 0 0,-1 0 0 0 0,1 0 0 0 0,6-1 0 0 0,-8 2 0 0 0,0-1 0 0 0,0 1 0 0 0,-1 0 0 0 0,1 0 0 0 0,0 0 0 0 0,0 0 0 0 0,-1 0 0 0 0,1 1 0 0 0,0-1 0 0 0,0 0 0 0 0,-1 1 0 0 0,1-1 0 0 0,0 1 0 0 0,-1 0 0 0 0,1 0 0 0 0,-1-1 0 0 0,1 1 0 0 0,-1 0 0 0 0,1 0 0 0 0,-1 0 0 0 0,1 1 0 0 0,-1-1 0 0 0,0 0 0 0 0,0 0 0 0 0,0 1 0 0 0,1-1 0 0 0,-2 1 0 0 0,1-1 0 0 0,1 3 0 0 0,3 10 0 0 0,-2-1 0 0 0,0 1 0 0 0,-1 0 0 0 0,1 18 0 0 0,-1-13 0 0 0,4 22 0 0 0,-1-26 0 0 0,9 24 0 0 0,-4-13 0 0 0,-6-17-269 0 0,-4-8-1135 0 0,0-1-511 0 0,0 0-108 0 0,0 0-22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1:0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53 17503 0 0,'-15'-3'1759'0'0,"-6"0"-2049"0"0,9 1 6781 0 0,11 2-6462 0 0,1 0 1 0 0,-1 0-1 0 0,1 0 1 0 0,0 0-1 0 0,-1-1 0 0 0,1 1 1 0 0,-1 0-1 0 0,1 0 0 0 0,0 0 1 0 0,-1-1-1 0 0,1 1 1 0 0,0 0-1 0 0,-1 0 0 0 0,1-1 1 0 0,0 1-1 0 0,0 0 0 0 0,-1 0 1 0 0,1-1-1 0 0,0 1 0 0 0,0 0 1 0 0,-1-1-1 0 0,1 1 1 0 0,0-1-1 0 0,0 1 0 0 0,0 0 1 0 0,0-1-1 0 0,-1 1 0 0 0,1 0 1 0 0,0-1-1 0 0,0 1 0 0 0,0-1 1 0 0,0 1-1 0 0,0-1 1 0 0,0 1-1 0 0,0 0 0 0 0,0-1 1 0 0,0 1-1 0 0,0-1 0 0 0,0 1 1 0 0,1-1-1 0 0,5-14 919 0 0,1 9-948 0 0,0 2 0 0 0,1 0 0 0 0,0 2-133 0 0,-7 2-563 0 0,-1 0-258 0 0,0 0-56 0 0,0 0-13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1:0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0 396 15663 0 0,'0'0'356'0'0,"1"-3"50"0"0,4-9 20 0 0,-4 9-42 0 0,-2 1-250 0 0,2-6-120 0 0,0 4-14 0 0,0 1 0 0 0,0-1 0 0 0,0 0 0 0 0,-1 1 0 0 0,1-1 0 0 0,-1 0 0 0 0,0-6 0 0 0,1-4 0 0 0,0 0-11 0 0,-1 11 21 0 0,1 0 0 0 0,-1 0 1 0 0,1 0-1 0 0,-1-1 0 0 0,1 1 0 0 0,0 0 1 0 0,3-5-1 0 0,6-13 494 0 0,-6 13-191 0 0,0-1 1 0 0,1 1-1 0 0,0 1 1 0 0,0-1 0 0 0,8-8-1 0 0,0 3 204 0 0,-1-1-1 0 0,19-28 1 0 0,20-47 1613 0 0,-46 78-2130 0 0,1 2 0 0 0,-2-5-94 0 0,-5 10 825 0 0,1 3 664 0 0,-9 4-1379 0 0,-2 2-16 0 0,1 3 0 0 0,9-7 0 0 0,0 0 0 0 0,-1-1 0 0 0,1 1 0 0 0,0 1 0 0 0,0-1 0 0 0,0 0 0 0 0,0 0 0 0 0,0 0 0 0 0,0 0 0 0 0,0 1 0 0 0,0-1 0 0 0,-1 3 0 0 0,0 0 0 0 0,-26 46 0 0 0,16-29 0 0 0,1 0 0 0 0,1 2 0 0 0,-12 39 0 0 0,14-31 0 0 0,-7 53 0 0 0,12-61 0 0 0,2-20 0 0 0,1 1 0 0 0,0-1 0 0 0,0 0 0 0 0,0 0 0 0 0,1 0 0 0 0,-1 0 0 0 0,1 0 0 0 0,1 4 0 0 0,4 7 0 0 0,-3-7 0 0 0,-2-5 0 0 0,1 1 0 0 0,-1-1 0 0 0,1 1 0 0 0,0-1 0 0 0,0 1 0 0 0,0-1 0 0 0,0 0 0 0 0,0 0 0 0 0,1 0 0 0 0,3 3 0 0 0,-3-3 0 0 0,-1 0 0 0 0,1-1 0 0 0,0 1 0 0 0,-1 0 0 0 0,1-1 0 0 0,6 3 0 0 0,7 0 0 0 0,-10-5 0 0 0,-3-1 0 0 0,7 0 0 0 0,0-1 0 0 0,0 0 0 0 0,-1 0 0 0 0,1-1 0 0 0,-1-1 0 0 0,1 1 0 0 0,-2-1 0 0 0,1-1 0 0 0,0 0 0 0 0,-1 0 0 0 0,8-8 0 0 0,3-5 0 0 0,-2 0 0 0 0,1-1 0 0 0,15-24 0 0 0,-15 21 0 0 0,-8 17 0 0 0,-10 5 0 0 0,1 1 0 0 0,-1 0 0 0 0,0 0 0 0 0,1 0 0 0 0,-1 0 0 0 0,0 0 0 0 0,1 0 0 0 0,-1 0 0 0 0,1-1 0 0 0,-1 1 0 0 0,0 0 0 0 0,1 0 0 0 0,-1 0 0 0 0,1 1 0 0 0,-1-1 0 0 0,0 0 0 0 0,1 0 0 0 0,-1 0 0 0 0,0 0 0 0 0,1 0 0 0 0,0 1 0 0 0,0 0 0 0 0,1 1 0 0 0,-1-1 0 0 0,0 1 0 0 0,1 0 0 0 0,-1 0 0 0 0,0 0 0 0 0,0-1 0 0 0,0 1 0 0 0,-1 0 0 0 0,1 0 0 0 0,0 0 0 0 0,-1 0 0 0 0,1 1 0 0 0,-1-1 0 0 0,0 0 0 0 0,0 0 0 0 0,0 2 0 0 0,-1 39 0 0 0,-1-29 0 0 0,0-2 0 0 0,2 1 0 0 0,-1 13 0 0 0,1-13 0 0 0,0-12 0 0 0,0 0 0 0 0,0-1 0 0 0,0 1 0 0 0,0-1 0 0 0,0 1 0 0 0,1-1 0 0 0,-1 1 0 0 0,0-1 0 0 0,0 1 0 0 0,0-1 0 0 0,0 1 0 0 0,1-1 0 0 0,-1 1 0 0 0,0-1 0 0 0,0 1 0 0 0,1-1 0 0 0,0 1 0 0 0,0 0 0 0 0,0-1 0 0 0,0 0 0 0 0,0 0 0 0 0,0 0 0 0 0,0-1 0 0 0,0 1 0 0 0,0 0 0 0 0,0 0 0 0 0,0-1 0 0 0,0 1 0 0 0,0 0 0 0 0,0-1 0 0 0,0 1 0 0 0,0-1 0 0 0,0 1 0 0 0,0-1 0 0 0,0 0 0 0 0,-1 1 0 0 0,2-2 0 0 0,18-15 0 0 0,-20 17 0 0 0,19-19 0 0 0,-2 0 0 0 0,30-45 0 0 0,-35 48 0 0 0,-11 12 0 0 0,2-1 0 0 0,13-6 0 0 0,-15 11 0 0 0,0-1 0 0 0,0 1 0 0 0,-1 0 0 0 0,1-1 0 0 0,0 1 0 0 0,0 0 0 0 0,0-1 0 0 0,-1 1 0 0 0,1 0 0 0 0,0 0 0 0 0,0 0 0 0 0,1-1 0 0 0,-1 2 0 0 0,-1-1 0 0 0,1 0 0 0 0,-1 0 0 0 0,1 0 0 0 0,-1 1 0 0 0,1-1 0 0 0,-1 0 0 0 0,1 1 0 0 0,-1-1 0 0 0,1 0 0 0 0,-1 1 0 0 0,0-1 0 0 0,1 1 0 0 0,-1-1 0 0 0,0 0 0 0 0,1 1 0 0 0,-1-1 0 0 0,0 1 0 0 0,1-1 0 0 0,-1 2 0 0 0,1 1 38 0 0,0 0-1 0 0,0 1 1 0 0,0-1 0 0 0,0 0-1 0 0,-1 1 1 0 0,1-1 0 0 0,-1 1-1 0 0,0-1 1 0 0,0 1-1 0 0,-2 5 1 0 0,-8 39 718 0 0,5-27-486 0 0,-14 68 338 0 0,17-72-997 0 0,5-14-396 0 0,-1 2 132 0 0,0-5 504 0 0,1 0 106 0 0,-1 0 0 0 0,0 0 0 0 0,1 0 0 0 0,-1-1 0 0 0,0 1 0 0 0,1-1 0 0 0,-1 0 1 0 0,0 0-1 0 0,0 0 0 0 0,0 0 0 0 0,0 0 0 0 0,0 0 0 0 0,0 0 0 0 0,0-1 0 0 0,0 1 0 0 0,0-1 0 0 0,-1 1 0 0 0,3-4 0 0 0,2-2-699 0 0,-1 0 1 0 0,-1-1-1 0 0,7-13 0 0 0,-5 11 252 0 0,9-19-1045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1:0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27 193 8287 0 0,'0'0'382'0'0,"1"-2"-8"0"0,9-30 1516 0 0,-1 0-1 0 0,5-34 0 0 0,-8 44 40 0 0,-4 19-1370 0 0,-1 1 0 0 0,0-1 0 0 0,0 0 0 0 0,0 0 0 0 0,-1 0 0 0 0,1 0 0 0 0,-1 0 0 0 0,1 0-1 0 0,-1 0 1 0 0,0 0 0 0 0,-1-3 0 0 0,-3 21-384 0 0,1-6-178 0 0,0 3 3 0 0,2 0 0 0 0,-1 24 0 0 0,-2 14 0 0 0,-46 176 0 0 0,44-196 0 0 0,6-30 8 0 0,0 0-1 0 0,-1 1 1 0 0,1-1 0 0 0,0 0 0 0 0,0 1-1 0 0,0-1 1 0 0,0 1 0 0 0,0-1-1 0 0,0 0 1 0 0,0 1 0 0 0,0-1-1 0 0,0 1 1 0 0,0-1 0 0 0,1 0-1 0 0,-1 1 1 0 0,0-1 0 0 0,0 0-1 0 0,0 1 1 0 0,0-1 0 0 0,0 0-1 0 0,1 1 1 0 0,-1-1 0 0 0,0 0-1 0 0,0 1 1 0 0,1-1 0 0 0,-1 0-1 0 0,0 0 1 0 0,0 1 0 0 0,1-1-1 0 0,-1 0 1 0 0,0 0 0 0 0,1 0-1 0 0,-1 1 1 0 0,0-1 0 0 0,1 0-1 0 0,0 0 1 0 0,0 0 56 0 0,1 1 1 0 0,0-1-1 0 0,-1 0 0 0 0,1 0 0 0 0,0-1 0 0 0,-1 1 1 0 0,1 0-1 0 0,-1 0 0 0 0,3-1 0 0 0,39-17 1034 0 0,-40 17-1074 0 0,12-6-24 0 0,53-22 0 0 0,-56 26 0 0 0,2 2 0 0 0,0 3 0 0 0,-1 1-133 0 0,-10-3-563 0 0,-3 0-258 0 0,0 0-56 0 0,0 0-149 0 0,0 0-573 0 0,0 0-253 0 0,0 0-51 0 0,0 0-11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1:0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17503 0 0,'0'0'399'0'0,"0"0"60"0"0,0 0 21 0 0,0 0-59 0 0,0 0-204 0 0,0 0 170 0 0,0 0 101 0 0,0 0 21 0 0,0 0 3 0 0,0 0 0 0 0,0 0 0 0 0,-1 1 0 0 0,-2 1-454 0 0,1 1-1 0 0,-1-1 0 0 0,1 1 1 0 0,0 0-1 0 0,0 0 1 0 0,0 0-1 0 0,1 0 1 0 0,-1 0-1 0 0,1 0 1 0 0,0 0-1 0 0,-2 7 0 0 0,0 4 243 0 0,-3 23 0 0 0,2-6 459 0 0,-8 44-690 0 0,2 1 0 0 0,1 84 0 0 0,9-160-106 0 0,0 1-1 0 0,0-1 1 0 0,0 1 0 0 0,0-1 0 0 0,0 1-1 0 0,0-1 1 0 0,0 1 0 0 0,0-1 0 0 0,0 1-1 0 0,1-1 1 0 0,-1 1 0 0 0,0-1 0 0 0,0 1-1 0 0,1-1 1 0 0,-1 0 0 0 0,0 1 0 0 0,0-1-1 0 0,1 1 1 0 0,1 5-970 0 0,12-7-2491 0 0,-4-5-1546 0 0,2 0-1394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1:0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13823 0 0,'0'0'630'0'0,"0"0"-13"0"0,-1 1-320 0 0,-23 0 2063 0 0,7-1 4352 0 0,9 11-5756 0 0,6-9-939 0 0,0 0 1 0 0,0 1-1 0 0,0-1 0 0 0,1 1 0 0 0,-1 0 1 0 0,1 0-1 0 0,-1 0 0 0 0,1 0 0 0 0,-1 5 1 0 0,-3 6-19 0 0,-14 28 509 0 0,3 1 0 0 0,1 1 0 0 0,-11 59 0 0 0,23-91-504 0 0,2 0 0 0 0,0 0 0 0 0,0 18 0 0 0,1-28-4 0 0,0 1-74 0 0,0 0-1 0 0,0 0 1 0 0,1 1-1 0 0,-1-1 1 0 0,0 0-1 0 0,1 0 1 0 0,0 0-1 0 0,0 0 1 0 0,1 3-1 0 0,-1-4-21 0 0,0-1 0 0 0,0 0-1 0 0,0 1 1 0 0,0-1 0 0 0,0 0-1 0 0,1 0 1 0 0,-1 0-1 0 0,0 0 1 0 0,3 2 0 0 0,-1-1 45 0 0,0-1 96 0 0,0 1 0 0 0,0-1 0 0 0,1 1 0 0 0,-1-1 0 0 0,0 0 0 0 0,1 0 0 0 0,-1-1 0 0 0,1 1 0 0 0,-1-1 0 0 0,1 0 0 0 0,0 0 0 0 0,-1 0 0 0 0,1 0 0 0 0,-1 0 0 0 0,1-1 0 0 0,-1 0 0 0 0,1 0 0 0 0,3-1 0 0 0,2-1 105 0 0,1 0 1 0 0,-1-1 0 0 0,0-1 0 0 0,0 1-1 0 0,11-8 1 0 0,-3-1-395 0 0,0 0 0 0 0,-1-1 0 0 0,25-28 0 0 0,-34 34 153 0 0,-1 0 0 0 0,0 1 0 0 0,-1-2 0 0 0,0 1 1 0 0,0-1-1 0 0,-1 1 0 0 0,0-1 0 0 0,0-1 0 0 0,-1 1 0 0 0,3-15 0 0 0,-6 21 36 0 0,1-1-1 0 0,-1 0 1 0 0,0 1-1 0 0,0-1 1 0 0,0 0-1 0 0,0 1 1 0 0,-1-1-1 0 0,0 1 1 0 0,1-1 0 0 0,-1 0-1 0 0,0 1 1 0 0,-1 0-1 0 0,-1-5 1 0 0,2 7-137 0 0,0-1 1 0 0,0 0-1 0 0,-1 1 1 0 0,1-1-1 0 0,0 1 1 0 0,-1 0-1 0 0,1-1 1 0 0,-1 1-1 0 0,0 0 1 0 0,1 0-1 0 0,-1 0 0 0 0,0 0 1 0 0,1 0-1 0 0,-1 1 1 0 0,0-1-1 0 0,0 0 1 0 0,0 1-1 0 0,0-1 1 0 0,0 1-1 0 0,0 0 1 0 0,0-1-1 0 0,0 1 1 0 0,0 0-1 0 0,0 0 1 0 0,-3 1-1 0 0,-29 5-4580 0 0,19-1-1028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1:0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10135 0 0,'0'0'464'0'0,"0"0"-9"0"0,2 1-295 0 0,6 0 355 0 0,1 0 0 0 0,-1 0 0 0 0,1-1 0 0 0,-1 0 0 0 0,9-1 0 0 0,47-9 1553 0 0,-24 3-1099 0 0,-22 4-148 0 0,0 0 0 0 0,-1-1 1 0 0,1-1-1 0 0,30-13 0 0 0,-17 6-882 0 0,-30 11-264 0 0,7-1-1911 0 0,-6 1-4590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1:0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33 17503 0 0,'0'0'399'0'0,"2"-2"60"0"0,2-1-195 0 0,-1 0-166 0 0,-1 1 0 0 0,1 0-1 0 0,0 1 1 0 0,-1-1 0 0 0,1 0 0 0 0,0 1-1 0 0,6-3 1 0 0,-5 2 115 0 0,-1 1-1 0 0,1-1 1 0 0,0 1-1 0 0,0 0 1 0 0,0 0-1 0 0,0 0 1 0 0,0 1-1 0 0,0-1 1 0 0,1 1-1 0 0,-1 0 1 0 0,0 0-1 0 0,0 0 1 0 0,0 1-1 0 0,0-1 1 0 0,4 2-1 0 0,-5-1-81 0 0,0 1-1 0 0,0-1 1 0 0,0 0 0 0 0,0 1-1 0 0,-1 0 1 0 0,1 0-1 0 0,0-1 1 0 0,-1 1 0 0 0,0 1-1 0 0,1-1 1 0 0,-1 0-1 0 0,0 1 1 0 0,0-1 0 0 0,0 1-1 0 0,-1-1 1 0 0,1 1-1 0 0,-1 0 1 0 0,1 0 0 0 0,-1 0-1 0 0,1 3 1 0 0,3 12 57 0 0,-1 1-1 0 0,0-1 1 0 0,-2 0 0 0 0,0 1 0 0 0,-1-1-1 0 0,-1 1 1 0 0,0-1 0 0 0,-2 1 0 0 0,0-1-1 0 0,-10 36 1 0 0,4-21-188 0 0,-13 46 0 0 0,13-55 0 0 0,5-13 0 0 0,-1 1 0 0 0,0-1 0 0 0,-1 0 0 0 0,0 0 0 0 0,-8 12 0 0 0,-12 21 0 0 0,24-42-175 0 0,-1 0 1 0 0,1 0-1 0 0,-1 0 1 0 0,1 0-1 0 0,-1 0 0 0 0,0 0 1 0 0,1-1-1 0 0,-1 1 1 0 0,0 0-1 0 0,0-1 0 0 0,0 0 1 0 0,0 1-1 0 0,-1-1 1 0 0,1 0-1 0 0,0 0 0 0 0,0 0 1 0 0,-1 0-1 0 0,-3 0 0 0 0,2 0-219 0 0,0-1-1 0 0,1 1 1 0 0,-1-1-1 0 0,0 0 1 0 0,0 0-1 0 0,1 0 1 0 0,-1-1-1 0 0,0 1 1 0 0,0-1-1 0 0,-5-1 1 0 0,6 1-1653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15663 0 0,'0'0'719'0'0,"0"0"-20"0"0,4-8-278 0 0,-1 1 664 0 0,0 0 1 0 0,0-1-1 0 0,2-9 0 0 0,-4 16-541 0 0,-1 1-28 0 0,1-9 1976 0 0,-1 7-2495 0 0,1 1-1 0 0,-1 0 1 0 0,0 0 0 0 0,0 0-1 0 0,0 0 1 0 0,0 0 0 0 0,-1 0-1 0 0,1 0 1 0 0,0 0 0 0 0,0-1-1 0 0,-1 1 1 0 0,1 0 0 0 0,0 0-1 0 0,-2-1 1 0 0,0-3-2695 0 0,-1 0-5494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1:0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257 425 11975 0 0,'0'0'267'0'0,"0"0"42"0"0,0 0 17 0 0,1-2-28 0 0,20-46 737 0 0,-20 47-927 0 0,0-1-1 0 0,-1 0 1 0 0,1 1-1 0 0,-1-1 1 0 0,1 0 0 0 0,-1 0-1 0 0,1 1 1 0 0,-1-1 0 0 0,0 0-1 0 0,0 0 1 0 0,0 1-1 0 0,-1-4 1 0 0,2-12 1050 0 0,-1 14-881 0 0,0 0 0 0 0,0-1 0 0 0,0 1 0 0 0,0-1 1 0 0,-1 1-1 0 0,1-1 0 0 0,-1 1 0 0 0,0-1 0 0 0,-2-5 0 0 0,-18-29 3096 0 0,21 37-2930 0 0,-2 0-294 0 0,-3 1-149 0 0,1 0-1 0 0,-1 0 1 0 0,1 0 0 0 0,-1 0-1 0 0,1 0 1 0 0,0 1-1 0 0,-1 0 1 0 0,1 0-1 0 0,0 0 1 0 0,-1 1 0 0 0,-3 1-1 0 0,0 1 160 0 0,1 0-1 0 0,0 1 1 0 0,0 0 0 0 0,1 0-1 0 0,-9 8 1 0 0,-3 6 120 0 0,0 1 0 0 0,1 1 1 0 0,-16 28-1 0 0,19-25-279 0 0,-20 52 0 0 0,32-72 0 0 0,-1 1 0 0 0,1 1 0 0 0,1-1 0 0 0,-1 1 0 0 0,1-1 0 0 0,-1 10 0 0 0,2-12 0 0 0,0-1 0 0 0,0 0 0 0 0,0 0 0 0 0,0 0 0 0 0,0 1 0 0 0,1-1 0 0 0,-1 0 0 0 0,1 0 0 0 0,-1 0 0 0 0,1 0 0 0 0,0 0 0 0 0,0 0 0 0 0,0 0 0 0 0,0 0 0 0 0,0 0 0 0 0,1 0 0 0 0,2 2 0 0 0,-4-3 0 0 0,1 0 0 0 0,-1 0 1 0 0,1-1-1 0 0,-1 1 0 0 0,1 0 0 0 0,0 0 0 0 0,-1-1 0 0 0,1 1 1 0 0,0-1-1 0 0,0 1 0 0 0,-1-1 0 0 0,1 1 0 0 0,0-1 0 0 0,0 1 0 0 0,0-1 1 0 0,0 0-1 0 0,0 1 0 0 0,-1-1 0 0 0,2 0 0 0 0,2 1-67 0 0,1 0-38 0 0,0 0 1 0 0,0 0-1 0 0,0 0 1 0 0,0-1-1 0 0,0 1 0 0 0,0-1 1 0 0,0 0-1 0 0,0-1 1 0 0,0 1-1 0 0,0-1 0 0 0,0 0 1 0 0,9-3-1 0 0,3-3 484 0 0,-1 0-1 0 0,21-12 1 0 0,-26 12-107 0 0,2-1-271 0 0,0-1 1 0 0,0-1-1 0 0,-1-1 0 0 0,-1 0 0 0 0,1 0 1 0 0,-2-1-1 0 0,0 0 0 0 0,0-1 0 0 0,-1 0 0 0 0,-1 0 1 0 0,0-1-1 0 0,10-26 0 0 0,-15 29 71 0 0,-18 25 1296 0 0,4 2-1292 0 0,1 0 0 0 0,1 0 0 0 0,0 1 0 0 0,1 0 0 0 0,1 0 0 0 0,1 1 0 0 0,-7 27 0 0 0,11-39-76 0 0,2-4 0 0 0,-1-1 0 0 0,1 0 0 0 0,-1 1 0 0 0,1-1 0 0 0,0 1 0 0 0,0-1 0 0 0,0 1 0 0 0,0-1 0 0 0,0 0 0 0 0,0 1 0 0 0,0-1 0 0 0,1 1 0 0 0,-1-1 0 0 0,0 0 0 0 0,1 1 0 0 0,-1-1 0 0 0,2 2 0 0 0,-2-1-46 0 0,1 0 0 0 0,0 0 0 0 0,0 0 0 0 0,0 0 0 0 0,0 0 0 0 0,0 0 0 0 0,0-1 0 0 0,1 1 0 0 0,-1 0 0 0 0,0-1 0 0 0,1 1 0 0 0,0-1 0 0 0,-1 0 0 0 0,1 1 0 0 0,0-1 0 0 0,-1 0 0 0 0,1 0 0 0 0,0 0 0 0 0,0 0 0 0 0,0 0 0 0 0,4 1 0 0 0,-3-2-15 0 0,0 1 0 0 0,0-1 0 0 0,0 0 0 0 0,1 0 0 0 0,-1 0 0 0 0,0 0 0 0 0,0 0 0 0 0,0-1-1 0 0,0 1 1 0 0,0-1 0 0 0,0 0 0 0 0,0 0 0 0 0,0 0 0 0 0,3-2 0 0 0,17-7 997 0 0,-16 7-919 0 0,-1 0 1 0 0,1 0 0 0 0,-1 0 0 0 0,0-1 0 0 0,9-6 0 0 0,-13 7-57 0 0,15-10-317 0 0,-2-2 0 0 0,18-20 0 0 0,-30 32 355 0 0,-2 0-1 0 0,1 0 1 0 0,0-1-1 0 0,-1 1 1 0 0,1 0-1 0 0,-1-1 0 0 0,0 0 1 0 0,0 1-1 0 0,0-6 1 0 0,0 5 17 0 0,0-1 0 0 0,0 1-1 0 0,0-1 1 0 0,4-7 0 0 0,13-16 1304 0 0,-17 27-877 0 0,-2 3-294 0 0,-3 22-143 0 0,-1 0-1 0 0,-12 34 1 0 0,11-38-7 0 0,4-14 1 0 0,0-3 0 0 0,1-1 0 0 0,1 1 0 0 0,-1 0 0 0 0,0-1 0 0 0,1 1 0 0 0,-1 0 0 0 0,1-1 0 0 0,0 1 0 0 0,0 0 0 0 0,0 0 0 0 0,0 4 0 0 0,5 1 0 0 0,3-2 0 0 0,1-4 0 0 0,-3-3 0 0 0,-1 0 0 0 0,1-1 0 0 0,-1 1 0 0 0,1-1 0 0 0,-1 0 0 0 0,0-1 0 0 0,0 1 0 0 0,0-1 0 0 0,0 0 0 0 0,4-4 0 0 0,10-7 0 0 0,18-18 0 0 0,-26 22 0 0 0,28-29 0 0 0,11-9 0 0 0,-42 42 0 0 0,-8 6 0 0 0,0 0 0 0 0,0 0 0 0 0,1 0 0 0 0,-1 0 0 0 0,0-1 0 0 0,0 1 0 0 0,0 0 0 0 0,0 0 0 0 0,0 0 0 0 0,1 0 0 0 0,-1 0 0 0 0,0 0 0 0 0,0 0 0 0 0,0 0 0 0 0,0 0 0 0 0,1 0 0 0 0,-1 0 0 0 0,0 0 0 0 0,0 0 0 0 0,0 0 0 0 0,0 0 0 0 0,1 0 0 0 0,-1 0 0 0 0,0 0 0 0 0,0 0 0 0 0,0 0 0 0 0,0 0 0 0 0,0 0 0 0 0,1 0 0 0 0,-1 0 0 0 0,0 0 0 0 0,0 0 0 0 0,0 0 0 0 0,0 0 0 0 0,0 1 0 0 0,1-1 0 0 0,-1 0 0 0 0,0 0 0 0 0,0 0 0 0 0,0 0 0 0 0,0 0 0 0 0,0 0 0 0 0,0 1 0 0 0,0-1 0 0 0,0 0 0 0 0,1 0 0 0 0,-1 0 0 0 0,0 0 0 0 0,0 0 0 0 0,0 1 0 0 0,0-1 0 0 0,0 0 0 0 0,0 0 0 0 0,0 0 0 0 0,0 0 0 0 0,0 1 0 0 0,0-1 0 0 0,0 0 0 0 0,0 0 0 0 0,0 0 0 0 0,0 0 0 0 0,0 1 0 0 0,0-1 0 0 0,-1 0 0 0 0,0 12 0 0 0,1-12 0 0 0,-16 58 0 0 0,11-42 0 0 0,0 0 0 0 0,1 1 0 0 0,-2 22 0 0 0,6-38 0 0 0,0 1 0 0 0,-1-1 0 0 0,1 0 0 0 0,0 1 0 0 0,0-1 0 0 0,0 0 0 0 0,0 1 0 0 0,1-1 0 0 0,-1 0 0 0 0,0 1 0 0 0,0-1 0 0 0,1 0 0 0 0,-1 1 0 0 0,1-1 0 0 0,-1 0 0 0 0,1 0 0 0 0,0 1 0 0 0,-1-1 0 0 0,1 0 0 0 0,0 0 0 0 0,0 0 0 0 0,0 0 0 0 0,0 0 0 0 0,0 0 0 0 0,0 0 0 0 0,0 0 0 0 0,0-1 0 0 0,0 1 0 0 0,0 0 0 0 0,0-1 0 0 0,0 1 0 0 0,1 0 0 0 0,-1-1 0 0 0,0 0 0 0 0,1 1 0 0 0,-1-1 0 0 0,0 0 0 0 0,1 1 0 0 0,-1-1 0 0 0,0 0 0 0 0,1 0 0 0 0,-1 0 0 0 0,3-1 0 0 0,2 1 0 0 0,0-1 0 0 0,1-1 0 0 0,-1 1 0 0 0,0-1 0 0 0,0 0 0 0 0,0 0 0 0 0,0-1 0 0 0,5-3 0 0 0,3-3 0 0 0,-1 0 0 0 0,-1-1 0 0 0,0 0 0 0 0,0-1 0 0 0,-1-1 0 0 0,0 0 0 0 0,17-24 0 0 0,53-103 0 0 0,-77 130 0 0 0,1 1 0 0 0,10-20 0 0 0,-1 0 0 0 0,-1-1 0 0 0,-1-1 0 0 0,7-31 0 0 0,-4 8 0 0 0,10-49 0 0 0,-25 102 2 0 0,0-1-1 0 0,1 1 1 0 0,-1 0-1 0 0,0 0 1 0 0,0 0 0 0 0,0 0-1 0 0,0 0 1 0 0,0-1-1 0 0,0 1 1 0 0,0 0-1 0 0,0 0 1 0 0,0 0 0 0 0,0 0-1 0 0,0-1 1 0 0,0 1-1 0 0,0 0 1 0 0,0 0 0 0 0,0 0-1 0 0,0 0 1 0 0,0-1-1 0 0,0 1 1 0 0,0 0-1 0 0,0 0 1 0 0,0 0 0 0 0,0 0-1 0 0,0-1 1 0 0,0 1-1 0 0,0 0 1 0 0,0 0-1 0 0,0 0 1 0 0,0 0 0 0 0,-1 0-1 0 0,1-1 1 0 0,0 1-1 0 0,0 0 1 0 0,0 0 0 0 0,0 0-1 0 0,0 0 1 0 0,0 0-1 0 0,-1 0 1 0 0,1 0-1 0 0,0-1 1 0 0,0 1 0 0 0,0 0-1 0 0,0 0 1 0 0,0 0-1 0 0,-1 0 1 0 0,1 0-1 0 0,0 0 1 0 0,0 0 0 0 0,0 0-1 0 0,0 0 1 0 0,-1 0-1 0 0,1 0 1 0 0,-6 4 275 0 0,5-4-198 0 0,-4 4 13 0 0,0 0 0 0 0,0 0 0 0 0,0 1 0 0 0,0-1 0 0 0,1 1 0 0 0,0 0 0 0 0,-6 10 0 0 0,-23 44 681 0 0,22-36-677 0 0,-6 12-96 0 0,2 0 0 0 0,1 2 0 0 0,2 0 0 0 0,1 0 0 0 0,2 1 0 0 0,2 0 0 0 0,-4 61 0 0 0,11-83 0 0 0,1 0 0 0 0,0-1 0 0 0,1 1 0 0 0,6 25 0 0 0,-8-40 0 0 0,0 0 0 0 0,1 0 0 0 0,-1 0 0 0 0,0-1 0 0 0,0 1 0 0 0,1 0 0 0 0,-1 0 0 0 0,0 0 0 0 0,1 0 0 0 0,-1 0 0 0 0,1 0 0 0 0,-1 0 0 0 0,1 0 0 0 0,0-1 0 0 0,-1 1 0 0 0,1 0 0 0 0,0 0 0 0 0,-1-1 0 0 0,1 1 0 0 0,0-1 0 0 0,0 1 0 0 0,0 0 0 0 0,-1-1 0 0 0,1 0 0 0 0,0 1 0 0 0,0-1 0 0 0,0 1 0 0 0,0-1 0 0 0,0 0 0 0 0,0 0 0 0 0,0 0 0 0 0,1 1 0 0 0,0-2 0 0 0,1 1 0 0 0,-1-1 0 0 0,0 1 0 0 0,0-1 0 0 0,1 0 0 0 0,-1 1 0 0 0,0-1 0 0 0,4-3 0 0 0,-4 3 0 0 0,6-4-162 0 0,0-1-1 0 0,-1 0 1 0 0,1-1 0 0 0,-1 0-1 0 0,0 0 1 0 0,-1 0-1 0 0,0-1 1 0 0,7-10 0 0 0,4-5 66 0 0,13-17 958 0 0,-17 21-523 0 0,30-31 1 0 0,103-82-324 0 0,-146 131-16 0 0,1 1 0 0 0,-1-1 0 0 0,1 1 0 0 0,0-1 0 0 0,-1 1 0 0 0,1-1 0 0 0,0 1 0 0 0,-1 0 0 0 0,1-1 0 0 0,0 1 0 0 0,0 0 0 0 0,-1 0 0 0 0,1-1 0 0 0,1 1 0 0 0,-2 1 0 0 0,1-1 0 0 0,-1 0 0 0 0,1 1 0 0 0,-1-1 0 0 0,1 1 0 0 0,-1-1 0 0 0,0 1 0 0 0,1 0 0 0 0,-1-1 0 0 0,0 1 0 0 0,1-1 0 0 0,-1 1 0 0 0,0 0 0 0 0,0-1 0 0 0,0 1 0 0 0,0-1 0 0 0,0 1 0 0 0,1 0 0 0 0,-1-1 0 0 0,0 1 0 0 0,0 0 0 0 0,0-1 0 0 0,-1 1 0 0 0,1 0 0 0 0,0-1 0 0 0,0 1 0 0 0,0 0 0 0 0,-1 0 0 0 0,-4 20 0 0 0,3-16 0 0 0,0 0 0 0 0,-1-1 0 0 0,1 1 0 0 0,-1-1 0 0 0,0 0 0 0 0,-1 0 0 0 0,1 0 0 0 0,-7 5 0 0 0,-3 2 0 0 0,-19 12 0 0 0,21-15 0 0 0,0 0 0 0 0,-20 18 0 0 0,26-21 0 0 0,-1 0 0 0 0,1 0 0 0 0,-1-1 0 0 0,-1 0 0 0 0,1 0 0 0 0,-14 6 0 0 0,16-10 0 0 0,6-4 0 0 0,4-5 0 0 0,2 4 0 0 0,-7 5 0 0 0,0 0 0 0 0,1 0 0 0 0,-1 1 0 0 0,0-1 0 0 0,1 0 0 0 0,-1 1 0 0 0,0-1 0 0 0,0 1 0 0 0,1-1 0 0 0,-1 1 0 0 0,0 0 0 0 0,2 1 0 0 0,8 7 0 0 0,-10-4 0 0 0,0-2 0 0 0,10 27 0 0 0,8 32 0 0 0,-15-48 0 0 0,-2-9-244 0 0,-1-1 1 0 0,1 1-1 0 0,0-1 0 0 0,5 8 0 0 0,-4-8 79 0 0,-2-3 128 0 0,-1 0-1 0 0,1 0 1 0 0,0-1-1 0 0,0 1 1 0 0,0 0-1 0 0,0-1 1 0 0,0 1-1 0 0,0 0 1 0 0,0-1-1 0 0,0 1 1 0 0,1-1-1 0 0,-1 0 1 0 0,0 1-1 0 0,0-1 1 0 0,0 0 0 0 0,2 1-1 0 0,18-1-141 0 0,-18-1-337 0 0,1 0 0 0 0,-1 0 0 0 0,0 0-1 0 0,0 0 1 0 0,0-1 0 0 0,-1 1 0 0 0,1-1 0 0 0,0 0 0 0 0,4-3-1 0 0,5-4-4981 0 0,2 1-1770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1:0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254 100 19351 0 0,'0'0'439'0'0,"0"0"62"0"0,0 0 33 0 0,0 0-65 0 0,-3-2-309 0 0,-2 0 22 0 0,1 0 0 0 0,-1 0 0 0 0,0 0 0 0 0,0 1 0 0 0,0-1 0 0 0,0 1 0 0 0,0 0 0 0 0,0 1 0 0 0,0-1 0 0 0,0 1 0 0 0,0 0 0 0 0,0 0 0 0 0,0 1 0 0 0,0-1-1 0 0,0 1 1 0 0,-8 3 0 0 0,5-2 125 0 0,0 1 0 0 0,0 0 0 0 0,0 1 0 0 0,0 0-1 0 0,1 0 1 0 0,-1 1 0 0 0,1 0 0 0 0,0 0-1 0 0,-9 9 1 0 0,9-7-307 0 0,1 0 0 0 0,0 1 0 0 0,0-1 0 0 0,1 1 0 0 0,0 0 0 0 0,0 1 0 0 0,1-1 0 0 0,0 1 0 0 0,-5 15 0 0 0,6-14 0 0 0,0 0 0 0 0,0 0 0 0 0,1 1 0 0 0,0-1 0 0 0,0 15 0 0 0,2-24 0 0 0,-1 0 0 0 0,1 0 0 0 0,0 0 0 0 0,0 0 0 0 0,0 0 0 0 0,0 1 0 0 0,0-1 0 0 0,0 0 0 0 0,0 0 0 0 0,1 0 0 0 0,-1 0 0 0 0,0 0 0 0 0,0 0 0 0 0,1 0 0 0 0,-1 0 0 0 0,1 0 0 0 0,-1 0 0 0 0,1 0 0 0 0,-1-1 0 0 0,1 1 0 0 0,1 1 0 0 0,0 1 0 0 0,-2-3 0 0 0,0 1 0 0 0,1-1 0 0 0,-1 1 0 0 0,0-1 0 0 0,1 1 0 0 0,-1-1 0 0 0,0 0 0 0 0,1 1 0 0 0,-1-1 0 0 0,0 1 0 0 0,1-1 0 0 0,-1 0 0 0 0,1 1 0 0 0,-1-1 0 0 0,1 0 0 0 0,-1 1 0 0 0,1-1 0 0 0,-1 0 0 0 0,1 0 0 0 0,-1 0 0 0 0,1 1 0 0 0,-1-1 0 0 0,1 0 0 0 0,-1 0 0 0 0,1 0 0 0 0,0 0 0 0 0,-1 0 0 0 0,1 0 0 0 0,-1 0 0 0 0,1 0 0 0 0,-1 0 0 0 0,2 0 0 0 0,-1-1 0 0 0,6 1 0 0 0,-1-1 0 0 0,1 0 0 0 0,-1 0 0 0 0,0 0 0 0 0,0-1 0 0 0,1 0 0 0 0,-1 0 0 0 0,0-1 0 0 0,-1 1 0 0 0,1-1 0 0 0,0-1 0 0 0,5-3 0 0 0,7-7 0 0 0,-1-1 0 0 0,18-19 0 0 0,-5 4 0 0 0,-17 18 0 0 0,-2-1 0 0 0,0 0 0 0 0,16-25 0 0 0,-14 22-3 0 0,-2 5 78 0 0,-10 10 296 0 0,-1 1 117 0 0,0 0 21 0 0,0 0-66 0 0,-2 2-428 0 0,0 0 0 0 0,0 0 0 0 0,0 0 0 0 0,0 0 0 0 0,0 1 0 0 0,1-1 0 0 0,-1 0 0 0 0,1 1 0 0 0,0-1 0 0 0,-2 5 0 0 0,-2 4-15 0 0,-2 3 0 0 0,2 1 0 0 0,-8 28 0 0 0,6-16 0 0 0,4-17 0 0 0,1 1 0 0 0,0 0 0 0 0,-1 21 0 0 0,4-25 0 0 0,-1-7 0 0 0,0 1 0 0 0,1-1 0 0 0,-1 0 0 0 0,0 0 0 0 0,0 1 0 0 0,1-1 0 0 0,-1 0 0 0 0,0 0 0 0 0,1 0 0 0 0,-1 0 0 0 0,0 0 0 0 0,1 1 0 0 0,-1-1 0 0 0,0 0 0 0 0,1 0 0 0 0,-1 0 0 0 0,0 0 0 0 0,1 0 0 0 0,-1 0 0 0 0,0 0 0 0 0,1 0 0 0 0,3-1 0 0 0,0 0 0 0 0,0 0 0 0 0,0-1 0 0 0,0 1 0 0 0,-1-1 0 0 0,1 0 0 0 0,0 0 0 0 0,3-3 0 0 0,30-21 0 0 0,-32 21 0 0 0,35-29 0 0 0,58-64 0 0 0,-78 74 0 0 0,20-30 0 0 0,-12 15 0 0 0,-5 7 0 0 0,-23 32 0 0 0,0 0 0 0 0,0 0 0 0 0,0 0 0 0 0,1 0 0 0 0,-1 0 0 0 0,0 0 0 0 0,0 0 0 0 0,0 0 0 0 0,0 0 0 0 0,0 0 0 0 0,0 0 0 0 0,0 0 0 0 0,0 0 0 0 0,0 0 0 0 0,0 0 0 0 0,0 0 0 0 0,0 0 0 0 0,0 1 0 0 0,0-1 0 0 0,0-1 0 0 0,0 1 0 0 0,0 0 0 0 0,0 0 0 0 0,0 0 0 0 0,0 0 0 0 0,0 0 0 0 0,0 0 0 0 0,1 0 0 0 0,-1 0 0 0 0,0 0 0 0 0,0 0 0 0 0,0 0 0 0 0,0 0 0 0 0,0 0 0 0 0,0 0 0 0 0,0 0 0 0 0,0 0 0 0 0,0 0 0 0 0,0 0 0 0 0,0 0 0 0 0,0 0 0 0 0,0 0 0 0 0,0 0 0 0 0,0 0 0 0 0,-2 8 0 0 0,-8 17 0 0 0,7-15 0 0 0,-8 16 0 0 0,7-17 0 0 0,0 1 0 0 0,0 0 0 0 0,1 0 0 0 0,1 0 0 0 0,-3 15 0 0 0,6-13 0 0 0,6-3 0 0 0,-4-8 0 0 0,0 1 0 0 0,0-1 0 0 0,-1 0 0 0 0,1-1 0 0 0,0 1 0 0 0,0 0 0 0 0,0-1 0 0 0,0 0 0 0 0,4 1 0 0 0,29-2 0 0 0,-33 1 0 0 0,10-4 0 0 0,-8 2 0 0 0,5 0 0 0 0,0 5 0 0 0,-9-2 0 0 0,0 1 0 0 0,0-1 0 0 0,0 1 0 0 0,0-1 0 0 0,-1 1 0 0 0,1-1 0 0 0,-1 1 0 0 0,1-1 0 0 0,-1 1 0 0 0,1 0 0 0 0,-1-1 0 0 0,0 1 0 0 0,0 0 0 0 0,1-1 0 0 0,-1 1 0 0 0,-1 0 0 0 0,1 1 0 0 0,-5 31 0 0 0,-4-1 38 0 0,-7 36-267 0 0,16-68-765 0 0,1-3-365 0 0,6-8-73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1:1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23 453 6447 0 0,'0'0'298'0'0,"0"0"-10"0"0,0 0-50 0 0,0 0 493 0 0,0 0 238 0 0,0 0 45 0 0,0 0 8 0 0,0 0 2 0 0,0 0 0 0 0,0 0 0 0 0,0 0-69 0 0,0 0-290 0 0,0 0-121 0 0,0 0-28 0 0,0 0 66 0 0,0 0 288 0 0,-4-10 2097 0 0,1 4-2456 0 0,1 2-192 0 0,0 0 1 0 0,0 0 0 0 0,1 0 0 0 0,0 0 0 0 0,0-1-1 0 0,-1-5 1 0 0,-1-10 501 0 0,3 17-685 0 0,-1-1 0 0 0,1 1 1 0 0,-1 0-1 0 0,1-1 1 0 0,0 1-1 0 0,0 0 0 0 0,1-1 1 0 0,0-5-1 0 0,7-27 899 0 0,-1 9-755 0 0,10-31-1 0 0,-14 49-157 0 0,0 1 0 0 0,1 0 0 0 0,0 0 0 0 0,1 0 0 0 0,0 1 1 0 0,0 0-1 0 0,12-13 0 0 0,-8 10-36 0 0,1 0 0 0 0,1 0 0 0 0,0 2 0 0 0,0-1-1 0 0,1 1 1 0 0,0 1 0 0 0,0 0 0 0 0,1 1 0 0 0,0 0 0 0 0,0 1 0 0 0,0 0 0 0 0,20-3 0 0 0,-14 6-86 0 0,-15 4 0 0 0,-1-1 0 0 0,0 1 0 0 0,1 0 0 0 0,-1 0 0 0 0,0 1 0 0 0,0-1 0 0 0,0 0 0 0 0,0 1 0 0 0,0 0 0 0 0,-1 0 0 0 0,1 0 0 0 0,-1 0 0 0 0,0 0 0 0 0,0 0 0 0 0,0 0 0 0 0,0 1 0 0 0,-1-1 0 0 0,1 1 0 0 0,1 5 0 0 0,2 8 0 0 0,-1-1 0 0 0,3 27 0 0 0,-6-38 0 0 0,2 37 0 0 0,-2-38-2 0 0,-4 21 15 0 0,2-21 37 0 0,-1-11-42 0 0,1-12-13 0 0,5 2 5 0 0,1 0 0 0 0,0 1 0 0 0,14-29 0 0 0,-17 41 0 0 0,2-5 0 0 0,0-1 0 0 0,0 1 0 0 0,1 0 0 0 0,0 0 0 0 0,1 0 0 0 0,0 1 0 0 0,1 0 0 0 0,-1 0 0 0 0,1 1 0 0 0,1 0 0 0 0,0 0 0 0 0,0 0 0 0 0,0 1 0 0 0,0 0 0 0 0,19-8 0 0 0,-14 9 0 0 0,0 4 0 0 0,0 2 0 0 0,-9 0 0 0 0,1 0 0 0 0,11 11 0 0 0,0 3 0 0 0,-13-10 0 0 0,-2 0 0 0 0,2-1 0 0 0,0 1 0 0 0,0-1 0 0 0,-1 1 0 0 0,0-1 0 0 0,0 1 0 0 0,0 0 0 0 0,-1 0 0 0 0,1 0 0 0 0,-1 0 0 0 0,0 0 0 0 0,-1 0 0 0 0,1 0 0 0 0,-1 0 0 0 0,0 0 0 0 0,0 0 0 0 0,-2 9 0 0 0,0-2 2 0 0,-1 0 0 0 0,-1 0 0 0 0,-6 15 0 0 0,-29 46 190 0 0,34-62-208 0 0,4-8-59 0 0,0-2 17 0 0,-2 4-580 0 0,4-4-1578 0 0,10-8-1294 0 0,4-4-5113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1:1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64 10135 0 0,'0'0'778'0'0,"1"-2"-256"0"0,-1 1-42 0 0,0-1 0 0 0,1 1-1 0 0,-1 0 1 0 0,0-1 0 0 0,1 1 0 0 0,-1 0-1 0 0,0-1 1 0 0,0 1 0 0 0,0 0-1 0 0,0-1 1 0 0,0 1 0 0 0,-1-1 0 0 0,1 1-1 0 0,0 0 1 0 0,-1-1 0 0 0,1 1-1 0 0,0 0 1 0 0,-1 0 0 0 0,0-1 0 0 0,1 1-1 0 0,-1 0 1 0 0,0 0 0 0 0,0 0-1 0 0,-1-2 1 0 0,1 2-255 0 0,0 1 0 0 0,0-1 0 0 0,-1 0 0 0 0,1 0 0 0 0,0 1 0 0 0,-1-1 0 0 0,1 1 0 0 0,0-1 0 0 0,-1 1 0 0 0,1 0 0 0 0,-3-1 0 0 0,-1 1-63 0 0,1 0 0 0 0,0 0 0 0 0,-1 0 0 0 0,1 0 0 0 0,-1 1 0 0 0,1 0-1 0 0,-1 0 1 0 0,1 0 0 0 0,0 0 0 0 0,0 1 0 0 0,0 0 0 0 0,-8 4-1 0 0,-2 3 34 0 0,1 0-1 0 0,-16 15 0 0 0,4-4-138 0 0,2 0-40 0 0,1 1 0 0 0,0 1 0 0 0,2 0 0 0 0,-30 44 0 0 0,46-61-16 0 0,0 1 0 0 0,0 0 0 0 0,1 0 0 0 0,0 0 0 0 0,0 0 0 0 0,1 1 0 0 0,0-1 0 0 0,-2 8 0 0 0,4-2 0 0 0,0-10-1 0 0,1 0-1 0 0,-1-1 1 0 0,1 1 0 0 0,-1-1-1 0 0,1 0 1 0 0,0 1-1 0 0,0-1 1 0 0,0 0 0 0 0,0 1-1 0 0,0-1 1 0 0,0 0-1 0 0,0 0 1 0 0,0 0 0 0 0,0 0-1 0 0,0 0 1 0 0,1 0 0 0 0,-1 0-1 0 0,0 0 1 0 0,1 0-1 0 0,-1 0 1 0 0,0-1 0 0 0,1 1-1 0 0,-1-1 1 0 0,1 1-1 0 0,1-1 1 0 0,1 1-3 0 0,0-1 0 0 0,0 1 0 0 0,0-1 0 0 0,0 0 0 0 0,0-1 0 0 0,0 1 0 0 0,0-1 0 0 0,7-1 0 0 0,0-2 13 0 0,-1 0 1 0 0,0 0-1 0 0,0-1 0 0 0,-1 0 0 0 0,1-1 1 0 0,-1 0-1 0 0,9-8 0 0 0,4-5 50 0 0,28-32 0 0 0,-23 18 295 0 0,30-47 1 0 0,-57 79-352 0 0,1 0 80 0 0,-1 1 10 0 0,0 3 3 0 0,-26 96 35 0 0,16-62-68 0 0,-10 58-1 0 0,21-84-74 0 0,-1-11 9 0 0,0 1 1 0 0,0-1-1 0 0,0 1 0 0 0,0-1 0 0 0,0 0 1 0 0,1 1-1 0 0,-1-1 0 0 0,0 1 1 0 0,0-1-1 0 0,1 0 0 0 0,-1 1 0 0 0,0-1 1 0 0,0 0-1 0 0,1 0 0 0 0,-1 1 0 0 0,0-1 1 0 0,1 0-1 0 0,-1 0 0 0 0,1 1 1 0 0,-1-1-1 0 0,1 0 0 0 0,1 0-3 0 0,1 0-1 0 0,-1 0 1 0 0,0 0 0 0 0,0-1-1 0 0,0 1 1 0 0,0-1 0 0 0,1 1-1 0 0,-1-1 1 0 0,0 0-1 0 0,0 0 1 0 0,3-2 0 0 0,23-15-50 0 0,-12 3 50 0 0,20-25 0 0 0,-6 7 6 0 0,67-81-4 0 0,-41 46 61 0 0,-35 39-15 0 0,-17 22-33 0 0,0 0-1 0 0,1 0 0 0 0,6-6 0 0 0,-3 6 3 0 0,-6 6 42 0 0,-6 14 64 0 0,0-5-90 0 0,3-6-23 0 0,0 1 0 0 0,0-1 0 0 0,0 1 0 0 0,0 0 0 0 0,1-1 0 0 0,-1 1 0 0 0,1 0 0 0 0,0-1 0 0 0,-1 1 0 0 0,1 0 0 0 0,1 2 0 0 0,-6 39 49 0 0,5-31-42 0 0,5-1-11 0 0,-4-10-4 0 0,0-1 1 0 0,-1 0-1 0 0,1 1 0 0 0,0-1 0 0 0,1 0 1 0 0,-1 0-1 0 0,0 1 0 0 0,0-1 0 0 0,0 0 1 0 0,1 0-1 0 0,-1-1 0 0 0,0 1 0 0 0,1 0 1 0 0,-1 0-1 0 0,1-1 0 0 0,-1 1 0 0 0,4 0 1 0 0,1 1 3 0 0,1-1 1 0 0,-1-1 0 0 0,9 1 0 0 0,-5 0-12 0 0,4-1-31 0 0,-1-1 31 0 0,0 1 11 0 0,-12 1 0 0 0,0-1 0 0 0,0 0 0 0 0,-1 0 0 0 0,1 1 0 0 0,0-1 0 0 0,0 1 0 0 0,-1-1 0 0 0,1 1 0 0 0,0-1 0 0 0,0 1 0 0 0,-1-1 0 0 0,2 2 0 0 0,-1 0 2 0 0,0-1-1 0 0,0 1 1 0 0,1 0-1 0 0,-1 0 1 0 0,-1 0-1 0 0,1 0 1 0 0,0 0 0 0 0,0 0-1 0 0,-1 0 1 0 0,1 0-1 0 0,-1 0 1 0 0,0 0 0 0 0,1 0-1 0 0,-1 0 1 0 0,0 1-1 0 0,0-1 1 0 0,-1 0-1 0 0,1 0 1 0 0,0 0 0 0 0,-1 2-1 0 0,-2 5 14 0 0,0 0 0 0 0,0 0 0 0 0,-7 11 0 0 0,-1 6 9 0 0,6-15-13 0 0,-2-1-11 0 0,3 1 0 0 0,3-10 2 0 0,1-1-1 0 0,0 0 1 0 0,0 1 0 0 0,0-1-1 0 0,0 1 1 0 0,0-1 0 0 0,0 0-1 0 0,0 1 1 0 0,0-1 0 0 0,0 1-1 0 0,0-1 1 0 0,0 0 0 0 0,0 1-1 0 0,0-1 1 0 0,0 0 0 0 0,0 1-1 0 0,0-1 1 0 0,1 1 0 0 0,-1-1 0 0 0,0 0-1 0 0,0 1 1 0 0,1-1 0 0 0,5 0-343 0 0,-4-1 237 0 0,0 0-1 0 0,0 0 1 0 0,-1 0-1 0 0,1 0 1 0 0,-1-1 0 0 0,1 1-1 0 0,2-3 1 0 0,-2 0-280 0 0,0 0 1 0 0,0 0-1 0 0,0 0 0 0 0,0 0 1 0 0,-1 0-1 0 0,0-1 1 0 0,0 1-1 0 0,0 0 0 0 0,1-9 1 0 0,-2-3-1164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1:1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153 164 5527 0 0,'-1'-1'423'0'0,"-8"-6"-1480"0"0,2-2 4181 0 0,6 8-1835 0 0,0-1 0 0 0,0 0 0 0 0,1 1 0 0 0,-1-1 0 0 0,0 0 0 0 0,1 1 0 0 0,-1-1 0 0 0,1 0 0 0 0,0 0 0 0 0,0 0 0 0 0,-1-3-1 0 0,0 5-948 0 0,-1-1-1 0 0,1 1 1 0 0,-1 0-1 0 0,0 0 1 0 0,1 0-1 0 0,-1 0 1 0 0,0 0-1 0 0,1 0 0 0 0,-1 0 1 0 0,0 0-1 0 0,-1 1 1 0 0,-10 20-307 0 0,11-8-33 0 0,1-11 10 0 0,1 1 0 0 0,0 0-1 0 0,0-1 1 0 0,0 1 0 0 0,1 0-1 0 0,-1-1 1 0 0,1 1 0 0 0,-1-1-1 0 0,1 1 1 0 0,0-1 0 0 0,0 1 0 0 0,0-1-1 0 0,0 1 1 0 0,1-1 0 0 0,-1 0-1 0 0,1 0 1 0 0,-1 0 0 0 0,1 0 0 0 0,0 0-1 0 0,0 0 1 0 0,-1 0 0 0 0,2 0-1 0 0,-1-1 1 0 0,0 1 0 0 0,0-1 0 0 0,0 1-1 0 0,1-1 1 0 0,-1 0 0 0 0,0 0-1 0 0,1 0 1 0 0,-1 0 0 0 0,1-1 0 0 0,0 1-1 0 0,-1 0 1 0 0,3-1 0 0 0,3 1 45 0 0,0 0-1 0 0,0-1 1 0 0,0 0 0 0 0,0 0 0 0 0,0-1 0 0 0,-1 0 0 0 0,1-1 0 0 0,0 1 0 0 0,0-2 0 0 0,13-4-1 0 0,-15 4 62 0 0,-1 0 0 0 0,1 0-1 0 0,0-1 1 0 0,-1 0 0 0 0,1 0-1 0 0,-1 0 1 0 0,0 0 0 0 0,-1-1 0 0 0,6-6-1 0 0,-7 8-113 0 0,-1 0 0 0 0,0-1 0 0 0,0 1 0 0 0,0-1 0 0 0,-1 1 0 0 0,1-1 0 0 0,-1 1 0 0 0,0-1 0 0 0,0 0 0 0 0,0 0 0 0 0,0 0 0 0 0,-1 0 0 0 0,0 1 0 0 0,0-1 0 0 0,0 0 0 0 0,-1-8 0 0 0,1 8 110 0 0,-1-1 0 0 0,0 1 1 0 0,-1-1-1 0 0,1 1 0 0 0,-1 0 0 0 0,0-1 0 0 0,0 1 0 0 0,0 0 0 0 0,-1 0 1 0 0,1 1-1 0 0,-1-1 0 0 0,0 0 0 0 0,0 1 0 0 0,0 0 0 0 0,0 0 0 0 0,-7-5 1 0 0,5 5-139 0 0,0 0 1 0 0,0 0-1 0 0,-1 0 1 0 0,1 1-1 0 0,-1 0 0 0 0,0 0 1 0 0,0 0-1 0 0,0 1 1 0 0,1 0-1 0 0,-2 0 1 0 0,1 0-1 0 0,-7 1 1 0 0,-12 1-1243 0 0,0 2-1 0 0,-34 8 1 0 0,-3-1-3593 0 0,33-7 2304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1:1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3 273 13823 0 0,'0'0'315'0'0,"0"0"45"0"0,-1-2 21 0 0,0-2-312 0 0,1 1 0 0 0,0-1-1 0 0,0 0 1 0 0,0 0 0 0 0,0 1-1 0 0,0-1 1 0 0,1 0 0 0 0,0 1 0 0 0,0-1-1 0 0,0 1 1 0 0,0-1 0 0 0,0 1-1 0 0,3-6 1 0 0,5-8 780 0 0,14-20 0 0 0,-19 31-597 0 0,5-7 544 0 0,21-22 0 0 0,-19 23-56 0 0,15-21 0 0 0,-15 13 134 0 0,-10 17-627 0 0,0 0-1 0 0,0 0 0 0 0,1 0 1 0 0,0 0-1 0 0,-1 1 0 0 0,1-1 1 0 0,0 0-1 0 0,0 1 0 0 0,1-1 1 0 0,3-2-1 0 0,3-3 709 0 0,-24 28-420 0 0,1 1 0 0 0,-14 29 0 0 0,-22 39 73 0 0,39-66-608 0 0,1-1 0 0 0,-10 35 0 0 0,17-45 0 0 0,0-1 0 0 0,1 1 0 0 0,1 0 0 0 0,-1 0 0 0 0,2 1 0 0 0,2 23 0 0 0,0-4 0 0 0,-2-24 0 0 0,0 0 0 0 0,1 0 0 0 0,0 0 0 0 0,0 0 0 0 0,1-1 0 0 0,0 1 0 0 0,5 12 0 0 0,1 2 0 0 0,-6-18 0 0 0,-1 0 0 0 0,1 1 0 0 0,-1-1 0 0 0,1 0 0 0 0,0 0 0 0 0,1 0 0 0 0,-1-1 0 0 0,1 1 0 0 0,-1-1 0 0 0,1 1 0 0 0,0-1 0 0 0,0 0 0 0 0,1 0 0 0 0,5 4 0 0 0,-1-2 0 0 0,-8-4 0 0 0,1-1 0 0 0,0 1 0 0 0,-1-1 0 0 0,1 0 0 0 0,0 1 0 0 0,0-1 0 0 0,0 1 0 0 0,-1-1 0 0 0,1 0 0 0 0,0 0 0 0 0,0 1 0 0 0,0-1 0 0 0,-1 0 0 0 0,1 0 0 0 0,0 0 0 0 0,0 0 0 0 0,0 0 0 0 0,0 0 0 0 0,-1 0 0 0 0,1 0 0 0 0,0-1 0 0 0,1 1 0 0 0,1-1 0 0 0,9-2 0 0 0,-7 0 0 0 0,-1 1 0 0 0,0-1 0 0 0,0 0 0 0 0,0 0 0 0 0,0 0 0 0 0,0 0 0 0 0,5-7 0 0 0,22-30 0 0 0,-16 19 0 0 0,12-15 360 0 0,-1 0 0 0 0,-2-2 0 0 0,29-63 0 0 0,-40 73-176 0 0,34-91 240 0 0,-33 81-456 0 0,-9 27-21 0 0,-1 1 0 0 0,0-1 1 0 0,-1 0-1 0 0,0 1 0 0 0,-1-2 0 0 0,1-13 1 0 0,-3 23-423 0 0,-2 2 317 0 0,1 0-1 0 0,-1-1 1 0 0,1 1-1 0 0,-1 0 1 0 0,0 0 0 0 0,1 0-1 0 0,-1 0 1 0 0,1 0-1 0 0,-1 0 1 0 0,1 1 0 0 0,-1-1-1 0 0,0 1 1 0 0,1-1-1 0 0,-3 2 1 0 0,-38 16-3720 0 0,15-2-1852 0 0,-1 1-1538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1:1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9671 0 0,'0'0'748'0'0,"2"-1"-196"0"0,35-5 7578 0 0,-23 3-6534 0 0,0 0 0 0 0,20 0 1 0 0,-17 2-1018 0 0,29 3 519 0 0,-34 0-1098 0 0,0-1 0 0 0,0 2 0 0 0,20 5 0 0 0,-22-5 0 0 0,-3-1-323 0 0,-1 0 0 0 0,0-1-1 0 0,0 0 1 0 0,1 0 0 0 0,-1-1-1 0 0,0 0 1 0 0,1 0 0 0 0,-1 0 0 0 0,1-1-1 0 0,-1 0 1 0 0,0 0 0 0 0,11-4 0 0 0,2-1-1211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1:1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246 370 9215 0 0,'0'0'707'0'0,"1"-2"-464"0"0,17-28 1117 0 0,-11 20 1340 0 0,-1 1 0 0 0,7-18 0 0 0,-1-8 409 0 0,-11 33-2420 0 0,-3-3-274 0 0,1 4-336 0 0,1 0 0 0 0,0 0-1 0 0,-1 0 1 0 0,1 0 0 0 0,0 0 0 0 0,-1 0 0 0 0,0 0 0 0 0,1 0-1 0 0,-1 0 1 0 0,1 0 0 0 0,-1 1 0 0 0,0-1 0 0 0,0 0-1 0 0,1 0 1 0 0,-1 1 0 0 0,0-1 0 0 0,0 0 0 0 0,0 1 0 0 0,0-1-1 0 0,0 1 1 0 0,0-1 0 0 0,0 1 0 0 0,0-1 0 0 0,0 1 0 0 0,0 0-1 0 0,0 0 1 0 0,0-1 0 0 0,0 1 0 0 0,0 0 0 0 0,-1 0-1 0 0,1 0 1 0 0,-1 0 0 0 0,-5 1 32 0 0,1 0 0 0 0,-1 0 0 0 0,1 1 0 0 0,0 0 0 0 0,0 0 0 0 0,0 1 0 0 0,0-1-1 0 0,0 1 1 0 0,0 1 0 0 0,-9 6 0 0 0,1 1-24 0 0,0 1-1 0 0,-21 22 1 0 0,17-14-40 0 0,-51 61-9 0 0,62-72-39 0 0,1-1 1 0 0,1 2-1 0 0,0-1 1 0 0,0 1-1 0 0,0 0 0 0 0,1 0 1 0 0,-4 16-1 0 0,7-11-12 0 0,3-2-51 0 0,-1-11 60 0 0,-1-1 0 0 0,1 1-1 0 0,0-1 1 0 0,0 1 0 0 0,0-1 0 0 0,0 0 0 0 0,0 0 0 0 0,0 1 0 0 0,0-1 0 0 0,0 0-1 0 0,0 0 1 0 0,0 0 0 0 0,1 0 0 0 0,-1 0 0 0 0,0 0 0 0 0,1-1 0 0 0,-1 1 0 0 0,1 0 0 0 0,-1-1-1 0 0,0 1 1 0 0,1-1 0 0 0,0 1 0 0 0,-1-1 0 0 0,1 0 0 0 0,-1 0 0 0 0,1 1 0 0 0,-1-1-1 0 0,1 0 1 0 0,0-1 0 0 0,2 1 0 0 0,4-2-12 0 0,-1 0 0 0 0,1 0 0 0 0,-1-1 0 0 0,0 0 0 0 0,7-4 0 0 0,-3 2-8 0 0,9-6 87 0 0,-1 0 0 0 0,-1-1 0 0 0,0 0 1 0 0,0-2-1 0 0,-2 0 0 0 0,0-1 0 0 0,0-1 0 0 0,-1 0 1 0 0,-1-1-1 0 0,-1 0 0 0 0,0-1 0 0 0,-2-1 0 0 0,0 0 1 0 0,10-24-1 0 0,-21 41 50 0 0,0 2-1 0 0,0 0 0 0 0,-2 1-81 0 0,0-1 0 0 0,0 1 0 0 0,-1-1 0 0 0,1 1 0 0 0,0 0 0 0 0,0-1 0 0 0,0 1 1 0 0,0 0-1 0 0,0 1 0 0 0,0-1 0 0 0,0 0 0 0 0,0 0 0 0 0,0 1 0 0 0,-2 2 0 0 0,-24 29 72 0 0,21-24-80 0 0,-4 6 15 0 0,-16 30-1 0 0,19-32-32 0 0,5-7-6 0 0,0 0 0 0 0,1 0 0 0 0,-1 0 0 0 0,1 0 0 0 0,0 0 0 0 0,0 0 0 0 0,1 1 0 0 0,0-1 0 0 0,0 1 0 0 0,1-1 0 0 0,0 10 0 0 0,3-4-59 0 0,-2-11 55 0 0,0 0 0 0 0,0 0 0 0 0,-1 0-1 0 0,1 0 1 0 0,0 0 0 0 0,0 0 0 0 0,1 0 0 0 0,-1 0 0 0 0,0-1-1 0 0,0 1 1 0 0,0 0 0 0 0,0-1 0 0 0,1 1 0 0 0,-1-1 0 0 0,0 1-1 0 0,1-1 1 0 0,-1 1 0 0 0,0-1 0 0 0,1 0 0 0 0,-1 0-1 0 0,0 0 1 0 0,1 0 0 0 0,-1 0 0 0 0,1 0 0 0 0,-1 0 0 0 0,2-1-1 0 0,5 0-16 0 0,-1 0-1 0 0,1-1 1 0 0,10-4-1 0 0,-12 4 21 0 0,11-4-14 0 0,-1-1 1 0 0,0-1-1 0 0,0 0 0 0 0,19-13 1 0 0,53-49 21 0 0,-76 59-5 0 0,-4 5 3 0 0,0-1 0 0 0,12-14 0 0 0,-14 11 66 0 0,-3 1 26 0 0,-2 7 8 0 0,-1 2-20 0 0,0 0-11 0 0,0 0-1 0 0,-2 2 0 0 0,-8 11 13 0 0,8-10-68 0 0,-1 0 0 0 0,1 0 0 0 0,0 0 0 0 0,0 0 0 0 0,0 0 0 0 0,-2 7 0 0 0,2-5-15 0 0,0 1-1 0 0,0 0 1 0 0,-1-1-1 0 0,0 0 1 0 0,1 1-1 0 0,-2-1 1 0 0,-6 8-1 0 0,7-9-1 0 0,0 0 0 0 0,0 0 0 0 0,1 0 0 0 0,-1 0 0 0 0,1 0 0 0 0,0 0 0 0 0,0 1 0 0 0,0 0 0 0 0,-1 5 0 0 0,-1 11 2 0 0,5-15-3 0 0,0-2-12 0 0,2 7-46 0 0,-3-11 58 0 0,0 0 0 0 0,0 0 0 0 0,0 0-1 0 0,0 0 1 0 0,0 0 0 0 0,0 0-1 0 0,0 0 1 0 0,0 0 0 0 0,0 1 0 0 0,0-1-1 0 0,0 0 1 0 0,0 0 0 0 0,0 0 0 0 0,0 0-1 0 0,0 0 1 0 0,0 0 0 0 0,0 0-1 0 0,1 0 1 0 0,-1 0 0 0 0,0 0 0 0 0,0 1-1 0 0,0-1 1 0 0,0 0 0 0 0,0 0 0 0 0,0 0-1 0 0,0 0 1 0 0,0 0 0 0 0,0 0 0 0 0,1 0-1 0 0,-1 0 1 0 0,0 0 0 0 0,0 0-1 0 0,0 0 1 0 0,0 0 0 0 0,0 0 0 0 0,0 0-1 0 0,0 0 1 0 0,0 0 0 0 0,1 0 0 0 0,-1 0-1 0 0,0 0 1 0 0,0 0 0 0 0,6 0-9 0 0,1 1 0 0 0,-1-1 0 0 0,0 0 0 0 0,1-1 0 0 0,-1 0 1 0 0,0 0-1 0 0,1 0 0 0 0,-1-1 0 0 0,0 0 0 0 0,0 0 0 0 0,0 0 1 0 0,9-6-1 0 0,-1 0 3 0 0,2-1 6 0 0,0 0 0 0 0,-1-1 0 0 0,24-20 0 0 0,-14 8 1 0 0,-18 16 0 0 0,1 0 0 0 0,-1-1 0 0 0,0 0 0 0 0,0 0 0 0 0,5-9 0 0 0,8-17 64 0 0,-19 31 1 0 0,-1 2 5 0 0,0 3-5 0 0,-1 16-30 0 0,-7 33 0 0 0,5-32-38 0 0,-3 37 0 0 0,6-55-5 0 0,0 0 1 0 0,0 0-1 0 0,1 0 0 0 0,-1 0 1 0 0,0 0-1 0 0,1 0 0 0 0,-1 0 1 0 0,1 0-1 0 0,-1 0 0 0 0,1 0 0 0 0,0 0 1 0 0,0 0-1 0 0,0 0 0 0 0,0 0 1 0 0,0-1-1 0 0,0 1 0 0 0,1 0 1 0 0,-1-1-1 0 0,0 1 0 0 0,1-1 1 0 0,0 0-1 0 0,-1 1 0 0 0,1-1 1 0 0,0 0-1 0 0,-1 0 0 0 0,5 2 0 0 0,-3-1 5 0 0,-1-1-13 0 0,0-1 0 0 0,1 1 0 0 0,-1 0 0 0 0,0-1 0 0 0,0 1 0 0 0,1-1 0 0 0,-1 0 0 0 0,0 1 0 0 0,0-1 0 0 0,1 0 0 0 0,-1 0 0 0 0,0-1 0 0 0,1 1 0 0 0,-1 0 0 0 0,0-1 0 0 0,5-1 0 0 0,1-1-10 0 0,0-1-1 0 0,13-7 1 0 0,-20 11 24 0 0,11-7 0 0 0,0 0 0 0 0,-1-1 0 0 0,0-1 0 0 0,0 0 0 0 0,18-20 0 0 0,-14 11 22 0 0,0-1 0 0 0,-2-1 0 0 0,17-31 0 0 0,25-67 137 0 0,-2 5-47 0 0,-47 100-69 0 0,7-22 0 0 0,2-4 39 0 0,-10 31-13 0 0,-4 6 13 0 0,-2 5 3 0 0,-3 20-22 0 0,-1 0 0 0 0,-2 0 0 0 0,-17 43 0 0 0,-9 28-44 0 0,9-10-20 0 0,8-31-33 0 0,-16 103-1 0 0,32-156 34 0 0,0 0 1 0 0,1 1-1 0 0,-1-1 1 0 0,1 0-1 0 0,-1 0 0 0 0,1 0 1 0 0,-1 0-1 0 0,0 1 1 0 0,1-1-1 0 0,-1 0 1 0 0,1 0-1 0 0,-1 0 0 0 0,1 0 1 0 0,-1 0-1 0 0,1 0 1 0 0,-1 0-1 0 0,1-1 0 0 0,-1 1 1 0 0,1 0-1 0 0,-1 0 1 0 0,0 0-1 0 0,2-1 0 0 0,-2 1 3 0 0,4-1-1 0 0,-1 0 0 0 0,1-1-1 0 0,0 0 1 0 0,-1 0 0 0 0,1 0 0 0 0,-1 0-1 0 0,1-1 1 0 0,2-2 0 0 0,26-26-24 0 0,-12 11 8 0 0,27-31 3 0 0,-32 34 16 0 0,24-23-1 0 0,37-18-1 0 0,-63 49 0 0 0,0 1 0 0 0,1 1 0 0 0,0 0 0 0 0,16-5 0 0 0,-19 8 11 0 0,-11 4-9 0 0,1 1 0 0 0,-1-1 1 0 0,0 0-1 0 0,1 0 0 0 0,-1 0 1 0 0,0 0-1 0 0,1 0 0 0 0,-1 0 1 0 0,0 0-1 0 0,1 0 1 0 0,-1 1-1 0 0,0-1 0 0 0,1 0 1 0 0,-1 0-1 0 0,0 0 0 0 0,0 1 1 0 0,1-1-1 0 0,-1 0 0 0 0,0 0 1 0 0,0 1-1 0 0,0-1 0 0 0,1 0 1 0 0,-1 0-1 0 0,0 1 0 0 0,0-1 1 0 0,0 0-1 0 0,0 1 0 0 0,0-1 1 0 0,1 0-1 0 0,-1 1 1 0 0,0-1-1 0 0,0 0 0 0 0,0 1 1 0 0,0-1-1 0 0,0 0 0 0 0,0 1 1 0 0,0-1-1 0 0,0 0 0 0 0,0 1 1 0 0,0-1-1 0 0,0 0 0 0 0,-1 1 1 0 0,0 12 26 0 0,0-9-17 0 0,0 0-1 0 0,-1 0 0 0 0,0 1 0 0 0,0-1 0 0 0,0 0 0 0 0,-1-1 1 0 0,1 1-1 0 0,-1 0 0 0 0,0-1 0 0 0,0 1 0 0 0,0-1 1 0 0,-7 5-1 0 0,-4 4 24 0 0,-30 16 1 0 0,30-20-34 0 0,-2 2-7 0 0,9-5 16 0 0,-1 0 1 0 0,1-1-1 0 0,-1 0 1 0 0,0-1-1 0 0,-15 5 1 0 0,13-5-23 0 0,12-5-30 0 0,0-1-15 0 0,13-2 28 0 0,-14 5 28 0 0,0 0 0 0 0,-1 0 0 0 0,1 0 0 0 0,-1 0 0 0 0,1 0 0 0 0,0 0 0 0 0,-1 0 0 0 0,1 0 0 0 0,-1 0 0 0 0,1 0 0 0 0,0 0 0 0 0,-1 0 0 0 0,1 0 0 0 0,-1 1 0 0 0,1-1 0 0 0,-1 0 0 0 0,2 1 0 0 0,1 4 0 0 0,1 0 0 0 0,-1 0 0 0 0,0 0 0 0 0,-1 1 0 0 0,1-1 0 0 0,-1 1 0 0 0,2 8 0 0 0,0 2 0 0 0,-4-12 0 0 0,-1 0 0 0 0,7 13 0 0 0,2 1 0 0 0,-4-15 0 0 0,-1-1 0 0 0,-2 0-9 0 0,1-1-1 0 0,0 1 1 0 0,0-1 0 0 0,-1 1 0 0 0,1-1-1 0 0,0 1 1 0 0,0-1 0 0 0,0 0-1 0 0,0 0 1 0 0,0 0 0 0 0,1 0 0 0 0,-1 0-1 0 0,0-1 1 0 0,0 1 0 0 0,1-1-1 0 0,-1 1 1 0 0,0-1 0 0 0,1 0 0 0 0,-1 0-1 0 0,0 0 1 0 0,1 0 0 0 0,-1 0-1 0 0,0-1 1 0 0,1 1 0 0 0,-1-1 0 0 0,0 1-1 0 0,0-1 1 0 0,1 0 0 0 0,2-2-1 0 0,98-50-3653 0 0,-58 27-5789 0 0,-27 16 2006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1:1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253 173 3223 0 0,'1'-1'710'0'0,"3"-3"563"0"0,11-11 9676 0 0,-10 10-8747 0 0,-4 4-570 0 0,4-20 2493 0 0,-5 20-3107 0 0,0 1-24 0 0,-11-9 595 0 0,7 7-1451 0 0,1 1-1 0 0,-1 0 1 0 0,1 0-1 0 0,-1 0 1 0 0,0 0-1 0 0,0 0 1 0 0,1 1-1 0 0,-1-1 1 0 0,0 1-1 0 0,0 0 1 0 0,0 1-1 0 0,0-1 1 0 0,1 0-1 0 0,-1 1 1 0 0,0 0-1 0 0,-5 2 1 0 0,-2 1-26 0 0,0 0 0 0 0,0 0 0 0 0,1 2 1 0 0,-13 7-1 0 0,6-2-73 0 0,1 1-1 0 0,0 0 1 0 0,-16 18 0 0 0,25-24-40 0 0,1 1 0 0 0,0 0 0 0 0,1 1 0 0 0,-1-1 0 0 0,2 1 0 0 0,-1 0 0 0 0,1 0 0 0 0,0 1 0 0 0,-3 10 0 0 0,5-6 1 0 0,5-1 0 0 0,4-3-12 0 0,-5-8 6 0 0,-1 0 1 0 0,1 0-1 0 0,0 0 0 0 0,0 0 1 0 0,0 0-1 0 0,0-1 0 0 0,0 1 1 0 0,-1-1-1 0 0,1 1 0 0 0,0-1 1 0 0,1 0-1 0 0,-1 1 0 0 0,0-1 1 0 0,0 0-1 0 0,0 0 0 0 0,3-1 1 0 0,36-8-100 0 0,-36 7 83 0 0,11-4 20 0 0,-1 0 0 0 0,0-2 0 0 0,0 0 0 0 0,-1 0 0 0 0,0-1 0 0 0,24-21-1 0 0,-1 2 5 0 0,4-7 23 0 0,-30 25 0 0 0,25-18 0 0 0,-34 27 28 0 0,-2 1 11 0 0,0 0 0 0 0,0 0 0 0 0,0 0 0 0 0,0 2 0 0 0,-5 10-12 0 0,1 1 0 0 0,-2-1 0 0 0,-12 21 0 0 0,-5 11-4 0 0,15-26-48 0 0,3-9 0 0 0,1-1 0 0 0,1 1 0 0 0,-1 0 0 0 0,-2 13 0 0 0,6-7 0 0 0,0-5-13 0 0,2-6-41 0 0,9 2 29 0 0,-9-6 19 0 0,1 1 1 0 0,-1-1-1 0 0,1 0 1 0 0,-1 0-1 0 0,1 0 1 0 0,0-1-1 0 0,-1 1 1 0 0,1-1-1 0 0,-1 1 1 0 0,0-1-1 0 0,1 0 0 0 0,3-2 1 0 0,32-17-40 0 0,-26 13 30 0 0,104-66 15 0 0,-99 61 0 0 0,-1-2 0 0 0,-1 1 0 0 0,0-2 0 0 0,21-26 0 0 0,-19 19 27 0 0,88-129 338 0 0,-104 149-278 0 0,-1 2-6 0 0,-6 13 66 0 0,-5 9-122 0 0,2 1 1 0 0,-9 33 0 0 0,16-44-26 0 0,4 0 0 0 0,6-1 0 0 0,4-3 0 0 0,-6-5-3 0 0,1-1 1 0 0,0 0-1 0 0,-1-1 1 0 0,1 1-1 0 0,0-1 0 0 0,0-1 1 0 0,9 1-1 0 0,51-6-31 0 0,-27 2 25 0 0,-39 3 9 0 0,0 0 0 0 0,0 0 0 0 0,0 0 0 0 0,0 0 0 0 0,0 0 0 0 0,0 0 0 0 0,0 0 0 0 0,0 0 0 0 0,0 1 0 0 0,0-1 0 0 0,0 0 0 0 0,0 1 0 0 0,1 0 1 0 0,-1 0-1 0 0,0 0 1 0 0,0 0 0 0 0,0 0-1 0 0,0 0 1 0 0,0 0 0 0 0,0 0-1 0 0,-1 0 1 0 0,1 0 0 0 0,0 0-1 0 0,-1 1 1 0 0,1-1-1 0 0,0 0 1 0 0,-1 1 0 0 0,1-1-1 0 0,-1 0 1 0 0,0 1 0 0 0,0-1-1 0 0,1 0 1 0 0,-1 1 0 0 0,0-1-1 0 0,0 1 1 0 0,0-1 0 0 0,0 1-1 0 0,-1-1 1 0 0,1 0 0 0 0,0 1-1 0 0,-1 1 1 0 0,-2 6 8 0 0,0-1 1 0 0,-1 0-1 0 0,-7 14 1 0 0,0-1 9 0 0,-5 24 41 0 0,12-32-60 0 0,5-1 0 0 0,5-2 0 0 0,-4-9 3 0 0,0 0 0 0 0,0 1-1 0 0,1-1 1 0 0,-1 0 0 0 0,0 0 0 0 0,1-1 0 0 0,-1 1-1 0 0,1 0 1 0 0,-1-1 0 0 0,1 0 0 0 0,0 1 0 0 0,-1-1 0 0 0,1 0-1 0 0,-1 0 1 0 0,1-1 0 0 0,-1 1 0 0 0,6-2 0 0 0,5-1 20 0 0,0-1 1 0 0,15-6-1 0 0,-14 5-16 0 0,-7 2 12 0 0,-1 0 0 0 0,1 0 0 0 0,-1-1 0 0 0,0 0 0 0 0,0 0 0 0 0,0 0 0 0 0,-1 0 0 0 0,0-1-1 0 0,1 0 1 0 0,-2 0 0 0 0,9-11 0 0 0,-7 6-239 0 0,1 0 0 0 0,-2 0-1 0 0,1-1 1 0 0,-1 0 0 0 0,-1 0 0 0 0,4-16-1 0 0,-2 7-1304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2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40 137 8287 0 0,'0'0'382'0'0,"0"0"-8"0"0,3-6-226 0 0,11-29 2124 0 0,-6 13 2622 0 0,8-27 0 0 0,-16 48-3874 0 0,0 1-65 0 0,1-17 1369 0 0,-3 11-2235 0 0,2 5 282 0 0,0 1 117 0 0,0 0 21 0 0,0 0-66 0 0,-1 1-294 0 0,-3 1-143 0 0,3-1-6 0 0,0 0 1 0 0,-1 0-1 0 0,1 0 1 0 0,-1 0-1 0 0,1 0 1 0 0,0 1 0 0 0,0-1-1 0 0,0 0 1 0 0,0 1-1 0 0,0-1 1 0 0,0 0-1 0 0,0 1 1 0 0,0-1-1 0 0,1 1 1 0 0,-1 0 0 0 0,0-1-1 0 0,1 1 1 0 0,-1 2-1 0 0,-1 0 0 0 0,-4 19 0 0 0,0 0 0 0 0,1 0 0 0 0,2 1 0 0 0,-1 23 0 0 0,0-10 0 0 0,-18 168 0 0 0,19-109 0 0 0,2-82 0 0 0,1 1 0 0 0,1-1 0 0 0,4 27 0 0 0,-1-22 0 0 0,0-15 0 0 0,-1-1 0 0 0,7 6 0 0 0,-7-7 0 0 0,0 0 0 0 0,0 0 0 0 0,0 0 0 0 0,0-1 0 0 0,0 1 0 0 0,1-1 0 0 0,-1 0 0 0 0,0 0 0 0 0,1 0 0 0 0,4 0 0 0 0,7-1 0 0 0,-7-2 0 0 0,0 0 0 0 0,0 0 0 0 0,-1 0 0 0 0,1-1 0 0 0,0 0 0 0 0,-1-1 0 0 0,11-6 0 0 0,-5 1 0 0 0,-1 0 0 0 0,0-1 0 0 0,12-12 0 0 0,-12 9 108 0 0,0 0 0 0 0,-1-1 1 0 0,-1 0-1 0 0,0 0 0 0 0,-1-1 0 0 0,0-1 0 0 0,8-20 0 0 0,-10 15 62 0 0,0 0 0 0 0,-1 0-1 0 0,-1-1 1 0 0,-1 0-1 0 0,1-29 1 0 0,-4 31-139 0 0,0 1 0 0 0,-2-1-1 0 0,0 1 1 0 0,-1-1 0 0 0,-10-35 0 0 0,11 48-35 0 0,-1 0-1 0 0,-1 0 1 0 0,0 0-1 0 0,0 0 1 0 0,0 0 0 0 0,0 1-1 0 0,-1 0 1 0 0,0 0-1 0 0,-1 0 1 0 0,0 0-1 0 0,1 0 1 0 0,-2 1 0 0 0,1 0-1 0 0,-1 0 1 0 0,1 1-1 0 0,-1-1 1 0 0,0 1-1 0 0,-13-6 1 0 0,17 9-88 0 0,-1 0-1 0 0,0 1 1 0 0,0-1-1 0 0,1 1 1 0 0,-1-1 0 0 0,-3 1-1 0 0,-28 2-5963 0 0,24 0 3757 0 0,7-2-259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8287 0 0,'0'0'382'0'0,"0"0"-8"0"0,-5-8 4835 0 0,5 8-4903 0 0,-1 0-1 0 0,1 0 0 0 0,0 0 1 0 0,0 0-1 0 0,0-1 0 0 0,0 1 1 0 0,-1 0-1 0 0,1 0 0 0 0,0 0 1 0 0,0 0-1 0 0,0 0 0 0 0,0-1 1 0 0,0 1-1 0 0,-1 0 0 0 0,1 0 1 0 0,0 0-1 0 0,0-1 0 0 0,0 1 1 0 0,0 0-1 0 0,0 0 0 0 0,0 0 1 0 0,0-1-1 0 0,0 1 0 0 0,0 0 1 0 0,0 0-1 0 0,0 0 0 0 0,0-1 1 0 0,0 1-1 0 0,0 0 0 0 0,0 0 1 0 0,0-1-1 0 0,0 1 0 0 0,0 0 1 0 0,0 0-1 0 0,0 0 0 0 0,1-1 1 0 0,2 2-287 0 0,15 7-21 0 0,-5 1-13 0 0,-10-4 30 0 0,-3-3 57 0 0,72 143 1317 0 0,-30-58-802 0 0,-28-61-587 0 0,-9-18 0 0 0,0 1 0 0 0,7 18 0 0 0,-7-10 0 0 0,-4-15 0 0 0,-1-1 0 0 0,1 1 0 0 0,-1-1 0 0 0,1 1 0 0 0,0-1 0 0 0,-1 1 0 0 0,1-1 0 0 0,0 1 0 0 0,2 1 0 0 0,10 16 0 0 0,-8-11 0 0 0,1 0 0 0 0,-3 0-64 0 0,-3-7-273 0 0,0-1-138 0 0,0 0-33 0 0,-8-17-2833 0 0,4 7 622 0 0,0 1-4789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8:2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69 11975 0 0,'0'0'267'0'0,"0"0"42"0"0,0 0 17 0 0,0 0-28 0 0,-1 2-196 0 0,-4 3 47 0 0,3-4 571 0 0,2-1 249 0 0,0 0 45 0 0,0 0-61 0 0,0 0-288 0 0,0 0-121 0 0,0 0-28 0 0,0 0-4 0 0,0 0 0 0 0,0 0 0 0 0,10-19 1536 0 0,-2 10-1082 0 0,-1 0 1 0 0,13-11-1 0 0,-8 8 743 0 0,-10 11-1265 0 0,9-2-289 0 0,3 2-138 0 0,-10 2-17 0 0,10 6 0 0 0,-6-2 0 0 0,8 6 0 0 0,-14-10 0 0 0,12 3 0 0 0,-11-3 0 0 0,-2 0 0 0 0,0-1 0 0 0,0 1 0 0 0,0-1 0 0 0,0 0 0 0 0,0 1 0 0 0,0-1 0 0 0,-1 0 0 0 0,1 0 0 0 0,0 0 0 0 0,0 1 0 0 0,0-1 0 0 0,0 0 0 0 0,0 0 0 0 0,0-1 0 0 0,0 1 0 0 0,2 0 0 0 0,5-2 0 0 0,-7 2-19 0 0,0 0 1 0 0,-1 0-1 0 0,1 0 1 0 0,0 0-1 0 0,-1-1 1 0 0,1 1-1 0 0,0 0 0 0 0,-1 0 1 0 0,1-1-1 0 0,-1 1 1 0 0,1 0-1 0 0,-1-1 0 0 0,1 1 1 0 0,-1-1-1 0 0,1 1 1 0 0,-1 0-1 0 0,1-1 1 0 0,-1 1-1 0 0,1-1 0 0 0,-1 0 1 0 0,1 0-1 0 0,0-2-401 0 0,5-11-3046 0 0,-5 5-5063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2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112 117 6447 0 0,'0'0'142'0'0,"0"0"22"0"0,0 0 13 0 0,0 0 55 0 0,0 0 181 0 0,0 0 78 0 0,0 0 18 0 0,0 0 3 0 0,0 0 0 0 0,0 0 0 0 0,0 0 0 0 0,0 0 0 0 0,0 0 0 0 0,0 0 0 0 0,0 0 0 0 0,0 0 0 0 0,0 0 0 0 0,0 0 0 0 0,0 0 0 0 0,0 0-69 0 0,0 0-222 0 0,0 0 166 0 0,0 0 101 0 0,0 0 21 0 0,0 0 3 0 0,0 0 0 0 0,-1-1 0 0 0,-14-19 2728 0 0,14 19-2869 0 0,-9-11 1218 0 0,-1 6-1130 0 0,10 5 29 0 0,1 1 21 0 0,0 0-66 0 0,0-1-294 0 0,-1 0-148 0 0,0 0 1 0 0,1-1-1 0 0,0 1 1 0 0,-1 0-1 0 0,1-1 0 0 0,0 1 1 0 0,-1 0-1 0 0,1-1 0 0 0,0 1 1 0 0,0 0-1 0 0,0-1 1 0 0,0 1-1 0 0,1-3 0 0 0,-1-4-4 0 0,-3-14 3 0 0,1 15 0 0 0,-3 0 0 0 0,0 4 72 0 0,4 3 299 0 0,-5-5 1218 0 0,6 4-1588 0 0,0 1-1 0 0,0 0 0 0 0,0 0 1 0 0,0 0-1 0 0,0 0 1 0 0,0 0-1 0 0,0 0 1 0 0,0 0-1 0 0,0 0 1 0 0,-1 0-1 0 0,1 0 1 0 0,0-1-1 0 0,0 1 1 0 0,0 0-1 0 0,0 0 0 0 0,0 0 1 0 0,0 0-1 0 0,0 0 1 0 0,-1 0-1 0 0,1 0 1 0 0,0 0-1 0 0,0 0 1 0 0,0 0-1 0 0,0 0 1 0 0,0 0-1 0 0,-1 0 0 0 0,1 0 1 0 0,0 0-1 0 0,0 0 1 0 0,0 0-1 0 0,0 0 1 0 0,0 0-1 0 0,0 1 1 0 0,0-1-1 0 0,-1 0 1 0 0,1 0-1 0 0,0 0 1 0 0,0 0-1 0 0,0 0 0 0 0,0 0 1 0 0,0 0-1 0 0,0 0 1 0 0,1 10-4 0 0,0-5 2 0 0,-1 5 1 0 0,-2 3 0 0 0,1 12 0 0 0,2-19 0 0 0,-3 17 0 0 0,0 4 0 0 0,0-18 0 0 0,-2-3 0 0 0,2-11 0 0 0,-2-1 0 0 0,3 6 0 0 0,1 0 0 0 0,0-1 0 0 0,-1 1 0 0 0,1 0 0 0 0,0-1 0 0 0,0 1 0 0 0,-1 0 0 0 0,1-1 0 0 0,0 1 0 0 0,0-1 0 0 0,0 1 0 0 0,0 0 0 0 0,-1-1 0 0 0,1 1 0 0 0,0-1 0 0 0,0 1 0 0 0,0-1 0 0 0,0 1 0 0 0,0 0 0 0 0,0-1 0 0 0,0 1 0 0 0,0-1 0 0 0,0 1 0 0 0,0-1 0 0 0,0 1 0 0 0,0-1 0 0 0,1 1 0 0 0,-1 0 0 0 0,0-1 0 0 0,0 1 0 0 0,0-1 0 0 0,1 1 0 0 0,-1 0 0 0 0,0-1 0 0 0,1 0 0 0 0,-1-3-148 0 0,-2 9-227 0 0,-5 13-644 0 0,7-17 778 0 0,-5 8-1801 0 0,0-2-3869 0 0,-2 0-1801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2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63 11975 0 0,'0'0'267'0'0,"0"0"42"0"0,0 0 17 0 0,0 0-28 0 0,-1-2-196 0 0,1 0 178 0 0,-1 1 0 0 0,0-1 1 0 0,0 0-1 0 0,0 0 0 0 0,1 0 1 0 0,-1 0-1 0 0,1 1 1 0 0,0-1-1 0 0,-1 0 0 0 0,1 0 1 0 0,0 0-1 0 0,0 0 0 0 0,1-3 1 0 0,-1-4 1324 0 0,0-2 1903 0 0,1 10-1264 0 0,0 7-1236 0 0,3 20-1008 0 0,1 6 0 0 0,-5-27 0 0 0,0-2 0 0 0,0-1 0 0 0,0 1 0 0 0,0-1 0 0 0,1 1 0 0 0,-1-1 0 0 0,1 1 0 0 0,-1-1 0 0 0,1 1 0 0 0,0-1 0 0 0,0 0 0 0 0,0 1 0 0 0,1-1 0 0 0,-1 0 0 0 0,3 3 0 0 0,-4-4 0 0 0,0 0 0 0 0,1 0 0 0 0,0 1 0 0 0,0-1 0 0 0,0 0 0 0 0,0 0 0 0 0,0 1 0 0 0,0-1 0 0 0,0 0 0 0 0,2 1 0 0 0,-2-1 0 0 0,-1-1 0 0 0,0 0 0 0 0,1 1 0 0 0,-1-1 0 0 0,1 1 0 0 0,0-1 0 0 0,-1 0 0 0 0,1 1 0 0 0,-1-1 0 0 0,1 0 0 0 0,-1 0 0 0 0,1 1 0 0 0,0-1 0 0 0,-1 0 0 0 0,1 0 0 0 0,0 0 0 0 0,-1 0 0 0 0,1 0 0 0 0,0 0 0 0 0,-1 0 0 0 0,1 0 0 0 0,-1 0 0 0 0,1 0 0 0 0,0 0 0 0 0,-1 0 0 0 0,2-1 0 0 0,0 0 0 0 0,10 0 0 0 0,3-3 0 0 0,-12 1 0 0 0,-2 1 0 0 0,3-3 32 0 0,1 0-1 0 0,-1 0 1 0 0,0-1 0 0 0,0 1-1 0 0,-1-1 1 0 0,1 0-1 0 0,-1 0 1 0 0,-1 0 0 0 0,1 0-1 0 0,-1 0 1 0 0,0-1 0 0 0,0 1-1 0 0,0-9 1 0 0,3 1 716 0 0,-4 13-715 0 0,-1 1-1 0 0,0-1 0 0 0,1 0 1 0 0,-1 1-1 0 0,0-1 0 0 0,1 0 1 0 0,-1 0-1 0 0,0 1 0 0 0,0-1 1 0 0,1 0-1 0 0,-1 0 0 0 0,0 1 1 0 0,0-1-1 0 0,0 0 0 0 0,0 0 1 0 0,0 0-1 0 0,0 1 0 0 0,0-1 1 0 0,-1 0-1 0 0,1 0 0 0 0,0 1 1 0 0,0-1-1 0 0,0 0 0 0 0,-1 0 1 0 0,0 0-1 0 0,1 1-32 0 0,0-1 1 0 0,0 1-1 0 0,0 0 1 0 0,0 0-1 0 0,0 0 0 0 0,-1 0 1 0 0,1 0-1 0 0,0 0 0 0 0,0 0 1 0 0,0-1-1 0 0,0 1 0 0 0,0 0 1 0 0,-1 0-1 0 0,1 0 1 0 0,0 0-1 0 0,0 0 0 0 0,0 0 1 0 0,0 0-1 0 0,-1 0 0 0 0,1 0 1 0 0,0 0-1 0 0,0 0 0 0 0,0 0 1 0 0,0 0-1 0 0,-1 0 0 0 0,1 0 1 0 0,0 0-1 0 0,0 0 1 0 0,0 0-1 0 0,0 0 0 0 0,-1 1 1 0 0,1-1-1 0 0,0 0 0 0 0,0 0 1 0 0,0 0-1 0 0,0 0 0 0 0,0 0 1 0 0,-1 0-1 0 0,1 0 1 0 0,0 0-1 0 0,0 1 0 0 0,0-1 1 0 0,0 0-1 0 0,0 0 0 0 0,0 0 1 0 0,0 0-1 0 0,0 0 0 0 0,0 1 1 0 0,0-1-1 0 0,-1 0 1 0 0,1 0-1 0 0,0 0 0 0 0,0 0 1 0 0,0 1-1 0 0,-4 10-4 0 0,3-10 4 0 0,0 3 0 0 0,0 0 0 0 0,0 0 0 0 0,0 0 0 0 0,1 0 0 0 0,-1 6 0 0 0,-2 15 0 0 0,0-13 0 0 0,0 1 0 0 0,0-1 0 0 0,2 1 0 0 0,-1 23 0 0 0,5-19 0 0 0,-3-16 0 0 0,1 1 0 0 0,-1 0 0 0 0,1 0 0 0 0,-1 0 0 0 0,0 0 0 0 0,0 0 0 0 0,0 0 0 0 0,0 0 0 0 0,0 0 0 0 0,0 0 0 0 0,-1 4 0 0 0,-1-3 0 0 0,-2 21 0 0 0,4-23-26 0 0,-1 0 0 0 0,0 1 0 0 0,-1-1 0 0 0,1 0 0 0 0,0 0 0 0 0,0 0 0 0 0,0 0 0 0 0,-1 0 0 0 0,1 0 0 0 0,-1 0 0 0 0,1 0 0 0 0,-1 0 0 0 0,1-1-1 0 0,-2 2 1 0 0,2-2 16 0 0,-35 9-3601 0 0,34-9 2746 0 0,2 0-126 0 0,0 0-29 0 0,-3-1-693 0 0,1 0 341 0 0,1 0-2456 0 0,1 1 1781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2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11975 0 0,'4'0'171'0'0,"-4"0"-113"0"0,1 1 0 0 0,0-1 0 0 0,-1 0 0 0 0,1 0 0 0 0,0 0 0 0 0,-1 0 1 0 0,1 0-1 0 0,0-1 0 0 0,-1 1 0 0 0,1 0 0 0 0,0 0 0 0 0,-1 0 0 0 0,1-1 0 0 0,-1 1 0 0 0,1 0 1 0 0,0 0-1 0 0,-1-1 0 0 0,2 0 0 0 0,18-2 105 0 0,-18 2 567 0 0,-3 1-469 0 0,1 0-1 0 0,-1 0 1 0 0,1 0-1 0 0,-1 0 1 0 0,1 0 0 0 0,-1 0-1 0 0,1 0 1 0 0,-1 0-1 0 0,1 0 1 0 0,-1 0-1 0 0,1 0 1 0 0,-1 0-1 0 0,1 0 1 0 0,-1 0-1 0 0,1 0 1 0 0,-1 0-1 0 0,1 0 1 0 0,-1 1 0 0 0,1-1-1 0 0,-1 0 1 0 0,1 0-1 0 0,-1 1 1 0 0,1-1-1 0 0,-1 0 1 0 0,1 1-1 0 0,-1 0 1 0 0,1-1-259 0 0,-4 5 460 0 0,1 1 0 0 0,-1 0 0 0 0,-2 7 1 0 0,5-11-433 0 0,1 0 1 0 0,-1 0 0 0 0,0 0-1 0 0,1 0 1 0 0,0 0 0 0 0,-1 0-1 0 0,1 0 1 0 0,0 0 0 0 0,0 0-1 0 0,0 0 1 0 0,0 0 0 0 0,1 0-1 0 0,-1 0 1 0 0,0 0-1 0 0,2 4 1 0 0,-2-5-31 0 0,1 0 0 0 0,-1 0 0 0 0,0 0 0 0 0,0 0 0 0 0,1 0 0 0 0,-1 0 0 0 0,0 0 0 0 0,0 0 0 0 0,-1 1 0 0 0,1-1 0 0 0,0 0 0 0 0,0 0 0 0 0,0 0 0 0 0,-1 1 0 0 0,1-1 0 0 0,-1 1 0 0 0,1-1 0 0 0,0 0 0 0 0,-1 0 0 0 0,1 1 0 0 0,0-1 0 0 0,0 0 0 0 0,0 1 0 0 0,0-1 0 0 0,1 0 0 0 0,-1 2 0 0 0,1-2-10 0 0,-1 0 0 0 0,0 0 0 0 0,0 1 0 0 0,1-1 0 0 0,-1 0 0 0 0,0 0 0 0 0,0 0 0 0 0,0 0 0 0 0,0 0 0 0 0,0 0 0 0 0,0 0 0 0 0,0 0-1 0 0,-1 2 1 0 0,-5 3 636 0 0,5-6-861 0 0,1 1 1 0 0,0-1 0 0 0,-1 0-1 0 0,1 0 1 0 0,0 0-1 0 0,-1 1 1 0 0,1-1-1 0 0,0 0 1 0 0,-1 1 0 0 0,1-1-1 0 0,0 0 1 0 0,0 0-1 0 0,-1 1 1 0 0,1-1-1 0 0,0 0 1 0 0,0 1 0 0 0,0-1-1 0 0,-1 1 1 0 0,1-1-1 0 0,0 0 1 0 0,0 1-1 0 0,0-1 1 0 0,0 1-1 0 0,0-1 1 0 0,0 1 0 0 0,0-1-1812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2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55 8287 0 0,'0'0'382'0'0,"-14"-7"140"0"0,13 7-220 0 0,0 0-1 0 0,0-1 0 0 0,0 1 1 0 0,0-1-1 0 0,0 0 0 0 0,1 1 1 0 0,-1-1-1 0 0,0 0 0 0 0,0 1 1 0 0,0-1-1 0 0,1 0 1 0 0,-1 0-1 0 0,0 0 0 0 0,1 0 1 0 0,-1 1-1 0 0,1-1 0 0 0,-1 0 1 0 0,1 0-1 0 0,-1 0 0 0 0,1 0 1 0 0,0 0-1 0 0,0 0 0 0 0,-1 0 1 0 0,1-3-1 0 0,-1 1 129 0 0,1 2 590 0 0,1 1-936 0 0,-1-1 0 0 0,1 1-1 0 0,0 0 1 0 0,-1 0 0 0 0,1-1 0 0 0,0 1-1 0 0,0 0 1 0 0,-1-1 0 0 0,1 1 0 0 0,-1 0-1 0 0,1-1 1 0 0,0 1 0 0 0,-1-1 0 0 0,1 1-1 0 0,-1-1 1 0 0,1 1 0 0 0,-1-1 0 0 0,1 0-1 0 0,-1 1 1 0 0,0-1 0 0 0,1 0 0 0 0,-1 1-1 0 0,0-1 1 0 0,1 0 0 0 0,-1 1 0 0 0,0-1-1 0 0,0 0 1 0 0,0 0 0 0 0,0 1 0 0 0,0-1-1 0 0,1-1 1 0 0,-2 1 428 0 0,1 1 0 0 0,-3-2 1111 0 0,6 2-1377 0 0,-3 0-215 0 0,1 0 0 0 0,-1 0 1 0 0,0 0-1 0 0,0 0 1 0 0,0-1-1 0 0,1 1 0 0 0,-1 0 1 0 0,0 0-1 0 0,0 0 0 0 0,1 0 1 0 0,-1 0-1 0 0,0 0 1 0 0,0 0-1 0 0,0 0 0 0 0,1 0 1 0 0,-1 0-1 0 0,0 1 0 0 0,0-1 1 0 0,1 0-1 0 0,-1 0 0 0 0,0 0 1 0 0,0 0-1 0 0,0 0 1 0 0,1 0-1 0 0,-1 0 0 0 0,0 1 1 0 0,0-1-1 0 0,0 0 0 0 0,0 0 1 0 0,1 0-1 0 0,-1 0 1 0 0,0 1-1 0 0,0-1 0 0 0,0 0 1 0 0,0 0-1 0 0,0 0 0 0 0,0 1 1 0 0,1-1-1 0 0,-1 0 0 0 0,0 0 1 0 0,0 0-1 0 0,0 1 1 0 0,0-1-1 0 0,0 0 0 0 0,0 0 1 0 0,0 1-1 0 0,0-1 0 0 0,0 0 1 0 0,0 0-1 0 0,0 0 1 0 0,0 1-1 0 0,0-1 0 0 0,0 0 1 0 0,0 0-1 0 0,-1 1 0 0 0,1-1 1 0 0,0 0-1 0 0,2 11-31 0 0,-2-9 0 0 0,0-1 0 0 0,1 1 0 0 0,-1-1 0 0 0,0 1 0 0 0,0 0 0 0 0,0-1 0 0 0,0 1 0 0 0,0-1 0 0 0,0 1 0 0 0,-1 2 0 0 0,-2 6 0 0 0,-4 21 0 0 0,7-29 0 0 0,-1 0 0 0 0,1 0 0 0 0,0 0 0 0 0,0-1 0 0 0,0 1 0 0 0,1 0 0 0 0,-1 0 0 0 0,0 0 0 0 0,1 0 0 0 0,-1-1 0 0 0,1 1 0 0 0,0 0 0 0 0,0-1 0 0 0,1 4 0 0 0,-1-5 0 0 0,-1 1 0 0 0,1 0 0 0 0,-1-1 0 0 0,1 1 0 0 0,-1 0 0 0 0,0 0 0 0 0,1-1 0 0 0,-1 1 0 0 0,0 0 0 0 0,1 0 0 0 0,-1-1 0 0 0,0 1 0 0 0,0 0 0 0 0,0 0 0 0 0,0 0 0 0 0,0 0 0 0 0,0-1 0 0 0,0 1 0 0 0,0 0 0 0 0,0 0 0 0 0,0 0 0 0 0,0-1 0 0 0,0 1 0 0 0,0 0 0 0 0,-1 0 0 0 0,1 0 0 0 0,-1 0 0 0 0,0 4 0 0 0,0 13-201 0 0,1-16-850 0 0,0-2-385 0 0,0 0-78 0 0,0 0-20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2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95 8287 0 0,'0'0'382'0'0,"0"-1"-8"0"0,1-3-240 0 0,5-1 19 0 0,-6 4-15 0 0,1 1-1 0 0,0-1 1 0 0,0 1-1 0 0,0-1 1 0 0,-1 1-1 0 0,1-1 1 0 0,0 0-1 0 0,-1 1 1 0 0,1-1-1 0 0,0 0 1 0 0,-1 0-1 0 0,1 1 1 0 0,-1-1-1 0 0,1 0 1 0 0,-1 0-1 0 0,0 0 1 0 0,1 0-1 0 0,-1 0 1 0 0,0 0 0 0 0,0 1-1 0 0,1-1 1 0 0,-1 0-1 0 0,0 0 1 0 0,0 0-1 0 0,0 0 1 0 0,0 0-1 0 0,0 0 1 0 0,0 0-1 0 0,0 0 1 0 0,-1 0-1 0 0,1-1 1 0 0,-2-1 428 0 0,1 0 0 0 0,-1-1 1 0 0,0 1-1 0 0,0 0 0 0 0,0 0 1 0 0,-4-3-1 0 0,0-2 938 0 0,5 7-480 0 0,1 1-968 0 0,1 0 0 0 0,-1 0-1 0 0,0 0 1 0 0,0-1 0 0 0,1 1-1 0 0,-1 0 1 0 0,0 0 0 0 0,0 0 0 0 0,0 0-1 0 0,1 0 1 0 0,-1 0 0 0 0,0-1-1 0 0,0 1 1 0 0,0 0 0 0 0,1 0 0 0 0,-1 0-1 0 0,0-1 1 0 0,0 1 0 0 0,0 0-1 0 0,0 0 1 0 0,1-1 0 0 0,-1 1-1 0 0,0 0 1 0 0,0 0 0 0 0,0-1 0 0 0,0 1-1 0 0,0 0 1 0 0,0 0 0 0 0,0-1-1 0 0,0 1 1 0 0,0 0 0 0 0,0-1 43 0 0,0-1 0 0 0,0 1 0 0 0,0 0 0 0 0,0 0 0 0 0,0 0 0 0 0,-1 0 0 0 0,1 0 0 0 0,0 0 1 0 0,-1 0-1 0 0,1 1 0 0 0,-1-1 0 0 0,1 0 0 0 0,-1 0 0 0 0,1 0 0 0 0,-2-1 0 0 0,1 1 272 0 0,1 1 117 0 0,0 0 21 0 0,0 0-66 0 0,8 15-278 0 0,-8-14-165 0 0,1-1 0 0 0,-1 1 0 0 0,0-1 0 0 0,0 0 0 0 0,0 1 0 0 0,1-1 0 0 0,-1 1 0 0 0,0-1 0 0 0,0 1 0 0 0,0-1 0 0 0,0 1 0 0 0,0-1 0 0 0,0 1 0 0 0,0-1 0 0 0,0 1 0 0 0,0-1 0 0 0,0 0 0 0 0,0 1 0 0 0,0-1 0 0 0,0 1 0 0 0,0-1 0 0 0,-1 1 0 0 0,1-1 0 0 0,0 1 0 0 0,0-1 0 0 0,0 0 0 0 0,-1 1 0 0 0,1-1 0 0 0,0 1 0 0 0,-1-1 0 0 0,1 0 0 0 0,0 1 0 0 0,-1-1 0 0 0,1 0 0 0 0,0 1 0 0 0,-1-1 0 0 0,0 1 0 0 0,0 0 0 0 0,0 1 0 0 0,0 0 0 0 0,0-1 0 0 0,1 1 0 0 0,-1 0 0 0 0,0 0 0 0 0,1 0 0 0 0,0-1 0 0 0,-1 1 0 0 0,1 0 0 0 0,0 0 0 0 0,0 0 0 0 0,0 0 0 0 0,0-1 0 0 0,0 1 0 0 0,0 0 0 0 0,1 0 0 0 0,-1 0 0 0 0,1 0 0 0 0,-1-1 0 0 0,2 4 0 0 0,-1-3 0 0 0,-1-1 0 0 0,0 1 0 0 0,0-1 0 0 0,0 1 0 0 0,0-1 0 0 0,0 0 0 0 0,0 1 0 0 0,0-1 0 0 0,-1 1 0 0 0,1-1 0 0 0,0 0 0 0 0,-2 3 0 0 0,-1 15 0 0 0,6-5 0 0 0,2-12 0 0 0,-4-1 0 0 0,-1-1 0 0 0,1 0 0 0 0,-1 1 0 0 0,1-1 0 0 0,-1 1 0 0 0,1-1 0 0 0,-1 0 0 0 0,1 1 0 0 0,-1-1 0 0 0,1 0 0 0 0,-1 1 0 0 0,1-1 0 0 0,-1 0 0 0 0,1 0 0 0 0,-1 1 0 0 0,1-1 0 0 0,-1 0 0 0 0,1 0 0 0 0,0 0 0 0 0,-1 0 0 0 0,1 0 0 0 0,-1 0 0 0 0,1 0 0 0 0,-1 0 0 0 0,1 0 0 0 0,0 0 0 0 0,-1 0 0 0 0,1 0 0 0 0,-1-1 0 0 0,1 1 0 0 0,-1 0 0 0 0,2 0 0 0 0,-1-1 0 0 0,3 0 0 0 0,0-1 0 0 0,0 1 0 0 0,0 0 0 0 0,0-1 0 0 0,-1 0 0 0 0,1 0 0 0 0,-1 0 0 0 0,1 0 0 0 0,-1-1 0 0 0,0 1 0 0 0,0-1 0 0 0,0 0 0 0 0,0 0 0 0 0,0 0 0 0 0,-1 0 0 0 0,1-1 0 0 0,-1 1 0 0 0,0-1 0 0 0,0 1 0 0 0,0-1 0 0 0,-1 0 0 0 0,1 1 0 0 0,-1-1 0 0 0,1-4 0 0 0,-1 2 269 0 0,0 1 0 0 0,0-1 0 0 0,0 1 0 0 0,1 0 0 0 0,0-1 0 0 0,3-6 0 0 0,-3 12-120 0 0,1 7-133 0 0,-18 24-16 0 0,6-2 0 0 0,7-24 0 0 0,0 1 0 0 0,1 0 0 0 0,-1 0 0 0 0,1-1 0 0 0,0 1 0 0 0,1 0 0 0 0,-1 7 0 0 0,1-11 0 0 0,1 9 0 0 0,0 1 0 0 0,-2 0 0 0 0,-1 12 0 0 0,2-21 0 0 0,0-1 0 0 0,0 0 0 0 0,0 1 0 0 0,1-1 0 0 0,-1 1 0 0 0,0-1 0 0 0,1 1 0 0 0,0-1 0 0 0,-1 0 0 0 0,3 4 0 0 0,-2-4 0 0 0,0 0 0 0 0,-1 0 0 0 0,1 0 0 0 0,0 0 0 0 0,-1 0 0 0 0,1 0 0 0 0,-1 0 0 0 0,0 1 0 0 0,0-1 0 0 0,1 0 0 0 0,-2 0 0 0 0,1 0 0 0 0,0 1 0 0 0,0-1 0 0 0,-1 2 0 0 0,-2 5-968 0 0,-1 0 0 0 0,1 0 0 0 0,-2-1 0 0 0,-4 8 0 0 0,8-15-56 0 0,1-1 0 0 0,0 0-68 0 0,0-2 691 0 0,-1 0 0 0 0,1 0 0 0 0,-1-1 0 0 0,1 1 0 0 0,0 0 0 0 0,0-1 0 0 0,0 1 0 0 0,0 0-1 0 0,0-1 1 0 0,2-3 0 0 0,9-15-1135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2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13823 0 0,'-1'0'32'0'0,"-1"1"48"0"0,0-1 1 0 0,0 0-1 0 0,0 1 0 0 0,0 0 1 0 0,0-1-1 0 0,0 1 1 0 0,-4 2-1 0 0,5-2 301 0 0,1-1-49 0 0,-12 13-208 0 0,12-13-112 0 0,0 0 1 0 0,-1 0-1 0 0,1 0 0 0 0,0 0 0 0 0,0 0 0 0 0,0 0 0 0 0,0 0 1 0 0,0 1-1 0 0,0-1 0 0 0,0 0 0 0 0,0 0 0 0 0,0 0 0 0 0,0 0 1 0 0,0 0-1 0 0,0 0 0 0 0,0 0 0 0 0,0 1 0 0 0,0-1 0 0 0,0 0 1 0 0,0 0-1 0 0,0 0 0 0 0,0 0 0 0 0,0 0 0 0 0,0 0 0 0 0,0 1 1 0 0,0-1-1 0 0,0 0 0 0 0,0 0 0 0 0,0 0 0 0 0,0 0 0 0 0,0 0 1 0 0,0 0-1 0 0,0 1 0 0 0,0-1 0 0 0,0 0 0 0 0,0 0 0 0 0,0 0 0 0 0,0 0 1 0 0,0 0-1 0 0,1 0 0 0 0,6 4 1186 0 0,14 1 1508 0 0,-15-4-2105 0 0,-3 0-85 0 0,-3-1-4 0 0,0 0 0 0 0,14 2 512 0 0,16-2-343 0 0,-19-1-339 0 0,-1 1 0 0 0,0 1-1 0 0,14 1 1 0 0,-23-1-94 0 0,-2-1-52 0 0,-3 1-41 0 0,4-1-140 0 0,0 0 0 0 0,1 1 0 0 0,-1-1 1 0 0,0 0-1 0 0,0 1 0 0 0,0-1 0 0 0,0 0 1 0 0,0 1-1 0 0,0-1 0 0 0,0 1 0 0 0,0-1 0 0 0,0 0 1 0 0,0 1-1 0 0,0-1 0 0 0,0 0 0 0 0,-1 1 1 0 0,1-1-1 0 0,0 0 0 0 0,0 1 0 0 0,0-1 0 0 0,0 0 1 0 0,-1 1-1 0 0,1-1 0 0 0,0 0 0 0 0,0 0 1 0 0,0 1-1 0 0,-1-1 0 0 0,1 0 0 0 0,0 0 0 0 0,0 1 1 0 0,-1-1-1 0 0,-14 11 903 0 0,1 0-258 0 0,12-7-660 0 0,-1-1 0 0 0,1 0 0 0 0,-1 1 0 0 0,0-1 0 0 0,0 0 0 0 0,0 0 0 0 0,0-1 0 0 0,0 1 0 0 0,-1-1 0 0 0,1 1 0 0 0,-1-1 0 0 0,-5 2 0 0 0,-18 14 0 0 0,22-14 0 0 0,-36 30 0 0 0,38-30 0 0 0,0-1 0 0 0,-1 1 0 0 0,1 0 0 0 0,0 0 0 0 0,1 0 0 0 0,-1 1 0 0 0,1-1 0 0 0,-3 7 0 0 0,5-10 0 0 0,0 0 0 0 0,-1-1 0 0 0,1 1 0 0 0,0 0 0 0 0,0 0 0 0 0,0 0 0 0 0,0-1 0 0 0,0 1 0 0 0,0 0 0 0 0,0 0 0 0 0,0-1 0 0 0,0 1 0 0 0,0 0 0 0 0,1 0 0 0 0,-1 0 0 0 0,0-1 0 0 0,0 1 0 0 0,1 0 0 0 0,-1-1 0 0 0,1 1 0 0 0,-1 0 0 0 0,1 0 0 0 0,0 1 0 0 0,1-1 0 0 0,-1 0 0 0 0,0 0 0 0 0,1 0 0 0 0,-1 0 0 0 0,1 0 0 0 0,0 0 0 0 0,-1 0 0 0 0,3 1 0 0 0,2 0 0 0 0,0-1 0 0 0,0 1 0 0 0,1-1 0 0 0,9 1 0 0 0,-3-3-401 0 0,0 0-1 0 0,0-1 1 0 0,0 0 0 0 0,0-1-1 0 0,23-8 1 0 0,-27 7-452 0 0,1 0-1 0 0,11-7 1 0 0,-6 3-7339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2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13823 0 0,'0'0'315'0'0,"0"0"45"0"0,0 0 21 0 0,0 0-49 0 0,3-1-220 0 0,6-1 39 0 0,-7 1 569 0 0,-2 1 249 0 0,0 0 45 0 0,0 0-61 0 0,0 0-288 0 0,4 1-392 0 0,-1-1 1 0 0,0 0-1 0 0,0 1 0 0 0,0 0 0 0 0,0-1 1 0 0,0 1-1 0 0,0 1 0 0 0,0-1 0 0 0,-1 0 0 0 0,1 1 1 0 0,0-1-1 0 0,2 3 0 0 0,-3-1-118 0 0,0 22-139 0 0,-1-21-15 0 0,3 8-182 0 0,0-9 254 0 0,-2 0-2065 0 0,-4-2 1298 0 0,0 0-1 0 0,0 0 0 0 0,0 1 1 0 0,0-2-1 0 0,-1 1 0 0 0,1 0 1 0 0,-3 1-1 0 0,3-2-1352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2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21191 0 0,'0'0'936'0'0,"0"0"200"0"0,0 0-912 0 0,5-4-224 0 0,4-1 0 0 0,1 0 0 0 0,-3 0 456 0 0,-2 2 48 0 0,-5 3 8 0 0,0 0 0 0 0,3-6-416 0 0,0 0-96 0 0,-3 6 0 0 0,2-10 0 0 0,0 1-2024 0 0,1-2-432 0 0,-2-13-80 0 0,7 2-24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2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0,'0'0'224'0'0,"0"0"40"0"0,0 0 16 0 0,0 0 8 0 0,11 6-288 0 0,-11-6 0 0 0,13 3 0 0 0,-2-1-2944 0 0,-11-2-648 0 0</inkml:trace>
  <inkml:trace contextRef="#ctx0" brushRef="#br0" timeOffset="1">199 56 15663 0 0,'0'0'696'0'0,"-8"3"136"0"0,-5 0-664 0 0,7-1-168 0 0,6-2 0 0 0,0 0 0 0 0,0 0 448 0 0,0 0 48 0 0,0 0 16 0 0,9 1 0 0 0,2-1 0 0 0,0-1 0 0 0,0-2 0 0 0,2-2-6016 0 0,0-2-1192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37 13823 0 0,'2'-14'1056'0'0,"1"-7"-461"0"0,-3 20 125 0 0,0 1 249 0 0,0 0 45 0 0,0 0-61 0 0,0 0-288 0 0,0 0-121 0 0,0 0-28 0 0,0 0-4 0 0,0 0 0 0 0,-12 16 1024 0 0,-42 65-646 0 0,-31 41 372 0 0,-130 114-1262 0 0,203-224 0 0 0,1-2 0 0 0,1 1 0 0 0,-11 13 0 0 0,20-20-241 0 0,6-5-365 0 0,6-4-995 0 0,-10 4 1361 0 0,3-1-269 0 0,13-9-6544 0 0,-13 5 415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4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38 103 10135 0 0,'-22'-16'1079'0'0,"21"15"-707"0"0,0 0 0 0 0,0-1 0 0 0,-1 1 0 0 0,1 0 0 0 0,0 0 0 0 0,0-1 0 0 0,0 1 0 0 0,0 0 0 0 0,0-1 0 0 0,0 1 1 0 0,1-1-1 0 0,-1 1 0 0 0,0-1 0 0 0,1 1 0 0 0,-1-1 0 0 0,1 0 0 0 0,0 1 0 0 0,0-1 0 0 0,-1 0 0 0 0,1 1 0 0 0,0-1 0 0 0,0 0 0 0 0,1-2 0 0 0,-1 2-197 0 0,0 0 0 0 0,1 0 0 0 0,-1-1 0 0 0,1 1 0 0 0,-1 0 0 0 0,1 0 0 0 0,0 0 0 0 0,0 0 0 0 0,0 0 0 0 0,0 0 0 0 0,0 0 0 0 0,0 0 0 0 0,1 0 0 0 0,-1 0 0 0 0,1 1 0 0 0,-1-1 0 0 0,1 1 0 0 0,0-1 0 0 0,0 1 0 0 0,-1-1 0 0 0,1 1 0 0 0,0 0 0 0 0,0 0 0 0 0,0 0 0 0 0,0 0 0 0 0,1 0 0 0 0,-1 1 0 0 0,0-1 0 0 0,0 1 0 0 0,0-1 0 0 0,1 1 0 0 0,2 0 0 0 0,6-1-56 0 0,1 1 0 0 0,-1 1-1 0 0,0 0 1 0 0,0 1 0 0 0,20 5 0 0 0,-17-3-117 0 0,-1-2 0 0 0,1 1-1 0 0,17 0 1 0 0,-11-1 44 0 0,-1 0-35 0 0,-16 1-10 0 0,0-1-3 0 0,14 1 3 0 0,-2-2-1 0 0,-4 3-12 0 0,-9-3-131 0 0,-2-1-351 0 0,0 0-124 0 0,-16 6-1062 0 0,14-5 1126 0 0,0 0 0 0 0,0 0 1 0 0,0 0-1 0 0,-1 0 0 0 0,1 0 0 0 0,0-1 1 0 0,-4 1-1 0 0,-6 1-6597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4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 12983 0 0,'0'0'596'0'0,"-2"1"-13"0"0,0 1-527 0 0,1-1 1 0 0,-1 0-1 0 0,0 0 1 0 0,0 0-1 0 0,0 0 1 0 0,-1 0-1 0 0,1 0 0 0 0,0-1 1 0 0,0 1-1 0 0,-4 0 1 0 0,2-1 331 0 0,2 1 476 0 0,2-1 38 0 0,0 0-32 0 0,0 0-164 0 0,0 0-70 0 0,0 0-18 0 0,0 0-19 0 0,13 1 410 0 0,65-6 1111 0 0,-69 4-1857 0 0,1 0-1 0 0,13-4 1 0 0,-16 3-143 0 0,0 1 0 0 0,1-1 0 0 0,-1 1 0 0 0,1 1 0 0 0,7-1 0 0 0,25-1 132 0 0,-28 3-198 0 0,-8 0-38 0 0,1 0-1 0 0,0-1 0 0 0,0 0 1 0 0,0 0-1 0 0,6-1 1 0 0,29-2-19 0 0,-38 3-82 0 0,10 0-167 0 0,-2 1-1091 0 0,3-1-725 0 0,-5-3-4436 0 0,1-3-44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4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3 455 0 0,'0'0'2904'0'0,"0"0"370"0"0,0 0 159 0 0,0 0-321 0 0,0 0-1465 0 0,0 0-646 0 0,0 0-128 0 0,0 0-39 0 0,0 0-49 0 0,-1-1-17 0 0,-4-1 5213 0 0,11 9-4818 0 0,-4-4-1171 0 0,1-1 0 0 0,0 1 0 0 0,0-1 1 0 0,0 0-1 0 0,4 2 0 0 0,62 17 709 0 0,-39-16-595 0 0,-25-5-88 0 0,1 0 0 0 0,-1 1-1 0 0,0 0 1 0 0,9 3 0 0 0,23 9 45 0 0,18 8 77 0 0,-53-20-126 0 0,1 0 0 0 0,-1 1-1 0 0,0-1 1 0 0,0 1 0 0 0,-1-1 0 0 0,1 1 0 0 0,0 0 0 0 0,0-1 0 0 0,-1 1 0 0 0,1 0-1 0 0,-1 0 1 0 0,0 0 0 0 0,1 1 0 0 0,-1-1 0 0 0,0 0 0 0 0,0 0 0 0 0,-1 1 0 0 0,1-1-1 0 0,0 0 1 0 0,-1 1 0 0 0,1-1 0 0 0,-1 1 0 0 0,0 3 0 0 0,0 0 19 0 0,0-1-1 0 0,0 1 1 0 0,-1 0 0 0 0,0-1 0 0 0,0 1 0 0 0,0-1 0 0 0,-1 1-1 0 0,0-1 1 0 0,-3 7 0 0 0,-21 33 139 0 0,-1-1-1 0 0,-35 41 1 0 0,-35 58 177 0 0,81-119-349 0 0,10-14-80 0 0,5-7-325 0 0,1-3-102 0 0,0 0-1145 0 0,0 0-4786 0 0,0 0-2048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4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83 380 12095 0 0,'2'-9'192'0'0,"0"1"0"0"0,0-1 0 0 0,1 1 0 0 0,0 0 0 0 0,1 0 0 0 0,5-9 0 0 0,-4 5 277 0 0,1 1-1 0 0,4-15 1 0 0,-10 25-413 0 0,2-7 402 0 0,0 1-1 0 0,1-1 1 0 0,0 1 0 0 0,7-13 0 0 0,-4 10 431 0 0,-1 0 1 0 0,7-19-1 0 0,-2 5 483 0 0,-10 22-1201 0 0,1-1-1 0 0,0 1 1 0 0,-1-1 0 0 0,1 1-1 0 0,-1-1 1 0 0,0 1-1 0 0,1-1 1 0 0,-1 1 0 0 0,-1-1-1 0 0,1 1 1 0 0,-1-5 0 0 0,1 5 173 0 0,-1-2 102 0 0,1 3-369 0 0,0 1 0 0 0,0-1 0 0 0,0 1 0 0 0,-1-1 0 0 0,1 0 0 0 0,0 1 0 0 0,0-1 0 0 0,-1 1 0 0 0,1-1 0 0 0,0 1 0 0 0,0-1 0 0 0,-1 1 0 0 0,1-1 0 0 0,-1 1 0 0 0,1-1 0 0 0,0 1 0 0 0,-2-1 0 0 0,1 0 124 0 0,-12-2 198 0 0,10 3-330 0 0,0 0 1 0 0,0 1 0 0 0,0-1 0 0 0,0 1-1 0 0,0 0 1 0 0,1-1 0 0 0,-1 2-1 0 0,0-1 1 0 0,0 0 0 0 0,0 0 0 0 0,1 1-1 0 0,-1 0 1 0 0,-2 2 0 0 0,3-3-53 0 0,1 0 0 0 0,0 0 0 0 0,0 1 0 0 0,-1-1 1 0 0,1 1-1 0 0,0-1 0 0 0,0 1 0 0 0,0-1 0 0 0,-1 4 0 0 0,-2 2 0 0 0,-7 12 13 0 0,1-1 0 0 0,1 1 0 0 0,0 1 1 0 0,2 0-1 0 0,-6 21 0 0 0,1-1-30 0 0,2 0 0 0 0,-10 71 0 0 0,18-89 0 0 0,1-1 0 0 0,4 43 0 0 0,-3-59 0 0 0,1 1 0 0 0,0 0 0 0 0,0-1 0 0 0,0 1 0 0 0,1-1 0 0 0,0 1 0 0 0,0-1 0 0 0,1 0 0 0 0,-1 1 0 0 0,1-1 0 0 0,0-1 0 0 0,1 1 0 0 0,-1 0 0 0 0,1-1 0 0 0,0 1 0 0 0,6 4 0 0 0,-8-8 0 0 0,0 1 0 0 0,0-1 0 0 0,0 0 0 0 0,0 0 0 0 0,1 0 0 0 0,-1 0 0 0 0,1 0 0 0 0,-1 0 0 0 0,0-1 0 0 0,1 1 0 0 0,-1-1 0 0 0,1 0 0 0 0,-1 0 0 0 0,1 0 0 0 0,-1 0 0 0 0,1 0 0 0 0,3-1 0 0 0,3-1 0 0 0,-1 0 0 0 0,1-1 0 0 0,12-6 0 0 0,5-2 0 0 0,-17 8 23 0 0,-1 0-1 0 0,1-1 1 0 0,-1 0-1 0 0,0 0 1 0 0,-1-1-1 0 0,1 0 1 0 0,-1-1-1 0 0,0 1 1 0 0,0-1 0 0 0,10-12-1 0 0,7-7 85 0 0,-13 14-23 0 0,0-1 1 0 0,15-20-1 0 0,-16 16-13 0 0,0 0 0 0 0,-1 0 0 0 0,0-1 1 0 0,-2 0-1 0 0,0 0 0 0 0,-1-1 0 0 0,0 0 0 0 0,2-20 0 0 0,-5 17-45 0 0,-1 1 0 0 0,-1-1 1 0 0,-1 1-1 0 0,0-1 0 0 0,-2 1 0 0 0,0-1 0 0 0,-2 1 1 0 0,0 0-1 0 0,-1 0 0 0 0,-14-33 0 0 0,17 47-119 0 0,-1 0 0 0 0,1 1-1 0 0,-1-1 1 0 0,-1 1 0 0 0,-3-5 0 0 0,5 7 9 0 0,0 1 0 0 0,0 0 0 0 0,0 0 0 0 0,-1 0 0 0 0,1 0 0 0 0,0 1 0 0 0,-1-1 0 0 0,1 0 0 0 0,-1 1 0 0 0,0 0 0 0 0,1 0 0 0 0,-5-2 0 0 0,6 3-54 0 0,0 0 0 0 0,0 0 0 0 0,0 0 0 0 0,0 0 0 0 0,0 0-1 0 0,0 0 1 0 0,1 0 0 0 0,-1 0 0 0 0,0 0 0 0 0,0 1 0 0 0,0-1-1 0 0,0 0 1 0 0,0 1 0 0 0,1-1 0 0 0,-1 0 0 0 0,0 1 0 0 0,0-1-1 0 0,0 1 1 0 0,1-1 0 0 0,-1 1 0 0 0,0 0 0 0 0,-15 18-3011 0 0,5-5 423 0 0,2-3-4133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4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8751 0 0,'0'0'399'0'0,"0"0"-4"0"0,2 0-253 0 0,8 0 1791 0 0,1 0-1 0 0,18-4 0 0 0,-16 0-807 0 0,0 0 1 0 0,18-7-1 0 0,-15 4-368 0 0,16-7 345 0 0,-21 8-806 0 0,0 1 0 0 0,16-4 0 0 0,-13 4-490 0 0,1-1-1 0 0,-1-1 0 0 0,-1 1 1 0 0,20-14-1 0 0,-23 14-536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4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12439 0 0,'0'0'958'0'0,"0"0"-441"0"0,0 0 470 0 0,0 0 270 0 0,0 0 58 0 0,2-1-33 0 0,45-29 4626 0 0,-32 22-5355 0 0,-1-2 1 0 0,0 1-1 0 0,0-1 0 0 0,24-24 1 0 0,-23 14-82 0 0,22-34 0 0 0,-23 31-105 0 0,19-21-1 0 0,-33 43-348 0 0,0 1-1 0 0,0 0 1 0 0,1-1-1 0 0,-1 1 1 0 0,0 0-1 0 0,1-1 1 0 0,-1 1-1 0 0,0 0 1 0 0,1 0-1 0 0,-1-1 1 0 0,0 1 0 0 0,1 0-1 0 0,-1 0 1 0 0,1 0-1 0 0,-1 0 1 0 0,0-1-1 0 0,1 1 1 0 0,-1 0-1 0 0,1 0 1 0 0,-1 0-1 0 0,0 0 1 0 0,1 0-1 0 0,-1 0 1 0 0,1 0 0 0 0,-1 0-1 0 0,1 0 1 0 0,-1 0-1 0 0,1 0 1 0 0,0 1-9 0 0,0 0 0 0 0,0-1 0 0 0,0 1 0 0 0,0 0 0 0 0,0-1 0 0 0,0 1 0 0 0,-1 0 0 0 0,1 0 0 0 0,0 0 0 0 0,0-1 0 0 0,0 3 1 0 0,15 29-102 0 0,-15-28 130 0 0,26 56-37 0 0,-23-53-3 0 0,0-1 0 0 0,0 0 1 0 0,1 1-1 0 0,-1-1 0 0 0,1-1 0 0 0,8 8 0 0 0,-11-11-22 0 0,1 0 1 0 0,-1 0-1 0 0,1-1 1 0 0,-1 1-1 0 0,1-1 0 0 0,0 1 1 0 0,-1-1-1 0 0,1 0 0 0 0,0 0 1 0 0,0-1-1 0 0,0 1 1 0 0,0 0-1 0 0,0-1 0 0 0,0 0 1 0 0,0 1-1 0 0,0-1 0 0 0,-1-1 1 0 0,1 1-1 0 0,5-1 1 0 0,-5 0-201 0 0,-1 1 1 0 0,0-1-1 0 0,1 0 1 0 0,-1 0-1 0 0,0-1 0 0 0,0 1 1 0 0,1 0-1 0 0,-1-1 1 0 0,0 1-1 0 0,0-1 1 0 0,-1 0-1 0 0,1 0 1 0 0,0 0-1 0 0,2-3 1 0 0,3-6-1308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4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66 455 0 0,'19'-13'3220'0'0,"-4"4"4657"0"0,20-9-1 0 0,-3 5-4853 0 0,-15 9-2256 0 0,0 1-1 0 0,0 1 0 0 0,0 0 1 0 0,25 1-1 0 0,-39 1-755 0 0,0 0 0 0 0,0 0 1 0 0,0 0-1 0 0,0 1 0 0 0,0 0 0 0 0,5 1 0 0 0,1 1 8 0 0,1-1 0 0 0,-1 0 0 0 0,0-1-1 0 0,16 1 1 0 0,-2-1-142 0 0,-21-1 22 0 0,-2 0-132 0 0,0 0-577 0 0,0 0-248 0 0,0 0-50 0 0,0 0-139 0 0,0 0-538 0 0,0 0-230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4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5527 0 0,'0'0'423'0'0,"3"-1"-278"0"0,83-32 11669 0 0,-3 1-6575 0 0,-65 26-4434 0 0,-13 5-516 0 0,-1-1-1 0 0,0 1 0 0 0,0-1 1 0 0,6-4-1 0 0,-8 5-156 0 0,-2 1-255 0 0,0 0-1050 0 0,0 0-443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5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6447 0 0,'0'0'298'0'0,"0"0"-10"0"0,0 0 297 0 0,0 0 1946 0 0,0 0 866 0 0,0 0 174 0 0,0 0-353 0 0,0 0-1639 0 0,0 0-718 0 0,0 0-145 0 0,1-1-111 0 0,7-7-1218 0 0,-8 8-63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5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15 470 3223 0 0,'0'0'498'0'0,"0"0"879"0"0,0 0 390 0 0,0 0 79 0 0,0 0-124 0 0,0 0-568 0 0,-9-6 1420 0 0,8 5-2326 0 0,0 0 1 0 0,1 0 0 0 0,-1-1 0 0 0,0 1 0 0 0,1 0-1 0 0,-1 0 1 0 0,1 0 0 0 0,0-1 0 0 0,0 1-1 0 0,-1 0 1 0 0,1-1 0 0 0,0 1 0 0 0,0 0 0 0 0,0-1-1 0 0,0 1 1 0 0,0 0 0 0 0,1-1 0 0 0,-1 1-1 0 0,0 0 1 0 0,0 0 0 0 0,1-1 0 0 0,-1 1 0 0 0,2-1-1 0 0,13-37 1343 0 0,-13 35-1314 0 0,18-32 651 0 0,1 1-1 0 0,1 0 1 0 0,32-34 0 0 0,-47 61-869 0 0,0 0-1 0 0,1 0 1 0 0,1 1 0 0 0,-1 0 0 0 0,1 1 0 0 0,0-1 0 0 0,13-5-1 0 0,-4 5 12 0 0,-13 6-61 0 0,6-1 50 0 0,1 5-5 0 0,-9-1-51 0 0,-1 0 0 0 0,1 0 0 0 0,-1 1 0 0 0,1-1 0 0 0,-1 0-1 0 0,0 1 1 0 0,0 0 0 0 0,0-1 0 0 0,-1 1 0 0 0,1 0 0 0 0,-1 0-1 0 0,1 0 1 0 0,-1 0 0 0 0,0 0 0 0 0,1 6 0 0 0,2 6 7 0 0,-1 0-1 0 0,0 15 1 0 0,-2-21-10 0 0,0 3 0 0 0,0 0 0 0 0,-2 23 0 0 0,0-22 0 0 0,0 0 0 0 0,-1-2 11 0 0,-9-27 42 0 0,10 12-50 0 0,0 0-1 0 0,1 0 0 0 0,0 0 1 0 0,0 0-1 0 0,0 0 1 0 0,0-1-1 0 0,1 1 1 0 0,0 0-1 0 0,0 0 1 0 0,0 0-1 0 0,3-7 0 0 0,1-2 14 0 0,0 1-1 0 0,10-15 0 0 0,-6 13-4 0 0,1 1 1 0 0,0 0 0 0 0,0 0 0 0 0,2 1-1 0 0,0 1 1 0 0,0 0 0 0 0,1 0 0 0 0,0 1-1 0 0,19-10 1 0 0,-25 15-12 0 0,-5 4 0 0 0,1-1 0 0 0,0 1 0 0 0,0 0 0 0 0,0 0 0 0 0,0 0 0 0 0,0 0 0 0 0,0 0 0 0 0,0 1 0 0 0,6-1 0 0 0,-7 0 4 0 0,-1 1-1 0 0,1 0 0 0 0,-1-1 0 0 0,1 1 0 0 0,0 0 0 0 0,-1 0 0 0 0,1 0 0 0 0,0 0 0 0 0,0 0 1 0 0,-1 1-1 0 0,1-1 0 0 0,0 0 0 0 0,-1 1 0 0 0,1-1 0 0 0,-1 1 0 0 0,3 0 0 0 0,7 7 8 0 0,-8-3-6 0 0,0-1-1 0 0,-1 0 1 0 0,1 1-1 0 0,-1 0 1 0 0,0-1 0 0 0,0 1-1 0 0,0 0 1 0 0,-1 0-1 0 0,0 0 1 0 0,0 0 0 0 0,0 6-1 0 0,3 9 5 0 0,-2-12 3 0 0,-1 0 0 0 0,-1 1 0 0 0,0 11 0 0 0,0 2 4 0 0,1-15-16 0 0,-1 6 0 0 0,-10 13 0 0 0,7-20 5 0 0,2-3 2 0 0,0-1 0 0 0,-1 1 0 0 0,1-1 0 0 0,-1 0 0 0 0,0 1 0 0 0,1-1 0 0 0,-1 0 0 0 0,0 0 0 0 0,-3 2 0 0 0,1-13 46 0 0,4 5-53 0 0,1 0 0 0 0,-1 0 0 0 0,1 0 0 0 0,0 0 0 0 0,0 0 0 0 0,0 0 0 0 0,0 0 0 0 0,1 0 0 0 0,-1 1 0 0 0,1-1 0 0 0,2-3 0 0 0,-1 2 0 0 0,0 0 0 0 0,-1 0 0 0 0,0 0 0 0 0,0-1 0 0 0,1-5 0 0 0,-1 5-1 0 0,-1 1-1 0 0,1 0 1 0 0,0-1-1 0 0,1 1 1 0 0,-1 0-1 0 0,1 0 1 0 0,0 0 0 0 0,0 1-1 0 0,0-1 1 0 0,1 1-1 0 0,0-1 1 0 0,6-4-1 0 0,-2 1-3 0 0,1 1-1 0 0,1 0 0 0 0,-1 0 0 0 0,1 1 1 0 0,13-6-1 0 0,-10 8-5 0 0,23 3 11 0 0,-22 3 0 0 0,-2 3 0 0 0,-2 4 0 0 0,-1 2 0 0 0,-1 0 0 0 0,-7-10 0 0 0,0 0 0 0 0,0 1 0 0 0,0-1 0 0 0,0 0 0 0 0,-1 1 0 0 0,1-1 0 0 0,0 0 0 0 0,-1 1 0 0 0,1-1 0 0 0,-1 1 0 0 0,0 0 0 0 0,1 2 0 0 0,-1 0 0 0 0,4 16 10 0 0,-5-15 12 0 0,-1 0-1 0 0,2 22-10 0 0,-1 0-11 0 0,2 2 0 0 0,0-16 0 0 0,8-6 0 0 0,2-4 0 0 0,-8-2 0 0 0,2-1 0 0 0,12-5 0 0 0,-7 0 0 0 0,0 0 0 0 0,-1 0 0 0 0,1-1 0 0 0,-1 0 0 0 0,0 0 0 0 0,-1-1 0 0 0,0 0 0 0 0,0-1 0 0 0,0 0 0 0 0,11-16 0 0 0,45-68 222 0 0,-52 75-196 0 0,0 2 86 0 0,-10 14-21 0 0,-2 1-22 0 0,0 0-2 0 0,6 12 63 0 0,-5-8-127 0 0,0-1 0 0 0,0 0 0 0 0,-1 0 0 0 0,1 1 0 0 0,-1-1 0 0 0,1 1-1 0 0,-1-1 1 0 0,0 1 0 0 0,-1 4 0 0 0,-9 33 28 0 0,-4 11-16 0 0,14-51-15 0 0,-1 0 0 0 0,1-1 0 0 0,0 1 0 0 0,0 0 0 0 0,0-1 0 0 0,0 1 0 0 0,0 0 0 0 0,0-1 0 0 0,0 1 0 0 0,0 0 0 0 0,0-1 0 0 0,1 1 0 0 0,-1 0 0 0 0,0 1 0 0 0,1-2 0 0 0,-1 0 0 0 0,1 1 0 0 0,-1-1 0 0 0,0 0 0 0 0,1 0 0 0 0,-1 1 0 0 0,1-1 0 0 0,-1 0 0 0 0,1 0 0 0 0,-1 0 0 0 0,1 1 0 0 0,-1-1 0 0 0,1 0 0 0 0,-1 0 0 0 0,1 0 0 0 0,-1 0 0 0 0,1 0 0 0 0,-1 0 0 0 0,2 0 0 0 0,1-1 3 0 0,1 0-1 0 0,0 0 1 0 0,-1 0 0 0 0,0 0-1 0 0,1 0 1 0 0,-1-1 0 0 0,0 0-1 0 0,0 1 1 0 0,1-1 0 0 0,-1 0-1 0 0,4-5 1 0 0,3-1 8 0 0,-1-1-1 0 0,8-11 1 0 0,18-23 65 0 0,59-65 259 0 0,-93 107-266 0 0,-1 1 0 0 0,-1 14-40 0 0,-1 0 0 0 0,0 0 1 0 0,-1-1-1 0 0,-1 1 0 0 0,0-1 0 0 0,-1 0 0 0 0,-7 15 0 0 0,2-4-11 0 0,4-7-18 0 0,6-12 0 0 0,1-2 0 0 0,0 5 0 0 0,3-8 0 0 0,1-5 0 0 0,46-48 53 0 0,-11 17-33 0 0,-22 19-6 0 0,1-1-1 0 0,1 2 0 0 0,1 1 0 0 0,30-18 0 0 0,-34 22 31 0 0,6-6-24 0 0,-22 17-16 0 0,-1 0 0 0 0,1 0 1 0 0,-1 0-1 0 0,1 0 0 0 0,-1 0 1 0 0,1 0-1 0 0,-1 0 0 0 0,1 1 1 0 0,-1-1-1 0 0,0 0 0 0 0,1 0 1 0 0,-1 1-1 0 0,1-1 0 0 0,-1 0 1 0 0,1 0-1 0 0,-1 1 0 0 0,0-1 0 0 0,1 1 1 0 0,-1-1-1 0 0,0 0 0 0 0,1 1 1 0 0,-1-1-1 0 0,1 1 0 0 0,-1-1-1 0 0,1 2 3 0 0,0 0 0 0 0,0 0 0 0 0,0 0-1 0 0,-1-1 1 0 0,1 1 0 0 0,0 0 0 0 0,-1 0-1 0 0,1 0 1 0 0,-1 0 0 0 0,1 3 0 0 0,-1-5-6 0 0,1 3 4 0 0,0 0 0 0 0,-1 0-1 0 0,1 1 1 0 0,-1-1 0 0 0,0 0-1 0 0,0 1 1 0 0,0-1 0 0 0,0 0-1 0 0,-1 0 1 0 0,0 5-1 0 0,-2 2 21 0 0,-4 42-13 0 0,7-39-11 0 0,3 1-11 0 0,-2-4-47 0 0,0-8-29 0 0,-1-2 11 0 0,0 0 4 0 0,0 0-20 0 0,0 0-85 0 0,1 0 73 0 0,1 0 0 0 0,0-1-1 0 0,-1 1 1 0 0,1-1 0 0 0,0 1 0 0 0,0-1 0 0 0,-1 0 0 0 0,1 0 0 0 0,-1 1 0 0 0,1-1 0 0 0,-1 0 0 0 0,1-1 0 0 0,-1 1-1 0 0,0 0 1 0 0,1 0 0 0 0,-1 0 0 0 0,0-1 0 0 0,0 1 0 0 0,1-3 0 0 0,9-14-2319 0 0,-4 2-3877 0 0,-2 1-1362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17503 0 0,'0'0'399'0'0,"0"0"60"0"0,9 0 442 0 0,-4-1-770 0 0,1 0-1 0 0,-1 0 1 0 0,0-1-1 0 0,0 1 1 0 0,0-1 0 0 0,0 0-1 0 0,0-1 1 0 0,5-2 0 0 0,35-27 3236 0 0,-26 18-2737 0 0,-5 1-126 0 0,-1 0-1 0 0,0-1 1 0 0,-1 0-1 0 0,0-1 1 0 0,10-17-1 0 0,-15 22-361 0 0,0 0 47 0 0,-2 0 1 0 0,1 0 0 0 0,-1-1-1 0 0,4-12 1 0 0,-8 21 319 0 0,-2 1-66 0 0,1 1-439 0 0,0-1 1 0 0,0 0-1 0 0,-1 1 1 0 0,1-1-1 0 0,0 1 1 0 0,-1-1-1 0 0,1 1 1 0 0,-1-1-1 0 0,1 1 1 0 0,0 0-1 0 0,-1-1 1 0 0,1 1-1 0 0,-1-1 1 0 0,1 1-1 0 0,-1 0 1 0 0,1-1-1 0 0,-1 1 1 0 0,0 0-1 0 0,1 0 1 0 0,-1-1-1 0 0,1 1 0 0 0,-1 0 1 0 0,0 0-1 0 0,1 0 1 0 0,-1 0-1 0 0,1 0 1 0 0,-1 0-1 0 0,0 0 1 0 0,1 0-1 0 0,-1 0 1 0 0,1 0-1 0 0,-1 0 1 0 0,0 0-1 0 0,1 0 1 0 0,-1 1-1 0 0,0-1 1 0 0,0 0-6 0 0,-5 2 1 0 0,1 0 0 0 0,-1 0 0 0 0,1 0 0 0 0,0 0 0 0 0,0 1 0 0 0,0 0 0 0 0,0 0 0 0 0,0 0 0 0 0,1 1 0 0 0,0-1 0 0 0,-1 1 0 0 0,1 0 0 0 0,1 0 0 0 0,-1 1 0 0 0,-6 8 0 0 0,-3 8 0 0 0,0 1 0 0 0,-11 26 0 0 0,23-47 0 0 0,-2 5 0 0 0,0 1 0 0 0,1 0 0 0 0,0 0 0 0 0,0-1 0 0 0,0 1 0 0 0,1 0 0 0 0,0 1 0 0 0,0-1 0 0 0,1 10 0 0 0,0-14 0 0 0,0-1 0 0 0,0 0 0 0 0,1 1 0 0 0,-1-1 0 0 0,1 0 0 0 0,-1 0 0 0 0,1 1 0 0 0,0-1 0 0 0,0 0 0 0 0,0 0 0 0 0,0 0 0 0 0,1 0 0 0 0,-1 0 0 0 0,0 0 0 0 0,1 0 0 0 0,-1-1 0 0 0,1 1 0 0 0,0 0 0 0 0,-1-1 0 0 0,1 1 0 0 0,0-1 0 0 0,0 0 0 0 0,0 1 0 0 0,0-1 0 0 0,0 0 0 0 0,1 0 0 0 0,-1-1 0 0 0,0 1 0 0 0,0 0 0 0 0,0-1 0 0 0,5 1 0 0 0,1 0 0 0 0,0-1 0 0 0,0 0 0 0 0,0-1 0 0 0,0 0 0 0 0,0 0 0 0 0,0-1 0 0 0,0 0 0 0 0,-1 0 0 0 0,1-1 0 0 0,0 0 0 0 0,-1 0 0 0 0,0-1 0 0 0,0 0 0 0 0,0 0 0 0 0,12-10 0 0 0,26-18 0 0 0,-36 27 0 0 0,0-1 0 0 0,0 0 0 0 0,0 0 0 0 0,-1-1 0 0 0,0 0 0 0 0,0-1 0 0 0,-1 0 0 0 0,11-15 0 0 0,39-64 0 0 0,-90 119 0 0 0,25-23 0 0 0,4-5 0 0 0,0 1 0 0 0,0 0 0 0 0,1-1 0 0 0,-1 1 0 0 0,1 1 0 0 0,0-1 0 0 0,1 0 0 0 0,-1 1 0 0 0,1-1 0 0 0,-3 11 0 0 0,4-10 0 0 0,1-4 0 0 0,-1 0 0 0 0,1 0 0 0 0,0 0 0 0 0,0 0 0 0 0,-1 0 0 0 0,1 0 0 0 0,0 0 0 0 0,1 0 0 0 0,-1 0 0 0 0,0 0 0 0 0,0 0 0 0 0,1 0 0 0 0,-1 0 0 0 0,1 0 0 0 0,0 0 0 0 0,0-1 0 0 0,0 1 0 0 0,0 0 0 0 0,0 0 0 0 0,1 1 0 0 0,8 6 0 0 0,-5-8 0 0 0,-3-1 0 0 0,10 2 0 0 0,-1 0 0 0 0,0 0 0 0 0,0-2 0 0 0,1 1 0 0 0,-1-1 0 0 0,1-1 0 0 0,-1 0 0 0 0,12-3 0 0 0,21-1 0 0 0,-35 5 0 0 0,-2 4 0 0 0,-6-3 0 0 0,0 0 0 0 0,0 0 0 0 0,-1 0 0 0 0,1 0 0 0 0,-1 1 0 0 0,0-1 0 0 0,1 0 0 0 0,-1 0 0 0 0,0 1 0 0 0,1-1 0 0 0,-1 0 0 0 0,0 1 0 0 0,0-1 0 0 0,0 0 0 0 0,0 1 0 0 0,-1-1 0 0 0,1 0 0 0 0,-1 2 0 0 0,-8 27 0 0 0,5-20 0 0 0,-16 36 0 0 0,16-39-64 0 0,3-5-273 0 0,1-2-138 0 0,2-1-33 0 0,3 1 209 0 0,0-1-152 0 0,-1 0 0 0 0,1 1 0 0 0,-1-1 0 0 0,1-1 0 0 0,-1 1 0 0 0,6-3 0 0 0,0-3-573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5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20 106 7631 0 0,'0'0'348'0'0,"0"0"-6"0"0,0 0-110 0 0,0 0 353 0 0,0 0 176 0 0,0 0 37 0 0,0 0 7 0 0,0 0-4 0 0,-1 2-1 0 0,-11 13 2872 0 0,11-13-3009 0 0,1-2-75 0 0,0 0-39 0 0,0 0-5 0 0,0 0-6 0 0,-2 1-30 0 0,-1 0 1979 0 0,3-3-949 0 0,8-11-443 0 0,16-16-710 0 0,32-24 649 0 0,-34 33-651 0 0,-9 11 19 0 0,-13 9-393 0 0,1 0 0 0 0,-1 0-1 0 0,0 0 1 0 0,0 0-1 0 0,0 0 1 0 0,0 0-1 0 0,0 0 1 0 0,0 0 0 0 0,0 0-1 0 0,0 0 1 0 0,0 0-1 0 0,1 1 1 0 0,-1-1-1 0 0,0 0 1 0 0,0 0-1 0 0,0 0 1 0 0,0 0 0 0 0,0 0-1 0 0,0 0 1 0 0,0 0-1 0 0,0 1 1 0 0,0-1-1 0 0,0 0 1 0 0,0 0 0 0 0,0 0-1 0 0,0 0 1 0 0,0 0-1 0 0,0 0 1 0 0,0 1-1 0 0,0-1 1 0 0,0 0 0 0 0,0 0-1 0 0,0 0 1 0 0,0 0-1 0 0,0 0 1 0 0,0 0-1 0 0,0 0 1 0 0,0 1 0 0 0,-1-1-1 0 0,1 0 1 0 0,0 0-1 0 0,0 0 1 0 0,0 0-1 0 0,0 0 1 0 0,0 0 0 0 0,0 0-1 0 0,0 0 1 0 0,0 0-1 0 0,0 1 1 0 0,-1-1-1 0 0,1 0 1 0 0,-17 28 475 0 0,12-21-596 0 0,-23 32 142 0 0,18-27-20 0 0,0 1 0 0 0,-12 25 0 0 0,15-20-7 0 0,7-12-5 0 0,1-3-12 0 0,-1 11-40 0 0,2-1 29 0 0,5-3-23 0 0,-3-7 41 0 0,0-1 0 0 0,0 0 0 0 0,0 0 0 0 0,1 0 0 0 0,-1 0 0 0 0,0-1 0 0 0,1 0 0 0 0,-1 1 0 0 0,1-2 0 0 0,-1 1 0 0 0,1-1 0 0 0,-1 1 0 0 0,1-1 0 0 0,0 0 0 0 0,-1-1-1 0 0,7-1 1 0 0,-5 2-49 0 0,-1-1-1 0 0,0-1 0 0 0,0 1 0 0 0,1-1 0 0 0,-1 0 0 0 0,0 0 0 0 0,-1 0 0 0 0,1-1 1 0 0,0 0-1 0 0,-1 0 0 0 0,0 0 0 0 0,1 0 0 0 0,6-9 0 0 0,-9 10-235 0 0,0-1-1 0 0,0 1 1 0 0,-1-1-1 0 0,0 0 0 0 0,1 0 1 0 0,-1 1-1 0 0,0-1 1 0 0,0 0-1 0 0,0-6 1 0 0,1-5-1207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5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4143 0 0,'0'0'191'0'0,"1"-2"-11"0"0,10-14 509 0 0,-10 15 182 0 0,0 0 0 0 0,0 0 0 0 0,0 0 0 0 0,0 0 0 0 0,0-1 0 0 0,0 1 0 0 0,0 0 0 0 0,1 1-1 0 0,1-3 1 0 0,7-4 3142 0 0,0-11 2072 0 0,-9 16-5317 0 0,-1 2-208 0 0,4-12 89 0 0,-3 9-693 0 0,-1 3 5 0 0,1 0-1 0 0,-1-1 1 0 0,0 1-1 0 0,0-1 0 0 0,0 1 1 0 0,0-1-1 0 0,0 1 1 0 0,1-1-1 0 0,-1 1 0 0 0,0-1 1 0 0,0 0-1 0 0,0 1 0 0 0,0-1 1 0 0,-1 1-1 0 0,1-1 1 0 0,0 1-1 0 0,0-1 0 0 0,0 1 1 0 0,0-1-1 0 0,-4-7-1104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5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73 4143 0 0,'0'0'319'0'0,"0"0"0"0"0,0 0 779 0 0,0 0 365 0 0,0 0 69 0 0,0 0-103 0 0,0 0-499 0 0,1-1-217 0 0,11-15 2468 0 0,-11 14-2569 0 0,-1 1-326 0 0,0-1-1 0 0,0 0 1 0 0,0 0 0 0 0,0 0-1 0 0,0 1 1 0 0,-1-1-1 0 0,1 0 1 0 0,-1 0 0 0 0,0-2-1 0 0,-22-7 1512 0 0,13 5-1527 0 0,2 2-167 0 0,0 2 0 0 0,0-1-1 0 0,0 1 1 0 0,0 0 0 0 0,-1 1 0 0 0,1 0 0 0 0,-1 0 0 0 0,1 1-1 0 0,-1 0 1 0 0,1 0 0 0 0,0 1 0 0 0,-1 0 0 0 0,1 1-1 0 0,0 0 1 0 0,-16 5 0 0 0,15-3-91 0 0,1 1-1 0 0,5-2 31 0 0,0 5-31 0 0,-3 10-11 0 0,6-13 0 0 0,1-2 0 0 0,1 10 0 0 0,2 6 0 0 0,1-6 0 0 0,6 6 0 0 0,-6-8 3 0 0,-1 0 1 0 0,0 0-1 0 0,0 0 0 0 0,-1 0 1 0 0,0 1-1 0 0,-1 0 0 0 0,-1-1 0 0 0,1 16 1 0 0,-2 13 148 0 0,-6 43 0 0 0,5-71-94 0 0,-7 46 120 0 0,-2 0-1 0 0,-22 64 0 0 0,9-37-5 0 0,21-75-134 0 0,0-5-25 0 0,1 1 0 0 0,0-1-1 0 0,0 1 1 0 0,1-1 0 0 0,0 1 0 0 0,0 0-1 0 0,1 10 1 0 0,1-7 10 0 0,-1-7-12 0 0,-1-1 0 0 0,1 1 0 0 0,0 0 0 0 0,0-1-1 0 0,0 0 1 0 0,0 1 0 0 0,0-1 0 0 0,0 0 0 0 0,0 1 0 0 0,0-1 0 0 0,0 0 0 0 0,1 0 0 0 0,-1 0 0 0 0,0 0 0 0 0,1 0 0 0 0,-1 0 0 0 0,1 0 0 0 0,-1-1-1 0 0,1 1 1 0 0,0 0 0 0 0,-1-1 0 0 0,1 1 0 0 0,0-1 0 0 0,-1 0 0 0 0,1 0 0 0 0,0 1 0 0 0,-1-1 0 0 0,1 0 0 0 0,2-1 0 0 0,1 1 32 0 0,1 0 1 0 0,-1-1 0 0 0,0 0-1 0 0,0 0 1 0 0,0 0 0 0 0,0-1-1 0 0,7-2 1 0 0,-4 1 29 0 0,12-1 6 0 0,-8 0-12 0 0,-3 0-43 0 0,-7 4-2 0 0,-2 0-112 0 0,0 0-38 0 0,0 0-7 0 0,0 0-161 0 0,0 0-672 0 0,0 0-294 0 0,-2 1-1220 0 0,-4 4-4646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5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28 115 12439 0 0,'0'0'958'0'0,"0"-2"-625"0"0,9-23 1421 0 0,-8 19-973 0 0,-1 5-509 0 0,0-1 0 0 0,0 1 0 0 0,0 0 0 0 0,0 0 0 0 0,0-1 0 0 0,-1 1 0 0 0,1 0 0 0 0,0 0 0 0 0,-1-1 0 0 0,1 1 0 0 0,-2-1 0 0 0,1-1 4559 0 0,-4 12-4783 0 0,0-1 1 0 0,1 1-1 0 0,1 0 0 0 0,-1 1 0 0 0,1-1 0 0 0,1 0 0 0 0,0 1 0 0 0,-1 13 0 0 0,2-15-22 0 0,0 0 1 0 0,1-1-1 0 0,1 1 1 0 0,-1-1-1 0 0,1 1 1 0 0,0 0-1 0 0,1-1 1 0 0,0 1 0 0 0,0-1-1 0 0,1 0 1 0 0,5 12-1 0 0,-6-16-26 0 0,1 0 0 0 0,-1 0 0 0 0,1 0 0 0 0,0-1 0 0 0,0 1 0 0 0,0-1 0 0 0,0 1 0 0 0,1-1 0 0 0,-1 0 0 0 0,0 0 0 0 0,1-1 0 0 0,-1 1 0 0 0,1-1 0 0 0,0 1 0 0 0,0-1 0 0 0,-1 0 0 0 0,1-1 0 0 0,0 1 0 0 0,0-1 0 0 0,0 1 0 0 0,0-1 0 0 0,0 0 0 0 0,0-1 0 0 0,0 1 0 0 0,0-1 0 0 0,0 0 0 0 0,-1 1 0 0 0,1-2 0 0 0,0 1 0 0 0,6-3 0 0 0,1-5 116 0 0,0 0-1 0 0,0-1 1 0 0,-1 0 0 0 0,-1 0-1 0 0,1-1 1 0 0,-2-1 0 0 0,0 0-1 0 0,0 0 1 0 0,11-22-1 0 0,-1-8 511 0 0,24-74-1 0 0,-43 116-596 0 0,1 0 0 0 0,0 0-1 0 0,0 0 1 0 0,0 0 0 0 0,0 0 0 0 0,0 0 0 0 0,0 0 0 0 0,0 0 0 0 0,0 0 0 0 0,0 0 0 0 0,0 0 0 0 0,0 0 0 0 0,-1 0 0 0 0,1 0-1 0 0,0 0 1 0 0,0 0 0 0 0,0 0 0 0 0,0 0 0 0 0,0 0 0 0 0,0 0 0 0 0,0 0 0 0 0,0-1 0 0 0,0 1 0 0 0,0 0 0 0 0,0 0 0 0 0,0 0-1 0 0,0 0 1 0 0,0 0 0 0 0,0 0 0 0 0,-1 0 0 0 0,1 0 0 0 0,0 0 0 0 0,-10 15 170 0 0,-14 26-255 0 0,-51 146 56 0 0,16-33 0 0 0,53-141-223 0 0,0 1-1 0 0,-1-1 1 0 0,0 0-1 0 0,-18 22 1 0 0,23-32-79 0 0,-1 1 154 0 0,-1-1-4082 0 0,-4 1 2699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5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4143 0 0,'0'0'191'0'0,"0"0"552"0"0,0 0 2213 0 0,2-2 968 0 0,3-3-909 0 0,18-18 5176 0 0,-13 12-7550 0 0,0 0-1 0 0,-1-1 1 0 0,11-17 0 0 0,9-18 549 0 0,-28 45-956 0 0,1 0 67 0 0,-1 1-264 0 0,-1 1 0 0 0,0 0-1 0 0,0 0 1 0 0,0 0 0 0 0,0-1 0 0 0,0 1-1 0 0,0 0 1 0 0,1 0 0 0 0,-1 0 0 0 0,0-1-1 0 0,0 1 1 0 0,0 0 0 0 0,1 0-1 0 0,-1 0 1 0 0,0 0 0 0 0,0 0 0 0 0,0-1-1 0 0,1 1 1 0 0,-1 0 0 0 0,0 0 0 0 0,0 0-1 0 0,1 0 1 0 0,-1 0 0 0 0,0 0-1 0 0,0 0 1 0 0,0 0 0 0 0,1 0 0 0 0,-1 0-1 0 0,1 3 1 0 0,0-1-1 0 0,-1 1 1 0 0,1 0 0 0 0,-1-1-1 0 0,0 1 1 0 0,1 0-1 0 0,-2 0 1 0 0,1-1-1 0 0,0 1 1 0 0,0 0-1 0 0,-2 2 1 0 0,-9 35 95 0 0,5-21-60 0 0,3-8-59 0 0,-4 12 4 0 0,2 0 0 0 0,-4 25 0 0 0,7-38-17 0 0,-2 20 0 0 0,3-26 2 0 0,1-2-3 0 0,0-1 0 0 0,0 1 0 0 0,0-1 0 0 0,0 1 0 0 0,0 0 0 0 0,1-1 0 0 0,-1 1-1 0 0,0-1 1 0 0,1 1 0 0 0,-1-1 0 0 0,2 3 0 0 0,-2-2-55 0 0,0-2-26 0 0,0 0-21 0 0,0 0 12 0 0,2-2 11 0 0,0 1 0 0 0,0 0 0 0 0,0-1 0 0 0,0 0 0 0 0,0 1 0 0 0,-1-1 0 0 0,1 0 0 0 0,1-2 0 0 0,-2 3 70 0 0,2-4-777 0 0,1-1 0 0 0,-1-1 0 0 0,4-11 0 0 0,3-5-7196 0 0,-4 10 627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5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2759 0 0,'0'0'646'0'0,"3"0"1668"0"0,12 4 1687 0 0,0 0-1 0 0,17 7 0 0 0,-25-9-3163 0 0,0 1 0 0 0,-1 1 0 0 0,1-1 0 0 0,-1 1 0 0 0,0 1 0 0 0,11 8 0 0 0,-15-11-718 0 0,0 0-1 0 0,0 1 1 0 0,0-1 0 0 0,-1 0-1 0 0,1 0 1 0 0,-1 1 0 0 0,0-1-1 0 0,0 1 1 0 0,0 0-1 0 0,0-1 1 0 0,0 1 0 0 0,0 0-1 0 0,-1 0 1 0 0,1-1 0 0 0,-1 1-1 0 0,0 0 1 0 0,0 0 0 0 0,0 0-1 0 0,0-1 1 0 0,0 1-1 0 0,-1 0 1 0 0,1 0 0 0 0,-1-1-1 0 0,-1 6 1 0 0,-1-2-45 0 0,1 0 0 0 0,-1-1 1 0 0,0 1-1 0 0,0-1 0 0 0,-1 0 0 0 0,1 0 0 0 0,-1 0 1 0 0,0 0-1 0 0,-8 6 0 0 0,-11 11 79 0 0,15-14-188 0 0,-1 0 1 0 0,0-1-1 0 0,-13 9 1 0 0,15-11-68 0 0,5-4-156 0 0,0 1 0 0 0,0-1 0 0 0,0 0 0 0 0,-1 0 0 0 0,1 0 0 0 0,0 0 0 0 0,-1 0 0 0 0,1 0 0 0 0,-4 0 0 0 0,-5-1-1579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5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21047 0 0,'0'0'928'0'0,"0"0"200"0"0,0 0-904 0 0,0 0-224 0 0,0 0 0 0 0,0 0 0 0 0,0 0 216 0 0,0 0-8 0 0,0 0 0 0 0,10-8 0 0 0,-10 8-456 0 0,14-7-88 0 0,0 1-16 0 0,2 0-8 0 0,-1 0-952 0 0,6 4-192 0 0,4 2-40 0 0,0 0-6016 0 0</inkml:trace>
  <inkml:trace contextRef="#ctx0" brushRef="#br0" timeOffset="1">428 35 8287 0 0,'0'0'639'0'0,"0"0"-138"0"0,2 2 961 0 0,-2-2-772 0 0,1 1-1 0 0,0-1 1 0 0,-1 1 0 0 0,1-1 0 0 0,0 0 0 0 0,0 1 0 0 0,0-1 0 0 0,-1 0 0 0 0,1 0-1 0 0,0 0 1 0 0,0 1 0 0 0,0-1 0 0 0,-1 0 0 0 0,1 0 0 0 0,1 0 0 0 0,15-4 2950 0 0,20-15-6868 0 0,-21 10 2291 0 0,5 1-6834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5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42 17503 0 0,'-2'-1'1352'0'0,"-1"1"-1122"0"0,-10-9 259 0 0,12 7-134 0 0,0 1 0 0 0,0-1-1 0 0,1 0 1 0 0,-1 1 0 0 0,0-1 0 0 0,1 0 0 0 0,-1 0 0 0 0,1 1-1 0 0,0-1 1 0 0,0 0 0 0 0,-1 0 0 0 0,1 1 0 0 0,1-5 0 0 0,-2 2 1590 0 0,2 7-1891 0 0,0-1 0 0 0,0 1 0 0 0,0-1-1 0 0,-1 1 1 0 0,1 0 0 0 0,-1 0 0 0 0,0-1 0 0 0,1 1 0 0 0,-1 0-1 0 0,-1 0 1 0 0,1-1 0 0 0,0 1 0 0 0,-2 5 0 0 0,0-3-4 0 0,0 1-1 0 0,0-1 1 0 0,-1 1 0 0 0,1-1 0 0 0,-1 0 0 0 0,-4 5 0 0 0,-5 5-177 0 0,0-2 1 0 0,0 1 0 0 0,-20 14-1 0 0,25-22-367 0 0,-1-1-1 0 0,1 0 1 0 0,-1 0 0 0 0,-1 0-1 0 0,1-1 1 0 0,-17 5-1 0 0,6-2-1097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5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 15663 0 0,'0'0'1207'0'0,"1"-2"-788"0"0,20-22 759 0 0,-19 23 72 0 0,-2 1 50 0 0,0 0-82 0 0,2-2-93 0 0,-2 2-1049 0 0,0 0 0 0 0,0 0 0 0 0,0 0 0 0 0,1-1 0 0 0,-1 1 0 0 0,0 0 0 0 0,0 0 0 0 0,0 0 0 0 0,0-1-1 0 0,1 1 1 0 0,-1 0 0 0 0,0 0 0 0 0,0 0 0 0 0,1 0 0 0 0,-1 0 0 0 0,0 0 0 0 0,0 0 0 0 0,0-1 0 0 0,1 1 0 0 0,-1 0 0 0 0,0 0 0 0 0,0 0 0 0 0,1 0 0 0 0,-1 0-1 0 0,0 0 1 0 0,0 0 0 0 0,1 0 0 0 0,-1 0 0 0 0,0 0 0 0 0,0 0 0 0 0,1 1 0 0 0,-1-1 0 0 0,0 0 0 0 0,0 0 0 0 0,1 0 0 0 0,2 15 135 0 0,0-1 0 0 0,1 27 0 0 0,-3-28-91 0 0,0 1 0 0 0,1 0 0 0 0,0-1 0 0 0,6 17 0 0 0,2-9-120 0 0,-2-14 0 0 0,-4-5 0 0 0,12 8-3 0 0,-10-10 7 0 0,-3-1 7 0 0,2 1 7 0 0,-1 0 0 0 0,1 0 0 0 0,0-1 0 0 0,-1 0-1 0 0,1 0 1 0 0,-1 0 0 0 0,1 0 0 0 0,-1-1 0 0 0,1 0 0 0 0,-1 1 0 0 0,0-2 0 0 0,0 1 0 0 0,0 0-1 0 0,0-1 1 0 0,4-4 0 0 0,5-5 150 0 0,0 0-1 0 0,18-26 1 0 0,-14 18 47 0 0,8-12 158 0 0,-15 18 12 0 0,16-16 0 0 0,-25 29-224 0 0,-1 1-1 0 0,0 0 0 0 0,0 0-1 0 0,0 0-6 0 0,-1 3-1 0 0,-4 13-61 0 0,0 0-1 0 0,-2 0 1 0 0,0 0-1 0 0,-15 23 1 0 0,0 2 0 0 0,-115 262-113 0 0,100-219-19 0 0,-12 11-1119 0 0,30-61-498 0 0,1-10-1372 0 0,12-16 773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5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20015 0 0,'0'0'918'0'0,"0"0"-25"0"0,0-2-452 0 0,1-6 133 0 0,0 0 0 0 0,0 0 0 0 0,1 0 0 0 0,0 0 1 0 0,0 0-1 0 0,1 0 0 0 0,7-14 0 0 0,32-51 1602 0 0,-39 68-2094 0 0,3-6 105 0 0,1 0-1 0 0,1 0 1 0 0,0 0 0 0 0,1 1 0 0 0,0 0 0 0 0,0 1-1 0 0,1 0 1 0 0,11-8 0 0 0,-10 10-48 0 0,2-2 44 0 0,1 0 0 0 0,0 1 0 0 0,28-11 0 0 0,-34 16-102 0 0,-6 2-1 0 0,1 1-1 0 0,8 0-6 0 0,-9 0-1 0 0,0 2 0 0 0,2 3-68 0 0,-1 0 0 0 0,1-1 0 0 0,-1 1-1 0 0,-1 1 1 0 0,1-1 0 0 0,-1 0 0 0 0,0 1 0 0 0,0-1 0 0 0,0 1-1 0 0,-1-1 1 0 0,0 1 0 0 0,1 7 0 0 0,-2 8 3 0 0,0-1 0 0 0,-6 33 0 0 0,3-24-6 0 0,2-17 10 0 0,0-10 42 0 0,1-2 11 0 0,2 0 0 0 0,-1 1-61 0 0,0-1-1 0 0,0 0 1 0 0,0 0 0 0 0,0 0-1 0 0,0 0 1 0 0,0 0-1 0 0,0 0 1 0 0,0 0 0 0 0,0 0-1 0 0,0 0 1 0 0,0-1 0 0 0,0 1-1 0 0,0 0 1 0 0,0-1-1 0 0,0 1 1 0 0,0 0 0 0 0,0-1-1 0 0,-1 1 1 0 0,1-1 0 0 0,0 0-1 0 0,0 1 1 0 0,0-1-1 0 0,2-2 2 0 0,1 0-4 0 0,-1 0 0 0 0,1-1 0 0 0,-1 1 0 0 0,0-1 0 0 0,0 0 0 0 0,0 0 0 0 0,-1 0 0 0 0,1 0 0 0 0,1-5 0 0 0,16-21 0 0 0,-1 7 17 0 0,-7 8-35 0 0,-1 1 1 0 0,2 1-1 0 0,0 0 1 0 0,0 1-1 0 0,27-18 1 0 0,-27 23 17 0 0,-13 7 0 0 0,1-1 0 0 0,-1 1 0 0 0,1 0 0 0 0,-1-1 0 0 0,1 1 0 0 0,0 0 0 0 0,-1 0 0 0 0,1 0 0 0 0,-1 0 0 0 0,1 0 0 0 0,0 0 0 0 0,-1 0 0 0 0,1 0 0 0 0,0 0 0 0 0,-1 0 0 0 0,2 0 0 0 0,-1 1 1 0 0,-1 0 1 0 0,1 0-1 0 0,0 0 1 0 0,-1-1-1 0 0,1 1 1 0 0,-1 0-1 0 0,1 0 1 0 0,-1 1-1 0 0,1-1 1 0 0,-1 0-1 0 0,0 0 1 0 0,1 0-1 0 0,-1 0 1 0 0,0 0-1 0 0,0 0 1 0 0,0 0-1 0 0,0 0 1 0 0,0 1-1 0 0,0 0 0 0 0,-3 26 33 0 0,3-26-33 0 0,-5 21-4 0 0,-1 0-1 0 0,-1 0 1 0 0,0-1-1 0 0,-22 41 1 0 0,28-61-80 0 0,1-2 86 0 0,-1 1 0 0 0,0-1 0 0 0,1 1 0 0 0,-1-1-1 0 0,1 1 1 0 0,-1-1 0 0 0,1 1 0 0 0,-1 0 0 0 0,1-1 0 0 0,0 1 0 0 0,-1 0 0 0 0,1 0 0 0 0,-1 1 0 0 0,1-2-200 0 0,0 1 0 0 0,0 0 0 0 0,-1-1 0 0 0,1 1 0 0 0,0-1 0 0 0,-1 1 0 0 0,1 0 0 0 0,0-1 0 0 0,-1 1 0 0 0,1-1 0 0 0,-1 1 0 0 0,1-1 0 0 0,-1 1 0 0 0,1-1 0 0 0,-1 1 1 0 0,1-1-1 0 0,-1 0 0 0 0,0 1 0 0 0,-5-18-3914 0 0,5 15 1767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2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431 144 10135 0 0,'0'0'231'0'0,"0"0"29"0"0,0 0 19 0 0,1-1-41 0 0,14-18 24 0 0,-14 14 926 0 0,0 0 1 0 0,0 0 0 0 0,0 0 0 0 0,-1-1-1 0 0,1 1 1 0 0,-1 0 0 0 0,0 0 0 0 0,-2-9-1 0 0,2 10-798 0 0,-1-1-1 0 0,0 1 0 0 0,0-1 1 0 0,-1 1-1 0 0,-3-8 0 0 0,3 9-311 0 0,1 1 0 0 0,-1-1 0 0 0,0 1 0 0 0,0 0 0 0 0,0 0 0 0 0,0 0 0 0 0,0 0 0 0 0,-1 0 0 0 0,1 0 0 0 0,0 1 0 0 0,-1-1 0 0 0,0 1 0 0 0,1-1 0 0 0,-1 1 0 0 0,0 0 0 0 0,1 0 0 0 0,-1 0 0 0 0,0 1 0 0 0,0-1 0 0 0,0 1 0 0 0,-4-1 0 0 0,-2 1 165 0 0,0 0 1 0 0,0 0-1 0 0,-1 1 0 0 0,1 1 1 0 0,-14 3-1 0 0,17-2-243 0 0,0 0 0 0 0,0 0 0 0 0,0 0 0 0 0,0 0 0 0 0,1 1 0 0 0,0 0 0 0 0,0 0 0 0 0,0 1 0 0 0,0-1 0 0 0,-6 9 0 0 0,-17 14 0 0 0,13-14 0 0 0,1 0 0 0 0,0 1 0 0 0,-18 23 0 0 0,27-31 0 0 0,1 0 0 0 0,0 1 0 0 0,0-1 0 0 0,1 1 0 0 0,-1 0 0 0 0,1-1 0 0 0,1 1 0 0 0,-1 1 0 0 0,1-1 0 0 0,1 0 0 0 0,-1 0 0 0 0,0 11 0 0 0,2-14 0 0 0,0-2 0 0 0,0-1 0 0 0,0 1 0 0 0,0 0 0 0 0,0-1 0 0 0,0 1 0 0 0,1-1 0 0 0,-1 1 0 0 0,0 0 0 0 0,1-1 0 0 0,0 1 0 0 0,-1-1 0 0 0,1 1 0 0 0,0-1 0 0 0,0 0 0 0 0,-1 1 0 0 0,1-1 0 0 0,2 2 0 0 0,-2-2 0 0 0,0 1 0 0 0,0-1 0 0 0,1 1 0 0 0,-1-1 0 0 0,1 0 0 0 0,-1 1 0 0 0,1-1 0 0 0,-1 0 0 0 0,3 1 0 0 0,9 4 0 0 0,-8-7 0 0 0,-2 0 0 0 0,8-1 0 0 0,1 0 0 0 0,-1-1 0 0 0,0 0 0 0 0,0-1 0 0 0,15-6 0 0 0,-16 5 0 0 0,15-5 0 0 0,24-16 0 0 0,-13 9 0 0 0,-12 6 0 0 0,-24 11 3 0 0,1 0 0 0 0,-1 0 0 0 0,0-1 0 0 0,1 1 0 0 0,-1 0 0 0 0,1 0 0 0 0,-1 0 0 0 0,0-1 0 0 0,1 1 0 0 0,-1 0 0 0 0,0 0 0 0 0,1 0 0 0 0,-1 0 0 0 0,1 0 0 0 0,-1 0 0 0 0,0 0 0 0 0,1 0 0 0 0,-1 0 0 0 0,1 0 0 0 0,-1 0 0 0 0,1 0 1 0 0,-1 0-1 0 0,0 0 0 0 0,1 0 0 0 0,-1 0 0 0 0,1 0 0 0 0,-1 1 0 0 0,0-1 0 0 0,1 0 0 0 0,0 6 286 0 0,-1-5-226 0 0,1 3 15 0 0,-1 1 0 0 0,0-1 1 0 0,0 1-1 0 0,0 0 0 0 0,0-1 0 0 0,-1 1 1 0 0,0 0-1 0 0,-1 6 0 0 0,-15 38 692 0 0,9-27-639 0 0,-5 9-131 0 0,-16 29 0 0 0,-1 1 0 0 0,14-29 0 0 0,-38 57 0 0 0,22-38 0 0 0,20-32 0 0 0,-1 0 0 0 0,-25 27 0 0 0,30-37 0 0 0,0-1 0 0 0,-1 0 0 0 0,0-1 0 0 0,-1 0 0 0 0,1 0 0 0 0,-21 9 0 0 0,29-15 0 0 0,1-1 0 0 0,-1 1 0 0 0,1-1 0 0 0,-1 1 0 0 0,1-1 0 0 0,-1 0 0 0 0,0 1 0 0 0,1-1 0 0 0,-1 0 0 0 0,0 0 0 0 0,1 0 0 0 0,-1 1 0 0 0,0-1 0 0 0,0 0 0 0 0,1 0 0 0 0,-1 0 0 0 0,0 0 0 0 0,1 0 0 0 0,-1 0 0 0 0,0 0 0 0 0,0-1 0 0 0,-2 1 0 0 0,3 0 0 0 0,0 0 0 0 0,-1 0 0 0 0,1 0 0 0 0,-1 0 0 0 0,1 0 0 0 0,-1 0 0 0 0,0 0 0 0 0,1 0 0 0 0,-1 0 0 0 0,1 0 0 0 0,0 0 0 0 0,-1 0 0 0 0,1-1 0 0 0,-1 1 0 0 0,1 0 0 0 0,-1 0 0 0 0,1 0 0 0 0,-1-1 0 0 0,1 1 0 0 0,-1 0 0 0 0,1 0 0 0 0,0-1 0 0 0,-1 1 0 0 0,1 0 0 0 0,0-1 0 0 0,-1 1 0 0 0,1-1 0 0 0,0 1 0 0 0,-1 0 0 0 0,1-1 0 0 0,0 0 0 0 0,-1 0 0 0 0,0-1 0 0 0,0 1 0 0 0,0-1 0 0 0,-1 1 0 0 0,1-1 0 0 0,1 0 0 0 0,-1 1 0 0 0,0-1 0 0 0,0 0 0 0 0,1 0 0 0 0,-1 0 0 0 0,1 0 0 0 0,-1 0 0 0 0,1 0 0 0 0,0 0 0 0 0,0 0 0 0 0,0 0 0 0 0,0 1 0 0 0,0-1 0 0 0,0 0 0 0 0,1-3 0 0 0,0 0 0 0 0,-1-1-47 0 0,1 1 0 0 0,1-1 1 0 0,-1 0-1 0 0,1 1 0 0 0,0 0 0 0 0,0-1 0 0 0,1 1 0 0 0,-1 0 1 0 0,1 0-1 0 0,0 1 0 0 0,1-1 0 0 0,-1 0 0 0 0,1 1 0 0 0,7-7 1 0 0,7-5-316 0 0,0 2 1 0 0,28-18 0 0 0,-8 6 155 0 0,133-86 303 0 0,-9 7 207 0 0,-105 63 227 0 0,-1-3-1 0 0,62-63 0 0 0,-115 104-530 0 0,1 0 0 0 0,0 0 0 0 0,-1-1 0 0 0,1 0 0 0 0,-1 1 0 0 0,-1-1 0 0 0,5-9 0 0 0,-7 14 0 0 0,0 0 0 0 0,0-1 0 0 0,1 1 0 0 0,-1 0 0 0 0,0-1 0 0 0,0 1 0 0 0,0-1 0 0 0,0 1 0 0 0,0 0 0 0 0,0-1 0 0 0,0 1 0 0 0,0-1 0 0 0,0 1 0 0 0,0 0 0 0 0,0-1 0 0 0,0 1 0 0 0,0-1 0 0 0,0 1 0 0 0,0 0 0 0 0,0-1 0 0 0,0 1 0 0 0,0 0 0 0 0,-1-1 0 0 0,1 1 0 0 0,0-1 0 0 0,0 1 0 0 0,0 0 0 0 0,-1-1 0 0 0,1 1 0 0 0,-1 0 0 0 0,-3-1 0 0 0,3 1 0 0 0,1-1 0 0 0,-1 1 0 0 0,0 0 0 0 0,0 0 0 0 0,1 0 0 0 0,-1 0 0 0 0,0-1 0 0 0,0 1 0 0 0,1 0 0 0 0,-1 0 0 0 0,0 1 0 0 0,0-1 0 0 0,0 0 0 0 0,1 0 0 0 0,-1 0 0 0 0,0 0 0 0 0,0 1 0 0 0,1-1 0 0 0,-1 0 0 0 0,0 1 0 0 0,1-1 0 0 0,-1 0 0 0 0,0 1 0 0 0,1-1 0 0 0,-1 1 0 0 0,1-1 0 0 0,-2 2 0 0 0,1-1 0 0 0,-11 8 0 0 0,1 0 0 0 0,1 0 0 0 0,0 1 0 0 0,0 0 0 0 0,1 1 0 0 0,0 0 0 0 0,1 1 0 0 0,0-1 0 0 0,0 2 0 0 0,2-1 0 0 0,0 1 0 0 0,0 0 0 0 0,-7 25 0 0 0,12-33 0 0 0,1 0 0 0 0,0 0 0 0 0,0 0 0 0 0,0 0 0 0 0,0 0 0 0 0,1 0 0 0 0,-1 0 0 0 0,1 0 0 0 0,1-1 0 0 0,-1 1 0 0 0,1 0 0 0 0,4 8 0 0 0,-5-12 0 0 0,0 0 0 0 0,0 1 0 0 0,0-1 0 0 0,1 0 0 0 0,-1 0 0 0 0,0 0 0 0 0,1 0 0 0 0,-1 0 0 0 0,1 0 0 0 0,-1-1 0 0 0,1 1 0 0 0,0 0 0 0 0,-1-1 0 0 0,1 1 0 0 0,0-1 0 0 0,-1 0 0 0 0,1 0 0 0 0,0 1 0 0 0,-1-1 0 0 0,1 0 0 0 0,2-1 0 0 0,6 1 0 0 0,-1 0 0 0 0,14-3 0 0 0,-5 0-145 0 0,0 0 1 0 0,0-1-1 0 0,0-1 1 0 0,0-1-1 0 0,-1-1 0 0 0,0 0 1 0 0,0-1-1 0 0,-1-1 1 0 0,0 0-1 0 0,17-14 0 0 0,-7 3 890 0 0,16-13 85 0 0,13-9-814 0 0,-68 54-16 0 0,0 1 0 0 0,0 0 0 0 0,1 1 0 0 0,-18 27 0 0 0,24-30 0 0 0,2-4 0 0 0,1-1 0 0 0,-1 1 0 0 0,1 0 0 0 0,0 0 0 0 0,-2 9 0 0 0,5-14 0 0 0,-1 0 0 0 0,1-1 0 0 0,0 1 0 0 0,0 0 0 0 0,0 0 0 0 0,0-1 0 0 0,0 1 0 0 0,0 0 0 0 0,1-1 0 0 0,-1 1 0 0 0,1 0 0 0 0,-1-1 0 0 0,1 1 0 0 0,-1-1 0 0 0,1 1 0 0 0,0-1 0 0 0,0 1 0 0 0,0-1 0 0 0,0 1 0 0 0,0-1 0 0 0,0 0 0 0 0,0 1 0 0 0,0-1 0 0 0,0 0 0 0 0,1 0 0 0 0,-1 0 0 0 0,0 0 0 0 0,3 1 0 0 0,1 1 0 0 0,-1-2 0 0 0,1 1 0 0 0,-1 0 0 0 0,1-1 0 0 0,0 0 0 0 0,0 0 0 0 0,-1 0 0 0 0,1-1 0 0 0,0 0 0 0 0,0 0 0 0 0,0 0 0 0 0,0 0 0 0 0,-1-1 0 0 0,1 1 0 0 0,8-4 0 0 0,3 0 0 0 0,-1-2 0 0 0,1 0 0 0 0,19-11 0 0 0,-26 13 0 0 0,0-1 0 0 0,-1-1 0 0 0,0 0 0 0 0,0 0 0 0 0,0 0 0 0 0,0-1 0 0 0,-1 0 0 0 0,8-11 0 0 0,-12 13 0 0 0,1 1 0 0 0,-1-1 0 0 0,-1 0 0 0 0,1-1 0 0 0,-1 1 0 0 0,0-1 0 0 0,0 1 0 0 0,0-1 0 0 0,-1 1 0 0 0,1-1 0 0 0,-2 0 0 0 0,1 0 0 0 0,-1 0 0 0 0,1 1 0 0 0,-2-10 0 0 0,0 8 0 0 0,0 1 0 0 0,0 0 0 0 0,-1-1 0 0 0,0 1 0 0 0,0 0 0 0 0,0 0 0 0 0,-6-9 0 0 0,7 14 0 0 0,0-1 0 0 0,0 0 0 0 0,0 1 0 0 0,0-1 0 0 0,0 0 0 0 0,-1 1 0 0 0,1 0 0 0 0,-1-1 0 0 0,1 1 0 0 0,-1 0 0 0 0,1 0 0 0 0,-1 0 0 0 0,0 0 0 0 0,1 0 0 0 0,-1 0 0 0 0,0 0 0 0 0,0 0 0 0 0,0 1 0 0 0,0-1 0 0 0,0 1 0 0 0,0 0 0 0 0,1-1 0 0 0,-1 1 0 0 0,0 0 0 0 0,0 0 0 0 0,0 0 0 0 0,0 0 0 0 0,-3 1 0 0 0,1 0-145 0 0,0 0 0 0 0,-1 0 0 0 0,1 1-1 0 0,0-1 1 0 0,0 1 0 0 0,0 0 0 0 0,1 0 0 0 0,-1 1 0 0 0,0-1 0 0 0,1 1 0 0 0,-1-1-1 0 0,1 1 1 0 0,-4 5 0 0 0,0-2-1075 0 0,6-5-253 0 0,1-1-51 0 0,0 0-11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2:5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7831 0 0,'0'0'356'0'0,"-2"-1"-6"0"0,-3-2 155 0 0,4 2 1468 0 0,1 1 666 0 0,0 0 134 0 0,0 0-223 0 0,0 0-1068 0 0,0 0-471 0 0,0 0-93 0 0,0 12 570 0 0,0-9-1391 0 0,1 0-1 0 0,0-1 0 0 0,0 1 0 0 0,0-1 0 0 0,0 0 0 0 0,1 1 0 0 0,-1-1 0 0 0,1 0 0 0 0,-1 0 0 0 0,1 0 0 0 0,0 0 0 0 0,0 0 0 0 0,0 0 0 0 0,0 0 1 0 0,0 0-1 0 0,0-1 0 0 0,0 1 0 0 0,1-1 0 0 0,-1 0 0 0 0,5 2 0 0 0,4 1 232 0 0,0 0-1 0 0,1-1 1 0 0,15 3-1 0 0,-21-5-232 0 0,6 1 54 0 0,9 3 64 0 0,0-1-1 0 0,0-2 1 0 0,0 0-1 0 0,35-1 1 0 0,-23-3-12 0 0,-21 2-66 0 0,0-1 1 0 0,22-4 0 0 0,60-12 968 0 0,-93 17-1050 0 0,-1-1-1 0 0,1 1 1 0 0,-1 0 0 0 0,1 0-1 0 0,-1 0 1 0 0,1 0 0 0 0,-1 0-1 0 0,1 0 1 0 0,-1 0 0 0 0,1 0-1 0 0,-1 0 1 0 0,1 0-1 0 0,-1 0 1 0 0,1 0 0 0 0,-1 0-1 0 0,1 0 1 0 0,-1 1 0 0 0,1-1-1 0 0,-1 0 1 0 0,1 0 0 0 0,-1 1-1 0 0,1-1 1 0 0,-1 0 0 0 0,1 0-1 0 0,-1 1 1 0 0,0-1 0 0 0,1 1-1 0 0,0 0-21 0 0,-1 0 0 0 0,1 0 0 0 0,-1 0 0 0 0,1 0 0 0 0,-1 1 0 0 0,1-1-1 0 0,-1 0 1 0 0,0 0 0 0 0,0 0 0 0 0,0 0 0 0 0,1 3 0 0 0,-2 4-99 0 0,1 0 1 0 0,-4 15-1 0 0,3-17 217 0 0,-31 127-72 0 0,19-88-43 0 0,-9 62 1 0 0,16-56-36 0 0,3 84 0 0 0,14 50 0 0 0,-1-45 0 0 0,-10-110 19 0 0,0 0 1 0 0,-2 0-1 0 0,-1 0 1 0 0,-2 0-1 0 0,-1-1 1 0 0,-10 31-1 0 0,15-55-19 0 0,-1-1 0 0 0,1 0 0 0 0,-1 0 0 0 0,0 0 0 0 0,0-1 0 0 0,0 1 0 0 0,-6 6 0 0 0,2-1 0 0 0,-3-1 0 0 0,-4-6 16 0 0,8-2 12 0 0,0 0 0 0 0,-1-1 0 0 0,1 0 1 0 0,0 0-1 0 0,-1 0 0 0 0,1-1 0 0 0,0 0 0 0 0,0 0 0 0 0,-7-3 0 0 0,-3-2 42 0 0,-29-15-28 0 0,-3-1-27 0 0,35 20 3 0 0,9 2-28 0 0,1 1-1 0 0,-1-1 1 0 0,1 0 0 0 0,0 0-1 0 0,-1 0 1 0 0,1 0-1 0 0,0 0 1 0 0,0 0 0 0 0,-1-1-1 0 0,1 1 1 0 0,-3-4-1 0 0,5 5 2 0 0,0 0 0 0 0,0 0 0 0 0,0 0 0 0 0,0 0 0 0 0,0 0 0 0 0,-1 0 0 0 0,1 0 0 0 0,0 0 0 0 0,0 0-1 0 0,0 0 1 0 0,0 0 0 0 0,0 0 0 0 0,0 0 0 0 0,0 0 0 0 0,0 0 0 0 0,0 0 0 0 0,0 0 0 0 0,0 0 0 0 0,0-1-1 0 0,0 1 1 0 0,0 0 0 0 0,0 0 0 0 0,0 0 0 0 0,0 0 0 0 0,0 0 0 0 0,0 0 0 0 0,0 0 0 0 0,0 0 0 0 0,0 0 0 0 0,0 0-1 0 0,0 0 1 0 0,0 0 0 0 0,0 0 0 0 0,0-1 0 0 0,0 1 0 0 0,0 0 0 0 0,0 0 0 0 0,0 0 0 0 0,0 0 0 0 0,0 0 0 0 0,0 0-1 0 0,0 0 1 0 0,0 0 0 0 0,0 0 0 0 0,0 0 0 0 0,0 0 0 0 0,1 0 0 0 0,-1 0 0 0 0,0 0 0 0 0,0 0 0 0 0,0 0-1 0 0,0 0 1 0 0,0 0 0 0 0,0 0 0 0 0,0 0 0 0 0,0 0 0 0 0,0 0 0 0 0,0 0 0 0 0,0 0 0 0 0,0-1 0 0 0,10-7-743 0 0,4 1-43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6:5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 4607 0 0,'0'0'208'0'0,"0"0"67"0"0,0 0 154 0 0,-4 11 1022 0 0,0-7-1230 0 0,3-3 166 0 0,1-1 101 0 0,0 0 21 0 0,0 0 3 0 0,0 0 0 0 0,0 0 0 0 0,0 0 0 0 0,0 0-69 0 0,0 0-222 0 0,0 0 166 0 0,0 0 101 0 0,0 0 21 0 0,0 0-66 0 0,0 0-222 0 0,0 0 166 0 0,-4 19 1202 0 0,3-54-1573 0 0,2 27-16 0 0,-2 2 72 0 0,1 4 299 0 0,0 2 117 0 0,0 0 21 0 0,0 0-134 0 0,-5 21-1527 0 0,2-9 641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5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15663 0 0,'0'0'356'0'0,"0"0"50"0"0,0 0 20 0 0,1-2-42 0 0,4-3-257 0 0,0 0 0 0 0,0 0 1 0 0,8-5-1 0 0,-8 6 556 0 0,1-1 0 0 0,-1 1 0 0 0,0-1 1 0 0,-1 0-1 0 0,6-6 0 0 0,2-4 497 0 0,-10 12-939 0 0,0 1 0 0 0,0-1 0 0 0,0 1 0 0 0,0-1 0 0 0,0 1 0 0 0,-1-1 0 0 0,3-5 0 0 0,1-1 868 0 0,-3 6-55 0 0,-8 7-553 0 0,-3 5-501 0 0,1-1 0 0 0,-1 2 0 0 0,2-1 0 0 0,-1 1 0 0 0,1 0 0 0 0,1 1 0 0 0,0 0 0 0 0,-9 22 0 0 0,12-24 0 0 0,0 1 0 0 0,0-1 0 0 0,1 1 0 0 0,-1 10 0 0 0,3-14 0 0 0,-1 0 0 0 0,1-1 0 0 0,0 1 0 0 0,1-1 0 0 0,-1 1 0 0 0,1 0 0 0 0,0-1 0 0 0,3 9 0 0 0,-4-11 0 0 0,1-2 0 0 0,-1-1 0 0 0,0 1 0 0 0,0 0 0 0 0,1 0 0 0 0,-1 0 0 0 0,0 0 0 0 0,1 0 0 0 0,-1-1 0 0 0,1 1 0 0 0,-1 0 0 0 0,1 0 0 0 0,0-1 0 0 0,-1 1 0 0 0,1 0 0 0 0,0-1 0 0 0,-1 1 0 0 0,1-1 0 0 0,0 1 0 0 0,0-1 0 0 0,-1 1 0 0 0,1-1 0 0 0,0 1 0 0 0,2 0 0 0 0,-1 0 0 0 0,0-1 0 0 0,-1 1 0 0 0,1-1 0 0 0,-1 0 0 0 0,1 1 0 0 0,0-1 0 0 0,-1 0 0 0 0,1 0 0 0 0,0 0 0 0 0,-1 0 0 0 0,1 0 0 0 0,0 0 0 0 0,2-2 0 0 0,2 1-73 0 0,0-1 0 0 0,-1 0 0 0 0,1 0 0 0 0,-1-1 1 0 0,1 0-1 0 0,-1 0 0 0 0,0 0 0 0 0,0 0 0 0 0,7-8 0 0 0,-4 5-74 0 0,-1 0-1029 0 0,0 0-1 0 0,-1 0 1 0 0,9-12 0 0 0,-6 7-900 0 0,1 0 29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5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19351 0 0,'0'0'439'0'0,"0"0"62"0"0,0 0 33 0 0,0 0-65 0 0,2 0-309 0 0,4 1 401 0 0,0-1-1 0 0,0 1 1 0 0,0-2 0 0 0,0 1-1 0 0,0 0 1 0 0,0-1 0 0 0,12-3-1 0 0,3 0 500 0 0,-1 0-764 0 0,-11 2-232 0 0,0 0 0 0 0,0 1 0 0 0,0 0 0 0 0,15 1 0 0 0,-23 0-64 0 0,-1 0 0 0 0,0 0 0 0 0,0 0 0 0 0,0 0 0 0 0,1 0 0 0 0,-1 0 0 0 0,0 0 0 0 0,0 0 0 0 0,0 0 0 0 0,1 0 0 0 0,-1 0 0 0 0,0 0 0 0 0,0 0 0 0 0,0 0 0 0 0,1 0 0 0 0,-1 0 0 0 0,0 0 0 0 0,0 1 0 0 0,0-1 0 0 0,1 0 0 0 0,-1 0 0 0 0,0 0 0 0 0,0 0 0 0 0,0 0 0 0 0,0 0 0 0 0,0 1 0 0 0,1-1 0 0 0,-1 0 0 0 0,0 0 0 0 0,0 0 0 0 0,0 0 0 0 0,0 1 0 0 0,0-1 0 0 0,0 0 0 0 0,0 0 0 0 0,0 0 0 0 0,1 1 0 0 0,-1-1 0 0 0,0 0 0 0 0,0 0 0 0 0,0 0 0 0 0,0 1 0 0 0,0-1 0 0 0,0 0 0 0 0,0 0 0 0 0,0 0 0 0 0,0 1 0 0 0,0-1 0 0 0,-1 0 0 0 0,1 0 0 0 0,0 0 0 0 0,0 1 0 0 0,0-1 0 0 0,0 0 0 0 0,0 0 0 0 0,0 1 0 0 0,-6 7 0 0 0,6-8 0 0 0,-10 12 0 0 0,-24 21 0 0 0,25-25 0 0 0,0 0 0 0 0,1 0 0 0 0,0 1 0 0 0,-13 18 0 0 0,18-18 0 0 0,3-1 0 0 0,1-7 0 0 0,-1 0 0 0 0,1-1 0 0 0,0 1 0 0 0,0 0 0 0 0,0-1 0 0 0,0 1 0 0 0,-1-1 0 0 0,1 1 0 0 0,0 0 0 0 0,0-1 0 0 0,0 0 0 0 0,0 1 0 0 0,0-1 0 0 0,0 0 0 0 0,0 1 0 0 0,0-1 0 0 0,0 0 0 0 0,0 0 0 0 0,0 0 0 0 0,1 0 0 0 0,-1 0 0 0 0,0 0 0 0 0,0 0 0 0 0,2-1 0 0 0,25-6 0 0 0,-10-1-1309 0 0,0 0 1 0 0,22-14-1 0 0,-26 14-298 0 0,-3 2-6580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5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17503 0 0,'0'0'399'0'0,"0"0"60"0"0,0 0 21 0 0,0 0-59 0 0,1-1-276 0 0,3-1 420 0 0,-1 1-1 0 0,1-1 0 0 0,-1 1 1 0 0,1 0-1 0 0,-1 0 0 0 0,1 0 1 0 0,0 1-1 0 0,-1-1 1 0 0,1 1-1 0 0,0 0 0 0 0,0 0 1 0 0,4 1-1 0 0,7-1 135 0 0,-15 1-680 0 0,-1 1 0 0 0,1-1-1 0 0,0 0 1 0 0,0 1 0 0 0,0-1 0 0 0,0 0-1 0 0,1 1 1 0 0,-1-1 0 0 0,0 0 0 0 0,0 1 0 0 0,1-1-1 0 0,0 2 1 0 0,0-1 79 0 0,1 1 0 0 0,-1 0 0 0 0,0-1 0 0 0,0 1 0 0 0,0 0 0 0 0,-1 0 0 0 0,1-1 0 0 0,-1 1 0 0 0,1 0 0 0 0,-1 0 0 0 0,0 0 0 0 0,0 0 0 0 0,0 0 0 0 0,-1 0 0 0 0,1-1 0 0 0,0 1 0 0 0,-1 0 0 0 0,0 0 0 0 0,-1 2 0 0 0,0 5-95 0 0,-1-1-1 0 0,0 1 1 0 0,0-1 0 0 0,-1 0-1 0 0,-9 16 1 0 0,10-20 2 0 0,-3 2 34 0 0,-3-2-284 0 0,8-4-806 0 0,1-1-385 0 0,0 0-1545 0 0,0 0-5886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6:5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 6447 0 0,'0'0'142'0'0,"-6"-27"1267"0"0,6 25-441 0 0,-4-13-220 0 0,4 15-706 0 0,0 0 0 0 0,0 0 0 0 0,0 0 0 0 0,0 0 0 0 0,0 0 0 0 0,0 0 0 0 0,0 0 0 0 0,0 0 0 0 0,0 1 0 0 0,0-1 0 0 0,0 0 0 0 0,0 0 0 0 0,0 0 0 0 0,0 0 0 0 0,0 0 0 0 0,-1 0 0 0 0,1 0 0 0 0,0 0 0 0 0,0 0 0 0 0,0 0 0 0 0,0 0-1 0 0,0 0 1 0 0,0 0 0 0 0,0 0 0 0 0,0 0 0 0 0,0 0 0 0 0,0 0 0 0 0,0 0 0 0 0,0 0 0 0 0,0-1 0 0 0,0 1 0 0 0,0 0 0 0 0,0 0 0 0 0,0 0 0 0 0,0 0 0 0 0,0 0 0 0 0,0 0 0 0 0,0 0 0 0 0,0 0 0 0 0,0 0 0 0 0,0 0 0 0 0,0 0 0 0 0,0 0-1 0 0,-1 0 1 0 0,1 0 0 0 0,0 0 0 0 0,0 0 0 0 0,0 0 0 0 0,0 0 0 0 0,0 0 0 0 0,0 0 0 0 0,0 0 0 0 0,0 0 0 0 0,0 0 0 0 0,0 0 0 0 0,0 0 0 0 0,0 12 5982 0 0,0-10-12491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0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92 10135 0 0,'0'0'231'0'0,"0"0"29"0"0,0 0 19 0 0,0 0 37 0 0,0 0 125 0 0,0 0 58 0 0,0 0 11 0 0,0 0 2 0 0,0 0 0 0 0,0 0 0 0 0,4-7 2048 0 0,8-58 4243 0 0,-12 63-6421 0 0,0 2 114 0 0,5-15 679 0 0,-5 13-788 0 0,0 2 101 0 0,0 0 21 0 0,0 0-66 0 0,-6 19-278 0 0,-31 82-165 0 0,34-93 0 0 0,1-5 0 0 0,1 0 0 0 0,0 1 0 0 0,-1-1 0 0 0,1 0 0 0 0,1 1 0 0 0,-1-1 0 0 0,0 7 0 0 0,2-2 0 0 0,4-3 0 0 0,-2-3 0 0 0,-3-2 0 0 0,1 1 0 0 0,0-1 0 0 0,0 0 0 0 0,0 0 0 0 0,-1 1 0 0 0,1-1 0 0 0,0 0 0 0 0,0 0 0 0 0,0 0 0 0 0,-1 0 0 0 0,1 0 0 0 0,0 0 0 0 0,0 0 0 0 0,0 0 0 0 0,1 0 0 0 0,8 0 0 0 0,-5 0-691 0 0,1 0-1 0 0,0 0 1 0 0,-1-1 0 0 0,1 1-1 0 0,-1-1 1 0 0,1-1 0 0 0,-1 1-1 0 0,1-1 1 0 0,-1 0 0 0 0,0 0 0 0 0,7-4-1 0 0,-4 2-844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0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0-12 0 0,0 0 770 0 0,0 0 354 0 0,0 0 76 0 0,1 1-123 0 0,2 0-1157 0 0,0-1 0 0 0,0 1 0 0 0,-1-1 0 0 0,1 0 0 0 0,0 0 0 0 0,0 0 0 0 0,2-1 0 0 0,-3 1 273 0 0,17-1 1023 0 0,-16 0-1228 0 0,13 3 0 0 0,-8 0-308 0 0,31-1 0 0 0,-31-1 0 0 0,-52 19 0 0 0,27-13 0 0 0,14-3 0 0 0,8 0 0 0 0,7-1 0 0 0,29-1-2805 0 0,48-4 0 0 0,-79 2 759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0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17503 0 0,'0'0'399'0'0,"0"0"60"0"0,0 0 21 0 0,0 0-59 0 0,0 0-136 0 0,0 0 457 0 0,0 0 228 0 0,0 0 43 0 0,0 0-59 0 0,7 17 1283 0 0,-7-13-2049 0 0,0-1 1 0 0,0 0-1 0 0,-1 0 0 0 0,1 0 0 0 0,-1 0 0 0 0,0 0 0 0 0,-2 6 1 0 0,-8 23 457 0 0,8-21-635 0 0,-6 18-86 0 0,8-28-262 0 0,1-1-138 0 0,0 0-33 0 0,0 0-208 0 0,0 0-857 0 0,-11-2-2411 0 0,8 1 1937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7:0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 6447 0 0,'0'0'142'0'0,"0"0"22"0"0,0 0 13 0 0,0 0 55 0 0,0 0 181 0 0,0 0 78 0 0,0 0 18 0 0,0 0 3 0 0,0 0 0 0 0,2 1 0 0 0,-2-1-460 0 0,1 1-1 0 0,0 0 1 0 0,-1-1-1 0 0,1 1 1 0 0,-1 0-1 0 0,0 0 1 0 0,1-1-1 0 0,-1 1 1 0 0,0 0-1 0 0,1 0 1 0 0,-1 0-1 0 0,0-1 1 0 0,0 1-1 0 0,1 0 1 0 0,-1 0-1 0 0,0 0 1 0 0,0 0-1 0 0,0 0 1 0 0,0-1-1 0 0,0 1 1 0 0,-1 0-1 0 0,1 0 0 0 0,0 0 1 0 0,0 0-1 0 0,-1 1 1 0 0,-8 27 1538 0 0,8-27-1447 0 0,1-2-109 0 0,0 0 0 0 0,1 0 0 0 0,-1 0 0 0 0,0 0 1 0 0,0 0-1 0 0,0 0 0 0 0,0 0 0 0 0,0 0 0 0 0,0 0 0 0 0,0 0 0 0 0,1 0 0 0 0,-1 0 0 0 0,0 0 0 0 0,0 0 0 0 0,0 0 0 0 0,0 0 0 0 0,0 0 0 0 0,0 0 0 0 0,0 0 0 0 0,1 0 0 0 0,-1 1 0 0 0,0-1 0 0 0,0 0 0 0 0,0 0 0 0 0,0 0 0 0 0,0 0 0 0 0,0 0 0 0 0,0 0 0 0 0,0 0 1 0 0,0 0-1 0 0,0 0 0 0 0,0 0 0 0 0,1 0 0 0 0,-1 1 0 0 0,0-1 0 0 0,0 0 0 0 0,0 0 0 0 0,0 0 0 0 0,0 0 0 0 0,0 0 0 0 0,0 0 0 0 0,0 0 0 0 0,0 0 0 0 0,0 1 0 0 0,0-1 0 0 0,0 0 0 0 0,0 0 0 0 0,0 0 0 0 0,7-7 514 0 0,-4 1-256 0 0,-1 1 0 0 0,0 0 1 0 0,-1-1-1 0 0,2-7 0 0 0,4-12-211 0 0,1-2-2021 0 0,-5 13-3518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320 484 6447 0 0,'0'0'298'0'0,"2"-2"-10"0"0,0-1-2 0 0,0-1 0 0 0,0 0 1 0 0,0 0-1 0 0,0 0 1 0 0,-1 0-1 0 0,1 0 0 0 0,-1 0 1 0 0,0-1-1 0 0,0 1 0 0 0,-1 0 1 0 0,1-1-1 0 0,-1-4 0 0 0,0-6 2185 0 0,0 0 0 0 0,-4-20-1 0 0,3 31-1889 0 0,0 0 0 0 0,0 0 0 0 0,0 0 0 0 0,0 0 0 0 0,-1 0 0 0 0,-3-5 0 0 0,3 6-485 0 0,1 0 1 0 0,-1 0 0 0 0,0 1 0 0 0,0-1 0 0 0,-1 1 0 0 0,1 0 0 0 0,0 0 0 0 0,-1 0 0 0 0,0 0 0 0 0,1 0 0 0 0,-1 0 0 0 0,0 1 0 0 0,-3-2 0 0 0,5 2 15 0 0,-1 1 0 0 0,1 0 0 0 0,0 0 0 0 0,0 0 0 0 0,0 1 0 0 0,0-1 0 0 0,0 0 1 0 0,0 0-1 0 0,0 1 0 0 0,-1-1 0 0 0,1 0 0 0 0,0 1 0 0 0,0-1 0 0 0,0 1 0 0 0,-1 1 0 0 0,0-1-94 0 0,-13 7 8 0 0,1 1 1 0 0,0 1-1 0 0,1 0 1 0 0,0 0-1 0 0,-22 24 0 0 0,6-1-22 0 0,-25 37-1 0 0,38-48-3 0 0,-17 33 0 0 0,27-44 0 0 0,1 0 0 0 0,1 1 0 0 0,0-1 0 0 0,0 1 0 0 0,-2 16 0 0 0,6-16 0 0 0,0-11 0 0 0,0-1 0 0 0,1 1 0 0 0,-1 0 0 0 0,1-1 0 0 0,-1 1 0 0 0,1-1 0 0 0,0 1 0 0 0,-1 0 0 0 0,1-1 0 0 0,0 0 0 0 0,-1 1 0 0 0,1-1 0 0 0,0 1 0 0 0,0-1 0 0 0,-1 0 0 0 0,1 1 0 0 0,0-1 0 0 0,0 0 0 0 0,-1 0 0 0 0,1 0 0 0 0,0 1 0 0 0,0-1 0 0 0,0 0 0 0 0,0 0 0 0 0,-1 0 0 0 0,1 0 0 0 0,0-1 0 0 0,0 1 0 0 0,0 0 0 0 0,-1 0 0 0 0,3-1 0 0 0,26-11 0 0 0,-24 9 0 0 0,14-6 0 0 0,-2-1 0 0 0,1-1 0 0 0,-2-1 0 0 0,30-26 0 0 0,51-64 0 0 0,-95 99 0 0 0,98-118 0 0 0,-81 95 0 0 0,-2-2 0 0 0,27-53 0 0 0,-34 58 7 0 0,24-55 122 0 0,-30 66-67 0 0,0-1-1 0 0,-1 1 0 0 0,0 0 1 0 0,1-20-1 0 0,-4 30 29 0 0,0 0 0 0 0,1 1 0 0 0,-1-1 0 0 0,0 1 0 0 0,-1-1 0 0 0,1 1 0 0 0,0-1 0 0 0,0 0 0 0 0,-1 1 0 0 0,1-1 0 0 0,0 1 0 0 0,-1-1 0 0 0,0 1 0 0 0,1-1 0 0 0,-3-1 0 0 0,1 3-74 0 0,1 1 1 0 0,-1 0-1 0 0,0 0 1 0 0,0 0-1 0 0,1 0 1 0 0,-1 1-1 0 0,0-1 1 0 0,1 0 0 0 0,-2 3-1 0 0,-11 12-16 0 0,2 0 0 0 0,-1 1 0 0 0,2 1 0 0 0,0 0 0 0 0,-8 21 0 0 0,2-6 0 0 0,-5 9 0 0 0,2 0 0 0 0,2 1 0 0 0,2 1 0 0 0,1 0 0 0 0,3 2 0 0 0,-9 58 0 0 0,18-85 0 0 0,2-13 0 0 0,0 1 0 0 0,0-1 0 0 0,0 0 0 0 0,1 0 0 0 0,0 1 0 0 0,1 5 0 0 0,-1-10 0 0 0,1 0 0 0 0,-1 0 0 0 0,1-1 0 0 0,-1 1 0 0 0,1 0 0 0 0,0-1 0 0 0,0 1 0 0 0,0 0 0 0 0,0-1 0 0 0,0 0 0 0 0,0 1 0 0 0,0-1 0 0 0,1 1 0 0 0,-1-1 0 0 0,0 0 0 0 0,1 0 0 0 0,-1 0 0 0 0,1 0 0 0 0,-1 0 0 0 0,1 0 0 0 0,0 0 0 0 0,-1-1 0 0 0,1 1 0 0 0,0 0 0 0 0,3 0 0 0 0,2 1-3 0 0,0 0-41 0 0,-1 0 0 0 0,1 0-1 0 0,-1-1 1 0 0,1 0 0 0 0,0 0 0 0 0,0-1-1 0 0,-1 0 1 0 0,13-1 0 0 0,11-5-835 0 0,0-1-1 0 0,0-2 1 0 0,29-12 0 0 0,2-6-6425 0 0,-29 12 222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3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11 417 11975 0 0,'0'0'547'0'0,"0"0"-11"0"0,0 0-135 0 0,0 0 705 0 0,-8-1 1299 0 0,6-1 1860 0 0,2-2-3957 0 0,0 0 1 0 0,0 1-1 0 0,0-1 0 0 0,0 0 0 0 0,1 0 0 0 0,0 1 0 0 0,0-1 1 0 0,0 0-1 0 0,0 1 0 0 0,0-1 0 0 0,1 1 0 0 0,-1-1 1 0 0,5-5-1 0 0,8-7-99 0 0,2 1 0 0 0,0 1 0 0 0,0 1 0 0 0,23-14 0 0 0,-28 21-107 0 0,-1 0 0 0 0,1 0 0 0 0,0 2 0 0 0,0-1 0 0 0,1 1 0 0 0,-1 1 0 0 0,1 0 0 0 0,0 1 0 0 0,12-2 0 0 0,-12 5-102 0 0,-1 2 0 0 0,-9-2 0 0 0,-1 1 0 0 0,1-1 0 0 0,0 1 0 0 0,-1-1 0 0 0,1 1 0 0 0,-1 0 0 0 0,0-1 0 0 0,0 1 0 0 0,1 0 0 0 0,-1 0 0 0 0,0 0 0 0 0,-1 0 0 0 0,1 0 0 0 0,0 0 0 0 0,0 0 0 0 0,0 3 0 0 0,0 5 0 0 0,1 0 0 0 0,-1 12 0 0 0,0-13 0 0 0,-1-6 0 0 0,0 0 0 0 0,-1 0 0 0 0,1 1 0 0 0,-1-1 0 0 0,0 0 0 0 0,1 0 0 0 0,-1 0 0 0 0,-1 0 0 0 0,1 0 0 0 0,-2 4 0 0 0,-21 29 0 0 0,9-13 0 0 0,-8 11 1440 0 0,22-33-1065 0 0,1-1-577 0 0,0 0-248 0 0,0 0-50 0 0,0 0 126 0 0,2-1 574 0 0,0-1-1 0 0,0 1 0 0 0,0-1 0 0 0,0 1 0 0 0,0-1 0 0 0,0 0 1 0 0,3-3-1 0 0,9-10-143 0 0,1 2 0 0 0,18-14 0 0 0,-4 4-59 0 0,-14 10 3 0 0,1 0 0 0 0,1 1 0 0 0,-1 1 0 0 0,2 0 0 0 0,0 1 0 0 0,28-10 0 0 0,-45 19 0 0 0,-1 1 0 0 0,1 0 0 0 0,0-1 0 0 0,-1 1 0 0 0,1 0 0 0 0,0 0 0 0 0,-1 0 0 0 0,1 0 0 0 0,0 0 0 0 0,0-1 0 0 0,-1 2 0 0 0,1-1 0 0 0,0 0 0 0 0,0 0 0 0 0,-1 0 0 0 0,1 0 0 0 0,0 0 0 0 0,-1 0 0 0 0,2 1 0 0 0,0 4 0 0 0,-2-4 0 0 0,1 3 0 0 0,0-1 0 0 0,0 1 0 0 0,0 0 0 0 0,-1 0 0 0 0,1 0 0 0 0,-1 0 0 0 0,0 0 0 0 0,0 0 0 0 0,0 0 0 0 0,-1 0 0 0 0,0 0 0 0 0,1 0 0 0 0,-3 4 0 0 0,-2 8 0 0 0,-12 26 0 0 0,-5-3 0 0 0,15-27 0 0 0,-10 20 0 0 0,18-32 0 0 0,-1 0 0 0 0,0-1 0 0 0,0 1 0 0 0,0 0 0 0 0,0 0 0 0 0,0 0 0 0 0,0 0 0 0 0,0 0 0 0 0,1 0 0 0 0,-1 0 0 0 0,0 0 0 0 0,0 0 0 0 0,0 0 0 0 0,0 0 0 0 0,0 0 0 0 0,1 0 0 0 0,-1 0 0 0 0,0 0 0 0 0,0 0 0 0 0,0 0 0 0 0,0 0 0 0 0,0 0 0 0 0,0 0 0 0 0,1 0 0 0 0,-1 0 0 0 0,0 0 0 0 0,0 0 0 0 0,0 1 0 0 0,0-1 0 0 0,0 0 0 0 0,0 0 0 0 0,0 0 0 0 0,0 0 0 0 0,1 0 0 0 0,-1 0 0 0 0,0 0 0 0 0,0 0 0 0 0,0 0 0 0 0,0 1 0 0 0,0-1 0 0 0,0 0 0 0 0,0 0 0 0 0,0 0 0 0 0,0 0 0 0 0,0 0 0 0 0,0 0 0 0 0,0 1 0 0 0,0-1 0 0 0,0 0 0 0 0,0 0 0 0 0,0 0 0 0 0,0 0 0 0 0,0 0 0 0 0,0 0 0 0 0,0 1 0 0 0,0-1 0 0 0,0 0 0 0 0,0 0 0 0 0,0 0 0 0 0,0 0 0 0 0,0 0 0 0 0,0 0 0 0 0,0 1 0 0 0,0-1 0 0 0,11-6 0 0 0,-9 4 0 0 0,13-7-312 0 0,-1-1-1 0 0,0 0 1 0 0,-1-1-1 0 0,15-16 1 0 0,-17 16 317 0 0,13-12 681 0 0,-13 11-401 0 0,1 0 0 0 0,13-9 0 0 0,52-38-269 0 0,-77 59-16 0 0,0 1 0 0 0,0-1 0 0 0,0 0 0 0 0,0 0 0 0 0,0 0 0 0 0,0 0 0 0 0,0 0 0 0 0,0 1 0 0 0,0-1 0 0 0,0 0 0 0 0,0 0 0 0 0,0 0 0 0 0,1 0 0 0 0,-1 0 0 0 0,0 1 0 0 0,0-1 0 0 0,0 0 0 0 0,0 0 0 0 0,0 0 0 0 0,0 0 0 0 0,0 0 0 0 0,0 0 0 0 0,0 0 0 0 0,0 1 0 0 0,1-1 0 0 0,-1 0 0 0 0,0 0 0 0 0,0 0 0 0 0,0 0 0 0 0,0 0 0 0 0,0 0 0 0 0,0 0 0 0 0,1 0 0 0 0,-1 0 0 0 0,0 0 0 0 0,0 0 0 0 0,0 0 0 0 0,0 0 0 0 0,0 0 0 0 0,1 0 0 0 0,-1 0 0 0 0,0 0 0 0 0,0 0 0 0 0,0 0 0 0 0,0 0 0 0 0,0 0 0 0 0,1 0 0 0 0,-1 0 0 0 0,0 0 0 0 0,0 0 0 0 0,0 0 0 0 0,0 0 0 0 0,0 0 0 0 0,1 0 0 0 0,-6 12 0 0 0,5-12 0 0 0,-6 11 0 0 0,-1 0 0 0 0,-13 17 0 0 0,15-22 0 0 0,0 0 0 0 0,0 1 0 0 0,0 0 0 0 0,1 0 0 0 0,0 0 0 0 0,1 0 0 0 0,0 0 0 0 0,0 1 0 0 0,-3 10 0 0 0,6-16-24 0 0,0-1 0 0 0,-1 0 1 0 0,1 0-1 0 0,0 0 0 0 0,0 1 0 0 0,0-1 0 0 0,1 0 1 0 0,-1 0-1 0 0,0 1 0 0 0,0-1 0 0 0,1 0 0 0 0,-1 0 1 0 0,0 0-1 0 0,1 1 0 0 0,0-1 0 0 0,-1 0 0 0 0,1 0 1 0 0,-1 0-1 0 0,1 0 0 0 0,0 0 0 0 0,0 0 0 0 0,0 0 1 0 0,0 0-1 0 0,0-1 0 0 0,-1 1 0 0 0,1 0 0 0 0,1 0 1 0 0,-1-1-1 0 0,0 1 0 0 0,0-1 0 0 0,0 1 0 0 0,0-1 1 0 0,0 1-1 0 0,0-1 0 0 0,1 0 0 0 0,-1 1 0 0 0,0-1 0 0 0,0 0 1 0 0,1 0-1 0 0,1 0 0 0 0,4 0-119 0 0,0 0 0 0 0,0 0 1 0 0,0-1-1 0 0,0 1 0 0 0,0-2 0 0 0,7-1 0 0 0,115-39 127 0 0,-116 37 141 0 0,0-2-1 0 0,0 1 1 0 0,-1-2-1 0 0,0 0 1 0 0,0 0-1 0 0,-1-1 1 0 0,14-14-1 0 0,-8 5 125 0 0,-1 0 0 0 0,0-1 0 0 0,19-32 0 0 0,-32 43-249 0 0,-7 7 0 0 0,-6 5 0 0 0,10-4 0 0 0,-11 7 0 0 0,1 1 0 0 0,0 0 0 0 0,1 1 0 0 0,-1 0 0 0 0,-12 17 0 0 0,3-2 0 0 0,-18 34 0 0 0,34-53 0 0 0,1 0 0 0 0,0 1 0 0 0,0-1 0 0 0,0 0 0 0 0,1 1 0 0 0,-1-1 0 0 0,1 1 0 0 0,1-1 0 0 0,-1 12 0 0 0,3-6 0 0 0,0-9-26 0 0,0 0 1 0 0,0 0-1 0 0,0-1 1 0 0,-1 1-1 0 0,2 0 0 0 0,-1-1 1 0 0,0 0-1 0 0,0 1 0 0 0,0-1 1 0 0,1 0-1 0 0,-1 0 0 0 0,0 0 1 0 0,1-1-1 0 0,-1 1 1 0 0,1-1-1 0 0,-1 1 0 0 0,1-1 1 0 0,-1 0-1 0 0,1 0 0 0 0,-1 0 1 0 0,4 0-1 0 0,4-1-179 0 0,0 0 0 0 0,0 0 0 0 0,19-7 0 0 0,127-45-227 0 0,-132 43 397 0 0,-1-1 0 0 0,-1-1-1 0 0,0-1 1 0 0,30-24 0 0 0,-26 15 35 0 0,-1-1 0 0 0,32-39 0 0 0,37-59 0 0 0,-45 54 0 0 0,-48 67 2 0 0,-1 0 0 0 0,0 0 0 0 0,0 0 0 0 0,1 0 0 0 0,-1-1 1 0 0,0 1-1 0 0,0 0 0 0 0,1 0 0 0 0,-1 0 0 0 0,0-1 0 0 0,0 1 0 0 0,0 0 0 0 0,0 0 0 0 0,1-1 0 0 0,-1 1 0 0 0,0 0 1 0 0,0 0-1 0 0,0-1 0 0 0,0 1 0 0 0,0 0 0 0 0,0-1 0 0 0,0 1 0 0 0,0 0 0 0 0,0-1 0 0 0,0 1 0 0 0,0 0 0 0 0,0 0 0 0 0,0-1 1 0 0,0 1-1 0 0,0 0 0 0 0,0-1 0 0 0,0 1 0 0 0,0 0 0 0 0,0-1 0 0 0,0 1 0 0 0,0 0 0 0 0,-1 0 0 0 0,1-1 0 0 0,0 1 0 0 0,0 0 1 0 0,0 0-1 0 0,-1-1 0 0 0,1 1 0 0 0,-6-1 307 0 0,4 1-266 0 0,-1 0-1 0 0,1 0 0 0 0,0 0 0 0 0,0 0 0 0 0,0 1 0 0 0,0-1 0 0 0,-1 1 0 0 0,1 0 0 0 0,0-1 0 0 0,0 1 0 0 0,0 0 0 0 0,0 0 1 0 0,0 0-1 0 0,0 0 0 0 0,1 1 0 0 0,-3 1 0 0 0,-4 3 215 0 0,1 1 0 0 0,-9 10 0 0 0,6-5-153 0 0,-13 13-104 0 0,1 2 0 0 0,1 1 0 0 0,-27 49 0 0 0,19-24 0 0 0,-25 69 0 0 0,48-108 0 0 0,1-1 0 0 0,1 1 0 0 0,0 0 0 0 0,1 0 0 0 0,0 0 0 0 0,1 1 0 0 0,0 26 0 0 0,2-41 0 0 0,0 1 0 0 0,0-1 0 0 0,0 1 0 0 0,0-1 0 0 0,0 1 0 0 0,0 0 0 0 0,0-1 0 0 0,1 1 0 0 0,-1-1 0 0 0,0 1 0 0 0,0-1 0 0 0,0 1 0 0 0,1-1 0 0 0,-1 1 0 0 0,0-1 0 0 0,0 1 0 0 0,1-1 0 0 0,-1 0 0 0 0,0 1 0 0 0,1-1 0 0 0,-1 1 0 0 0,1-1 0 0 0,-1 0 0 0 0,1 1 0 0 0,4-1 0 0 0,-3 0 0 0 0,0-1 0 0 0,1 1 0 0 0,-1-1 0 0 0,0 1 0 0 0,0-1 0 0 0,0 0 0 0 0,0 0 0 0 0,0 0 0 0 0,0 0 0 0 0,0 0 0 0 0,0 0 0 0 0,-1-1 0 0 0,4-2 0 0 0,21-22 0 0 0,-12 7 0 0 0,-1 1 0 0 0,-1-2 0 0 0,13-30 0 0 0,-11 22 0 0 0,5-11 0 0 0,-7 15 0 0 0,18-30 0 0 0,-42 68 0 0 0,7-8 0 0 0,-1 0 0 0 0,1 0 0 0 0,1 1 0 0 0,-1 0 0 0 0,1 0 0 0 0,0 0 0 0 0,-3 9 0 0 0,6-13 0 0 0,-1 1 0 0 0,1 0 0 0 0,0 0 0 0 0,1 0 0 0 0,-1 0 0 0 0,1 0 0 0 0,0 0 0 0 0,0 0 0 0 0,0 0 0 0 0,1 5 0 0 0,-1-8 0 0 0,0-1 0 0 0,0 1 0 0 0,0-1 0 0 0,0 1 0 0 0,0-1 0 0 0,0 1 0 0 0,0-1 0 0 0,1 1 0 0 0,-1-1 0 0 0,0 1 0 0 0,0-1 0 0 0,1 0 0 0 0,-1 1 0 0 0,0-1 0 0 0,0 1 0 0 0,1-1 0 0 0,-1 0 0 0 0,0 1 0 0 0,1-1 0 0 0,-1 0 0 0 0,0 1 0 0 0,1-1 0 0 0,-1 0 0 0 0,1 0 0 0 0,-1 1 0 0 0,1-1 0 0 0,-1 0 0 0 0,0 0 0 0 0,1 0 0 0 0,-1 0 0 0 0,2 1 0 0 0,-1-1 0 0 0,0 1 0 0 0,0-1 0 0 0,0 1 0 0 0,0-1 0 0 0,0 1 0 0 0,0-1 0 0 0,0 1 0 0 0,1-1 0 0 0,-1 0 0 0 0,0 0 0 0 0,0 1 0 0 0,0-1 0 0 0,0 0 0 0 0,1 0 0 0 0,-1 0 0 0 0,0 0 0 0 0,0 0 0 0 0,0-1 0 0 0,1 1 0 0 0,-1 0 0 0 0,1-1 0 0 0,3 0 0 0 0,31-4 0 0 0,-8 2 0 0 0,45-12 0 0 0,-64 12 0 0 0,0 0 0 0 0,0 0 0 0 0,0-1 0 0 0,-1 0 0 0 0,0-1 0 0 0,1 0 0 0 0,-1 0 0 0 0,12-12 0 0 0,7-3 0 0 0,-25 18 0 0 0,-3 4 0 0 0,-6 4 0 0 0,4-3 0 0 0,-6 8 0 0 0,9-7 0 0 0,0-2 0 0 0,0-1 0 0 0,0 0 0 0 0,-1 0 0 0 0,1 0 0 0 0,0 0 0 0 0,0 0 0 0 0,0 0 0 0 0,0 0 0 0 0,0 0 0 0 0,0 0 0 0 0,0 0 0 0 0,0 0 0 0 0,0 0 0 0 0,0 0 0 0 0,0 0 0 0 0,0 0 0 0 0,1 0 0 0 0,-1 0 0 0 0,0 0 0 0 0,1-1 0 0 0,-1 1 0 0 0,1 0 0 0 0,-1 0 0 0 0,1 0 0 0 0,-1 0 0 0 0,1-1 0 0 0,0 1 0 0 0,-1 0 0 0 0,1-1 0 0 0,0 1 0 0 0,0 0 0 0 0,0-1 0 0 0,-1 1 0 0 0,1-1 0 0 0,1 1 0 0 0,1 1 0 0 0,-2-1 0 0 0,1 0 0 0 0,-1 0 0 0 0,1 0 0 0 0,-1 0 0 0 0,1 0 0 0 0,0 0 0 0 0,-1-1 0 0 0,1 1 0 0 0,0 0 0 0 0,0-1 0 0 0,-1 0 0 0 0,1 1 0 0 0,0-1 0 0 0,0 0 0 0 0,0 0 0 0 0,-1 0 0 0 0,4 0 0 0 0,3 0 0 0 0,5 0 0 0 0,0 0 0 0 0,0-1 0 0 0,0 0 0 0 0,-1-1 0 0 0,18-5 0 0 0,-18 5 0 0 0,-5-1 0 0 0,-4 2 0 0 0,-1 0 0 0 0,0 1 0 0 0,1-1 0 0 0,-1 0 0 0 0,1 1 0 0 0,-1 0 0 0 0,4-1 0 0 0,-6 1 0 0 0,1 0 0 0 0,-1 0 0 0 0,0 0 0 0 0,0 0 0 0 0,1 0 0 0 0,-1 0 0 0 0,0 0 0 0 0,0 0 0 0 0,1 0 0 0 0,-1 0 0 0 0,0 0 0 0 0,0 0 0 0 0,1 0 0 0 0,-1 0 0 0 0,0 0 0 0 0,1 0 0 0 0,-1 0 0 0 0,0 0 0 0 0,0 0 0 0 0,1 0 0 0 0,-1 0 0 0 0,0 1 0 0 0,0-1 0 0 0,1 0 0 0 0,-1 0 0 0 0,0 0 0 0 0,0 0 0 0 0,0 1 0 0 0,1-1 0 0 0,-1 0 0 0 0,0 0 0 0 0,0 0 0 0 0,0 1 0 0 0,0-1 0 0 0,0 0 0 0 0,1 0 0 0 0,-1 1 0 0 0,0-1 0 0 0,0 0 0 0 0,0 0 0 0 0,0 1 0 0 0,0-1 0 0 0,0 0 0 0 0,0 0 0 0 0,0 1 0 0 0,0-1 0 0 0,0 0 0 0 0,0 0 0 0 0,0 1 0 0 0,0-1 0 0 0,0 0 0 0 0,0 1 0 0 0,0-1 0 0 0,0 0 0 0 0,0 0 0 0 0,0 1 0 0 0,-1-1 0 0 0,1 0 0 0 0,0 0 0 0 0,0 1 0 0 0,0-1 0 0 0,-1 0 0 0 0,-2 11 0 0 0,0-1 0 0 0,-2 0 0 0 0,1 0 0 0 0,-1 0 0 0 0,-1-1 0 0 0,-7 12 0 0 0,-11 17 0 0 0,17-25 0 0 0,4-9 0 0 0,0 1 0 0 0,1-1 0 0 0,-1 1 0 0 0,1 0 0 0 0,0 0 0 0 0,-2 10 0 0 0,4-2 0 0 0,3-10 0 0 0,-2-2 0 0 0,4 7 0 0 0,3-2 0 0 0,-5-5 0 0 0,0 0 0 0 0,0-1 0 0 0,0 1 0 0 0,0-1 0 0 0,1 0 0 0 0,-1 0 0 0 0,0 0 0 0 0,0 0 0 0 0,0 0 0 0 0,0-1 0 0 0,0 1 0 0 0,0-1 0 0 0,0 0 0 0 0,0 0 0 0 0,0 0 0 0 0,0 0 0 0 0,3-3 0 0 0,7-3 0 0 0,0 0 0 0 0,15-13 0 0 0,-21 15 0 0 0,19-16 0 0 0,0-2 0 0 0,41-48 0 0 0,22-20 0 0 0,-78 82 27 0 0,-8 7 25 0 0,1 0 0 0 0,-1-1 0 0 0,0 0 0 0 0,0 0 0 0 0,0 0 0 0 0,-1 0 0 0 0,4-5 0 0 0,-5 7 436 0 0,-1 1 21 0 0,0 0-66 0 0,-2 1-294 0 0,-10 8-148 0 0,0 0 1 0 0,1 1-1 0 0,0 0 1 0 0,0 1-1 0 0,1 0 1 0 0,0 1-1 0 0,1 0 1 0 0,1 1-1 0 0,0-1 1 0 0,-9 21-1 0 0,15-29-1 0 0,0 1 0 0 0,1-1 0 0 0,0 1 0 0 0,0 0 0 0 0,0 0 0 0 0,0 8 0 0 0,2 3 0 0 0,2-11 0 0 0,-1-3 0 0 0,-1 0 0 0 0,0 0 0 0 0,0 0 0 0 0,1 0 0 0 0,-1 0 0 0 0,1-1 0 0 0,-1 1 0 0 0,1 0 0 0 0,-1-1 0 0 0,1 1 0 0 0,0-1 0 0 0,0 0 0 0 0,0 1 0 0 0,0-1 0 0 0,0 0 0 0 0,0 0 0 0 0,0 0 0 0 0,0 0 0 0 0,3 0 0 0 0,2 0 0 0 0,0 0 0 0 0,1 0 0 0 0,-1-1 0 0 0,11-1 0 0 0,-13 1 0 0 0,8-1 0 0 0,0-1 0 0 0,0 0 0 0 0,0-1 0 0 0,0 0 0 0 0,-1-1 0 0 0,0 0 0 0 0,0-1 0 0 0,0 0 0 0 0,0-1 0 0 0,17-12 0 0 0,-4 0 0 0 0,-2-1 0 0 0,0-1 0 0 0,29-33 0 0 0,26-29 0 0 0,-69 73 0 0 0,-14 23 0 0 0,1-1 0 0 0,-5 26 0 0 0,9-35 0 0 0,-1 0 0 0 0,1 0 0 0 0,0 0 0 0 0,0-1 0 0 0,0 1 0 0 0,1 0 0 0 0,-1 0 0 0 0,1 0 0 0 0,0 0 0 0 0,3 6 0 0 0,1 0 0 0 0,0 1 0 0 0,2-2 0 0 0,8 13 0 0 0,15 24 0 0 0,-24-38 0 0 0,-4 1 0 0 0,-2-2 0 0 0,0-6 0 0 0,0-1 0 0 0,0 1 0 0 0,0-1 0 0 0,0 0 0 0 0,0 1 0 0 0,0-1 0 0 0,0 1 0 0 0,0-1 0 0 0,0 1 0 0 0,0-1 0 0 0,0 0 0 0 0,0 1 0 0 0,0-1 0 0 0,-1 0 0 0 0,1 1 0 0 0,0-1 0 0 0,0 1 0 0 0,0-1 0 0 0,0 0 0 0 0,-1 1 0 0 0,1-1 0 0 0,0 0 0 0 0,-1 1 0 0 0,-6 8 0 0 0,7-8 0 0 0,-1 0 0 0 0,1 0 0 0 0,-1 0 0 0 0,1-1 0 0 0,-1 1 0 0 0,0 0 0 0 0,1 0 0 0 0,-1 0 0 0 0,0-1 0 0 0,0 1 0 0 0,0 0 0 0 0,0-1 0 0 0,1 1 0 0 0,-1 0 0 0 0,0-1 0 0 0,0 1 0 0 0,0-1 0 0 0,0 0 0 0 0,-2 1 0 0 0,-2 1 0 0 0,1 1 9 0 0,4-2-13 0 0,-1 0-1 0 0,0 0 0 0 0,0 0 1 0 0,0-1-1 0 0,0 1 1 0 0,0 0-1 0 0,0-1 1 0 0,0 1-1 0 0,-1-1 0 0 0,1 1 1 0 0,0-1-1 0 0,0 0 1 0 0,0 1-1 0 0,-1-1 1 0 0,0 0-1 0 0,0 0-332 0 0,2 0-138 0 0,0 0-33 0 0,10-16-100 0 0,1 2 608 0 0,0 1 0 0 0,1 0 0 0 0,25-21 0 0 0,5-5 0 0 0,154-140 0 0 0,-115 109 0 0 0,-25 24 0 0 0,-103 106 0 0 0,10-12 100 0 0,2 2 1 0 0,2 2-1 0 0,-43 90 0 0 0,63-112 154 0 0,-15 37 594 0 0,25-58-767 0 0,0 0 1 0 0,1 0-1 0 0,0 0 1 0 0,1 0-1 0 0,-1 15 1 0 0,2-24-82 0 0,0 0 0 0 0,0 0 0 0 0,0 1 0 0 0,0-1 0 0 0,0 0 0 0 0,0 0 0 0 0,0 0 0 0 0,0 1 0 0 0,0-1 0 0 0,0 0 0 0 0,0 0 0 0 0,0 0 0 0 0,0 1 0 0 0,0-1 0 0 0,0 0 0 0 0,0 0 0 0 0,0 0 0 0 0,0 1 0 0 0,0-1 0 0 0,0 0 0 0 0,0 0 0 0 0,1 0 0 0 0,-1 1 0 0 0,0-1 0 0 0,0 0 0 0 0,0 0 0 0 0,0 0 0 0 0,0 0 0 0 0,1 0 0 0 0,-1 1 0 0 0,0-1 0 0 0,0 0 0 0 0,0 0 0 0 0,1 0 0 0 0,-1 0 0 0 0,0 0 0 0 0,0 0 0 0 0,0 0 0 0 0,1 0 0 0 0,-1 0 0 0 0,0 0 0 0 0,0 0 0 0 0,0 0 0 0 0,1 0 0 0 0,-1 0 0 0 0,0 0 0 0 0,0 0 0 0 0,0 0 0 0 0,1 0 0 0 0,-1 0 0 0 0,0 0 0 0 0,0 0 0 0 0,1 0 0 0 0,8-6 0 0 0,-9 6 0 0 0,26-16 0 0 0,-11 8 0 0 0,18-14 0 0 0,124-95 0 0 0,-134 97 0 0 0,2 2 0 0 0,0 1 0 0 0,1 1 0 0 0,1 1 0 0 0,52-21 0 0 0,-79 36 0 0 0,0 0 0 0 0,0 0 0 0 0,0-1 0 0 0,1 1 0 0 0,-1 0 0 0 0,0 0 0 0 0,0 0 0 0 0,0 0 0 0 0,1 0 0 0 0,-1 0 0 0 0,0 0 0 0 0,0 0 0 0 0,1 0 0 0 0,-1 0 0 0 0,0 0 0 0 0,0 0 0 0 0,1 0 0 0 0,-1 0 0 0 0,0 0 0 0 0,0 0 0 0 0,0 0 0 0 0,1 0 0 0 0,-1 0 0 0 0,0 0 0 0 0,0 0 0 0 0,1 0 0 0 0,-1 0 0 0 0,0 0 0 0 0,0 0 0 0 0,0 1 0 0 0,1-1 0 0 0,-1 0 0 0 0,-3 8 0 0 0,-12 10 0 0 0,13-16 0 0 0,-18 21 0 0 0,15-16 0 0 0,-2 6 0 0 0,1-1 0 0 0,0 1 0 0 0,0 1 0 0 0,2-1 0 0 0,0 1 0 0 0,0-1 0 0 0,1 1 0 0 0,-1 16 0 0 0,0-6 0 0 0,2 0 0 0 0,3-19 0 0 0,-1-5-10 0 0,0 0 0 0 0,0 0 1 0 0,0 1-1 0 0,0-1 0 0 0,0 0 0 0 0,0 0 0 0 0,0 0 0 0 0,0 0 1 0 0,0 1-1 0 0,0-1 0 0 0,0 0 0 0 0,0 0 0 0 0,0 0 1 0 0,0 0-1 0 0,0 1 0 0 0,0-1 0 0 0,0 0 0 0 0,0 0 0 0 0,0 0 1 0 0,0 0-1 0 0,0 1 0 0 0,1-1 0 0 0,-1 0 0 0 0,0 0 0 0 0,0 0 1 0 0,0 0-1 0 0,0 0 0 0 0,0 1 0 0 0,0-1 0 0 0,1 0 1 0 0,-1 0-1 0 0,0 0 0 0 0,0 0 0 0 0,0 0 0 0 0,0 0 0 0 0,1 0 1 0 0,-1 0-1 0 0,0 0 0 0 0,0 0 0 0 0,0 0 0 0 0,1 0 0 0 0,-1 0 1 0 0,0 0-1 0 0,0 0 0 0 0,0 0 0 0 0,0 0 0 0 0,1 0 1 0 0,-1 0-1 0 0,0 0 0 0 0,0 0 0 0 0,0 0 0 0 0,0 0 0 0 0,1 0 1 0 0,-1 0-1 0 0,0 0 0 0 0,0 0 0 0 0,0-1 0 0 0,0 1 1 0 0,1 0-1 0 0,-1 0 0 0 0,0 0 0 0 0,0 0 0 0 0,0-1 0 0 0,7-5-1118 0 0,-7 6 1102 0 0,2-3-409 0 0,-1 1-1 0 0,1-1 0 0 0,-1 1 0 0 0,0-1 1 0 0,0 0-1 0 0,0 0 0 0 0,0 1 0 0 0,0-1 0 0 0,-1 0 1 0 0,1 0-1 0 0,-1 0 0 0 0,0 0 0 0 0,1 0 1 0 0,-2 0-1 0 0,1 0 0 0 0,0 0 0 0 0,-1-4 0 0 0,-2-11-7753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1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0 418 11975 0 0,'0'0'267'0'0,"0"0"42"0"0,0 0 17 0 0,0 0-28 0 0,0 0-126 0 0,0 0 204 0 0,0 0 111 0 0,0 0 22 0 0,0 0 71 0 0,0 0 286 0 0,0 0 124 0 0,0 0 30 0 0,0 0-65 0 0,0 0-290 0 0,2-1-121 0 0,52-39 3044 0 0,-30 21-2944 0 0,-1-1 0 0 0,-1-1-1 0 0,37-45 1 0 0,-18 19 453 0 0,-28 31-1094 0 0,-1-1 0 0 0,0 0 1 0 0,-1 0-1 0 0,13-31 0 0 0,-24 48-3 0 0,3-4 0 0 0,-1-1 0 0 0,0 1 0 0 0,-1-1 0 0 0,1 1 0 0 0,-1-1 0 0 0,0 1 0 0 0,0-1 0 0 0,-1 0 0 0 0,1 0 0 0 0,-1 1 0 0 0,0-1 0 0 0,-1-6 0 0 0,1 10 13 0 0,0 0 1 0 0,0 0-1 0 0,0 0 0 0 0,0 0 1 0 0,-1 0-1 0 0,1 1 0 0 0,0-1 1 0 0,-1 0-1 0 0,1 0 0 0 0,-1 0 1 0 0,1 0-1 0 0,-1 0 0 0 0,1 1 1 0 0,-1-1-1 0 0,1 0 0 0 0,-1 0 1 0 0,0 1-1 0 0,0-1 0 0 0,1 1 1 0 0,-1-1-1 0 0,0 0 0 0 0,0 1 1 0 0,-1-1-1 0 0,0 0 51 0 0,0 0 0 0 0,-1 1 0 0 0,1-1 0 0 0,0 1 0 0 0,0 0 0 0 0,-1 0 0 0 0,1 0 0 0 0,0 0 0 0 0,0 0 0 0 0,-3 0 0 0 0,-1 1 50 0 0,1 1 0 0 0,-1-1-1 0 0,1 1 1 0 0,0-1 0 0 0,0 2 0 0 0,0-1-1 0 0,0 0 1 0 0,-6 5 0 0 0,-2 4-114 0 0,0 0 0 0 0,0 2 0 0 0,1-1 0 0 0,0 2 0 0 0,1-1 0 0 0,1 2 0 0 0,-13 22 0 0 0,18-28 0 0 0,0 0 0 0 0,1 0 0 0 0,1 1 0 0 0,-1-1 0 0 0,2 1 0 0 0,-1 0 0 0 0,1 0 0 0 0,0 0 0 0 0,1 0 0 0 0,1 0 0 0 0,-1 0 0 0 0,2 0 0 0 0,-1 0 0 0 0,4 15 0 0 0,-3-18 0 0 0,2 0 0 0 0,-1 0 0 0 0,1 0 0 0 0,0 0 0 0 0,0 0 0 0 0,1 0 0 0 0,0-1 0 0 0,0 0 0 0 0,1 0 0 0 0,-1 0 0 0 0,12 10 0 0 0,-6-7 0 0 0,1-1 0 0 0,0-1 0 0 0,0 0 0 0 0,0 0 0 0 0,24 9 0 0 0,-30-14 0 0 0,0 0 0 0 0,1 0 0 0 0,-1-1 0 0 0,1 0 0 0 0,-1 0 0 0 0,1 0 0 0 0,-1 0 0 0 0,1-1 0 0 0,0 0 0 0 0,-1 0 0 0 0,1-1 0 0 0,0 1 0 0 0,-1-1 0 0 0,1 0 0 0 0,7-3 0 0 0,-3 2 0 0 0,-7 1 0 0 0,1 1 0 0 0,-1-1 0 0 0,0 0 0 0 0,0 0 0 0 0,0-1 0 0 0,4-1 0 0 0,9-3-133 0 0,-15 6-563 0 0,-1 0-258 0 0,0 0-1694 0 0,0 0-6561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1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10135 0 0,'0'0'231'0'0,"0"0"29"0"0,0 0 19 0 0,0 0 105 0 0,0 0 410 0 0,5-7 2822 0 0,-4 2-2378 0 0,0 2 2 0 0,-1 0 0 0 0,1 0 0 0 0,-1 0 0 0 0,1 1 1 0 0,-1-1-1 0 0,0-4 0 0 0,0 6-858 0 0,0 1-343 0 0,0 0 0 0 0,0 0 0 0 0,0 0 0 0 0,0 0 0 0 0,0 0 0 0 0,-1 0 0 0 0,1 0 0 0 0,0 0 0 0 0,0 0 1 0 0,0 0-1 0 0,0 0 0 0 0,0 0 0 0 0,0 0 0 0 0,0 0 0 0 0,0 0 0 0 0,0 0 0 0 0,-1 0 0 0 0,1 0 0 0 0,0 0 0 0 0,0 0 0 0 0,0 0 0 0 0,0-1 0 0 0,0 1 0 0 0,0 0 0 0 0,0 0 0 0 0,0 0 0 0 0,0 0 0 0 0,0 0 0 0 0,0 0 0 0 0,0 0 0 0 0,-1 0 0 0 0,1 0 0 0 0,0 0 0 0 0,0 0 0 0 0,0 0 0 0 0,0-1 0 0 0,0 1 0 0 0,0 0 0 0 0,0 0 0 0 0,0 0 0 0 0,0 0 0 0 0,0 0 0 0 0,0 0 0 0 0,0 0 0 0 0,0 0 0 0 0,0 0 0 0 0,0 0 0 0 0,0-1 0 0 0,0 1 0 0 0,6-2 1673 0 0,137 13-1712 0 0,-61-9 0 0 0,-74 0 0 0 0,0 2 0 0 0,0-1 0 0 0,-3 1 72 0 0,-4-3 299 0 0,0 4 481 0 0,-1-3-411 0 0,-4 0-709 0 0,1-1-28 0 0,0 0-457 0 0,-9 5-278 0 0,5-4-6014 0 0,7-2 4998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1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20 13823 0 0,'0'0'315'0'0,"0"0"45"0"0,0 0 21 0 0,0 0-49 0 0,3-2-149 0 0,-2 1 406 0 0,5-4-1220 0 0,0 4 7666 0 0,-28-4-5867 0 0,3 0-1204 0 0,-2 5 548 0 0,0 0 0 0 0,0 1 0 0 0,-39 8 0 0 0,38-4-512 0 0,-13 1 0 0 0,20-4 0 0 0,0 1 0 0 0,0 0 0 0 0,0 1 0 0 0,-20 8 0 0 0,11-3 0 0 0,24-9 0 0 0,0 0-1 0 0,-1 0 1 0 0,1 0-1 0 0,0 0 1 0 0,0 0-1 0 0,-1 0 1 0 0,1 0-1 0 0,0 0 0 0 0,0 0 1 0 0,-1 0-1 0 0,1 0 1 0 0,0 0-1 0 0,0 1 1 0 0,-1-1-1 0 0,1 0 1 0 0,0 0-1 0 0,0 0 1 0 0,0 0-1 0 0,-1 1 1 0 0,1-1-1 0 0,0 0 1 0 0,0 0-1 0 0,0 0 1 0 0,0 1-1 0 0,0-1 1 0 0,-1 0-1 0 0,1 0 1 0 0,0 1-1 0 0,0-1 1 0 0,0 0-1 0 0,0 0 1 0 0,0 1-1 0 0,0-1 1 0 0,0 1-1 0 0,0-1 7 0 0,1 1 0 0 0,0 0 0 0 0,-1-1 0 0 0,1 1 0 0 0,0 0 0 0 0,0-1 0 0 0,-1 1 0 0 0,1-1 0 0 0,0 0 0 0 0,0 1 0 0 0,0-1 0 0 0,0 1 0 0 0,-1-1 0 0 0,2 0 0 0 0,78 22 2130 0 0,-63-19-2284 0 0,0 1 0 0 0,-1 1 0 0 0,1 0 0 0 0,-1 1 0 0 0,-1 1 0 0 0,20 11 0 0 0,-33-17 148 0 0,-1 0 0 0 0,1 0-1 0 0,-1 0 1 0 0,0 1 0 0 0,1-1 0 0 0,-1 0 0 0 0,0 0-1 0 0,0 1 1 0 0,0-1 0 0 0,0 1 0 0 0,0-1 0 0 0,-1 1-1 0 0,1 0 1 0 0,0-1 0 0 0,-1 1 0 0 0,1 0 0 0 0,0 2-1 0 0,-1-1 33 0 0,0 1 0 0 0,0-1-1 0 0,0 0 1 0 0,0 0 0 0 0,0 0-1 0 0,-1 1 1 0 0,0-1 0 0 0,0 0-1 0 0,-1 3 1 0 0,-1 3 49 0 0,-1-1-1 0 0,0 0 0 0 0,0-1 1 0 0,-1 1-1 0 0,0-1 1 0 0,-7 9-1 0 0,-7 3-80 0 0,0-1 0 0 0,-1 0 0 0 0,-1-2 0 0 0,-26 16 0 0 0,-32 13 0 0 0,36-22 0 0 0,8-5 0 0 0,20-10 0 0 0,0 0 0 0 0,0 0 0 0 0,1 1 0 0 0,-16 14 0 0 0,26-18 0 0 0,8 1 0 0 0,0-2 0 0 0,0-1 0 0 0,1 0 0 0 0,-1 0 0 0 0,1 0 0 0 0,0-1 0 0 0,0 0 0 0 0,0 0 0 0 0,0 0 0 0 0,0 0 0 0 0,0-1 0 0 0,8 1 0 0 0,9 1 0 0 0,29 1 0 0 0,-46-4 0 0 0,32 3 0 0 0,-17-1 0 0 0,30-1 0 0 0,5-6 0 0 0,-46 5 0 0 0,-1 0 0 0 0,0-1 0 0 0,0 0 0 0 0,-2 0-64 0 0,-4 0-273 0 0,-2 1-138 0 0,0 0-33 0 0,0 0-208 0 0,0 0-857 0 0,0 0-379 0 0,-3 0-80 0 0,-9-1-15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1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81 145 13823 0 0,'0'0'315'0'0,"0"0"45"0"0,0 0 21 0 0,3-7 63 0 0,2-14-515 0 0,1-34 6629 0 0,-6 50-6097 0 0,2-5 569 0 0,0-3-560 0 0,-1-2 3209 0 0,-20 35-3514 0 0,13-10-165 0 0,0 0 0 0 0,1 0 0 0 0,-8 17 0 0 0,9-16 0 0 0,1-4 0 0 0,0 1 0 0 0,1-1 0 0 0,0 1 0 0 0,0 0 0 0 0,0 10 0 0 0,1-4 0 0 0,3-11 0 0 0,0-1 0 0 0,5 10 0 0 0,-2-10 0 0 0,-4-2 0 0 0,2 1 0 0 0,0 0 0 0 0,-1 0 0 0 0,1 0 0 0 0,0-1 0 0 0,0 1 0 0 0,0-1 0 0 0,-1 0 0 0 0,1 0 0 0 0,0 0 0 0 0,0 0 0 0 0,0 0 0 0 0,-1 0 0 0 0,5-2 0 0 0,0 0 0 0 0,0 0 0 0 0,0 0 0 0 0,-1 0 0 0 0,8-5 0 0 0,-3 1 0 0 0,0 0 0 0 0,-1 0 0 0 0,0-1 0 0 0,0-1 0 0 0,-1 0 0 0 0,0 0 0 0 0,0-1 0 0 0,-1 0 0 0 0,0 0 0 0 0,12-21 0 0 0,-18 27 7 0 0,3-4 198 0 0,0-1 0 0 0,-1 0-1 0 0,0 0 1 0 0,0 0 0 0 0,-1 0-1 0 0,4-15 1 0 0,-6 21 238 0 0,-2 1-294 0 0,-1 0-133 0 0,-1 6-12 0 0,-2 7-8 0 0,-4 14 4 0 0,2 1 0 0 0,-6 50 0 0 0,1-3 0 0 0,-16 64 0 0 0,23-120 0 0 0,3-5 0 0 0,-2 1 0 0 0,0-1 0 0 0,0 0 0 0 0,-1 0 0 0 0,-8 14 0 0 0,7-16 0 0 0,2-7 0 0 0,-5 2 0 0 0,7-4-34 0 0,-1-1 0 0 0,0 0 0 0 0,1 1-1 0 0,-1-1 1 0 0,0 0 0 0 0,1-1 0 0 0,-1 1 0 0 0,0 0 0 0 0,0-1-1 0 0,0 0 1 0 0,0 0 0 0 0,1 0 0 0 0,-1 0 0 0 0,0 0 0 0 0,0 0-1 0 0,0-1 1 0 0,0 1 0 0 0,1-1 0 0 0,-1 0 0 0 0,0 0 0 0 0,0 0-1 0 0,1 0 1 0 0,-4-2 0 0 0,0 0-100 0 0,-1-1-1 0 0,1 0 1 0 0,-1 0-1 0 0,1 0 1 0 0,1-1-1 0 0,-1 0 1 0 0,-9-10-1 0 0,3-7-1063 0 0,6 9 144 0 0,5 11-519 0 0,3-6-3435 0 0,2 1-2159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1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33 19351 0 0,'0'0'439'0'0,"0"0"62"0"0,0 0 33 0 0,0 0-65 0 0,6-17 1544 0 0,-3 12-1925 0 0,4-5 3373 0 0,-5 13-1558 0 0,-3 7-1164 0 0,0-3-710 0 0,0 0 1 0 0,0 0 0 0 0,-1 0-1 0 0,-4 8 1 0 0,4-10-29 0 0,0-1 1 0 0,1 1 0 0 0,-1-1-1 0 0,1 1 1 0 0,0 0-1 0 0,0-1 1 0 0,1 1-1 0 0,-1 0 1 0 0,1 0-1 0 0,1 9 1 0 0,1-6-2 0 0,1-1 0 0 0,4-2 0 0 0,15 0 0 0 0,-8-6-109 0 0,-10-2-244 0 0,-3 1-14 0 0,8-3-567 0 0,-1 0 1 0 0,0-1 0 0 0,0 0-1 0 0,-1 0 1 0 0,1-1 0 0 0,-1 0 0 0 0,9-11-1 0 0,-7 2-602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1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53 21191 0 0,'-12'1'1186'0'0,"9"-2"1792"0"0,4 0-2900 0 0,1-3 66 0 0,0 1 0 0 0,-1 0-1 0 0,1 0 1 0 0,0 0 0 0 0,0 1 0 0 0,1-1 0 0 0,-1 0 0 0 0,1 1 0 0 0,-1 0 0 0 0,1-1 0 0 0,0 1-1 0 0,0 0 1 0 0,0 0 0 0 0,4-1 0 0 0,16-8-411 0 0,-21 11-1125 0 0,-2 0-514 0 0,0 0-116 0 0,0 0-23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1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65 10135 0 0,'0'0'464'0'0,"0"0"-9"0"0,0 0-155 0 0,0 0 443 0 0,0 0 227 0 0,0 0 44 0 0,0 0-61 0 0,0 0-288 0 0,0 0-121 0 0,0 0-28 0 0,0 0 66 0 0,3-7 1280 0 0,22-46 3374 0 0,-25 52-4724 0 0,0 1-68 0 0,1-1-289 0 0,-1 1-155 0 0,0 0 0 0 0,0 0 1 0 0,0 0-1 0 0,0 0 0 0 0,0 0 0 0 0,0 0 1 0 0,-1 0-1 0 0,1 0 0 0 0,0 0 0 0 0,0 0 1 0 0,0 0-1 0 0,0 0 0 0 0,0 0 1 0 0,0 0-1 0 0,0 0 0 0 0,0 0 0 0 0,0 0 1 0 0,0 0-1 0 0,0-1 0 0 0,0 1 0 0 0,0 0 1 0 0,0 0-1 0 0,0 0 0 0 0,0 0 0 0 0,0 0 1 0 0,0 0-1 0 0,0 0 0 0 0,0 0 1 0 0,0 0-1 0 0,0 0 0 0 0,0 0 0 0 0,0 0 1 0 0,0 0-1 0 0,0 0 0 0 0,0 0 0 0 0,0 0 1 0 0,0-1-1 0 0,0 1 0 0 0,0 0 0 0 0,0 0 1 0 0,0 0-1 0 0,0 0 0 0 0,0 0 1 0 0,0 0-1 0 0,0 0 0 0 0,0 0 0 0 0,0 0 1 0 0,0 0-1 0 0,0 0 0 0 0,0 0 0 0 0,0 0 1 0 0,0 0-1 0 0,0 0 0 0 0,0 0 0 0 0,0 0 1 0 0,0 0-1 0 0,0-1 0 0 0,0 1 1 0 0,0 0-1 0 0,0 0 0 0 0,0 0 0 0 0,0 0 1 0 0,1 0-1 0 0,-1 0 0 0 0,-6 5 4 0 0,-5 6-8 0 0,6-2 115 0 0,0 1 0 0 0,1 0-1 0 0,0 0 1 0 0,1 1 0 0 0,0-1 0 0 0,1 1-1 0 0,0 0 1 0 0,1-1 0 0 0,0 1 0 0 0,0 0 0 0 0,1 0-1 0 0,3 20 1 0 0,-3-29 332 0 0,1 0-294 0 0,3 5-133 0 0,-3-6-16 0 0,-1 0 0 0 0,1 0 0 0 0,-1 0 0 0 0,0 0 0 0 0,1-1 0 0 0,0 1 0 0 0,-1 0 0 0 0,1 0 0 0 0,-1 0 0 0 0,1-1 0 0 0,0 1 0 0 0,0 0 0 0 0,-1-1 0 0 0,1 1 0 0 0,0-1 0 0 0,0 1 0 0 0,0-1 0 0 0,0 1 0 0 0,0-1 0 0 0,0 0 0 0 0,-1 1 0 0 0,1-1 0 0 0,2 0 0 0 0,0 1 0 0 0,0 0 0 0 0,-2-1 0 0 0,0 0 0 0 0,0 0 0 0 0,-1 0 0 0 0,1 0 0 0 0,0 0 0 0 0,0 0 0 0 0,0 0 0 0 0,0 0 0 0 0,-1 0 0 0 0,1 0 0 0 0,0 0 0 0 0,0 0 0 0 0,0-1 0 0 0,-1 1 0 0 0,1 0 0 0 0,0-1 0 0 0,1 0 0 0 0,6-2 0 0 0,0 1-404 0 0,-1 0 0 0 0,0-1 0 0 0,0 0-1 0 0,0-1 1 0 0,0 0 0 0 0,8-6 0 0 0,2 1-2972 0 0,-7 4-4475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2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19351 0 0,'0'0'439'0'0,"0"0"62"0"0,0 0 33 0 0,4-3 95 0 0,18 1-554 0 0,-18 2 155 0 0,0 0 1 0 0,0-1-1 0 0,1 1 0 0 0,-1-1 1 0 0,4-1-1 0 0,-2-1 141 0 0,-3 2-119 0 0,1 0 0 0 0,0 0 0 0 0,0 0 0 0 0,-1 0 0 0 0,1 0 1 0 0,0 1-1 0 0,0 0 0 0 0,6 0 0 0 0,-1 0-236 0 0,-2 2-16 0 0,-2 5-64 0 0,-5-7 20 0 0,0 0-1 0 0,0 1 1 0 0,0-1-1 0 0,-1 1 1 0 0,1-1-1 0 0,0 1 1 0 0,0-1-1 0 0,0 1 0 0 0,0-1 1 0 0,0 0-1 0 0,-1 1 1 0 0,1-1-1 0 0,0 1 1 0 0,0-1-1 0 0,-1 0 1 0 0,1 1-1 0 0,0-1 1 0 0,-1 0-1 0 0,1 1 1 0 0,0-1-1 0 0,-1 0 1 0 0,1 1-1 0 0,-1-1 1 0 0,-10 8-512 0 0,9-7 417 0 0,-9 7-77 0 0,-1-2 0 0 0,-1 1 0 0 0,-15 5 0 0 0,2-1-968 0 0,18-9 1051 0 0,-10 7 165 0 0,17-8 305 0 0,1-1 138 0 0,0 0 33 0 0,0 0-65 0 0,12 7-277 0 0,-5-2-167 0 0,-1-3 187 0 0,-1 0-1 0 0,1 0 1 0 0,1 0-1 0 0,-1-1 1 0 0,0 0-1 0 0,0 0 0 0 0,0-1 1 0 0,1 1-1 0 0,8-2 1 0 0,25 3-57 0 0,-38-2-336 0 0,1 0 1 0 0,0 0-1 0 0,0 0 0 0 0,0 0 1 0 0,-1-1-1 0 0,1 1 0 0 0,0-1 1 0 0,-1 0-1 0 0,4 0 0 0 0,6-3-5766 0 0,-2 2-1547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2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15663 0 0,'0'0'719'0'0,"0"0"-20"0"0,0 0-306 0 0,0 0 371 0 0,0 0 209 0 0,0 0 41 0 0,0 0 8 0 0,-5 7 1026 0 0,-5 13-531 0 0,-12 30 0 0 0,15-34-396 0 0,4-6-972 0 0,3-2-197 0 0,0-7-289 0 0,0-1-138 0 0,0 0-1125 0 0,1-1-4590 0 0,6-3-1968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9:2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17503 0 0,'0'0'399'0'0,"0"0"60"0"0,0 0 21 0 0,0 0-59 0 0,1-3-276 0 0,-2-19 1707 0 0,1 14-691 0 0,-1-1-802 0 0,1 0 0 0 0,0 0 0 0 0,1 0 0 0 0,0 0 0 0 0,0 0 0 0 0,1 0 0 0 0,0 0 0 0 0,1 1 0 0 0,5-15 0 0 0,-3 14-213 0 0,1 1 0 0 0,0-1 0 0 0,0 1 0 0 0,1 0-1 0 0,-1 0 1 0 0,2 0 0 0 0,-1 1 0 0 0,1 0 0 0 0,0 1 0 0 0,10-6 0 0 0,6-7-146 0 0,-15 12 0 0 0,-6 7 0 0 0,-1 0 0 0 0,-1 0 0 0 0,0 0 0 0 0,0 0 0 0 0,-1 0 0 0 0,1 0 0 0 0,0 0 0 0 0,0 0 0 0 0,0 0 0 0 0,0 0 0 0 0,-1 0 0 0 0,1 1 0 0 0,0-1 0 0 0,0 0 0 0 0,0 0 0 0 0,-1 1 0 0 0,1-1 0 0 0,0 1 0 0 0,0-1 0 0 0,-1 1 0 0 0,1-1 0 0 0,0 1 0 0 0,-1-1 0 0 0,1 1 0 0 0,-1-1 0 0 0,1 1 0 0 0,0 1 0 0 0,1 0 0 0 0,-1-1 0 0 0,0 0 0 0 0,0 0 0 0 0,0 0 0 0 0,0 0 0 0 0,0 0 0 0 0,0 0 0 0 0,0 1 0 0 0,-1-1 0 0 0,1 0 0 0 0,-1 0 0 0 0,1 1 0 0 0,-1-1 0 0 0,1 0 0 0 0,-1 1 0 0 0,1-1 0 0 0,-1 0 0 0 0,0 1 0 0 0,0-1 0 0 0,0 3 0 0 0,0 0 0 0 0,2 3 0 0 0,-1-5 0 0 0,0 0 0 0 0,-1 1 0 0 0,0-1 0 0 0,0 0 0 0 0,1 0 0 0 0,-1 1 0 0 0,0-1 0 0 0,-1 0 0 0 0,1 3 0 0 0,-1 0 0 0 0,1-1 0 0 0,0 1 0 0 0,-1-1 0 0 0,0 0 0 0 0,0 1 0 0 0,0-1 0 0 0,0 0 0 0 0,-1 0 0 0 0,1 0 0 0 0,-1 0 0 0 0,0 0 0 0 0,-4 5 0 0 0,6-9 0 0 0,0 0 0 0 0,0 1-1 0 0,0-1 1 0 0,0 0 0 0 0,0 0-1 0 0,-1 1 1 0 0,1-1 0 0 0,0 0 0 0 0,0 0-1 0 0,0 0 1 0 0,0 0 0 0 0,0 1-1 0 0,-1-1 1 0 0,1 0 0 0 0,0 0 0 0 0,0 0-1 0 0,0 0 1 0 0,0 0 0 0 0,-1 1 0 0 0,1-1-1 0 0,0 0 1 0 0,0 0 0 0 0,0 0-1 0 0,-1 0 1 0 0,1 0 0 0 0,0 0 0 0 0,0 0-1 0 0,-1 0 1 0 0,1 0 0 0 0,0 0-1 0 0,0 0 1 0 0,0 0 0 0 0,-1 0 0 0 0,1 0-1 0 0,0 0 1 0 0,0 0 0 0 0,-1 0 0 0 0,1 0-1 0 0,0 0 1 0 0,0 0 0 0 0,0 0-1 0 0,-1 0 1 0 0,1-1 0 0 0,0 1 0 0 0,0 0-1 0 0,0 0 1 0 0,-1 0 0 0 0,1 0-1 0 0,0 0 1 0 0,0-1 0 0 0,0 1 0 0 0,0 0-1 0 0,0 0 1 0 0,-1 0 0 0 0,1 0 0 0 0,0-1-1 0 0,0 1 1 0 0,0 0 0 0 0,0 0-1 0 0,0-1 1 0 0,0 1 0 0 0,0 0 0 0 0,0 0-1 0 0,0-1 1 0 0,-4-10 90 0 0,6 2 596 0 0,0 5-513 0 0,2-8-93 0 0,0 1-1 0 0,1-1 1 0 0,0 0 0 0 0,1 1 0 0 0,0 0 0 0 0,0 1-1 0 0,2-1 1 0 0,-1 1 0 0 0,1 1 0 0 0,1-1 0 0 0,-1 1-1 0 0,2 1 1 0 0,18-14 0 0 0,-26 20-80 0 0,-1 1 0 0 0,0 0 0 0 0,0 1 0 0 0,0-1 0 0 0,0 1 0 0 0,0 0 0 0 0,0-1 0 0 0,0 1 0 0 0,0 0 0 0 0,0-1 0 0 0,0 1 0 0 0,0 0 0 0 0,0 0 0 0 0,0 0 0 0 0,1 0 0 0 0,-1 0 0 0 0,0 0 0 0 0,0 0 0 0 0,0 0 0 0 0,0 1 0 0 0,1-1 0 0 0,-1 0 0 0 0,0 0 0 0 0,-1 0 0 0 0,1 0 0 0 0,0 0 0 0 0,-1 0 0 0 0,1 0 0 0 0,0 0 0 0 0,-1 0 0 0 0,1 0 0 0 0,0 1 0 0 0,-1-1 0 0 0,1 0 0 0 0,0 0 0 0 0,-1 0 0 0 0,1 1 0 0 0,-1-1 0 0 0,1 0 0 0 0,0 1 0 0 0,-1-1 0 0 0,1 1 0 0 0,-1-1 0 0 0,1 0 0 0 0,-1 1 0 0 0,1-1 0 0 0,-1 1 0 0 0,0 0 0 0 0,1 0 0 0 0,0 1 0 0 0,4 3-1 0 0,0 1 0 0 0,0 0 0 0 0,-1 0-1 0 0,0 0 1 0 0,0 0 0 0 0,0 1 0 0 0,-1 0 0 0 0,0-1 0 0 0,-1 1 0 0 0,1 0-1 0 0,-1 1 1 0 0,0-1 0 0 0,0 11 0 0 0,0-10 17 0 0,0-2-217 0 0,-1-4-850 0 0,-1-2-385 0 0,0 0-79 0 0,0 0-18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3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3 155 19351 0 0,'0'0'856'0'0,"0"0"176"0"0,0 0-824 0 0,0 0-208 0 0,0 0 0 0 0,0 0 0 0 0,-3-6 864 0 0,3 6 128 0 0,0 0 24 0 0,0-10 8 0 0,2-1-824 0 0,1 0-200 0 0,2 0 0 0 0,0-1 0 0 0,-1 1-1184 0 0,1-3-288 0 0,5-23-48 0 0,-2 6-16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7:0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4607 0 0,'0'0'208'0'0,"4"-2"3028"0"0,6-1 5984 0 0,-9 3-9232 0 0,3-1 364 0 0,-1 2-4894 0 0,-3-1-168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6:2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104 481 6447 0 0,'0'0'298'0'0,"0"0"-10"0"0,2-2-118 0 0,-1 1 70 0 0,0-1-1 0 0,1 0 1 0 0,-1 0-1 0 0,0 0 1 0 0,0 0-1 0 0,0 0 1 0 0,0-1-1 0 0,0 1 1 0 0,-1 0-1 0 0,1 0 1 0 0,-1 0-1 0 0,1-1 1 0 0,-1-2-1 0 0,2-4 340 0 0,-2 8-67 0 0,2-15 1024 0 0,-2 13-1316 0 0,1 0-1 0 0,0 0 1 0 0,1 0-1 0 0,-1 0 0 0 0,0 0 1 0 0,4-4-1 0 0,-4 5 224 0 0,5-12-278 0 0,-4 10 38 0 0,-1 0 0 0 0,1-1 1 0 0,-1 1-1 0 0,0-1 0 0 0,-1 1 0 0 0,1-6 0 0 0,2-11 423 0 0,1 5-608 0 0,-1 6 88 0 0,-1-1 1 0 0,1 1-1 0 0,9-19 0 0 0,-12 28-31 0 0,3-3 168 0 0,-1-1-1 0 0,0 1 1 0 0,-1 0-1 0 0,1-1 1 0 0,1-5-1 0 0,0-2-167 0 0,0 4-75 0 0,-1 1 0 0 0,2-2-3 0 0,-2 7 6 0 0,7-22 69 0 0,-9 22 299 0 0,0 0 340 0 0,1-9 167 0 0,0 3-862 0 0,-1 0-16 0 0,2 1 0 0 0,3-2 0 0 0,-1-1 0 0 0,7-6 0 0 0,-10 12-52 0 0,-7 6 502 0 0,-6 5 592 0 0,5-2-979 0 0,1 1-1 0 0,0 0 1 0 0,1 1-1 0 0,-1-1 1 0 0,1 1 0 0 0,0 0-1 0 0,1 0 1 0 0,-6 12-1 0 0,-3 4-17 0 0,-1 1-45 0 0,8-15 0 0 0,0 0 0 0 0,1 0 0 0 0,0 0 0 0 0,1 1 0 0 0,0-1 0 0 0,0 1 0 0 0,1 0 0 0 0,-2 14 0 0 0,2-10 0 0 0,-1 0 0 0 0,0-1 0 0 0,-1 1 0 0 0,0-1 0 0 0,-9 15 0 0 0,-9 25 0 0 0,15-33 0 0 0,2-6 0 0 0,1 0 0 0 0,1 0 0 0 0,0 0 0 0 0,1 0 0 0 0,0 1 0 0 0,1-1 0 0 0,1 1 0 0 0,0 0 0 0 0,2 15 0 0 0,1-17 0 0 0,-1-9 0 0 0,-1-2 0 0 0,1-1 0 0 0,0 1 0 0 0,0-1 0 0 0,0 1 0 0 0,0-1 0 0 0,0 0 0 0 0,0 1 0 0 0,0-1 0 0 0,0 0 0 0 0,0 0 0 0 0,0 0 0 0 0,2 1 0 0 0,6 7 0 0 0,6 3 0 0 0,-10-10 0 0 0,-1-1 0 0 0,8 2 0 0 0,-4-3 0 0 0,-1-2 0 0 0,0 1 0 0 0,0-1 0 0 0,0 0 0 0 0,0 0 0 0 0,-1 0 0 0 0,1-1 0 0 0,8-5 0 0 0,-5 2 79 0 0,-1 0 0 0 0,0 0-1 0 0,-1 0 1 0 0,1-1 0 0 0,-1-1 0 0 0,-1 1 0 0 0,1-1-1 0 0,-1-1 1 0 0,-1 1 0 0 0,0-1 0 0 0,0-1-1 0 0,8-15 1 0 0,1-9 262 0 0,0-2 1 0 0,10-43-1 0 0,-15 44-341 0 0,-1 0 0 0 0,-2-1 0 0 0,4-61 0 0 0,-9 70 511 0 0,-1 18-131 0 0,0-1 1 0 0,-1 1-1 0 0,-1-17 0 0 0,-3 7-393 0 0,-9-27 0 0 0,8 28-346 0 0,4 16 248 0 0,1 0 0 0 0,-1 0 0 0 0,0-1 0 0 0,0 1 1 0 0,0 0-1 0 0,0 0 0 0 0,-1 0 0 0 0,1 0 0 0 0,0 1 0 0 0,-1-1 0 0 0,1 0 1 0 0,-1 0-1 0 0,0 1 0 0 0,-2-3 0 0 0,-8-1-1010 0 0,11 4 864 0 0,1 1 0 0 0,-1 0-1 0 0,0 0 1 0 0,1 0 0 0 0,-1 0 0 0 0,0 0 0 0 0,1 1 0 0 0,-1-1 0 0 0,1 0 0 0 0,-1 0 0 0 0,0 0 0 0 0,1 0 0 0 0,-1 1 0 0 0,1-1 0 0 0,-1 0 0 0 0,0 1 0 0 0,1-1 0 0 0,-1 0 0 0 0,1 1 0 0 0,-1-1 0 0 0,1 1 0 0 0,-1-1 0 0 0,0 1 0 0 0,-6 10-6565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6:2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10135 0 0,'0'0'231'0'0,"0"0"29"0"0,0 0 19 0 0,0 0 105 0 0,0 0 410 0 0,0 0 184 0 0,0 0 40 0 0,0 0-63 0 0,0 0-290 0 0,0 0-121 0 0,0 0-28 0 0,-2 1-4 0 0,-3 4 0 0 0,4-3 0 0 0,1-2 0 0 0,0 0 0 0 0,0 0 0 0 0,0 0 0 0 0,0 0 0 0 0,0 0-68 0 0,2 0-217 0 0,19 1 228 0 0,0-1 0 0 0,0-1 0 0 0,35-6 1 0 0,-40 5-284 0 0,-9 0-246 0 0,4 2-317 0 0,13 0-3346 0 0,-24 0 2203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6:2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32 158 6447 0 0,'0'0'298'0'0,"0"0"-10"0"0,0 0-50 0 0,0 3 493 0 0,0-3-531 0 0,0 0 0 0 0,0 1 0 0 0,0-1 0 0 0,-1 0 0 0 0,1 1 0 0 0,0-1 0 0 0,0 0 0 0 0,0 1 0 0 0,0-1-1 0 0,0 1 1 0 0,0-1 0 0 0,0 0 0 0 0,0 1 0 0 0,1-1 0 0 0,-1 1 0 0 0,0-1 0 0 0,0 0 0 0 0,0 1 0 0 0,0-1 0 0 0,0 0 0 0 0,1 1 0 0 0,-1-1 0 0 0,0 0 0 0 0,0 1 0 0 0,0-1-1 0 0,1 0 1 0 0,-1 0 0 0 0,0 1 0 0 0,1-1 0 0 0,-1 0 0 0 0,0 0 0 0 0,1 1 0 0 0,-1-1 0 0 0,0 0 0 0 0,1 0 0 0 0,0 0-32 0 0,1 0-1 0 0,-1 0 1 0 0,0 0-1 0 0,0 0 1 0 0,0 0 0 0 0,0-1-1 0 0,1 1 1 0 0,-1 0 0 0 0,0-1-1 0 0,0 1 1 0 0,2-2 0 0 0,2-1 151 0 0,0 0 0 0 0,0 0 0 0 0,0-1 0 0 0,7-7 0 0 0,1-4 214 0 0,-1-2 0 0 0,-1 1 0 0 0,0-1-1 0 0,10-25 1 0 0,-12 18-461 0 0,-8 23 299 0 0,-1 1 117 0 0,0 0 21 0 0,-1-2-66 0 0,1 2-439 0 0,0 0-1 0 0,0-1 1 0 0,0 1 0 0 0,0-1 0 0 0,0 1-1 0 0,0-1 1 0 0,-1 1 0 0 0,1 0 0 0 0,0-1 0 0 0,0 1-1 0 0,0-1 1 0 0,-1 1 0 0 0,1 0 0 0 0,0-1-1 0 0,-1 1 1 0 0,1 0 0 0 0,0-1 0 0 0,-1 1 0 0 0,1 0-1 0 0,0 0 1 0 0,-1-1 0 0 0,1 1 0 0 0,-1 0 0 0 0,1 0-1 0 0,0-1 1 0 0,-1 1 0 0 0,1 0 0 0 0,-1 0-1 0 0,1 0 1 0 0,-1 0 0 0 0,1 0 0 0 0,0 0 0 0 0,-1 0-1 0 0,1 0 1 0 0,-1 0 0 0 0,1 0 0 0 0,-1 0-1 0 0,1 0 1 0 0,-1 0 0 0 0,0 1 0 0 0,1-1 6 0 0,-4 0-8 0 0,1 0 0 0 0,-1 1 0 0 0,0 0-1 0 0,1 0 1 0 0,-1 0 0 0 0,1 0 0 0 0,0 0-1 0 0,-1 1 1 0 0,1-1 0 0 0,0 1 0 0 0,0 0 0 0 0,0 0-1 0 0,-5 4 1 0 0,-3 4 563 0 0,-20 23 0 0 0,20-21 163 0 0,6-6-708 0 0,0 0-1 0 0,1 0 1 0 0,0 0 0 0 0,0 1 0 0 0,0-1 0 0 0,1 1 0 0 0,-5 12-1 0 0,7-15-18 0 0,0-1-1 0 0,0 1 1 0 0,0 0-1 0 0,1-1 0 0 0,-1 1 1 0 0,1 0-1 0 0,0-1 0 0 0,0 1 1 0 0,0 0-1 0 0,1-1 1 0 0,-1 1-1 0 0,1 0 0 0 0,0-1 1 0 0,0 1-1 0 0,0-1 0 0 0,1 1 1 0 0,2 5-1 0 0,-2-6-62 0 0,1 0 0 0 0,0 0-1 0 0,0 0 1 0 0,-1 0 0 0 0,2-1 0 0 0,-1 1-1 0 0,0-1 1 0 0,0 0 0 0 0,1 0 0 0 0,-1 0-1 0 0,1 0 1 0 0,0 0 0 0 0,-1-1 0 0 0,1 0-1 0 0,5 1 1 0 0,-1 0-80 0 0,1 0 0 0 0,-1-1-1 0 0,1 0 1 0 0,-1 0 0 0 0,1-1-1 0 0,11-1 1 0 0,-9-1 66 0 0,1-1 0 0 0,0 0 0 0 0,0 0-1 0 0,-1-1 1 0 0,0 0 0 0 0,0-1 0 0 0,21-13 0 0 0,9-12-6905 0 0,-25 16 99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6:2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77 2759 0 0,'0'0'126'0'0,"0"0"68"0"0,0 0 208 0 0,0 0 87 0 0,0 0 20 0 0,0 0-66 0 0,-1-1-294 0 0,0-4-61 0 0,1 3 283 0 0,0 2 117 0 0,0 0 21 0 0,-1-1-66 0 0,-4-4-222 0 0,3 3 166 0 0,2 2 101 0 0,0 0 21 0 0,0 0-66 0 0,-1 0-294 0 0,-3-4-61 0 0,3 4 283 0 0,1 0 117 0 0,0 0 21 0 0,0 0 3 0 0,0 0 0 0 0,0 0 0 0 0,0 0 0 0 0,-1-1-69 0 0,-5 0-222 0 0,5 1 166 0 0,1 0 101 0 0,0 0 21 0 0,0 0 3 0 0,0 0 0 0 0,0 0 0 0 0,0 0 0 0 0,0 0-69 0 0,0 0-222 0 0,0 0 166 0 0,0-2 101 0 0,0 1-359 0 0,1 0-1 0 0,-1-1 1 0 0,0 1 0 0 0,1 0-1 0 0,-1 0 1 0 0,1 0 0 0 0,-1-1-1 0 0,1 1 1 0 0,0 0 0 0 0,-1 0-1 0 0,1 0 1 0 0,0 0 0 0 0,0 0-1 0 0,0 0 1 0 0,0 0 0 0 0,0 1-1 0 0,0-1 1 0 0,0 0 0 0 0,1 0-1 0 0,4-3-29 0 0,0 2 0 0 0,0-1-1 0 0,0 1 1 0 0,0 0 0 0 0,7-1-1 0 0,23-9-98 0 0,-25 10 0 0 0,35 1 0 0 0,-10 2 0 0 0,-33 0 2 0 0,28-4-205 0 0,-37 7-4720 0 0,-4 1-1217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6:2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11975 0 0,'0'0'267'0'0,"0"0"42"0"0,0 0 17 0 0,0 0-28 0 0,0 0-126 0 0,0 0 204 0 0,0 0 111 0 0,2 0 22 0 0,122-13 4195 0 0,-94 10-4704 0 0,-16 3 0 0 0,1 2 0 0 0,-1 1 0 0 0,0 3 0 0 0,-14-6-57 0 0,1 1-1 0 0,0-1 1 0 0,-1 1 0 0 0,1-1-1 0 0,0 1 1 0 0,-1-1-1 0 0,1 1 1 0 0,-1-1-1 0 0,1 1 1 0 0,-1 0 0 0 0,0-1-1 0 0,1 1 1 0 0,-1 0-1 0 0,1 1 1 0 0,-2 10-4426 0 0,-2-1-1565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6:3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84 268 8287 0 0,'0'0'191'0'0,"0"0"26"0"0,0-2 9 0 0,4-20 337 0 0,9-29 0 0 0,-4 15 1459 0 0,1-18 1658 0 0,2-6-178 0 0,-8 37-3258 0 0,-3 20-119 0 0,-2-12 1782 0 0,1 13-1520 0 0,0 2 101 0 0,0 0 21 0 0,0 0-66 0 0,-9 12-291 0 0,9-11-139 0 0,-4 7-13 0 0,0 0 0 0 0,-4 14 0 0 0,1-3 0 0 0,2-2 0 0 0,1 1 0 0 0,0 0 0 0 0,-3 32 0 0 0,6-42 0 0 0,2 30 0 0 0,-2-34 0 0 0,1 1 0 0 0,8 13 0 0 0,-1-6 0 0 0,3-4 0 0 0,2-5 0 0 0,-6-2 0 0 0,-1-1 0 0 0,0 0 0 0 0,0 0 0 0 0,0 0 0 0 0,1-1 0 0 0,-1 0 0 0 0,0 0 0 0 0,0 0 0 0 0,0 0 0 0 0,0-1 0 0 0,0 0 0 0 0,-1 0 0 0 0,8-4 0 0 0,-5 1 0 0 0,0 1 0 0 0,0-1 0 0 0,-1 0 0 0 0,0-1 0 0 0,0 1 0 0 0,0-1 0 0 0,-1 0 0 0 0,6-8 0 0 0,12-15 0 0 0,-16 22 0 0 0,0-1 0 0 0,9-15 0 0 0,24-56 0 0 0,-24 44 0 0 0,-13 26 72 0 0,-2 7 299 0 0,-8 16 753 0 0,1-4-659 0 0,-4 15-462 0 0,0 0 0 0 0,1 0 0 0 0,2 1-1 0 0,0 0 1 0 0,2 0 0 0 0,-3 33 0 0 0,1 166-7 0 0,7-181 4 0 0,-2-6 0 0 0,-13 70 0 0 0,14-103 0 0 0,-3 14-23 0 0,-1-1 0 0 0,-1 1 0 0 0,-1-1 0 0 0,0 0 0 0 0,-20 33-1 0 0,24-48-2 0 0,1 0 0 0 0,0 0 0 0 0,-1 0-1 0 0,0-1 1 0 0,0 1 0 0 0,0-1-1 0 0,-4 4 1 0 0,2-3 15 0 0,2-1 11 0 0,1 1 0 0 0,-1-1 0 0 0,0-1 0 0 0,0 1 0 0 0,1 0 0 0 0,-1-1 0 0 0,-1 1 0 0 0,1-1 0 0 0,0 0 0 0 0,-4 1 0 0 0,0-1 0 0 0,2 0 3 0 0,0 0 0 0 0,-1-1 0 0 0,1 0 0 0 0,0 0 0 0 0,0 0 0 0 0,0-1 0 0 0,-1 0 0 0 0,1 0 1 0 0,0 0-1 0 0,0-1 0 0 0,0 1 0 0 0,1-1 0 0 0,-1 0 0 0 0,0-1 0 0 0,1 1 0 0 0,-1-1 0 0 0,1 0 0 0 0,0 0 0 0 0,0 0 0 0 0,-4-5 0 0 0,1 2-9 0 0,4 3-14 0 0,0 0 0 0 0,0 0-1 0 0,1 0 1 0 0,-1 0-1 0 0,-3-7 1 0 0,-9-18-1733 0 0,14 26 1070 0 0,1 2-822 0 0,0 0-346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6:3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9151 0 0,'0'0'422'0'0,"0"0"-13"0"0,0 0-194 0 0,0 0 158 0 0,0 0 99 0 0,0 0 21 0 0,0 0 18 0 0,0 0 62 0 0,1-11 1231 0 0,-1-11-152 0 0,0 19-1460 0 0,0-1-1 0 0,0 1 1 0 0,0-1-1 0 0,0 1 1 0 0,0-1 0 0 0,1 1-1 0 0,-1 0 1 0 0,2-5-1 0 0,1 1 30 0 0,1 1-1 0 0,-1 0 1 0 0,1 0-1 0 0,0 0 1 0 0,0 0-1 0 0,1 1 1 0 0,-1 0-1 0 0,1 0 1 0 0,11-8-1 0 0,-4 2 119 0 0,34-25 437 0 0,-40 32-680 0 0,-1 0 0 0 0,1 0 0 0 0,0 1 0 0 0,0 0 0 0 0,0 0 0 0 0,10-3 0 0 0,-15 6-26 0 0,-1 0 20 0 0,0 0 5 0 0,0 0-6 0 0,0 0-1 0 0,2 1-4 0 0,-1 0-74 0 0,0 0 0 0 0,1 0 0 0 0,-1 0 0 0 0,0 0 0 0 0,0 0 0 0 0,0 1 1 0 0,0-1-1 0 0,0 0 0 0 0,0 1 0 0 0,-1-1 0 0 0,1 0 0 0 0,0 1 0 0 0,-1-1 0 0 0,1 1 0 0 0,-1-1 0 0 0,1 1 0 0 0,-1-1 0 0 0,0 1 0 0 0,0 0 0 0 0,0-1 0 0 0,0 1 0 0 0,0-1 0 0 0,0 1 1 0 0,0 0-1 0 0,-1 1 0 0 0,1 2 9 0 0,-2 17 16 0 0,-1-1 0 0 0,0 1-1 0 0,-10 29 1 0 0,9-26 40 0 0,4-23-54 0 0,1-3 0 0 0,39-57 74 0 0,-17 29-29 0 0,20-25 168 0 0,-32 40-178 0 0,-7 9-44 0 0,-1 1-1 0 0,1 0 0 0 0,-1 0 1 0 0,1 0-1 0 0,0 0 1 0 0,9-5-1 0 0,-6 3 0 0 0,-3 6 42 0 0,3 1 11 0 0,-4 1 0 0 0,2 7-11 0 0,1 1-41 0 0,-2 0-11 0 0,-4-3 50 0 0,2 11-37 0 0,-2 5-17 0 0,1-10 3 0 0,2-2 11 0 0,-2-7 31 0 0,5 6-31 0 0,3-4-11 0 0,2-7 0 0 0,-10 1 0 0 0,1 0 0 0 0,-1-1 0 0 0,0 1 0 0 0,1-1 0 0 0,-1 1 0 0 0,1-1 0 0 0,-1 1 0 0 0,0-1 0 0 0,1 0 0 0 0,-1 1 0 0 0,2-3 0 0 0,0 1 0 0 0,0 0 0 0 0,0 1 0 0 0,0-1 0 0 0,-1 0 0 0 0,1 0 0 0 0,-1 1 0 0 0,1-2 0 0 0,-1 1 0 0 0,0 0 0 0 0,0 0 0 0 0,2-3 0 0 0,4-4 0 0 0,36-32 0 0 0,-41 38 0 0 0,10-10 0 0 0,-13 13 0 0 0,0 0 0 0 0,0 1 0 0 0,0-1 0 0 0,0 0 0 0 0,0 0 0 0 0,0 1 0 0 0,0-1 0 0 0,0 0 0 0 0,0 0 0 0 0,0 0 0 0 0,0 1 0 0 0,0-1 0 0 0,0 0 0 0 0,0 0 0 0 0,0 1 0 0 0,0-1 0 0 0,0 0 0 0 0,0 0 0 0 0,0 1 0 0 0,1-1 0 0 0,-1 0 0 0 0,0 0 0 0 0,0 0 0 0 0,0 1 0 0 0,0-1 0 0 0,1 0 0 0 0,-1 0 0 0 0,0 0 0 0 0,0 0 0 0 0,0 0 0 0 0,0 1 0 0 0,1-1 0 0 0,-1 0 0 0 0,0 0 0 0 0,0 0 0 0 0,1 0 0 0 0,-1 0 0 0 0,0 0 0 0 0,0 0 0 0 0,1 0 0 0 0,-1 0 0 0 0,0 0 0 0 0,0 0 0 0 0,0 0 0 0 0,1 0 0 0 0,-1 0 0 0 0,0 0 0 0 0,0 0 0 0 0,1 0 0 0 0,-1 0 0 0 0,0 0 0 0 0,0 0 0 0 0,1 0 0 0 0,-1 0 0 0 0,0 0 0 0 0,0 0 0 0 0,0-1 0 0 0,1 1 0 0 0,-1 0 0 0 0,0 0 0 0 0,0 0 0 0 0,0 0 0 0 0,0-1 0 0 0,1 1 0 0 0,-1 0 0 0 0,0 0 0 0 0,0 2 6 0 0,0 1 0 0 0,0-1-1 0 0,0 1 1 0 0,0-1 0 0 0,0 1-1 0 0,-1-1 1 0 0,-1 5 0 0 0,-5 21 12 0 0,6-23-10 0 0,-1 20 37 0 0,2 4-34 0 0,2-15-11 0 0,2-1 0 0 0,7-4 0 0 0,3-4 0 0 0,-1-3 0 0 0,16-7-11 0 0,-25 4 7 0 0,-1 0 0 0 0,0 0 0 0 0,0 0 0 0 0,0 0-1 0 0,0 0 1 0 0,0-1 0 0 0,0 1 0 0 0,0-1 0 0 0,-1 0-1 0 0,4-2 1 0 0,2-2-3 0 0,9-5 22 0 0,-1-1-1 0 0,0-1 1 0 0,18-18-1 0 0,-9 8-8 0 0,-14 15-6 0 0,-11 8 1 0 0,1 0-1 0 0,-1-1 1 0 0,1 1 0 0 0,-1 0-1 0 0,1 0 1 0 0,-1-1 0 0 0,1 1-1 0 0,-1 0 1 0 0,1 0-1 0 0,0 0 1 0 0,-1 0 0 0 0,1 0-1 0 0,-1 0 1 0 0,1 0 0 0 0,-1 0-1 0 0,2 0 1 0 0,-1 0 2 0 0,-1 1 0 0 0,1-1 1 0 0,-1 0-1 0 0,1 1 0 0 0,-1-1 1 0 0,1 1-1 0 0,-1-1 0 0 0,0 1 1 0 0,1-1-1 0 0,-1 1 0 0 0,0 0 1 0 0,1-1-1 0 0,-1 1 0 0 0,0-1 1 0 0,1 2-1 0 0,0 1 10 0 0,0 0 0 0 0,0 0 0 0 0,0 0 0 0 0,0 0 0 0 0,-1 0 0 0 0,1 0 0 0 0,-1 0 0 0 0,0 4 0 0 0,0 5-2 0 0,-2 2-11 0 0,5 0 0 0 0,2-3 0 0 0,2-2 0 0 0,-4-8 0 0 0,-1 0 0 0 0,0 0 0 0 0,1 0-1 0 0,-1-1 1 0 0,0 1 0 0 0,1-1 0 0 0,-1 0 0 0 0,1 1 0 0 0,-1-1-1 0 0,1 0 1 0 0,-1-1 0 0 0,1 1 0 0 0,-1 0 0 0 0,1-1 0 0 0,3 0-1 0 0,4-2 6 0 0,0 0-1 0 0,12-6 1 0 0,33-20 45 0 0,-8 3 6 0 0,-39 21-34 0 0,-5 3 20 0 0,5-2-20 0 0,-5 3 20 0 0,4-1-20 0 0,-6 2 32 0 0,0 2 5 0 0,5 6-47 0 0,4-2-12 0 0,6-2 0 0 0,-11-5 0 0 0,-2 0 0 0 0,12-1 0 0 0,-11 1 0 0 0,12-8 0 0 0,-4 3 0 0 0,-2 4 0 0 0,1 8 0 0 0,-3 4 0 0 0,-1 20 0 0 0,-5-22 0 0 0,-1 1 0 0 0,0 15 0 0 0,-1-11 0 0 0,5-1-12 0 0,6-5-52 0 0,-10-6-86 0 0,-1-1 88 0 0,1 0 0 0 0,-1 1 0 0 0,1-1 0 0 0,-1 0 0 0 0,1 0 0 0 0,-1 0 0 0 0,1 1 0 0 0,-1-1 0 0 0,1 0 0 0 0,-1 0 0 0 0,1 0 0 0 0,-1 0 0 0 0,1 0 0 0 0,-1 0 0 0 0,1 0 0 0 0,-1 0 0 0 0,1 0 0 0 0,-1 0 1 0 0,1 0-1 0 0,-1 0 0 0 0,1-1 0 0 0,-1 1 0 0 0,1 0 0 0 0,-1 0 0 0 0,1-1 0 0 0,11-7-861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6:3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1375 0 0,'0'0'66'0'0,"0"0"155"0"0,0 0 634 0 0,0 0 274 0 0,0 0 58 0 0,0 0-114 0 0,0 0-524 0 0,0 0-226 0 0,0 0-47 0 0,0 0-13 0 0,0 0-14 0 0,0 0-8 0 0,0 0-1 0 0,0 0 10 0 0,0 0 39 0 0,0 0 20 0 0,0 0 3 0 0,0 0 7 0 0,0 0 26 0 0,0 0 9 0 0,0 0 4 0 0,0 0 14 0 0,0 0 51 0 0,0 0 22 0 0,0 0 3 0 0,0 0 0 0 0,0 0 2 0 0,0 0 4 0 0,0 0 2 0 0,0 0-28 0 0,0 0-117 0 0,0 0-50 0 0,0 0-6 0 0,0 0-18 0 0,0 0-51 0 0,0 0-24 0 0,0 0-2 0 0,0 0 4 0 0,0 0 16 0 0,0 0 4 0 0,0 0 0 0 0,0 0 6 0 0,0 0 22 0 0,0 0 10 0 0,2-1 2 0 0,61-66 1574 0 0,-61 66-1684 0 0,0 0-2 0 0,57-32 816 0 0,-58 32-821 0 0,-1 1-23 0 0,3-1-11 0 0,9-5 203 0 0,3 2-261 0 0,-12 6-20 0 0,2-2 85 0 0,-3 1-14 0 0,5 6-2 0 0,-5-3-10 0 0,-3 30 4 0 0,1-31-143 0 0,0-3-38 0 0,0 0-6 0 0,14-5-2852 0 0,-14 5 1411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6:3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89 7831 0 0,'0'0'603'0'0,"0"-1"-449"0"0,-1 1 1 0 0,1-1-1 0 0,0 1 1 0 0,-1-1-1 0 0,1 1 0 0 0,0-1 1 0 0,0 1-1 0 0,-1-1 0 0 0,1 1 1 0 0,0-1-1 0 0,0 1 0 0 0,0-1 1 0 0,0 1-1 0 0,-1-1 1 0 0,1 1-1 0 0,0-1 0 0 0,0 0 1 0 0,3-4 455 0 0,-1 1 1 0 0,1-1-1 0 0,-1 1 1 0 0,1 0-1 0 0,1 0 1 0 0,-1 0-1 0 0,0 1 1 0 0,1-1 0 0 0,0 1-1 0 0,4-3 1 0 0,4-3 388 0 0,1 1 0 0 0,15-7 0 0 0,-26 14-795 0 0,-2 1-39 0 0,0 0-5 0 0,0 0-16 0 0,0 0-61 0 0,0 0-184 0 0,0 0-753 0 0,0 0-338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3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345 361 11975 0 0,'2'-1'45'0'0,"-1"0"0"0"0,1 0 0 0 0,-1-1 0 0 0,0 1 0 0 0,0 0 0 0 0,1 0 0 0 0,-1-1 0 0 0,0 1 0 0 0,0-1 0 0 0,0 1 0 0 0,0-1 0 0 0,-1 1 0 0 0,1-1-1 0 0,0 0 1 0 0,-1 1 0 0 0,1-1 0 0 0,-1 0 0 0 0,1 1 0 0 0,-1-1 0 0 0,0 0 0 0 0,0 0 0 0 0,0 0 0 0 0,0 1 0 0 0,0-1 0 0 0,0 0 0 0 0,-1-2 0 0 0,1 1-33 0 0,0-1 0 0 0,0 1 1 0 0,0 0-1 0 0,0-1 0 0 0,1 1 1 0 0,-1 0-1 0 0,2-5 0 0 0,1-1 63 0 0,-1 4 460 0 0,-1 0-1 0 0,1 0 1 0 0,0 0 0 0 0,1 1 0 0 0,-1-1 0 0 0,1 1 0 0 0,0-1-1 0 0,6-7 1 0 0,6-9 2468 0 0,-14 20-2338 0 0,-1 1-121 0 0,0 0-28 0 0,3-5 2131 0 0,-18 93-2299 0 0,-5-1 1 0 0,-42 121-1 0 0,-89 160 672 0 0,87-228-1020 0 0,58-127 0 0 0,-1-1 0 0 0,-11 17 0 0 0,9-16 0 0 0,-11 22 0 0 0,20-35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0,6-6 0 0 0,7-8 0 0 0,3-12 0 0 0,-2 0 0 0 0,0-1 0 0 0,-2-1 0 0 0,12-43 0 0 0,-22 68 0 0 0,3-14 0 0 0,12-29 0 0 0,-3-1 0 0 0,16-87 0 0 0,-29 127 0 0 0,-1 1 0 0 0,1-1 0 0 0,-1 1 0 0 0,0-1 0 0 0,-1 0 0 0 0,0 1 0 0 0,0 0 0 0 0,-3-10 0 0 0,4 15 0 0 0,-1-1 0 0 0,0 0 0 0 0,0 0 0 0 0,0 1 0 0 0,0-1 0 0 0,0 0 0 0 0,0 1 0 0 0,0-1 0 0 0,-1 1 0 0 0,1 0 0 0 0,0-1 0 0 0,-1 1 0 0 0,1 0 0 0 0,-1 0 0 0 0,0 0 0 0 0,1 0 0 0 0,-1 0 0 0 0,0 0 0 0 0,1 0 0 0 0,-1 1 0 0 0,0-1 0 0 0,0 1 0 0 0,0-1 0 0 0,0 1 0 0 0,0 0 0 0 0,0 0 0 0 0,0 0 0 0 0,1 0 0 0 0,-1 0 0 0 0,0 0 0 0 0,-4 1 0 0 0,1 0 0 0 0,-1 0 0 0 0,0 0 0 0 0,0 1 0 0 0,1 0 0 0 0,-1 0 0 0 0,1 0 0 0 0,-8 5 0 0 0,-33 26 0 0 0,28-20 0 0 0,15-11 0 0 0,0 1 0 0 0,0-1 0 0 0,1 0 0 0 0,-1 1 0 0 0,0-1 0 0 0,1 1 0 0 0,0 0 0 0 0,-1 0 0 0 0,1 0 0 0 0,0 0 0 0 0,1 0 0 0 0,-1 0 0 0 0,1 1 0 0 0,-1-1 0 0 0,0 6 0 0 0,1 6 0 0 0,4-13 0 0 0,-2-1 0 0 0,0 0 0 0 0,1 0 0 0 0,-1 0 0 0 0,1 0 0 0 0,-1 0 0 0 0,1 0 0 0 0,0 0 0 0 0,-1 0 0 0 0,1-1 0 0 0,0 1 0 0 0,0-1 0 0 0,-1 1 0 0 0,1-1 0 0 0,0 0 0 0 0,0 1 0 0 0,0-1 0 0 0,0 0 0 0 0,-1 0 0 0 0,3-1 0 0 0,5 0 0 0 0,0-1 0 0 0,13-4 0 0 0,-4 1 0 0 0,36-10 0 0 0,-1-3 0 0 0,69-32 0 0 0,-107 43 0 0 0,45-18 0 0 0,90-46 0 0 0,-132 62 0 0 0,-11 5 0 0 0,0 1 0 0 0,0-1 0 0 0,0-1 0 0 0,10-8 0 0 0,-13 8 72 0 0,-3 4 299 0 0,-2 2 117 0 0,-7 4-311 0 0,1 1 1 0 0,0 0-1 0 0,0 1 0 0 0,-9 11 1 0 0,-7 6 52 0 0,20-21-230 0 0,-13 12 0 0 0,1 1 0 0 0,-19 24 0 0 0,31-36 0 0 0,-1 1 0 0 0,1 0 0 0 0,1 0 0 0 0,-1 0 0 0 0,1 0 0 0 0,-1 0 0 0 0,2 1 0 0 0,-1-1 0 0 0,0 1 0 0 0,1-1 0 0 0,0 1 0 0 0,1-1 0 0 0,-1 1 0 0 0,1 9 0 0 0,0-14 0 0 0,0 1 0 0 0,1 0 0 0 0,-1-1 0 0 0,1 1 0 0 0,-1 0 0 0 0,1-1 0 0 0,-1 1 0 0 0,1-1 0 0 0,0 1 0 0 0,0-1 0 0 0,0 1 0 0 0,0-1 0 0 0,2 3 0 0 0,9 7 0 0 0,-6-10 0 0 0,-2 0 0 0 0,1-1 0 0 0,0 1 0 0 0,0-1 0 0 0,0 0 0 0 0,0 0 0 0 0,0 0 0 0 0,0-1 0 0 0,0 1 0 0 0,0-1 0 0 0,6-2 0 0 0,47-19 0 0 0,-49 18 0 0 0,15-6 0 0 0,0-2 0 0 0,27-18 0 0 0,-40 23 0 0 0,-1 0 0 0 0,0-1 0 0 0,-1 0 0 0 0,0-1 0 0 0,0 0 0 0 0,15-19 0 0 0,-21 22 0 0 0,1-1 0 0 0,-1 1 0 0 0,0-1 0 0 0,0 0 0 0 0,-1 0 0 0 0,0 0 0 0 0,0 0 0 0 0,0 0 0 0 0,0-10 0 0 0,-2 12 0 0 0,1 1 0 0 0,-1 0 0 0 0,-1-1 0 0 0,1 1 0 0 0,0-1 0 0 0,-1 1 0 0 0,0 0 0 0 0,0-1 0 0 0,0 1 0 0 0,-1 0 0 0 0,0 0 0 0 0,1 0 0 0 0,-1 0 0 0 0,-1 0 0 0 0,1 0 0 0 0,-5-5 0 0 0,6 7 0 0 0,-1 1 0 0 0,0 0 0 0 0,1-1 0 0 0,-1 1 0 0 0,0 0 0 0 0,0 0 0 0 0,1 0 0 0 0,-1 0 0 0 0,0 1 0 0 0,0-1 0 0 0,0 1 0 0 0,0-1 0 0 0,0 1 0 0 0,0-1 0 0 0,0 1 0 0 0,0 0 0 0 0,0 0 0 0 0,-1 0 0 0 0,1 0 0 0 0,0 0 0 0 0,0 1 0 0 0,0-1 0 0 0,0 1 0 0 0,0-1 0 0 0,0 1 0 0 0,0 0 0 0 0,-2 1 0 0 0,-6 2 0 0 0,0 2 0 0 0,1-1 0 0 0,-16 12 0 0 0,18-12 0 0 0,4-3 0 0 0,1 0 0 0 0,0-1 0 0 0,0 1 0 0 0,0 0 0 0 0,0 0 0 0 0,0 0 0 0 0,0 1 0 0 0,0-1 0 0 0,-1 3 0 0 0,2-4 0 0 0,1 1 0 0 0,-1-1 0 0 0,1 1 0 0 0,0-1 0 0 0,-1 0 0 0 0,1 1 0 0 0,0-1 0 0 0,0 1 0 0 0,0-1 0 0 0,0 1 0 0 0,0-1 0 0 0,1 1 0 0 0,-1-1 0 0 0,0 1 0 0 0,0-1 0 0 0,1 0 0 0 0,-1 1 0 0 0,1-1 0 0 0,0 0 0 0 0,-1 1 0 0 0,1-1 0 0 0,0 0 0 0 0,0 0 0 0 0,0 1 0 0 0,0-1 0 0 0,0 0 0 0 0,1 1 0 0 0,2 2-4 0 0,1 0 0 0 0,-1-1 1 0 0,0 1-1 0 0,1-1 0 0 0,0 0 0 0 0,0-1 0 0 0,0 1 1 0 0,0-1-1 0 0,0 0 0 0 0,0 0 0 0 0,0 0 0 0 0,1-1 1 0 0,5 1-1 0 0,11 1-55 0 0,-1-2 1 0 0,24 0-1 0 0,5 0-113 0 0,-16 1-731 0 0,-20-2 1093 0 0,-1 0 0 0 0,0 1-1 0 0,0 1 1 0 0,0 0 0 0 0,25 8 0 0 0,-27-6-75 0 0,-7-3-108 0 0,0 1 0 0 0,0 0 0 0 0,-1-1 1 0 0,1 1-1 0 0,0 0 0 0 0,3 3 0 0 0,-3 4-7 0 0,-4-8 0 0 0,-1 0 0 0 0,1 1 0 0 0,0-1 0 0 0,-1 0 0 0 0,1 1 0 0 0,-1-1 0 0 0,1 0 0 0 0,-1 0 0 0 0,0 1 0 0 0,1-1 0 0 0,-1 0 0 0 0,0 0 0 0 0,0 0 0 0 0,0 0 0 0 0,0 0 0 0 0,0 0 0 0 0,0 0 0 0 0,0-1 0 0 0,0 1 0 0 0,0 0 0 0 0,-1 0 0 0 0,1-1 0 0 0,0 1 0 0 0,-2 0 0 0 0,1 0 0 0 0,0 0 0 0 0,0 0 0 0 0,-1 0 0 0 0,1-1 0 0 0,0 1 0 0 0,0-1 0 0 0,-1 1 0 0 0,1-1 0 0 0,0 0 0 0 0,0 1 0 0 0,-1-1 0 0 0,1-1 0 0 0,-5 1 0 0 0,5-1 0 0 0,1 1 0 0 0,0 0 0 0 0,0-1 0 0 0,0 1 0 0 0,-1-1 0 0 0,1 1 0 0 0,0 0 0 0 0,0-1 0 0 0,0 0 0 0 0,0 1 0 0 0,0-1 0 0 0,0 0 0 0 0,0 1 0 0 0,0-1 0 0 0,0 0 0 0 0,0 0 0 0 0,0 0 0 0 0,1 0 0 0 0,-1 0 0 0 0,0 0 0 0 0,0 0 0 0 0,1 0 0 0 0,-1 0 0 0 0,1 0 0 0 0,-1-1 0 0 0,1 1 0 0 0,0 0 0 0 0,-1 0 0 0 0,1 0 0 0 0,0-1 0 0 0,0 1 0 0 0,0 0 0 0 0,0-2 0 0 0,2-6 1 0 0,1 0 0 0 0,0 1 0 0 0,0-1 0 0 0,1 1 0 0 0,0 0 0 0 0,0 0 1 0 0,1 0-1 0 0,0 1 0 0 0,1-1 0 0 0,-1 1 0 0 0,2 0 0 0 0,-1 1 0 0 0,1 0 0 0 0,10-8 0 0 0,2 0-17 0 0,0 1 0 0 0,0 1 0 0 0,2 1 0 0 0,33-13 0 0 0,-44 19-104 0 0,0 2-1 0 0,1-1 1 0 0,-1 2-1 0 0,1-1 1 0 0,-1 1-1 0 0,1 1 1 0 0,0 0-1 0 0,0 0 1 0 0,0 1-1 0 0,0 1 1 0 0,0 0-1 0 0,-1 0 1 0 0,1 1-1 0 0,0 0 1 0 0,10 4-1 0 0,-2 2 121 0 0,-1 0 0 0 0,-1 1 0 0 0,26 17 0 0 0,-41-24 0 0 0,1 0 0 0 0,-1-1 0 0 0,1 1 0 0 0,-1-1 0 0 0,1 1 0 0 0,0-1 0 0 0,-1 0 0 0 0,1 0 0 0 0,0 0 0 0 0,0 0 0 0 0,0 0 0 0 0,5 0 0 0 0,-4-2 0 0 0,0 0 0 0 0,0 0 0 0 0,0 0 0 0 0,-1 0 0 0 0,1-1 0 0 0,0 0 0 0 0,-1 0 0 0 0,1 1 0 0 0,-1-2 0 0 0,0 1 0 0 0,1 0 0 0 0,-1-1 0 0 0,4-4 0 0 0,11-9 64 0 0,-17 15 273 0 0,7-12 1089 0 0,-8 13-1423 0 0,0 0 1 0 0,0 0-1 0 0,1-1 1 0 0,-1 1-1 0 0,0 0 1 0 0,0 0-1 0 0,0-1 1 0 0,0 1-1 0 0,0 0 1 0 0,0-1-1 0 0,0 1 1 0 0,0 0-1 0 0,0 0 1 0 0,0-1-1 0 0,0 1 1 0 0,0 0-1 0 0,0-1 1 0 0,0 1-1 0 0,0 0 1 0 0,0-1-1 0 0,0 1 1 0 0,0 0-1 0 0,-1 0 1 0 0,1-1-1 0 0,0 1 1 0 0,0 0-1 0 0,0 0 1 0 0,0-1-1 0 0,-1 1 1 0 0,1 0-1 0 0,0 0 1 0 0,0-1-1 0 0,0 1 1 0 0,-1 0-1 0 0,1 0 1 0 0,0 0-1 0 0,0 0 1 0 0,-1-1-1 0 0,1 1 1 0 0,0 0-1 0 0,0 0 1 0 0,-1 0-1 0 0,1 0 1 0 0,-1 0-1 0 0,-8 0 5 0 0,9 0-8 0 0,-5 1 0 0 0,0 1 0 0 0,0 0 0 0 0,1 0 0 0 0,-1 0 0 0 0,1 0 0 0 0,-1 1 0 0 0,1-1 0 0 0,-4 4 0 0 0,-32 28 0 0 0,35-30 0 0 0,-12 12 0 0 0,0 1 0 0 0,1 1 0 0 0,-16 22 0 0 0,28-34 0 0 0,0 0 0 0 0,0 0 0 0 0,0 1 0 0 0,1 0 0 0 0,0 0 0 0 0,0 0 0 0 0,1 0 0 0 0,0 0 0 0 0,0 0 0 0 0,1 0 0 0 0,0 1 0 0 0,0-1 0 0 0,0 1 0 0 0,1 9 0 0 0,1-16 0 0 0,-1 1 0 0 0,0 0 0 0 0,0-1 0 0 0,1 1 0 0 0,-1-1 0 0 0,1 1 0 0 0,0 0 0 0 0,-1-1 0 0 0,1 0 0 0 0,0 1 0 0 0,0-1 0 0 0,0 1 0 0 0,0-1 0 0 0,0 0 0 0 0,0 0 0 0 0,0 1 0 0 0,0-1 0 0 0,1 0 0 0 0,-1 0 0 0 0,0 0 0 0 0,1 0 0 0 0,-1-1 0 0 0,0 1 0 0 0,1 0 0 0 0,0 0 0 0 0,-1-1 0 0 0,1 1 0 0 0,-1-1 0 0 0,1 0 0 0 0,-1 1 0 0 0,4-1 0 0 0,0 0 0 0 0,0 1 0 0 0,0-2 0 0 0,0 1 0 0 0,0 0 0 0 0,0-1 0 0 0,0 0 0 0 0,0 0 0 0 0,0-1 0 0 0,6-2 0 0 0,13-7 0 0 0,1-1 0 0 0,-1-2 0 0 0,-1 0 0 0 0,0-2 0 0 0,-2 0 0 0 0,1-1 0 0 0,19-22 0 0 0,-8 6 0 0 0,56-62 0 0 0,-73 75 0 0 0,0 0 0 0 0,-2-1 0 0 0,13-25 0 0 0,-19 32 0 0 0,2-3 0 0 0,-1 0 0 0 0,-1-1 0 0 0,-1-1 0 0 0,0 1 0 0 0,5-27 0 0 0,-11 45 0 0 0,-1 0 0 0 0,0 0 0 0 0,0-1 0 0 0,0 1 0 0 0,0 0 0 0 0,0 0 0 0 0,0 0 0 0 0,0-1 0 0 0,1 1 0 0 0,-1 0 0 0 0,0 0 0 0 0,0-1 0 0 0,0 1 0 0 0,0 0 0 0 0,0 0 0 0 0,0-1 0 0 0,0 1 0 0 0,0 0 0 0 0,0 0 0 0 0,-1-1 0 0 0,1 1 0 0 0,0 0 0 0 0,0 0 0 0 0,0-1 0 0 0,0 1 0 0 0,0 0 0 0 0,0 0 0 0 0,0 0 0 0 0,0-1 0 0 0,-1 1 0 0 0,1 0 0 0 0,0 0 0 0 0,0 0 0 0 0,0-1 0 0 0,-1 1 0 0 0,1 0 0 0 0,0 0 0 0 0,0 0 0 0 0,0 0 0 0 0,-1 0 0 0 0,1 0 0 0 0,0-1 0 0 0,0 1 0 0 0,0 0 0 0 0,-1 0 0 0 0,1 0 0 0 0,0 0 0 0 0,0 0 0 0 0,-1 0 0 0 0,1 0 0 0 0,0 0 0 0 0,0 0 0 0 0,-1 0 0 0 0,1 0 0 0 0,0 0 0 0 0,0 0 0 0 0,-1 0 0 0 0,1 0 0 0 0,0 0 0 0 0,0 1 0 0 0,-1-1 0 0 0,1 0 0 0 0,0 0 0 0 0,0 0 0 0 0,-1 0 0 0 0,1 1 0 0 0,-6 0 0 0 0,1 1 0 0 0,-1 0 0 0 0,1 1 0 0 0,-1 0 0 0 0,1 0 0 0 0,0 0 0 0 0,0 0 0 0 0,0 1 0 0 0,1-1 0 0 0,-5 6 0 0 0,-9 8 0 0 0,-15 22 0 0 0,22-26 0 0 0,-8 11 0 0 0,1 1 0 0 0,2 0 0 0 0,0 2 0 0 0,2-1 0 0 0,1 2 0 0 0,1 0 0 0 0,-13 44 0 0 0,23-62 0 0 0,0-1 0 0 0,0 1 0 0 0,1 0 0 0 0,0 0 0 0 0,1 0 0 0 0,0 0 0 0 0,1 0 0 0 0,2 14 0 0 0,-3-21 0 0 0,1 0 0 0 0,-1 0 0 0 0,1 0 0 0 0,0 0 0 0 0,0 0 0 0 0,1 0 0 0 0,-1-1 0 0 0,0 1 0 0 0,1 0 0 0 0,0-1 0 0 0,-1 1 0 0 0,1-1 0 0 0,0 1 0 0 0,0-1 0 0 0,1 0 0 0 0,-1 0 0 0 0,0 0 0 0 0,1 0 0 0 0,-1 0 0 0 0,1 0 0 0 0,-1-1 0 0 0,1 0 0 0 0,0 1 0 0 0,0-1 0 0 0,0 0 0 0 0,0 0 0 0 0,0 0 0 0 0,0-1 0 0 0,0 1 0 0 0,6 0 0 0 0,9-2 0 0 0,1 0 0 0 0,-1-1 0 0 0,1 0 0 0 0,-1-2 0 0 0,0 0 0 0 0,0-1 0 0 0,-1-1 0 0 0,21-9 0 0 0,-4-2 0 0 0,0 0 0 0 0,-1-3 0 0 0,31-23 0 0 0,-47 30 0 0 0,0-1 0 0 0,-1-1 0 0 0,20-23 0 0 0,-28 29 0 0 0,-1-1 0 0 0,0 0 0 0 0,0 0 0 0 0,-1-1 0 0 0,-1 1 0 0 0,0-1 0 0 0,6-19 0 0 0,-11 30 0 0 0,0 0 0 0 0,0 0 0 0 0,0 0 0 0 0,-1 1 0 0 0,1-1 0 0 0,0 0 0 0 0,0 0 0 0 0,0 0 0 0 0,-1 0 0 0 0,1 0 0 0 0,0 0 0 0 0,0 0 0 0 0,0 0 0 0 0,-1 0 0 0 0,1 0 0 0 0,0 0 0 0 0,0 0 0 0 0,-1 0 0 0 0,1 0 0 0 0,0 0 0 0 0,0 0 0 0 0,-1 0 0 0 0,1 0 0 0 0,0 0 0 0 0,0 0 0 0 0,0 0 0 0 0,-1 0 0 0 0,1 0 0 0 0,0 0 0 0 0,0-1 0 0 0,0 1 0 0 0,-1 0 0 0 0,1 0 0 0 0,0 0 0 0 0,0 0 0 0 0,0 0 0 0 0,0-1 0 0 0,0 1 0 0 0,-1 0 0 0 0,1 0 0 0 0,0 0 0 0 0,0-1 0 0 0,0 1 0 0 0,0 0 0 0 0,0 0 0 0 0,0 0 0 0 0,0-1 0 0 0,0 1 0 0 0,0 0 0 0 0,0 0 0 0 0,0-1 0 0 0,-1 1 0 0 0,1 0 0 0 0,1 0 0 0 0,-1 0 0 0 0,0-1 0 0 0,0 1 0 0 0,0 0 0 0 0,0 0 0 0 0,0-1 0 0 0,0 1 0 0 0,0 0 0 0 0,0 0 0 0 0,0-1 0 0 0,-9 6 0 0 0,-1 0 0 0 0,1 0 0 0 0,0 0 0 0 0,1 2 0 0 0,-1-1 0 0 0,1 1 0 0 0,1 0 0 0 0,-1 0 0 0 0,1 1 0 0 0,0 0 0 0 0,1 0 0 0 0,0 1 0 0 0,0 0 0 0 0,-8 17 0 0 0,12-22 0 0 0,1 0 0 0 0,-1 1 0 0 0,1-1 0 0 0,0 0 0 0 0,0 1 0 0 0,0-1 0 0 0,1 0 0 0 0,0 1 0 0 0,0 8 0 0 0,0-11 0 0 0,0 0 0 0 0,1 0 0 0 0,-1 0 0 0 0,1 0 0 0 0,0 0 0 0 0,0 0 0 0 0,-1 0 0 0 0,1 0 0 0 0,0 0 0 0 0,1-1 0 0 0,-1 1 0 0 0,0 0 0 0 0,0 0 0 0 0,1-1 0 0 0,-1 1 0 0 0,1-1 0 0 0,-1 1 0 0 0,1-1 0 0 0,0 0 0 0 0,0 0 0 0 0,3 2 0 0 0,0 0 0 0 0,0-1 0 0 0,1 0 0 0 0,-1 0 0 0 0,1-1 0 0 0,-1 1 0 0 0,1-1 0 0 0,0 0 0 0 0,0-1 0 0 0,-1 1 0 0 0,1-1 0 0 0,0 0 0 0 0,6-1 0 0 0,3-2 0 0 0,0-1 0 0 0,0 0 0 0 0,19-8 0 0 0,-3-1 0 0 0,-1-1 0 0 0,0-1 0 0 0,-1-2 0 0 0,0-1 0 0 0,-1-1 0 0 0,-2-1 0 0 0,27-26 0 0 0,-42 35 0 0 0,0-1 0 0 0,-1 0 0 0 0,-1-1 0 0 0,0 0 0 0 0,-1 0 0 0 0,0-1 0 0 0,-1 0 0 0 0,0 0 0 0 0,-1-1 0 0 0,4-18 0 0 0,-8 28-3 0 0,-1 0 0 0 0,-1 0 0 0 0,1 1 0 0 0,-1-1 0 0 0,0-10 0 0 0,0 15 5 0 0,0-1 0 0 0,0 0 0 0 0,0 0 0 0 0,0 1 0 0 0,0-1 0 0 0,-1 0 0 0 0,1 0 0 0 0,0 1 0 0 0,0-1 0 0 0,-1 0 0 0 0,1 1 0 0 0,-1-1-1 0 0,1 0 1 0 0,-1 1 0 0 0,1-1 0 0 0,-1 1 0 0 0,1-1 0 0 0,-1 0 0 0 0,1 1 0 0 0,-1-1 0 0 0,1 1 0 0 0,-1 0 0 0 0,0-1 0 0 0,1 1 0 0 0,-1-1 0 0 0,0 1 0 0 0,0 0 0 0 0,1 0 0 0 0,-1-1 0 0 0,0 1 0 0 0,0 0 0 0 0,1 0 0 0 0,-1 0 0 0 0,0 0 0 0 0,0 0 0 0 0,1 0-1 0 0,-1 0 1 0 0,0 0 0 0 0,0 0 0 0 0,1 0 0 0 0,-1 1 0 0 0,0-1 0 0 0,0 0 0 0 0,1 0 0 0 0,-2 1 0 0 0,-3 1 88 0 0,1 0 1 0 0,-1 0-1 0 0,1 0 0 0 0,-1 1 1 0 0,1 0-1 0 0,0 0 0 0 0,0 0 1 0 0,0 0-1 0 0,0 1 0 0 0,-4 4 0 0 0,-6 8 399 0 0,-12 20-1 0 0,23-32-482 0 0,-12 21-6 0 0,1 1 0 0 0,1 0 0 0 0,-10 30 0 0 0,23-56 0 0 0,-4 8-83 0 0,1 0 0 0 0,1 1 0 0 0,0-1 0 0 0,0 1 0 0 0,0-1 0 0 0,1 1 0 0 0,1 0 0 0 0,-1 0 0 0 0,2 0 0 0 0,-1-1 0 0 0,2 12 0 0 0,-1-16 47 0 0,0 0 1 0 0,0-1-1 0 0,1 1 1 0 0,-1 0-1 0 0,1-1 1 0 0,-1 1-1 0 0,1-1 0 0 0,0 0 1 0 0,0 1-1 0 0,1-1 1 0 0,-1 0-1 0 0,1 0 1 0 0,-1-1-1 0 0,1 1 0 0 0,0 0 1 0 0,0-1-1 0 0,0 0 1 0 0,1 0-1 0 0,-1 0 1 0 0,0 0-1 0 0,1 0 0 0 0,-1 0 1 0 0,1-1-1 0 0,0 0 1 0 0,-1 0-1 0 0,1 0 1 0 0,6 1-1 0 0,8 0 36 0 0,0-1 0 0 0,-1-1 0 0 0,1 0 0 0 0,0-2 0 0 0,-1 0 0 0 0,1-1 0 0 0,-1 0 0 0 0,0-1 0 0 0,0-1 0 0 0,22-10 0 0 0,-19 6 0 0 0,-1 0 0 0 0,0-2 0 0 0,-1 0 0 0 0,0-1 0 0 0,-1 0 0 0 0,0-2 0 0 0,-1 0 0 0 0,18-21 0 0 0,-6 1 498 0 0,47-75 0 0 0,10-45 498 0 0,1-19-996 0 0,-70 138 0 0 0,-14 24 0 0 0,-6 8 0 0 0,-5 5 0 0 0,6-1 0 0 0,0 0 0 0 0,0 0 0 0 0,1 0 0 0 0,-1 0 0 0 0,1 1 0 0 0,-1 0 0 0 0,1-1 0 0 0,-1 1 0 0 0,1 0 0 0 0,-4 4 0 0 0,-19 26 0 0 0,18-24 0 0 0,-8 14 0 0 0,1 0 0 0 0,-21 43 0 0 0,-14 53 0 0 0,32-76 0 0 0,-100 279 0 0 0,113-311 0 0 0,1 1 0 0 0,0 0 0 0 0,1 0 0 0 0,1 0 0 0 0,0 0 0 0 0,0 0 0 0 0,1 16 0 0 0,4-16 0 0 0,5 0 0 0 0,-4-10 0 0 0,-4-2 0 0 0,3 2-71 0 0,0-1 0 0 0,1 0 0 0 0,-1-1-1 0 0,1 1 1 0 0,-1-1 0 0 0,0 0 0 0 0,0 0 0 0 0,1 0 0 0 0,-1 0 0 0 0,0-1-1 0 0,0 0 1 0 0,0 0 0 0 0,6-4 0 0 0,4-3-261 0 0,-1-1 0 0 0,16-14 0 0 0,-20 15 146 0 0,-1-1 0 0 0,1 0 0 0 0,-2 0-1 0 0,1-1 1 0 0,-1 0 0 0 0,-1 0 0 0 0,0-1 0 0 0,-1 0-1 0 0,0 0 1 0 0,4-15 0 0 0,-7 18 186 0 0,0 1 0 0 0,0-1 0 0 0,-1 0 0 0 0,0 1 0 0 0,-1-1 0 0 0,0 0 0 0 0,0 0 0 0 0,-3-10 0 0 0,3 16 0 0 0,-1 1 0 0 0,1-1 0 0 0,-1 0 0 0 0,0 1 0 0 0,0-1 0 0 0,-1 1 0 0 0,1-1 0 0 0,0 1 0 0 0,-1-1 0 0 0,1 1 0 0 0,-1 0 0 0 0,0 0 0 0 0,0 0 0 0 0,0 0 0 0 0,0 0 0 0 0,0 0 0 0 0,0 1 0 0 0,0-1 0 0 0,-1 0 0 0 0,1 1 0 0 0,-1 0 0 0 0,1 0 0 0 0,-1 0 0 0 0,1 0 0 0 0,-1 0 0 0 0,0 0 0 0 0,1 0 0 0 0,-1 1 0 0 0,-4-1 0 0 0,1 1 0 0 0,1 0 0 0 0,-1 0 0 0 0,1 0 0 0 0,0 0 0 0 0,-1 1 0 0 0,1 0 0 0 0,0 0 0 0 0,0 0 0 0 0,-1 1 0 0 0,1 0 0 0 0,0 0 0 0 0,0 0 0 0 0,1 0 0 0 0,-1 1 0 0 0,0 0 0 0 0,1 0 0 0 0,-5 4 0 0 0,8-6 0 0 0,0-1 0 0 0,0 1 0 0 0,0 0 0 0 0,1 0 0 0 0,-1 0 0 0 0,0 0 0 0 0,0 0 0 0 0,1 0 0 0 0,-1 0 0 0 0,1 0 0 0 0,-1 0 0 0 0,0 3 0 0 0,3 4 0 0 0,-1-5 0 0 0,5 9 0 0 0,-1-10 0 0 0,-4-2 0 0 0,3 2-10 0 0,0 0 0 0 0,0-1 0 0 0,0 1-1 0 0,1-1 1 0 0,-1 0 0 0 0,0 0 0 0 0,1-1 0 0 0,-1 1 0 0 0,0-1 0 0 0,1 0-1 0 0,6-1 1 0 0,4-1-185 0 0,31-8 1 0 0,-14 2-160 0 0,26-6-1630 0 0,-28 4 961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1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119 263 8287 0 0,'0'0'191'0'0,"0"0"26"0"0,0 0 9 0 0,7-8 890 0 0,13-35 4590 0 0,10-36-1286 0 0,-21 55-3208 0 0,6-22 932 0 0,-2 8-2072 0 0,-13 37 299 0 0,0-5 287 0 0,1 6-624 0 0,-1-1 0 0 0,0 1-1 0 0,0-1 1 0 0,0 1 0 0 0,1-1 0 0 0,-1 0 0 0 0,0 1 0 0 0,0-1-1 0 0,0 1 1 0 0,0-1 0 0 0,0 1 0 0 0,0-1 0 0 0,0 0-1 0 0,0 1 1 0 0,0-1 0 0 0,-1 1 0 0 0,1-1 0 0 0,0 1 0 0 0,0-1-1 0 0,0 0 1 0 0,-1 1 0 0 0,1-1 0 0 0,0 1 0 0 0,-1-1 0 0 0,1 1-1 0 0,0-1 1 0 0,-1 1 0 0 0,1-1-34 0 0,0 1 0 0 0,0 0 0 0 0,0 0 0 0 0,0 0 0 0 0,0 0 0 0 0,-1 0 0 0 0,1 0 0 0 0,0-1 0 0 0,0 1 0 0 0,0 0 0 0 0,0 0 0 0 0,0 0 0 0 0,0 0 0 0 0,0 0 0 0 0,0 0 0 0 0,0 0 0 0 0,-1 0 0 0 0,1 0 0 0 0,0 0 0 0 0,0 0 0 0 0,0 0 0 0 0,0-1 0 0 0,0 1 0 0 0,0 0 0 0 0,-1 0 0 0 0,1 0 0 0 0,0 0 0 0 0,0 0 0 0 0,0 0 0 0 0,0 0 0 0 0,0 0 0 0 0,0 0 0 0 0,-1 0 0 0 0,1 0 0 0 0,0 0 0 0 0,0 0 0 0 0,0 1 0 0 0,0-1 0 0 0,-1 0 0 0 0,1 0 0 0 0,-1 1 0 0 0,1-1 0 0 0,0 0 0 0 0,-1 1 0 0 0,1-1 0 0 0,0 0 0 0 0,-1 1 0 0 0,1-1 0 0 0,0 1 0 0 0,-1-1 0 0 0,1 0 0 0 0,0 1 0 0 0,0-1 0 0 0,0 1 0 0 0,-1-1 0 0 0,1 2 0 0 0,-8 17 0 0 0,-43 106 0 0 0,35-81 0 0 0,-11 21 0 0 0,14-36 0 0 0,-16 51 0 0 0,15-43 0 0 0,11-32 0 0 0,1 0 0 0 0,0 0 0 0 0,0 0 0 0 0,0 1 0 0 0,0-1 0 0 0,1 1 0 0 0,0-1 0 0 0,0 7 0 0 0,-1-3 0 0 0,-2 1 0 0 0,3-9 0 0 0,-5 9 0 0 0,2-3 0 0 0,-2-1 0 0 0,5-6 0 0 0,1 0 0 0 0,0 0 0 0 0,0 1 0 0 0,0-1 0 0 0,-1 0 0 0 0,1 0 0 0 0,0 0 0 0 0,0 1 0 0 0,0-1 0 0 0,0 0 0 0 0,-1 0 0 0 0,1 0 0 0 0,0 1 0 0 0,0-1 0 0 0,0 0 0 0 0,0 0 0 0 0,0 1 0 0 0,0-1 0 0 0,0 0 0 0 0,0 0 0 0 0,0 1 0 0 0,0-1 0 0 0,0 0 0 0 0,0 0 0 0 0,0 1 0 0 0,0-1 0 0 0,0 0 0 0 0,0 1 0 0 0,0-1 0 0 0,0 0 0 0 0,0 0 0 0 0,0 1 0 0 0,0-1 0 0 0,0 0 0 0 0,0 0 0 0 0,1 0 0 0 0,-1 1 0 0 0,0-1 0 0 0,0 0 0 0 0,0 0 0 0 0,0 1 0 0 0,1-1 0 0 0,-1 0 0 0 0,0 0 0 0 0,9 5 0 0 0,-8-4 0 0 0,11 5 0 0 0,3-1 0 0 0,-6-4 0 0 0,2 0 0 0 0,0 0 0 0 0,18 0 0 0 0,27 0 0 0 0,-48 0 0 0 0,-4 0 0 0 0,-1-1 0 0 0,0 0 0 0 0,0 0 0 0 0,0 0 0 0 0,0 0 0 0 0,0 0 0 0 0,0-1 0 0 0,0 1 0 0 0,0-1 0 0 0,4-1 0 0 0,1-1 0 0 0,1 1 0 0 0,0 1 0 0 0,-2 1-201 0 0,-5 0-850 0 0,-2 0-385 0 0,0 0-1273 0 0,0 0-4798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1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11975 0 0,'0'0'267'0'0,"0"0"42"0"0,0 0 17 0 0,0 0-28 0 0,0 0-58 0 0,0 0 491 0 0,15-8 2205 0 0,-10 4-2309 0 0,1 1 0 0 0,0-1 0 0 0,0 1 0 0 0,0 0 0 0 0,0 1 0 0 0,10-4 0 0 0,-11 5-498 0 0,-3 0 30 0 0,0 1-1 0 0,0-1 1 0 0,0 1 0 0 0,0 0-1 0 0,1 0 1 0 0,-1 0-1 0 0,0 0 1 0 0,0 0-1 0 0,0 0 1 0 0,0 1 0 0 0,3 0-1 0 0,27 12-142 0 0,-30-12-16 0 0,0 0 0 0 0,0 0 0 0 0,0-1 0 0 0,0 1 0 0 0,0-1 0 0 0,0 1 0 0 0,0-1 0 0 0,0 0 0 0 0,4 0 0 0 0,2 0 0 0 0,-2 3 0 0 0,-5-2 0 0 0,0-1 0 0 0,1 1 0 0 0,-1-1 0 0 0,0 0 0 0 0,1 1 0 0 0,-1-1 0 0 0,0 0 0 0 0,1 0 0 0 0,-1 0 0 0 0,1 0 0 0 0,-1 0 0 0 0,0 0 0 0 0,1 0 0 0 0,-1 0 0 0 0,0 0 0 0 0,3-1 0 0 0,11-4 0 0 0,-13 4 0 0 0,0 0 0 0 0,1 0 0 0 0,-1 0 0 0 0,0 1 0 0 0,0-1 0 0 0,0 1 0 0 0,4-1 0 0 0,-4 1 0 0 0,-1 1 0 0 0,1-1 0 0 0,-1 0 0 0 0,1 0 0 0 0,-1 0 0 0 0,1 0 0 0 0,-1 0 0 0 0,1-1 0 0 0,-1 1 0 0 0,0 0 0 0 0,1-1 0 0 0,-1 1 0 0 0,3-2 0 0 0,9-4 0 0 0,-5 3 0 0 0,-1 0-64 0 0,-6 2-273 0 0,-1 1-138 0 0,0 0-33 0 0,0 0-140 0 0,0 0-572 0 0,-1-5-1777 0 0,1 4 1462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1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10135 0 0,'0'0'464'0'0,"0"0"-9"0"0,0 0-155 0 0,0 0 443 0 0,0 0 227 0 0,0 0 44 0 0,0 0-61 0 0,0 0-288 0 0,0 0-121 0 0,0 0-28 0 0,0 0 66 0 0,0 0 288 0 0,0 0 122 0 0,0 0 28 0 0,0 0-65 0 0,8-4 254 0 0,1-1-1056 0 0,1 1-1 0 0,0 1 1 0 0,0 0-1 0 0,0 0 1 0 0,0 0-1 0 0,16 0 1 0 0,18-5-89 0 0,-36 7-64 0 0,-1 1-201 0 0,-6 0-850 0 0,-1 0-385 0 0,0 0-1136 0 0,0 0-4248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1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74 11975 0 0,'0'0'267'0'0,"0"0"42"0"0,0 0 17 0 0,0 0-28 0 0,0-1-196 0 0,-1-2 285 0 0,1 0 1 0 0,-1-1 0 0 0,0 1 0 0 0,0 0 0 0 0,0 0 0 0 0,0 0 0 0 0,-1 0 0 0 0,1 1-1 0 0,-3-5 1 0 0,3 6 632 0 0,1 1-65 0 0,-7-5 254 0 0,1 0-908 0 0,-1 0 0 0 0,0 1 0 0 0,-9-5 0 0 0,9 7 45 0 0,-1 1 0 0 0,0-1-1 0 0,1 2 1 0 0,-1-1 0 0 0,-8 1-1 0 0,10 0-443 0 0,-12-2 98 0 0,14 2 0 0 0,1-1 0 0 0,-1 1 0 0 0,1 0 0 0 0,-1 0 0 0 0,1 0 0 0 0,-6 1 0 0 0,6-1 0 0 0,-11 5 0 0 0,10-5 0 0 0,-14 14 0 0 0,2-3 0 0 0,7-3 0 0 0,8-4 0 0 0,1-2 0 0 0,0-1 0 0 0,-1 1 0 0 0,1-1 0 0 0,-1 1 0 0 0,1-1 0 0 0,0 1 0 0 0,-1 0 0 0 0,1-1 0 0 0,0 1 0 0 0,0 0 0 0 0,0-1 0 0 0,0 1 0 0 0,1 2 0 0 0,0 1 0 0 0,2 11 0 0 0,1-2 0 0 0,1 68 0 0 0,1-18 0 0 0,-6-56 0 0 0,-1-1 0 0 0,0 0 0 0 0,0 0 0 0 0,0 0 0 0 0,-1 0 0 0 0,0 0 0 0 0,0 0 0 0 0,-1 0 0 0 0,0 0 0 0 0,-5 8 0 0 0,-4 10 0 0 0,0 5 0 0 0,-24 52 0 0 0,14-31 0 0 0,15-34 0 0 0,-13 25 0 0 0,13-28 0 0 0,0 1 0 0 0,2 0 0 0 0,-1 0 0 0 0,2 0 0 0 0,0 1 0 0 0,-2 21 0 0 0,5 10 0 0 0,0-46 0 0 0,1 0 0 0 0,0-1 0 0 0,0 1 0 0 0,0-1 0 0 0,0 1 0 0 0,0 0 0 0 0,0-1 0 0 0,0 1 0 0 0,0-1 0 0 0,0 1 0 0 0,0-1 0 0 0,0 1 0 0 0,0-1 0 0 0,0 1 0 0 0,0 0 0 0 0,1-1 0 0 0,-1 1 0 0 0,0-1 0 0 0,0 1 0 0 0,1-1 0 0 0,-1 0 0 0 0,0 1 0 0 0,1-1 0 0 0,-1 1 0 0 0,1-1 0 0 0,-1 1 0 0 0,1-1 0 0 0,-1 1 0 0 0,1 0 0 0 0,-1 0 0 0 0,0-1 0 0 0,1 1 0 0 0,-1 0 0 0 0,1-1 0 0 0,-1 1 0 0 0,1 0 0 0 0,-1-1 0 0 0,1 1 0 0 0,-1-1 0 0 0,1 1 0 0 0,-1-1 0 0 0,1 1 0 0 0,0-1 0 0 0,-1 1 0 0 0,1-1 0 0 0,1 1 0 0 0,1 0 0 0 0,-3 0 0 0 0,1-1 0 0 0,-1 1 0 0 0,1-1 0 0 0,-1 0 0 0 0,1 1 0 0 0,-1-1 0 0 0,1 1 0 0 0,-1-1 0 0 0,1 0 0 0 0,-1 0 0 0 0,1 1 0 0 0,0-1 0 0 0,-1 0 0 0 0,1 0 0 0 0,-1 0 0 0 0,1 1 0 0 0,0-1 0 0 0,-1 0 0 0 0,1 0 0 0 0,0 0 0 0 0,-1 0 0 0 0,1 0 0 0 0,0 0 0 0 0,-1 0 0 0 0,1-1 0 0 0,0 1 0 0 0,-1 0 0 0 0,1 0 0 0 0,0-1 0 0 0,1 0 0 0 0,18-2 0 0 0,0-1 0 0 0,0-1 0 0 0,0-1 0 0 0,21-10 0 0 0,-22 11 0 0 0,-18 4 23 0 0,-6 1-278 0 0,-9 2-1295 0 0,12-1-689 0 0,-5 0-4924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2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10135 0 0,'0'0'231'0'0,"0"0"29"0"0,0 0 19 0 0,0 0 37 0 0,0 0 125 0 0,0 0 58 0 0,1-1 11 0 0,0-1-302 0 0,1 1 0 0 0,-1 0-1 0 0,0-1 1 0 0,0 1 0 0 0,0 0-1 0 0,-1-1 1 0 0,1 1 0 0 0,0-1-1 0 0,0 0 1 0 0,-1 1 0 0 0,1-1-1 0 0,0-2 1 0 0,3-19 5846 0 0,-4 22-3960 0 0,1 21-2094 0 0,-2-3 0 0 0,0-11 0 0 0,1 0 0 0 0,-1 0 0 0 0,1-1 0 0 0,1 1 0 0 0,-1 0 0 0 0,3 8 0 0 0,-1-2 0 0 0,2 0 0 0 0,5 16 0 0 0,-8-27 0 0 0,-1 0 0 0 0,0 0 0 0 0,0-1 0 0 0,1 1 0 0 0,-1 0 0 0 0,1 0 0 0 0,-1 0 0 0 0,1-1 0 0 0,-1 1 0 0 0,1 0 0 0 0,-1 0 0 0 0,1-1 0 0 0,0 1 0 0 0,0 0 0 0 0,-1-1 0 0 0,1 1 0 0 0,0-1 0 0 0,0 1 0 0 0,-1-1 0 0 0,1 0 0 0 0,0 1 0 0 0,0-1 0 0 0,0 0 0 0 0,2 1 0 0 0,0 0 0 0 0,-2 0 38 0 0,1 0-1 0 0,0-1 1 0 0,0 1-1 0 0,0 0 1 0 0,0-1-1 0 0,0 1 1 0 0,0-1-1 0 0,0 0 1 0 0,0 0-1 0 0,0 0 1 0 0,0 0-1 0 0,0 0 1 0 0,-1 0-1 0 0,5-1 1 0 0,0 0 330 0 0,-1 1-267 0 0,0-1 1 0 0,0 1 0 0 0,1-1-1 0 0,-1-1 1 0 0,0 1-1 0 0,0-1 1 0 0,0 0-1 0 0,0 0 1 0 0,0 0 0 0 0,5-4-1 0 0,-8 5-101 0 0,0 0 0 0 0,0 0 0 0 0,1-1 0 0 0,-1 1 0 0 0,0-1 0 0 0,0 1 0 0 0,-1-1 0 0 0,1 0 0 0 0,0 0 0 0 0,0 0 0 0 0,-1 0 0 0 0,1 0 0 0 0,-1 0 0 0 0,2-4 0 0 0,3-4 0 0 0,37-50 0 0 0,-42 58 0 0 0,0 1 0 0 0,0-1 0 0 0,0 0 0 0 0,0 0 0 0 0,0 0 0 0 0,-1 0 0 0 0,1 0 0 0 0,0-2 0 0 0,-1 1 0 0 0,1 1 0 0 0,-1-1 0 0 0,1 1 0 0 0,0-1 0 0 0,0 1 0 0 0,0 0 0 0 0,1-1 0 0 0,-1 1 0 0 0,0 0 0 0 0,1 0 0 0 0,0 0 0 0 0,-1 0 0 0 0,3-2 0 0 0,1 0 72 0 0,-4 3 299 0 0,-1 1 117 0 0,0 0 21 0 0,0 0-66 0 0,1-1-294 0 0,5-2-133 0 0,-6 3-16 0 0,0 0 0 0 0,0 0 0 0 0,0-1 0 0 0,1 1 0 0 0,-1 0 0 0 0,0 0 0 0 0,0 0 0 0 0,1 0 0 0 0,-1 0 0 0 0,0 0 0 0 0,0 0 0 0 0,0 0 0 0 0,1 0 0 0 0,-1 0 0 0 0,0 0 0 0 0,0 0 0 0 0,1 0 0 0 0,-1 0 0 0 0,0 0 0 0 0,0 0 0 0 0,0 0 0 0 0,1 1 0 0 0,-1-1 0 0 0,0 0 0 0 0,0 0 0 0 0,1 0 0 0 0,-1 0 0 0 0,0 0 0 0 0,0 0 0 0 0,0 1 0 0 0,0-1 0 0 0,1 0 0 0 0,-1 0 0 0 0,0 0 0 0 0,0 0 0 0 0,0 1 0 0 0,0-1 0 0 0,0 0 0 0 0,0 0 0 0 0,0 0 0 0 0,1 1 0 0 0,-1-1 0 0 0,0 0 0 0 0,0 0 0 0 0,0 1 0 0 0,0-1 0 0 0,0 0 0 0 0,0 0 0 0 0,0 1 0 0 0,0-1 0 0 0,0 0 0 0 0,0 0 0 0 0,0 0 0 0 0,0 1 0 0 0,0-1 0 0 0,0 0 0 0 0,-1 0 0 0 0,1 1 0 0 0,0-1 0 0 0,0 0 0 0 0,-1 6 0 0 0,-1-1 0 0 0,0 0 0 0 0,0 0 0 0 0,0 0 0 0 0,0 0 0 0 0,-1 0 0 0 0,0 0 0 0 0,0-1 0 0 0,-4 6 0 0 0,-8 14 0 0 0,-89 160 0 0 0,88-157 0 0 0,0 1 0 0 0,-17 40 0 0 0,15-29 0 0 0,11-26 0 0 0,1 1 0 0 0,-5 14 0 0 0,-2 22 0 0 0,10-41 0 0 0,1 0 0 0 0,0-1 0 0 0,0 0 0 0 0,2-2 0 0 0,6-8 0 0 0,-1-1-700 0 0,-1-1-1 0 0,0 0 1 0 0,0 1-1 0 0,0-2 1 0 0,7-7-1 0 0,-4 1-832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2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9 13823 0 0,'0'0'315'0'0,"0"0"45"0"0,0 0 21 0 0,0 0-49 0 0,0 0-149 0 0,0 0 194 0 0,0 0 110 0 0,0 0 22 0 0,0 0 71 0 0,0 0 286 0 0,0 0 124 0 0,0 0 30 0 0,0 0-65 0 0,0 0-290 0 0,4 0-121 0 0,22-4 571 0 0,10 1-1098 0 0,-18 2 393 0 0,0 1-1 0 0,-1 0 1 0 0,1 2 0 0 0,20 3-1 0 0,-29-3-409 0 0,-8-2 1 0 0,-1 0-1 0 0,1 0 1 0 0,0 0 0 0 0,0 0-1 0 0,-1 1 1 0 0,1-1 0 0 0,0 0-1 0 0,-1 1 1 0 0,1-1 0 0 0,0 0-1 0 0,-1 1 1 0 0,1-1 0 0 0,-1 1-1 0 0,1-1 1 0 0,-1 1 0 0 0,1-1-1 0 0,-1 1 1 0 0,1-1 0 0 0,-1 1-1 0 0,1 0 1 0 0,-1-1 0 0 0,0 1-1 0 0,1-1 1 0 0,-1 1 0 0 0,0 0-1 0 0,1 0 1 0 0,-1-1 0 0 0,0 1-1 0 0,0 1 1 0 0,0-1 51 0 0,1 3 100 0 0,0 0 0 0 0,0 0 0 0 0,-1 0 0 0 0,1 0 0 0 0,-1 0 0 0 0,0 0 0 0 0,0 0 0 0 0,-1 0 0 0 0,1 0 0 0 0,-1 0 0 0 0,0 0 0 0 0,-2 6 0 0 0,-54 273-152 0 0,43-169 0 0 0,-9 48 0 0 0,18-126 0 0 0,4-23 0 0 0,0-8 0 0 0,1 1 0 0 0,-1 0 0 0 0,0-1 0 0 0,0 1 0 0 0,-4 9 0 0 0,2-7 0 0 0,3-7 0 0 0,-1 0 0 0 0,0 0 0 0 0,1 0 0 0 0,-1 0 0 0 0,0 1 0 0 0,0-1 0 0 0,0 0 0 0 0,0-1 0 0 0,0 1 0 0 0,0 0 0 0 0,0 0 0 0 0,0 0 0 0 0,0-1 0 0 0,0 1 0 0 0,0 0 0 0 0,0-1 0 0 0,0 1 0 0 0,-1-1 0 0 0,1 1 0 0 0,0-1 0 0 0,0 0 0 0 0,-1 1 0 0 0,1-1 0 0 0,0 0 0 0 0,-1 0 0 0 0,1 0 0 0 0,0 0 0 0 0,-1 0 0 0 0,-1-1 0 0 0,-1 1 0 0 0,-3 0 0 0 0,1 0 0 0 0,-1-1 0 0 0,0 0 0 0 0,0-1 0 0 0,1 1 0 0 0,-10-4 0 0 0,10 3 0 0 0,0 0 0 0 0,0 0 0 0 0,-9-1 0 0 0,8 3 0 0 0,-35 8-58 0 0,41-8 52 0 0,0 0-331 0 0,-5 0-373 0 0,4 0-5623 0 0,2 0-1175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2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15663 0 0,'0'0'719'0'0,"0"0"-20"0"0,9-6 1431 0 0,2 0-485 0 0,-6 2-1323 0 0,0 1 0 0 0,0 0 0 0 0,0 0 0 0 0,0 1 0 0 0,1-1 0 0 0,-1 1 1 0 0,1 1-1 0 0,-1-1 0 0 0,1 1 0 0 0,0 0 0 0 0,0 0 0 0 0,0 0 0 0 0,-1 1 0 0 0,1 0 1 0 0,10 1-1 0 0,12-2 848 0 0,-26 1-1620 0 0,-1 0-50 0 0,15 2-163 0 0,-14-1 276 0 0,2 2-21 0 0,-1-2-1515 0 0,-2 1-3463 0 0,-1-2-2134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2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15663 0 0,'0'0'719'0'0,"0"0"-20"0"0,20-3 879 0 0,-20 3-1463 0 0,17-5 1619 0 0,0 1-1 0 0,0 0 1 0 0,0 1 0 0 0,21 0 0 0 0,-37 2-1752 0 0,0 1-1 0 0,-1 0 0 0 0,1 0 1 0 0,0 0-1 0 0,-1 0 1 0 0,1 0-1 0 0,0 1 1 0 0,0-1-1 0 0,-1 0 1 0 0,1 0-1 0 0,0 0 1 0 0,0 1-1 0 0,-1-1 1 0 0,1 0-1 0 0,-1 1 1 0 0,1-1-1 0 0,0 0 0 0 0,-1 1 1 0 0,1-1-1 0 0,0 2 1 0 0,5 0-2214 0 0,-6-2 1209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3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8287 0 0,'0'0'382'0'0,"0"0"-8"0"0,0 0-102 0 0,0 0 463 0 0,-12 0 1354 0 0,11 0 1778 0 0,1 1 4054 0 0,70 5-6595 0 0,-38-3-1012 0 0,-22-3-314 0 0,-1 2 0 0 0,0 1 0 0 0,0 2 0 0 0,-2 2 0 0 0,0 6-129 0 0,-8-9-292 0 0,0-4 142 0 0,1 2-675 0 0,0-2-920 0 0,0 0-3643 0 0,0 0-1565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3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90 140 10135 0 0,'0'0'464'0'0,"0"0"-9"0"0,0 0-155 0 0,0 0 443 0 0,16-3 2263 0 0,2-4-895 0 0,-15 6-1707 0 0,1-1 1 0 0,-1 1-1 0 0,0 0 1 0 0,1 0 0 0 0,-1 0-1 0 0,1 0 1 0 0,0 1 0 0 0,6-1-1 0 0,25 0 1161 0 0,0-2 1 0 0,64-13-1 0 0,-89 12-1560 0 0,1 1 0 0 0,-1-1 0 0 0,17-10 0 0 0,14-5-9 0 0,-36 18 2 0 0,-1-1 11 0 0,0 0 0 0 0,0 1 1 0 0,0-1-1 0 0,0-1 0 0 0,0 1 1 0 0,-1 0-1 0 0,5-4 0 0 0,-7 5 362 0 0,0 0-240 0 0,0 0 0 0 0,0 0-1 0 0,0 0 1 0 0,0 0 0 0 0,0 0 0 0 0,0 0 0 0 0,0 0 0 0 0,0 0 0 0 0,-1 0 0 0 0,2-2 0 0 0,-2 3-128 0 0,0-1 0 0 0,0 1 0 0 0,0 0 0 0 0,0 0 1 0 0,1-1-1 0 0,-1 1 0 0 0,0 0 0 0 0,0 0 0 0 0,0-1 1 0 0,0 1-1 0 0,0 0 0 0 0,0-1 0 0 0,0 1 0 0 0,0 0 0 0 0,0-1 1 0 0,0 1-1 0 0,0 0 0 0 0,0 0 0 0 0,0-1 0 0 0,0 1 1 0 0,0 0-1 0 0,0-1 0 0 0,-1 1 0 0 0,1 0 0 0 0,0 0 0 0 0,0-1 1 0 0,0 1-1 0 0,0 0 0 0 0,0 0 0 0 0,-1-1 0 0 0,1 1 0 0 0,0 0 1 0 0,0 0-1 0 0,0-1 0 0 0,-1 1 0 0 0,1 0 0 0 0,0 0 1 0 0,0 0-1 0 0,-1 0 0 0 0,1 0 0 0 0,0-1 0 0 0,-1 1 0 0 0,1 0 1 0 0,0 0-1 0 0,0 0 0 0 0,-1 0 0 0 0,1 0 0 0 0,0 0 1 0 0,-1 0-1 0 0,1 0 0 0 0,-1 0 0 0 0,-3-1-3 0 0,0-1 0 0 0,0 1 0 0 0,0 1 0 0 0,-1-1 0 0 0,1 1 0 0 0,-5-1 0 0 0,-20-2 0 0 0,28 3 0 0 0,-1-1 0 0 0,1 1 0 0 0,0 0 0 0 0,0-1 0 0 0,0 1 0 0 0,0 0 0 0 0,0 0 0 0 0,-1 0 0 0 0,1 0 0 0 0,0 0 0 0 0,0 0 0 0 0,0 1 0 0 0,0-1 0 0 0,0 0 0 0 0,-1 0 0 0 0,1 1 0 0 0,0-1 0 0 0,0 1 0 0 0,0-1 0 0 0,-1 2 0 0 0,-2-1 0 0 0,-16 5 0 0 0,14-5 0 0 0,1 1 0 0 0,-1-1 0 0 0,0 1 0 0 0,1 1 0 0 0,-1-1 0 0 0,-7 5 0 0 0,-15 11 0 0 0,27-18 0 0 0,0 0 0 0 0,1 0 0 0 0,-1 1 0 0 0,1-1 0 0 0,-1 0 0 0 0,1 1 0 0 0,-1-1 0 0 0,1 0 0 0 0,-1 1 0 0 0,1-1 0 0 0,-1 1 0 0 0,1-1 0 0 0,0 0 0 0 0,-1 1 0 0 0,1-1 0 0 0,-1 1 0 0 0,1 0 0 0 0,0-1 0 0 0,0 1 0 0 0,-1-1 0 0 0,1 1 0 0 0,0-1 0 0 0,0 1 0 0 0,0 0 0 0 0,0-1 0 0 0,0 1 0 0 0,-1 0 0 0 0,1 1 0 0 0,-15 30 0 0 0,-3 6 0 0 0,4-6 0 0 0,9-24 0 0 0,1 0 0 0 0,-4 14 0 0 0,6-15 0 0 0,0 1 0 0 0,-1-1 0 0 0,0 0 0 0 0,0-1 0 0 0,-1 1 0 0 0,0-1 0 0 0,0 1 0 0 0,-7 8 0 0 0,8-12 0 0 0,1 0 0 0 0,0 0 0 0 0,-1-1 0 0 0,0 1 0 0 0,0 0 0 0 0,0-1 0 0 0,0 0 0 0 0,0 0 0 0 0,0 0 0 0 0,0 0 0 0 0,-1 0 0 0 0,1-1 0 0 0,-1 1 0 0 0,1-1 0 0 0,-6 1 0 0 0,3 0 0 0 0,-2 0 0 0 0,-1 0 0 0 0,0 0 0 0 0,0-1 0 0 0,0 0 0 0 0,1-1 0 0 0,-15 0 0 0 0,21 0-202 0 0,0-1 0 0 0,1 1 0 0 0,-1-1 0 0 0,0 1 0 0 0,1-1 0 0 0,-1 1 0 0 0,1-1 0 0 0,-1 0 0 0 0,-1-1 0 0 0,1 1-570 0 0,0-1 1 0 0,0 0-1 0 0,0 1 1 0 0,1-1-1 0 0,-1 0 1 0 0,1 0-1 0 0,-1 0 0 0 0,1 0 1 0 0,-3-4-1 0 0,0-4-6940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3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11 136 26719 0 0,'0'0'612'0'0,"0"0"84"0"0,0 0 37 0 0,0 0-89 0 0,3-9-393 0 0,0-9-178 0 0,-2 16 303 0 0,-1 2 114 0 0,0-1 19 0 0,0-11-338 0 0,0 2-98 0 0,0 0 0 0 0,0 1 0 0 0,0-1-1 0 0,-2 0 1 0 0,-1-9 0 0 0,-2 7-2803 0 0,3 8-3272 0 0,-4-5-3866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2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27 8287 0 0,'0'0'382'0'0,"0"0"-8"0"0,0-6 233 0 0,-1 4 7173 0 0,-5 2-6883 0 0,0 1-1 0 0,1 1 1 0 0,-1-1 0 0 0,-8 4 0 0 0,13-4-409 0 0,1-1 21 0 0,0 0-66 0 0,-1-1-294 0 0,-3-2-61 0 0,2 2 283 0 0,2 1 117 0 0,0 0 21 0 0,0 0-66 0 0,0-1-294 0 0,-4-11-130 0 0,4 10-22 0 0,0 1 3 0 0,-1 1 0 0 0,1-1 0 0 0,0 1 0 0 0,0-1 0 0 0,0 1 0 0 0,-1 0 0 0 0,1-1 0 0 0,0 1 0 0 0,0 0 0 0 0,-1-1 0 0 0,1 1 0 0 0,0 0 0 0 0,-1-1 0 0 0,1 1 0 0 0,-1 0 0 0 0,1-1 0 0 0,0 1 0 0 0,-1 0 0 0 0,1 0 0 0 0,-1 0 0 0 0,1-1 0 0 0,0 1 0 0 0,-1 0 0 0 0,1 0 0 0 0,-1 0 0 0 0,1 0 0 0 0,-1 0 0 0 0,1 0 0 0 0,-1 0 0 0 0,1 0 0 0 0,-1 0 0 0 0,1 0 0 0 0,0 0 0 0 0,-1 0 0 0 0,1 0 0 0 0,-1 0 0 0 0,1 1 0 0 0,-1-1 0 0 0,1 0 0 0 0,0 0 0 0 0,-1 0 0 0 0,0 1 0 0 0,0-1 0 0 0,-2 1 42 0 0,1 0 0 0 0,-1 0 0 0 0,0-1 0 0 0,0 2 0 0 0,0-1 0 0 0,1 0 0 0 0,-1 1 0 0 0,1-1 0 0 0,-1 1 0 0 0,1 0 0 0 0,-1-1 0 0 0,1 1 0 0 0,0 1 0 0 0,0-1 0 0 0,0 0 0 0 0,0 0 0 0 0,-2 5 0 0 0,-2 0 133 0 0,-67 89 777 0 0,25-20-788 0 0,14-20-163 0 0,12-9-1 0 0,10-26 0 0 0,1 0 0 0 0,2 0 0 0 0,-12 37 0 0 0,14-39 0 0 0,-18 75 0 0 0,15-53 0 0 0,-10 70 0 0 0,17-91 0 0 0,-1 5 0 0 0,4-24 0 0 0,-1 0 0 0 0,0 1 0 0 0,1-1 0 0 0,-1 0 0 0 0,0 1 0 0 0,0-1 0 0 0,0 0 0 0 0,0 1 0 0 0,0-1 0 0 0,0 0 0 0 0,0 0 0 0 0,-1 0 0 0 0,1 0 0 0 0,0 0 0 0 0,-1 0 0 0 0,1 0 0 0 0,0-1 0 0 0,-1 1 0 0 0,1 0 0 0 0,-1-1 0 0 0,1 1 0 0 0,-3 0 0 0 0,-4 0 0 0 0,0-1 0 0 0,0 0 0 0 0,0-3 0 0 0,-9-6 13 0 0,15 8-17 0 0,1 0-1 0 0,-1 0 0 0 0,1 1 0 0 0,-1-1 0 0 0,1 0 0 0 0,-1 0 1 0 0,0 1-1 0 0,1-1 0 0 0,-1 1 0 0 0,0-1 0 0 0,0 1 0 0 0,1 0 1 0 0,-1 0-1 0 0,0-1 0 0 0,-3 2 0 0 0,4-1-332 0 0,1 0-138 0 0,0 0-1125 0 0,-1 1-4590 0 0,-1 4-1968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3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10 136 10135 0 0,'0'0'231'0'0,"0"0"29"0"0,0 0 19 0 0,0 0 105 0 0,0 0 410 0 0,0 0 184 0 0,0 0 40 0 0,0 0-63 0 0,0 0-290 0 0,0 0-121 0 0,0 0-28 0 0,0 0-4 0 0,0 0 0 0 0,5-9 1024 0 0,5 5-1116 0 0,0 0-1 0 0,1 0 0 0 0,-1 1 0 0 0,1 1 1 0 0,0-1-1 0 0,0 2 0 0 0,0 0 1 0 0,12 0-1 0 0,12 1-206 0 0,45 8 0 0 0,-55-7-213 0 0,0-1 0 0 0,-1-1 0 0 0,49-8 0 0 0,-50 5 0 0 0,-13 3 0 0 0,-6 1 0 0 0,1-1 0 0 0,0 0 0 0 0,0 0 0 0 0,-1 0 0 0 0,1-1 0 0 0,7-3 0 0 0,-8 4 0 0 0,-3 0 0 0 0,0 1 0 0 0,0-1 0 0 0,1 1 0 0 0,-1-1 0 0 0,0 0 0 0 0,0 1 0 0 0,0-1 0 0 0,0 0 0 0 0,0 0 0 0 0,0 0 0 0 0,0 0 0 0 0,0 0 0 0 0,0 0 0 0 0,0 0 0 0 0,1-2 0 0 0,-1 1 2 0 0,-1 1-1 0 0,1-1 1 0 0,0 1 0 0 0,-1-1-1 0 0,1 1 1 0 0,-1-1 0 0 0,0 1 0 0 0,1-1-1 0 0,-1 1 1 0 0,0-1 0 0 0,0 0-1 0 0,0 1 1 0 0,0-1 0 0 0,0 0-1 0 0,-1 1 1 0 0,1-1 0 0 0,0 1-1 0 0,-1-1 1 0 0,1 1 0 0 0,-1-1-1 0 0,0 1 1 0 0,1-1 0 0 0,-1 1-1 0 0,0-1 1 0 0,-1-1 0 0 0,1 2 26 0 0,1 0 343 0 0,-36-15 1234 0 0,24 13-1605 0 0,8 1 0 0 0,-1 1 0 0 0,1 0 0 0 0,-1 0 0 0 0,1 0 0 0 0,-1 0 0 0 0,0 1 0 0 0,1 0 0 0 0,-1 0 0 0 0,0 0 0 0 0,1 1 0 0 0,-1-1 0 0 0,0 1 0 0 0,1 0 0 0 0,-1 1 0 0 0,1-1 0 0 0,-7 4 0 0 0,5-2 0 0 0,0 1 0 0 0,0 0 0 0 0,0 1 0 0 0,1-1 0 0 0,-9 10 0 0 0,9-9 0 0 0,-1 2 0 0 0,0 0 0 0 0,0 1 0 0 0,1-1 0 0 0,0 1 0 0 0,-7 14 0 0 0,-15 47 0 0 0,17-43 0 0 0,7-21 0 0 0,0 0 0 0 0,0 0 0 0 0,0-1 0 0 0,-1 1 0 0 0,0-1 0 0 0,0 0 0 0 0,0 0 0 0 0,0 0 0 0 0,-1 0 0 0 0,1-1 0 0 0,-1 0 0 0 0,0 0 0 0 0,-7 4 0 0 0,10-6 0 0 0,-1 0 0 0 0,1-1 0 0 0,-1 1 0 0 0,1 0 0 0 0,-1-1 0 0 0,1 1 0 0 0,-1-1 0 0 0,1 0 0 0 0,-1 0 0 0 0,1 0 0 0 0,-1 0 0 0 0,1 0 0 0 0,-1-1 0 0 0,1 1 0 0 0,-1-1 0 0 0,1 0 0 0 0,-4-1 0 0 0,-5-2 0 0 0,1-1 0 0 0,-15-9 0 0 0,22 12 0 0 0,-17-8-290 0 0,17 9 154 0 0,-1-1 0 0 0,1 1 1 0 0,-1-1-1 0 0,1 0 0 0 0,0 0 1 0 0,0 0-1 0 0,0-1 0 0 0,0 1 1 0 0,0-1-1 0 0,-3-3 0 0 0,6 6-1738 0 0,0 0-3643 0 0,0 0-1565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3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125 142 10135 0 0,'0'0'231'0'0,"0"0"29"0"0,4-7 257 0 0,17-31 649 0 0,-12 18 2513 0 0,0-1 1 0 0,9-34-1 0 0,-18 54-3452 0 0,0 1 161 0 0,0 0 100 0 0,0 0 21 0 0,0 0-66 0 0,-1 1-434 0 0,0-1 0 0 0,0 1 0 0 0,0-1 0 0 0,1 1 0 0 0,-1-1 1 0 0,0 1-1 0 0,0-1 0 0 0,1 1 0 0 0,-1 0 0 0 0,0 0 0 0 0,0-1 0 0 0,1 1 0 0 0,-1 0 1 0 0,1 0-1 0 0,-1 0 0 0 0,0 1 0 0 0,-9 15 2 0 0,10-15-12 0 0,-5 8 1 0 0,0-1 0 0 0,1 1 0 0 0,0 1 0 0 0,1-1 0 0 0,1 1 0 0 0,-1-1 0 0 0,1 1 0 0 0,1 0 0 0 0,0 0 0 0 0,1-1 0 0 0,0 1 0 0 0,0 0 0 0 0,4 18 0 0 0,-2-19 0 0 0,4 2 0 0 0,-3-10 0 0 0,-1-1 0 0 0,5 4 0 0 0,5 1 0 0 0,-7-7 0 0 0,-2 1 0 0 0,4-1 0 0 0,-1 1 0 0 0,1-1 0 0 0,0-1 0 0 0,0 1 0 0 0,-1-1 0 0 0,1-1 0 0 0,-1 1 0 0 0,1-1 0 0 0,-1 0 0 0 0,9-6 0 0 0,-8 5 0 0 0,0-1 0 0 0,0-1 0 0 0,0 1 0 0 0,-1-1 0 0 0,0 0 0 0 0,0-1 0 0 0,0 0 0 0 0,4-7 0 0 0,5-8 44 0 0,-11 17 23 0 0,0-1-1 0 0,0 0 1 0 0,0 0-1 0 0,-1-1 0 0 0,3-7 1 0 0,-5 13 421 0 0,5-18 613 0 0,-6 19-1101 0 0,0 0 1 0 0,0 0-1 0 0,-1 0 0 0 0,1 1 1 0 0,0-1-1 0 0,0 0 0 0 0,0 0 1 0 0,0 0-1 0 0,0 0 0 0 0,0 0 1 0 0,0 0-1 0 0,-1 0 0 0 0,1 0 1 0 0,0 0-1 0 0,0 0 0 0 0,0 0 1 0 0,0 0-1 0 0,0 0 0 0 0,0 0 1 0 0,-1 0-1 0 0,1 0 0 0 0,0 0 1 0 0,0 0-1 0 0,0 0 0 0 0,0 0 1 0 0,0 0-1 0 0,0 0 0 0 0,-1 0 1 0 0,1 0-1 0 0,0-1 0 0 0,0 1 1 0 0,0 0-1 0 0,0 0 0 0 0,0 0 1 0 0,0 0-1 0 0,0 0 0 0 0,0 0 1 0 0,0 0-1 0 0,-1 0 0 0 0,1 0 1 0 0,0-1-1 0 0,0 1 0 0 0,0 0 1 0 0,0 0-1 0 0,0 0 0 0 0,0 0 1 0 0,0 0-1 0 0,0 0 0 0 0,0 0 1 0 0,0-1-1 0 0,0 1 0 0 0,0 0 1 0 0,0 0-1 0 0,0 0 0 0 0,0 0 1 0 0,0 0-1 0 0,0 0 0 0 0,0-1 1 0 0,0 1-1 0 0,-7 6-4 0 0,3 0 4 0 0,0 0 0 0 0,0 0 0 0 0,1 1 0 0 0,-1-1 0 0 0,2 1 0 0 0,-5 13 0 0 0,-6 45 0 0 0,4-15 0 0 0,-7 27 0 0 0,-12 47 0 0 0,20-96 0 0 0,-21 50 0 0 0,10-49 0 0 0,5-10 0 0 0,13-18 0 0 0,1 0 0 0 0,0-1 0 0 0,0 1 0 0 0,-1 0 0 0 0,1-1 0 0 0,0 1 0 0 0,-1 0 0 0 0,1-1 0 0 0,-1 1 0 0 0,1-1 0 0 0,0 1 0 0 0,-1-1 0 0 0,1 1 0 0 0,-1-1 0 0 0,0 1 0 0 0,1-1 0 0 0,-1 0 0 0 0,1 1 0 0 0,-1-1 0 0 0,0 0 0 0 0,1 0 0 0 0,-1 1 0 0 0,0-1 0 0 0,1 0 0 0 0,-2 0 0 0 0,-13 4 0 0 0,10-2 0 0 0,-1-1 0 0 0,0 0 0 0 0,0 0 0 0 0,0 0 0 0 0,0-1 0 0 0,0 0 0 0 0,0 0 0 0 0,0-1 0 0 0,0 0 0 0 0,0 0 0 0 0,-7-2 0 0 0,10 2-240 0 0,-1-1-1 0 0,0 1 1 0 0,1 0 0 0 0,-1 0-1 0 0,0 0 1 0 0,1 1 0 0 0,-1-1-1 0 0,0 1 1 0 0,-5 0 0 0 0,2 1-1326 0 0,0 0 0 0 0,0 0 0 0 0,-12 5 1 0 0,17-5-6593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3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95 445 10135 0 0,'0'0'231'0'0,"0"0"29"0"0,0 0 19 0 0,2 1-41 0 0,6 2-112 0 0,-6-4 124 0 0,-1 1 1 0 0,1-1-1 0 0,0 1 1 0 0,-1-1 0 0 0,1 0-1 0 0,-1 0 1 0 0,1 0-1 0 0,-1 0 1 0 0,0 0 0 0 0,1 0-1 0 0,-1-1 1 0 0,0 1-1 0 0,2-2 1 0 0,-1 0-309 0 0,36-24 2018 0 0,-29 21-1419 0 0,1 0 1 0 0,10-10-1 0 0,8-10 623 0 0,-2 3 302 0 0,26-31 0 0 0,-40 40-1181 0 0,0-2 1 0 0,-1 1-1 0 0,-1-2 0 0 0,0 1 1 0 0,8-20-1 0 0,-15 27-173 0 0,0 1 0 0 0,0-1 0 0 0,-1 0 0 0 0,0 0 0 0 0,0 0 0 0 0,-1 0 0 0 0,0 0 0 0 0,-1 0 0 0 0,0 0 0 0 0,0 0 0 0 0,-1 0 0 0 0,-3-17 0 0 0,3 23-112 0 0,1 2 0 0 0,0 0 0 0 0,0 0 0 0 0,-1 0 0 0 0,1-1 0 0 0,0 1 0 0 0,-1 0 0 0 0,1 0 0 0 0,-1 0 0 0 0,1 0 0 0 0,-1 0 0 0 0,1 0 0 0 0,-1 0 0 0 0,0 0 0 0 0,0 0 0 0 0,1 0 0 0 0,-1 0 0 0 0,0 1 0 0 0,0-1 0 0 0,0 0 0 0 0,0 0 0 0 0,0 1 0 0 0,-1-1 0 0 0,-4 1 0 0 0,4 0 0 0 0,1 1 0 0 0,-1-1 0 0 0,1 1 0 0 0,-1-1 0 0 0,1 1 0 0 0,0 0 0 0 0,-1 0 0 0 0,1 0 0 0 0,0 0 0 0 0,0 0 0 0 0,-1 0 0 0 0,1 0 0 0 0,0 0 0 0 0,-1 3 0 0 0,-1-1 0 0 0,-4 7 0 0 0,0 0 0 0 0,1 0 0 0 0,0 0 0 0 0,1 1 0 0 0,-6 15 0 0 0,-2 4 0 0 0,-36 84 0 0 0,26-55 0 0 0,-51 165 0 0 0,36-96 0 0 0,-12 40 0 0 0,26-81 0 0 0,23-84 0 0 0,0 3 0 0 0,0 22 0 0 0,1-24 0 0 0,0-3 0 0 0,0 1 0 0 0,0-1 0 0 0,0 0 0 0 0,-1 1 0 0 0,1-1 0 0 0,0 1 0 0 0,-1-1 0 0 0,1 0 0 0 0,0 1 0 0 0,-1-1 0 0 0,0 0 0 0 0,1 1 0 0 0,-1-1 0 0 0,-1 2 0 0 0,-2 3 0 0 0,-1 1 0 0 0,0-2 0 0 0,-2-4-133 0 0,6-2 14 0 0,1 0 1 0 0,-1 0 0 0 0,0 0 0 0 0,1 0-1 0 0,-1-1 1 0 0,1 1 0 0 0,-1 0 0 0 0,1 0-1 0 0,-1 0 1 0 0,1 0 0 0 0,0-1-1 0 0,0 1 1 0 0,0 0 0 0 0,-1 0 0 0 0,1-1-1 0 0,0 1 1 0 0,0 0 0 0 0,1 0-1 0 0,-1 0 1 0 0,0-2 0 0 0,7-27-2105 0 0,6-12 175 0 0,-7 16 1024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3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15663 0 0,'0'0'356'0'0,"0"0"50"0"0,0 0 20 0 0,0 0-42 0 0,0 0-180 0 0,0 0 176 0 0,0 0 107 0 0,0 0 22 0 0,0 0 71 0 0,2 0 286 0 0,16 4 558 0 0,0-1 0 0 0,21 0 0 0 0,81-3-318 0 0,-71-5-326 0 0,-32 3-382 0 0,1 1 1 0 0,19 0 0 0 0,-30 1-399 0 0,1 0 0 0 0,-1-1 0 0 0,0 1 0 0 0,1-2 0 0 0,8-1 0 0 0,-8-1 0 0 0,-2-1-133 0 0,-5 4-563 0 0,-17-2-8211 0 0,6 0 1195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3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80 10135 0 0,'0'0'464'0'0,"0"0"-9"0"0,-5-14 1558 0 0,5 7-802 0 0,0 3-550 0 0,-1 0-1 0 0,1 0 1 0 0,1 0-1 0 0,-1 0 1 0 0,1 0 0 0 0,0-1-1 0 0,-1 1 1 0 0,4-5-1 0 0,-4 7 295 0 0,0 2-290 0 0,2-9 1340 0 0,-1 6-814 0 0,-2 11-663 0 0,-1 68-528 0 0,2-67 0 0 0,1 0 0 0 0,0 0 0 0 0,1 0 0 0 0,0-1 0 0 0,0 1 0 0 0,6 13 0 0 0,-3-15 0 0 0,-5-6 0 0 0,0 0 0 0 0,1 0 0 0 0,-1-1 0 0 0,1 1 0 0 0,-1-1 0 0 0,1 1 0 0 0,-1 0 0 0 0,1-1 0 0 0,-1 1 0 0 0,1-1 0 0 0,-1 1 0 0 0,1-1 0 0 0,-1 1 0 0 0,1-1 0 0 0,0 1 0 0 0,-1-1 0 0 0,1 0 0 0 0,0 0 0 0 0,0 1 0 0 0,2 0 0 0 0,5 4 0 0 0,-8-5 0 0 0,0 0 0 0 0,1 0 0 0 0,-1 1 0 0 0,0-1 0 0 0,1 0 0 0 0,-1 0 0 0 0,0 1 0 0 0,1-1 0 0 0,-1 0 0 0 0,0 0 0 0 0,1 0 0 0 0,-1 0 0 0 0,1 0 0 0 0,-1 0 0 0 0,0 0 0 0 0,1 0 0 0 0,-1 1 0 0 0,1-1 0 0 0,-1-1 0 0 0,0 1 0 0 0,1 0 0 0 0,-1 0 0 0 0,1 0 0 0 0,10-1 0 0 0,-5 0 0 0 0,-4 1 0 0 0,1 0 0 0 0,0 0 0 0 0,0-1 0 0 0,0 1 0 0 0,-1-1 0 0 0,1 0 0 0 0,0 0 0 0 0,-1 0 0 0 0,1 0 0 0 0,0 0 0 0 0,-1-1 0 0 0,1 1 0 0 0,-1-1 0 0 0,0 1 0 0 0,0-1 0 0 0,1 0 0 0 0,1-2 0 0 0,0 0 0 0 0,1-1 0 0 0,-1 1 0 0 0,1-1 0 0 0,-1 0 0 0 0,-1 0 0 0 0,1 0 0 0 0,-1-1 0 0 0,0 1 0 0 0,0-1 0 0 0,0 0 0 0 0,1-6 0 0 0,5-16 408 0 0,-7 22-223 0 0,0 0-1 0 0,0-1 0 0 0,0 0 0 0 0,-1 1 1 0 0,0-1-1 0 0,0 0 0 0 0,-1-9 1 0 0,1 16-183 0 0,-1 0 1 0 0,0 0-1 0 0,0-1 1 0 0,0 1-1 0 0,0 0 1 0 0,0 0-1 0 0,0 0 1 0 0,0-1-1 0 0,0 1 1 0 0,0 0-1 0 0,-1 0 1 0 0,1 0-1 0 0,0-1 1 0 0,0 1 0 0 0,0 0-1 0 0,0 0 1 0 0,0 0-1 0 0,0-1 1 0 0,0 1-1 0 0,0 0 1 0 0,-1 0-1 0 0,1 0 1 0 0,0-1-1 0 0,0 1 1 0 0,0 0-1 0 0,0 0 1 0 0,0 0-1 0 0,-1 0 1 0 0,1 0-1 0 0,0 0 1 0 0,0-1-1 0 0,0 1 1 0 0,-1 0-1 0 0,1 0 1 0 0,0 0-1 0 0,0 0 1 0 0,0 0-1 0 0,-1 0 1 0 0,1 0-1 0 0,0 0 1 0 0,0 0-1 0 0,-1 0 1 0 0,1 0 0 0 0,0 0-1 0 0,0 0 1 0 0,0 0-1 0 0,-1 0 1 0 0,1 0-1 0 0,0 0 1 0 0,0 0-1 0 0,-1 0 1 0 0,1 1-1 0 0,0-1 1 0 0,0 0-1 0 0,0 0 1 0 0,0 0-1 0 0,-1 0 1 0 0,1 0-1 0 0,0 0 1 0 0,0 1-1 0 0,0-1 1 0 0,-1 0-1 0 0,-6 8 5 0 0,3-4-7 0 0,1 1 0 0 0,0 0 0 0 0,0-1 0 0 0,0 1 0 0 0,1 1 0 0 0,-1-1 0 0 0,-1 6 0 0 0,-10 42 0 0 0,8-27 0 0 0,4-17 0 0 0,-3 10 0 0 0,0-1 0 0 0,-1 1 0 0 0,-12 23 0 0 0,6-11 0 0 0,9-20 0 0 0,-1-1 0 0 0,0 0 0 0 0,-10 18 0 0 0,11-22-64 0 0,2-4-273 0 0,1-2-138 0 0,14-15-1901 0 0,-1-2-621 0 0,-7 5 1462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3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15663 0 0,'0'0'356'0'0,"0"0"50"0"0,0 0 20 0 0,0 0-42 0 0,-3 4 623 0 0,-5 6 549 0 0,-12 20 0 0 0,-15 38-1063 0 0,17-31 571 0 0,11-20-585 0 0,0 0-1 0 0,2 1 1 0 0,0-1-1 0 0,-4 31 1 0 0,8-42-381 0 0,-2 15-54 0 0,-9 41-4 0 0,3 1 1 0 0,0 64-1 0 0,9-121-40 0 0,0-3 0 0 0,0 0 0 0 0,0 1 0 0 0,1-1 0 0 0,-1 0 0 0 0,1 0 0 0 0,2 6 0 0 0,0-1 0 0 0,1-1-201 0 0,-4-6-850 0 0,0-1-385 0 0,0 0-78 0 0,0 0-20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3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60 11975 0 0,'0'0'547'0'0,"0"0"-11"0"0,2-1-344 0 0,-1 0 0 0 0,1 0 0 0 0,0 0 0 0 0,-1 0 0 0 0,0-1 0 0 0,1 1-1 0 0,-1-1 1 0 0,0 1 0 0 0,1-1 0 0 0,-1 0 0 0 0,0 1 0 0 0,0-1 0 0 0,-1 0 0 0 0,1 0 0 0 0,1-2 0 0 0,9-15 2998 0 0,-10 17-2923 0 0,4-9 3181 0 0,-5 10-1678 0 0,-4 5-1007 0 0,-1 3-763 0 0,1 0 0 0 0,1 1 0 0 0,-1-1 0 0 0,1 0 0 0 0,-3 12 0 0 0,1-3 0 0 0,2-6 0 0 0,0 0 0 0 0,1 0 0 0 0,0 1 0 0 0,-1 10 0 0 0,4 5 0 0 0,0-18 0 0 0,3 6 0 0 0,0-11 0 0 0,-3-3 0 0 0,2 1 0 0 0,0 0 0 0 0,0 0 0 0 0,-1-1 0 0 0,1 1 0 0 0,0 0 0 0 0,0-1 0 0 0,0 0 0 0 0,0 0 0 0 0,5 0 0 0 0,-3 0 0 0 0,-2 0 0 0 0,-1 0 0 0 0,0 0 0 0 0,0 0 0 0 0,0-1 0 0 0,0 1 0 0 0,0 0 0 0 0,0-1 0 0 0,0 0 0 0 0,1 1 0 0 0,-1-1 0 0 0,-1 0 0 0 0,1 0 0 0 0,0 0 0 0 0,0 0 0 0 0,0-1 0 0 0,0 1 0 0 0,2-3 0 0 0,3-2 0 0 0,4-1 0 0 0,-3 3 0 0 0,-1-1 0 0 0,0 0 0 0 0,0-1 0 0 0,0 1 0 0 0,0-1 0 0 0,-1-1 0 0 0,0 1 0 0 0,10-15 0 0 0,0-1-16 0 0,-10 15 38 0 0,-1 0 0 0 0,0-1 0 0 0,6-11 0 0 0,-10 18 349 0 0,-1 1 117 0 0,0 0 21 0 0,0 0-66 0 0,-1 0-435 0 0,0 0 0 0 0,-1 1 1 0 0,1-1-1 0 0,0 1 0 0 0,0-1 0 0 0,0 1 1 0 0,0 0-1 0 0,0-1 0 0 0,0 1 0 0 0,0 0 1 0 0,1 0-1 0 0,-1-1 0 0 0,0 1 0 0 0,0 0 1 0 0,0 0-1 0 0,1 0 0 0 0,-1 0 1 0 0,0 2-1 0 0,-9 20 0 0 0,10-22-8 0 0,-12 30 0 0 0,-25 89 0 0 0,35-114 0 0 0,0 0 0 0 0,0-1 0 0 0,-1 1 0 0 0,0-1 0 0 0,0 1 0 0 0,0-1 0 0 0,-5 7 0 0 0,5-8 0 0 0,2-1 0 0 0,-1 0 0 0 0,1 0 0 0 0,0 0 0 0 0,0 0 0 0 0,1 1 0 0 0,-1-1 0 0 0,1 0 0 0 0,-1 0 0 0 0,1 1 0 0 0,0-1 0 0 0,0 0 0 0 0,1 1 0 0 0,-1-1 0 0 0,1 0 0 0 0,0 0 0 0 0,1 4 0 0 0,1 18 0 0 0,-3-14 0 0 0,0 0 0 0 0,-1 0 0 0 0,0 0 0 0 0,0-1 0 0 0,-7 20 0 0 0,1-7 0 0 0,-17 33 0 0 0,19-44 0 0 0,4-9 0 0 0,0 1 0 0 0,-1-1 0 0 0,0 1 0 0 0,0-1 0 0 0,-2 4 0 0 0,-1 0 0 0 0,3-4 0 0 0,-1 0 0 0 0,1 0 0 0 0,0 0 0 0 0,-1-1 0 0 0,0 1 0 0 0,0-1 0 0 0,1 0 0 0 0,-5 3 0 0 0,-1 0 0 0 0,5-3 0 0 0,0 0 0 0 0,0 0 0 0 0,0 0 0 0 0,0 0 0 0 0,-1-1 0 0 0,1 1 0 0 0,-1-1 0 0 0,1 0 0 0 0,-1 0 0 0 0,1 0 0 0 0,-1 0 0 0 0,0-1 0 0 0,1 1 0 0 0,-1-1 0 0 0,0 0 0 0 0,1 0 0 0 0,-1 0 0 0 0,0-1 0 0 0,1 0 0 0 0,-1 1 0 0 0,-6-3 0 0 0,8 2 0 0 0,-26-9 0 0 0,14-3 0 0 0,13 12 0 0 0,0-1 0 0 0,1 1 0 0 0,-1 0 0 0 0,0-1 0 0 0,1 1 0 0 0,-1-1 0 0 0,1 1 0 0 0,-1-1 0 0 0,1 1 0 0 0,0-1 0 0 0,0 1 0 0 0,-1-1 0 0 0,1 1 0 0 0,0-1 0 0 0,0 1 0 0 0,1-1 0 0 0,-1 0 0 0 0,0 1 0 0 0,0-1 0 0 0,1 1 0 0 0,-1-1 0 0 0,1 1 0 0 0,0-2 0 0 0,-1 3 0 0 0,0-1 0 0 0,1 0 0 0 0,-1 1 0 0 0,0-1 0 0 0,0 0 0 0 0,0 0 0 0 0,1 1 0 0 0,-1-1 0 0 0,0 0 0 0 0,1 1 0 0 0,-1-1 0 0 0,1 0 0 0 0,-1 1 0 0 0,1-1 0 0 0,-1 1 0 0 0,1-1 0 0 0,-1 1 0 0 0,1-1 0 0 0,0 1 0 0 0,-1-1 0 0 0,2 1 0 0 0,0-2 0 0 0,9-8-803 0 0,1 0 0 0 0,-1 1 0 0 0,1 0-1 0 0,1 1 1 0 0,16-8 0 0 0,3-2-627 0 0,-15 7-105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3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17503 0 0,'0'0'399'0'0,"0"0"60"0"0,0 0 21 0 0,0 0-59 0 0,0 0-136 0 0,0 0 457 0 0,0 0 228 0 0,0 0 43 0 0,0 0-59 0 0,0 0-289 0 0,0 0-121 0 0,0 0-28 0 0,0 0-72 0 0,-1 0-289 0 0,1-1-160 0 0,-1 1 1 0 0,1 0 0 0 0,-1 0-1 0 0,1 1 1 0 0,0-1-1 0 0,-1 0 1 0 0,1 0-1 0 0,-1 0 1 0 0,1 0 0 0 0,0 0-1 0 0,-1 0 1 0 0,1 0-1 0 0,0 1 1 0 0,-1-1-1 0 0,1 0 1 0 0,0 0 0 0 0,-1 1-1 0 0,1-1 1 0 0,0 0-1 0 0,-1 0 1 0 0,1 1-1 0 0,0-1 1 0 0,0 0 0 0 0,-1 1-1 0 0,1-1 1 0 0,0 0-1 0 0,0 1 1 0 0,-1 1-7959 0 0,1-2 443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4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2 125 10135 0 0,'0'0'231'0'0,"0"0"29"0"0,0 0 19 0 0,0 0 37 0 0,0 0 125 0 0,0 0 58 0 0,0 0 11 0 0,0 0 70 0 0,0 0 286 0 0,0 0 124 0 0,0 0 30 0 0,0 0-65 0 0,0 0-290 0 0,0 0-121 0 0,-1-9 1508 0 0,1-50 3244 0 0,0 58-4925 0 0,1-23 1234 0 0,4-2 427 0 0,-2 21-2012 0 0,-1 29-24 0 0,-2-8 4 0 0,0-12 0 0 0,-5 20 0 0 0,5-16 0 0 0,5-1 0 0 0,1-2 0 0 0,3-2 0 0 0,-2 0 72 0 0,-6-3 299 0 0,-1 0 117 0 0,0 0 21 0 0,0 0-66 0 0,1 1-294 0 0,4 2-197 0 0,-4-2-289 0 0,-1-1-138 0 0,0 0-33 0 0,0 0 133 0 0,0 0 577 0 0,0 0 248 0 0,0 0 50 0 0,0 0-58 0 0,1 1-293 0 0,3 5-133 0 0,-2 1-16 0 0,-3 1 0 0 0,2-1-64 0 0,-1-6-273 0 0,0-1-138 0 0,0 0-33 0 0,0 0 133 0 0,0 0 577 0 0,0 0 248 0 0,0 0 50 0 0,0 0-58 0 0,-1 0-293 0 0,0 1-148 0 0,1-1 0 0 0,-1 1-1 0 0,0-1 1 0 0,0 1 0 0 0,0-1 0 0 0,1 1-1 0 0,-1-1 1 0 0,0 0 0 0 0,0 0 0 0 0,0 0-1 0 0,0 1 1 0 0,0-1 0 0 0,0 0 0 0 0,0 0-1 0 0,0 0 1 0 0,1 0 0 0 0,-1 0 0 0 0,0-1-1 0 0,0 1 1 0 0,0 0 0 0 0,-1-1 0 0 0,0 1-2 0 0,-4-5 1 0 0,9 2 0 0 0,-2 8-64 0 0,-1-4-273 0 0,0-1-138 0 0,0 0-33 0 0,0 0-4 0 0,0 0 0 0 0,0 0 0 0 0,0 0 0 0 0,0 0-204 0 0,0 0-857 0 0,0 0-379 0 0,0 0-80 0 0,0 0-15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4:5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113 203 8287 0 0,'0'0'191'0'0,"-6"0"252"0"0,-1-3-251 0 0,-5-3-78 0 0,11 6 274 0 0,1 0 110 0 0,0-16 2060 0 0,13-5-2009 0 0,-5 7 950 0 0,-3 5-714 0 0,0 0 0 0 0,0-1 0 0 0,-1 1 0 0 0,0-1 0 0 0,-1 0 0 0 0,0 0 0 0 0,-1 0 0 0 0,0-1 0 0 0,0 1 0 0 0,0-15 0 0 0,-4 19-703 0 0,0-7 1884 0 0,2 19-1933 0 0,-1 0 1 0 0,0 0 0 0 0,-1-1-1 0 0,-3 11 1 0 0,0-1-37 0 0,-40 102 3 0 0,41-105 0 0 0,-8 13 0 0 0,-18 28 0 0 0,-1 3 0 0 0,27-48 0 0 0,4 0 0 0 0,1-7 0 0 0,2 1 0 0 0,11-2 0 0 0,15-3 0 0 0,-5 4 0 0 0,15 4 0 0 0,-20-5 0 0 0,-10-1 0 0 0,-3-3-201 0 0,7-13-3800 0 0,-7 7 2467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11975 0 0,'0'0'267'0'0,"0"0"42"0"0,0 0 17 0 0,0 0-28 0 0,0 0-126 0 0,0 0 204 0 0,0 0 111 0 0,0 0 22 0 0,0 0 3 0 0,0 0 0 0 0,0 0 0 0 0,0 0 0 0 0,0 0 0 0 0,0 0 0 0 0,0 0 0 0 0,0 0 0 0 0,0 0 0 0 0,0 0 0 0 0,0 0 0 0 0,0 0 0 0 0,0 0 0 0 0,0 0 0 0 0,0 0 0 0 0,0 0 0 0 0,0 0-69 0 0,0 0-222 0 0,0 0 166 0 0,0 0 101 0 0,0 0 21 0 0,0 0-66 0 0,0 0-222 0 0,0 0 166 0 0,0 0 101 0 0,0 0 21 0 0,0 0-66 0 0,0 3-294 0 0,0 1-147 0 0,0 1 0 0 0,0 0 0 0 0,0-1 1 0 0,0 1-1 0 0,-1-1 0 0 0,0 1 0 0 0,0-1 0 0 0,-2 5 0 0 0,-4 16-5 0 0,6-21 48 0 0,-1 1-1 0 0,1-1 0 0 0,-1 1 1 0 0,0-1-1 0 0,0 1 1 0 0,-5 6-1 0 0,5-8 88 0 0,1 1 323 0 0,-2 2 304 0 0,-13 7-368 0 0,-24 15-391 0 0,35-25-64 0 0,4-2-273 0 0,1-1-138 0 0,0 0-33 0 0,0 0-140 0 0,0 0-572 0 0,0 0-253 0 0,0 0-51 0 0,0 0-11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4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22 217 10135 0 0,'0'0'231'0'0,"0"0"29"0"0,3 0 19 0 0,-1-1-261 0 0,0 0 1 0 0,0 0 0 0 0,0-1-1 0 0,0 1 1 0 0,-1 0-1 0 0,1 0 1 0 0,0-1 0 0 0,-1 1-1 0 0,1-1 1 0 0,-1 0 0 0 0,1 1-1 0 0,-1-1 1 0 0,0 0 0 0 0,0 0-1 0 0,0 0 1 0 0,0 0-1 0 0,0 0 1 0 0,1-3 0 0 0,1-2 59 0 0,32-52 3978 0 0,-23 40-2745 0 0,0-1 1 0 0,11-27-1 0 0,-13 22 889 0 0,-9 24-1813 0 0,-1 1 101 0 0,0 0 21 0 0,0 0-66 0 0,0-1-294 0 0,1-3-61 0 0,-1 3 283 0 0,0 1 117 0 0,-11 13 613 0 0,-1 5-1097 0 0,0 1-1 0 0,1 1 1 0 0,1 0 0 0 0,-14 42-1 0 0,2-8-5 0 0,11-26 2 0 0,1 1 0 0 0,1 0 0 0 0,-8 49 0 0 0,16-74 0 0 0,1 1 0 0 0,0-1 0 0 0,0 1 0 0 0,0-1 0 0 0,0 1 0 0 0,1-1 0 0 0,-1 1 0 0 0,1-1 0 0 0,3 8 0 0 0,-4-11 0 0 0,1 1 0 0 0,0 0 0 0 0,-1-1 0 0 0,1 1 0 0 0,0-1 0 0 0,0 1 0 0 0,0-1 0 0 0,0 1 0 0 0,0-1 0 0 0,0 0 0 0 0,0 1 0 0 0,1-1 0 0 0,-1 0 0 0 0,0 0 0 0 0,1 0 0 0 0,-1 0 0 0 0,1 0 0 0 0,-1 0 0 0 0,1 0 0 0 0,0-1 0 0 0,-1 1 0 0 0,1 0 0 0 0,0-1 0 0 0,-1 0 0 0 0,1 1 0 0 0,0-1 0 0 0,2 0 0 0 0,1 0 0 0 0,-1 0 0 0 0,1-1 0 0 0,-1 0 0 0 0,1 0 0 0 0,-1 0 0 0 0,0 0 0 0 0,5-3 0 0 0,1 0 0 0 0,-1-1 0 0 0,0 0 0 0 0,-1 0 0 0 0,1-1 0 0 0,-1 0 0 0 0,12-12 0 0 0,-7 4 0 0 0,0 0 0 0 0,17-25 0 0 0,-19 24-5 0 0,-6 9 14 0 0,0-1-1 0 0,0 0 1 0 0,-1 0-1 0 0,0 0 1 0 0,0-1-1 0 0,-1 0 1 0 0,0 1 0 0 0,2-10-1 0 0,-2 5 155 0 0,-1 0 1 0 0,-1-1-1 0 0,0 1 0 0 0,0-1 1 0 0,-1 1-1 0 0,-1-1 0 0 0,0 0 1 0 0,-6-23-1 0 0,6 31-320 0 0,-1 0-1 0 0,1 1 1 0 0,-1-1 0 0 0,-1 1 0 0 0,1 0-1 0 0,0-1 1 0 0,-1 1 0 0 0,0 0 0 0 0,0 0-1 0 0,0 1 1 0 0,-5-5 0 0 0,5 6-234 0 0,-1-1 1 0 0,1 1-1 0 0,-1 0 1 0 0,1 0-1 0 0,-1 0 1 0 0,0 0-1 0 0,0 1 1 0 0,0-1-1 0 0,0 1 1 0 0,0 0 0 0 0,-1 0-1 0 0,1 1 1 0 0,0-1-1 0 0,-7 1 1 0 0,-5 2-4733 0 0,-1 0-1064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4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11975 0 0,'0'0'547'0'0,"0"0"-11"0"0,2 1-344 0 0,0 0-70 0 0,1-1 0 0 0,0 1 0 0 0,0-1 0 0 0,-1 0 0 0 0,1 0 0 0 0,3 0 0 0 0,-3-1 369 0 0,1 1-1 0 0,-1 0 0 0 0,0 0 1 0 0,0 1-1 0 0,0-1 0 0 0,5 2 1 0 0,-1-1-43 0 0,0 0 0 0 0,0 0 0 0 0,0-1 0 0 0,0 0 1 0 0,0 0-1 0 0,0-1 0 0 0,0 0 0 0 0,0 0 1 0 0,0-1-1 0 0,8-2 0 0 0,25-4 587 0 0,-26 6-959 0 0,3 0-1806 0 0,-5 2-3067 0 0,2 1-2519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4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13823 0 0,'1'-1'630'0'0,"7"-10"45"0"0,0 0 0 0 0,1 1 0 0 0,0 0 0 0 0,12-8 0 0 0,15-18 3302 0 0,-34 32-3834 0 0,15-14 1103 0 0,14-23-1 0 0,-26 33-906 0 0,-2 4-167 0 0,0-1 0 0 0,0 1 1 0 0,0 0-1 0 0,7-7 0 0 0,-9 10 199 0 0,-1 1 117 0 0,0 0 21 0 0,0 0-66 0 0,-7 10-278 0 0,-4 6-165 0 0,1 0 0 0 0,1 1 0 0 0,-10 24 0 0 0,0 1 0 0 0,16-36 0 0 0,1 0 0 0 0,0 0 0 0 0,0 0 0 0 0,0 0 0 0 0,-1 10 0 0 0,0-1 0 0 0,4-8 0 0 0,5-7-64 0 0,-4 0-273 0 0,-2 0-138 0 0,0 0-33 0 0,0 0-72 0 0,0 0-285 0 0,0 0-126 0 0,0 0-1394 0 0,0 0-5466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4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59 19351 0 0,'0'0'439'0'0,"0"0"62"0"0,2-1 33 0 0,-1 1-452 0 0,-1 0-52 0 0,1-1 0 0 0,0 1 1 0 0,-1 0-1 0 0,1-1 1 0 0,0 1-1 0 0,-1 0 0 0 0,1-1 1 0 0,0 1-1 0 0,0 0 1 0 0,-1 0-1 0 0,1 0 0 0 0,0 0 1 0 0,0 0-1 0 0,-1 0 1 0 0,1 0-1 0 0,0 0 0 0 0,1 0 1 0 0,-1 1 43 0 0,1-1 1 0 0,0 1-1 0 0,0 0 1 0 0,-1 0-1 0 0,1 0 0 0 0,-1 0 1 0 0,1 0-1 0 0,-1 0 1 0 0,0 1-1 0 0,1-1 0 0 0,-1 0 1 0 0,0 1-1 0 0,0-1 1 0 0,0 1-1 0 0,0-1 0 0 0,0 1 1 0 0,0 0-1 0 0,0-1 1 0 0,0 1-1 0 0,-1 0 1 0 0,1 0-1 0 0,-1-1 0 0 0,1 1 1 0 0,-1 0-1 0 0,1 3 1 0 0,-1 1 284 0 0,-1 0 0 0 0,1 0 0 0 0,-1 0 1 0 0,0 0-1 0 0,-4 9 0 0 0,4-11-336 0 0,0 0-23 0 0,0 0 0 0 0,0 0 0 0 0,-1 0 0 0 0,1 0 0 0 0,-1 0 0 0 0,0 0 0 0 0,-1 0 0 0 0,1-1 0 0 0,0 1 0 0 0,-1-1 0 0 0,0 0 0 0 0,0 1 0 0 0,0-1 0 0 0,0-1 0 0 0,-1 1 0 0 0,1 0 0 0 0,-1-1 0 0 0,-5 3 0 0 0,-8 3-2272 0 0,3-3-3560 0 0,14-5-1688 0 0</inkml:trace>
  <inkml:trace contextRef="#ctx0" brushRef="#br0" timeOffset="1">389 28 21191 0 0,'0'0'464'0'0,"0"0"96"0"0,0 0 16 0 0,0 0 32 0 0,0 0-488 0 0,0 0-120 0 0,0 0 0 0 0,0 0 0 0 0,0 0 0 0 0,4-8 0 0 0,3 0 0 0 0,1 3 0 0 0,1 1 0 0 0,2 2 0 0 0,3 2 0 0 0,0 0-6256 0 0,-1 0-1272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4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17503 0 0,'0'0'384'0'0,"0"0"88"0"0,0 0 8 0 0,0 0 8 0 0,0 0-392 0 0,11 2-96 0 0,-1-7 0 0 0,-1 0 0 0 0,2 1 432 0 0,2-1 64 0 0,-1 0 16 0 0,3 0 0 0 0,-3-1-1640 0 0,2 1-328 0 0,0 2-64 0 0,2 2-16 0 0</inkml:trace>
  <inkml:trace contextRef="#ctx0" brushRef="#br0" timeOffset="1">247 43 2759 0 0,'0'0'0'0'0,"0"0"112"0"0,0 0-32 0 0,0 0 16 0 0,0 0-96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4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21191 0 0,'0'0'480'0'0,"0"0"67"0"0,0 0 31 0 0,0 0-56 0 0,1 1-341 0 0,1 6 68 0 0,0-1-1 0 0,-1 0 1 0 0,0 1-1 0 0,0 0 1 0 0,-1-1-1 0 0,1 1 1 0 0,-2 0-1 0 0,1-1 1 0 0,-1 1-1 0 0,1-1 1 0 0,-2 1-1 0 0,1-1 1 0 0,-1 1-1 0 0,0-1 1 0 0,0 0-1 0 0,-5 9 1 0 0,4-9-374 0 0,-1-1 1 0 0,1 0 0 0 0,-1 0-1 0 0,0 0 1 0 0,0 0-1 0 0,0-1 1 0 0,-1 1 0 0 0,0-1-1 0 0,1 0 1 0 0,-1-1 0 0 0,-8 5-1 0 0,12-7-223 0 0,-1 0-1 0 0,1 0 1 0 0,0-1-1 0 0,-1 1 1 0 0,1 0-1 0 0,0-1 1 0 0,-1 1-1 0 0,1-1 0 0 0,-1 0 1 0 0,1 1-1 0 0,-1-1 1 0 0,1 0-1 0 0,-1 0 1 0 0,1 0-1 0 0,-1 0 1 0 0,1 0-1 0 0,-3 0 1 0 0,2-1-1699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4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28 17503 0 0,'0'0'399'0'0,"0"0"60"0"0,0 0 21 0 0,0 0-59 0 0,0 0-136 0 0,0 0 457 0 0,0 0 228 0 0,0 0 43 0 0,0 0-127 0 0,-1 1-582 0 0,-11 27-175 0 0,-10 17 1239 0 0,14-29-1115 0 0,-12 30 0 0 0,4-8-151 0 0,5-13-8 0 0,-24 55 1033 0 0,32-68-989 0 0,-1-1 0 0 0,2 0 0 0 0,0 0-1 0 0,0 1 1 0 0,0 18 0 0 0,1-23-138 0 0,1-5 0 0 0,0 0 0 0 0,0-1 0 0 0,0 1 0 0 0,0-1 0 0 0,0 1 0 0 0,0 0 0 0 0,0-1 0 0 0,0 1 0 0 0,0-1 0 0 0,1 1 0 0 0,-1 0 0 0 0,1-1 0 0 0,0 1 0 0 0,-1-1 0 0 0,1 1 0 0 0,0-1 0 0 0,0 0 0 0 0,0 1 0 0 0,-1-1 0 0 0,2 0 0 0 0,-1 1 0 0 0,0-1 0 0 0,0 0 0 0 0,2 1 0 0 0,0 0 0 0 0,-1-1 0 0 0,1 1 0 0 0,0-1 0 0 0,-1 0 0 0 0,1 0 0 0 0,0 0 0 0 0,0-1 0 0 0,0 1 0 0 0,0-1 0 0 0,0 1 0 0 0,0-1 0 0 0,-1 0 0 0 0,1 0 0 0 0,0 0 0 0 0,0-1 0 0 0,0 1 0 0 0,4-1 0 0 0,7-1 0 0 0,-10 1 0 0 0,1 0 0 0 0,-1-1 0 0 0,0 0 0 0 0,1 0 0 0 0,-1 0 0 0 0,0 0 0 0 0,0-1 0 0 0,7-5 0 0 0,-5 4 0 0 0,7-6 0 0 0,0 0 0 0 0,-1-2 0 0 0,0 1 0 0 0,-1-2 0 0 0,-1 1 0 0 0,10-15 0 0 0,-1 2 0 0 0,-10 15 0 0 0,-1 0 0 0 0,-1-1 0 0 0,0 0 0 0 0,9-19 0 0 0,-5 3-282 0 0,11-38 0 0 0,-20 57 200 0 0,0 0 0 0 0,0-1 0 0 0,-1 1 0 0 0,0-1 0 0 0,-1 1 0 0 0,0-1 0 0 0,0 0 0 0 0,-1 1 0 0 0,-2-12 0 0 0,3 18-150 0 0,-1 0 1 0 0,0 0-1 0 0,0 1 0 0 0,0-1 1 0 0,0 0-1 0 0,0 0 0 0 0,0 1 1 0 0,0-1-1 0 0,0 0 0 0 0,-1 1 1 0 0,1-1-1 0 0,-1 1 0 0 0,1 0 1 0 0,-1-1-1 0 0,1 1 0 0 0,-1 0 1 0 0,0 0-1 0 0,0 0 0 0 0,0 0 1 0 0,-3-1-1 0 0,-7-4-1303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4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21191 0 0,'0'0'480'0'0,"0"0"67"0"0,0 0 31 0 0,3 0-56 0 0,5 1-233 0 0,1-1 1 0 0,-1 0-1 0 0,1 0 1 0 0,-1-1 0 0 0,0 0-1 0 0,1 0 1 0 0,13-4-1 0 0,12-3 1084 0 0,29-5-1166 0 0,-55 13-557 0 0,7-1-1275 0 0,-5-1-4665 0 0,1-1-1868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4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46 10135 0 0,'0'0'231'0'0,"0"0"29"0"0,0 0 19 0 0,8-5 7 0 0,-4 3 345 0 0,0 0 0 0 0,-1 0 0 0 0,1-1 0 0 0,-1 1 0 0 0,5-5 0 0 0,-5 4-119 0 0,-2 2 953 0 0,-1 1-288 0 0,3-7 1477 0 0,-1 3 16 0 0,-9-1-1686 0 0,4 5-882 0 0,0-1-1 0 0,0 0 1 0 0,0 1-1 0 0,0 0 1 0 0,0-1-1 0 0,0 1 1 0 0,0 0 0 0 0,0 1-1 0 0,0-1 1 0 0,0 0-1 0 0,-6 2 1 0 0,-34 14 469 0 0,29-11 207 0 0,3-1-627 0 0,4-2-94 0 0,0 1 1 0 0,1-1-1 0 0,-1 1 0 0 0,1 0 0 0 0,0 1 0 0 0,0-1 0 0 0,-10 9 0 0 0,-6 6-57 0 0,18-12 0 0 0,5 2 0 0 0,-1-7 0 0 0,0 0 0 0 0,1 0 0 0 0,-1 0 0 0 0,0 0 0 0 0,0 0 0 0 0,1 1 0 0 0,-1-1 0 0 0,1 0 0 0 0,-1 0 0 0 0,1-1 0 0 0,0 1 0 0 0,-1 0 0 0 0,1 0 0 0 0,0 0 0 0 0,-1 0 0 0 0,1 0 0 0 0,0-1 0 0 0,0 1 0 0 0,0 0 0 0 0,0-1 0 0 0,2 2 0 0 0,1 0 0 0 0,27 21 0 0 0,-24-18 0 0 0,-6-5 0 0 0,0 1 0 0 0,-1-1 0 0 0,1 1 0 0 0,0 0 0 0 0,0-1 0 0 0,-1 1 0 0 0,1 0 0 0 0,0 0 0 0 0,-1-1 0 0 0,1 1 0 0 0,0 0 0 0 0,-1 0 0 0 0,1 0 0 0 0,-1 0 0 0 0,0 0 0 0 0,1 0 0 0 0,-1 0 0 0 0,1 1 0 0 0,2 6 0 0 0,-3-5 0 0 0,1 1 0 0 0,0-1 0 0 0,-1 0 0 0 0,0 0 0 0 0,0 0 0 0 0,0 0 0 0 0,0 0 0 0 0,0 0 0 0 0,0 0 0 0 0,-1 1 0 0 0,0-1 0 0 0,1 0 0 0 0,-3 3 0 0 0,2-1 0 0 0,-1-1 0 0 0,0 0 0 0 0,0 1 0 0 0,-1-1 0 0 0,1 0 0 0 0,-1 0 0 0 0,-6 6 0 0 0,7-8 0 0 0,0-1 0 0 0,0 0 0 0 0,0 0 0 0 0,0 0 0 0 0,0 0 0 0 0,0 0 0 0 0,0-1 0 0 0,-4 2 0 0 0,-6 2 0 0 0,8-3-351 0 0,1 0 1 0 0,0 0-1 0 0,0 0 0 0 0,-1 0 1 0 0,1 0-1 0 0,0-1 0 0 0,-1 1 1 0 0,1-1-1 0 0,0 0 0 0 0,-1 0 1 0 0,1 0-1 0 0,0-1 0 0 0,-1 1 1 0 0,1-1-1 0 0,-4-1 0 0 0,-4-3-1694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4:5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167 119 13823 0 0,'1'-1'315'0'0,"65"-71"2314"0"0,-65 71-2480 0 0,0 0-1 0 0,0 1 1 0 0,0-1-1 0 0,-1 0 0 0 0,1 0 1 0 0,0 1-1 0 0,0-1 1 0 0,-1 0-1 0 0,1 0 0 0 0,-1 0 1 0 0,1 0-1 0 0,-1 0 1 0 0,1 0-1 0 0,-1 0 1 0 0,0 0-1 0 0,1 0 0 0 0,-1 0 1 0 0,0 0-1 0 0,0 0 1 0 0,0 0-1 0 0,0 0 1 0 0,0 0-1 0 0,0 0 0 0 0,0 0 1 0 0,0 0-1 0 0,0-1 1 0 0,0 1-1 0 0,0 0 1 0 0,-1 0-1 0 0,1 0 0 0 0,0 0 1 0 0,-1 0-1 0 0,1 0 1 0 0,-2-1-1 0 0,1 1-12 0 0,0 0 1 0 0,0 0-1 0 0,0 0 0 0 0,-1 0 0 0 0,1 1 0 0 0,-1-1 1 0 0,1 0-1 0 0,0 0 0 0 0,-1 1 0 0 0,1-1 1 0 0,-1 1-1 0 0,0-1 0 0 0,1 1 0 0 0,-1 0 1 0 0,1 0-1 0 0,-1 0 0 0 0,1-1 0 0 0,-1 2 0 0 0,0-1 1 0 0,1 0-1 0 0,-4 1 0 0 0,-5 0-33 0 0,0 2-1 0 0,0-1 0 0 0,1 2 1 0 0,-1-1-1 0 0,0 1 1 0 0,1 1-1 0 0,0-1 0 0 0,0 2 1 0 0,1-1-1 0 0,-1 1 1 0 0,1 1-1 0 0,0-1 0 0 0,1 1 1 0 0,-1 1-1 0 0,2-1 0 0 0,-1 1 1 0 0,1 0-1 0 0,0 1 1 0 0,-8 15-1 0 0,4-5 387 0 0,-8 20-345 0 0,17-35-152 0 0,0-1 0 0 0,0 0 0 0 0,0 0 0 0 0,1 1 0 0 0,-1-1 0 0 0,1 0 0 0 0,0 1-1 0 0,0-1 1 0 0,0 1 0 0 0,1 3 0 0 0,-1-6-38 0 0,1 0 0 0 0,-1 0 0 0 0,1 0 0 0 0,0 1 0 0 0,-1-1 0 0 0,1 0 0 0 0,0 0 0 0 0,-1 0 0 0 0,1 0 0 0 0,0-1 0 0 0,0 1 0 0 0,0 0 0 0 0,0 0 0 0 0,0 0 0 0 0,0-1 0 0 0,0 1 0 0 0,0 0 0 0 0,0-1 0 0 0,0 1 0 0 0,0-1 0 0 0,2 1 0 0 0,0 0-85 0 0,0 0 0 0 0,0 0 1 0 0,0-1-1 0 0,0 1 0 0 0,0-1 0 0 0,6 0 0 0 0,-1-1 203 0 0,0 0-1 0 0,0 0 1 0 0,0-1-1 0 0,-1 0 1 0 0,1-1-1 0 0,0 0 1 0 0,8-4-1 0 0,49-33 934 0 0,-16 10-606 0 0,-38 23-397 0 0,-1 0 1 0 0,0-1-1 0 0,0 0 0 0 0,-1 0 1 0 0,0-1-1 0 0,14-19 0 0 0,-23 28-2 0 0,-7 7 0 0 0,2-1 0 0 0,-1 1 0 0 0,-6 11 0 0 0,10-15 0 0 0,-16 40 0 0 0,17-40 0 0 0,0 0 0 0 0,0 0 0 0 0,1 0 0 0 0,-1 1 0 0 0,1-1 0 0 0,0 0 0 0 0,0 1 0 0 0,0-1 0 0 0,0 1 0 0 0,0-1 0 0 0,2 6 0 0 0,-2-7 0 0 0,1 0 0 0 0,-1-1 0 0 0,1 1 0 0 0,-1 0 0 0 0,1 0 0 0 0,0 0 0 0 0,0 0 0 0 0,0-1 0 0 0,0 1 0 0 0,0 0 0 0 0,0-1 0 0 0,0 1 0 0 0,1-1 0 0 0,-1 1 0 0 0,1-1 0 0 0,-1 0 0 0 0,3 2 0 0 0,1 1 0 0 0,-3-3-165 0 0,0 0 0 0 0,0 0 0 0 0,0 0-1 0 0,0 0 1 0 0,0-1 0 0 0,1 1 0 0 0,-1-1 0 0 0,0 1-1 0 0,0-1 1 0 0,0 0 0 0 0,1 0 0 0 0,-1 0 0 0 0,0 0 0 0 0,1 0-1 0 0,-1 0 1 0 0,0-1 0 0 0,0 1 0 0 0,0-1 0 0 0,1 1 0 0 0,-1-1-1 0 0,0 0 1 0 0,0 0 0 0 0,0 0 0 0 0,0 0 0 0 0,2-2-1 0 0,6-4-8363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4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 19351 0 0,'10'-2'1474'0'0,"-7"1"-1370"0"0,0 1 1 0 0,0-1 0 0 0,0 1-1 0 0,0 0 1 0 0,0 0 0 0 0,0 0 0 0 0,0 1-1 0 0,0-1 1 0 0,0 1 0 0 0,0-1 0 0 0,0 1-1 0 0,0 0 1 0 0,0 0 0 0 0,-1 0 0 0 0,1 1-1 0 0,3 1 1 0 0,-2 0 97 0 0,-1 0-1 0 0,1 0 1 0 0,0 0-1 0 0,-1 1 1 0 0,0-1 0 0 0,0 1-1 0 0,0 0 1 0 0,0 0-1 0 0,2 6 1 0 0,1 2 139 0 0,-1 0 0 0 0,0 1-1 0 0,-1-1 1 0 0,0 1 0 0 0,-1 0 0 0 0,2 21 0 0 0,-3-18-305 0 0,-1 0 0 0 0,0 0-1 0 0,-1 0 1 0 0,-1 0 0 0 0,-1 1 0 0 0,0-1-1 0 0,-1-1 1 0 0,-1 1 0 0 0,0 0 0 0 0,-1-1-1 0 0,-1 0 1 0 0,0 0 0 0 0,-1 0 0 0 0,-1-1 0 0 0,0 0-1 0 0,-18 23 1 0 0,11-18 139 0 0,-49 56 1465 0 0,63-74-1728 0 0,-37 39-620 0 0,11-15-7491 0 0,11-12-589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5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226 257 10135 0 0,'2'-6'919'0'0,"1"-1"-759"0"0,-1 5 101 0 0,-1-1 1 0 0,0 1-1 0 0,0-1 1 0 0,0 1-1 0 0,0-1 1 0 0,0 0-1 0 0,-1 1 1 0 0,1-1-1 0 0,-1 0 0 0 0,1-3 1 0 0,1-9 1775 0 0,-1 13-1821 0 0,-1 1 0 0 0,0-1 0 0 0,1 0-1 0 0,-1 0 1 0 0,0 1 0 0 0,0-1 0 0 0,0 0-1 0 0,0 0 1 0 0,-1 1 0 0 0,1-1 0 0 0,0 0-1 0 0,-1 0 1 0 0,1 1 0 0 0,-1-1 0 0 0,0 1-1 0 0,-1-4 1 0 0,2 4 328 0 0,-8-16 996 0 0,7 16-1473 0 0,-1 0 0 0 0,1 0 0 0 0,0 1 0 0 0,0-1 1 0 0,0 0-1 0 0,-1 0 0 0 0,1 1 0 0 0,0-1 0 0 0,-1 0 0 0 0,1 1 0 0 0,-1 0 0 0 0,1-1 0 0 0,-1 1 0 0 0,1 0 0 0 0,-1 0 0 0 0,1-1 0 0 0,-1 1 1 0 0,1 0-1 0 0,-1 1 0 0 0,1-1 0 0 0,0 0 0 0 0,-1 0 0 0 0,1 1 0 0 0,-1-1 0 0 0,-1 1 0 0 0,-3 1 51 0 0,1 0 0 0 0,0-1 0 0 0,0 2 0 0 0,1-1 1 0 0,-1 1-1 0 0,-4 2 0 0 0,-4 6-20 0 0,1-1-1 0 0,1 1 1 0 0,0 1 0 0 0,1 0 0 0 0,0 0 0 0 0,-9 16-1 0 0,5-6 12 0 0,2 0-1 0 0,1 1 0 0 0,-9 26 0 0 0,18-42-108 0 0,0-1 0 0 0,0 1 0 0 0,0 0 0 0 0,1 0 0 0 0,0 1 0 0 0,1 13 0 0 0,0-20 0 0 0,0 1 0 0 0,0 0 0 0 0,0 0 0 0 0,0 0 0 0 0,0 0 0 0 0,1-1 0 0 0,-1 1 0 0 0,1 0 0 0 0,0 0 0 0 0,-1-1 0 0 0,1 1 0 0 0,0 0 0 0 0,0-1 0 0 0,0 1 0 0 0,0-1 0 0 0,0 1 0 0 0,0-1 0 0 0,1 1 0 0 0,-1-1 0 0 0,0 0 0 0 0,1 0 0 0 0,-1 0 0 0 0,1 0 0 0 0,-1 0 0 0 0,1 0 0 0 0,-1 0 0 0 0,1 0 0 0 0,0 0 0 0 0,0-1 0 0 0,-1 1 0 0 0,4 0 0 0 0,-2-1 0 0 0,0 0 0 0 0,0 0 0 0 0,0-1 0 0 0,-1 1 0 0 0,1-1 0 0 0,0 1 0 0 0,0-1 0 0 0,0 0 0 0 0,0 0 0 0 0,-1 0 0 0 0,1 0 0 0 0,0-1 0 0 0,2-1 0 0 0,33-24 0 0 0,-36 25 0 0 0,24-21 0 0 0,-1-2 0 0 0,-1-1 0 0 0,29-39 0 0 0,-47 57 0 0 0,2-3 130 0 0,0-1-1 0 0,-1 1 1 0 0,-1-1-1 0 0,7-16 1 0 0,15-53 950 0 0,-11 28-760 0 0,-6 17-320 0 0,-11 33 0 0 0,1 0 0 0 0,-1 0 0 0 0,0 0 0 0 0,1 0 0 0 0,-1 0 0 0 0,-1 0 0 0 0,1 0 0 0 0,0 0 0 0 0,-1 0 0 0 0,-1-5 0 0 0,2 8 0 0 0,0 0 0 0 0,0-1 0 0 0,0 1 0 0 0,0 0 0 0 0,0 0 0 0 0,0-1 0 0 0,0 1 0 0 0,0 0 0 0 0,0-1 0 0 0,-1 1 0 0 0,1 0 0 0 0,0 0 0 0 0,0-1 0 0 0,0 1 0 0 0,0 0 0 0 0,-1 0 0 0 0,1-1 0 0 0,0 1 0 0 0,0 0 0 0 0,-1 0 0 0 0,1 0 0 0 0,0 0 0 0 0,0-1 0 0 0,-1 1 0 0 0,1 0 0 0 0,0 0 0 0 0,0 0 0 0 0,-1 0 0 0 0,1 0 0 0 0,0 0 0 0 0,-1 0 0 0 0,1 0 0 0 0,0 0 0 0 0,-1 0 0 0 0,1 0 0 0 0,0 0 0 0 0,0 0 0 0 0,-1 0 0 0 0,1 0 0 0 0,0 0 0 0 0,-1 0 0 0 0,1 0 0 0 0,0 0 0 0 0,-1 0 0 0 0,1 0 0 0 0,0 0 0 0 0,0 1 0 0 0,-1-1 0 0 0,1 0 0 0 0,0 0 0 0 0,-1 1 0 0 0,-1 0 0 0 0,-1 1 0 0 0,1-1 0 0 0,0 1 0 0 0,-1 0 0 0 0,1 0 0 0 0,0-1 0 0 0,0 2 0 0 0,0-1 0 0 0,0 0 0 0 0,-2 4 0 0 0,-14 26 0 0 0,5 0 0 0 0,2 0 0 0 0,-12 47 0 0 0,5 5 0 0 0,16-70 0 0 0,1 1 0 0 0,0-1 0 0 0,0 0 0 0 0,3 15 0 0 0,-2-23 0 0 0,0-4 0 0 0,0 0 0 0 0,0 0 0 0 0,0 0 0 0 0,1 0 0 0 0,-1 0 0 0 0,1 0 0 0 0,0 0 0 0 0,-1 0 0 0 0,1 0 0 0 0,0 0 0 0 0,0 0 0 0 0,2 2 0 0 0,-2-1 0 0 0,-1-2 0 0 0,1 0 0 0 0,-1-1 0 0 0,0 1 0 0 0,1 0 0 0 0,0 0 0 0 0,-1-1 0 0 0,1 1 0 0 0,-1 0 0 0 0,1-1 0 0 0,0 1 0 0 0,0 0 0 0 0,-1-1 0 0 0,1 1 0 0 0,0-1 0 0 0,1 1 0 0 0,0 1 0 0 0,0-1 0 0 0,-1 0 0 0 0,1 0 0 0 0,0-1 0 0 0,0 1 0 0 0,0 0 0 0 0,4 0 0 0 0,-6 0 0 0 0,1-1 0 0 0,0 0 0 0 0,0 1 0 0 0,-1-1 0 0 0,1 0 0 0 0,0 0 0 0 0,0 1 0 0 0,-1-1 0 0 0,1 0 0 0 0,0 0 0 0 0,0 0 0 0 0,0 0 0 0 0,0 0 0 0 0,-1 0 0 0 0,1 0 0 0 0,0-1 0 0 0,0 1 0 0 0,-1 0 0 0 0,1 0 0 0 0,0 0 0 0 0,1-1 0 0 0,1-1 0 0 0,1 2 0 0 0,-3 0 0 0 0,0 0 0 0 0,0 0 0 0 0,1 0 0 0 0,-1 0 0 0 0,0 0 0 0 0,0 0 0 0 0,0 0 0 0 0,0-1 0 0 0,1 1 0 0 0,-1 0 0 0 0,0-1 0 0 0,0 1 0 0 0,1-2 0 0 0,5-1 0 0 0,0 0 0 0 0,-1 0 0 0 0,1-1 0 0 0,-1 0 0 0 0,0 0 0 0 0,0-1 0 0 0,5-5 0 0 0,37-41 0 0 0,-7 6 0 0 0,0 8 0 0 0,-41 37 0 0 0,0 0 0 0 0,0 0 0 0 0,0 0 0 0 0,0 0 0 0 0,0 0 0 0 0,0 0 0 0 0,0 0 0 0 0,0 1 0 0 0,0-1 0 0 0,0 0 0 0 0,0 0 0 0 0,0 0 0 0 0,0 0 0 0 0,0 0 0 0 0,0 0 0 0 0,0 0 0 0 0,0 0 0 0 0,0 0 0 0 0,0 0 0 0 0,0 0 0 0 0,0 0 0 0 0,1 0 0 0 0,-1 0 0 0 0,0 0 0 0 0,0 0 0 0 0,0 0 0 0 0,0 0 0 0 0,0 0 0 0 0,0 1 0 0 0,0-1 0 0 0,0 0 0 0 0,0 0 0 0 0,0 0 0 0 0,0 0 0 0 0,0 0 0 0 0,0 0 0 0 0,1 0 0 0 0,-1 0 0 0 0,0 0 0 0 0,0 0 0 0 0,0 0 0 0 0,0 0 0 0 0,0-1 0 0 0,0 1 0 0 0,0 0 0 0 0,0 0 0 0 0,0 0 0 0 0,0 0 0 0 0,0 0 0 0 0,0 0 0 0 0,0 0 0 0 0,1 0 0 0 0,-1 0 0 0 0,0 0 0 0 0,0 0 0 0 0,0 0 0 0 0,0 0 0 0 0,0 0 0 0 0,0 0 0 0 0,0 0 0 0 0,0 0 0 0 0,0 0 0 0 0,0 0 0 0 0,0-1 0 0 0,0 1 0 0 0,0 0 0 0 0,0 0 0 0 0,0 0 0 0 0,0 0 0 0 0,-1 9 0 0 0,-3 10 0 0 0,-8 20 316 0 0,-5 17 601 0 0,15-50-863 0 0,1 0 1 0 0,0 1-1 0 0,0-1 0 0 0,1 0 1 0 0,0 0-1 0 0,1 12 0 0 0,-1-17-74 0 0,1 0 0 0 0,-1 0 0 0 0,0 0 0 0 0,1 0-1 0 0,-1 1 1 0 0,1-1 0 0 0,-1 0 0 0 0,1 0-1 0 0,-1 0 1 0 0,1 0 0 0 0,0 0 0 0 0,0 0 0 0 0,-1-1-1 0 0,1 1 1 0 0,0 0 0 0 0,0 0 0 0 0,0 0-1 0 0,0-1 1 0 0,0 1 0 0 0,0-1 0 0 0,0 1 0 0 0,0 0-1 0 0,0-1 1 0 0,0 0 0 0 0,0 1 0 0 0,0-1 0 0 0,1 0-1 0 0,-1 1 1 0 0,0-1 0 0 0,0 0 0 0 0,0 0-1 0 0,0 0 1 0 0,3 0 0 0 0,2-1 133 0 0,1 0 0 0 0,0 0 0 0 0,-1 0 0 0 0,10-3 0 0 0,-13 3-441 0 0,11-4 150 0 0,-1 0 0 0 0,0 0 0 0 0,0-1 0 0 0,-1-1 0 0 0,1 0 0 0 0,20-16 1 0 0,-11 3 832 0 0,-1 0 0 0 0,24-28 0 0 0,-19 18-490 0 0,-34 42-165 0 0,1 0 0 0 0,0 1 0 0 0,-7 19 0 0 0,-19 50 0 0 0,-13 65 395 0 0,32-94-47 0 0,-3 0 1 0 0,-31 65-1 0 0,48-117-332 0 0,-2 4 34 0 0,-1-1-1 0 0,1 0 0 0 0,-1 1 1 0 0,0-1-1 0 0,0 0 0 0 0,0-1 1 0 0,0 1-1 0 0,-1 0 0 0 0,1-1 0 0 0,-1 0 1 0 0,-7 5-1 0 0,6-5-49 0 0,0 0 0 0 0,-1 0 0 0 0,1-1 0 0 0,-1 0 0 0 0,0 0 0 0 0,0 0 0 0 0,-6 0 0 0 0,4 0 0 0 0,-1 1 0 0 0,-13 4 0 0 0,18-4 0 0 0,0-2 0 0 0,1 1 0 0 0,0-1 0 0 0,0 0 0 0 0,-1 0 0 0 0,1 0 0 0 0,-1-1 0 0 0,1 1 0 0 0,-6-1 0 0 0,5 1 0 0 0,0-1 0 0 0,0 0 0 0 0,0-1 0 0 0,1 1 0 0 0,-1 0 0 0 0,0-1 0 0 0,-5-2 0 0 0,-5-2 0 0 0,-2 0 0 0 0,-5-2-520 0 0,18 5 390 0 0,0 1 1 0 0,-1 0 0 0 0,1 0 0 0 0,0 0 0 0 0,0 0-1 0 0,0 0 1 0 0,-1 1 0 0 0,1-1 0 0 0,0 1 0 0 0,-1 0-1 0 0,1 0 1 0 0,-7 1 0 0 0,10-1-43 0 0,-6 1-327 0 0,5-1-4346 0 0,1 0-4023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5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17503 0 0,'0'0'399'0'0,"0"0"60"0"0,0 0 21 0 0,0 0-59 0 0,0 0-136 0 0,0 0 457 0 0,0 0 228 0 0,17-10 2722 0 0,31-3-585 0 0,24 10-1502 0 0,1-3-1605 0 0,-67 5 0 0 0,-1 0 0 0 0,1 0 0 0 0,-1-1 0 0 0,8-3 0 0 0,-6 2-64 0 0,-6 3-273 0 0,-1 0-138 0 0,0 0-33 0 0,-17-2-4357 0 0,7 4 3330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8:5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17503 0 0,'0'0'803'0'0,"0"0"-18"0"0,0 0-358 0 0,0 0 341 0 0,1 1 205 0 0,58 3 3925 0 0,33-7-2511 0 0,-80 2-1937 0 0,22-2 219 0 0,-28 1-802 0 0,-4 2-563 0 0,-2 0-258 0 0,0 0-56 0 0,0 0-13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0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95 214 8287 0 0,'0'0'191'0'0,"0"0"26"0"0,0 0 9 0 0,0 0 42 0 0,0 0 158 0 0,0 0 72 0 0,0 0 12 0 0,0 0 2 0 0,0 0 0 0 0,0 0 0 0 0,0 0 0 0 0,0 0 0 0 0,0 0 0 0 0,6-6 512 0 0,11-27 1024 0 0,-10 21-1687 0 0,-6 10-330 0 0,0 0 0 0 0,0 0 0 0 0,0 0 0 0 0,1 1 0 0 0,-1-1 0 0 0,0 0-1 0 0,3-2 1 0 0,1 0 338 0 0,-1-1 1 0 0,0 0-1 0 0,0 0 0 0 0,0 0 1 0 0,0-1-1 0 0,-1 1 0 0 0,5-12 0 0 0,13-44 2809 0 0,-20 58-3166 0 0,0 2 17 0 0,-1 0-1 0 0,0 0 1 0 0,1 0-1 0 0,-1 0 1 0 0,0 0-1 0 0,0 0 1 0 0,0 0-1 0 0,0 0 1 0 0,0 0-1 0 0,0 0 1 0 0,0 0-1 0 0,0 0 1 0 0,0 0-1 0 0,0 0 1 0 0,0 0-1 0 0,-1 0 1 0 0,1 0-1 0 0,0 0 1 0 0,-1-2-1 0 0,-2-4 1285 0 0,-14 43-1148 0 0,6-13-165 0 0,-14 24 0 0 0,-4 6 0 0 0,8-16 484 0 0,16-31-293 0 0,0 1 0 0 0,1 1 1 0 0,0-1-1 0 0,-3 9 0 0 0,6-15 184 0 0,-9 15-2118 0 0,5-10 1727 0 0,-1 2 16 0 0,0-4 0 0 0,4-3-227 0 0,-1 1 0 0 0,1-1 1 0 0,-1 1-1 0 0,1-1 0 0 0,0 1 0 0 0,0 0 0 0 0,-1 0 0 0 0,-1 2 0 0 0,-1 1-616 0 0,4-4-148 0 0,1-1-802 0 0,-1 0-3252 0 0,-5 2-1393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0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13823 0 0,'0'0'315'0'0,"0"0"45"0"0,0 0 21 0 0,0 0-49 0 0,0 0-81 0 0,0 0 481 0 0,0 0 237 0 0,0 0 45 0 0,2 0-61 0 0,7 0-430 0 0,-1 0-1 0 0,1-1 1 0 0,-1 0 0 0 0,9-2-1 0 0,14-2 638 0 0,108-13 1504 0 0,-56 11-2628 0 0,105 6 0 0 0,-176 4 545 0 0,-1-1-597 0 0,4-1-3413 0 0,-26 13-1448 0 0,3-6 2841 0 0,6-6-11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0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27 133 10135 0 0,'0'0'231'0'0,"0"0"29"0"0,0 0 19 0 0,-1 0-41 0 0,0 1 165 0 0,1-1-1 0 0,-1 1 0 0 0,0 0 0 0 0,0-1 0 0 0,1 0 1 0 0,-1 1-1 0 0,0-1 0 0 0,0 1 0 0 0,0-1 0 0 0,0 0 1 0 0,0 0-1 0 0,0 0 0 0 0,1 1 0 0 0,-1-1 0 0 0,0 0 1 0 0,0 0-1 0 0,0 0 0 0 0,0 0 0 0 0,0 0 0 0 0,0-1 1 0 0,0 1-1 0 0,0 0 0 0 0,-1-1 0 0 0,-1-6 2529 0 0,2-3-3311 0 0,2 7 535 0 0,0-2-11 0 0,0 0 0 0 0,1 0 1 0 0,0 0-1 0 0,0 0 0 0 0,0 1 0 0 0,0-1 1 0 0,1 1-1 0 0,0-1 0 0 0,0 1 0 0 0,6-7 1 0 0,0 2 267 0 0,1 0 0 0 0,17-12 0 0 0,-21 17-239 0 0,-2 1 66 0 0,-2 1-143 0 0,0 1 0 0 0,0 0 0 0 0,0 0-1 0 0,0 0 1 0 0,0 0 0 0 0,0 0 0 0 0,1 0-1 0 0,4-1 1 0 0,2 0-80 0 0,2 5-16 0 0,5 10 0 0 0,-15-12 0 0 0,1 0 0 0 0,-1 1 0 0 0,0-1 0 0 0,0 0 0 0 0,0 0 0 0 0,0 1 0 0 0,0-1 0 0 0,0 1 0 0 0,0-1 0 0 0,0 1 0 0 0,0-1 0 0 0,-1 1 0 0 0,1-1 0 0 0,0 4 0 0 0,1 1 0 0 0,-1-2 0 0 0,0-1 0 0 0,0 0 0 0 0,0 1 0 0 0,0-1 0 0 0,0 1 0 0 0,-1-1 0 0 0,0 1 0 0 0,0-1 0 0 0,0 1 0 0 0,0 0 0 0 0,0-1 0 0 0,-2 7 0 0 0,-1 14 0 0 0,2-15 0 0 0,-6 5 0 0 0,5-12 0 0 0,0-12 0 0 0,3 8 0 0 0,-1 0 0 0 0,0 0 0 0 0,1 0 0 0 0,0 0 0 0 0,0 0 0 0 0,-1 0 0 0 0,1 1 0 0 0,0-1 0 0 0,0 0 0 0 0,1 0 0 0 0,-1 1 0 0 0,3-4 0 0 0,15-30 0 0 0,-18 34 0 0 0,-1 1 0 0 0,1-1 0 0 0,-1 0 0 0 0,1 1 0 0 0,-1-1 0 0 0,1 1 0 0 0,-1-1 0 0 0,1 1 0 0 0,-1-1 0 0 0,1 1 0 0 0,0-1 0 0 0,-1 1 0 0 0,1 0 0 0 0,0-1 0 0 0,-1 1 0 0 0,1 0 0 0 0,0-1 0 0 0,-1 1 0 0 0,1 0 0 0 0,0 0 0 0 0,1 0 0 0 0,0-1 0 0 0,26-10 0 0 0,-24 9 0 0 0,-3 2 0 0 0,0-1 0 0 0,0 1 0 0 0,1-1 0 0 0,-1 1 0 0 0,1 0 0 0 0,-1-1 0 0 0,0 1 0 0 0,1 0 0 0 0,-1 0 0 0 0,1 0 0 0 0,-1 0 0 0 0,0 0 0 0 0,3 1 0 0 0,6 0 0 0 0,-9-1 0 0 0,0 0 0 0 0,0 0 0 0 0,-1 0 0 0 0,1 0 0 0 0,0 0 0 0 0,-1 1 0 0 0,1-1 0 0 0,0 0 0 0 0,-1 0 0 0 0,1 0 0 0 0,0 1 0 0 0,-1-1 0 0 0,1 0 0 0 0,0 1 0 0 0,-1-1 0 0 0,1 1 0 0 0,-1-1 0 0 0,1 1 0 0 0,-1-1 0 0 0,1 1 0 0 0,-1-1 0 0 0,1 1 0 0 0,-1-1 0 0 0,0 1 0 0 0,1 0 0 0 0,-1-1 0 0 0,1 1 0 0 0,0 2 0 0 0,1 0 1 0 0,1 1 1 0 0,-1 0-1 0 0,0 0 0 0 0,-1 0 0 0 0,1 0 0 0 0,0 0 1 0 0,-1 1-1 0 0,0-1 0 0 0,0 0 0 0 0,0 1 1 0 0,-1-1-1 0 0,1 6 0 0 0,-2 3-21 0 0,1 1 0 0 0,-2-1 0 0 0,-3 18 0 0 0,5-29-317 0 0,0-2-138 0 0,9-7-7315 0 0,-1-2-368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1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11975 0 0,'0'0'547'0'0,"0"0"-11"0"0,0 0-203 0 0,0 0 419 0 0,0 0 220 0 0,0 0 42 0 0,0 0-61 0 0,15-8 1284 0 0,-7 5-1807 0 0,0 0 0 0 0,-1 1 0 0 0,1 0-1 0 0,0 0 1 0 0,0 1 0 0 0,0 0 0 0 0,0 0 0 0 0,0 1-1 0 0,8 0 1 0 0,28-2 912 0 0,22-3-734 0 0,-58 4-672 0 0,-6 1-273 0 0,-2 0-138 0 0,0 0-33 0 0,0 0-208 0 0,0 0-857 0 0,0 0-379 0 0,-2 3-80 0 0,-9 11-15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1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15663 0 0,'0'0'356'0'0,"0"0"50"0"0,0 0 20 0 0,2 1-42 0 0,1 0-317 0 0,0 1 0 0 0,1-1 0 0 0,-1 0 0 0 0,0 0 0 0 0,1 0-1 0 0,-1-1 1 0 0,0 1 0 0 0,1-1 0 0 0,-1 0 0 0 0,7 0 0 0 0,40-7 3177 0 0,-37 4-2482 0 0,-1 1 1 0 0,15 0-1 0 0,2 1-745 0 0,-12 1-875 0 0,-15 1 464 0 0,0-1-1042 0 0,-2 0-78 0 0,0 0-20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1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5 187 11975 0 0,'0'-2'547'0'0,"1"-5"-367"0"0,0 1 0 0 0,1-1 0 0 0,0 1 1 0 0,0-1-1 0 0,0 1 0 0 0,1 0 0 0 0,-1-1 0 0 0,7-7 0 0 0,2-4 1194 0 0,9-11 856 0 0,-16 24-1881 0 0,-1 0 0 0 0,0 0 0 0 0,0 0 0 0 0,0 0 0 0 0,0-1 0 0 0,2-7 0 0 0,4-9 2808 0 0,-9 21-3002 0 0,-1-4-66 0 0,-12 20 1279 0 0,4 1-1216 0 0,0 0 0 0 0,1 1 0 0 0,-8 23 0 0 0,13-32-152 0 0,1 0 0 0 0,1 0 0 0 0,-1 0 0 0 0,1 0 0 0 0,1 0 0 0 0,-1 11 0 0 0,1-17 0 0 0,1-1 0 0 0,-1 0 0 0 0,0 1 0 0 0,0-1 0 0 0,0 0 0 0 0,1 0 0 0 0,-1 1 0 0 0,1-1 0 0 0,-1 0 0 0 0,1 0 0 0 0,-1 1 0 0 0,2 0 0 0 0,6 3 0 0 0,-6-5 0 0 0,3 2 0 0 0,-1 0 0 0 0,1-1 0 0 0,0 0 0 0 0,0 0 0 0 0,0 0 0 0 0,0 0 0 0 0,0-1 0 0 0,0 0 0 0 0,-1 0 0 0 0,1 0 0 0 0,0-1 0 0 0,0 1 0 0 0,0-1 0 0 0,8-3 0 0 0,3-2 0 0 0,1 0 0 0 0,26-16 0 0 0,-33 17 0 0 0,-2 0 0 0 0,0-1 0 0 0,0 1 0 0 0,0-1 0 0 0,-1-1 0 0 0,0 1 0 0 0,7-9 0 0 0,34-48 0 0 0,-40 49 72 0 0,-8 12 299 0 0,0 2 117 0 0,0 0 21 0 0,0 0-66 0 0,0 6-416 0 0,-1-1 1 0 0,0 1 0 0 0,-1-1-1 0 0,1 1 1 0 0,-3 6 0 0 0,-4 13-29 0 0,-5 67 1 0 0,5-33 0 0 0,-28 216 0 0 0,33-250 0 0 0,-1-1 0 0 0,-2 0 0 0 0,0 0 0 0 0,-1 0 0 0 0,-2-1 0 0 0,-16 33 0 0 0,23-52 0 0 0,-1 0 0 0 0,0-1 0 0 0,0 1 0 0 0,0 0 0 0 0,-1-1 0 0 0,1 0 0 0 0,-1 1 0 0 0,0-2 0 0 0,1 1 0 0 0,-2 0 0 0 0,1-1 0 0 0,0 1 0 0 0,0-1 0 0 0,-1 0 0 0 0,1-1 0 0 0,-1 1 0 0 0,1-1 0 0 0,-1 0 0 0 0,0 0 0 0 0,0 0 0 0 0,-7-1 0 0 0,7 0 6 0 0,0-1 0 0 0,0 0 0 0 0,1 0 0 0 0,-1-1 0 0 0,0 1 0 0 0,0-1 0 0 0,1 0 0 0 0,-1 0 0 0 0,1-1 0 0 0,0 1 0 0 0,-5-4 0 0 0,7 4 57 0 0,0 0 0 0 0,0 0-1 0 0,0 0 1 0 0,1-1 0 0 0,-1 1 0 0 0,0-1-1 0 0,1 1 1 0 0,-1-1 0 0 0,1 1-1 0 0,0-1 1 0 0,-1-3 0 0 0,-7-33 962 0 0,5 21-827 0 0,1-4-198 0 0,2-6 0 0 0,1 26 0 0 0,0 0 0 0 0,0 0 0 0 0,-1 0 0 0 0,1 0 0 0 0,1 0 0 0 0,-1 0 0 0 0,0 0 0 0 0,0 1 0 0 0,1-1 0 0 0,-1 0 0 0 0,1 0 0 0 0,0 0 0 0 0,-1 0 0 0 0,1 0 0 0 0,0 1 0 0 0,0-1 0 0 0,0 0 0 0 0,0 1 0 0 0,1-1 0 0 0,-1 1 0 0 0,0-1 0 0 0,1 1 0 0 0,-1-1 0 0 0,3 0 0 0 0,6-8-39 0 0,-3 4-158 0 0,0 0-1 0 0,0 1 0 0 0,10-6 1 0 0,11-6-2375 0 0,-10 4-4325 0 0,-3-1-1453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4:5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6447 0 0,'83'-6'686'0'0,"-64"2"-297"0"0,-17 1-98 0 0,-2 1-102 0 0,0 0 344 0 0,1 0 1 0 0,0 0-1 0 0,-1 0 1 0 0,1-1-1 0 0,-1 1 1 0 0,1 0-1 0 0,-1-1 1 0 0,0 1-1 0 0,0 0 1 0 0,0 0-1 0 0,-1-1 0 0 0,1-2 1 0 0,-2-7 1288 0 0,3 11-1697 0 0,-1 1 0 0 0,0 0 0 0 0,0 0 0 0 0,0-1 0 0 0,0 1 0 0 0,0 0 0 0 0,0 0 0 0 0,0-1 0 0 0,0 1-1 0 0,0 0 1 0 0,0 0 0 0 0,0-1 0 0 0,0 1 0 0 0,0 0 0 0 0,0 0 0 0 0,0-1 0 0 0,0 1 0 0 0,0 0 0 0 0,-1 0 0 0 0,1-1 0 0 0,0 1-1 0 0,0 0 1 0 0,0 0 0 0 0,0-1 0 0 0,0 1 0 0 0,-1 0 0 0 0,1 0 0 0 0,0 0 0 0 0,0 0 0 0 0,0-1 0 0 0,-1 1 0 0 0,1 0 0 0 0,0 0 0 0 0,0 0-1 0 0,0 0 1 0 0,-1 0 0 0 0,1 0 0 0 0,0-1 0 0 0,0 1 0 0 0,-1 0 0 0 0,1 0 0 0 0,0 0 0 0 0,0 0 0 0 0,-1 0 0 0 0,1 0 0 0 0,0 0-1 0 0,0 0 1 0 0,-1 0 0 0 0,1 0 0 0 0,0 0 0 0 0,0 0 0 0 0,-1 1 0 0 0,1-1 0 0 0,0 0 0 0 0,0 0 0 0 0,-1 0 0 0 0,1 0 0 0 0,0 0 0 0 0,-1 0-1 0 0,1 1-66 0 0,-1-1-1 0 0,0 1 1 0 0,1-1-1 0 0,-1 1 0 0 0,1-1 1 0 0,-1 1-1 0 0,1 0 0 0 0,-1-1 1 0 0,1 1-1 0 0,-1 0 0 0 0,1-1 1 0 0,-1 1-1 0 0,1 0 1 0 0,0 0-1 0 0,-1-1 0 0 0,1 1 1 0 0,0 0-1 0 0,0 0 0 0 0,-1 1 1 0 0,6 21 96 0 0,-4-20-153 0 0,0 1 1 0 0,0-1 0 0 0,-1 1-1 0 0,1-1 1 0 0,-1 1-1 0 0,0 4 1 0 0,0-4-2 0 0,1-1 0 0 0,-1 1 0 0 0,0-1 0 0 0,1 1 0 0 0,0-1 0 0 0,0 0 0 0 0,0 1 0 0 0,2 4 0 0 0,15 26 0 0 0,-15-29 0 0 0,37 82 0 0 0,-28-57 0 0 0,-9-24 0 0 0,0-1 0 0 0,0 0 0 0 0,7 10 0 0 0,-8-13 0 0 0,-1-1 0 0 0,0 1 0 0 0,1 0 0 0 0,-1 0 0 0 0,0 0 0 0 0,0 0 0 0 0,0 0 0 0 0,0 0 0 0 0,0 0 0 0 0,-1 1 0 0 0,1-1 0 0 0,0 0 0 0 0,-1 3 0 0 0,2 5 0 0 0,-1-7 0 0 0,5 10 0 0 0,-4-10 0 0 0,8 10 0 0 0,-9-10 0 0 0,3 12 0 0 0,-3-11 9 0 0,0-2-5 0 0,-1-1 0 0 0,0 1 0 0 0,0-1 0 0 0,0 1 0 0 0,0 0 0 0 0,0-1 0 0 0,0 1-1 0 0,0-1 1 0 0,0 1 0 0 0,-1-1 0 0 0,0 3 0 0 0,-1 5-4 0 0,-3-2-72 0 0,4-5-299 0 0,1-2-117 0 0,0 0-21 0 0,0 0-3 0 0,0 0 0 0 0,0 0 0 0 0,0 0 0 0 0,0 0-136 0 0,1-19-4490 0 0,-2 9-1004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1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17503 0 0,'0'0'399'0'0,"0"0"60"0"0,0 0 21 0 0,0 0-59 0 0,0 0-136 0 0,0 0 457 0 0,3-1 228 0 0,27-7 2210 0 0,-21 5-2771 0 0,0 0 1 0 0,-1 1 0 0 0,2 0-1 0 0,8-1 1 0 0,181-12 2601 0 0,-83 9-2846 0 0,-108 8-151 0 0,-10 5-33 0 0,-1-1-40 0 0,3-5-278 0 0,0-1-138 0 0,0 0-1216 0 0,0 0-4970 0 0,0 0-2127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3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75 6447 0 0,'0'0'298'0'0,"0"0"-10"0"0,0 0-50 0 0,0 0 493 0 0,0 0 238 0 0,0 0 45 0 0,4-5 631 0 0,-3 2 2424 0 0,5-26-961 0 0,-6 28-2664 0 0,1 0-289 0 0,11-17 1251 0 0,-3 2 1357 0 0,-9 15-2376 0 0,0 1 101 0 0,0 0 21 0 0,0 0-66 0 0,-1 11-278 0 0,-21 101-165 0 0,-2-14 0 0 0,-1 11 0 0 0,17-73 0 0 0,4-24 0 0 0,2 0 0 0 0,0 0 0 0 0,0 0 0 0 0,1 0 0 0 0,0 18 0 0 0,2-22 0 0 0,-1 0 0 0 0,1 1 0 0 0,-1-8 0 0 0,0 0 0 0 0,-1-1 0 0 0,2 1 0 0 0,-1 0 0 0 0,0-1 0 0 0,0 1 0 0 0,0 0 0 0 0,0-1 0 0 0,0 1 0 0 0,0 0 0 0 0,1-1 0 0 0,-1 1 0 0 0,0-1 0 0 0,1 1 0 0 0,-1 0 0 0 0,0-1 0 0 0,1 1 0 0 0,-1-1 0 0 0,1 1 0 0 0,-1-1 0 0 0,1 2 0 0 0,1-1 0 0 0,5 5 0 0 0,-5-4 0 0 0,1 0 0 0 0,0 0 0 0 0,-1 0 0 0 0,1-1 0 0 0,0 1 0 0 0,0-1 0 0 0,0 0 0 0 0,4 1 0 0 0,1 0 0 0 0,-4 1 0 0 0,-2-3 0 0 0,0 1 0 0 0,0-1 0 0 0,-1 1 0 0 0,1-1 0 0 0,0 1 0 0 0,0-1 0 0 0,-1 0 0 0 0,1 0 0 0 0,0 0 0 0 0,3-1 0 0 0,10 2 0 0 0,4-2 0 0 0,-1 1 0 0 0,34-7 0 0 0,-49 7 0 0 0,1 0 0 0 0,17-7 0 0 0,-12 4 0 0 0,1 0 0 0 0,-2-1 0 0 0,-8 4-63 0 0,1 0-1 0 0,-1 0 1 0 0,1-1 0 0 0,-1 1 0 0 0,1 0-1 0 0,-1-1 1 0 0,1 1 0 0 0,-1 0-1 0 0,1-1 1 0 0,-1 1 0 0 0,0-1-1 0 0,1 1 1 0 0,-1-1 0 0 0,0 1-1 0 0,1-1 1 0 0,-1 1 0 0 0,0-1-1 0 0,1 0 1 0 0,-3-3-3325 0 0,1 3 2582 0 0,-3-2-6701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3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11975 0 0,'0'0'267'0'0,"0"0"42"0"0,0 0 17 0 0,0 0-28 0 0,0 0-58 0 0,0 0 491 0 0,0 0 238 0 0,0 0 45 0 0,0 0-61 0 0,0 0-288 0 0,0 0-121 0 0,0 0-28 0 0,0 0-4 0 0,0 0 0 0 0,0 0 0 0 0,9-5 1024 0 0,-8 4-1400 0 0,0 0-1 0 0,0 0 1 0 0,0 1-1 0 0,0-1 1 0 0,0 0-1 0 0,0 0 1 0 0,0 1 0 0 0,1-1-1 0 0,-1 0 1 0 0,2 0-1 0 0,24-1 14 0 0,-25 2-149 0 0,-1-1 0 0 0,1 1 0 0 0,-1 0 0 0 0,1 0 0 0 0,-1 1 0 0 0,0-1 0 0 0,1 0 0 0 0,-1 0 0 0 0,1 1 0 0 0,-1-1 0 0 0,0 0 0 0 0,2 2 0 0 0,-2-2 0 0 0,1 1 0 0 0,-1-1 0 0 0,0 1 0 0 0,1-1 0 0 0,-1 0 0 0 0,1 1 0 0 0,-1-1 0 0 0,0 0 0 0 0,1 0 0 0 0,-1 0 0 0 0,1 0 0 0 0,1 0 0 0 0,1 0 0 0 0,20-5 0 0 0,-19 4 0 0 0,-2 1 0 0 0,-1-1 0 0 0,0 1 0 0 0,0-1 0 0 0,0 1 0 0 0,0-1 0 0 0,0 0 0 0 0,-1 0 0 0 0,5-2 0 0 0,4-2 2 0 0,-6 1-16 0 0,2-2-38 0 0,-4 4-511 0 0,-1 0 1 0 0,1 0-1 0 0,-1-1 1 0 0,1 1-1 0 0,-1-1 0 0 0,0 0 1 0 0,0 1-1 0 0,0-1 0 0 0,0 0 1 0 0,-1 0-1 0 0,1 1 0 0 0,-1-1 1 0 0,1 0-1 0 0,-1 0 0 0 0,0-4 1 0 0,-1 3-1996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3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13823 0 0,'0'0'315'0'0,"0"0"45"0"0,0 0 21 0 0,0 0-49 0 0,2 0-220 0 0,19-3 941 0 0,-18 2-817 0 0,1 0 0 0 0,-1 1 0 0 0,1-1 0 0 0,-1 1-1 0 0,6 0 1 0 0,41-3 2324 0 0,-31 2-1784 0 0,0 0 0 0 0,0-1 0 0 0,33-8 0 0 0,-28 8-3099 0 0,-13 2-2824 0 0,0-1-1735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3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59 15663 0 0,'0'0'356'0'0,"0"0"50"0"0,0 0 20 0 0,0 0-42 0 0,-6-14 687 0 0,4 11-652 0 0,0 0-1 0 0,0 0 1 0 0,0 0 0 0 0,-1 0-1 0 0,1 1 1 0 0,0-1 0 0 0,-1 1-1 0 0,0 0 1 0 0,1-1-1 0 0,-5-1 1 0 0,5 3 24 0 0,1 1-294 0 0,-8-3 25 0 0,1 0 0 0 0,-1 1 0 0 0,0 0 0 0 0,0 1 0 0 0,-11-1 0 0 0,15 2-81 0 0,0 1 0 0 0,-1-1-1 0 0,1 1 1 0 0,0 0 0 0 0,0 0-1 0 0,0 0 1 0 0,0 1 0 0 0,0 0 0 0 0,0 0-1 0 0,-8 5 1 0 0,6-3-93 0 0,1 1 0 0 0,-1 1 0 0 0,-9 9 0 0 0,15-14 0 0 0,0-1 0 0 0,0 1 0 0 0,1 0 0 0 0,-1 0 0 0 0,0 0 0 0 0,0 0 0 0 0,0 0 0 0 0,1 0 0 0 0,-1 0 0 0 0,1 0 0 0 0,-1 0 0 0 0,0 0 0 0 0,1 0 0 0 0,0 0 0 0 0,-1 0 0 0 0,1 0 0 0 0,0 1 0 0 0,-1 0 0 0 0,0 3 0 0 0,0 0 0 0 0,0 0 0 0 0,0-1 0 0 0,0 1 0 0 0,0 0 0 0 0,1 0 0 0 0,-1 0 0 0 0,1 0 0 0 0,0 0 0 0 0,1 0 0 0 0,1 8 0 0 0,2 3 0 0 0,12 29 0 0 0,-10-30 0 0 0,7 30 0 0 0,-4 1 0 0 0,4 74 0 0 0,-12-95 0 0 0,-2-1 0 0 0,0 0 0 0 0,-2 1 0 0 0,-10 44 0 0 0,7-43 0 0 0,-2-1 0 0 0,-1 0 0 0 0,0-1 0 0 0,-21 37 0 0 0,24-52 0 0 0,1 1 0 0 0,0 1 0 0 0,-3 10 0 0 0,8-13 0 0 0,1-7 0 0 0,0 0 0 0 0,0-1 0 0 0,0 1 0 0 0,0 0 0 0 0,0 0 0 0 0,0-1 0 0 0,0 1 0 0 0,0-1 0 0 0,0 1 0 0 0,0-1 0 0 0,0 1 0 0 0,0-1 0 0 0,0 0 0 0 0,0 1 0 0 0,0-1 0 0 0,0 0 0 0 0,1 0 0 0 0,1 0 0 0 0,29-2 0 0 0,-10-1 0 0 0,-4 2 0 0 0,0-1-133 0 0,-17 1-563 0 0,-1 1-258 0 0,0 0-1421 0 0,0 0-5475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3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51 11975 0 0,'0'0'267'0'0,"-1"-8"666"0"0,-2-22 1007 0 0,-1 20 2054 0 0,4 9-3926 0 0,0 1 0 0 0,0 0 0 0 0,0 0 0 0 0,0 0 0 0 0,0 0-1 0 0,0 0 1 0 0,-1 0 0 0 0,1 0 0 0 0,0 0 0 0 0,0 0-1 0 0,0 0 1 0 0,0 0 0 0 0,0 0 0 0 0,0 0 0 0 0,0 0 0 0 0,0 0-1 0 0,-1 0 1 0 0,1 0 0 0 0,0 0 0 0 0,0 0 0 0 0,0 0 0 0 0,0 0-1 0 0,0 0 1 0 0,0 0 0 0 0,0 0 0 0 0,0 0 0 0 0,0 0-1 0 0,-1 0 1 0 0,1 0 0 0 0,0 0 0 0 0,0 0 0 0 0,0 0 0 0 0,0 0-1 0 0,0 1 1 0 0,0-1 0 0 0,0 0 0 0 0,0 0 0 0 0,0 0-1 0 0,0 0 1 0 0,0 0 0 0 0,0 0 0 0 0,-1 0 0 0 0,1 0 0 0 0,0 0-1 0 0,0 0 1 0 0,0 0 0 0 0,0 1 0 0 0,-6 19 1086 0 0,3-4-1154 0 0,0 0 0 0 0,2 0 0 0 0,0 19 0 0 0,1-29 0 0 0,0 1 0 0 0,1-1 0 0 0,0 0 0 0 0,0 0 0 0 0,0 0 0 0 0,1 0 0 0 0,0 0 0 0 0,0 0 0 0 0,0-1 0 0 0,1 1 0 0 0,4 7 0 0 0,-5-11 43 0 0,0 0-1 0 0,0 0 0 0 0,0 0 1 0 0,0 0-1 0 0,0 0 0 0 0,0 0 1 0 0,0 0-1 0 0,1-1 0 0 0,-1 1 1 0 0,1-1-1 0 0,-1 1 0 0 0,1-1 1 0 0,0 0-1 0 0,-1 0 0 0 0,1-1 1 0 0,0 1-1 0 0,0 0 0 0 0,0-1 1 0 0,-1 0-1 0 0,1 1 1 0 0,0-1-1 0 0,0 0 0 0 0,0 0 1 0 0,0-1-1 0 0,0 1 0 0 0,0-1 1 0 0,-1 1-1 0 0,1-1 0 0 0,0 0 1 0 0,-1 0-1 0 0,1 0 0 0 0,0-1 1 0 0,2-1-1 0 0,14-6 210 0 0,-14 7-213 0 0,0 0 1 0 0,0 0-1 0 0,-1-1 1 0 0,1 0 0 0 0,-1 0-1 0 0,1 0 1 0 0,-1-1 0 0 0,7-6-1 0 0,-1-3-31 0 0,0 0 0 0 0,0-1 0 0 0,-1-1 0 0 0,-1 0 0 0 0,0 0 0 0 0,-1 0 0 0 0,-1-1 0 0 0,8-28 0 0 0,-14 42 363 0 0,0 2 117 0 0,0 0 21 0 0,0 0-66 0 0,-13 12-278 0 0,8-5-165 0 0,0 1 0 0 0,0 0 0 0 0,0 0 0 0 0,1 0 0 0 0,0 0 0 0 0,1 1 0 0 0,0 0 0 0 0,-3 11 0 0 0,-1 3 0 0 0,-29 88 0 0 0,-24 63 0 0 0,54-160 0 0 0,3-7 0 0 0,1 0 0 0 0,-1 0 0 0 0,1 0 0 0 0,0 0 0 0 0,0 1 0 0 0,1-1 0 0 0,0 0 0 0 0,0 13 0 0 0,1-20 0 0 0,0 0 0 0 0,0 1 0 0 0,0-1 0 0 0,0 0 0 0 0,0 0 0 0 0,0 0 0 0 0,0 1 0 0 0,0-1 0 0 0,0 0 0 0 0,0 0 0 0 0,0 1 0 0 0,0-1 0 0 0,0 0 0 0 0,0 0 0 0 0,0 1 0 0 0,0-1 0 0 0,0 0 0 0 0,0 0 0 0 0,0 0 0 0 0,0 1 0 0 0,0-1 0 0 0,0 0 0 0 0,1 0 0 0 0,-1 0 0 0 0,0 1 0 0 0,0-1 0 0 0,0 0 0 0 0,0 0 0 0 0,0 0 0 0 0,1 0 0 0 0,-1 1 0 0 0,0-1 0 0 0,0 0 0 0 0,0 0 0 0 0,1 0 0 0 0,-1 0 0 0 0,0 0 0 0 0,0 0 0 0 0,1 0 0 0 0,-1 0 0 0 0,0 1 0 0 0,0-1 0 0 0,1 0 0 0 0,-1 0 0 0 0,0 0 0 0 0,0 0 0 0 0,0 0 0 0 0,1 0 0 0 0,-1 0 0 0 0,0-1 0 0 0,0 1 0 0 0,1 0 0 0 0,-1 0 0 0 0,0 0 0 0 0,0 0 0 0 0,0 0 0 0 0,1 0 0 0 0,-1 0 0 0 0,0 0 0 0 0,0 0 0 0 0,0-1 0 0 0,1 1 0 0 0,-1 0 0 0 0,2-1-253 0 0,0-1 0 0 0,0 1 0 0 0,1-1 0 0 0,-2 0 0 0 0,1 0 0 0 0,0 1-1 0 0,0-1 1 0 0,0 0 0 0 0,-1-1 0 0 0,0 1 0 0 0,1 0 0 0 0,-1 0 0 0 0,0-1 0 0 0,0 1 0 0 0,2-5 0 0 0,-2 5 99 0 0,5-12-1379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3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15663 0 0,'0'0'356'0'0,"0"0"50"0"0,0 0 20 0 0,0 0-42 0 0,0 0-112 0 0,0 0 463 0 0,0 0 234 0 0,0 0 45 0 0,0 0-61 0 0,0 0-288 0 0,0 0-121 0 0,0 0-28 0 0,2 0-4 0 0,36-1 118 0 0,-25-1-376 0 0,-1 2 0 0 0,1 0-1 0 0,0 0 1 0 0,0 1-1 0 0,14 3 1 0 0,-26-4-234 0 0,1 1 0 0 0,0-1 0 0 0,-1 1 0 0 0,1-1 0 0 0,0 1 0 0 0,-1 0 0 0 0,1 0 0 0 0,-1-1 0 0 0,1 1 0 0 0,-1 0 0 0 0,1 1 0 0 0,-1-1 0 0 0,0 0 0 0 0,1 0 0 0 0,1 3 0 0 0,-2-3 22 0 0,-1 1-1 0 0,1-1 0 0 0,-1 0 1 0 0,1 0-1 0 0,-1 0 1 0 0,0 1-1 0 0,0-1 0 0 0,1 0 1 0 0,-1 1-1 0 0,0-1 1 0 0,0 0-1 0 0,0 0 0 0 0,0 1 1 0 0,-1-1-1 0 0,1 0 1 0 0,0 2-1 0 0,-2 2 87 0 0,0 0 0 0 0,0-1 0 0 0,0 1 0 0 0,-1-1 0 0 0,1 0 0 0 0,-1 0 0 0 0,-4 6 0 0 0,2-5-128 0 0,0 0 0 0 0,0-1 0 0 0,0 1 0 0 0,-8 4 0 0 0,6-4 0 0 0,0 1 0 0 0,1-1 0 0 0,-1 1 0 0 0,1 0 0 0 0,-7 9 0 0 0,9-7 0 0 0,1 0 0 0 0,3-8 0 0 0,0 0 0 0 0,0 1 0 0 0,-1-1 0 0 0,1 1 0 0 0,0-1 0 0 0,0 1 0 0 0,0-1 0 0 0,0 0 0 0 0,0 1 0 0 0,0-1 0 0 0,0 1 0 0 0,0-1 0 0 0,0 1 0 0 0,0-1 0 0 0,0 0 0 0 0,1 1 0 0 0,-1-1 0 0 0,0 1 0 0 0,0-1 0 0 0,0 1 0 0 0,0-1 0 0 0,1 0 0 0 0,-1 1 0 0 0,0-1 0 0 0,0 0 0 0 0,1 1 0 0 0,-1-1 0 0 0,0 0 0 0 0,1 1 0 0 0,-1-1 0 0 0,0 0 0 0 0,1 0 0 0 0,-1 1 0 0 0,0-1 0 0 0,1 0 0 0 0,0 0 0 0 0,0 2 0 0 0,1 0 0 0 0,-1-1 0 0 0,1 0 0 0 0,0 1 0 0 0,-1-1 0 0 0,1 0 0 0 0,0 0 0 0 0,0 0 0 0 0,0 0 0 0 0,0 0 0 0 0,0-1 0 0 0,0 1 0 0 0,0 0 0 0 0,0-1 0 0 0,4 1 0 0 0,3 0 0 0 0,30 7-201 0 0,-37-8-850 0 0,0 0-385 0 0,8-2-1409 0 0,-2 1-5342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3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10135 0 0,'0'0'231'0'0,"0"0"29"0"0,0 0 19 0 0,-1 0-41 0 0,-1 1-54 0 0,1-1 0 0 0,-1 1 0 0 0,0-1 1 0 0,1 1-1 0 0,-1 0 0 0 0,1-1 0 0 0,-1 1 0 0 0,1 0 0 0 0,-1 0 0 0 0,1 0 0 0 0,0 0 0 0 0,-1 1 0 0 0,0 0 0 0 0,-3 2 1130 0 0,0 3 3957 0 0,7-1-3464 0 0,10 3-1566 0 0,-10-8 309 0 0,0 0-106 0 0,42 5 171 0 0,-3-6 974 0 0,-32 0-1573 0 0,15-1 56 0 0,-23 1 299 0 0,-1 0 117 0 0,0 0 21 0 0,2 0-66 0 0,-2 1-437 0 0,1-1 0 0 0,0 0 0 0 0,0 1 0 0 0,0-1 0 0 0,-1 1 0 0 0,1-1 0 0 0,0 1 0 0 0,0 0-1 0 0,-1-1 1 0 0,1 1 0 0 0,0-1 0 0 0,-1 1 0 0 0,1 0 0 0 0,-1 0 0 0 0,1-1 0 0 0,-1 1 0 0 0,0 0 0 0 0,1 0 0 0 0,-1 0 0 0 0,0 0 0 0 0,1 0 0 0 0,-1-1 0 0 0,0 1 0 0 0,0 0 0 0 0,0 0 0 0 0,0 0 0 0 0,0 1 0 0 0,1 1-8 0 0,0 7 2 0 0,-1 0 0 0 0,0 1 0 0 0,0-1 0 0 0,-1 0 0 0 0,0 1 0 0 0,-5 13 0 0 0,0 11 0 0 0,-22 254 0 0 0,3-30 0 0 0,23-236 0 0 0,-2 0 0 0 0,-1-1 0 0 0,-14 41 0 0 0,17-57 281 0 0,2-4-106 0 0,-1 0 0 0 0,0 0 0 0 0,0 0 1 0 0,0 0-1 0 0,0 0 0 0 0,0 0 0 0 0,0 0 0 0 0,-1 0 0 0 0,-2 2 0 0 0,4-3-174 0 0,-1 0 0 0 0,0 0 0 0 0,1 0 0 0 0,-1 0 0 0 0,0 0 1 0 0,0-1-1 0 0,0 1 0 0 0,0 0 0 0 0,0-1 0 0 0,0 1 0 0 0,0-1 0 0 0,0 1 0 0 0,0-1 0 0 0,0 1 0 0 0,0-1 1 0 0,-2 1-1 0 0,-2 0-4 0 0,-1 2 3 0 0,1-1 0 0 0,0 0 0 0 0,-1 0 0 0 0,0 0 0 0 0,0-1 0 0 0,1 1 0 0 0,-1-1 0 0 0,-9 0 0 0 0,2-1 0 0 0,0 0 0 0 0,-23-3 0 0 0,30 1-337 0 0,0 1 0 0 0,0-1 0 0 0,0-1 0 0 0,0 1 0 0 0,0-1 0 0 0,0 0 0 0 0,1-1 0 0 0,-1 1 0 0 0,1-1 0 0 0,-5-4 0 0 0,10 7 128 0 0,0 1 0 0 0,0-1 0 0 0,0 1-1 0 0,0-1 1 0 0,-1 1 0 0 0,1-1-1 0 0,0 1 1 0 0,1-1 0 0 0,-1 1-1 0 0,0-1 1 0 0,0 1 0 0 0,0 0-1 0 0,0-1 1 0 0,0 1 0 0 0,0-1 0 0 0,1 1-1 0 0,-1-1 1 0 0,0 1 0 0 0,1-1-1 0 0,-1 0-715 0 0,3-8-6921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3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19351 0 0,'0'0'439'0'0,"0"0"62"0"0,0 0 33 0 0,2-1-65 0 0,7-1-309 0 0,-1 0-71 0 0,42-9 2260 0 0,5-1-690 0 0,-50 11-1656 0 0,0 1-1 0 0,0 0 1 0 0,0 0 0 0 0,0 0-1 0 0,0 1 1 0 0,9 2-1 0 0,10 1-4 0 0,-9 0-3157 0 0,-11-3-1786 0 0,-4-1-2575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3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17503 0 0,'0'0'399'0'0,"0"0"60"0"0,0 0 21 0 0,1 1-59 0 0,0 0-354 0 0,0 0-62 0 0,0-1 0 0 0,-1 1 0 0 0,1 0 0 0 0,-1-1 0 0 0,1 1 0 0 0,0-1 0 0 0,-1 0 0 0 0,1 1 0 0 0,0-1 0 0 0,0 0 0 0 0,-1 1 0 0 0,1-1 0 0 0,0 0 0 0 0,0 0-1 0 0,-1 1 1 0 0,1-1 0 0 0,0 0 0 0 0,1 0 0 0 0,9 2 446 0 0,0 0-1 0 0,0-1 0 0 0,0 0 0 0 0,0-1 1 0 0,0 0-1 0 0,0 0 0 0 0,0-1 1 0 0,0-1-1 0 0,17-4 0 0 0,-8 1 18 0 0,23-11-1 0 0,12-10-3963 0 0,-31 13 1962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4:5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45 13823 0 0,'0'0'315'0'0,"0"0"45"0"0,0 0 21 0 0,0 0-49 0 0,-1-2-220 0 0,1 1 21 0 0,-1-1 0 0 0,1 1 0 0 0,-1-1 0 0 0,1 0 0 0 0,-1 1 1 0 0,1-1-1 0 0,0 0 0 0 0,0 1 0 0 0,0-1 0 0 0,0 0 0 0 0,0 1 0 0 0,0-1 0 0 0,0 0 0 0 0,1 1 0 0 0,-1-1 0 0 0,1 0 0 0 0,-1 1 0 0 0,1-1 0 0 0,1-2 0 0 0,0-2 1678 0 0,-2 4-1267 0 0,0 2-28 0 0,0 0-4 0 0,0 0 0 0 0,0 0 0 0 0,0 0 0 0 0,0 0 0 0 0,0 0 0 0 0,0 0 0 0 0,-1 1 0 0 0,-4 1-409 0 0,-1 1-1 0 0,1 0 1 0 0,0 0-1 0 0,1 0 1 0 0,-6 5-1 0 0,-9 6-29 0 0,-68 56 1738 0 0,67-57-1712 0 0,8-6-85 0 0,1 1-1 0 0,0 0 0 0 0,0 1 0 0 0,-17 18 0 0 0,-86 86-13 0 0,89-91 0 0 0,10-8-80 0 0,0 0 0 0 0,1 1-1 0 0,1 0 1 0 0,-17 25 0 0 0,30-39-3 0 0,0-1-1 0 0,0 0 1 0 0,-1 0 0 0 0,1 1 0 0 0,0-1 0 0 0,0 0 0 0 0,-1 0-1 0 0,1 1 1 0 0,0-1 0 0 0,0 0 0 0 0,0 1 0 0 0,0-1-1 0 0,-1 0 1 0 0,1 1 0 0 0,0-1 0 0 0,0 0 0 0 0,0 1 0 0 0,0-1-1 0 0,0 0 1 0 0,0 1 0 0 0,0-1 0 0 0,0 1 0 0 0,0-1-1 0 0,0 0 1 0 0,0 1 0 0 0,0-1 0 0 0,0 0 0 0 0,0 1 0 0 0,0-1-1 0 0,1 0 1 0 0,-1 1 0 0 0,0-1 0 0 0,0 0 0 0 0,0 1 0 0 0,0-1-1 0 0,1 0 1 0 0,-1 0 0 0 0,0 1 0 0 0,0-1 0 0 0,1 0-1 0 0,-1 0 1 0 0,0 1 0 0 0,1-1 0 0 0,-1 0 0 0 0,0 0 0 0 0,2 1-170 0 0,0-1 0 0 0,0 0 1 0 0,1 0-1 0 0,-1 0 1 0 0,0 0-1 0 0,0 0 1 0 0,0 0-1 0 0,0 0 1 0 0,2-1-1 0 0,45-14-3338 0 0,-25 5 2055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3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90 15663 0 0,'2'-3'356'0'0,"6"-6"50"0"0,-7 7 20 0 0,-1 2-42 0 0,1-17-236 0 0,-2 10 1263 0 0,0 0 1 0 0,-1 0-1 0 0,0 1 0 0 0,-5-14 0 0 0,7 19-899 0 0,0 1 0 0 0,0 0 0 0 0,-1 0-464 0 0,1 0 1 0 0,-1 0-1 0 0,1 0 0 0 0,-1-1 1 0 0,1 1-1 0 0,-1 0 0 0 0,1 0 0 0 0,-1 0 1 0 0,1-1-1 0 0,-1 1 0 0 0,1 0 1 0 0,-1-1-1 0 0,1 1 0 0 0,0-1 1 0 0,-1 1-1 0 0,1-1 0 0 0,-1 1-12 0 0,1-1-1 0 0,-1 1 1 0 0,1-1 0 0 0,0 1-1 0 0,-1 0 1 0 0,1-1-1 0 0,-1 1 1 0 0,1 0 0 0 0,-1-1-1 0 0,1 1 1 0 0,-1 0-1 0 0,1 0 1 0 0,-1-1 0 0 0,1 1-1 0 0,-1 0 1 0 0,1 0-1 0 0,-1 0 1 0 0,1 0 0 0 0,-1 0-1 0 0,1 0 1 0 0,-1 0-1 0 0,-1 0 1 0 0,-6 2 25 0 0,1 0 0 0 0,-1 1 0 0 0,0 0 0 0 0,1 1 1 0 0,0-1-1 0 0,0 2 0 0 0,0-1 0 0 0,0 1 0 0 0,1 0 0 0 0,-1 0 0 0 0,1 1 0 0 0,1-1 0 0 0,-1 1 0 0 0,1 1 1 0 0,-8 10-1 0 0,-3 10 294 0 0,0 0 0 0 0,-20 49 0 0 0,33-68-350 0 0,-10 26-5 0 0,1 0 0 0 0,2 1 0 0 0,2 0 0 0 0,-7 59 0 0 0,11-47 0 0 0,6 84 0 0 0,0-113 0 0 0,-1-13 0 0 0,-1 0 0 0 0,1 0 0 0 0,-1 0 0 0 0,0 0 0 0 0,0 0 0 0 0,-2 8 0 0 0,2-9 0 0 0,0-3 0 0 0,0-1 0 0 0,0 1 0 0 0,0 0 0 0 0,0 0 0 0 0,0-1 0 0 0,0 1 0 0 0,0 0 0 0 0,0 0 0 0 0,0-1 0 0 0,0 1 0 0 0,-1 0 0 0 0,1 0 0 0 0,0-1 0 0 0,0 1 0 0 0,-1 0 0 0 0,1-1 0 0 0,-1 2 0 0 0,1-2 0 0 0,-1 1 0 0 0,1 0 0 0 0,0-1 0 0 0,0 1 0 0 0,-1 0 0 0 0,1-1 0 0 0,0 1 0 0 0,-1-1 0 0 0,1 1 0 0 0,-1-1 0 0 0,1 1 0 0 0,-1-1 0 0 0,1 1 0 0 0,-1-1 0 0 0,1 1 0 0 0,-1-1 0 0 0,1 0 0 0 0,-1 1 0 0 0,0-1 0 0 0,1 0 0 0 0,-2 1 0 0 0,-18 10 0 0 0,9-5 0 0 0,0 0 0 0 0,-1-1 0 0 0,0 0 0 0 0,0-1 0 0 0,0 0 0 0 0,-1-1 0 0 0,1 0 0 0 0,-14 0 0 0 0,11 0 0 0 0,10-2-157 0 0,1 0 0 0 0,0-1 0 0 0,-1 1-1 0 0,1-1 1 0 0,-1 0 0 0 0,1-1 0 0 0,-1 1 0 0 0,1-1-1 0 0,0 0 1 0 0,-1 0 0 0 0,1 0 0 0 0,0 0 0 0 0,0-1-1 0 0,0 0 1 0 0,0 1 0 0 0,0-2 0 0 0,-7-4 0 0 0,10 6-834 0 0,1 1-29 0 0,0 0-4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3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13823 0 0,'0'0'630'0'0,"0"0"-13"0"0,-1 0-393 0 0,-33 3 4028 0 0,25-2-4003 0 0,7-1 295 0 0,2 0-28 0 0,0 0-4 0 0,0 0 0 0 0,0 0 0 0 0,0 0 0 0 0,0 0 0 0 0,13 2 1024 0 0,8 4-901 0 0,1-2 0 0 0,0-1-1 0 0,28 1 1 0 0,-32-3-510 0 0,7 1-102 0 0,-7-1-98 0 0,0 1 0 0 0,23 4 1 0 0,-40-5-977 0 0,-1-1-385 0 0,0 0-79 0 0,0 0-18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3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103 192 17503 0 0,'0'0'399'0'0,"0"0"60"0"0,2-8 442 0 0,-1 5-805 0 0,0 1 0 0 0,0-1 1 0 0,0 0-1 0 0,1 0 0 0 0,-1 1 1 0 0,1-1-1 0 0,0 1 0 0 0,-1 0 1 0 0,1-1-1 0 0,0 1 0 0 0,4-3 1 0 0,0 0 1113 0 0,1 0 0 0 0,12-6 1 0 0,-4 3-309 0 0,-11 6-745 0 0,-1 0 0 0 0,1 1 0 0 0,0-1-1 0 0,0 1 1 0 0,0 0 0 0 0,0 0 0 0 0,0 0 0 0 0,7 0-1 0 0,33 2 1092 0 0,-42 0-1243 0 0,16 0-5 0 0,0 2 0 0 0,23 6 0 0 0,26 6 0 0 0,-58-14 102 0 0,0 0 1 0 0,-1 0-1 0 0,1-1 1 0 0,0 0-1 0 0,0 0 0 0 0,0-1 1 0 0,0-1-1 0 0,0 1 1 0 0,0-1-1 0 0,-1-1 0 0 0,1 0 1 0 0,-1 0-1 0 0,0 0 1 0 0,0-1-1 0 0,0 0 0 0 0,0-1 1 0 0,0 0-1 0 0,-1 0 1 0 0,9-9-1 0 0,-15 13-73 0 0,0 1 0 0 0,0-1 0 0 0,0 0-1 0 0,0 0 1 0 0,-1 0 0 0 0,1 0 0 0 0,0 0 0 0 0,0-1 0 0 0,-1 1-1 0 0,1 0 1 0 0,-1 0 0 0 0,1 0 0 0 0,-1 0 0 0 0,0-1 0 0 0,1 1 0 0 0,-1 0-1 0 0,0-1 1 0 0,0 1 0 0 0,0 0 0 0 0,0 0 0 0 0,0-1 0 0 0,0 1-1 0 0,0 0 1 0 0,0-1 0 0 0,0 1 0 0 0,-1 0 0 0 0,1 0 0 0 0,0-1 0 0 0,-2 0-1 0 0,1-1 100 0 0,-1 0-1 0 0,0 1 0 0 0,0-1 0 0 0,0 1 0 0 0,0-1 0 0 0,-1 1 1 0 0,-4-4-1 0 0,3 3-111 0 0,-1 0-1 0 0,-1 0 1 0 0,1 0 0 0 0,0 1 0 0 0,-1 0 0 0 0,1 0-1 0 0,-1 0 1 0 0,0 1 0 0 0,-11-2 0 0 0,-5 0-13 0 0,-27 2 1 0 0,48 1-4 0 0,-5 1 0 0 0,0-1 0 0 0,0 1 0 0 0,0 0 0 0 0,0 1 0 0 0,0 0 0 0 0,1 0 0 0 0,-1 0 0 0 0,0 0 0 0 0,1 1 0 0 0,0 0 0 0 0,0 0 0 0 0,0 1 0 0 0,0-1 0 0 0,0 1 0 0 0,-8 9 0 0 0,1 0 0 0 0,0 1 0 0 0,1 0 0 0 0,-18 31 0 0 0,17-21 0 0 0,-18 47 0 0 0,20-44 0 0 0,-17 32 0 0 0,26-57-27 0 0,0 1 0 0 0,-1-1 0 0 0,1 1 1 0 0,-1-1-1 0 0,1 0 0 0 0,-1 0 0 0 0,0 0 0 0 0,0 0 0 0 0,0 0 0 0 0,0 0 1 0 0,-1 0-1 0 0,1-1 0 0 0,0 1 0 0 0,-1-1 0 0 0,1 0 0 0 0,-1 0 0 0 0,1 0 1 0 0,-1 0-1 0 0,0 0 0 0 0,-4 1 0 0 0,3-2-36 0 0,0 0 0 0 0,-1 0 0 0 0,1-1 0 0 0,0 1 0 0 0,0-1 0 0 0,0 0-1 0 0,-1 0 1 0 0,1 0 0 0 0,0-1 0 0 0,0 1 0 0 0,1-1 0 0 0,-8-4 0 0 0,-41-28-3593 0 0,37 23-2580 0 0,-3-1-2552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3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70 258 11975 0 0,'0'0'267'0'0,"0"0"42"0"0,0 0 17 0 0,0 0-28 0 0,-1-2-58 0 0,0 0-45 0 0,1 0-1 0 0,-1 0 1 0 0,1 0-1 0 0,0 0 0 0 0,0 0 1 0 0,0 0-1 0 0,0 0 1 0 0,0 0-1 0 0,0-1 1 0 0,0 1-1 0 0,1 0 0 0 0,-1 0 1 0 0,1 0-1 0 0,-1 0 1 0 0,1 0-1 0 0,0 0 0 0 0,0 0 1 0 0,0 1-1 0 0,0-1 1 0 0,0 0-1 0 0,0 0 1 0 0,0 1-1 0 0,1-1 0 0 0,-1 0 1 0 0,1 1-1 0 0,-1 0 1 0 0,1-1-1 0 0,0 1 1 0 0,-1 0-1 0 0,1 0 0 0 0,0 0 1 0 0,2-2-1 0 0,14-8 1011 0 0,-14 9-938 0 0,-1 0 0 0 0,1-1-1 0 0,0 1 1 0 0,0 1 0 0 0,-1-1-1 0 0,6-1 1 0 0,28-5 399 0 0,0 1 0 0 0,1 3 0 0 0,47-1 0 0 0,-53 2-666 0 0,0-2 0 0 0,-1-1 0 0 0,57-18 0 0 0,-79 22 206 0 0,-1-1 0 0 0,0-1-1 0 0,-1 1 1 0 0,1-1 0 0 0,-1-1-1 0 0,13-8 1 0 0,-18 11-32 0 0,-1 2-157 0 0,-1-1-1 0 0,1 0 1 0 0,0 1 0 0 0,-1-1-1 0 0,1 1 1 0 0,-1-1 0 0 0,1 0-1 0 0,-1 1 1 0 0,0-1 0 0 0,1 0 0 0 0,-1 0-1 0 0,0 1 1 0 0,1-1 0 0 0,-1 0-1 0 0,0 0 1 0 0,0 0 0 0 0,0 1-1 0 0,1-1 1 0 0,-1 0 0 0 0,0 0 0 0 0,0 0-1 0 0,0 0 1 0 0,0 1 0 0 0,-1-1-1 0 0,1-1 1 0 0,0 0-17 0 0,0 0 0 0 0,0 0 0 0 0,0 0 0 0 0,-1 0 0 0 0,1 1 0 0 0,-1-1 0 0 0,1 0 0 0 0,-1 0 0 0 0,1 1 0 0 0,-1-1 0 0 0,0 0 0 0 0,0 1 0 0 0,0-1 0 0 0,0 1 0 0 0,0-1 0 0 0,0 1 0 0 0,-3-3 0 0 0,2 2 0 0 0,0 1 0 0 0,-1-1 0 0 0,0 0 0 0 0,1 1 0 0 0,-1-1 0 0 0,0 1 0 0 0,1 0 0 0 0,-1 0 0 0 0,-6-1 0 0 0,3 1 0 0 0,0 0 0 0 0,0 0 0 0 0,0 1 0 0 0,0 0 0 0 0,0 0 0 0 0,0 0 0 0 0,0 1 0 0 0,0 0 0 0 0,0 0 0 0 0,-7 3 0 0 0,8-2 0 0 0,-1 1 0 0 0,1 0 0 0 0,0 0 0 0 0,0 1 0 0 0,0 0 0 0 0,-8 7 0 0 0,-25 31 0 0 0,25-28 0 0 0,0 2 0 0 0,0 0 0 0 0,1 0 0 0 0,0 1 0 0 0,-8 19 0 0 0,15-27 0 0 0,-3 7 0 0 0,-16 25 0 0 0,21-36 0 0 0,0-1 0 0 0,-1 0 0 0 0,0 0 0 0 0,1 0 0 0 0,-1 0 0 0 0,0-1 0 0 0,-1 0 0 0 0,1 0 0 0 0,0 0 0 0 0,-6 2 0 0 0,4-2 99 0 0,0 0 0 0 0,0 0 1 0 0,0-1-1 0 0,0 0 0 0 0,-1 0 0 0 0,1-1 0 0 0,-1 0 1 0 0,1 0-1 0 0,-1 0 0 0 0,1-1 0 0 0,-1 0 0 0 0,0 0 1 0 0,1-1-1 0 0,-1 0 0 0 0,1 0 0 0 0,-1-1 0 0 0,1 1 1 0 0,0-1-1 0 0,-9-4 0 0 0,2-1-829 0 0,0 0 1 0 0,-17-14-1 0 0,2 3-2121 0 0,16 10-6021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3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83 232 10135 0 0,'0'0'464'0'0,"2"-1"-9"0"0,0 1-411 0 0,0-1 0 0 0,0 0 0 0 0,-1 0 0 0 0,1 1 1 0 0,0-1-1 0 0,0 0 0 0 0,-1-1 0 0 0,1 1 0 0 0,-1 0 0 0 0,1 0 0 0 0,-1-1 0 0 0,0 1 0 0 0,1-1 0 0 0,-1 1 1 0 0,0-1-1 0 0,0 0 0 0 0,0 1 0 0 0,0-1 0 0 0,1-2 0 0 0,1-4 1004 0 0,0-1 0 0 0,0 1-1 0 0,1-12 1 0 0,7-41 4072 0 0,-9 53-4243 0 0,4-13 37 0 0,8-24 0 0 0,-14 44-810 0 0,1-1 0 0 0,-1 1 0 0 0,0-1 0 0 0,0 1-1 0 0,0-1 1 0 0,0 1 0 0 0,0-1 0 0 0,0 1-1 0 0,0 0 1 0 0,0-1 0 0 0,0 1 0 0 0,-2-3-1 0 0,2 3-2 0 0,0 0 120 0 0,0 1 166 0 0,0 0 101 0 0,0 0 21 0 0,-2 0-491 0 0,1 0-1 0 0,0 0 1 0 0,-1 1-1 0 0,1-1 1 0 0,0 1 0 0 0,-1-1-1 0 0,1 1 1 0 0,0 0-1 0 0,0-1 1 0 0,-1 1 0 0 0,1 0-1 0 0,0 0 1 0 0,0 0 0 0 0,0 0-1 0 0,0 0 1 0 0,0 0-1 0 0,0 0 1 0 0,0 0 0 0 0,1 1-1 0 0,-2 1 1 0 0,-15 31 196 0 0,12-22-190 0 0,0 0-24 0 0,0 0 0 0 0,0 0 0 0 0,2 1 0 0 0,-5 19 0 0 0,7-26 0 0 0,1-1 0 0 0,-1 1 0 0 0,1-1 0 0 0,0 1 0 0 0,0-1 0 0 0,1 1 0 0 0,-1-1 0 0 0,1 0 0 0 0,1 1 0 0 0,-1-1 0 0 0,1 0 0 0 0,-1 0 0 0 0,5 7 0 0 0,1-4 0 0 0,-6-8 0 0 0,1 1 0 0 0,0 0 0 0 0,0-1 0 0 0,0 1 0 0 0,0-1 0 0 0,0 0 0 0 0,0 1 0 0 0,0-1 0 0 0,0 0 0 0 0,0 0 0 0 0,0 0 0 0 0,0-1 0 0 0,0 1 0 0 0,0 0 0 0 0,0-1 0 0 0,-1 1 0 0 0,1-1 0 0 0,0 0 0 0 0,3-1 0 0 0,4-3 0 0 0,-1 1 0 0 0,14-12 0 0 0,-12 8 0 0 0,7-5 0 0 0,-1 0 0 0 0,0-2 0 0 0,-1 0 0 0 0,-1-1 0 0 0,0 0 0 0 0,-1-1 0 0 0,-1-1 0 0 0,-1 0 0 0 0,12-24 0 0 0,-31 68 0 0 0,-6 35 0 0 0,-6 37 0 0 0,-6 27 0 0 0,22-94 0 0 0,-2-1 0 0 0,-1 1 0 0 0,-1-1 0 0 0,-2-1 0 0 0,-16 35 0 0 0,17-43 0 0 0,-1-2 0 0 0,-19 31 0 0 0,26-45 0 0 0,-2 1 0 0 0,1-1 0 0 0,0 0 0 0 0,-1 0 0 0 0,0-1 0 0 0,0 1 0 0 0,0-1 0 0 0,-1 0 0 0 0,-9 5 0 0 0,10-6 0 0 0,-1 0 0 0 0,0-1 0 0 0,0 0 0 0 0,0 0 0 0 0,0 0 0 0 0,0 0 0 0 0,0-1 0 0 0,-9 1 0 0 0,13-2 0 0 0,0-1 0 0 0,-1 1 0 0 0,1 0 0 0 0,0-1 0 0 0,0 0 0 0 0,0 1 0 0 0,-1-1 0 0 0,1 0 0 0 0,0 0 0 0 0,0 0 0 0 0,0 0 0 0 0,0-1 0 0 0,1 1 0 0 0,-1 0 0 0 0,0-1 0 0 0,0 1 0 0 0,1-1 0 0 0,-1 0 0 0 0,1 0 0 0 0,0 1 0 0 0,-1-1 0 0 0,-1-4 0 0 0,2 3 0 0 0,0 1 0 0 0,0-1 0 0 0,1 0 0 0 0,-1 1 0 0 0,0-1 0 0 0,1 0 0 0 0,0 0 0 0 0,0 0 0 0 0,0 0 0 0 0,0 1 0 0 0,0-1 0 0 0,1 0 0 0 0,-1 0 0 0 0,1 0 0 0 0,-1 1 0 0 0,1-1 0 0 0,0 0 0 0 0,2-2 0 0 0,12-24-309 0 0,1 1-1 0 0,1 0 1 0 0,2 1-1 0 0,1 2 1 0 0,1 0-1 0 0,1 1 1 0 0,32-28-1 0 0,-28 28-5880 0 0,-1 0-1968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3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15663 0 0,'0'0'356'0'0,"1"-1"50"0"0,5-12 492 0 0,1 1 1 0 0,1 0-1 0 0,-1 0 1 0 0,14-14-1 0 0,-18 23-535 0 0,0-1-1 0 0,0 1 1 0 0,0 0-1 0 0,1 0 1 0 0,0 0-1 0 0,-1 1 1 0 0,1-1 0 0 0,0 1-1 0 0,0 0 1 0 0,0 0-1 0 0,1 0 1 0 0,-1 1-1 0 0,0-1 1 0 0,1 1-1 0 0,-1 0 1 0 0,1 1 0 0 0,5-2-1 0 0,-1 5-188 0 0,-7-2-176 0 0,5 5 74 0 0,-6-4-14 0 0,0 0 0 0 0,0 0 0 0 0,0 0 0 0 0,0 0 0 0 0,-1 0-1 0 0,1 1 1 0 0,-1-1 0 0 0,0 0 0 0 0,0 0 0 0 0,0 0 0 0 0,0 0 0 0 0,0 0 0 0 0,0 1-1 0 0,0-1 1 0 0,0 0 0 0 0,-1 0 0 0 0,0 2 0 0 0,0 1 59 0 0,0-1 0 0 0,-1 0-1 0 0,1 0 1 0 0,-1 0 0 0 0,0 0 0 0 0,0 0-1 0 0,-4 6 1 0 0,-8 6-117 0 0,0-1 0 0 0,-26 21 0 0 0,31-28 0 0 0,1 1 0 0 0,0-1 0 0 0,-9 13 0 0 0,12-15 0 0 0,5-5 0 0 0,0-1 0 0 0,-1 1 0 0 0,1-1 0 0 0,0 0 0 0 0,-1 1 0 0 0,1-1 0 0 0,0 0 0 0 0,0 1 0 0 0,0-1 0 0 0,-1 1 0 0 0,1-1 0 0 0,0 1 0 0 0,0-1 0 0 0,0 1 0 0 0,0-1 0 0 0,0 1 0 0 0,0-1 0 0 0,0 0 0 0 0,0 1 0 0 0,0-1 0 0 0,0 1 0 0 0,0-1 0 0 0,0 1 0 0 0,0-1 0 0 0,0 1 0 0 0,1-1 0 0 0,-1 1 0 0 0,0-1 0 0 0,0 0 0 0 0,0 1 0 0 0,1-1 0 0 0,-1 1 0 0 0,0-1 0 0 0,1 0 0 0 0,-1 1 0 0 0,0-1 0 0 0,1 1 0 0 0,0-1 0 0 0,0 2 0 0 0,1 0 0 0 0,-1-1 0 0 0,1 1 0 0 0,0 0 0 0 0,-1-1 0 0 0,1 0 0 0 0,0 1 0 0 0,0-1 0 0 0,0 0 0 0 0,0 0 0 0 0,0 0 0 0 0,0 0 0 0 0,0 0 0 0 0,0-1 0 0 0,1 1 0 0 0,-1-1 0 0 0,0 1 0 0 0,0-1 0 0 0,1 0 0 0 0,2 0 0 0 0,7 0 0 0 0,-1-1 0 0 0,22-3 0 0 0,-17 1 0 0 0,9-1-3003 0 0,37-12 1 0 0,-28 6-1291 0 0,-10 4-4057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4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95 522 10135 0 0,'0'0'464'0'0,"0"0"-9"0"0,0 0-155 0 0,0 0 443 0 0,0 0 227 0 0,1-2 44 0 0,10-9 436 0 0,2-2 682 0 0,26-21 0 0 0,-18 17-1227 0 0,-1-1 0 0 0,-1 0 0 0 0,29-37 0 0 0,-21 19-68 0 0,-1-2-1 0 0,-2 0 1 0 0,-2-2-1 0 0,18-43 1 0 0,-37 75-848 0 0,0 0 1 0 0,0 0-1 0 0,-1 0 1 0 0,0-1-1 0 0,1-8 1 0 0,-3 13 77 0 0,0 1 1 0 0,1-1-1 0 0,-1 1 1 0 0,0-1-1 0 0,-1 1 0 0 0,1-1 1 0 0,-1 1-1 0 0,1-1 0 0 0,-1 1 1 0 0,0 0-1 0 0,0-1 1 0 0,-1 1-1 0 0,1 0 0 0 0,-4-5 1 0 0,4 7-6 0 0,0 1 0 0 0,0-1 0 0 0,-1 1 0 0 0,1-1 0 0 0,0 1 0 0 0,-1 0 0 0 0,1-1 0 0 0,0 1 0 0 0,-1 0 0 0 0,1 0 1 0 0,0 0-1 0 0,-1 0 0 0 0,1 0 0 0 0,-1 0 0 0 0,1 1 0 0 0,0-1 0 0 0,-2 1 0 0 0,0 0-62 0 0,0 0 0 0 0,0 1 0 0 0,1-1 0 0 0,-1 1 0 0 0,1 0 0 0 0,-1 0 0 0 0,1 0 0 0 0,0 0 0 0 0,0 0 0 0 0,0 1 0 0 0,-2 2 0 0 0,-19 30 0 0 0,23-33 0 0 0,-30 53 0 0 0,-26 74 0 0 0,-11 64 0 0 0,36-90 0 0 0,-33 100 0 0 0,-2 1 0 0 0,64-199 0 0 0,-1 4 0 0 0,-1 1 0 0 0,2 0 0 0 0,-3 16 0 0 0,5-25-7 0 0,-1-1 1 0 0,1 0-1 0 0,0 0 1 0 0,0 1-1 0 0,0-1 1 0 0,0 0-1 0 0,0 1 0 0 0,0-1 1 0 0,0 0-1 0 0,0 1 1 0 0,0-1-1 0 0,0 0 1 0 0,0 0-1 0 0,0 1 0 0 0,0-1 1 0 0,0 0-1 0 0,0 1 1 0 0,1-1-1 0 0,-1 0 0 0 0,0 0 1 0 0,0 1-1 0 0,0-1 1 0 0,0 0-1 0 0,0 0 1 0 0,1 1-1 0 0,-1-1 0 0 0,0 0 1 0 0,0 0-1 0 0,0 0 1 0 0,1 1-1 0 0,-1-1 0 0 0,0 0 1 0 0,0 0-1 0 0,1 0 1 0 0,-1 0-1 0 0,0 0 1 0 0,0 1-1 0 0,1-1 0 0 0,-1 0 1 0 0,0 0-1 0 0,1 0 1 0 0,-1 0-1 0 0,0 0 1 0 0,0 0-1 0 0,1 0 0 0 0,-1 0 1 0 0,0 0-1 0 0,1 0 1 0 0,-1 0-1 0 0,0 0 0 0 0,0 0 1 0 0,1 0-1 0 0,-1 0 1 0 0,0-1-1 0 0,1 1 1 0 0,-1 0-1 0 0,0 0 0 0 0,0 0 1 0 0,1 0-1 0 0,-1-1 1 0 0,4 0-98 0 0,-1 0 0 0 0,1-1 1 0 0,-1 1-1 0 0,0-1 0 0 0,1 0 1 0 0,-1 0-1 0 0,0 0 0 0 0,0-1 1 0 0,-1 1-1 0 0,1-1 0 0 0,0 1 1 0 0,-1-1-1 0 0,1 0 0 0 0,-1 0 1 0 0,3-6-1 0 0,1-1-338 0 0,0-1 0 0 0,-1 0 0 0 0,6-19 0 0 0,0-6-3226 0 0,-5 18-620 0 0,3-13-3424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4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15663 0 0,'-3'3'224'0'0,"-11"8"1438"0"0,-16 18 0 0 0,35-18 305 0 0,-3-8-1790 0 0,0-1 1 0 0,0 1-1 0 0,0 0 1 0 0,1-1-1 0 0,-1 0 1 0 0,1 1-1 0 0,-1-1 0 0 0,1 0 1 0 0,0 0-1 0 0,0-1 1 0 0,0 1-1 0 0,0 0 1 0 0,0-1-1 0 0,4 2 1 0 0,-1-2 0 0 0,-1 0 0 0 0,1 0 0 0 0,0 0 0 0 0,0 0 0 0 0,0-1 0 0 0,-1 0 0 0 0,11-2 1 0 0,5-2-138 0 0,-1 0 0 0 0,1-2 0 0 0,30-13 0 0 0,-46 17-104 0 0,5-2-938 0 0,1-2 1 0 0,-1 1 0 0 0,11-9 0 0 0,-6 1-534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4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13823 0 0,'0'0'315'0'0,"0"0"45"0"0,0 0 21 0 0,0 0-49 0 0,4-7-69 0 0,2 2 239 0 0,-5 4-355 0 0,0 0-1 0 0,0 1 1 0 0,0-1 0 0 0,0 0-1 0 0,0 0 1 0 0,0 0 0 0 0,-1 0 0 0 0,1 0-1 0 0,0 0 1 0 0,0 0 0 0 0,-1-1-1 0 0,1 1 1 0 0,-1 0 0 0 0,1-1 0 0 0,9-17 2485 0 0,-8 16-2118 0 0,-1 0-1 0 0,1 1 1 0 0,-1-1 0 0 0,1 0-1 0 0,1-5 1 0 0,-1-3 248 0 0,2-8 227 0 0,1 8 2860 0 0,-16 30-3677 0 0,7-8-172 0 0,0 0 0 0 0,1 1 0 0 0,0-1 0 0 0,1 1 0 0 0,-1 19 0 0 0,0-6 0 0 0,0 16 0 0 0,3-38 0 0 0,1 0 0 0 0,-1 1 0 0 0,0-1 0 0 0,1 0 0 0 0,0 0 0 0 0,0 0 0 0 0,0 0 0 0 0,0 0 0 0 0,0 0 0 0 0,3 4 0 0 0,2 0 0 0 0,-5-6 0 0 0,-1-1 0 0 0,0 1 0 0 0,1-1 0 0 0,-1 1 0 0 0,1-1 0 0 0,-1 1 0 0 0,1-1 0 0 0,-1 1 0 0 0,1-1 0 0 0,-1 0 0 0 0,1 1 0 0 0,0-1 0 0 0,-1 0 0 0 0,1 1 0 0 0,-1-1 0 0 0,1 0 0 0 0,0 0 0 0 0,-1 0 0 0 0,1 0 0 0 0,0 1 0 0 0,-1-1 0 0 0,1 0 0 0 0,0 0 0 0 0,-1 0 0 0 0,1 0 0 0 0,0 0 0 0 0,0-1 0 0 0,1 1 0 0 0,3 0 0 0 0,0-1 0 0 0,0 1 0 0 0,0-1 0 0 0,-1 0 0 0 0,1 0 0 0 0,0 0 0 0 0,0-1 0 0 0,-1 1 0 0 0,1-1 0 0 0,-1 0 0 0 0,6-4 0 0 0,6-4 0 0 0,23-19 0 0 0,-25 19 0 0 0,-6 3 240 0 0,1-1 0 0 0,-1 1 0 0 0,0-1 0 0 0,-1-1 0 0 0,12-17 0 0 0,-7 13 87 0 0,-10 11-299 0 0,1-1 0 0 0,-1 0 0 0 0,0 1 0 0 0,0-1 0 0 0,0 0 0 0 0,0 0 1 0 0,-1 0-1 0 0,1 0 0 0 0,1-5 0 0 0,-4 6-28 0 0,-3 4 0 0 0,-5 5 0 0 0,-2 5 0 0 0,2 1 0 0 0,-1 1 0 0 0,2-1 0 0 0,-14 28 0 0 0,-20 65 0 0 0,18-45 0 0 0,2-2 0 0 0,9-24 0 0 0,-1-1 0 0 0,-31 54 0 0 0,40-80 8 0 0,2-3-22 0 0,0 0-1 0 0,0 0 1 0 0,0 0-1 0 0,-2 7 1 0 0,5-11-323 0 0,0-1-138 0 0,0 0-33 0 0,0-2 223 0 0,1-1-1 0 0,-1 0 1 0 0,1 1-1 0 0,0-1 1 0 0,0 0 0 0 0,0 1-1 0 0,2-3 1 0 0,3-8-2525 0 0,-1-3-6401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4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14 11975 0 0,'0'0'547'0'0,"0"0"-11"0"0,0 0-203 0 0,0 0 419 0 0,-1-6 846 0 0,0 3 1860 0 0,1 2-3325 0 0,0 1-1 0 0,0 0 1 0 0,0 0-1 0 0,0 0 1 0 0,0-1-1 0 0,0 1 1 0 0,0 0-1 0 0,0 0 1 0 0,0 0-1 0 0,-1-1 1 0 0,1 1 0 0 0,0 0-1 0 0,0 0 1 0 0,0 0-1 0 0,0 0 1 0 0,-1 0-1 0 0,1-1 1 0 0,0 1-1 0 0,0 0 1 0 0,0 0-1 0 0,0 0 1 0 0,-1 0-1 0 0,1 0 1 0 0,0 0-1 0 0,0 0 1 0 0,0 0-1 0 0,-1 0 1 0 0,1 0 0 0 0,0 0-1 0 0,0 0 1 0 0,-1 0-1 0 0,1 0 1 0 0,0 0-1 0 0,0 0 1 0 0,0 0-1 0 0,-1 0 1 0 0,1 0-1 0 0,0 0 1 0 0,0 0-1 0 0,0 0 1 0 0,-1 0-1 0 0,1 0 1 0 0,0 0 0 0 0,-11 11 1499 0 0,-6 16-852 0 0,-27 94-607 0 0,23-61-174 0 0,-18 63 932 0 0,32-101-703 0 0,1 2 0 0 0,-5 41 0 0 0,10-59-201 0 0,1 1 0 0 0,0-1 1 0 0,0 1-1 0 0,0-1 0 0 0,1 0 0 0 0,-1 1 0 0 0,2-1 0 0 0,-1 0 0 0 0,1 0 0 0 0,0 1 0 0 0,0-1 0 0 0,0-1 0 0 0,1 1 0 0 0,0 0 0 0 0,6 8 0 0 0,-8-13-207 0 0,0 0-1 0 0,0 0 1 0 0,0 0 0 0 0,0 0-1 0 0,1-1 1 0 0,-1 1-1 0 0,0 0 1 0 0,1 0 0 0 0,-1-1-1 0 0,0 1 1 0 0,1-1-1 0 0,-1 1 1 0 0,1-1 0 0 0,-1 1-1 0 0,1-1 1 0 0,-1 0 0 0 0,1 0-1 0 0,2 0 1 0 0,1 0-1035 0 0,-1-1 1 0 0,1 1-1 0 0,-1-1 1 0 0,0 0-1 0 0,5-2 1 0 0,1 0-6944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4:5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11975 0 0,'0'0'547'0'0,"0"0"-11"0"0,2 0-344 0 0,3-2 409 0 0,0 1 0 0 0,0-1 0 0 0,0 0-1 0 0,0 0 1 0 0,-1 0 0 0 0,1-1 0 0 0,-1 1 0 0 0,1-1 0 0 0,-1 0 0 0 0,0-1 0 0 0,0 1 0 0 0,0-1-1 0 0,-1 0 1 0 0,5-5 0 0 0,15-21 734 0 0,15-23 2074 0 0,-37 51-2966 0 0,-1 2-222 0 0,-1 2 166 0 0,-16 24-385 0 0,1 1-1 0 0,1 0 1 0 0,1 2 0 0 0,1-1 0 0 0,2 2 0 0 0,1-1 0 0 0,-12 62-1 0 0,22-82 474 0 0,0-7 33 0 0,0-2-588 0 0,0 1-1 0 0,0-1 1 0 0,0 1-1 0 0,0-1 1 0 0,0 0-1 0 0,0 1 1 0 0,0-1-1 0 0,0 1 1 0 0,1-1-1 0 0,-1 1 1 0 0,0-1-1 0 0,0 1 1 0 0,0-1-1 0 0,1 1 1 0 0,-1-1 0 0 0,1 1-1 0 0,-1-1 67 0 0,3 2 8 0 0,8-4 10 0 0,-10 2-4 0 0,0 0 1 0 0,0 0-1 0 0,0 0 1 0 0,0 0-1 0 0,0-1 0 0 0,-1 1 1 0 0,1 0-1 0 0,0-1 1 0 0,0 1-1 0 0,0 0 0 0 0,-1-1 1 0 0,1 1-1 0 0,0-1 1 0 0,-1 1-1 0 0,1-1 0 0 0,0 0 1 0 0,-1 1-1 0 0,2-2 0 0 0,0-1-147 0 0,4-3-874 0 0,0 0 0 0 0,9-11 0 0 0,-11 12 284 0 0,-3 3-640 0 0,-1-1-126 0 0,1-8-29 0 0,-1 8-4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4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35 17503 0 0,'0'0'399'0'0,"0"0"60"0"0,0 0 21 0 0,0 0-59 0 0,3-14-260 0 0,-3 13-103 0 0,0 0 1 0 0,1 0-1 0 0,-1 0 0 0 0,0 0 0 0 0,0 0 0 0 0,0 1 0 0 0,0-1 1 0 0,0 0-1 0 0,0 0 0 0 0,0 0 0 0 0,0 0 0 0 0,-1 0 1 0 0,1 0-1 0 0,0 1 0 0 0,0-1 0 0 0,-1 0 0 0 0,1 0 0 0 0,-1 0 1 0 0,1 1-1 0 0,-1-1 0 0 0,0-1 0 0 0,1 2 65 0 0,-1 0-1 0 0,0 0 0 0 0,1 0 1 0 0,-1 0-1 0 0,1 0 1 0 0,-1 0-1 0 0,0 0 1 0 0,1 0-1 0 0,-1 0 1 0 0,1 0-1 0 0,-1 0 0 0 0,1 0 1 0 0,-1 0-1 0 0,0 1 1 0 0,1-1-1 0 0,-1 0 1 0 0,1 0-1 0 0,-1 1 0 0 0,1-1 1 0 0,-1 0-1 0 0,1 1 1 0 0,-1 0-1 0 0,-4 3 697 0 0,1 0 1 0 0,-1 0-1 0 0,1 0 0 0 0,-6 10 0 0 0,6-8-819 0 0,0 0 0 0 0,1 0 0 0 0,0 0 0 0 0,1 0 0 0 0,-1 1 0 0 0,1 0 0 0 0,0-1 0 0 0,1 1 0 0 0,0 0 0 0 0,0 0 0 0 0,0 0 0 0 0,1 0 0 0 0,0-1 0 0 0,0 1 0 0 0,1 0 0 0 0,1 9 0 0 0,-1-14 0 0 0,0-1 0 0 0,-1 1 0 0 0,1 0 0 0 0,0-1 0 0 0,0 1 0 0 0,0-1 0 0 0,0 1 0 0 0,0-1 0 0 0,0 1 0 0 0,1-1 0 0 0,-1 1 0 0 0,1-1 0 0 0,-1 0 0 0 0,0 0 0 0 0,1 0 0 0 0,0 0 0 0 0,-1 0 0 0 0,1 0 0 0 0,0 0 0 0 0,-1-1 0 0 0,1 1 0 0 0,0-1 0 0 0,0 1 0 0 0,0-1 0 0 0,-1 1 0 0 0,1-1 0 0 0,0 0 0 0 0,0 0 0 0 0,0 0 0 0 0,0 0 0 0 0,2-1 0 0 0,1 1 0 0 0,1-1 0 0 0,0 0 0 0 0,-1 0 0 0 0,1 0 0 0 0,-1-1 0 0 0,0 0 0 0 0,1 0 0 0 0,-1 0 0 0 0,6-4 0 0 0,-1-1 40 0 0,0 0 1 0 0,0-1-1 0 0,0 0 0 0 0,-1-1 0 0 0,0 1 1 0 0,-1-2-1 0 0,1 1 0 0 0,-2-1 0 0 0,0-1 1 0 0,10-17-1 0 0,-16 27 448 0 0,-1 1 21 0 0,0 0-66 0 0,-1 1-428 0 0,0 0 0 0 0,0 0 0 0 0,1 1 0 0 0,-1-1 1 0 0,0 1-1 0 0,1-1 0 0 0,0 0 0 0 0,-1 1 0 0 0,1-1 0 0 0,-1 2 1 0 0,1-1-18 0 0,-17 58 2 0 0,8-27 0 0 0,-9 46 0 0 0,9 44 0 0 0,7-82 0 0 0,-1 0 0 0 0,-10 44 0 0 0,10-71 502 0 0,-9 24 0 0 0,10-33-409 0 0,0-1 1 0 0,0 0-1 0 0,0 0 1 0 0,-1 0-1 0 0,1 0 1 0 0,-1 0-1 0 0,0-1 1 0 0,0 1-1 0 0,0-1 1 0 0,-5 4-1 0 0,6-6-92 0 0,1 0 0 0 0,-1 0 0 0 0,0 0 0 0 0,0 0 0 0 0,0 0 0 0 0,0 0 0 0 0,0 0 0 0 0,0-1 0 0 0,0 1 0 0 0,0-1 0 0 0,0 1 0 0 0,0-1 0 0 0,0 0 0 0 0,-1 0 0 0 0,-3 0 0 0 0,3-1-1 0 0,-1 0 1 0 0,0 0-1 0 0,1 0 1 0 0,-1 0-1 0 0,0-1 1 0 0,1 1-1 0 0,0-1 1 0 0,-5-3-1 0 0,0 0-1 0 0,0-1 1 0 0,1-1-1 0 0,-1 1 1 0 0,2-1-1 0 0,-1-1 1 0 0,-6-9-1 0 0,8 11-62 0 0,1 0 1 0 0,0 0-1 0 0,1-1 1 0 0,-6-11-1 0 0,9 16 36 0 0,-1 0 0 0 0,0 0 1 0 0,1 0-1 0 0,0-1 0 0 0,-1 1 0 0 0,1 0 0 0 0,0 0 1 0 0,0 0-1 0 0,0 0 0 0 0,0 0 0 0 0,0 0 0 0 0,1-1 1 0 0,-1 1-1 0 0,1 0 0 0 0,-1 0 0 0 0,1 0 0 0 0,0 0 0 0 0,0 0 1 0 0,0 0-1 0 0,2-3 0 0 0,6-6-545 0 0,2 1 0 0 0,-1 0 0 0 0,1 0 0 0 0,0 1 0 0 0,1 0 0 0 0,0 1 0 0 0,20-10 0 0 0,-3 1-864 0 0,-9 5 412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4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65 19351 0 0,'0'0'439'0'0,"0"0"62"0"0,0 0 33 0 0,0 0-65 0 0,0-1-309 0 0,-4-11 1764 0 0,4 10-1534 0 0,0 1 0 0 0,-1-1 0 0 0,1 1 0 0 0,-1-1 0 0 0,1 1 0 0 0,-1 0 0 0 0,0-1 0 0 0,1 1 0 0 0,-1 0 0 0 0,0 0 0 0 0,-1-2 0 0 0,1 2 98 0 0,1 1 21 0 0,0 0-66 0 0,0 0-222 0 0,0 0 166 0 0,0 0 101 0 0,0 0 21 0 0,0 0-66 0 0,0 2-294 0 0,4-6-146 0 0,-1-1 0 0 0,0 1 1 0 0,0 0-1 0 0,3-8 0 0 0,-6 12-3 0 0,0 0 0 0 0,0 0 0 0 0,0 0 0 0 0,0 0 0 0 0,0-1 0 0 0,0 1 0 0 0,0 0 0 0 0,0 0 0 0 0,0 0 0 0 0,0 0 0 0 0,0-1 0 0 0,0 1 0 0 0,0 0 0 0 0,0 0 0 0 0,0 0 0 0 0,0 0 0 0 0,0 0 0 0 0,0-1 0 0 0,0 1 0 0 0,0 0 0 0 0,0 0 0 0 0,0 0 0 0 0,0 0 0 0 0,0 0 0 0 0,0-1 0 0 0,0 1 0 0 0,-1 0 0 0 0,1 0 0 0 0,0 0 0 0 0,0 0 0 0 0,0 0 0 0 0,0 0 0 0 0,0-1 0 0 0,0 1 0 0 0,-1 0 0 0 0,1 0 0 0 0,0 0 0 0 0,0 0 0 0 0,0 0 0 0 0,-1 0 0 0 0,0 0 0 0 0,1 0 0 0 0,-1 0 0 0 0,0 1 0 0 0,1-1 0 0 0,-1 0 0 0 0,0 0 0 0 0,1 0 0 0 0,-1 1 0 0 0,1-1 0 0 0,-1 0 0 0 0,0 1 0 0 0,1-1 0 0 0,-1 1 0 0 0,1-1 0 0 0,-1 1 0 0 0,1-1 0 0 0,-1 1 0 0 0,-1 1 26 0 0,-6 13-253 0 0,0-2-5379 0 0,7-12-3947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4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17503 0 0,'0'0'399'0'0,"0"0"60"0"0,0 0 21 0 0,0 0-59 0 0,0 0-68 0 0,0 0 742 0 0,0 0 354 0 0,0 0 72 0 0,0 0-123 0 0,0 0-576 0 0,0 0-248 0 0,0 0-50 0 0,0 0-11 0 0,0 0-1 0 0,2 1 0 0 0,-2-2-339 0 0,5 2 447 0 0,2 11-285 0 0,-4-5-130 0 0,-1 1 0 0 0,0-1-1 0 0,0 1 1 0 0,-1 0 0 0 0,0 0 0 0 0,0-1 0 0 0,-1 1-1 0 0,0 0 1 0 0,-1 9 0 0 0,-1-1-205 0 0,2-10 0 0 0,0 0 0 0 0,-1-1 0 0 0,0 1 0 0 0,0 0 0 0 0,-1 0 0 0 0,1-1 0 0 0,-1 1 0 0 0,0-1 0 0 0,-1 1 0 0 0,-4 7 0 0 0,4-9 0 0 0,-6 10 0 0 0,-15 16 0 0 0,20-26 0 0 0,1-1 0 0 0,-1 0 0 0 0,1 1 0 0 0,-1-1 0 0 0,0-1 0 0 0,-1 1 0 0 0,1-1 0 0 0,-9 5 0 0 0,12-7-78 0 0,0 0 0 0 0,0 1 1 0 0,1-1-1 0 0,-1 0 0 0 0,0 0 0 0 0,0 1 1 0 0,0-1-1 0 0,0 0 0 0 0,0 0 0 0 0,1 0 0 0 0,-1 0 1 0 0,0 0-1 0 0,0 0 0 0 0,0-1 0 0 0,0 1 0 0 0,0 0 1 0 0,0 0-1 0 0,-4-6-2284 0 0,4 5 1921 0 0,-3-7-1092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4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54 225 10135 0 0,'0'0'231'0'0,"0"0"29"0"0,0 0 19 0 0,0 0 105 0 0,0 0 410 0 0,0 0 184 0 0,0 0 40 0 0,0 0-63 0 0,0 0-290 0 0,0 0-121 0 0,0 0-28 0 0,0 0-4 0 0,3-8 1024 0 0,16-30-477 0 0,-11 19 443 0 0,13-24 0 0 0,-11 25-154 0 0,9-24 1 0 0,-18 38-1315 0 0,3-5 265 0 0,-1 0 0 0 0,3-14 0 0 0,-6 23-284 0 0,0 0 0 0 0,0-1-1 0 0,0 1 1 0 0,0-1 0 0 0,0 1 0 0 0,0 0 0 0 0,0-1 0 0 0,0 1 0 0 0,0-1 0 0 0,0 1-1 0 0,0 0 1 0 0,-1-1 0 0 0,1 1 0 0 0,0-1 0 0 0,0 1 0 0 0,0 0 0 0 0,0-1 0 0 0,-1 1 0 0 0,1 0-1 0 0,0-1 1 0 0,0 1 0 0 0,-1 0 0 0 0,1-1 0 0 0,0 1 0 0 0,-1 0 0 0 0,1 0 0 0 0,0-1 0 0 0,-1 1-1 0 0,1 0 1 0 0,0 0 0 0 0,-1 0 0 0 0,1 0 0 0 0,0-1 0 0 0,-1 1 0 0 0,1 0 0 0 0,-1 0-1 0 0,1 0 1 0 0,0 0 0 0 0,-1 0 0 0 0,1 0 0 0 0,-1 0 0 0 0,1 0 0 0 0,0 0 0 0 0,-1 0 0 0 0,0 0-1 0 0,-15 5 419 0 0,13-3-433 0 0,0 0 0 0 0,0 0 0 0 0,0 0 0 0 0,0 0 0 0 0,1 1 0 0 0,-1-1 0 0 0,1 1 0 0 0,-1-1 0 0 0,1 1 0 0 0,0 0 0 0 0,0 0 0 0 0,-3 7 0 0 0,-2 3 0 0 0,-2 1 0 0 0,1 1 0 0 0,1 1 0 0 0,0-1 0 0 0,1 1 0 0 0,-8 32 0 0 0,-8 86 0 0 0,20-124 0 0 0,1 1 0 0 0,1 0 0 0 0,0-1 0 0 0,0 1 0 0 0,1 0 0 0 0,1 0 0 0 0,0-1 0 0 0,3 13 0 0 0,-3-19 0 0 0,-1-2 0 0 0,-1 0 0 0 0,1-1 0 0 0,0 1 0 0 0,0 0 0 0 0,0-1 0 0 0,1 1 0 0 0,-1-1 0 0 0,0 1 0 0 0,0-1 0 0 0,1 0 0 0 0,1 2 0 0 0,-2-2 0 0 0,1 1 0 0 0,-1-1 0 0 0,0 0 0 0 0,0 1 0 0 0,1-1 0 0 0,-1 0 0 0 0,0 0 0 0 0,1 0 0 0 0,0 0 0 0 0,-1 0 0 0 0,1 0 0 0 0,-1-1 0 0 0,4 2 0 0 0,-1-1 0 0 0,-3-1 0 0 0,0 1 0 0 0,0-1 0 0 0,1 1 0 0 0,-1-1 0 0 0,0 0 0 0 0,0 1 0 0 0,1-1 0 0 0,-1 0 0 0 0,0 0 0 0 0,0 0 0 0 0,1 0 0 0 0,-1 0 0 0 0,0 0 0 0 0,1 0 0 0 0,-1-1 0 0 0,0 1 0 0 0,0 0 0 0 0,2-1 0 0 0,3-1 0 0 0,1 1 0 0 0,0-1 0 0 0,0 1 0 0 0,0-1 0 0 0,0-1 0 0 0,0 1 0 0 0,-1-1 0 0 0,1 0 0 0 0,-1-1 0 0 0,1 0 0 0 0,-1 0 0 0 0,0 0 0 0 0,-1 0 0 0 0,1-1 0 0 0,-1 0 0 0 0,0 0 0 0 0,8-11 0 0 0,2-3 0 0 0,-5 8 0 0 0,-1-1 0 0 0,0-1 0 0 0,-1 0 0 0 0,9-18 0 0 0,-17 30 0 0 0,10-20-105 0 0,-2 0 0 0 0,12-44 0 0 0,-18 59 72 0 0,-1 0 0 0 0,0 0 0 0 0,-1 0 0 0 0,1 0 0 0 0,-1 0 0 0 0,-1 0 0 0 0,1 0 0 0 0,-1 0 0 0 0,0 0 0 0 0,0 0 0 0 0,0 0 0 0 0,-1 1 0 0 0,0-1 0 0 0,0 0 0 0 0,-1 1 0 0 0,-5-10 0 0 0,7 13-84 0 0,0 0 0 0 0,-1 1 0 0 0,0-1 0 0 0,1 1-1 0 0,-1-1 1 0 0,0 1 0 0 0,0-1 0 0 0,0 1 0 0 0,0 0 0 0 0,0 0 0 0 0,0 0 0 0 0,0 0-1 0 0,0 0 1 0 0,-3-1 0 0 0,-14-1-2241 0 0,-1 4-3873 0 0,6 0-851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4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0,1 2-42 0 0,0 6-211 0 0,1 4 824 0 0,0 0 0 0 0,0 0 0 0 0,9 21-1 0 0,-10-30-878 0 0,1 0 0 0 0,-1 0 0 0 0,1 0 0 0 0,0-1 0 0 0,0 1 0 0 0,0 0 0 0 0,0-1 0 0 0,1 0 0 0 0,-1 1 0 0 0,0-1 0 0 0,1 0 0 0 0,0 0 0 0 0,-1-1 0 0 0,1 1 0 0 0,0 0 0 0 0,0-1 0 0 0,5 2 0 0 0,-2-1 10 0 0,1-1 0 0 0,-1 1 0 0 0,1-2-1 0 0,0 1 1 0 0,-1-1 0 0 0,1 1 0 0 0,12-3 0 0 0,-1 0 376 0 0,30-9 1 0 0,2-6-1314 0 0,-17 3-5404 0 0,-6 1-1749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4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15663 0 0,'0'0'356'0'0,"4"-7"476"0"0,-1 1-682 0 0,1 1 1 0 0,0-1-1 0 0,0 1 0 0 0,0 0 0 0 0,10-7 0 0 0,11-14 2323 0 0,-9 1-67 0 0,0 0 0 0 0,16-34 0 0 0,-23 37-2162 0 0,-8 21 127 0 0,-1 1 117 0 0,0 0 21 0 0,0 0-66 0 0,-14 13-276 0 0,12-10-169 0 0,-2 1 2 0 0,1 1 0 0 0,0 0 0 0 0,1 0 0 0 0,-1 0 0 0 0,1 0 0 0 0,-3 8 0 0 0,-4 11 0 0 0,2-11 0 0 0,0 0 0 0 0,2 1 0 0 0,0 0 0 0 0,0 0 0 0 0,2 1 0 0 0,-1-1 0 0 0,2 1 0 0 0,-1 16 0 0 0,3-22 0 0 0,3-3-133 0 0,-2-6 42 0 0,-1 0 0 0 0,1 0 0 0 0,-1 0 0 0 0,1 0 0 0 0,-1 0 0 0 0,1 0 0 0 0,-1 0 0 0 0,1 0 0 0 0,-1 0 0 0 0,1 0 0 0 0,-1 0 0 0 0,1 0 0 0 0,-1 0 0 0 0,0 0 0 0 0,1 0 0 0 0,-1 0 0 0 0,1 0 1 0 0,-1 0-1 0 0,1-1 0 0 0,-1 1 0 0 0,1 0 0 0 0,-1 0 0 0 0,0-1 0 0 0,1 1 0 0 0,10-7-1454 0 0,-7 3 853 0 0,0 1 1 0 0,0-1-1 0 0,-1 0 0 0 0,0 0 0 0 0,0 0 0 0 0,0-1 1 0 0,2-4-1 0 0,-3 6 473 0 0,10-17-1828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4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15663 0 0,'0'0'356'0'0,"11"2"860"0"0,-7-1-1117 0 0,-2 0-86 0 0,-1-1 1 0 0,1 1-1 0 0,0 0 1 0 0,-1-1-1 0 0,1 1 0 0 0,0 0 1 0 0,-1 0-1 0 0,1 0 1 0 0,-1 0-1 0 0,0 0 1 0 0,1 1-1 0 0,-1-1 0 0 0,1 2 1 0 0,1 0 182 0 0,0 0 1 0 0,-1 0-1 0 0,0 0 1 0 0,1 0-1 0 0,-2 1 1 0 0,1-1-1 0 0,0 1 1 0 0,0-1-1 0 0,-1 1 1 0 0,0 0-1 0 0,0 0 1 0 0,0 0-1 0 0,0 0 1 0 0,-1-1-1 0 0,0 1 1 0 0,1 0-1 0 0,-1 0 1 0 0,-1 0-1 0 0,1 0 1 0 0,-2 7 0 0 0,0-1 362 0 0,0 0 1 0 0,-1 0 0 0 0,0 0 0 0 0,-1 0 0 0 0,0-1-1 0 0,-10 18 1 0 0,7-15-564 0 0,1-1-33 0 0,-1-1 0 0 0,-10 13 0 0 0,14-21 15 0 0,1 1 0 0 0,-1-1 0 0 0,1 0 0 0 0,-1 0 0 0 0,0 0 0 0 0,1 0 0 0 0,-1 0 0 0 0,0 0 0 0 0,0-1 0 0 0,-1 1 0 0 0,1-1 0 0 0,-6 2 0 0 0,2-6-1627 0 0,6 2 779 0 0,-5-4-7322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4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19351 0 0,'0'0'424'0'0,"0"0"88"0"0,0 0 24 0 0,5-5 8 0 0,1-3-440 0 0,0 2-104 0 0,4 0 0 0 0,-1-1 0 0 0,-1 1 432 0 0,1 1 64 0 0,2 2 16 0 0,0-1 0 0 0,2-3-1232 0 0,0 1-240 0 0,-2 1-56 0 0,1-1-8 0 0</inkml:trace>
  <inkml:trace contextRef="#ctx0" brushRef="#br0" timeOffset="1">311 48 15663 0 0,'0'0'356'0'0,"0"0"50"0"0,0 0 20 0 0,0 0-42 0 0,1-1-250 0 0,8-4 471 0 0,-2 0-484 0 0,1 1 0 0 0,0-1-1 0 0,-1 2 1 0 0,1-1 0 0 0,1 1 0 0 0,-1 0-1 0 0,0 1 1 0 0,1-1 0 0 0,0 2 0 0 0,-1-1-1 0 0,12 1 1 0 0,-17 1-185 0 0,11 0 102 0 0,1 3-873 0 0,-13-3-3648 0 0,-2 0-1565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4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17503 0 0,'0'0'803'0'0,"0"0"-18"0"0,0 0-358 0 0,-8 5 1314 0 0,1 1-1198 0 0,0 1-1 0 0,1 0 1 0 0,0 1-1 0 0,0-1 1 0 0,1 1-1 0 0,0 0 1 0 0,-6 13-1 0 0,4-8 454 0 0,-17 24 0 0 0,7-14-1662 0 0,-1-1 0 0 0,-1-2 0 0 0,-35 31 0 0 0,49-48-849 0 0,4-2-18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4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164 146 13823 0 0,'0'-8'675'0'0,"1"-1"-419"0"0,0 0 1 0 0,1 0-1 0 0,0 0 1 0 0,0 1-1 0 0,6-16 1 0 0,-3 12 1836 0 0,4-23 0 0 0,-4 21-45 0 0,-5 12-1093 0 0,0 2-290 0 0,0 0-589 0 0,0 0-1 0 0,0 0 1 0 0,0-1 0 0 0,0 1-1 0 0,1 0 1 0 0,-1 0 0 0 0,0-1-1 0 0,0 1 1 0 0,0 0 0 0 0,0 0-1 0 0,0-1 1 0 0,0 1 0 0 0,0 0-1 0 0,0 0 1 0 0,-1-1 0 0 0,1 1-1 0 0,0 0 1 0 0,0 0 0 0 0,0-1-1 0 0,0 1 1 0 0,0 0 0 0 0,0 0-1 0 0,0-1 1 0 0,-1 1 0 0 0,1 0-1 0 0,0 0 1 0 0,0-1 0 0 0,-6 7 200 0 0,0-1 0 0 0,0 1 0 0 0,1 0 0 0 0,0 0 0 0 0,-6 11 0 0 0,-20 38 7 0 0,5-5 823 0 0,8-19-833 0 0,-16 41 0 0 0,15-29-211 0 0,13-30-62 0 0,1 0 0 0 0,0 1 0 0 0,1 0 0 0 0,-4 27 0 0 0,7-35 0 0 0,0 0 0 0 0,1 1 0 0 0,0-1 0 0 0,0 1 0 0 0,0-1 0 0 0,1 0 0 0 0,0 1 0 0 0,0-1 0 0 0,1 0 0 0 0,-1 0 0 0 0,1 0 0 0 0,1 0 0 0 0,3 8 0 0 0,4-1 0 0 0,-5-12 0 0 0,-2-1 0 0 0,2 1 0 0 0,0 0 0 0 0,0-1 0 0 0,0 1 0 0 0,-1-1 0 0 0,1 0 0 0 0,0 0 0 0 0,0-1 0 0 0,0 0 0 0 0,0 1 0 0 0,-1-2 0 0 0,1 1 0 0 0,0 0 0 0 0,-1-1 0 0 0,1 0 0 0 0,-1 0 0 0 0,6-4 0 0 0,6-4 0 0 0,-1 0 0 0 0,0-1 0 0 0,13-14 0 0 0,-17 14 0 0 0,0 0 0 0 0,-1-1 0 0 0,-1-1 0 0 0,0 1 0 0 0,0-2 0 0 0,-1 1 0 0 0,6-17 0 0 0,-5 9 0 0 0,-1 1 0 0 0,-1-2 0 0 0,-1 1 0 0 0,5-31 0 0 0,-10 44-358 0 0,0-1 1 0 0,0 0-1 0 0,-1 1 0 0 0,-2-17 0 0 0,2 23 142 0 0,0 0-1 0 0,-1-1 0 0 0,1 1 0 0 0,-1-1 0 0 0,0 1 1 0 0,0 0-1 0 0,0-1 0 0 0,0 1 0 0 0,0 0 1 0 0,0 0-1 0 0,-1 0 0 0 0,1 0 0 0 0,0 0 0 0 0,-1 0 1 0 0,0 0-1 0 0,0 0 0 0 0,1 1 0 0 0,-1-1 0 0 0,0 0 1 0 0,-4-1-1 0 0,-8-2-8314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4:5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8287 0 0,'0'0'382'0'0,"2"-1"-8"0"0,6 0-32 0 0,-6 1 750 0 0,-2 0 352 0 0,0 0 76 0 0,0 0-123 0 0,0-2-574 0 0,10-23 794 0 0,2 0 1 0 0,18-30 0 0 0,-14 25-661 0 0,2 4-450 0 0,-10 15 7 0 0,0-1 0 0 0,7-13-1 0 0,-13 20-513 0 0,-10 16 0 0 0,0 2 0 0 0,1 0 0 0 0,1 0 0 0 0,-10 26 0 0 0,1 0 0 0 0,12-30 0 0 0,0-1 0 0 0,0 0 0 0 0,1 1 0 0 0,0-1 0 0 0,0 1 0 0 0,1-1 0 0 0,0 10 0 0 0,1-9 0 0 0,2-1 0 0 0,-1-7 0 0 0,-1 0 0 0 0,1 0 0 0 0,-1 0 0 0 0,1 0 0 0 0,-1-1 0 0 0,1 1 0 0 0,-1 0 0 0 0,1-1 0 0 0,0 1 0 0 0,-1 0 0 0 0,1-1 0 0 0,0 1 0 0 0,0-1 0 0 0,0 1 0 0 0,-1-1 0 0 0,1 1 0 0 0,0-1 0 0 0,0 0 0 0 0,0 1 0 0 0,0-1 0 0 0,0 0 0 0 0,0 0 0 0 0,0 0 0 0 0,0 1 0 0 0,0-1 0 0 0,1 0 0 0 0,13-2 0 0 0,-10 1 0 0 0,-1-1 0 0 0,1 1 0 0 0,0-1 0 0 0,-1 0 0 0 0,1 0 0 0 0,-1 0 0 0 0,0 0 0 0 0,0-1 0 0 0,0 0 0 0 0,5-4 0 0 0,-1-1 0 0 0,0 0 0 0 0,11-16 0 0 0,-7 8 0 0 0,56-64 443 0 0,-52 57 176 0 0,-12 18-496 0 0,-1 0 1 0 0,1-1-1 0 0,0 2 0 0 0,0-1 0 0 0,0 0 1 0 0,1 1-1 0 0,6-5 0 0 0,-11 8-123 0 0,0 1 0 0 0,0 0 0 0 0,0 0 0 0 0,0 0 0 0 0,0 0 0 0 0,0 0 0 0 0,1-1 0 0 0,-1 1 0 0 0,0 0 0 0 0,0 0 0 0 0,0 0 0 0 0,0 0 0 0 0,0 0 0 0 0,0 0 0 0 0,0 0 0 0 0,0-1 0 0 0,1 1 0 0 0,-1 0 0 0 0,0 0 0 0 0,0 0 0 0 0,0 0 0 0 0,0 0 0 0 0,0 0 0 0 0,1 0 0 0 0,-1 0 0 0 0,0 0 0 0 0,0 0 0 0 0,0 0 0 0 0,0 0 0 0 0,0 0 0 0 0,1 0 0 0 0,-1 0 0 0 0,0 0 0 0 0,0 0 0 0 0,0 0 0 0 0,0 0 0 0 0,1 0 0 0 0,-1 0 0 0 0,0 0 0 0 0,0 0 0 0 0,0 0 0 0 0,0 0 0 0 0,0 1 0 0 0,0-1 0 0 0,1 0 0 0 0,-1 0 0 0 0,0 0 0 0 0,0 0 0 0 0,0 0 0 0 0,0 0 0 0 0,0 0 0 0 0,0 0 0 0 0,0 1 0 0 0,0-1 0 0 0,1 0 0 0 0,-1 0 0 0 0,0 0 0 0 0,0 0 0 0 0,0 0 0 0 0,0 1 0 0 0,0-1 0 0 0,0 0 0 0 0,0 0 0 0 0,0 0 0 0 0,0 1 0 0 0,-1 5 0 0 0,-1 6 0 0 0,1-7 0 0 0,0 0 0 0 0,1 0 0 0 0,-1 1 0 0 0,1-1 0 0 0,0 0 0 0 0,2 6 0 0 0,-1-1 0 0 0,3-2 0 0 0,-2-5 0 0 0,5 3 0 0 0,13 1 0 0 0,-13-6 0 0 0,0 0 0 0 0,0-1 0 0 0,0 1 0 0 0,1-2 0 0 0,-1 1 0 0 0,0-1 0 0 0,0 0 0 0 0,0 0 0 0 0,0 0 0 0 0,0-1 0 0 0,0-1 0 0 0,0 1 0 0 0,0-1 0 0 0,-1 0 0 0 0,9-6 0 0 0,-6 4 0 0 0,0-1 0 0 0,0 0 0 0 0,-1-1 0 0 0,0 0 0 0 0,-1-1 0 0 0,0 1 0 0 0,0-1 0 0 0,0-1 0 0 0,-1 1 0 0 0,5-10 0 0 0,-7 10 0 0 0,0 0 0 0 0,-4 8 0 0 0,0 0 0 0 0,0-1 0 0 0,0 1 0 0 0,0 0 0 0 0,0-1 0 0 0,1 1 0 0 0,-1 0 0 0 0,0-1 0 0 0,0 1 0 0 0,0 0 0 0 0,0-1 0 0 0,0 1 0 0 0,0 0 0 0 0,0 0 0 0 0,0-1 0 0 0,0 1 0 0 0,0 0 0 0 0,0-1 0 0 0,-1 1 0 0 0,1 0 0 0 0,0-1 0 0 0,0 1 0 0 0,0 0 0 0 0,0 0 0 0 0,0-1 0 0 0,-1 1 0 0 0,1 0 0 0 0,0 0 0 0 0,0-1 0 0 0,0 1 0 0 0,-1 0 0 0 0,1 0 0 0 0,0-1 0 0 0,0 1 0 0 0,-1 0 0 0 0,1 0 0 0 0,0 0 0 0 0,0 0 0 0 0,-1-1 0 0 0,1 1 0 0 0,0 0 0 0 0,-1 0 0 0 0,1 0 0 0 0,0 0 0 0 0,-1 0 0 0 0,1 0 0 0 0,0 0 0 0 0,-1-1 0 0 0,1 1 0 0 0,-1 0 0 0 0,1 0 0 0 0,0-1 0 0 0,-1 1 0 0 0,1 0 0 0 0,-1 0 0 0 0,1 0 0 0 0,0-1 0 0 0,-1 1 0 0 0,1 0 0 0 0,-1 0 0 0 0,1 0 0 0 0,-1 0 0 0 0,1 0 0 0 0,-1 0 0 0 0,1 0 0 0 0,-1 0 0 0 0,1 0 0 0 0,0 0 0 0 0,-1 0 0 0 0,1 0 0 0 0,-1 0 0 0 0,1 1 0 0 0,-1-1 0 0 0,1 0 0 0 0,0 0 0 0 0,-1 0 0 0 0,1 1 0 0 0,-1-1 0 0 0,1 0 0 0 0,0 0 0 0 0,-1 1 0 0 0,0 0 0 0 0,1 0 0 0 0,-9 5 0 0 0,0 1 0 0 0,1 0 0 0 0,-1 1 0 0 0,2-1 0 0 0,-1 2 0 0 0,1-1 0 0 0,1 1 0 0 0,-1 0 0 0 0,1 1 0 0 0,1-1 0 0 0,0 1 0 0 0,-5 13 0 0 0,8-17 0 0 0,-2 6 0 0 0,0-1 0 0 0,-3 22 0 0 0,6-30 0 0 0,1 0 0 0 0,0 0 0 0 0,-1 0 0 0 0,1 0 0 0 0,1 0 0 0 0,-1 0 0 0 0,0 0 0 0 0,1 0 0 0 0,-1 0 0 0 0,1 0 0 0 0,0 0 0 0 0,0 0 0 0 0,0 0 0 0 0,1 0 0 0 0,-1-1 0 0 0,3 5 0 0 0,-4-7 0 0 0,0 1 0 0 0,1-1 0 0 0,-1 1 0 0 0,0-1 0 0 0,0 1 0 0 0,1-1 0 0 0,-1 1 0 0 0,0-1 0 0 0,1 1 0 0 0,-1-1 0 0 0,1 0 0 0 0,-1 1 0 0 0,0-1 0 0 0,1 0 0 0 0,-1 1 0 0 0,1-1 0 0 0,-1 0 0 0 0,1 0 0 0 0,-1 1 0 0 0,1-1 0 0 0,-1 0 0 0 0,1 0 0 0 0,-1 0 0 0 0,1 0 0 0 0,-1 0 0 0 0,1 1 0 0 0,0-1 0 0 0,-1 0 0 0 0,1 0 0 0 0,-1 0 0 0 0,1-1 0 0 0,1 1 0 0 0,3 0 0 0 0,0 1 0 0 0,0-1 0 0 0,0-1 0 0 0,0 1 0 0 0,0-1 0 0 0,0 0 0 0 0,-1 0 0 0 0,1 0 0 0 0,0-1 0 0 0,-1 1 0 0 0,1-1 0 0 0,6-4 0 0 0,5-3 0 0 0,29-22 0 0 0,-43 28 0 0 0,16-11 0 0 0,0-2 0 0 0,-1 0 0 0 0,26-33 0 0 0,34-61 0 0 0,-131 180 0 0 0,41-52 0 0 0,10-10 0 0 0,6 1 0 0 0,-2-8 0 0 0,1 1 0 0 0,-1-1 0 0 0,1 0 0 0 0,0 0 0 0 0,-1 0 0 0 0,1 0 0 0 0,0 0 0 0 0,0 0 0 0 0,0 0 0 0 0,0 0 0 0 0,0-1 0 0 0,0 1 0 0 0,2 0 0 0 0,2 0 0 0 0,-1 0 0 0 0,0-1 0 0 0,0 0 0 0 0,6 0 0 0 0,-3-1 0 0 0,0 0 0 0 0,-1-1 0 0 0,1 1 0 0 0,-1-2 0 0 0,10-3 0 0 0,-4 1 0 0 0,0 1 0 0 0,21-4 0 0 0,-34 7 2 0 0,0 1 0 0 0,0 0-1 0 0,1 0 1 0 0,-1 0 0 0 0,0 0 0 0 0,0 0 0 0 0,1 0-1 0 0,-1 0 1 0 0,0 0 0 0 0,0 0 0 0 0,0 0 0 0 0,1 0-1 0 0,-1 0 1 0 0,0 0 0 0 0,0 0 0 0 0,1 0 0 0 0,-1 0-1 0 0,0 0 1 0 0,0 0 0 0 0,0 1 0 0 0,1-1-1 0 0,-1 0 1 0 0,0 0 0 0 0,0 0 0 0 0,0 0 0 0 0,1 0-1 0 0,-1 0 1 0 0,0 1 0 0 0,0-1 0 0 0,0 0 0 0 0,0 0-1 0 0,0 0 1 0 0,1 1 0 0 0,-1-1 0 0 0,0 0 0 0 0,0 0-1 0 0,0 0 1 0 0,0 1 0 0 0,0-1 0 0 0,0 0-1 0 0,0 0 1 0 0,0 0 0 0 0,0 1 0 0 0,0-1 0 0 0,0 0-1 0 0,0 0 1 0 0,0 1 0 0 0,0-1 0 0 0,0 0 0 0 0,0 0-1 0 0,0 0 1 0 0,0 1 0 0 0,0-1 0 0 0,0 0 0 0 0,0 1-1 0 0,-4 9 320 0 0,3-10-299 0 0,-1 5 164 0 0,-1-1 0 0 0,0 0-1 0 0,0 0 1 0 0,-5 4 0 0 0,-12 16 490 0 0,17-18-676 0 0,-1 0 0 0 0,1 1 0 0 0,-1-2 0 0 0,0 1 0 0 0,-1 0 0 0 0,-4 5 0 0 0,8-10 0 0 0,-1 1 0 0 0,1-1 0 0 0,0 1 0 0 0,0 0 0 0 0,0-1 0 0 0,0 1 0 0 0,0 0 0 0 0,1 0 0 0 0,-1 0 0 0 0,1 0 0 0 0,-1 0 0 0 0,1 0 0 0 0,-1 0 0 0 0,1 0 0 0 0,0 0 0 0 0,0 0 0 0 0,0 0 0 0 0,0 0 0 0 0,1 0 0 0 0,-1 0 0 0 0,0 0 0 0 0,1 0 0 0 0,-1 0 0 0 0,1-1 0 0 0,1 4 0 0 0,-2-5 0 0 0,0 0 0 0 0,0 1 0 0 0,0-1 0 0 0,0 1 0 0 0,0-1 0 0 0,0 1 0 0 0,0-1 0 0 0,1 1 0 0 0,-1-1 0 0 0,0 0 0 0 0,0 1 0 0 0,0-1 0 0 0,1 1 0 0 0,-1-1 0 0 0,0 0 0 0 0,0 1 0 0 0,1-1 0 0 0,-1 0 0 0 0,0 1 0 0 0,1-1 0 0 0,-1 0 0 0 0,0 1 0 0 0,1-1 0 0 0,-1 0 0 0 0,1 0 0 0 0,-1 1 0 0 0,0-1 0 0 0,1 0 0 0 0,-1 0 0 0 0,1 0 0 0 0,-1 0 0 0 0,1 0 0 0 0,-1 0 0 0 0,1 0 0 0 0,-1 1 0 0 0,0-1 0 0 0,2-1 0 0 0,-1 1 0 0 0,5 2-76 0 0,0-1 1 0 0,1 0-1 0 0,-1-1 0 0 0,0 1 0 0 0,1-1 1 0 0,-1 0-1 0 0,1-1 0 0 0,-1 0 0 0 0,0 0 1 0 0,1 0-1 0 0,-1-1 0 0 0,0 0 0 0 0,0 0 1 0 0,0 0-1 0 0,0-1 0 0 0,0 0 0 0 0,-1 0 1 0 0,1 0-1 0 0,-1-1 0 0 0,7-6 0 0 0,15-10 435 0 0,55-47 873 0 0,-14 6-1232 0 0,-112 112 0 0 0,-14 23 0 0 0,41-51 0 0 0,12-16 0 0 0,1 0 0 0 0,-8 13 0 0 0,11-17 0 0 0,0-1 0 0 0,0 0 0 0 0,1 0 0 0 0,-1 1 0 0 0,0-1 0 0 0,1 1 0 0 0,0-1 0 0 0,-1 1 0 0 0,1-1 0 0 0,0 1 0 0 0,0-1 0 0 0,0 0 0 0 0,1 1 0 0 0,0 2 0 0 0,-1-4 0 0 0,0-1 0 0 0,0 1 0 0 0,0-1 0 0 0,0 1 0 0 0,0-1 0 0 0,0 1 0 0 0,0-1 0 0 0,0 1 0 0 0,1-1 0 0 0,-1 0 0 0 0,0 1 0 0 0,0-1 0 0 0,1 1 0 0 0,-1-1 0 0 0,0 0 0 0 0,0 1 0 0 0,1-1 0 0 0,-1 0 0 0 0,0 1 0 0 0,1-1 0 0 0,-1 0 0 0 0,0 1 0 0 0,1-1 0 0 0,-1 0 0 0 0,1 0 0 0 0,-1 1 0 0 0,0-1 0 0 0,1 0 0 0 0,-1 0 0 0 0,1 0 0 0 0,-1 0 0 0 0,1 0 0 0 0,-1 0 0 0 0,1 0 0 0 0,-1 0 0 0 0,0 0 0 0 0,2 0 0 0 0,-1 0 0 0 0,7 2-177 0 0,1-2 0 0 0,0 1 1 0 0,0-1-1 0 0,-1 0 0 0 0,1-1 0 0 0,0 0 0 0 0,0 0 0 0 0,-1-1 1 0 0,1 0-1 0 0,-1-1 0 0 0,0 0 0 0 0,1 0 0 0 0,-1 0 0 0 0,-1-1 1 0 0,12-7-1 0 0,-16 8-158 0 0,0 0 0 0 0,0 1-1 0 0,-1-1 1 0 0,1 0 0 0 0,3-6 0 0 0,2-5-689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4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32 17503 0 0,'-20'3'803'0'0,"16"-3"-18"0"0,6 1-501 0 0,7 2 350 0 0,0 0 0 0 0,1-1 0 0 0,0 0 0 0 0,-1-1-1 0 0,1 0 1 0 0,0 0 0 0 0,0-1 0 0 0,0 0 0 0 0,0-1 0 0 0,0 0-1 0 0,-1-1 1 0 0,13-3 0 0 0,21-6-634 0 0,51-6 0 0 0,-28 7-4203 0 0,-55 9 2670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4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15 21191 0 0,'0'0'480'0'0,"0"0"67"0"0,0 0 31 0 0,1-1-56 0 0,0-6-341 0 0,-2 2-21 0 0,0 4 565 0 0,1 1 246 0 0,0 0 42 0 0,-1 0-59 0 0,-9 0-725 0 0,0 1 0 0 0,0 0 0 0 0,0 0 0 0 0,1 1 0 0 0,-15 4 0 0 0,19-4-148 0 0,0 0 0 0 0,0 0-1 0 0,0 1 1 0 0,1-1-1 0 0,-1 1 1 0 0,0 0-1 0 0,1 0 1 0 0,0 0-1 0 0,0 1 1 0 0,0 0 0 0 0,-7 8-1 0 0,10-11-80 0 0,0 1 0 0 0,0 0 0 0 0,0 0 0 0 0,0 0 0 0 0,0 1 0 0 0,0-1 0 0 0,1 0 0 0 0,-1 0 0 0 0,0 0 0 0 0,1 1 0 0 0,0-1 0 0 0,0 0 0 0 0,0 1 0 0 0,0-1 0 0 0,0 0 0 0 0,0 0 0 0 0,0 1 0 0 0,1-1 0 0 0,-1 0 0 0 0,2 3 0 0 0,-2-4 0 0 0,1 0 0 0 0,-1 1 0 0 0,1-1 0 0 0,0 0 0 0 0,-1 0 0 0 0,1 0 0 0 0,0 0 0 0 0,0 0 0 0 0,0 0 0 0 0,0 0 0 0 0,0 0 0 0 0,0-1 0 0 0,0 1 0 0 0,0 0 0 0 0,0 0 0 0 0,0-1 0 0 0,0 1 0 0 0,0-1 0 0 0,0 1 0 0 0,3 0 0 0 0,0 0 0 0 0,10 6 0 0 0,27 7 0 0 0,-31-12 0 0 0,-1 1 0 0 0,0 0 0 0 0,0 0 0 0 0,0 1 0 0 0,-1 1 0 0 0,1-1 0 0 0,14 12 0 0 0,-21-15 0 0 0,4 7 0 0 0,0 12 0 0 0,-4-17 0 0 0,-2-3 0 0 0,0 1 0 0 0,1 0 0 0 0,-1-1 0 0 0,0 1 0 0 0,0 0 0 0 0,1 0 0 0 0,-1-1 0 0 0,0 1 0 0 0,0 0 0 0 0,0 0 0 0 0,0-1 0 0 0,0 1 0 0 0,0 0 0 0 0,0 0 0 0 0,0 0 0 0 0,0-1 0 0 0,-1 1 0 0 0,1 1 0 0 0,-1 0 0 0 0,1 0 0 0 0,-1 0 0 0 0,0 0 0 0 0,0 0 0 0 0,0 0 0 0 0,0 0 0 0 0,0 0 0 0 0,0 0 0 0 0,-1 0 0 0 0,1 0 0 0 0,0-1 0 0 0,-1 1 0 0 0,0 0 0 0 0,1-1 0 0 0,-1 0 0 0 0,-3 3 0 0 0,0-1 0 0 0,-1 1 0 0 0,1-1 0 0 0,-1 0 0 0 0,-6 2 0 0 0,-3 1-914 0 0,-1-1 0 0 0,-18 3 0 0 0,28-7 525 0 0,-1 0-1 0 0,1 0 0 0 0,-1-1 0 0 0,0 0 1 0 0,1 0-1 0 0,-1-1 0 0 0,0 0 1 0 0,-7-2-1 0 0,0-1-1145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4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 19351 0 0,'0'0'439'0'0,"1"-2"62"0"0,-1 2-442 0 0,12-11 844 0 0,-9 10-852 0 0,1 0 0 0 0,-1 0 0 0 0,0 0 1 0 0,0 0-1 0 0,1 0 0 0 0,5 1 0 0 0,-6 0 90 0 0,0 0 1 0 0,0 0-1 0 0,0 1 0 0 0,0-1 0 0 0,0 1 1 0 0,0 0-1 0 0,0-1 0 0 0,0 2 0 0 0,-1-1 0 0 0,1 0 1 0 0,0 0-1 0 0,-1 1 0 0 0,1 0 0 0 0,-1-1 1 0 0,0 1-1 0 0,1 0 0 0 0,-1 0 0 0 0,0 0 0 0 0,0 0 1 0 0,0 1-1 0 0,2 3 0 0 0,4 5 583 0 0,-2 0 1 0 0,1 1-1 0 0,6 17 0 0 0,-5-10-626 0 0,-2 1-1 0 0,0 0 1 0 0,-1 0-1 0 0,0 0 1 0 0,-2 1-1 0 0,-1-1 1 0 0,0 1-1 0 0,-2 0 1 0 0,0 0-1 0 0,-1 0 1 0 0,-1-1-1 0 0,-2 1 1 0 0,0-1-1 0 0,0 1 1 0 0,-2-1-1 0 0,-1-1 1 0 0,0 1-1 0 0,-1-1 1 0 0,-2 0 0 0 0,-15 24-1 0 0,13-24 102 0 0,-1 0-1 0 0,0-1 1 0 0,-2-1 0 0 0,0 0-1 0 0,-28 23 1 0 0,23-23-1076 0 0,6-6-2034 0 0,4-3-3313 0 0,0-1-2764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5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313 346 8287 0 0,'0'0'382'0'0,"0"0"-8"0"0,0 0-32 0 0,0 0 750 0 0,11-13 3269 0 0,5-18-1875 0 0,-12 25-1514 0 0,0 0 1 0 0,-1-1-1 0 0,1 1 0 0 0,-2-1 0 0 0,4-11 1 0 0,-3 6-845 0 0,-2 9 117 0 0,0 0 0 0 0,0-1-1 0 0,0 0 1 0 0,-1 1 0 0 0,1-1 0 0 0,-1 1 0 0 0,0-1 0 0 0,0 0 0 0 0,0 1 0 0 0,-1-1 0 0 0,1 0 0 0 0,-1 1 0 0 0,0-1 0 0 0,0 1 0 0 0,0-1 0 0 0,-3-5 0 0 0,3 8-238 0 0,-2-6 33 0 0,-1 0-1 0 0,-1 0 1 0 0,-9-11-1 0 0,14 17-39 0 0,-1 0 0 0 0,0 1 0 0 0,0-1 0 0 0,1 1 0 0 0,-1-1 0 0 0,0 1 0 0 0,0 0 0 0 0,0-1 0 0 0,0 1 0 0 0,0 0 0 0 0,1-1 0 0 0,-1 1 0 0 0,0 0 0 0 0,0 0 0 0 0,0 0 0 0 0,0 0 0 0 0,0 0 0 0 0,0 0 0 0 0,0 0 0 0 0,-1 0 0 0 0,-1 1 0 0 0,-3-1 0 0 0,-1 1 0 0 0,0 0 0 0 0,1 1 0 0 0,-1 0 0 0 0,1 0 0 0 0,-1 0 0 0 0,1 1 0 0 0,-9 4 0 0 0,10-4 0 0 0,-9 4 0 0 0,1 1 0 0 0,0 0 0 0 0,0 1 0 0 0,-20 18 0 0 0,-40 48 0 0 0,70-72 0 0 0,-9 13 0 0 0,0-1 0 0 0,1 2 0 0 0,1-1 0 0 0,0 2 0 0 0,-7 17 0 0 0,16-32 0 0 0,0-1 0 0 0,0 1 0 0 0,0-1 0 0 0,0 1 0 0 0,1 0 0 0 0,-1-1 0 0 0,1 6 0 0 0,1 6 0 0 0,2-11 0 0 0,-1-1 0 0 0,-1-1 0 0 0,1 1 0 0 0,0-1 0 0 0,0 1 0 0 0,0-1 0 0 0,-1 1 0 0 0,1-1 0 0 0,0 0 0 0 0,1 0 0 0 0,-1 0 0 0 0,0 0 0 0 0,0-1 0 0 0,0 1 0 0 0,1 0 0 0 0,-1-1 0 0 0,0 0 0 0 0,0 1 0 0 0,1-1 0 0 0,-1 0 0 0 0,4 0 0 0 0,6-1 0 0 0,0 0 0 0 0,16-4 0 0 0,-25 4 0 0 0,11-2 0 0 0,-1-2 0 0 0,0 1 0 0 0,0-2 0 0 0,0 1 0 0 0,-1-2 0 0 0,1 0 0 0 0,-2 0 0 0 0,1-1 0 0 0,-1-1 0 0 0,19-18 0 0 0,-5 2 0 0 0,-2-2 0 0 0,-1 0 0 0 0,22-35 0 0 0,-26 35 14 0 0,-2-1 1 0 0,0-1-1 0 0,-2 0 1 0 0,16-47-1 0 0,-29 75 44 0 0,-1 0-1 0 0,0-1 1 0 0,1 1 0 0 0,-1-1-1 0 0,0 1 1 0 0,0-1 0 0 0,0 1-1 0 0,0-1 1 0 0,0 1 0 0 0,0-1-1 0 0,-1 1 1 0 0,1-1 0 0 0,0 1-1 0 0,-1 0 1 0 0,1-1-1 0 0,-1 1 1 0 0,1-1 0 0 0,-1 1-1 0 0,0 0 1 0 0,1 0 0 0 0,-1-1-1 0 0,0 1 1 0 0,0 0 0 0 0,0 0-1 0 0,0 0 1 0 0,0 0 0 0 0,0 0-1 0 0,-3-1 1 0 0,2-1 81 0 0,2 3-130 0 0,-1 0 1 0 0,0 1 0 0 0,1-1 0 0 0,-1 0 0 0 0,1 0-1 0 0,-1 0 1 0 0,1 1 0 0 0,-1-1 0 0 0,0 0-1 0 0,1 0 1 0 0,-1 1 0 0 0,1-1 0 0 0,-1 0 0 0 0,1 1-1 0 0,-1-1 1 0 0,0 2 0 0 0,1-2-11 0 0,-8 7 1 0 0,0 0 0 0 0,1 0 0 0 0,0 1 0 0 0,1 0 0 0 0,0 0 0 0 0,0 0 0 0 0,-7 15 0 0 0,-29 68 0 0 0,36-77 0 0 0,-3 10 0 0 0,0 0 0 0 0,2 1 0 0 0,-5 25 0 0 0,10-37 0 0 0,0 0 0 0 0,1 0 0 0 0,0 0 0 0 0,1 0 0 0 0,1 0 0 0 0,0 0 0 0 0,6 24 0 0 0,-7-35 0 0 0,1 0 0 0 0,-1 0 0 0 0,1-1 0 0 0,0 1 0 0 0,0 0 0 0 0,0-1 0 0 0,0 1 0 0 0,0 0 0 0 0,0-1 0 0 0,0 1 0 0 0,1-1 0 0 0,-1 0 0 0 0,0 1 0 0 0,1-1 0 0 0,-1 0 0 0 0,1 0 0 0 0,-1 0 0 0 0,1 0 0 0 0,0 0 0 0 0,0 0 0 0 0,-1 0 0 0 0,1-1 0 0 0,0 1 0 0 0,0-1 0 0 0,0 1 0 0 0,0-1 0 0 0,-1 0 0 0 0,1 0 0 0 0,0 1 0 0 0,0-1 0 0 0,0-1 0 0 0,0 1 0 0 0,3-1 0 0 0,3 0 0 0 0,0 0 0 0 0,0-1 0 0 0,0-1 0 0 0,0 1 0 0 0,-1-1 0 0 0,13-7 0 0 0,0-3 0 0 0,0 0 0 0 0,-1-1 0 0 0,26-27 0 0 0,-14 13 0 0 0,-24 23 0 0 0,-1-1 0 0 0,-1-1 0 0 0,1 1 0 0 0,-1-1 0 0 0,0 0 0 0 0,-1 0 0 0 0,1 0 0 0 0,-1 0 0 0 0,4-14 0 0 0,-6 15-8 0 0,-1 4 17 0 0,0 0 0 0 0,0-1 0 0 0,1 1 0 0 0,-1 0-1 0 0,0 0 1 0 0,1-1 0 0 0,-1 1 0 0 0,4-3 0 0 0,-4 4 362 0 0,-1 1 117 0 0,0 0 21 0 0,-13 7 99 0 0,9-3-608 0 0,-1 1 0 0 0,1 0 0 0 0,0 0 0 0 0,1 0 0 0 0,-1 1 0 0 0,1-1 0 0 0,0 1 0 0 0,1 0 0 0 0,-1 0 0 0 0,1 0 0 0 0,-2 8 0 0 0,0 3 0 0 0,1 1 0 0 0,-2 30 0 0 0,4-41 0 0 0,1-5 0 0 0,-1 0 0 0 0,1 0 0 0 0,0 1 0 0 0,0-1 0 0 0,1 0 0 0 0,-1 0 0 0 0,0 0 0 0 0,1 0 0 0 0,-1 0 0 0 0,1 0 0 0 0,0 0 0 0 0,0-1 0 0 0,-1 1 0 0 0,1 0 0 0 0,0 0 0 0 0,2 2 0 0 0,-2-3 0 0 0,0 1 0 0 0,0-1 0 0 0,0 0 0 0 0,0 0 0 0 0,0 1 0 0 0,0-1 0 0 0,1 0 0 0 0,-1 0 0 0 0,0 0 0 0 0,3 1 0 0 0,-3-2 0 0 0,-1 1 0 0 0,1-1 0 0 0,-1 1 0 0 0,1-1 0 0 0,-1 0 0 0 0,1 1 0 0 0,-1-1 0 0 0,1 0 0 0 0,0 0 0 0 0,-1 1 0 0 0,1-1 0 0 0,-1 0 0 0 0,1 0 0 0 0,0 0 0 0 0,-1 0 0 0 0,1 0 0 0 0,0 0 0 0 0,-1 0 0 0 0,1 0 0 0 0,0 0 0 0 0,-1 0 0 0 0,1 0 0 0 0,-1 0 0 0 0,1 0 0 0 0,0 0 0 0 0,0-1 0 0 0,2 0 0 0 0,10-1 0 0 0,0-1 0 0 0,0-1 0 0 0,0 0 0 0 0,-1 0 0 0 0,1-1 0 0 0,-1-1 0 0 0,15-9 0 0 0,-3 0 0 0 0,-1-2 0 0 0,29-26 0 0 0,-5 5 0 0 0,-47 39 0 0 0,0-1 0 0 0,0 0 0 0 0,0 0 0 0 0,0 0 0 0 0,0 0 0 0 0,0 0 0 0 0,0 0 0 0 0,0 0 0 0 0,0 1 0 0 0,0-1 0 0 0,0 0 0 0 0,0 0 0 0 0,0 0 0 0 0,0 0 0 0 0,0 0 0 0 0,0 0 0 0 0,0 0 0 0 0,0 0 0 0 0,0 1 0 0 0,0-1 0 0 0,0 0 0 0 0,1 0 0 0 0,-1 0 0 0 0,0 0 0 0 0,0 0 0 0 0,0 0 0 0 0,0 0 0 0 0,0 0 0 0 0,0 0 0 0 0,0 0 0 0 0,0 0 0 0 0,0 0 0 0 0,1 0 0 0 0,-1 1 0 0 0,0-1 0 0 0,0 0 0 0 0,0 0 0 0 0,0 0 0 0 0,0 0 0 0 0,0 0 0 0 0,0 0 0 0 0,1 0 0 0 0,-1 0 0 0 0,0 0 0 0 0,0 0 0 0 0,0 0 0 0 0,0 0 0 0 0,0-1 0 0 0,0 1 0 0 0,0 0 0 0 0,1 0 0 0 0,-1 0 0 0 0,0 0 0 0 0,0 0 0 0 0,0 0 0 0 0,0 0 0 0 0,0 0 0 0 0,0 0 0 0 0,0 0 0 0 0,0 0 0 0 0,0 0 0 0 0,1-1 0 0 0,-4 11 0 0 0,3-9 0 0 0,-42 214 0 0 0,13-48 0 0 0,19-133 0 0 0,0-1 0 0 0,-2 0 0 0 0,-2 0 0 0 0,-1-1 0 0 0,-34 53 0 0 0,41-72 0 0 0,-19 26 0 0 0,21-34 0 0 0,-2-1 0 0 0,0-5 0 0 0,4-2 0 0 0,1 1 0 0 0,-1-1 0 0 0,1 1 0 0 0,0-1 0 0 0,0 0 0 0 0,0 0 0 0 0,0 0 0 0 0,0-1 0 0 0,1 1 0 0 0,-1-1 0 0 0,-2-5 0 0 0,-13-17 0 0 0,14 21 6 0 0,-1 1 1 0 0,0-1-1 0 0,-1 1 0 0 0,1-1 0 0 0,-1 2 1 0 0,0-1-1 0 0,-8-4 0 0 0,0 2-90 0 0,-1 1 1 0 0,-16-4-1 0 0,5 0-5522 0 0,14 7-3947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5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16 116 10135 0 0,'0'0'231'0'0,"-2"-4"29"0"0,1 2 5 0 0,-4-6-404 0 0,3 1 3466 0 0,0 6-2222 0 0,-1 0-249 0 0,3-1 6679 0 0,1 0-7455 0 0,1-1 1 0 0,0 1-1 0 0,0 0 0 0 0,0 0 1 0 0,0 0-1 0 0,0 0 0 0 0,0 0 1 0 0,1 1-1 0 0,-1-1 0 0 0,4-1 1 0 0,30-15 949 0 0,-28 14-952 0 0,10-3-78 0 0,0 1 0 0 0,0 0 0 0 0,21-3 0 0 0,15-5 0 0 0,-46 12 0 0 0,-1 1-201 0 0,-5 1-850 0 0,-2 0-385 0 0,0 0-806 0 0,0 0-3078 0 0,0 0-1318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5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11975 0 0,'0'0'267'0'0,"0"0"42"0"0,0 0 17 0 0,0 0-28 0 0,-1 1-196 0 0,-3 3 47 0 0,3-2 571 0 0,1-2 249 0 0,-1 5 3022 0 0,0-3-508 0 0,6 1-3681 0 0,0-1 483 0 0,0 0 0 0 0,-1 0 0 0 0,1-1 0 0 0,0 1 0 0 0,0-1 0 0 0,0 0 0 0 0,0-1 0 0 0,7 1 0 0 0,39-5 663 0 0,-21 1 155 0 0,-25 3-1018 0 0,-1-1 0 0 0,1 0 0 0 0,-1 0 0 0 0,8-3 0 0 0,-3 1-24 0 0,0 1 0 0 0,15-3 0 0 0,-14 4-61 0 0,0 1 0 0 0,-2-3 72 0 0,-7 2 299 0 0,-1 1 117 0 0,0 0 21 0 0,0 0-66 0 0,0 0-358 0 0,0 0-406 0 0,0 0-154 0 0,0 0-33 0 0,-31 0-4357 0 0,13 0 3330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0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13 327 6447 0 0,'0'0'142'0'0,"0"0"22"0"0,0-3 13 0 0,0 1-154 0 0,0 0 0 0 0,0 0 1 0 0,-1 1-1 0 0,1-1 0 0 0,1 0 0 0 0,-1 0 1 0 0,0 0-1 0 0,0 0 0 0 0,1 1 0 0 0,-1-1 0 0 0,1 0 1 0 0,-1 0-1 0 0,1 1 0 0 0,1-3 0 0 0,1-4 697 0 0,-2 3-64 0 0,1-1 0 0 0,-1 0 0 0 0,1 0-1 0 0,1 1 1 0 0,-1-1 0 0 0,1 1 0 0 0,5-9 0 0 0,-3 5 182 0 0,-1 0 0 0 0,0 0 0 0 0,-1 0 0 0 0,0-1 1 0 0,0 0-1 0 0,1-10 0 0 0,6-22 1417 0 0,-9 41-2122 0 0,7-22 1217 0 0,-2 0 1 0 0,6-31-1 0 0,-12 52-1336 0 0,1 2-11 0 0,-1-1 0 0 0,0 1 1 0 0,0-1-1 0 0,0 1 1 0 0,0-1-1 0 0,0 1 0 0 0,0-1 1 0 0,0 1-1 0 0,0-1 0 0 0,-1 1 1 0 0,1-1-1 0 0,0 1 1 0 0,0-1-1 0 0,0 1 0 0 0,0-1 1 0 0,-1 1-1 0 0,1-1 1 0 0,0 1-1 0 0,0-1 0 0 0,-1 1 1 0 0,0-1-1 0 0,1 0 368 0 0,0 1 117 0 0,0 0 21 0 0,0 0-66 0 0,-5 11-278 0 0,-7 26-165 0 0,-11 44 0 0 0,3-5 0 0 0,12-41 0 0 0,6-25 0 0 0,-1 1 0 0 0,0-1 0 0 0,-1 1 0 0 0,-5 12 0 0 0,7-19 13 0 0,-9 16-90 0 0,11-19-260 0 0,0-1-138 0 0,0 0-33 0 0,0 0 65 0 0,2-1 314 0 0,-1 0-1 0 0,1 0 0 0 0,0-1 0 0 0,0 1 0 0 0,-1-1 0 0 0,1 1 0 0 0,-1-1 0 0 0,1 0 1 0 0,-1 1-1 0 0,0-1 0 0 0,1 0 0 0 0,-1 0 0 0 0,0 0 0 0 0,0 0 0 0 0,-1 0 0 0 0,2-4 1 0 0,4-7-3495 0 0,-2 5 1578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0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 15663 0 0,'0'0'356'0'0,"0"0"50"0"0,0 0 20 0 0,-6 7 92 0 0,-6 12 1095 0 0,11-19-1445 0 0,1 1-1 0 0,0-1 1 0 0,0 1 0 0 0,0-1-1 0 0,0 1 1 0 0,0-1 0 0 0,-1 1-1 0 0,1-1 1 0 0,0 1 0 0 0,0 0-1 0 0,0-1 1 0 0,1 1 0 0 0,-1-1-1 0 0,0 1 1 0 0,0-1 0 0 0,0 1-1 0 0,0-1 1 0 0,0 1 0 0 0,1 0-1 0 0,-1 0 1 0 0,1 0 133 0 0,1 0-1 0 0,-1 0 1 0 0,0 0 0 0 0,1-1-1 0 0,-1 1 1 0 0,1 0 0 0 0,-1 0 0 0 0,1-1-1 0 0,-1 1 1 0 0,1-1 0 0 0,-1 0-1 0 0,1 1 1 0 0,-1-1 0 0 0,1 0 0 0 0,0 0-1 0 0,2 0 1 0 0,14 0 22 0 0,1-1-1 0 0,-1 0 1 0 0,0-2 0 0 0,31-7-1 0 0,-21 3-52 0 0,-5 3-214 0 0,16-5-20 0 0,0 2 1 0 0,73-4-1 0 0,-102 10-1054 0 0,24-1-1396 0 0,-35 2 1903 0 0,-1 1 1 0 0,0-1-1 0 0,1 1 0 0 0,-1 0 1 0 0,0 0-1 0 0,1-1 0 0 0,-1 1 0 0 0,-2 2 1 0 0,-2 1-1167 0 0,-4 1-370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0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62 149 13823 0 0,'-5'6'675'0'0,"-41"48"1085"0"0,45-53-1251 0 0,-1 2-141 0 0,2-3-165 0 0,-1 0 0 0 0,1 0 0 0 0,0 0 0 0 0,-1 0-1 0 0,1 0 1 0 0,0 0 0 0 0,0 0 0 0 0,-1 0 0 0 0,1 0 0 0 0,0 0 0 0 0,0 0 0 0 0,-1-1 0 0 0,1 1 0 0 0,0 0-1 0 0,0 0 1 0 0,-1 0 0 0 0,1 0 0 0 0,0-1 0 0 0,0 1 0 0 0,-1 0 0 0 0,1 0 0 0 0,0 0 0 0 0,0-1-1 0 0,0 1 1 0 0,0 0 0 0 0,-1 0 0 0 0,1-1 0 0 0,0 1 0 0 0,0 0 0 0 0,0 0 0 0 0,0-1 0 0 0,0 1-1 0 0,0 0 1 0 0,0 0 0 0 0,0-1 0 0 0,-1-5 59 0 0,2 1-1 0 0,-1 0 0 0 0,1 0 1 0 0,-1 0-1 0 0,1-1 1 0 0,1 1-1 0 0,-1 0 1 0 0,1 0-1 0 0,0 0 0 0 0,4-8 1 0 0,4-5 47 0 0,17-23 0 0 0,-21 34-184 0 0,1-3 104 0 0,0 1 0 0 0,1 0 1 0 0,0 0-1 0 0,1 0 0 0 0,0 1 1 0 0,14-10-1 0 0,-15 14-229 0 0,2 5 0 0 0,0 4 0 0 0,-8-4 0 0 0,1 0 0 0 0,-1 0 0 0 0,0 1 0 0 0,1-1 0 0 0,-1 1 0 0 0,0 0 0 0 0,0 0 0 0 0,0 0 0 0 0,0 0 0 0 0,-1 0 0 0 0,1 0 0 0 0,0 0 0 0 0,-1 0 0 0 0,1 1 0 0 0,1 4 0 0 0,0-1 0 0 0,-1-2 0 0 0,-1 0 0 0 0,0 0 0 0 0,1 0 0 0 0,-1 0 0 0 0,-1 0 0 0 0,1 0 0 0 0,0 0 0 0 0,-1 0 0 0 0,0 1 0 0 0,0-1 0 0 0,-1 5 0 0 0,-1 7 0 0 0,-1-1 0 0 0,-7 18 0 0 0,13-41 0 0 0,-1 0 0 0 0,1 1 0 0 0,1-1 0 0 0,-1 1 0 0 0,2 0 0 0 0,-1-1 0 0 0,9-10 0 0 0,54-51 0 0 0,-63 65 0 0 0,-3 3 0 0 0,0 0 0 0 0,0 0 0 0 0,0 0 0 0 0,0-1 0 0 0,0 1 0 0 0,1 0 0 0 0,-1 1 0 0 0,0-1 0 0 0,1 0 0 0 0,-1 0 0 0 0,1 1 0 0 0,-1-1 0 0 0,1 0 0 0 0,-1 1 0 0 0,1 0 0 0 0,2-1 0 0 0,7-1 0 0 0,6 3 0 0 0,-14 3 0 0 0,-1-3 0 0 0,0 2 0 0 0,0-1 0 0 0,1 1 0 0 0,-1-1 0 0 0,0 1 0 0 0,0 0 0 0 0,-1 0 0 0 0,1 0 0 0 0,0 0 0 0 0,-1 0 0 0 0,0 0 0 0 0,0 0 0 0 0,0 0 0 0 0,0 1 0 0 0,1 5 0 0 0,-1 4 0 0 0,0 1 0 0 0,-1 18 0 0 0,0-14 0 0 0,1-5 0 0 0,-1 1 0 0 0,-4 0-2243 0 0,-1-12-1244 0 0,4-2 2968 0 0,0 0-1016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0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82 11975 0 0,'0'0'267'0'0,"0"0"42"0"0,0 0 17 0 0,0 0-28 0 0,1-1-196 0 0,0-1 377 0 0,1 0 1 0 0,-1 1 0 0 0,1 0 0 0 0,-1-1 0 0 0,1 1 0 0 0,0 0-1 0 0,0 0 1 0 0,-1 0 0 0 0,1 0 0 0 0,0 0 0 0 0,3-1 0 0 0,0 0-708 0 0,-3 1 484 0 0,0 0 0 0 0,0 0 0 0 0,0-1 0 0 0,0 1 0 0 0,0-1 0 0 0,0 1 0 0 0,2-3 0 0 0,-3 3 256 0 0,-1 1 0 0 0,0 0 0 0 0,0 0-472 0 0,0-1 0 0 0,0 1 0 0 0,1 0 0 0 0,-1 0 0 0 0,0 0 0 0 0,1 0 0 0 0,-1 0-1 0 0,0 0 1 0 0,0-1 0 0 0,1 1 0 0 0,-1 0 0 0 0,0 0 0 0 0,0 0 0 0 0,1-1 0 0 0,-1 1 0 0 0,0 0 0 0 0,0 0-1 0 0,0-1 1 0 0,1 1 0 0 0,-1 0 0 0 0,0 0 0 0 0,0-1 0 0 0,0 1 0 0 0,0 0 0 0 0,0-1 0 0 0,0 1 0 0 0,0 0 0 0 0,1-1-1 0 0,-1 1 1 0 0,0 0 0 0 0,0-1 0 0 0,0 1 0 0 0,0 0 0 0 0,0-1 0 0 0,0 1 0 0 0,-1 0 0 0 0,1 0 0 0 0,0-1 0 0 0,0 1-1 0 0,0 0 1 0 0,0-1 0 0 0,0 1 0 0 0,-1-2 93 0 0,1 1 0 0 0,0 0-1 0 0,-1 0 1 0 0,1-1 0 0 0,-1 1-1 0 0,1 0 1 0 0,-1 0 0 0 0,0 0 0 0 0,0 0-1 0 0,0-2 1 0 0,-2 1-129 0 0,0-1-1 0 0,-1 1 0 0 0,1-1 1 0 0,0 1-1 0 0,-1 0 1 0 0,1 0-1 0 0,-7-2 1 0 0,7 3 40 0 0,1 1 64 0 0,1-1-1 0 0,-1 1 1 0 0,1 0-1 0 0,-1 0 1 0 0,1 0-1 0 0,-1 0 1 0 0,1 0-1 0 0,0 0 0 0 0,-3 1 1 0 0,-3 0 185 0 0,-26 1-100 0 0,1 1 1 0 0,-51 12-1 0 0,48-8-165 0 0,18-3-28 0 0,0 2 0 0 0,0 0 0 0 0,0 1 0 0 0,0 0 0 0 0,-26 18 0 0 0,35-20 0 0 0,8-5 0 0 0,-1 0 0 0 0,1 0 0 0 0,0 0 0 0 0,0 0 0 0 0,-1 0 0 0 0,1 0 0 0 0,0 1 0 0 0,0-1 0 0 0,0 0 0 0 0,-1 0 0 0 0,1 0 0 0 0,0 0 0 0 0,0 1 0 0 0,0-1 0 0 0,-1 0 0 0 0,1 0 0 0 0,0 1 0 0 0,0-1 0 0 0,0 0 0 0 0,0 0 0 0 0,0 1 0 0 0,-1-1 0 0 0,1 0 0 0 0,0 0 0 0 0,0 1 0 0 0,0-1 0 0 0,0 0 0 0 0,0 0 0 0 0,0 1 0 0 0,0-1 0 0 0,0 0 0 0 0,0 1 0 0 0,0-1 0 0 0,0 0 0 0 0,0 0 0 0 0,0 1 0 0 0,0-1 0 0 0,0 0 0 0 0,1 0 0 0 0,-1 1 0 0 0,0-1 0 0 0,0 0 0 0 0,0 0 0 0 0,0 1 0 0 0,0-1 0 0 0,1 0 0 0 0,-1 0 0 0 0,0 0 0 0 0,0 1 0 0 0,0-1 0 0 0,1 0 0 0 0,-1 0 0 0 0,0 0 0 0 0,0 0 0 0 0,1 1 0 0 0,-1-1 0 0 0,0 0 0 0 0,0 0 0 0 0,1 0 0 0 0,0 2 0 0 0,0-1 0 0 0,-1-1 0 0 0,1 1 0 0 0,-1 0 0 0 0,1-1 0 0 0,-1 1 0 0 0,1-1 0 0 0,-1 1 0 0 0,1-1 0 0 0,0 1 0 0 0,-1-1 0 0 0,1 0 0 0 0,0 1 0 0 0,-1-1 0 0 0,1 0 0 0 0,0 1 0 0 0,-1-1 0 0 0,1 0 0 0 0,0 0 0 0 0,0 0 0 0 0,-1 0 0 0 0,2 1 0 0 0,70 20 0 0 0,-9-4 0 0 0,2 0 0 0 0,-57-14 0 0 0,0 0 0 0 0,0 1 0 0 0,-1 0 0 0 0,0 0 0 0 0,14 10 0 0 0,-14-6 0 0 0,-6 1 0 0 0,-1-5 0 0 0,0-1 0 0 0,0 1 0 0 0,-1 0 0 0 0,0 0 0 0 0,1-1 0 0 0,-1 1 0 0 0,-1 0 0 0 0,1-1 0 0 0,0 1 0 0 0,-1-1 0 0 0,0 0 0 0 0,0 1 0 0 0,0-1 0 0 0,0 0 0 0 0,0 0 0 0 0,-1 0 0 0 0,1 0 0 0 0,-4 2 0 0 0,-7 7 0 0 0,-1-1 0 0 0,-24 15 0 0 0,30-21 0 0 0,-89 56 0 0 0,-46 20 0 0 0,135-77 0 0 0,0 0 0 0 0,0 1 0 0 0,0 0 0 0 0,1 1 0 0 0,0 0 0 0 0,-8 8 0 0 0,15-14 0 0 0,-1 0 0 0 0,1 0 0 0 0,0 1 0 0 0,-1-1 0 0 0,1 0 0 0 0,0 1 0 0 0,0-1 0 0 0,0 0 0 0 0,-1 0 0 0 0,1 1 0 0 0,0-1 0 0 0,0 0 0 0 0,0 1 0 0 0,0-1 0 0 0,-1 0 0 0 0,1 1 0 0 0,0-1 0 0 0,0 1 0 0 0,0-1 0 0 0,0 0 0 0 0,0 1 0 0 0,0-1 0 0 0,0 0 0 0 0,0 1 0 0 0,0-1 0 0 0,0 0 0 0 0,0 1 0 0 0,1 0 0 0 0,2 1 0 0 0,-2-1 0 0 0,-1-1 0 0 0,0 1 0 0 0,1 0 0 0 0,0-1 0 0 0,-1 1 0 0 0,1-1 0 0 0,-1 1 0 0 0,1-1 0 0 0,0 0 0 0 0,-1 1 0 0 0,1-1 0 0 0,0 1 0 0 0,-1-1 0 0 0,1 0 0 0 0,0 0 0 0 0,0 1 0 0 0,-1-1 0 0 0,1 0 0 0 0,0 0 0 0 0,0 0 0 0 0,-1 0 0 0 0,2 0 0 0 0,1 0 0 0 0,19 4 0 0 0,1-2 0 0 0,-1 0 0 0 0,1-1 0 0 0,0-2 0 0 0,32-3 0 0 0,-21 1 0 0 0,38 2 0 0 0,-8 0 0 0 0,-46 1 0 0 0,-9 0 0 0 0,1-1 0 0 0,-1 1 0 0 0,1-1 0 0 0,16-5 0 0 0,-92 23-7444 0 0,56-14-64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27 15663 0 0,'0'0'356'0'0,"0"0"50"0"0,0 0 20 0 0,-1-1-42 0 0,-1-1-194 0 0,0 0 0 0 0,0 0-1 0 0,1 0 1 0 0,-1 0 0 0 0,-1 0-1 0 0,1 1 1 0 0,0-1 0 0 0,0 0-1 0 0,-1 1 1 0 0,1 0 0 0 0,-1 0-1 0 0,1 0 1 0 0,-1 0 0 0 0,1 0-1 0 0,-1 0 1 0 0,0 0-1 0 0,1 1 1 0 0,-1-1 0 0 0,0 1-1 0 0,1 0 1 0 0,-1 0 0 0 0,0 0-1 0 0,0 0 1 0 0,-4 2 0 0 0,-3 0 911 0 0,0 1 1 0 0,1 0-1 0 0,-1 1 1 0 0,-17 9-1 0 0,20-10-970 0 0,-1 2-131 0 0,-1 1 0 0 0,1-1 0 0 0,-11 12 0 0 0,-7 4 0 0 0,17-14 0 0 0,0 0 0 0 0,1 1 0 0 0,0 1 0 0 0,0-1 0 0 0,1 1 0 0 0,-8 13 0 0 0,4-4 0 0 0,1 0 0 0 0,-13 31 0 0 0,22-46 0 0 0,0 0 0 0 0,0 0 0 0 0,0 0 0 0 0,1 1 0 0 0,-1-1 0 0 0,1 0 0 0 0,0 1 0 0 0,0-1 0 0 0,0 0 0 0 0,0 1 0 0 0,2 4 0 0 0,2 1 0 0 0,-2-7 0 0 0,0 0 0 0 0,0-1 0 0 0,0 1 0 0 0,0-1 0 0 0,0 1 0 0 0,1-1 0 0 0,-1 0 0 0 0,1 0 0 0 0,-1 0 0 0 0,1-1 0 0 0,-1 1 0 0 0,1 0 0 0 0,-1-1 0 0 0,1 0 0 0 0,0 1 0 0 0,-1-1 0 0 0,1 0 0 0 0,-1 0 0 0 0,1-1 0 0 0,2 0 0 0 0,7-1 0 0 0,0 0 0 0 0,21-8 0 0 0,-33 10 0 0 0,18-7 0 0 0,0-1 0 0 0,-1-1 0 0 0,29-20 0 0 0,-33 21 0 0 0,4-5 0 0 0,1 0 0 0 0,-2-2 0 0 0,0 0 0 0 0,-1 0 0 0 0,0-2 0 0 0,-1 0 0 0 0,-1 0 0 0 0,-1-1 0 0 0,12-23 0 0 0,-17 20 0 0 0,-7 22 0 0 0,0-1 0 0 0,-1 0 0 0 0,1 0 0 0 0,0 0 0 0 0,0 0 0 0 0,0 0 0 0 0,0 1 0 0 0,0-1 0 0 0,-1 0 0 0 0,1 0 0 0 0,0 0 0 0 0,0 0 0 0 0,0 0 0 0 0,0 0 0 0 0,-1 0 0 0 0,1 0 0 0 0,0 0 0 0 0,0 0 0 0 0,0 0 0 0 0,0 0 0 0 0,-1 0 0 0 0,1 0 0 0 0,0 0 0 0 0,0 0 0 0 0,0 0 0 0 0,-1 0 0 0 0,1 0 0 0 0,0 0 0 0 0,0 0 0 0 0,0 0 0 0 0,0 0 0 0 0,-1 0 0 0 0,1 0 0 0 0,0 0 0 0 0,0 0 0 0 0,0 0 0 0 0,0-1 0 0 0,-1 1 0 0 0,1 0 0 0 0,0 0 0 0 0,0 0 0 0 0,0 0 0 0 0,0 0 0 0 0,0 0 0 0 0,0-1 0 0 0,-1 1 0 0 0,1 0 0 0 0,0 0 0 0 0,0 0 0 0 0,0 0 0 0 0,0-1 0 0 0,0 1 0 0 0,0 0 0 0 0,0 0 0 0 0,0 0 0 0 0,0-1 0 0 0,0 1 0 0 0,0 0 0 0 0,0 0 0 0 0,0 0 0 0 0,0 0 0 0 0,0-1 0 0 0,0 1 0 0 0,0 0 0 0 0,0 0 0 0 0,0 0 0 0 0,0-1 0 0 0,1 1 0 0 0,-12 8 0 0 0,11-8 0 0 0,-10 10 0 0 0,0 0 0 0 0,1 1 0 0 0,0 0 0 0 0,-8 13 0 0 0,13-17 0 0 0,0-1 0 0 0,1 1 0 0 0,-1 0 0 0 0,1 0 0 0 0,1 1 0 0 0,-1-1 0 0 0,1 0 0 0 0,1 1 0 0 0,-2 8 0 0 0,3-11 0 0 0,0 0 0 0 0,1 0 0 0 0,-1 0 0 0 0,1 0 0 0 0,0 0 0 0 0,3 6 0 0 0,1 0 0 0 0,-3-9-46 0 0,-1 0 0 0 0,1 0 0 0 0,0-1-1 0 0,1 1 1 0 0,-1-1 0 0 0,0 1 0 0 0,0-1 0 0 0,1 1 0 0 0,-1-1-1 0 0,1 0 1 0 0,-1 0 0 0 0,1-1 0 0 0,-1 1 0 0 0,1 0 0 0 0,-1-1-1 0 0,1 1 1 0 0,5-1 0 0 0,3 0-328 0 0,-1-1 1 0 0,1 0-1 0 0,12-3 0 0 0,-2 0-93 0 0,16-2-1288 0 0,-1-3-1 0 0,0 0 1 0 0,-1-3 0 0 0,-1 0 0 0 0,1-3 0 0 0,37-21-1 0 0,-63 30 1364 0 0,0 1 0 0 0,0-1-1 0 0,11-10 1 0 0,-16 13 708 0 0,-2 0 0 0 0,1 0 0 0 0,0 0 0 0 0,4-7 0 0 0,-6 8 231 0 0,0 0-1 0 0,0 0 1 0 0,0-1 0 0 0,0 1-1 0 0,-1 0 1 0 0,1 0 0 0 0,0 0-1 0 0,-1-1 1 0 0,0 1 0 0 0,0-3-1 0 0,1 4-420 0 0,-1 0 0 0 0,0-1 0 0 0,0 1 0 0 0,-1 0 0 0 0,1-1 0 0 0,0 1 0 0 0,0 0 0 0 0,-1 0 0 0 0,1-1 0 0 0,-1 1 0 0 0,1 0 0 0 0,-1 0 0 0 0,1 0-1 0 0,-1-1 1 0 0,0 1 0 0 0,1 0 0 0 0,-1 0 0 0 0,0 0 0 0 0,0 0 0 0 0,0 0 0 0 0,0 1 0 0 0,0-1 0 0 0,0 0 0 0 0,0 0 0 0 0,0 0 0 0 0,0 1 0 0 0,-1-1 0 0 0,1 1 0 0 0,0-1 0 0 0,0 1 0 0 0,0-1 0 0 0,-1 1-1 0 0,1 0 1 0 0,0 0 0 0 0,-1-1 0 0 0,1 1 0 0 0,0 0 0 0 0,-2 0 0 0 0,-1 0 251 0 0,0 1 0 0 0,-1-1-1 0 0,1 1 1 0 0,0 0 0 0 0,0 0-1 0 0,0 0 1 0 0,0 0 0 0 0,0 1 0 0 0,0-1-1 0 0,-5 4 1 0 0,-5 6-377 0 0,1 0 0 0 0,0 0 0 0 0,-18 21 0 0 0,6-6 0 0 0,14-15 0 0 0,1 0 0 0 0,0 1 0 0 0,0 0 0 0 0,1 1 0 0 0,1 0 0 0 0,0 0 0 0 0,1 1 0 0 0,-6 14 0 0 0,9-12 0 0 0,5-12 0 0 0,1-2 0 0 0,2 7 0 0 0,-2-8 0 0 0,0 0 0 0 0,0-1 0 0 0,0 1 0 0 0,0-1 0 0 0,0 1 0 0 0,0-1 0 0 0,0 1 0 0 0,0-1 0 0 0,0 0 0 0 0,0 0 0 0 0,0 0 0 0 0,0 0 0 0 0,3-1 0 0 0,1 0 0 0 0,-1 0 0 0 0,0 0 0 0 0,1 0 0 0 0,5-3 0 0 0,-1-2 0 0 0,0 0 0 0 0,0 0 0 0 0,-1-1 0 0 0,0-1 0 0 0,0 1 0 0 0,15-19 0 0 0,-13 13 0 0 0,2 1 0 0 0,14-11 0 0 0,9-5 72 0 0,-35 27 299 0 0,-1 1 117 0 0,-2 12 464 0 0,-2 9-910 0 0,-1-1 0 0 0,-1 1 0 0 0,-9 22 0 0 0,-1 1-45 0 0,-16 59 3 0 0,-55 151 0 0 0,84-249 0 0 0,-48 112 0 0 0,37-90 0 0 0,0-1 0 0 0,-24 31 0 0 0,37-56 3 0 0,0 1 0 0 0,-1 0 0 0 0,1 0 0 0 0,-1 0 0 0 0,0-1 0 0 0,1 1 0 0 0,-1-1 0 0 0,0 1 0 0 0,0-1 0 0 0,0 0 0 0 0,0 0 0 0 0,0 0 0 0 0,0 0 0 0 0,0 0 0 0 0,0 0 0 0 0,-1 0 0 0 0,1-1 0 0 0,0 1 0 0 0,0-1 0 0 0,-1 1 0 0 0,1-1 0 0 0,0 0 0 0 0,-5-1 0 0 0,5 1 67 0 0,0 0-1 0 0,0-1 0 0 0,1 1 1 0 0,-1-1-1 0 0,0 0 1 0 0,0 1-1 0 0,0-1 1 0 0,0 0-1 0 0,1 0 1 0 0,-1 0-1 0 0,0-1 1 0 0,1 1-1 0 0,-1 0 1 0 0,0-2-1 0 0,-20-22 865 0 0,-7-13-1922 0 0,-39-73 0 0 0,67 108 985 0 0,-1 0 0 0 0,1 0-1 0 0,0 0 1 0 0,0 0 0 0 0,0-1 0 0 0,0 1-1 0 0,0 0 1 0 0,0-6 0 0 0,4-8-2412 0 0,-2 16 1534 0 0,0-1 0 0 0,-1 1 1 0 0,1-1-1 0 0,0 1 0 0 0,0 0 1 0 0,0-1-1 0 0,0 1 0 0 0,2-2 1 0 0,6-5-7470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244 308 10135 0 0,'0'0'231'0'0,"0"0"29"0"0,0 0 19 0 0,0-8 1877 0 0,1 7-1767 0 0,0-1 1 0 0,0 1 0 0 0,1-1 0 0 0,-1 0-1 0 0,0 0 1 0 0,0 1 0 0 0,0-1-1 0 0,-1 0 1 0 0,1 0 0 0 0,0 0 0 0 0,-1 0-1 0 0,1 0 1 0 0,-1 0 0 0 0,0 0 0 0 0,1 0-1 0 0,-1 0 1 0 0,0 0 0 0 0,0 0-1 0 0,-1-3 1 0 0,0-2 647 0 0,1 6-983 0 0,0 1 0 0 0,0 0 0 0 0,1-1 0 0 0,-1 1-1 0 0,0 0 1 0 0,-1-1 0 0 0,1 1 0 0 0,0 0 0 0 0,0-1 0 0 0,0 1 0 0 0,0-1 0 0 0,0 1 0 0 0,0 0-1 0 0,0-1 1 0 0,0 1 0 0 0,-1 0 0 0 0,1 0 0 0 0,0-1 0 0 0,0 1 0 0 0,0 0 0 0 0,-1-1 0 0 0,1 1 0 0 0,0 0-1 0 0,0 0 1 0 0,-1-1 0 0 0,0 1 0 0 0,-21-14 1049 0 0,20 13-1064 0 0,-1 1 1 0 0,0 0-1 0 0,0 0 0 0 0,0 0 1 0 0,1 0-1 0 0,-1 1 0 0 0,0-1 1 0 0,0 1-1 0 0,0-1 0 0 0,1 1 1 0 0,-1 0-1 0 0,0 0 1 0 0,1 0-1 0 0,-5 3 0 0 0,-7 4 206 0 0,-17 13 0 0 0,21-13-208 0 0,1-1-37 0 0,0 1 0 0 0,1 0 0 0 0,0 1 0 0 0,-13 17 0 0 0,1 0 0 0 0,13-17 0 0 0,1 1 0 0 0,0 0 0 0 0,0 0 0 0 0,1 0 0 0 0,0 1 0 0 0,1-1 0 0 0,0 1 0 0 0,-4 23 0 0 0,6-20 0 0 0,4-10 0 0 0,-1-3 0 0 0,0 0 0 0 0,-1 0 0 0 0,0 0 0 0 0,1 0 0 0 0,-1-1 0 0 0,1 1 0 0 0,-1 0 0 0 0,1 0 0 0 0,0 0 0 0 0,-1-1 0 0 0,1 1 0 0 0,0 0 0 0 0,0-1 0 0 0,-1 1 0 0 0,1-1 0 0 0,0 1 0 0 0,0-1 0 0 0,0 1 0 0 0,0-1 0 0 0,0 1 0 0 0,0-1 0 0 0,0 0 0 0 0,-1 0 0 0 0,1 1 0 0 0,0-1 0 0 0,0 0 0 0 0,0 0 0 0 0,0 0 0 0 0,0 0 0 0 0,0 0 0 0 0,0 0 0 0 0,0 0 0 0 0,0-1 0 0 0,0 1 0 0 0,0 0 0 0 0,0 0 0 0 0,2-1 0 0 0,-2 0 0 0 0,7-2 0 0 0,0 0 0 0 0,0-1 0 0 0,0 0 0 0 0,-1 0 0 0 0,1-1 0 0 0,-1 0 0 0 0,0 0 0 0 0,6-7 0 0 0,48-54 0 0 0,-39 41 0 0 0,18-23 360 0 0,-3-1 0 0 0,-1-2 0 0 0,55-106 0 0 0,-90 155-336 0 0,11-26 392 0 0,-12 26-406 0 0,0 1 0 0 0,1-1-1 0 0,-1 1 1 0 0,0-1 0 0 0,0 1 0 0 0,0-1 0 0 0,0 1 0 0 0,0-1 0 0 0,0 1 0 0 0,-1-1 0 0 0,1 1 0 0 0,0-1-1 0 0,-1 1 1 0 0,1-1 0 0 0,-1 1 0 0 0,-1-3 0 0 0,2 4-10 0 0,0-1 0 0 0,0 1 0 0 0,0 0 0 0 0,-1-1 0 0 0,1 1 0 0 0,0-1 0 0 0,0 1 0 0 0,-1 0 0 0 0,1-1 0 0 0,0 1 0 0 0,-1 0 0 0 0,1-1 0 0 0,0 1 0 0 0,-1 0 0 0 0,1 0 0 0 0,-1-1 0 0 0,1 1 0 0 0,0 0 0 0 0,-1 0 0 0 0,1 0 0 0 0,-1 0 0 0 0,1-1 0 0 0,-1 1 0 0 0,1 0 0 0 0,-1 0 0 0 0,1 0 0 0 0,0 0 0 0 0,-1 0 0 0 0,1 0 0 0 0,-1 0 0 0 0,1 0 0 0 0,-1 0 0 0 0,1 1 0 0 0,-1-1 0 0 0,1 0 0 0 0,0 0 0 0 0,-1 0 0 0 0,1 0 0 0 0,-1 1 0 0 0,1-1 0 0 0,0 0 0 0 0,-1 0 0 0 0,1 1 0 0 0,-1-1 0 0 0,1 0 0 0 0,0 0 0 0 0,-1 1 0 0 0,1 0 0 0 0,-1 0 0 0 0,-8 6 0 0 0,0 2 0 0 0,1-1 0 0 0,0 1 0 0 0,1 0 0 0 0,-1 1 0 0 0,2 0 0 0 0,-10 18 0 0 0,-16 23 0 0 0,23-38 0 0 0,0 2 0 0 0,1-1 0 0 0,0 1 0 0 0,2 0 0 0 0,-11 32 0 0 0,0 2 0 0 0,11-34 0 0 0,0 0 0 0 0,2 0 0 0 0,0 1 0 0 0,0-1 0 0 0,1 1 0 0 0,0 21 0 0 0,3-30 0 0 0,-1-5 0 0 0,1 0 0 0 0,0 1 0 0 0,0-1 0 0 0,0 1 0 0 0,1-1 0 0 0,-1 0 0 0 0,0 1 0 0 0,1-1 0 0 0,0 0 0 0 0,-1 1 0 0 0,3 2 0 0 0,-2-3-45 0 0,-1-1 0 0 0,1-1 0 0 0,0 1 0 0 0,0 0 0 0 0,0 0 0 0 0,0 0 0 0 0,0 0 0 0 0,0-1 0 0 0,0 1 0 0 0,0 0 0 0 0,0-1 0 0 0,0 1 0 0 0,1-1 0 0 0,-1 1 0 0 0,0-1 0 0 0,0 0 0 0 0,0 1 0 0 0,1-1 0 0 0,-1 0 0 0 0,0 0 0 0 0,0 0 0 0 0,1 0 0 0 0,-1 0 0 0 0,0 0 0 0 0,0 0 0 0 0,3-1 0 0 0,-1 1-124 0 0,5-1-307 0 0,0 0 0 0 0,14-4 0 0 0,-19 4 282 0 0,-1 1 0 0 0,0-1 0 0 0,0 0 0 0 0,0 0 0 0 0,0 0 0 0 0,0 0 0 0 0,0 0 0 0 0,0 0 0 0 0,0-1 0 0 0,0 1 1 0 0,0-1-1 0 0,-1 1 0 0 0,1-1 0 0 0,2-3 0 0 0,24-44-3790 0 0,-4 22 1937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0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36 228 11975 0 0,'0'0'547'0'0,"0"0"-11"0"0,-1 0-344 0 0,0 1 15 0 0,0-1 0 0 0,0 0-1 0 0,0 0 1 0 0,-1 1 0 0 0,1-1 0 0 0,0 0 0 0 0,0 0-1 0 0,0 0 1 0 0,0 0 0 0 0,0-1 0 0 0,0 1 0 0 0,0 0-1 0 0,-1 0 1 0 0,1-1 0 0 0,0 1 0 0 0,0 0 0 0 0,0-1 0 0 0,0 1-1 0 0,0-1 1 0 0,0 0 0 0 0,0 1 0 0 0,0-1 0 0 0,1 0-1 0 0,-1 1 1 0 0,0-1 0 0 0,0 0 0 0 0,0 0 0 0 0,1 0-1 0 0,-1 0 1 0 0,1 0 0 0 0,-1 1 0 0 0,0-1 0 0 0,1 0 0 0 0,0-1-1 0 0,-1 1 1 0 0,1 0 0 0 0,-1-1 0 0 0,1 0-138 0 0,-1 1 596 0 0,3-13 907 0 0,2 0-1153 0 0,1 1-1 0 0,1 0 0 0 0,0 0 1 0 0,1 1-1 0 0,0-1 1 0 0,1 2-1 0 0,0-1 0 0 0,1 1 1 0 0,12-13-1 0 0,-10 12-402 0 0,-4 4-16 0 0,1 0 0 0 0,-1 1 0 0 0,15-11 0 0 0,-21 18 0 0 0,-1 0 0 0 0,0-1 0 0 0,1 1 0 0 0,-1 0 0 0 0,0 0 0 0 0,0 0 0 0 0,1-1 0 0 0,-1 1 0 0 0,0 0 0 0 0,1 0 0 0 0,-1 0 0 0 0,0 0 0 0 0,1 0 0 0 0,-1 0 0 0 0,0 0 0 0 0,1 0 0 0 0,-1 0 0 0 0,0 0 0 0 0,1 0 0 0 0,-1 0 0 0 0,0 0 0 0 0,1 0 0 0 0,-1 0 0 0 0,0 0 0 0 0,1 0 0 0 0,-1 0 0 0 0,0 1 0 0 0,0-1 0 0 0,1 0 0 0 0,-1 0 0 0 0,0 0 0 0 0,1 0 0 0 0,-1 1 0 0 0,0-1 0 0 0,0 0 0 0 0,1 0 0 0 0,-1 1 0 0 0,0-1 0 0 0,0 0 0 0 0,0 0 0 0 0,1 1 0 0 0,3 10 0 0 0,-4-11 0 0 0,2 8 0 0 0,-1-1 0 0 0,0 1 0 0 0,-1 0 0 0 0,1 0 0 0 0,-2 9 0 0 0,0 0 0 0 0,1-10 176 0 0,-1 0-1 0 0,-1-1 1 0 0,1 1 0 0 0,-1 0 0 0 0,0-1-1 0 0,-1 0 1 0 0,-3 8 0 0 0,-4 10 301 0 0,6-15-328 0 0,11-20-222 0 0,0 0 1 0 0,0 0-1 0 0,1 1 1 0 0,15-16-1 0 0,-17 19 48 0 0,0 1-1 0 0,1 0 1 0 0,0 0 0 0 0,1 1 0 0 0,-1 0-1 0 0,1 0 1 0 0,0 1 0 0 0,11-5-1 0 0,-17 9 400 0 0,-2 0-576 0 0,0 0-248 0 0,0 0-50 0 0,11 4-91 0 0,-8-2 699 0 0,-1-1 0 0 0,1 0 0 0 0,0 1-1 0 0,0-1 1 0 0,0 1 0 0 0,-1 0 0 0 0,1 0 0 0 0,-1 0-1 0 0,0 0 1 0 0,1 1 0 0 0,-1-1 0 0 0,0 0 0 0 0,0 1-1 0 0,-1 0 1 0 0,3 3 0 0 0,11 15 143 0 0,-10-14-315 0 0,-4-6-273 0 0,3 7-297 0 0,-4-6-2847 0 0,1-1-3787 0 0,-1-1-444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1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43 171 11975 0 0,'0'0'267'0'0,"0"0"42"0"0,5-7 315 0 0,5-30-441 0 0,22-49 6298 0 0,-31 74-4777 0 0,0 11-1333 0 0,-1 1 117 0 0,0 0 21 0 0,0 0-66 0 0,-2 10-278 0 0,-3 14-197 0 0,2-8 768 0 0,-7 20 0 0 0,8-28-809 0 0,0 0 1 0 0,1 0-1 0 0,1 0 1 0 0,-1 0-1 0 0,2 0 0 0 0,-1 0 1 0 0,2 8-1 0 0,-2-14-122 0 0,0-1 176 0 0,1 0-1 0 0,-1 1 1 0 0,0-1-1 0 0,1 0 1 0 0,-1 0-1 0 0,1 0 1 0 0,0 0-1 0 0,-1 0 1 0 0,1 0-1 0 0,1 2 1 0 0,-1-3 60 0 0,0 2 409 0 0,3 5 492 0 0,-3-5-936 0 0,0-1 1 0 0,0 0 0 0 0,0 0-1 0 0,0 1 1 0 0,0-1 0 0 0,1 0-1 0 0,-1 0 1 0 0,0 0 0 0 0,1-1-1 0 0,-1 1 1 0 0,0 0 0 0 0,1 0-1 0 0,-1-1 1 0 0,1 1 0 0 0,-1-1-1 0 0,1 1 1 0 0,-1-1 0 0 0,1 1-1 0 0,0-1 1 0 0,-1 0 0 0 0,1 0-1 0 0,-1 0 1 0 0,1 0 0 0 0,2-1-1 0 0,0 1-7 0 0,3 0 1 0 0,0-1 0 0 0,0 0 0 0 0,0-1 0 0 0,0 1 0 0 0,-1-1 0 0 0,1-1 0 0 0,-1 1 0 0 0,1-1 0 0 0,-1 0 0 0 0,0-1 0 0 0,8-5 0 0 0,-2 0 0 0 0,-1 0 0 0 0,0 0 0 0 0,-1-1 0 0 0,15-18 0 0 0,-10 8 0 0 0,-1-1 0 0 0,15-30 0 0 0,-10 14 72 0 0,-19 36 299 0 0,0 1 117 0 0,0 0 21 0 0,0 0-66 0 0,-6 9-278 0 0,-21 40-165 0 0,3 1 0 0 0,-29 83 0 0 0,15-9 0 0 0,16-49 0 0 0,-6 4 0 0 0,24-65 0 0 0,-1-1 0 0 0,0 0 0 0 0,-1 0 0 0 0,-13 22 0 0 0,15-26 0 0 0,2-1 0 0 0,-2-2 0 0 0,-4-5 0 0 0,4-2 0 0 0,0 0 0 0 0,1 0 0 0 0,-1 0 0 0 0,0-1 0 0 0,1 1 0 0 0,-1-1 0 0 0,1 0 0 0 0,-1 0 0 0 0,1 0 0 0 0,0 0 0 0 0,0 0 0 0 0,0-1 0 0 0,0 1 0 0 0,0-1 0 0 0,1 0 0 0 0,-1 0 0 0 0,1 0 0 0 0,0 0 0 0 0,-4-7 0 0 0,0 0 0 0 0,1-2 0 0 0,0 1 0 0 0,0 0 0 0 0,-5-25 0 0 0,10 35-10 0 0,-1-1-607 0 0,0 0 0 0 0,1-1 1 0 0,-1 1-1 0 0,1-1 0 0 0,0 1 0 0 0,-1-1 0 0 0,1 1 0 0 0,0-1 1 0 0,1 1-1 0 0,-1-1 0 0 0,0 1 0 0 0,1-1 0 0 0,-1 1 0 0 0,1-1 0 0 0,0 1 1 0 0,0-1-1 0 0,2-3 0 0 0,8-8-1942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1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15663 0 0,'0'0'719'0'0,"0"0"-20"0"0,1-1-449 0 0,7-7 808 0 0,0-1 0 0 0,-1 0 0 0 0,0 0-1 0 0,-1 0 1 0 0,7-14 0 0 0,-3 7 538 0 0,13-28 543 0 0,-9 16-1494 0 0,-13 27-157 0 0,-1 1 21 0 0,0 0-66 0 0,-1 1-294 0 0,-2 2-148 0 0,1 1 1 0 0,-1 0-1 0 0,1 1 1 0 0,0-1-1 0 0,1 0 1 0 0,-1 0-1 0 0,1 1 0 0 0,0-1 1 0 0,0 1-1 0 0,0 0 1 0 0,0 4-1 0 0,-1 2-2 0 0,2-7 1 0 0,-1-1 0 0 0,1 0 0 0 0,-1 0 0 0 0,1 0 0 0 0,0 0 0 0 0,0 1 0 0 0,0-1 0 0 0,1 0 0 0 0,-1 0 0 0 0,1 0 0 0 0,0 0 0 0 0,-1 0 0 0 0,3 4 0 0 0,2 1 0 0 0,-5-8 0 0 0,0 1 0 0 0,0-1-1 0 0,0 1 1 0 0,1-1 0 0 0,-1 1 0 0 0,0-1-1 0 0,1 0 1 0 0,-1 1 0 0 0,0-1 0 0 0,1 1-1 0 0,-1-1 1 0 0,0 0 0 0 0,1 1 0 0 0,-1-1-1 0 0,1 0 1 0 0,-1 1 0 0 0,1-1 0 0 0,-1 0-1 0 0,1 0 1 0 0,-1 0 0 0 0,1 1 0 0 0,-1-1-1 0 0,1 0 1 0 0,-1 0 0 0 0,1 0-1 0 0,-1 0 1 0 0,1 0 0 0 0,-1 0 0 0 0,1 0-1 0 0,-1 0 1 0 0,2 0 0 0 0,-1 0-56 0 0,0 0-42 0 0,1 0 0 0 0,-1 0 0 0 0,1 1 0 0 0,-1-1 0 0 0,1 0 0 0 0,-1 0 0 0 0,1-1 0 0 0,-1 1 0 0 0,0 0 0 0 0,1 0 0 0 0,-1-1 0 0 0,1 1 0 0 0,-1-1 0 0 0,0 1 0 0 0,1-1 0 0 0,1-1 0 0 0,-1 0-330 0 0,1 0 0 0 0,-1-1-1 0 0,1 1 1 0 0,-1-1 0 0 0,3-4-1 0 0,0 1-111 0 0,1-4-1188 0 0,1 0 0 0 0,-1 0-1 0 0,7-18 1 0 0,-3 6-319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1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 17503 0 0,'0'0'399'0'0,"-14"0"961"0"0,6 2-1075 0 0,6-1 457 0 0,-4-1 850 0 0,4-1 2077 0 0,18-2-3403 0 0,28-5 0 0 0,-5 1 1102 0 0,-25 4-1226 0 0,-10 2-135 0 0,0 0 1 0 0,0 0-1 0 0,1 0 0 0 0,-1 1 1 0 0,0 0-1 0 0,1-1 0 0 0,-1 1 1 0 0,0 1-1 0 0,1-1 0 0 0,-1 1 0 0 0,0 0 1 0 0,6 1-1 0 0,-9-2 58 0 0,0 1 0 0 0,0-1 0 0 0,1 0 1 0 0,-1 1-1 0 0,0-1 0 0 0,0 1 0 0 0,0-1 0 0 0,0 1 0 0 0,0-1 0 0 0,0 1 0 0 0,1 0 1 0 0,-1-1-1 0 0,-1 1 0 0 0,1 0 0 0 0,2 2 0 0 0,-3-2-10 0 0,0 0 0 0 0,1 0 0 0 0,-1 0 0 0 0,0 1 0 0 0,0-1 0 0 0,1 0 0 0 0,-1 0 0 0 0,0 1 0 0 0,0-1-1 0 0,0 0 1 0 0,-1 0 0 0 0,1 0 0 0 0,0 1 0 0 0,0-1 0 0 0,-1 0 0 0 0,0 2 0 0 0,-1 1-55 0 0,1 0 0 0 0,-1-1 0 0 0,0 1 0 0 0,-1-1 0 0 0,1 0 0 0 0,-4 5 0 0 0,-5 7 0 0 0,-1 1 0 0 0,0 0 0 0 0,-23 23 0 0 0,9-11 0 0 0,21-21 0 0 0,4 0 0 0 0,4 1 0 0 0,-1-6 0 0 0,-1-1 0 0 0,0 1 0 0 0,1-1 0 0 0,-1 0 0 0 0,1 1 0 0 0,-1-1 0 0 0,1 0 0 0 0,2 2 0 0 0,1-1 0 0 0,0-1 0 0 0,0 1 0 0 0,0-1 0 0 0,6 1 0 0 0,-1 0-527 0 0,-1-1 1 0 0,1 0-1 0 0,0-1 0 0 0,0 0 0 0 0,11-2 1 0 0,9 0-2109 0 0,-17 2-3354 0 0,-2 0-1723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3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47 11975 0 0,'0'0'267'0'0,"0"0"42"0"0,0 0 17 0 0,0 0-28 0 0,-1-1-196 0 0,-3-2-21 0 0,3 2 284 0 0,-21-16 3067 0 0,22 17-2412 0 0,0 0-65 0 0,0 0-290 0 0,0 0-121 0 0,0 0-28 0 0,0 0-72 0 0,0-11-324 0 0,-1 6 2908 0 0,1 5-2975 0 0,0 0-1 0 0,0-1 1 0 0,0 1-1 0 0,0-1 1 0 0,0 1 0 0 0,0 0-1 0 0,0-1 1 0 0,0 1-1 0 0,0 0 1 0 0,0-1-1 0 0,0 1 1 0 0,0 0 0 0 0,0-1-1 0 0,0 1 1 0 0,-1 0-1 0 0,1 0 1 0 0,0-1-1 0 0,0 1 1 0 0,0 0 0 0 0,-1-1-1 0 0,-5 0-36 0 0,-1 2-16 0 0,0 1 0 0 0,-2 0 0 0 0,9-2 0 0 0,0 0 0 0 0,-1 0 0 0 0,1 0 0 0 0,0 0 0 0 0,-1 0 0 0 0,1 0 0 0 0,0 0 0 0 0,-1 0 0 0 0,1 0 0 0 0,0 1 0 0 0,-1-1 0 0 0,1 0 0 0 0,0 0 0 0 0,0 0 0 0 0,-1 1 0 0 0,1-1 0 0 0,0 0 0 0 0,0 0 0 0 0,-1 0 0 0 0,1 1 0 0 0,0-1 0 0 0,0 0 0 0 0,0 1 0 0 0,-1-1 0 0 0,-4 7 0 0 0,0-1 0 0 0,2 2 0 0 0,1-1-269 0 0,2-6-1135 0 0,0-1-511 0 0,0 0-107 0 0,0 0-24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3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13823 0 0,'0'0'315'0'0,"0"0"45"0"0,0 0 21 0 0,0 0-49 0 0,-1 2-220 0 0,-2 3-29 0 0,2-4 282 0 0,1-1 122 0 0,0 0 22 0 0,0 0 71 0 0,0 0 286 0 0,-2 4 512 0 0,0-2-832 0 0,-6 5 2836 0 0,-12 17-4912 0 0,17-20-961 0 0,-2 3-4672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3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13823 0 0,'0'0'315'0'0,"0"0"45"0"0,0 0 21 0 0,0 0-49 0 0,0 0-81 0 0,0 0 481 0 0,3 0 237 0 0,-1 1-1730 0 0,-1-1 1159 0 0,1 1 0 0 0,-1-1 0 0 0,0 0 1 0 0,1 0-1 0 0,-1 0 0 0 0,1 0 0 0 0,-1 0 1 0 0,0 0-1 0 0,1 0 0 0 0,-1-1 0 0 0,0 1 0 0 0,1 0 1 0 0,-1-1-1 0 0,0 1 0 0 0,1-1 0 0 0,-1 0 1 0 0,1 0-1 0 0,0 0-16 0 0,-2 1 114 0 0,0 0 15 0 0,1 0-68 0 0,3-3-563 0 0,-3 2-1268 0 0,-1 1-527 0 0,-3 0-107 0 0,-10 1-24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3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104 144 6447 0 0,'0'0'298'0'0,"0"0"-10"0"0,-4-15 2664 0 0,4 11-2321 0 0,0 0 0 0 0,1 0 0 0 0,-1 0 0 0 0,1 0 0 0 0,0 1 1 0 0,0-1-1 0 0,3-6 0 0 0,-3 8-356 0 0,0-1 1 0 0,-1 0-1 0 0,1 0 1 0 0,-1 1-1 0 0,1-1 1 0 0,-1 0-1 0 0,0-3 1 0 0,0-2 697 0 0,5-12 1539 0 0,-4 18-2270 0 0,0 0 0 0 0,0 0 1 0 0,-1-1-1 0 0,1 1 0 0 0,-1-1 0 0 0,1 1 1 0 0,-1 0-1 0 0,0-4 0 0 0,0 5 202 0 0,0-6-272 0 0,0 2-100 0 0,0 4 299 0 0,0 1 117 0 0,0 0 21 0 0,0 0-66 0 0,-1 2-428 0 0,0 0 0 0 0,1 0 1 0 0,-1 0-1 0 0,0 0 0 0 0,0 0 0 0 0,0 0 1 0 0,0 0-1 0 0,0-1 0 0 0,0 1 0 0 0,-2 2 1 0 0,-4 5-19 0 0,2 2 3 0 0,0 1 0 0 0,1 0 0 0 0,0 0 0 0 0,-3 19 0 0 0,1-2 0 0 0,-11 65 0 0 0,3-13 0 0 0,-19 94 0 0 0,28-130 0 0 0,3-13 0 0 0,2-22 0 0 0,3-2 0 0 0,2-2 0 0 0,1 0 0 0 0,-6-6 0 0 0,1 1 0 0 0,-1-1 0 0 0,1 0 0 0 0,0 1 0 0 0,-1-1 0 0 0,1 0 0 0 0,-1 1 0 0 0,1-1 0 0 0,0 0 0 0 0,-1 0 0 0 0,1 1 0 0 0,0-1 0 0 0,-1 0 0 0 0,1 0 0 0 0,0 0 0 0 0,-1 0 0 0 0,1 0 0 0 0,0 0 0 0 0,0 0 0 0 0,0 0 0 0 0,2 0 0 0 0,3 1 0 0 0,-4 0 0 0 0,-1-1 0 0 0,1 1 0 0 0,0-1 0 0 0,0 0 0 0 0,0 0 0 0 0,0 0 0 0 0,0 0 0 0 0,0 0 0 0 0,0 0 0 0 0,2-1 0 0 0,24-2 0 0 0,36-9 0 0 0,7-1 0 0 0,-64 13 0 0 0,5-3 0 0 0,11-3 0 0 0,-17 4 12 0 0,-8 1 7 0 0,-12-1-76 0 0,11 2-50 0 0,-18-7-2202 0 0,11 3-4423 0 0,-1 1-350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3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12 123 10135 0 0,'0'0'231'0'0,"0"0"29"0"0,0 0 19 0 0,-8-13 7 0 0,8 11-13 0 0,-1 0-1 0 0,0 0 0 0 0,1 0 1 0 0,-1 0-1 0 0,1 0 0 0 0,-1-1 1 0 0,1 1-1 0 0,0 0 0 0 0,0 0 1 0 0,0 0-1 0 0,0-1 1 0 0,1 1-1 0 0,-1 0 0 0 0,1 0 1 0 0,-1 0-1 0 0,2-4 0 0 0,1-6 666 0 0,-2 10-751 0 0,0 1 0 0 0,-1-1 0 0 0,1 0 0 0 0,0 1 0 0 0,0-1 0 0 0,0 1 0 0 0,0-1 0 0 0,0 1 0 0 0,0 0 0 0 0,0-1 0 0 0,1 1 0 0 0,-1 0 0 0 0,0 0-1 0 0,3-2 1 0 0,19-10 2521 0 0,-14 9-2327 0 0,0 1 0 0 0,0-1 0 0 0,0 1-1 0 0,13-2 1 0 0,-7 4 83 0 0,0 0 0 0 0,28 2 0 0 0,-23 1-464 0 0,-13-1 0 0 0,1 0 0 0 0,0 0 0 0 0,0-1 0 0 0,13-1 0 0 0,-12 0 0 0 0,-2 1-64 0 0,0 0 80 0 0,-5 0-1415 0 0,-1 0-4460 0 0,-1 0-963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3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10135 0 0,'0'0'464'0'0,"5"-7"151"0"0,2-6-787 0 0,-4 7 838 0 0,1 0-1 0 0,-1 0 0 0 0,1 1 0 0 0,0-1 1 0 0,10-8-1 0 0,-11 11-71 0 0,1 0 0 0 0,0 1 0 0 0,0-1 1 0 0,5-2-1 0 0,2 0 208 0 0,-10 4-704 0 0,0 1-1 0 0,0 0 0 0 0,1 0 1 0 0,-1 0-1 0 0,0 0 1 0 0,0 0-1 0 0,0 0 0 0 0,1 0 1 0 0,-1 0-1 0 0,0 1 1 0 0,0-1-1 0 0,2 1 0 0 0,2 0 173 0 0,4 1-66 0 0,0 0 0 0 0,-1 1-1 0 0,1 0 1 0 0,0 0 0 0 0,9 6 0 0 0,-9-4-223 0 0,0-1 0 0 0,0-1 0 0 0,0 1 0 0 0,15 2 0 0 0,14 0-3866 0 0,-28-4-2598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159 124 15663 0 0,'4'-1'103'0'0,"0"0"0"0"0,-1 0 0 0 0,1 0 1 0 0,0 0-1 0 0,-1-1 0 0 0,1 0 0 0 0,-1 0 0 0 0,0 0 0 0 0,1 0 0 0 0,-1 0 0 0 0,0 0 0 0 0,0-1 0 0 0,-1 0 0 0 0,4-3 0 0 0,6-4 71 0 0,-9 6 181 0 0,1 1 0 0 0,-1-1 0 0 0,0 1 0 0 0,0-1-1 0 0,-1 0 1 0 0,1 0 0 0 0,-1 0 0 0 0,0 0 0 0 0,0-1-1 0 0,0 1 1 0 0,-1 0 0 0 0,1-1 0 0 0,-1 1 0 0 0,0-1-1 0 0,0 0 1 0 0,-1-5 0 0 0,0 9 157 0 0,0 1 0 0 0,0 0 0 0 0,-1-1-68 0 0,1 1-424 0 0,0-1 0 0 0,-1 1 0 0 0,1 0-1 0 0,-1-1 1 0 0,0 1 0 0 0,1-1 0 0 0,-1 1 0 0 0,1 0 0 0 0,-1 0 0 0 0,1-1-1 0 0,-1 1 1 0 0,0 0 0 0 0,1 0 0 0 0,-1 0 0 0 0,0-1 0 0 0,1 1-1 0 0,-1 0 1 0 0,0 0 0 0 0,1 0 0 0 0,-1 0 0 0 0,0 0 0 0 0,1 0 0 0 0,-1 1-1 0 0,0-1 1 0 0,-2 1 99 0 0,-3-1-5 0 0,0 0 1 0 0,0 1 0 0 0,0 0-1 0 0,0 0 1 0 0,0 1 0 0 0,0 0-1 0 0,0 0 1 0 0,0 0 0 0 0,1 0-1 0 0,-1 1 1 0 0,1 0 0 0 0,0 0-1 0 0,-8 7 1 0 0,-12 8-115 0 0,17-13 0 0 0,0 1 0 0 0,0 0 0 0 0,1 0 0 0 0,0 1 0 0 0,-9 9 0 0 0,11-9 0 0 0,-9 12 0 0 0,-26 25 0 0 0,39-43 0 0 0,0 0 0 0 0,0 0 0 0 0,0 0 0 0 0,0 0 0 0 0,0 1 0 0 0,0-1 0 0 0,0 0 0 0 0,0 0 0 0 0,1 1 0 0 0,-1-1 0 0 0,1 0 0 0 0,-1 1 0 0 0,1-1 0 0 0,-1 0 0 0 0,1 1 0 0 0,0-1 0 0 0,0 1 0 0 0,-1-1 0 0 0,1 1 0 0 0,0-1 0 0 0,1 3 0 0 0,-1 6 0 0 0,0-10-18 0 0,-1 1 1 0 0,1-1-1 0 0,0 0 0 0 0,0 1 0 0 0,0-1 1 0 0,0 0-1 0 0,0 1 0 0 0,-1-1 0 0 0,1 1 0 0 0,0-1 1 0 0,0 0-1 0 0,0 1 0 0 0,0-1 0 0 0,0 0 1 0 0,0 1-1 0 0,0-1 0 0 0,0 0 0 0 0,0 1 1 0 0,1-1-1 0 0,-1 1 0 0 0,0-1 0 0 0,0 0 1 0 0,0 1-1 0 0,0-1 0 0 0,0 0 0 0 0,1 0 1 0 0,-1 1-1 0 0,0-1 0 0 0,0 0 0 0 0,1 1 1 0 0,-1-1-1 0 0,0 0 0 0 0,0 0 0 0 0,1 1 1 0 0,-1-1-1 0 0,0 0 0 0 0,0 0 0 0 0,1 0 0 0 0,-1 1 1 0 0,0-1-1 0 0,1 0 0 0 0,0 0 0 0 0,13-2-1078 0 0,-10 2 964 0 0,10-2 132 0 0,-1-1 0 0 0,1 0 0 0 0,-1 0 0 0 0,0-1 0 0 0,24-11 0 0 0,-20 6 9 0 0,-3 2 89 0 0,1-1 0 0 0,-1-1 0 0 0,21-16 0 0 0,-30 21 68 0 0,2-1 186 0 0,-1-1 1 0 0,0 0-1 0 0,10-12 0 0 0,-22 28-335 0 0,0 1-17 0 0,-15 19-1 0 0,15-22-6 0 0,-1-1 0 0 0,2 1 0 0 0,-1 1 0 0 0,1-1 0 0 0,0 1-1 0 0,1-1 1 0 0,0 1 0 0 0,-3 11 0 0 0,6-18-330 0 0,1-2-138 0 0,0 0-33 0 0,0 0 65 0 0,2 2 294 0 0,-1 0 3 0 0,1 0 0 0 0,0 0 0 0 0,0 0 1 0 0,0 0-1 0 0,0-1 0 0 0,1 1 0 0 0,-1 0 0 0 0,0-1 0 0 0,1 0 0 0 0,-1 1 0 0 0,1-1 1 0 0,0 0-1 0 0,-1 0 0 0 0,1-1 0 0 0,0 1 0 0 0,-1 0 0 0 0,6-1 0 0 0,-6 1-93 0 0,11 0-3144 0 0,24-1 0 0 0,-20-1 1829 0 0,4 1-1005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3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76 13823 0 0,'0'0'315'0'0,"2"-14"758"0"0,-2 13-1064 0 0,1 0-1 0 0,-1 0 1 0 0,0-1 0 0 0,1 1-1 0 0,-1 0 1 0 0,0 0-1 0 0,0-1 1 0 0,1 1 0 0 0,-1 0-1 0 0,0 0 1 0 0,0-1-1 0 0,-1 1 1 0 0,1 0 0 0 0,0-2-1 0 0,-1-1 126 0 0,1 3 586 0 0,0 1 249 0 0,-11-15 3115 0 0,6 12-3752 0 0,-1 0 1 0 0,0 0-1 0 0,1 1 0 0 0,-1-1 1 0 0,0 1-1 0 0,0 1 0 0 0,0-1 1 0 0,0 1-1 0 0,-1 0 0 0 0,1 1 1 0 0,0-1-1 0 0,-8 2 0 0 0,5 1-332 0 0,-1 0 0 0 0,1 1 0 0 0,-1 1 0 0 0,1 0 0 0 0,0 0 0 0 0,0 0 0 0 0,-11 9 0 0 0,15-10 0 0 0,-4 3 0 0 0,-1 0 0 0 0,2 1 0 0 0,-1 0 0 0 0,1 0 0 0 0,0 0 0 0 0,0 1 0 0 0,1 1 0 0 0,0-1 0 0 0,1 1 0 0 0,0 0 0 0 0,0 1 0 0 0,-6 13 0 0 0,9-17 0 0 0,2-5 0 0 0,0 0 0 0 0,0 0 0 0 0,1 0 0 0 0,-1 1 0 0 0,0-1 0 0 0,1 0 0 0 0,-1 1 0 0 0,1-1 0 0 0,-1 0 0 0 0,1 1 0 0 0,0-1 0 0 0,0 1 0 0 0,0-1 0 0 0,0 0 0 0 0,0 3 0 0 0,-1 2 0 0 0,1 0 0 0 0,1 0 0 0 0,-1 0 0 0 0,1 0 0 0 0,0 0 0 0 0,1 0 0 0 0,2 8 0 0 0,20 40 0 0 0,-17-42 0 0 0,-1 1 0 0 0,0 0 0 0 0,6 22 0 0 0,12 123 0 0 0,-24-143 0 0 0,0 0 0 0 0,-1 0 0 0 0,-1 0 0 0 0,-1 0 0 0 0,0 0 0 0 0,-5 16 0 0 0,-3 10 0 0 0,5-18 0 0 0,-1-1 0 0 0,-1 0 0 0 0,-1 0 0 0 0,-1-1 0 0 0,-22 34 0 0 0,24-39 0 0 0,6-8 0 0 0,8-4 0 0 0,-3-3 85 0 0,1 0 0 0 0,0-1 1 0 0,-1 0-1 0 0,1 1 0 0 0,0-1 0 0 0,0-1 0 0 0,-1 1 0 0 0,1-1 1 0 0,4 0-1 0 0,-6 1-6 0 0,0-1 430 0 0,0 1-134 0 0,1-1-600 0 0,7-2-411 0 0,8 3-5714 0 0,-18 0-1158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3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8287 0 0,'0'0'382'0'0,"0"0"-8"0"0,8-12-87 0 0,-4 6 1072 0 0,-1 0 1 0 0,0 1-1 0 0,0-1 1 0 0,3-11-1 0 0,-6 16-404 0 0,8-21 1352 0 0,-6 18-1708 0 0,2-10 2949 0 0,-4 13-3132 0 0,0 1 80 0 0,0 0 15 0 0,0 0-68 0 0,0 2-294 0 0,-6 39-135 0 0,1-20-13 0 0,2 0-1 0 0,1 1 0 0 0,0 0 1 0 0,2-1-1 0 0,2 33 0 0 0,0-42 0 0 0,-2-8 0 0 0,1 0 0 0 0,-1-1 0 0 0,1 1 0 0 0,0 0 0 0 0,0-1 0 0 0,1 1 0 0 0,2 5 0 0 0,1-2 0 0 0,5 0 0 0 0,-6-7 0 0 0,-3-1 0 0 0,3 1 42 0 0,-1-1 1 0 0,0 0-1 0 0,0 1 1 0 0,1-1-1 0 0,-1 0 0 0 0,0-1 1 0 0,0 1-1 0 0,0 0 0 0 0,0-1 1 0 0,0 0-1 0 0,-1 0 0 0 0,1 0 1 0 0,0 0-1 0 0,-1 0 1 0 0,0 0-1 0 0,3-3 0 0 0,2-4 237 0 0,0-1-1 0 0,-1 1 1 0 0,7-15-1 0 0,1-2-64 0 0,-4 6-214 0 0,0 0 0 0 0,-1 0 0 0 0,8-32 0 0 0,-10 30 0 0 0,-13 28 0 0 0,-5 8 0 0 0,3 3 137 0 0,1 0 1 0 0,0 0-1 0 0,2 1 0 0 0,-5 22 1 0 0,-2 3-162 0 0,-31 129 1329 0 0,4-16-2984 0 0,10-61 2053 0 0,28-93-522 0 0,0 10-231 0 0,1-10 700 0 0,0-2 154 0 0,0 0 33 0 0,0 0-65 0 0,1-1-481 0 0,1 1-1 0 0,-1 0 1 0 0,0-1 0 0 0,0 1 0 0 0,0-1-1 0 0,0 1 1 0 0,0-1 0 0 0,-1 1 0 0 0,1-1 0 0 0,0 0-1 0 0,0 0 1 0 0,0 1 0 0 0,0-1 0 0 0,-1 0 0 0 0,2-1-1 0 0,9-14-1080 0 0,7-21-1852 0 0,-10 11-1867 0 0,-6 13 2791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3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56 13823 0 0,'0'0'315'0'0,"9"-16"870"0"0,5-6 499 0 0,-9 4 6704 0 0,-21 20-8216 0 0,10 0-44 0 0,0 0 0 0 0,1 0 0 0 0,-1 0 0 0 0,0 1 0 0 0,1 0 0 0 0,-1 0 0 0 0,-7 6 0 0 0,-1 2 384 0 0,-18 18 0 0 0,31-28-512 0 0,-8 8 0 0 0,1 0 0 0 0,0 0 0 0 0,-11 17 0 0 0,14-18 0 0 0,4 1 0 0 0,1-7 0 0 0,1 2 0 0 0,9 7 0 0 0,-7-7 0 0 0,1-1 0 0 0,0 0 0 0 0,0 0 0 0 0,0 0 0 0 0,0-1 0 0 0,1 0 0 0 0,-1 1 0 0 0,10 2 0 0 0,15 8 0 0 0,-20-8 0 0 0,15 9 0 0 0,-21-13 0 0 0,-2 0 0 0 0,-1-1 0 0 0,1 0 0 0 0,0 1 0 0 0,0-1 0 0 0,-1 1 0 0 0,1-1 0 0 0,0 1 0 0 0,0-1 0 0 0,-1 1 0 0 0,1 0 0 0 0,-1-1 0 0 0,1 1 0 0 0,0 0 0 0 0,-1-1 0 0 0,1 1 0 0 0,-1 0 0 0 0,1 1 0 0 0,0 0 0 0 0,1 1 0 0 0,-1-1 0 0 0,0 1 0 0 0,0-1 0 0 0,0 1 0 0 0,1 3 0 0 0,-1-2 0 0 0,-1-4 0 0 0,0 1 0 0 0,1-1 0 0 0,-1 1 0 0 0,0-1 0 0 0,0 1 0 0 0,1-1 0 0 0,-1 1 0 0 0,0-1 0 0 0,0 1 0 0 0,0-1 0 0 0,0 1 0 0 0,0-1 0 0 0,0 1 0 0 0,0-1 0 0 0,0 1 0 0 0,0-1 0 0 0,0 1 0 0 0,0-1 0 0 0,0 1 0 0 0,0-1 0 0 0,0 1 0 0 0,-1-1 0 0 0,1 1 0 0 0,0-1 0 0 0,0 1 0 0 0,-1-1 0 0 0,1 1 0 0 0,-1 1 0 0 0,-1 2-5 0 0,1-1 0 0 0,-1 1 0 0 0,0-1 0 0 0,0 0 0 0 0,0 0-1 0 0,-1 0 1 0 0,1 0 0 0 0,-1 0 0 0 0,0 0 0 0 0,1-1 0 0 0,-1 1 0 0 0,0-1 0 0 0,0 0-1 0 0,-1 0 1 0 0,1 0 0 0 0,0 0 0 0 0,-1 0 0 0 0,1-1 0 0 0,-1 0 0 0 0,0 1 0 0 0,1-1 0 0 0,-8 1-1 0 0,1-1-63 0 0,0 0-1 0 0,0 0 0 0 0,1-1 0 0 0,-1 0 1 0 0,0-1-1 0 0,0 0 0 0 0,1 0 1 0 0,-11-4-1 0 0,2-5-3901 0 0,17 9 2439 0 0,1 1-4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3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29 10135 0 0,'0'0'231'0'0,"0"0"29"0"0,0 0 19 0 0,0 0 37 0 0,7-6 2158 0 0,1 3-1918 0 0,-6 2-421 0 0,-1 1-1 0 0,0 0 1 0 0,0-1-1 0 0,0 1 1 0 0,0-1-1 0 0,0 1 1 0 0,0-1-1 0 0,0 1 1 0 0,0-1-1 0 0,0 0 0 0 0,0 0 1 0 0,0 1-1 0 0,0-1 1 0 0,0 0-1 0 0,-1 0 1 0 0,1 0-1 0 0,0 0 1 0 0,0 0-1 0 0,-1 0 1 0 0,1 0-1 0 0,0-2 1 0 0,19 2 473 0 0,-16 1-108 0 0,0 0 0 0 0,1 1 0 0 0,-1-1 0 0 0,0 1 1 0 0,6 2-1 0 0,-2-1-283 0 0,-1 0 1 0 0,16 1-1 0 0,-21-3-188 0 0,-1 1 0 0 0,0-1-1 0 0,1 0 1 0 0,-1 0 0 0 0,0 0 0 0 0,1-1-1 0 0,-1 1 1 0 0,0 0 0 0 0,1 0 0 0 0,1-2-1 0 0,-2 2 42 0 0,-1 0-1 0 0,1 0 1 0 0,0 0-1 0 0,-1 0 0 0 0,1 0 1 0 0,0 0-1 0 0,-1 0 0 0 0,1 0 1 0 0,0 0-1 0 0,-1 0 1 0 0,1 0-1 0 0,0 0 0 0 0,-1 0 1 0 0,1 0-1 0 0,0 1 0 0 0,-1-1 1 0 0,1 0-1 0 0,-1 0 1 0 0,1 1-1 0 0,0-1 0 0 0,-1 0 1 0 0,1 1-1 0 0,-1-1 0 0 0,1 1 1 0 0,0 0-1 0 0,0 0 302 0 0,-2 4-206 0 0,0 1 0 0 0,0-1 0 0 0,-1 1 0 0 0,0-1 0 0 0,0 0 0 0 0,-3 6 1 0 0,-5 15 283 0 0,-5 16-449 0 0,10-30 0 0 0,-6 22 0 0 0,6-14 0 0 0,-18 95 0 0 0,19-29 0 0 0,3-50 0 0 0,3 45 0 0 0,1-16 0 0 0,-2-31 0 0 0,0-22 0 0 0,0 0 0 0 0,-3 21 0 0 0,-12 34 0 0 0,7-36 0 0 0,2 9 0 0 0,4-30 0 0 0,0 1 0 0 0,-4 18 0 0 0,4-26 0 0 0,1 0 0 0 0,-2 0 0 0 0,1-1 0 0 0,0 1 0 0 0,-1 0 0 0 0,1 0 0 0 0,-1-1 0 0 0,0 1 0 0 0,1-1 0 0 0,-1 1 0 0 0,-1-1 0 0 0,1 0 0 0 0,-5 4 0 0 0,5-4 0 0 0,0-1 0 0 0,1 0 0 0 0,-1 0 0 0 0,0 0 0 0 0,0 0 0 0 0,1 0 0 0 0,-1-1 0 0 0,0 1 0 0 0,0 0 0 0 0,0-1 0 0 0,0 0 0 0 0,0 1 0 0 0,0-1 0 0 0,-3 0 0 0 0,0 0 137 0 0,0 1-1 0 0,0-1 0 0 0,0-1 1 0 0,0 1-1 0 0,0-1 0 0 0,0 0 1 0 0,0 0-1 0 0,0 0 1 0 0,0-1-1 0 0,0 1 0 0 0,-7-5 1 0 0,-10-3 274 0 0,-4 0-411 0 0,4 6-2408 0 0,21 3 1896 0 0,1 0 0 0 0,0 0-204 0 0,0 0-857 0 0,0 0-379 0 0,-1-3-80 0 0,-2-8-15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3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0,0 0 463 0 0,0 0 234 0 0,0 0 45 0 0,0 0 8 0 0,0 0 2 0 0,0 0 0 0 0,0 0 0 0 0,0 0-137 0 0,2 0-583 0 0,7 3 10 0 0,0-1 1 0 0,0 0-1 0 0,1-1 1 0 0,10 1-1 0 0,22 2 219 0 0,-29-3-533 0 0,-7-1 0 0 0,0 1 0 0 0,0 0 0 0 0,-1 0 0 0 0,1 1 0 0 0,0-1 0 0 0,-1 1 0 0 0,7 3 0 0 0,12 4-1384 0 0,-22-8 804 0 0,-2-1-285 0 0,0 0-126 0 0,0 0-29 0 0,0 0-140 0 0,0 0-572 0 0,0 0-253 0 0,0 0-51 0 0,0 0-11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3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13823 0 0,'0'0'630'0'0,"0"0"-13"0"0,0 0-252 0 0,0 0 391 0 0,0 0 216 0 0,0 0 42 0 0,2 1-61 0 0,8 3-241 0 0,0-1 1 0 0,1-1 0 0 0,-1 0-1 0 0,1 0 1 0 0,-1-1-1 0 0,1 0 1 0 0,0-1 0 0 0,16-1-1 0 0,-17 1-712 0 0,-7 0 0 0 0,-2 0 0 0 0,1 0 0 0 0,0 0 0 0 0,0 0 0 0 0,0 0 0 0 0,0 0 0 0 0,0 0 0 0 0,0-1 0 0 0,0 1 0 0 0,0 0 0 0 0,2-2 0 0 0,12-4 0 0 0,-4 1-658 0 0,-10 4 394 0 0,0 0 0 0 0,0 0 0 0 0,0 0 0 0 0,0 0 0 0 0,1 1 1 0 0,-1-1-1 0 0,4 0 0 0 0,-6 1-759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3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39 10135 0 0,'0'0'231'0'0,"0"0"29"0"0,0 0 19 0 0,1-1-41 0 0,4-20 2698 0 0,-4 20-1981 0 0,-1 1-290 0 0,0 0-121 0 0,-10-6 1495 0 0,-2-1 3606 0 0,6 6-5317 0 0,0 0 0 0 0,0 1 0 0 0,0 0 0 0 0,-9 1 0 0 0,0 2-328 0 0,12-1 0 0 0,1 0 0 0 0,-6 4 146 0 0,0-1 1 0 0,1 1-1 0 0,-1 0 0 0 0,1 1 1 0 0,0 0-1 0 0,-9 12 0 0 0,4-3 195 0 0,1 1 1 0 0,-10 20-1 0 0,-36 86-341 0 0,51-106 0 0 0,0 1 0 0 0,1-1 0 0 0,1 1 0 0 0,1 0 0 0 0,-1 26 0 0 0,3-27 0 0 0,2 155 0 0 0,0-163 0 0 0,-1 0 0 0 0,0 0 0 0 0,0 0 0 0 0,-1 0 0 0 0,0 0 0 0 0,-1 0 0 0 0,0 0 0 0 0,0 0 0 0 0,-1 0 0 0 0,0-1 0 0 0,-6 12 0 0 0,8-18 0 0 0,-1 0 0 0 0,1 0 0 0 0,-1 0 0 0 0,1 0 0 0 0,-1 0 0 0 0,0 0 0 0 0,0 0 0 0 0,0-1 0 0 0,0 1 0 0 0,0-1 0 0 0,0 0 0 0 0,0 1 0 0 0,0-1 0 0 0,-1 0 0 0 0,1 0 0 0 0,0 0 0 0 0,-1-1 0 0 0,1 1 0 0 0,-1 0 0 0 0,1-1 0 0 0,0 0 0 0 0,-5 1 0 0 0,5-1 0 0 0,0 0 0 0 0,0 0 0 0 0,0 0 0 0 0,0 0 0 0 0,0-1 0 0 0,0 1 0 0 0,0 0 0 0 0,-1-1 0 0 0,1 0 0 0 0,0 1 0 0 0,-2-3 0 0 0,-23-16 0 0 0,11 7 0 0 0,-1-7-876 0 0,16 18-724 0 0,1 1-4590 0 0,0 0-1968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4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15663 0 0,'-8'2'1188'0'0,"6"-1"-1186"0"0,-1 0 1 0 0,0 0-1 0 0,0-1 0 0 0,1 1 1 0 0,-1-1-1 0 0,-3 0 0 0 0,-4 0 3460 0 0,6 0 144 0 0,26 1-2838 0 0,-1 0 0 0 0,1 2 0 0 0,33 8 0 0 0,-29-5-224 0 0,-24-6-881 0 0,29 10-5511 0 0,-31-10 4313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4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125 192 15663 0 0,'2'-1'719'0'0,"16"-5"288"0"0,1 1 0 0 0,0 0 0 0 0,0 2 1 0 0,0 0-1 0 0,0 1 0 0 0,1 1 0 0 0,37 3 0 0 0,31 3 121 0 0,-82-5-982 0 0,1 0 1 0 0,-1-1-1 0 0,0 1 0 0 0,1-1 1 0 0,-1-1-1 0 0,0 1 0 0 0,0-1 0 0 0,0 0 1 0 0,0 0-1 0 0,0-1 0 0 0,-1 0 1 0 0,1 0-1 0 0,9-7 0 0 0,-14 10-146 0 0,21-20 0 0 0,-21 19 0 0 0,-1 0 0 0 0,1 1 0 0 0,0-1 0 0 0,-1 0 0 0 0,1 0 0 0 0,-1 1 0 0 0,1-1 0 0 0,-1 0 0 0 0,1 0 0 0 0,-1 0 0 0 0,0 0 0 0 0,1 0 0 0 0,-1 0 0 0 0,0 0 0 0 0,0 1 0 0 0,0-1 0 0 0,0 0 0 0 0,0 0 0 0 0,0 0 0 0 0,0 0 0 0 0,0 0 0 0 0,0 0 0 0 0,0 0 0 0 0,0 0 0 0 0,-1-1 0 0 0,1 0 15 0 0,-1 1-1 0 0,1-1 1 0 0,-1 0 0 0 0,1 0-1 0 0,0 1 1 0 0,-1-1-1 0 0,1 0 1 0 0,0-2 0 0 0,-1-11 296 0 0,0 6 227 0 0,1 8-477 0 0,0 0 1 0 0,0-1 0 0 0,0 1 0 0 0,0 0 0 0 0,0 0 0 0 0,0-1 0 0 0,0 1-1 0 0,-1 0 1 0 0,1 0 0 0 0,0 0 0 0 0,-1-1 0 0 0,1 1 0 0 0,-1 0-1 0 0,1 0 1 0 0,-1 0 0 0 0,-1-1 0 0 0,1-2-44 0 0,1 3-18 0 0,0 0-1 0 0,-1 0 1 0 0,1 0 0 0 0,-1 0 0 0 0,1 0 0 0 0,0 0 0 0 0,-1 0 0 0 0,0 0 0 0 0,1 0 0 0 0,-1 1 0 0 0,1-1 0 0 0,-1 0-1 0 0,0 0 1 0 0,0 1 0 0 0,1-1 0 0 0,-1 0 0 0 0,-2 0 0 0 0,1-1 0 0 0,-1 0 0 0 0,0 0 0 0 0,0 1 0 0 0,0-1 0 0 0,0 1 0 0 0,0 0 0 0 0,0-1 0 0 0,0 2 0 0 0,-1-1 0 0 0,1 0 0 0 0,-4 0 0 0 0,-3 1 0 0 0,10 0 0 0 0,-1 0 0 0 0,0 0 0 0 0,0 0 0 0 0,0 0 0 0 0,1 1 0 0 0,-1-1 0 0 0,0 0 0 0 0,0 0 0 0 0,0 0 0 0 0,1 1 0 0 0,-1-1 0 0 0,0 0 0 0 0,1 1 0 0 0,-1-1 0 0 0,0 1 0 0 0,1-1 0 0 0,-1 1 0 0 0,0-1 0 0 0,0 2 0 0 0,-2 0 0 0 0,3-2 0 0 0,-5 3 0 0 0,0-1 0 0 0,0 1 0 0 0,0 0 0 0 0,0 1 0 0 0,0-1 0 0 0,1 1 0 0 0,0 0 0 0 0,-8 8 0 0 0,5-2 0 0 0,0 1 0 0 0,1 0 0 0 0,0 0 0 0 0,1 0 0 0 0,0 1 0 0 0,1 0 0 0 0,-4 17 0 0 0,-1 1 0 0 0,-12 30 0 0 0,17-50 0 0 0,0-1 0 0 0,-1 1 0 0 0,0-1 0 0 0,-1 0 0 0 0,0-1 0 0 0,-14 15 0 0 0,17-19 0 0 0,-1-1 0 0 0,1 0 0 0 0,-1 0 0 0 0,0 0 0 0 0,0-1 0 0 0,0 1 0 0 0,0-1 0 0 0,0 0 0 0 0,0 0 0 0 0,-1 0 0 0 0,1-1 0 0 0,-1 0 0 0 0,1 1 0 0 0,-1-2 0 0 0,0 1 0 0 0,1 0 0 0 0,-1-1 0 0 0,0 0 0 0 0,0 0 0 0 0,1 0 0 0 0,-1-1 0 0 0,0 0 0 0 0,1 0 0 0 0,-1 0 0 0 0,0 0 0 0 0,1-1 0 0 0,0 1 0 0 0,-5-4 0 0 0,-36-12-657 0 0,37 15 463 0 0,0 0-1 0 0,0-1 1 0 0,1 0-1 0 0,0-1 0 0 0,-1 1 1 0 0,1-1-1 0 0,1-1 1 0 0,-8-5-1 0 0,13 9 138 0 0,0 1 0 0 0,0-1 0 0 0,0 0 1 0 0,1 0-1 0 0,-1 0 0 0 0,0 0 0 0 0,1 0 0 0 0,-1 0 0 0 0,1 0 0 0 0,-1 0 0 0 0,1 0 1 0 0,-1 0-1 0 0,1 0 0 0 0,0-1 0 0 0,-1-1 0 0 0,1-10-4936 0 0,1 9 2590 0 0,-1-7-5755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4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112 217 13823 0 0,'0'0'315'0'0,"-4"-7"758"0"0,-6 0-1426 0 0,10 6 755 0 0,-1 0 0 0 0,0 0 0 0 0,1 0 0 0 0,-1 0 0 0 0,0 0 0 0 0,1 0 0 0 0,-1-1 1 0 0,1 1-1 0 0,0 0 0 0 0,-1 0 0 0 0,1-1 0 0 0,0 1-109 0 0,0 0 0 0 0,-1 1 0 0 0,1-1 0 0 0,0 0-1 0 0,0 1 1 0 0,1-1 0 0 0,-1 0 0 0 0,0 1 0 0 0,0-1 0 0 0,0 0 0 0 0,0 1 0 0 0,1-1 0 0 0,-1 1-1 0 0,0-1 1 0 0,0 0 0 0 0,1 1 0 0 0,0-2 0 0 0,7-2 147 0 0,-1 4-418 0 0,1 0-1 0 0,-1 0 1 0 0,1 1-1 0 0,0 0 1 0 0,-1 0-1 0 0,1 0 1 0 0,10 5-1 0 0,24 3-21 0 0,-19-7 119 0 0,-1-1-1 0 0,1-1 0 0 0,-1-1 1 0 0,44-7-1 0 0,-27 0 165 0 0,-1-2-1 0 0,37-14 1 0 0,-64 20-194 0 0,3-1 35 0 0,0-1 0 0 0,14-8-1 0 0,-24 12-111 0 0,0 0-1 0 0,-1 0 0 0 0,0-1 1 0 0,0 1-1 0 0,1-1 0 0 0,-2 0 1 0 0,1 0-1 0 0,0 0 1 0 0,0 0-1 0 0,-1 0 0 0 0,0-1 1 0 0,3-5-1 0 0,-4 8-1 0 0,-1 0 0 0 0,0 0 0 0 0,1 1 0 0 0,-1-1 0 0 0,0 0 0 0 0,0 0 0 0 0,1 0 0 0 0,-1 0 0 0 0,0 0 0 0 0,0 0 0 0 0,0 0 0 0 0,0 0 0 0 0,0 0 0 0 0,-1 0 0 0 0,1 0 0 0 0,0 0 0 0 0,0 0 0 0 0,-1 1 0 0 0,1-1 0 0 0,0 0-1 0 0,-1 0 1 0 0,1 0 0 0 0,-1 0 0 0 0,1 1 0 0 0,-1-1 0 0 0,1 0 0 0 0,-1 0 0 0 0,0 1 0 0 0,1-1 0 0 0,-1 0 0 0 0,-1 0 0 0 0,0-1 114 0 0,-2-2-73 0 0,-1-1 0 0 0,0 2 0 0 0,0-1 0 0 0,0 0 0 0 0,-1 1 0 0 0,1 0 0 0 0,-1 1 0 0 0,0-1 0 0 0,1 1 0 0 0,-1 0 0 0 0,0 0 0 0 0,0 1 0 0 0,-1-1 0 0 0,1 2 0 0 0,0-1 0 0 0,0 0 0 0 0,-10 2 0 0 0,9-1-8 0 0,1 0 0 0 0,-1 1 0 0 0,0 0 0 0 0,0 0 0 0 0,0 1 0 0 0,1 0 0 0 0,-1 0 0 0 0,1 1 0 0 0,-1-1 0 0 0,1 1-1 0 0,0 1 1 0 0,0-1 0 0 0,0 1 0 0 0,1 0 0 0 0,-9 8 0 0 0,10-8-43 0 0,-10 10 0 0 0,1 1 0 0 0,0 0 0 0 0,1 1 0 0 0,1 0 0 0 0,-12 22 0 0 0,-2 20 0 0 0,19-40 0 0 0,-2 1 0 0 0,-1-1 0 0 0,0 0 0 0 0,-20 28 0 0 0,25-42 0 0 0,1-1 0 0 0,0 1 0 0 0,-1-1 0 0 0,0 0 0 0 0,1 0 0 0 0,-1 0 0 0 0,0 0 0 0 0,-1-1 0 0 0,1 1 0 0 0,0-1 0 0 0,-1-1 0 0 0,1 1 0 0 0,-1 0 0 0 0,0-1 0 0 0,0 0 0 0 0,1 0 0 0 0,-1 0 0 0 0,0-1 0 0 0,0 0 0 0 0,0 0 0 0 0,0 0 0 0 0,1 0 0 0 0,-1-1 0 0 0,0 0 0 0 0,0 0 0 0 0,0 0 0 0 0,-6-3 0 0 0,2 0-255 0 0,0-1 1 0 0,0 0-1 0 0,0 0 1 0 0,-9-8-1 0 0,14 9 75 0 0,1 1 0 0 0,-1-1 0 0 0,1 0 0 0 0,-1 0 1 0 0,1 0-1 0 0,0 0 0 0 0,1 0 0 0 0,-1-1 0 0 0,1 1 0 0 0,-2-7 0 0 0,-2-5-2817 0 0,5 8 1462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366 142 15663 0 0,'0'0'356'0'0,"2"-1"50"0"0,-1 1-362 0 0,1-1 1 0 0,-1 1-1 0 0,0-1 1 0 0,0 1 0 0 0,0-1-1 0 0,0 1 1 0 0,1-1-1 0 0,-1 0 1 0 0,0 1 0 0 0,0-1-1 0 0,0 0 1 0 0,0 0-1 0 0,-1 0 1 0 0,1 0 0 0 0,0 0-1 0 0,0 0 1 0 0,-1 0-1 0 0,2-1 1 0 0,6-24 218 0 0,-1 2 1413 0 0,-6 19-1122 0 0,0 0-1 0 0,0 0 0 0 0,0 0 1 0 0,-1 0-1 0 0,1 1 1 0 0,-1-2-1 0 0,-1-5 0 0 0,1-3 1015 0 0,-3 8-1190 0 0,1 4-317 0 0,0 1 0 0 0,-1 0 0 0 0,1 0 0 0 0,0 0 0 0 0,-1 0 0 0 0,1 1 0 0 0,-1-1 0 0 0,1 0 0 0 0,-1 1 0 0 0,1 0-1 0 0,-1 0 1 0 0,0 0 0 0 0,1 0 0 0 0,-1 0 0 0 0,1 0 0 0 0,-1 1 0 0 0,-4 0 0 0 0,-1 1 126 0 0,0 0-1 0 0,0 1 1 0 0,0 0 0 0 0,-9 5 0 0 0,8-3-187 0 0,0 1 0 0 0,0 0 0 0 0,1 1 0 0 0,0 0 0 0 0,1 0 0 0 0,-1 1 0 0 0,1 0 0 0 0,-9 14 0 0 0,-1 4 0 0 0,-22 45 0 0 0,38-69 0 0 0,0 1 0 0 0,0-1 0 0 0,0 1 0 0 0,0-1 0 0 0,1 1 0 0 0,-1-1 0 0 0,1 1 0 0 0,-1-1 0 0 0,1 4 0 0 0,0-5 0 0 0,0-1 0 0 0,0 1 0 0 0,0-1 0 0 0,0 0 0 0 0,0 1 0 0 0,-1-1 0 0 0,1 1 0 0 0,0-1 0 0 0,0 0 0 0 0,0 1 0 0 0,0-1 0 0 0,1 0 0 0 0,-1 1 0 0 0,0-1 0 0 0,0 1 0 0 0,0-1 0 0 0,0 0 0 0 0,0 1 0 0 0,0-1 0 0 0,1 0 0 0 0,-1 1 0 0 0,0-1 0 0 0,0 0 0 0 0,0 1 0 0 0,1-1 0 0 0,-1 0 0 0 0,0 1 0 0 0,0-1 0 0 0,1 0 0 0 0,-1 0 0 0 0,0 1 0 0 0,1-1 0 0 0,-1 0 0 0 0,0 0 0 0 0,1 0 0 0 0,-1 1 0 0 0,1-1 0 0 0,-1 0 0 0 0,0 0 0 0 0,1 0 0 0 0,0 0 0 0 0,0 1 0 0 0,-1-1 0 0 0,0 0 0 0 0,1 1 0 0 0,-1-1 0 0 0,1 0 0 0 0,-1 1 0 0 0,1-1 0 0 0,0 0 0 0 0,-1 0 0 0 0,1 0 0 0 0,-1 1 0 0 0,1-1 0 0 0,-1 0 0 0 0,1 0 0 0 0,0 0 0 0 0,-1 0 0 0 0,1 0 0 0 0,-1 0 0 0 0,1 0 0 0 0,-1 0 0 0 0,1 0 0 0 0,0 0 0 0 0,-1-1 0 0 0,1 1 0 0 0,-1 0 0 0 0,1 0 0 0 0,-1 0 0 0 0,1-1 0 0 0,-1 1 0 0 0,1 0 0 0 0,0-1 0 0 0,0 0 0 0 0,12-5 0 0 0,-1-1 0 0 0,20-14 0 0 0,-21 13 0 0 0,-1 1 0 0 0,2 0 0 0 0,18-8 0 0 0,11 2 0 0 0,-41 13 0 0 0,1 0 0 0 0,-1-1 0 0 0,0 1 0 0 0,1 0 0 0 0,-1 0 0 0 0,1 0 0 0 0,-1 0 0 0 0,0 0 0 0 0,1 0 0 0 0,-1 0 0 0 0,1-1 0 0 0,-1 1 0 0 0,0 0 0 0 0,1 0 0 0 0,-1 1 0 0 0,1-1 0 0 0,-1 0 0 0 0,1 0 0 0 0,-1 0 0 0 0,0 0 0 0 0,1 0 0 0 0,-1 0 0 0 0,1 0 0 0 0,-1 1 0 0 0,0-1 0 0 0,1 0 0 0 0,-1 0 0 0 0,0 1 0 0 0,1-1 0 0 0,-1 0 0 0 0,1 1 0 0 0,-2 5 0 0 0,1-6 0 0 0,-1 7 0 0 0,0 0 0 0 0,-1 0 0 0 0,0 0 0 0 0,0 0 0 0 0,-1 0 0 0 0,0-1 0 0 0,0 1 0 0 0,-8 11 0 0 0,1-1 0 0 0,-21 38 0 0 0,-47 61 0 0 0,-48 45 0 0 0,66-98 0 0 0,53-56 0 0 0,-2-6 0 0 0,9-1 0 0 0,-1 1-1 0 0,1-1 0 0 0,0 0 1 0 0,-1 0-1 0 0,1-1 1 0 0,-1 1-1 0 0,1 0 1 0 0,0 0-1 0 0,-1 0 1 0 0,1 0-1 0 0,0 0 0 0 0,-1 0 1 0 0,1 0-1 0 0,0 0 1 0 0,-1-1-1 0 0,1 1 1 0 0,0 0-1 0 0,-1 0 1 0 0,1-1-1 0 0,0 1 1 0 0,-1 0-1 0 0,1 0 0 0 0,0-1 1 0 0,0 1-1 0 0,-1 0 1 0 0,1-1-1 0 0,0 1 1 0 0,0 0-1 0 0,0-1 1 0 0,0 1-1 0 0,-1 0 0 0 0,1-1 1 0 0,0 1-1 0 0,0 0 1 0 0,0-1-1 0 0,0 1 1 0 0,0 0-1 0 0,0-1 1 0 0,0 0-1 0 0,0 1-41 0 0,-1-4-125 0 0,0 0 0 0 0,1 0 0 0 0,-1 0 0 0 0,1 0 1 0 0,0 0-1 0 0,0 0 0 0 0,0 0 0 0 0,1 0 0 0 0,0 0 0 0 0,-1 0 0 0 0,4-7 0 0 0,6-16-2073 0 0,2 1-3729 0 0,-11 24 5023 0 0,8-17-6136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4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89 153 10135 0 0,'0'0'231'0'0,"0"0"29"0"0,0 0 19 0 0,7-36 2895 0 0,11-70 5138 0 0,-18 105-7800 0 0,-2-8 40 0 0,-3 8 336 0 0,-7 12 335 0 0,11-10-1222 0 0,-6 7-1 0 0,0 2 0 0 0,0-1 0 0 0,1 1 0 0 0,0-1 0 0 0,1 2 0 0 0,0-1 0 0 0,1 1 0 0 0,0-1 0 0 0,0 1 0 0 0,1 0 0 0 0,1 1 0 0 0,0-1 0 0 0,0 0 0 0 0,1 1 0 0 0,1-1 0 0 0,0 18 0 0 0,1-25 0 0 0,-1 0 0 0 0,1-1 0 0 0,0 1 0 0 0,0-1 0 0 0,0 1 0 0 0,1 0 0 0 0,-1-1 0 0 0,1 0 0 0 0,3 6 0 0 0,-5-8 0 0 0,0-1 0 0 0,1 1 0 0 0,-1-1 0 0 0,0 1 0 0 0,0-1 0 0 0,1 1 0 0 0,-1-1 0 0 0,1 0 0 0 0,-1 1 0 0 0,0-1 0 0 0,1 1 0 0 0,-1-1 0 0 0,1 0 0 0 0,-1 1 0 0 0,1-1 0 0 0,-1 0 0 0 0,1 0 0 0 0,-1 1 0 0 0,1-1 0 0 0,-1 0 0 0 0,1 0 0 0 0,-1 0 0 0 0,1 0 0 0 0,-1 1 0 0 0,1-1 0 0 0,0 0 0 0 0,-1 0 0 0 0,1 0 0 0 0,-1 0 0 0 0,1 0 0 0 0,1-1 0 0 0,-1 1 0 0 0,3 0 0 0 0,0 0 0 0 0,1 0 0 0 0,-1-1 0 0 0,0 0 0 0 0,0 0 0 0 0,0 0 0 0 0,0 0 0 0 0,0 0 0 0 0,0-1 0 0 0,0 0 0 0 0,0 1 0 0 0,3-4 0 0 0,7-4 0 0 0,22-20 0 0 0,-10 7 0 0 0,-16 15 133 0 0,0-1 0 0 0,0-1 0 0 0,-1 0 0 0 0,0 0 0 0 0,-1 0 0 0 0,9-13 0 0 0,-11 6 412 0 0,-5 14-488 0 0,-1 0 0 0 0,1 1 0 0 0,0-1 1 0 0,-1 0-1 0 0,1 0 0 0 0,0 0 0 0 0,0 0 1 0 0,0 1-1 0 0,3-3 0 0 0,-4 3-57 0 0,0 1 0 0 0,0 0 0 0 0,0 0 0 0 0,0 0 0 0 0,0 0 0 0 0,0 0 0 0 0,0 0 0 0 0,0 0 0 0 0,0 0 0 0 0,0 0 0 0 0,0 0 0 0 0,0 0 0 0 0,0 0 0 0 0,0-1 0 0 0,1 1 0 0 0,-1 0 0 0 0,0 0 0 0 0,0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1 0 0 0,0-1 0 0 0,0 0 0 0 0,0 0 0 0 0,0 0 0 0 0,0 0 0 0 0,0 0 0 0 0,1 7 0 0 0,-4 7 0 0 0,2-7 0 0 0,-2 1 0 0 0,1 1 0 0 0,1 0 0 0 0,0 0 0 0 0,0 15 0 0 0,1 4 0 0 0,-8 54 0 0 0,0 13 0 0 0,8-71 0 0 0,-1 0 0 0 0,-1 0 0 0 0,-1 0 0 0 0,-1 0 0 0 0,-2 0 0 0 0,0-1 0 0 0,-1 1 0 0 0,-1-2 0 0 0,-2 1 0 0 0,0-1 0 0 0,-21 33 0 0 0,26-47 0 0 0,0 0 0 0 0,-1 0 0 0 0,0-1 0 0 0,0 0 0 0 0,-1 0 0 0 0,0 0 0 0 0,0-1 0 0 0,0 0 0 0 0,-1 0 0 0 0,-13 7 0 0 0,15-9 0 0 0,5-3 0 0 0,-1 1 0 0 0,1-1 0 0 0,-1 0 0 0 0,1-1 0 0 0,-1 1 0 0 0,0 0 0 0 0,1 0 0 0 0,-1-1 0 0 0,0 1 0 0 0,0-1 0 0 0,-2 1 0 0 0,2 0 0 0 0,0-1 0 0 0,-1 0 0 0 0,1 1 0 0 0,0-1 0 0 0,0 0 0 0 0,0 0 0 0 0,0 0 0 0 0,-1 0 0 0 0,1-1 0 0 0,0 1 0 0 0,0-1 0 0 0,0 1 0 0 0,0-1 0 0 0,0 0 0 0 0,0 1 0 0 0,0-1 0 0 0,0 0 0 0 0,0 0 0 0 0,0-1 0 0 0,0 1 0 0 0,-1-2 0 0 0,2 2 0 0 0,-1-1 0 0 0,1 1 0 0 0,0-1 0 0 0,0 1 0 0 0,1-1 0 0 0,-1 0 0 0 0,0 1 0 0 0,0-1 0 0 0,1 0 0 0 0,-1 0 0 0 0,1 0 0 0 0,0 1 0 0 0,-1-1 0 0 0,1 0 0 0 0,0 0 0 0 0,0 0 0 0 0,0 0 0 0 0,0 0 0 0 0,1 0 0 0 0,-1 1 0 0 0,0-1 0 0 0,1 0 0 0 0,-1 0 0 0 0,1 0 0 0 0,1-1 0 0 0,-1-2 0 0 0,7-19-38 0 0,1 1-1 0 0,1 0 0 0 0,2 0 1 0 0,21-33-1 0 0,67-78-597 0 0,-58 85-1710 0 0,-12 16-4056 0 0,-30 33 6243 0 0,27-30-7553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4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88 8287 0 0,'0'0'382'0'0,"0"0"-8"0"0,3-7-226 0 0,-1 4 278 0 0,1 0-1 0 0,-1 1 0 0 0,1-1 0 0 0,-1 0 0 0 0,1 1 1 0 0,0 0-1 0 0,0 0 0 0 0,0 0 0 0 0,0 0 0 0 0,0 0 1 0 0,0 0-1 0 0,5-1 0 0 0,20-12 4660 0 0,-27 13-4913 0 0,1 1 1 0 0,-1 0-1 0 0,0-1 0 0 0,1 1 0 0 0,-1-1 0 0 0,0 1 1 0 0,0-1-1 0 0,0 1 0 0 0,0-1 0 0 0,0 0 0 0 0,0 0 1 0 0,-1 1-1 0 0,1-1 0 0 0,0-2 0 0 0,-1 3-157 0 0,0 1 0 0 0,0 0-1 0 0,0 0 1 0 0,0 0 0 0 0,1-1 0 0 0,-1 1 0 0 0,0 0-1 0 0,0 0 1 0 0,0-1 0 0 0,0 1 0 0 0,0 0-1 0 0,0 0 1 0 0,0-1 0 0 0,0 1 0 0 0,0 0 0 0 0,-1 0-1 0 0,1 0 1 0 0,0-1 0 0 0,0 1 0 0 0,0 0 0 0 0,0 0-1 0 0,0-1 1 0 0,0 1 0 0 0,0 0 0 0 0,0 0-1 0 0,-1 0 1 0 0,1-1 0 0 0,0 1 0 0 0,0 0 0 0 0,0 0-1 0 0,0 0 1 0 0,-1 0 0 0 0,1 0 0 0 0,0-1-1 0 0,0 1 1 0 0,0 0 0 0 0,-1 0 0 0 0,1 0 0 0 0,0 0-1 0 0,0 0 1 0 0,-1 0 0 0 0,-13 2 1029 0 0,-15 11 466 0 0,29-12-1505 0 0,-17 7 126 0 0,-30 19 997 0 0,43-24-1040 0 0,0 0-1 0 0,-1 0 1 0 0,2 1 0 0 0,-1-1-1 0 0,0 1 1 0 0,1 0 0 0 0,0 0-1 0 0,-4 5 1 0 0,-2 12-556 0 0,11-12-316 0 0,-2-7 652 0 0,1-1-243 0 0,5 6 1027 0 0,-1-3-720 0 0,1-1 0 0 0,-1 1-1 0 0,1-1 1 0 0,0 0-1 0 0,0 0 1 0 0,0-1-1 0 0,0 1 1 0 0,0-1-1 0 0,0-1 1 0 0,1 1 0 0 0,10 0-1 0 0,-12 0 310 0 0,0 0 0 0 0,-1 1 0 0 0,1-1 0 0 0,-1 1 0 0 0,0 0 0 0 0,1 0 0 0 0,4 5 0 0 0,-7-5-241 0 0,6 10 0 0 0,-7-10 0 0 0,-1-2 0 0 0,2 1 0 0 0,-1 0 0 0 0,0 1 0 0 0,0-1 0 0 0,-1 1 0 0 0,1 0 0 0 0,0-1 0 0 0,-1 1 0 0 0,1-1 0 0 0,-1 1 0 0 0,0 0 0 0 0,0 0 0 0 0,0-1 0 0 0,0 1 0 0 0,-1 0 0 0 0,0 4 0 0 0,-3 6 0 0 0,0-10 0 0 0,2-2 0 0 0,-6 6 0 0 0,0 0 0 0 0,0-1 0 0 0,-1 1 0 0 0,0-2 0 0 0,-16 8 0 0 0,-50 17 0 0 0,31-17-2403 0 0,0-5-3860 0 0,29-6-1895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4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148 599 11975 0 0,'21'-6'267'0'0,"-17"4"42"0"0,-3 0-238 0 0,0 0-1 0 0,0 0 1 0 0,0 0-1 0 0,0 0 1 0 0,0 0 0 0 0,1 0-1 0 0,-1 0 1 0 0,0 0-1 0 0,4-2 1 0 0,-1 0-41 0 0,97-127 3450 0 0,-51 60-1038 0 0,-14 18-473 0 0,-17 24-1412 0 0,-2 0-1 0 0,0-1 1 0 0,-2 0 0 0 0,20-61 0 0 0,-31 79-236 0 0,-1 0 0 0 0,-1 0 0 0 0,0 1 0 0 0,0-13 0 0 0,-2 22-321 0 0,1 2-1 0 0,-1-1 0 0 0,0 1 0 0 0,0-1 1 0 0,0 0-1 0 0,0 1 0 0 0,0-1 0 0 0,0 0 0 0 0,0 1 0 0 0,0-1 0 0 0,0 0 1 0 0,0 1-1 0 0,-1-1 0 0 0,1 1 0 0 0,0-1 0 0 0,0 0 0 0 0,-1 1 1 0 0,1-1-1 0 0,0 1 0 0 0,0-1 0 0 0,-2 0 0 0 0,-1-2 16 0 0,-1 1 0 0 0,1 0 0 0 0,-1 0 0 0 0,0 0 0 0 0,-6-2 0 0 0,9 4 35 0 0,1 1-1 0 0,-1-1 1 0 0,1 1-1 0 0,-1-1 1 0 0,0 0-1 0 0,1 1 1 0 0,0-1-1 0 0,-1 1 1 0 0,1-1 0 0 0,-1 1-1 0 0,1-1 1 0 0,-1 1-1 0 0,1 0 1 0 0,-1 0-1 0 0,1 0 67 0 0,-17 20 226 0 0,10-14-212 0 0,1 1-1 0 0,0 0 0 0 0,0 1 0 0 0,1-1 0 0 0,-4 11 0 0 0,-88 257-899 0 0,22 9-244 0 0,67-254 971 0 0,-39 184-120 0 0,12-50 161 0 0,20-102 2 0 0,15-63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0,5-6 0 0 0,4-9 0 0 0,2-13-387 0 0,-1 0-1 0 0,-2-1 0 0 0,-1 0 1 0 0,-1-1-1 0 0,-1 1 1 0 0,-2-1-1 0 0,-1 0 1 0 0,-3-45-1 0 0,0 68 308 0 0,1 0 0 0 0,-1 0-1 0 0,-1 0 1 0 0,1 1 0 0 0,-1-1 0 0 0,0 0-1 0 0,-6-11 1 0 0,7 16 83 0 0,0 0 0 0 0,0 1 0 0 0,0-1 0 0 0,0 0 0 0 0,0 1 0 0 0,0-1 0 0 0,-1 1 0 0 0,1 0 0 0 0,-1-1 0 0 0,1 1 0 0 0,-1 0 0 0 0,1 0 0 0 0,-1 0 0 0 0,0 0 0 0 0,1 0 0 0 0,-1 0 0 0 0,0 0 0 0 0,0 1 0 0 0,0-1 0 0 0,0 1 0 0 0,1-1-1 0 0,-1 1 1 0 0,0 0 0 0 0,0 0 0 0 0,0 0 0 0 0,0 0 0 0 0,0 0 0 0 0,0 0 0 0 0,0 0 0 0 0,0 1 0 0 0,0-1 0 0 0,-2 1 0 0 0,-7 4 238 0 0,1-1 0 0 0,0 1 0 0 0,0 1 0 0 0,0 0 0 0 0,1 0 0 0 0,0 1 0 0 0,-14 13 0 0 0,21-18-241 0 0,-1 1 0 0 0,1 0 0 0 0,0 0 0 0 0,0 0 0 0 0,0 0 0 0 0,-1 4 0 0 0,0-2 0 0 0,-1 7 0 0 0,7-8 0 0 0,-2-3 0 0 0,8 10 0 0 0,-3-9 0 0 0,-4-2 0 0 0,6 3 16 0 0,1-1 0 0 0,-1 0 0 0 0,0-1 0 0 0,1 0 0 0 0,-1 0 0 0 0,1-1 0 0 0,-1 0 0 0 0,1 0 0 0 0,-1-1 0 0 0,1 0 0 0 0,-1 0 0 0 0,16-6 0 0 0,-11 3-567 0 0,0 0-1 0 0,-1-2 1 0 0,1 1 0 0 0,-1-2-1 0 0,0 1 1 0 0,-1-2 0 0 0,13-9 0 0 0,-9 2-983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4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11975 0 0,'8'-4'1275'0'0,"-5"-3"-47"0"0,-1-1-1 0 0,-1 0 1 0 0,1 1-1 0 0,-1-1 1 0 0,-1 0 0 0 0,0-11-1 0 0,0 18-957 0 0,-1 4 203 0 0,0 15 789 0 0,0-10-832 0 0,1 0 0 0 0,0 1-1 0 0,2 9 1 0 0,2 0-430 0 0,-2-3 0 0 0,10 24 0 0 0,-10-34 0 0 0,0-1 0 0 0,0 1 0 0 0,0-1 0 0 0,1 1 0 0 0,0-1 0 0 0,0 0 0 0 0,0 0 0 0 0,7 7 0 0 0,8 6 0 0 0,-18-16 0 0 0,1 0 0 0 0,0 0 0 0 0,-1-1 0 0 0,1 1 0 0 0,0 0 0 0 0,0 0 0 0 0,0-1 0 0 0,-1 1 0 0 0,1 0 0 0 0,0-1 0 0 0,0 1 0 0 0,0-1 0 0 0,0 1 0 0 0,0-1 0 0 0,0 0 0 0 0,0 1 0 0 0,0-1 0 0 0,0 0 0 0 0,0 0 0 0 0,1 0 0 0 0,-1 0 0 0 0,0 0 0 0 0,1 0 0 0 0,2 0 0 0 0,0 0 41 0 0,0 0 0 0 0,0 0 0 0 0,0-1 0 0 0,0 1 0 0 0,0-1 0 0 0,0 0 0 0 0,0 0 0 0 0,0-1 0 0 0,-1 1 0 0 0,1-1 0 0 0,0 0 0 0 0,-1 0 0 0 0,0 0 0 0 0,1 0 0 0 0,-1-1-1 0 0,0 1 1 0 0,0-1 0 0 0,0 0 0 0 0,0 0 0 0 0,-1 0 0 0 0,1 0 0 0 0,-1 0 0 0 0,0 0 0 0 0,2-5 0 0 0,4-6 164 0 0,-1 0 0 0 0,-1 0-1 0 0,-1 0 1 0 0,8-30 0 0 0,-8 29-215 0 0,-3 9 20 0 0,-1 0 0 0 0,1 0 1 0 0,-1 0-1 0 0,0 0 0 0 0,-1-1 1 0 0,1 1-1 0 0,-2-8 0 0 0,-9 28 1358 0 0,4 2-1399 0 0,1 1 0 0 0,0-1 0 0 0,-3 30-1 0 0,3-21-619 0 0,-9 64 278 0 0,-8 35 138 0 0,15-92 1223 0 0,-19 48 0 0 0,17-59-1155 0 0,2-2-1578 0 0,7-18 2082 0 0,0-1 138 0 0,0 0 33 0 0,0 0-65 0 0,0 0-358 0 0,0 0-406 0 0,0 0-154 0 0,0 0-33 0 0,0 0-4 0 0,0 0 0 0 0,1-1 0 0 0,18-31-4865 0 0,-15 23 3842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4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15 13823 0 0,'0'0'315'0'0,"0"0"45"0"0,0 0 21 0 0,0 0-49 0 0,0 0-81 0 0,0 0 481 0 0,0-2 237 0 0,-2-9 1862 0 0,2 10-2781 0 0,0 1-1 0 0,0 0 1 0 0,-1 0 0 0 0,1 0-1 0 0,0 0 1 0 0,-1 0-1 0 0,1 0 1 0 0,0-1 0 0 0,0 1-1 0 0,-1 0 1 0 0,1 0-1 0 0,0 0 1 0 0,-1 0 0 0 0,1 0-1 0 0,0 0 1 0 0,-1 0-1 0 0,1 0 1 0 0,0 0 0 0 0,-1 1-1 0 0,1-1 1 0 0,0 0 0 0 0,-1 0-1 0 0,1 0 1 0 0,0 0-1 0 0,0 0 1 0 0,-1 0 0 0 0,1 1-1 0 0,0-1 1 0 0,0 0-1 0 0,-1 0 1 0 0,1 0 0 0 0,0 1-1 0 0,0-1 1 0 0,-1 0-1 0 0,1 0 1 0 0,0 1 0 0 0,0-1-1 0 0,-8 7 183 0 0,0 1-1 0 0,1-1 0 0 0,0 2 1 0 0,1-1-1 0 0,-1 1 1 0 0,2-1-1 0 0,-1 2 0 0 0,-5 13 1 0 0,-77 158 686 0 0,67-131-574 0 0,-24 91-1 0 0,37-106-343 0 0,1-1 0 0 0,-2 42 0 0 0,8-58 0 0 0,1 0 0 0 0,0 0 0 0 0,2 0 0 0 0,0-1 0 0 0,1 1 0 0 0,6 21 0 0 0,-2-25 0 0 0,-5-11 0 0 0,1 1 0 0 0,-1 0 0 0 0,0 1 0 0 0,0-1 0 0 0,-1 0 0 0 0,3 7 0 0 0,-3-3 0 0 0,-1 0 0 0 0,-2-2-269 0 0,2-4-1135 0 0,0-2-511 0 0,0 0-107 0 0,0 0-24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4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139 106 11975 0 0,'0'0'267'0'0,"0"0"42"0"0,0 0 17 0 0,0 0-28 0 0,4-6-47 0 0,-3-10 1371 0 0,-1 13-1284 0 0,0 0-1 0 0,0 1 0 0 0,0-1 1 0 0,1 0-1 0 0,-1 0 0 0 0,1 1 1 0 0,0-4-1 0 0,1 1-278 0 0,1-2 901 0 0,-1 0 1 0 0,1 1 0 0 0,-2-1-1 0 0,1 0 1 0 0,1-12 0 0 0,-9 34 93 0 0,-2 15-111 0 0,-1 9-943 0 0,6-33 0 0 0,1 1 0 0 0,1 0 0 0 0,-1 0 0 0 0,0 14 0 0 0,2-15 0 0 0,0 1 0 0 0,-1-1 0 0 0,2 1 0 0 0,-1-1 0 0 0,1 0 0 0 0,0 1 0 0 0,0-1 0 0 0,1 0 0 0 0,3 9 0 0 0,0-8 0 0 0,-4-7 0 0 0,8 2 0 0 0,11-8 0 0 0,-11 1 0 0 0,-1-1 0 0 0,0 0 0 0 0,-1 0 0 0 0,0-1 0 0 0,0 0 0 0 0,0 0 0 0 0,10-15 0 0 0,0 2 0 0 0,-11 13 0 0 0,-1 2 0 0 0,0-1 0 0 0,0 1 0 0 0,-1-1 0 0 0,0 0 0 0 0,0 0 0 0 0,0-1 0 0 0,4-11 0 0 0,-6 14 24 0 0,0-1 0 0 0,0 1 0 0 0,1 1 0 0 0,0-1 0 0 0,0 0 0 0 0,0 0 1 0 0,5-4-1 0 0,5-7 226 0 0,-12 14 238 0 0,-1 1 21 0 0,0 0-66 0 0,-5 20-278 0 0,-6 16-165 0 0,9-28 0 0 0,-1 0 0 0 0,1 1 0 0 0,0-1 0 0 0,-2 15 0 0 0,-5 72 0 0 0,4-49 0 0 0,-14 50 0 0 0,11-62 0 0 0,-2-1 0 0 0,-2-1 0 0 0,-17 34 0 0 0,17-37 0 0 0,5-12 0 0 0,-17 28 0 0 0,18-35 0 0 0,-2 0 0 0 0,1-1 0 0 0,-1 0 0 0 0,-1 0 0 0 0,0-1 0 0 0,0 0 0 0 0,0-1 0 0 0,-13 8 0 0 0,20-14 0 0 0,1 0 0 0 0,-1 0 0 0 0,1-1 0 0 0,-1 1 0 0 0,0-1 0 0 0,1 1 0 0 0,-1-1 0 0 0,0 1 0 0 0,1-1 0 0 0,-1 0 0 0 0,0 0 0 0 0,1 0 0 0 0,-1 0 0 0 0,0 0 0 0 0,-2-1 0 0 0,1 1 0 0 0,-3-1 0 0 0,0 0 0 0 0,1-1 0 0 0,-1 0 0 0 0,-7-3 0 0 0,11 4 0 0 0,0-1 0 0 0,0 0 0 0 0,-1 0 0 0 0,2 0 0 0 0,-1 0 0 0 0,0 0 0 0 0,0 0 0 0 0,1-1 0 0 0,-1 1 0 0 0,1-1 0 0 0,-1 1 0 0 0,1-1 0 0 0,0 1 0 0 0,0-1 0 0 0,1 0 0 0 0,-1 1 0 0 0,0-1 0 0 0,1 0 0 0 0,-1-5 0 0 0,1 2 0 0 0,0-1 0 0 0,1 0 0 0 0,0 1 0 0 0,0-1 0 0 0,0 1 0 0 0,1-1 0 0 0,2-7 0 0 0,0 3 0 0 0,-4 9 0 0 0,1 0 0 0 0,0-1 0 0 0,-1 1 0 0 0,1 0 0 0 0,0 0 0 0 0,0 0 0 0 0,0 0 0 0 0,1 0 0 0 0,-1 0 0 0 0,1 0 0 0 0,-1 0 0 0 0,1 1 0 0 0,3-4 0 0 0,5-4-461 0 0,0 0-1 0 0,17-20 1 0 0,-23 25 38 0 0,0-1 1 0 0,0 2-1 0 0,0-1 0 0 0,10-6 0 0 0,10-8-1704 0 0,6-8 95 0 0,0 3-15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5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 10135 0 0,'0'0'231'0'0,"0"0"29"0"0,0 0 19 0 0,-1 0-41 0 0,-2-1-44 0 0,2 1 552 0 0,1 0 232 0 0,0 0 40 0 0,0 0-131 0 0,-2 2-836 0 0,1-1 313 0 0,-1 0 4219 0 0,-4-2 4951 0 0,5 2-9385 0 0,-3 4-133 0 0,2-2-27 0 0,3-7 5 0 0,6-11 95 0 0,-6 14 282 0 0,-1 1 117 0 0,0 0 21 0 0,0 0-134 0 0,0 0-577 0 0,0 0-248 0 0,0 0-50 0 0,0 0 58 0 0,0 0 153 0 0,0 0-452 0 0,0 0-230 0 0,0 0-42 0 0,0 0-78 0 0,11-3-3321 0 0,-11 3 2876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5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13823 0 0,'0'0'116'0'0,"-1"0"0"0"0,1 0 0 0 0,-1 0 0 0 0,1 0 0 0 0,0-1 0 0 0,-1 1 0 0 0,1 0 0 0 0,-1 0 0 0 0,1 0 0 0 0,-1 0 0 0 0,1 0 0 0 0,0 0 0 0 0,-1 0 0 0 0,1 0 1 0 0,-1 0-1 0 0,1 0 0 0 0,-1 0 0 0 0,1 0 0 0 0,-1 1 0 0 0,1-1 0 0 0,0 0 0 0 0,-1 0 0 0 0,6 8 6795 0 0,2-1-4376 0 0,-1 1-3522 0 0,-4-4 1133 0 0,-1 1 0 0 0,1 0 0 0 0,-1-1 0 0 0,0 1 0 0 0,0 0 0 0 0,0 0 0 0 0,-1 0 0 0 0,1 0 0 0 0,-2 5 0 0 0,1-2 95 0 0,0 0 0 0 0,-1 0-1 0 0,-1 0 1 0 0,-3 14 0 0 0,-6 1-241 0 0,9-19 0 0 0,0 1 0 0 0,0-1 0 0 0,0 0 0 0 0,0 1 0 0 0,-1 6 0 0 0,1-3 0 0 0,-1 0 0 0 0,-1 0 0 0 0,1-1 0 0 0,-1 1 0 0 0,-6 7 0 0 0,9-12 0 0 0,-1-1 0 0 0,0 1 0 0 0,-1-1 0 0 0,1 1 0 0 0,0-1 0 0 0,-1 0 0 0 0,1 0 0 0 0,-1 0 0 0 0,-5 3 0 0 0,4-3 0 0 0,1 0 0 0 0,0 0 0 0 0,0 0 0 0 0,0 1 0 0 0,1-1 0 0 0,-4 4 0 0 0,-13 11-64 0 0,18-16-273 0 0,1-1-138 0 0,-11 2-1476 0 0,5-3-4288 0 0,-6-7 3681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5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42 173 10135 0 0,'0'0'231'0'0,"0"0"29"0"0,6-5 257 0 0,1-3 162 0 0,-1 1 1 0 0,0-1-1 0 0,-1 0 0 0 0,0-1 0 0 0,0 1 0 0 0,-1-1 0 0 0,5-13 0 0 0,4-7 528 0 0,-6 16-12 0 0,-2 1 0 0 0,7-19-1 0 0,-12 30-682 0 0,0 1 0 0 0,0 0 0 0 0,0 0 0 0 0,0 0 0 0 0,0 0 0 0 0,0 0 0 0 0,0 0-68 0 0,-1-1-289 0 0,-3-1-138 0 0,-2 2-17 0 0,4 0 0 0 0,1 1 0 0 0,0-1 0 0 0,-1 0 0 0 0,1 1 0 0 0,0-1 0 0 0,-1 1 0 0 0,1-1 0 0 0,0 1 0 0 0,0 0 0 0 0,-1-1 0 0 0,1 1 0 0 0,0 0 0 0 0,0 0 0 0 0,0 0 0 0 0,0 0 0 0 0,0 0 0 0 0,0 0 0 0 0,-1 2 0 0 0,-1 1 0 0 0,-2 2 0 0 0,0 1 0 0 0,0 0 0 0 0,1 0 0 0 0,-1 0 0 0 0,1 1 0 0 0,-3 9 0 0 0,-15 51 0 0 0,16-47 0 0 0,-2 8 0 0 0,1 1 0 0 0,2 0 0 0 0,0 0 0 0 0,0 44 0 0 0,6-22 0 0 0,-2-51 0 0 0,1-1 0 0 0,0 1 0 0 0,0 0 0 0 0,0-1 0 0 0,0 1 0 0 0,0 0 0 0 0,0-1 0 0 0,0 1 0 0 0,0 0 0 0 0,0-1 0 0 0,0 1 0 0 0,1 0 0 0 0,-1-1 0 0 0,0 1 0 0 0,0-1 0 0 0,1 1 0 0 0,-1 0 0 0 0,0-1 0 0 0,1 1 0 0 0,-1-1 0 0 0,1 1 0 0 0,8 10 0 0 0,-9-10 0 0 0,1 0 0 0 0,-1-1 0 0 0,0 1 0 0 0,1 0 0 0 0,-1 0 0 0 0,1-1 0 0 0,-1 1 0 0 0,1 0 0 0 0,-1-1 0 0 0,1 1 0 0 0,0-1 0 0 0,-1 1 0 0 0,1-1 0 0 0,0 1 0 0 0,-1-1 0 0 0,1 1 0 0 0,0-1 0 0 0,0 0 0 0 0,-1 1 0 0 0,1-1 0 0 0,0 0 0 0 0,0 0 0 0 0,0 1 0 0 0,0-1 0 0 0,-1 0 0 0 0,1 0 0 0 0,0 0 0 0 0,0 0 0 0 0,1 0 0 0 0,0-1 0 0 0,1 1 0 0 0,-1 0 0 0 0,0 0 0 0 0,0-1 0 0 0,1 1 0 0 0,-1-1 0 0 0,0 1 0 0 0,0-1 0 0 0,1 0 0 0 0,-1 0 0 0 0,0 0 0 0 0,0 0 0 0 0,0-1 0 0 0,0 1 0 0 0,0 0 0 0 0,-1-1 0 0 0,1 0 0 0 0,1-1 0 0 0,5-5 0 0 0,-2 1 0 0 0,9-13 0 0 0,54-92 0 0 0,-52 76 0 0 0,-1-1 0 0 0,15-55 0 0 0,-30 88-71 0 0,0 1 0 0 0,0 0 0 0 0,-1 0-1 0 0,1 0 1 0 0,-1 0 0 0 0,0-1 0 0 0,0 1-1 0 0,0 0 1 0 0,0 0 0 0 0,-1-1 0 0 0,1 1 0 0 0,-2-4-1 0 0,1 6-13 0 0,1-1 0 0 0,-1 1-1 0 0,0 0 1 0 0,1 0 0 0 0,-1 0-1 0 0,0 0 1 0 0,0 0 0 0 0,0 0-1 0 0,0 0 1 0 0,0 0-1 0 0,0 0 1 0 0,0 0 0 0 0,0 1-1 0 0,0-1 1 0 0,-1 0 0 0 0,1 1-1 0 0,0-1 1 0 0,0 1 0 0 0,-1-1-1 0 0,1 1 1 0 0,0 0-1 0 0,-1-1 1 0 0,1 1 0 0 0,0 0-1 0 0,-1 0 1 0 0,1 0 0 0 0,0 0-1 0 0,-1 0 1 0 0,1 0 0 0 0,0 0-1 0 0,-3 1 1 0 0,-7 2-5432 0 0,-1 2-1565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5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0,'0'0'547'0'0,"0"0"-11"0"0,1 2-203 0 0,1 2 4 0 0,0-1 0 0 0,1 0 0 0 0,-1 0 0 0 0,1 0 0 0 0,-1 0-1 0 0,1 0 1 0 0,0-1 0 0 0,0 1 0 0 0,0-1 0 0 0,1 1 0 0 0,-1-1-1 0 0,0 0 1 0 0,1-1 0 0 0,-1 1 0 0 0,1-1 0 0 0,0 1 0 0 0,0-1-1 0 0,-1 0 1 0 0,9 1 0 0 0,3-1-23 0 0,1-1 0 0 0,-1 0-1 0 0,30-4 1 0 0,-27 1-2107 0 0,32 1 1 0 0,-16 6-2192 0 0,-30-3 1937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222 113 13823 0 0,'9'-13'1471'0'0,"-7"9"-1293"0"0,0 0 0 0 0,-1 0 0 0 0,1-1 0 0 0,-1 1 0 0 0,2-9 0 0 0,-3 9 315 0 0,1 0-1 0 0,-1 0 1 0 0,0 0-1 0 0,0 0 0 0 0,0 0 1 0 0,0 0-1 0 0,-1 0 1 0 0,0 0-1 0 0,0 0 0 0 0,0 0 1 0 0,-2-4-1 0 0,3 7 463 0 0,0 1-290 0 0,-13-10 839 0 0,10 9-1496 0 0,1 1-1 0 0,-1-1 1 0 0,0 1-1 0 0,1 0 1 0 0,-1 0-1 0 0,0 0 1 0 0,1 0 0 0 0,-1 0-1 0 0,0 0 1 0 0,1 1-1 0 0,-1-1 1 0 0,0 1-1 0 0,1 0 1 0 0,-1 0 0 0 0,1 0-1 0 0,-1 0 1 0 0,1 0-1 0 0,0 1 1 0 0,-4 1-1 0 0,-5 4 148 0 0,1 1-1 0 0,-16 15 1 0 0,7-4 166 0 0,1 1 0 0 0,1 2 0 0 0,1-1 0 0 0,-25 46 0 0 0,35-54-321 0 0,2 1 0 0 0,6-10 0 0 0,-1-3 0 0 0,6 11 0 0 0,-2-11 0 0 0,-4-1 0 0 0,4 1 0 0 0,0 0 0 0 0,0-1 0 0 0,1 0 0 0 0,-1 0 0 0 0,0 0 0 0 0,0 0 0 0 0,0-1 0 0 0,0 0 0 0 0,0 0 0 0 0,0 0 0 0 0,-1 0 0 0 0,1-1 0 0 0,0 0 0 0 0,4-2 0 0 0,7-4 0 0 0,-1-1 0 0 0,25-17 0 0 0,-29 17 0 0 0,0 0 0 0 0,0 0 0 0 0,0-2 0 0 0,-1 1 0 0 0,-1-1 0 0 0,0 0 0 0 0,0-1 0 0 0,10-20 0 0 0,-48 64 0 0 0,20-19 0 0 0,6-9 0 0 0,0-1 0 0 0,0 1 0 0 0,0 0 0 0 0,1 0 0 0 0,-1 1 0 0 0,1-1 0 0 0,0 1 0 0 0,0-1 0 0 0,1 1 0 0 0,-1-1 0 0 0,0 9 0 0 0,3-3 0 0 0,-1-9 0 0 0,1 0 0 0 0,-1 0 0 0 0,1 0 0 0 0,0 0 0 0 0,-1 0 0 0 0,1 0 0 0 0,0-1 0 0 0,0 1 0 0 0,0 0 0 0 0,-1 0 0 0 0,1 0 0 0 0,0-1 0 0 0,0 1 0 0 0,0-1 0 0 0,0 1 0 0 0,0 0 0 0 0,1-1 0 0 0,-1 0 0 0 0,1 1 0 0 0,1 0 0 0 0,0-1 0 0 0,-1 0 0 0 0,1 0 0 0 0,0 0 0 0 0,-1 0 0 0 0,1 0 0 0 0,0 0 0 0 0,3-1 0 0 0,0-1 0 0 0,1 0 0 0 0,-1 0 0 0 0,0 0 0 0 0,0-1 0 0 0,0 0 0 0 0,8-5 0 0 0,143-109 0 0 0,-153 114 0 0 0,0 0 0 0 0,-1 0 0 0 0,0 0 0 0 0,1-1 0 0 0,-1 0 0 0 0,-1 1 0 0 0,6-9 0 0 0,-14 18 0 0 0,4-4 0 0 0,0-1 0 0 0,0 1 0 0 0,1 0 0 0 0,-1 0 0 0 0,0 0 0 0 0,1 0 0 0 0,-1 0 0 0 0,1 1 0 0 0,0-1 0 0 0,0 0 0 0 0,0 1 0 0 0,0-1 0 0 0,0 1 0 0 0,0-1 0 0 0,1 1 0 0 0,-1-1 0 0 0,1 1 0 0 0,-1 3 0 0 0,3 8 0 0 0,1-11 0 0 0,-2-2 0 0 0,5 5 0 0 0,-6-6 0 0 0,1 1 0 0 0,0 0 0 0 0,-1-1 0 0 0,1 1 0 0 0,0-1 0 0 0,0 1 0 0 0,-1 0 0 0 0,1-1 0 0 0,0 0 0 0 0,0 1 0 0 0,0-1 0 0 0,0 0 0 0 0,0 1 0 0 0,0-1 0 0 0,0 0 0 0 0,0 0 0 0 0,0 0 0 0 0,1 1 0 0 0,2-1 0 0 0,25 4 0 0 0,-19-3 0 0 0,1 1 0 0 0,-1 0 0 0 0,1 1 0 0 0,17 6 0 0 0,-28-9 0 0 0,1 0 0 0 0,0 0 0 0 0,0 1 0 0 0,0-1 0 0 0,-1 0 0 0 0,1 0 0 0 0,0 1 0 0 0,0-1 0 0 0,-1 0 0 0 0,1 1 0 0 0,0-1 0 0 0,-1 1 0 0 0,1-1 0 0 0,0 1 0 0 0,-1-1 0 0 0,1 1 0 0 0,-1-1 0 0 0,1 1 0 0 0,-1 0 0 0 0,1-1 0 0 0,0 2 0 0 0,0 1 0 0 0,0-3 0 0 0,0 1 0 0 0,-1-1 0 0 0,1 1 0 0 0,-1-1 0 0 0,1 1 0 0 0,-1 0 0 0 0,1 0 0 0 0,-1-1 0 0 0,1 1 0 0 0,-1 0 0 0 0,0 0 0 0 0,1-1 0 0 0,-1 1 0 0 0,0 0 0 0 0,0 0 0 0 0,1 1 0 0 0,-6 14 0 0 0,-1 2 0 0 0,4-14 0 0 0,0 0 0 0 0,-1-1 0 0 0,1 1 0 0 0,-1-1 0 0 0,0 0 0 0 0,0 0 0 0 0,0 0 0 0 0,0 0 0 0 0,-1 0 0 0 0,1-1 0 0 0,-1 0 0 0 0,-5 4 0 0 0,-11 7 0 0 0,-3 9-64 0 0,23-22-273 0 0,0-1-386 0 0,0 0 0 0 0,1-1 0 0 0,0 1 0 0 0,-1 0 0 0 0,1 0 1 0 0,0-1-1 0 0,0 1 0 0 0,-1 0 0 0 0,2-1 0 0 0,-1 1-313 0 0,6-7-7122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5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11975 0 0,'2'1'92'0'0,"13"1"1128"0"0,-11-2-835 0 0,0-1-1 0 0,0 0 1 0 0,0 1-1 0 0,0-1 0 0 0,0 0 1 0 0,0-1-1 0 0,0 1 1 0 0,0-1-1 0 0,-1 0 1 0 0,1 0-1 0 0,-1 0 0 0 0,1 0 1 0 0,-1-1-1 0 0,0 1 1 0 0,1-1-1 0 0,3-5 1 0 0,0 0 514 0 0,0 0 0 0 0,0-1 0 0 0,-1 0 1 0 0,10-20-1 0 0,-13 23-588 0 0,-1-1 1 0 0,0 0-1 0 0,3-10 0 0 0,-4 12-150 0 0,0 0-1 0 0,0 0 0 0 0,0 0 1 0 0,1 1-1 0 0,0-1 0 0 0,0 1 0 0 0,0-1 1 0 0,4-5-1 0 0,-4 9 283 0 0,-2 1-222 0 0,0 0 166 0 0,-2 0-294 0 0,1-1 1 0 0,0 1-1 0 0,0 0 1 0 0,-1 0-1 0 0,1 0 1 0 0,0 0-1 0 0,0 1 1 0 0,-1-1-1 0 0,1 0 1 0 0,0 0-1 0 0,0 1 1 0 0,0-1-1 0 0,-1 1 1 0 0,1-1-1 0 0,0 1 1 0 0,-1 1-1 0 0,1 8-88 0 0,-1 1-1 0 0,0 0 1 0 0,-4 14 0 0 0,-1 3-8 0 0,-28 108 3 0 0,33-128-64 0 0,1-6-273 0 0,1-2-138 0 0,0 0-33 0 0,0 0 65 0 0,2-1 154 0 0,-1 1 82 0 0,1-1 0 0 0,-1 0 0 0 0,1 0 1 0 0,-1 0-1 0 0,0 0 0 0 0,0 0 0 0 0,0 0 0 0 0,0-1 0 0 0,1 1 0 0 0,-1 0 1 0 0,-1-1-1 0 0,1 1 0 0 0,0 0 0 0 0,1-3 0 0 0,9-23-4713 0 0,-7 17 3306 0 0,-2 7-433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5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 15663 0 0,'8'1'372'0'0,"1"0"0"0"0,0-1-1 0 0,-1-1 1 0 0,13-1 0 0 0,-20 2 348 0 0,-1 0 249 0 0,10 3 3235 0 0,-6 1-4070 0 0,0 0 0 0 0,-1 0-1 0 0,1 0 1 0 0,-1 1 0 0 0,0-1 0 0 0,0 1 0 0 0,-1 0-1 0 0,4 7 1 0 0,-5-8-78 0 0,0-1 0 0 0,-1 0-1 0 0,1 0 1 0 0,-1 0 0 0 0,1 0 0 0 0,-1 0-1 0 0,0 1 1 0 0,0-1 0 0 0,-1 0 0 0 0,1 0 0 0 0,-1 0-1 0 0,1 0 1 0 0,-1 0 0 0 0,0 0 0 0 0,0 0-1 0 0,-3 5 1 0 0,-3 14-56 0 0,7-20 0 0 0,-1 1 0 0 0,1-1 0 0 0,-1 0 0 0 0,1 1 0 0 0,-1-1 0 0 0,0 0 0 0 0,0 0 0 0 0,0 0 0 0 0,0 0 0 0 0,-1 0 0 0 0,1 0 0 0 0,0 0 0 0 0,-4 3 0 0 0,-5 3 0 0 0,8-7 0 0 0,0 0 0 0 0,0 1 0 0 0,0-1 0 0 0,0 1 0 0 0,0 0 0 0 0,0 0 0 0 0,0 0 0 0 0,-1 3 0 0 0,1-2-59 0 0,-1 0 0 0 0,1 0 1 0 0,-1-1-1 0 0,0 1 0 0 0,1 0 0 0 0,-1-1 0 0 0,0 0 1 0 0,-1 0-1 0 0,1 0 0 0 0,0 0 0 0 0,-1 0 0 0 0,-3 1 0 0 0,-6 2-559 0 0,-24 6 0 0 0,35-11 587 0 0,1 0-1189 0 0,1 0-253 0 0,0 0-51 0 0,0 0-11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5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15663 0 0,'21'1'719'0'0,"-18"-1"-20"0"0,-5-4-449 0 0,2 4-240 0 0,0 0-1 0 0,0 0 0 0 0,0 0 1 0 0,0 0-1 0 0,0 0 1 0 0,0 0-1 0 0,0 0 0 0 0,0 0 1 0 0,0 0-1 0 0,0 0 1 0 0,0 0-1 0 0,0 0 0 0 0,0 0 1 0 0,0-1-1 0 0,0 1 0 0 0,0 0 1 0 0,0 0-1 0 0,1 0 1 0 0,-1 0-1 0 0,0 0 0 0 0,0 0 1 0 0,0 0-1 0 0,0 0 1 0 0,0 0-1 0 0,-1 0 0 0 0,1-1 1 0 0,0 1-1 0 0,0 0 1 0 0,0 0-1 0 0,0 0 0 0 0,0 0 1 0 0,0 0-1 0 0,0 0 0 0 0,0 0 1 0 0,0 0-1 0 0,0 0 1 0 0,0 0-1 0 0,0 0 0 0 0,0-1 1 0 0,0 1-1 0 0,0 0 1 0 0,0 0-1 0 0,0 0 0 0 0,0 0 1 0 0,0 0-1 0 0,-1 0 0 0 0,1 0 1 0 0,0 0-1 0 0,0 0 1 0 0,0 0-1 0 0,0 0 0 0 0,0 0 1 0 0,0 0-1 0 0,0 0 1 0 0,0 0-1 0 0,0 0 0 0 0,0 0 1 0 0,-1 0-1 0 0,1 0 1 0 0,0 0-1 0 0,0 0 0 0 0,0 0 1 0 0,0 0-1 0 0,0 0 1 0 0,-5-2 354 0 0,4 2 145 0 0,3-1-66 0 0,1 1-373 0 0,1 0-18 0 0,9-9-9 0 0,-7 5-158 0 0,0-1-1 0 0,1 1 1 0 0,7-4 0 0 0,-8 6-634 0 0,-1 0 1 0 0,1 0 0 0 0,0 0 0 0 0,9-1 0 0 0,-1 1-786 0 0</inkml:trace>
  <inkml:trace contextRef="#ctx0" brushRef="#br0" timeOffset="1">285 37 11975 0 0,'0'0'267'0'0,"0"0"42"0"0,0 0 17 0 0,0 0-28 0 0,2 1-196 0 0,1 1 519 0 0,1 0 0 0 0,0-1 0 0 0,0 1 0 0 0,0-1 0 0 0,0 0 0 0 0,0 0 0 0 0,1 0 0 0 0,4 0 0 0 0,-8-1-152 0 0,10-1-365 0 0,-9 2-206 0 0,0-1-1 0 0,0-1 1 0 0,0 1-1 0 0,0 0 1 0 0,0 0-1 0 0,0-1 0 0 0,0 1 1 0 0,0-1-1 0 0,0 1 1 0 0,-1-1-1 0 0,1 0 1 0 0,0 0-1 0 0,1-1 1 0 0,2-1-3820 0 0,-3 3-2129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5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 15663 0 0,'-3'-2'158'0'0,"-10"-1"1256"0"0,23-5-1261 0 0,-9 7-132 0 0,0 0-1 0 0,0 0 0 0 0,0 0 1 0 0,0 0-1 0 0,1 1 0 0 0,-1-1 0 0 0,0 0 1 0 0,0 0-1 0 0,3 0 0 0 0,21-3 2502 0 0,-24 4-1002 0 0,12 3 1273 0 0,-12-2-2754 0 0,0 0 1 0 0,0-1 0 0 0,-1 1 0 0 0,1 0-1 0 0,0 0 1 0 0,0 0 0 0 0,0 0-1 0 0,-1 0 1 0 0,1 0 0 0 0,-1 1-1 0 0,1-1 1 0 0,-1 0 0 0 0,1 0-1 0 0,-1 0 1 0 0,0 0 0 0 0,1 1-1 0 0,-1-1 1 0 0,0 0 0 0 0,0 0 0 0 0,0 1-1 0 0,0-1 1 0 0,0 0 0 0 0,0 0-1 0 0,0 0 1 0 0,0 1 0 0 0,-1-1-1 0 0,1 0 1 0 0,0 0 0 0 0,-1 0-1 0 0,0 2 1 0 0,-2 4-61 0 0,-1-1 0 0 0,0 0 0 0 0,0 0 0 0 0,-7 8 0 0 0,-1 2 480 0 0,-27 40 261 0 0,33-48-2259 0 0,2-2-4703 0 0,3-4-1916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5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20 11975 0 0,'0'0'547'0'0,"0"0"-11"0"0,0 0-203 0 0,0 0 419 0 0,0 0 220 0 0,0 0 42 0 0,0 0 8 0 0,0 0 2 0 0,0 0 0 0 0,0 0 0 0 0,0 0-69 0 0,0 0-290 0 0,0 0-121 0 0,-1 2-28 0 0,-11 17-90 0 0,-1 2 693 0 0,-18 40 0 0 0,10-11-1127 0 0,-52 120 88 0 0,69-160 140 0 0,1 0-1 0 0,0 0 1 0 0,0 1-1 0 0,1-1 1 0 0,1 0-1 0 0,0 1 1 0 0,0 0 0 0 0,2 16-1 0 0,-1-26-219 0 0,0 1 0 0 0,0-1 0 0 0,1 1 0 0 0,-1-1 0 0 0,0 1 0 0 0,1-1 0 0 0,-1 0 0 0 0,1 1 0 0 0,0-1 0 0 0,-1 0 0 0 0,1 1 0 0 0,0-1 0 0 0,0 0 0 0 0,0 0 0 0 0,0 0 0 0 0,0 0 0 0 0,0 0 0 0 0,0 0 0 0 0,0 0 0 0 0,0 0 0 0 0,0 0 0 0 0,1 0 0 0 0,-1-1 0 0 0,0 1 0 0 0,0 0 0 0 0,1-1 0 0 0,-1 1 0 0 0,1-1 0 0 0,-1 0 0 0 0,1 1 0 0 0,-1-1 0 0 0,2 0 0 0 0,3 1 0 0 0,1 0 0 0 0,-1-1 0 0 0,0 0 0 0 0,1 0 0 0 0,-1 0 0 0 0,7-2 0 0 0,-5 0 0 0 0,0 0 0 0 0,0-1 0 0 0,0 1 0 0 0,0-2 0 0 0,-1 1 0 0 0,1-1 0 0 0,-1 0 0 0 0,0 0 0 0 0,0-1 0 0 0,0 0 0 0 0,-1-1 0 0 0,0 1 0 0 0,9-11 0 0 0,-1 2 0 0 0,40-47 0 0 0,-47 51 0 0 0,0 0 0 0 0,0 0 0 0 0,-1-1 0 0 0,8-21 0 0 0,-5 9 17 0 0,-2-1 0 0 0,9-45-1 0 0,-14 59-38 0 0,-1 0-1 0 0,0 0 0 0 0,-1-1 0 0 0,0 1 0 0 0,-1 0 0 0 0,0 0 0 0 0,0 0 0 0 0,-1 0 0 0 0,0 0 1 0 0,-5-10-1 0 0,7 18-273 0 0,-1 0-1 0 0,0 0 1 0 0,0 0 0 0 0,0 0 0 0 0,0 0-1 0 0,0 0 1 0 0,-1 1 0 0 0,1-1 0 0 0,0 0 0 0 0,-1 1-1 0 0,1-1 1 0 0,-1 1 0 0 0,0 0 0 0 0,1 0-1 0 0,-1-1 1 0 0,0 1 0 0 0,-3-1 0 0 0,-9-3-7891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5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15663 0 0,'0'0'356'0'0,"2"1"50"0"0,4-1-253 0 0,0 0 0 0 0,0-1 0 0 0,0 1 1 0 0,0-1-1 0 0,0 0 0 0 0,0 0 0 0 0,0-1 1 0 0,6-2-1 0 0,50-23 2902 0 0,-38 16-1527 0 0,73-26 237 0 0,-64 28-3563 0 0,0 2-3505 0 0,-18 5-2013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5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53 15663 0 0,'0'0'719'0'0,"0"-1"-20"0"0,11-21 669 0 0,-5 7 1816 0 0,-6 14-1787 0 0,0 1-575 0 0,0 0-248 0 0,0 0-50 0 0,-1-1-11 0 0,-1-1-438 0 0,0 1 1 0 0,0 0-1 0 0,0-1 0 0 0,0 1 0 0 0,0 0 1 0 0,0 0-1 0 0,0 0 0 0 0,-1 1 0 0 0,1-1 1 0 0,0 0-1 0 0,0 1 0 0 0,-1 0 0 0 0,1-1 1 0 0,0 1-1 0 0,-4 0 0 0 0,2 1 20 0 0,1-1 0 0 0,-1 1-1 0 0,1 0 1 0 0,-1 0 0 0 0,1 0 0 0 0,0 1 0 0 0,-1-1-1 0 0,1 1 1 0 0,-6 3 0 0 0,-67 43-95 0 0,75-47 0 0 0,-1 0 0 0 0,1 0 0 0 0,-1 0 0 0 0,1 0 0 0 0,-1 0 0 0 0,1 0 0 0 0,0 1 0 0 0,0-1 0 0 0,0 1 0 0 0,0-1 0 0 0,0 1 0 0 0,0-1 0 0 0,0 1 0 0 0,0 0 0 0 0,0-1 0 0 0,1 1 0 0 0,-1 2 0 0 0,0-3 0 0 0,1 0 0 0 0,-1 1 0 0 0,1-1 0 0 0,-1 1 0 0 0,1-1 0 0 0,0 1 0 0 0,0-1 0 0 0,0 1 0 0 0,0-1 0 0 0,0 4 0 0 0,5 3 0 0 0,-3-6 0 0 0,1 2 0 0 0,0 0 0 0 0,0 0 0 0 0,1 0 0 0 0,-1 0 0 0 0,1-1 0 0 0,0 1 0 0 0,0-1 0 0 0,7 4 0 0 0,39 17 0 0 0,-6-3 0 0 0,-33-13 0 0 0,-9-4 0 0 0,-1-2 0 0 0,1 0 64 0 0,-1-1 0 0 0,0 0 0 0 0,0 1 0 0 0,0-1 0 0 0,0 1 0 0 0,0 0 0 0 0,0-1 0 0 0,0 1 0 0 0,-1 0 0 0 0,1-1 0 0 0,-1 1 0 0 0,1 0 0 0 0,-1 0 0 0 0,1 0 0 0 0,-1 1 0 0 0,1 4 352 0 0,-1-6 27 0 0,0 3-416 0 0,-1-1 1 0 0,1 1-1 0 0,-1-1 1 0 0,0 0-1 0 0,-2 5 1 0 0,1-5-28 0 0,1-2 0 0 0,0 0 0 0 0,-1 1 0 0 0,1-1 0 0 0,0 0 0 0 0,-1 0 0 0 0,1 0 0 0 0,-1 0 0 0 0,1 0 0 0 0,-1-1 0 0 0,1 1 0 0 0,-1 0 0 0 0,-3 0 0 0 0,-2 1-152 0 0,-1 0 0 0 0,1-1-1 0 0,-1 0 1 0 0,1 0 0 0 0,-1 0 0 0 0,0-1-1 0 0,0 0 1 0 0,1-1 0 0 0,-12-2 0 0 0,-5 1-494 0 0,-66-6-6252 0 0,55 2 4340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5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45 11975 0 0,'1'-3'267'0'0,"3"-10"42"0"0,-3 10 17 0 0,-1 3-28 0 0,1 0-257 0 0,-1 0 0 0 0,1 0 0 0 0,-1 0 0 0 0,0-1 0 0 0,1 1-1 0 0,-1 0 1 0 0,1 0 0 0 0,-1 0 0 0 0,0-1 0 0 0,1 1 0 0 0,-1 0 0 0 0,0-1-1 0 0,1 1 1 0 0,-1 0 0 0 0,0 0 0 0 0,0-1 0 0 0,1 1 0 0 0,-1-1 0 0 0,0 1-1 0 0,0 0 1 0 0,0-1 0 0 0,1 1 0 0 0,-1 0 0 0 0,0-1 0 0 0,0 1 0 0 0,0-1-1 0 0,0 1 1 0 0,0 0 0 0 0,0-1 0 0 0,0 1 0 0 0,0-1 0 0 0,0 0-1 0 0,0 1 92 0 0,0-1-1 0 0,0 1 1 0 0,0-1-1 0 0,0 1 0 0 0,0-1 1 0 0,1 0-1 0 0,-1 1 1 0 0,0-1-1 0 0,0 1 0 0 0,0-1 1 0 0,1 1-1 0 0,-1-1 1 0 0,0 1-1 0 0,1-1 0 0 0,-1 1 1 0 0,0-1-1 0 0,1 1 0 0 0,-1 0 1 0 0,1-1-1 0 0,7-2 893 0 0,-6 2 0 0 0,-2 1 0 0 0,0 0-69 0 0,1 0-290 0 0,2 0-593 0 0,0 0 0 0 0,0 1 1 0 0,0-1-1 0 0,0 1 0 0 0,-1 0 0 0 0,1 0 0 0 0,0 0 0 0 0,-1 0 0 0 0,1 0 0 0 0,0 0 1 0 0,-1 1-1 0 0,1-1 0 0 0,-1 1 0 0 0,0 0 0 0 0,0 0 0 0 0,0 0 0 0 0,0 0 1 0 0,0 0-1 0 0,0 0 0 0 0,3 5 0 0 0,2 5 404 0 0,0 0 1 0 0,-1 1-1 0 0,6 16 1 0 0,0-1-174 0 0,-1 0-303 0 0,0 0 0 0 0,-3 1 0 0 0,0 0 0 0 0,-2 0 0 0 0,-1 0 0 0 0,-1 1 0 0 0,-2 0 0 0 0,0-1 0 0 0,-6 51 0 0 0,2-58 104 0 0,-2 1 0 0 0,-1-1 0 0 0,0 0 0 0 0,-2 0 0 0 0,0-1 0 0 0,-2 0 0 0 0,0 0 0 0 0,-1-1 0 0 0,-18 26 0 0 0,6-14 85 0 0,-2-2 0 0 0,0 0-1 0 0,-2-2 1 0 0,-51 43 0 0 0,74-68-393 0 0,-1 0 1 0 0,1 0-1 0 0,-1-1 1 0 0,0 1-1 0 0,0-1 0 0 0,0 0 1 0 0,0 0-1 0 0,-1-1 1 0 0,-7 3-1 0 0,10-3-1369 0 0,0-3-379 0 0,-9-6-80 0 0,9 7-15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5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161 399 8287 0 0,'0'0'382'0'0,"1"0"-8"0"0,1-2-170 0 0,0 1-1 0 0,0-1 1 0 0,0 1-1 0 0,0-1 1 0 0,0 0-1 0 0,-1 1 1 0 0,1-1-1 0 0,0 0 1 0 0,-1 0-1 0 0,0 0 1 0 0,0 0-1 0 0,1-1 0 0 0,-1 1 1 0 0,1-4-1 0 0,6-10 1781 0 0,-5 13-1612 0 0,-1 1-1 0 0,1-1 1 0 0,-1 0-1 0 0,0 0 0 0 0,0-1 1 0 0,-1 1-1 0 0,1 0 1 0 0,-1 0-1 0 0,1-1 1 0 0,-1 1-1 0 0,0-1 0 0 0,0 0 1 0 0,-1 1-1 0 0,1-1 1 0 0,-1 1-1 0 0,0-1 0 0 0,0 0 1 0 0,0 1-1 0 0,0-1 1 0 0,-1-3-1 0 0,-2-5 905 0 0,2 8-934 0 0,1 1 1 0 0,-2 0-1 0 0,1-1 0 0 0,0 1 0 0 0,0 0 0 0 0,-3-3 0 0 0,1-2-325 0 0,3 8-17 0 0,-1-1 0 0 0,1 1 0 0 0,0-1 0 0 0,0 1 0 0 0,-1 0 0 0 0,1-1 0 0 0,0 1 0 0 0,-1-1 0 0 0,1 1 0 0 0,0-1 0 0 0,-1 1 0 0 0,1 0 0 0 0,-1-1 0 0 0,1 1 0 0 0,-1 0 0 0 0,1-1 0 0 0,-1 1 0 0 0,1 0 0 0 0,-1 0 0 0 0,1 0 0 0 0,-1-1 0 0 0,1 1 0 0 0,-1 0 0 0 0,0 0 0 0 0,-1-1 0 0 0,1 0 0 0 0,0 1 0 0 0,0 0 0 0 0,0-1 0 0 0,0 1 0 0 0,0-1 0 0 0,0 1 0 0 0,0 0 0 0 0,0 0 0 0 0,0-1 0 0 0,0 1 0 0 0,0 0 0 0 0,0 0 0 0 0,0 0 0 0 0,0 0 0 0 0,0 1 0 0 0,0-1 0 0 0,-1 0 0 0 0,1 0 0 0 0,0 1 0 0 0,-1-1 0 0 0,-1 2 0 0 0,-3-1 0 0 0,0 0 0 0 0,0 1 0 0 0,0 0 0 0 0,0 1 0 0 0,1-1 0 0 0,-1 1 0 0 0,1 0 0 0 0,-1 1 0 0 0,1-1 0 0 0,0 1 0 0 0,1 0 0 0 0,-1 0 0 0 0,-4 5 0 0 0,0 2 0 0 0,0 1 0 0 0,0-1 0 0 0,1 1 0 0 0,-9 21 0 0 0,12-23 0 0 0,0 1 0 0 0,1 0 0 0 0,0 0 0 0 0,1 0 0 0 0,0 0 0 0 0,1 1 0 0 0,0-1 0 0 0,0 14 0 0 0,2-15 0 0 0,0-10 0 0 0,0 1 0 0 0,0 0 0 0 0,0 0 0 0 0,0 0 0 0 0,0 0 0 0 0,1-1 0 0 0,-1 1 0 0 0,0 0 0 0 0,0 0 0 0 0,1 0 0 0 0,-1-1 0 0 0,1 1 0 0 0,0 1 0 0 0,3-1 0 0 0,-3-1 0 0 0,2 1 0 0 0,0 0 0 0 0,0 0 0 0 0,0 0 0 0 0,0-1 0 0 0,0 1 0 0 0,0-1 0 0 0,1 0 0 0 0,-1 0 0 0 0,0 0 0 0 0,0-1 0 0 0,0 1 0 0 0,0-1 0 0 0,0 1 0 0 0,0-1 0 0 0,0 0 0 0 0,0 0 0 0 0,0-1 0 0 0,0 1 0 0 0,0-1 0 0 0,-1 1 0 0 0,5-4 0 0 0,5-3 0 0 0,0-1 0 0 0,-1 0 0 0 0,11-13 0 0 0,4-7 0 0 0,-1-1 0 0 0,39-64 0 0 0,-43 63 0 0 0,-7 7 288 0 0,-1 0 0 0 0,-1 0 0 0 0,-1-1 0 0 0,9-32 0 0 0,-17 47-201 0 0,0 1 0 0 0,-1-1 0 0 0,0 0 0 0 0,-1 1-1 0 0,0-1 1 0 0,0-10 0 0 0,-1 19-87 0 0,0 1 0 0 0,0 0 0 0 0,0 0 0 0 0,0 0 0 0 0,0-1 0 0 0,0 1 0 0 0,0 0 0 0 0,0 0 0 0 0,0-1 0 0 0,0 1 0 0 0,0 0 0 0 0,0 0 0 0 0,0-1 0 0 0,0 1 0 0 0,0 0 0 0 0,-1 0 0 0 0,1 0 0 0 0,0-1 0 0 0,0 1 0 0 0,0 0 0 0 0,0 0 0 0 0,0 0 0 0 0,-1 0 0 0 0,1-1 0 0 0,0 1 0 0 0,0 0 0 0 0,0 0 0 0 0,-1 0 0 0 0,1 0 0 0 0,0 0 0 0 0,0-1 0 0 0,0 1 0 0 0,-1 0 0 0 0,1 0 0 0 0,0 0 0 0 0,0 0 0 0 0,-1 0 0 0 0,1 0 0 0 0,0 0 0 0 0,0 0 0 0 0,0 0 0 0 0,-1 0 0 0 0,1 0 0 0 0,0 0 0 0 0,0 0 0 0 0,-1 0 0 0 0,1 0 0 0 0,0 0 0 0 0,0 0 0 0 0,-1 0 0 0 0,1 1 0 0 0,0-1 0 0 0,0 0 0 0 0,0 0 0 0 0,-1 0 0 0 0,1 0 0 0 0,0 0 0 0 0,0 1 0 0 0,-1-1 0 0 0,-2 2 0 0 0,0 0 0 0 0,0 0 0 0 0,0 0 0 0 0,0 1 0 0 0,0 0 0 0 0,0-1 0 0 0,0 1 0 0 0,1 0 0 0 0,-4 5 0 0 0,-19 33 0 0 0,18-29 0 0 0,-9 20 0 0 0,1 0 0 0 0,-17 55 0 0 0,27-70 0 0 0,1 1 0 0 0,1-1 0 0 0,0 1 0 0 0,1 0 0 0 0,2 0 0 0 0,1 23 0 0 0,9 9 0 0 0,-10-48 0 0 0,0-1 0 0 0,0 0 0 0 0,0 1 0 0 0,0-1 0 0 0,0 0 0 0 0,1 0 0 0 0,-1 0 0 0 0,1 1 0 0 0,-1-1 0 0 0,1 0 0 0 0,-1 0 0 0 0,1 0 0 0 0,-1 0 0 0 0,1 0 0 0 0,0 0 0 0 0,0 0 0 0 0,0 0 0 0 0,0 0 0 0 0,-1 0 0 0 0,1 0 0 0 0,0 0 0 0 0,0-1 0 0 0,1 1 0 0 0,-1 0 0 0 0,0-1 0 0 0,0 1 0 0 0,0-1 0 0 0,2 1 0 0 0,0 1 0 0 0,4-1 0 0 0,0 1 0 0 0,1-1 0 0 0,-1 0 0 0 0,0 0 0 0 0,1-1 0 0 0,-1 0 0 0 0,1 0 0 0 0,-1-1 0 0 0,0 0 0 0 0,12-3 0 0 0,-10 0 0 0 0,-1 1 0 0 0,0-1 0 0 0,-1 0 0 0 0,1-1 0 0 0,-1 1 0 0 0,1-2 0 0 0,-2 1 0 0 0,1-1 0 0 0,0 0 0 0 0,8-10 0 0 0,-2-2 0 0 0,0 1 0 0 0,0-1 0 0 0,9-22 0 0 0,-14 24 72 0 0,-8 15 299 0 0,0 1 117 0 0,0 0 21 0 0,0 0-66 0 0,-1 1-430 0 0,-1 0-1 0 0,0 0 1 0 0,1 0 0 0 0,-1 0 0 0 0,1 0 0 0 0,-1 0 0 0 0,1 1 0 0 0,0-1-1 0 0,0 0 1 0 0,-1 1 0 0 0,1-1 0 0 0,-2 4 0 0 0,1-2-15 0 0,-5 7-71 0 0,1-1 0 0 0,0 1 0 0 0,1 0 0 0 0,0 1 0 0 0,0-1 0 0 0,1 1 0 0 0,0 0 0 0 0,1 0 0 0 0,0 0 0 0 0,1 0 0 0 0,-1 21 0 0 0,3-29 91 0 0,0 0 1 0 0,0 0-1 0 0,0 0 1 0 0,0 0-1 0 0,1-1 1 0 0,-1 1-1 0 0,1 0 0 0 0,0 0 1 0 0,0-1-1 0 0,0 1 1 0 0,0-1-1 0 0,0 1 0 0 0,1-1 1 0 0,-1 1-1 0 0,1-1 1 0 0,2 3-1 0 0,-2-3 9 0 0,-1-1 0 0 0,1 0-1 0 0,0 1 1 0 0,0-1 0 0 0,0 0 0 0 0,0 0 0 0 0,1 0 0 0 0,-1-1-1 0 0,0 1 1 0 0,0-1 0 0 0,1 1 0 0 0,-1-1 0 0 0,0 1-1 0 0,0-1 1 0 0,1 0 0 0 0,-1 0 0 0 0,0 0 0 0 0,1-1-1 0 0,-1 1 1 0 0,4-1 0 0 0,2-1-27 0 0,0-1 0 0 0,-1 1 0 0 0,1-1 0 0 0,-1 0 0 0 0,1-1 0 0 0,-1 0 0 0 0,0 0 0 0 0,0-1 0 0 0,-1 1 0 0 0,7-7 0 0 0,7-8 0 0 0,28-34 0 0 0,-41 45 0 0 0,35-50 0 0 0,-16 19 0 0 0,-13 19 0 0 0,-26 64 0 0 0,-42 158 0 0 0,18-55 0 0 0,26-114 0 0 0,0 0 0 0 0,-23 42 0 0 0,30-67 0 0 0,0 1 0 0 0,0-1 0 0 0,0 0 0 0 0,-1 0 0 0 0,0-1 0 0 0,0 1 0 0 0,-1-1 0 0 0,0 0 0 0 0,-1-1 0 0 0,1 1 0 0 0,-1-1 0 0 0,0-1 0 0 0,-9 7 0 0 0,14-12 2 0 0,0 1-1 0 0,0 0 1 0 0,0-1-1 0 0,0 1 1 0 0,-1-1-1 0 0,1 0 1 0 0,0 1-1 0 0,0-1 1 0 0,0 0-1 0 0,0 0 1 0 0,0-1-1 0 0,0 1 1 0 0,-1 0-1 0 0,1-1 1 0 0,0 1-1 0 0,0-1 1 0 0,0 0-1 0 0,0 1 1 0 0,0-1-1 0 0,1 0 1 0 0,-4-2-1 0 0,1 1-19 0 0,0-1-1 0 0,0 0 1 0 0,0 0-1 0 0,0 0 1 0 0,0 0-1 0 0,1-1 1 0 0,-1 1-1 0 0,-3-6 1 0 0,4 5-662 0 0,1 1-1 0 0,-1-1 1 0 0,1 0 0 0 0,0 0 0 0 0,0 0-1 0 0,0 0 1 0 0,1 0 0 0 0,-1-1 0 0 0,1 1 0 0 0,0-1-1 0 0,-1-6 1 0 0,4 3-856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5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19351 0 0,'0'0'886'0'0,"0"0"-21"0"0,1-2-554 0 0,5-2 57 0 0,-1 0 1 0 0,1 0 0 0 0,0 0 0 0 0,-1 0 0 0 0,2 1 0 0 0,-1 0 0 0 0,0 0 0 0 0,1 1 0 0 0,-1 0 0 0 0,14-3 0 0 0,1 2 60 0 0,0 1 0 0 0,0 0-1 0 0,0 2 1 0 0,39 4 0 0 0,-55-4-429 0 0,17 4 0 0 0,0 0 48 0 0,7-1-297 0 0,-27-3-802 0 0,-2 0-385 0 0,0 0-79 0 0,0 0-18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40 10135 0 0,'0'0'464'0'0,"0"0"-9"0"0,4-17 588 0 0,-1 14-314 0 0,-1 0 1 0 0,1 0-1 0 0,0 0 1 0 0,0 1-1 0 0,0-1 1 0 0,6-2-1 0 0,-9 4-502 0 0,0 1 161 0 0,0 0 100 0 0,2 4-369 0 0,-1-1 0 0 0,0 1 0 0 0,0-1 1 0 0,0 1-1 0 0,0-1 0 0 0,-1 1 0 0 0,0 0 0 0 0,1-1 1 0 0,-1 1-1 0 0,-1 5 0 0 0,-8 39 644 0 0,6-36-280 0 0,-26 85 109 0 0,17-62-576 0 0,-4 7-16 0 0,-2 0 0 0 0,-38 61 0 0 0,11-21 0 0 0,23-42 0 0 0,-2-1 0 0 0,-33 39 0 0 0,45-57 0 0 0,1 2 0 0 0,7-32 720 0 0,3 7-590 0 0,0 0-1 0 0,0-1 0 0 0,0 1 0 0 0,0 0 0 0 0,0 0 0 0 0,1-1 0 0 0,-1 1 1 0 0,0-5-1 0 0,11-18 44 0 0,-1 2-181 0 0,-2-4 8 0 0,-5 15 0 0 0,2-1 0 0 0,-1 1 0 0 0,8-15 0 0 0,-9 21 0 0 0,0 1 0 0 0,0 0 0 0 0,-1 0 0 0 0,1 0 0 0 0,0-11 0 0 0,-2 10 0 0 0,1 0 0 0 0,0 1 0 0 0,1-1 0 0 0,3-11 0 0 0,1 6-20 0 0,-3 5 58 0 0,0 0 0 0 0,-1-1 0 0 0,3-9 0 0 0,-4 14 35 0 0,-1 0-1 0 0,0 0 1 0 0,1 0 0 0 0,-1 1-1 0 0,0-1 1 0 0,0 0 0 0 0,0 0-1 0 0,-1 0 1 0 0,1 0 0 0 0,0 0-1 0 0,-1 0 1 0 0,1 1 0 0 0,-1-1-1 0 0,0 0 1 0 0,0 0 0 0 0,1 1-1 0 0,-2-3 1 0 0,-1 0 104 0 0,-4-4 133 0 0,-14 0-189 0 0,19 8-121 0 0,0 0 0 0 0,0-1 0 0 0,0 1 0 0 0,-1 0 0 0 0,1 0 0 0 0,0 1 0 0 0,0-1 0 0 0,0 0 0 0 0,-1 1 0 0 0,1-1 0 0 0,0 1 0 0 0,-4 2 0 0 0,-25 14 0 0 0,10-5 0 0 0,15-7 0 0 0,6-4 0 0 0,0-1 0 0 0,0 0 0 0 0,1 1 0 0 0,-1-1 0 0 0,0 0 0 0 0,0 1 0 0 0,0-1 0 0 0,1 0 0 0 0,-1 0 0 0 0,0 1 0 0 0,0-1 0 0 0,1 0 0 0 0,-1 0 0 0 0,0 0 0 0 0,1 1 0 0 0,-1-1 0 0 0,0 0 0 0 0,1 0 0 0 0,-1 0 0 0 0,0 0 0 0 0,1 0 0 0 0,-1 0 0 0 0,0 0 0 0 0,1 1 0 0 0,5-1 0 0 0,1 1 0 0 0,-1-1 0 0 0,0 0 0 0 0,1 0 0 0 0,-1-1 0 0 0,0 0 0 0 0,7-1 0 0 0,46-13 0 0 0,-52 13 0 0 0,53-16 0 0 0,3-2 0 0 0,85-14 0 0 0,-121 33 0 0 0,-26 1 0 0 0,0-1 0 0 0,0 1 0 0 0,-1 0 0 0 0,1 0 0 0 0,0 0 0 0 0,0 1 0 0 0,-1-1 0 0 0,1 0 0 0 0,0 0 0 0 0,0 0 0 0 0,-1 0 0 0 0,1 1 0 0 0,0-1 0 0 0,-1 0 0 0 0,1 1 0 0 0,0-1 0 0 0,-1 0 0 0 0,1 1 0 0 0,0-1 0 0 0,-1 1 0 0 0,1-1 0 0 0,-1 1 0 0 0,1 0 0 0 0,-1-1 0 0 0,1 1 0 0 0,-1-1 0 0 0,0 1 0 0 0,1 0 0 0 0,-1-1 0 0 0,0 1 0 0 0,1 0 0 0 0,-1-1 0 0 0,0 1 0 0 0,0 0 0 0 0,0 0 0 0 0,1 1 0 0 0,-1-1 0 0 0,1 4 0 0 0,0 0 0 0 0,0 0 0 0 0,0-1 0 0 0,-1 1 0 0 0,0 0 0 0 0,0 0 0 0 0,0 0 0 0 0,0 0 0 0 0,-1-1 0 0 0,-2 10 0 0 0,-1 0 0 0 0,-2 1 0 0 0,-6 14 0 0 0,7-18 0 0 0,4-10 0 0 0,1 0 0 0 0,-1 1 0 0 0,0-1 0 0 0,0 0 0 0 0,0 0 0 0 0,0 0 0 0 0,0 1 0 0 0,0-1 0 0 0,-1 1 0 0 0,-1 0 0 0 0,1 0 0 0 0,0 0 0 0 0,0 0 0 0 0,1 1 0 0 0,-1-1 0 0 0,0 0 0 0 0,1 1 0 0 0,-1 0 0 0 0,0 3 0 0 0,104-184 2017 0 0,-93 164-1986 0 0,2 0-31 0 0,0-1 0 0 0,1 1 0 0 0,17-15 0 0 0,-17 18 0 0 0,-3 4 0 0 0,-8 7-20 0 0,0 0 0 0 0,0 0 0 0 0,1 1 0 0 0,-1-1-1 0 0,0 0 1 0 0,0 0 0 0 0,0 1 0 0 0,0-1 0 0 0,0 1 0 0 0,0-1 0 0 0,0 1-1 0 0,0-1 1 0 0,0 1 0 0 0,-1 0 0 0 0,1-1 0 0 0,0 1 0 0 0,0 0 0 0 0,0 0-1 0 0,-1-1 1 0 0,1 1 0 0 0,0 0 0 0 0,-1 0 0 0 0,1 0 0 0 0,-1 0 0 0 0,1 0-1 0 0,-1 0 1 0 0,1 1 0 0 0,1 1-82 0 0,-1 0-1 0 0,0 1 1 0 0,0-1-1 0 0,0 0 1 0 0,0 0-1 0 0,0 1 1 0 0,0 4-1 0 0,-1-5 71 0 0,1 0 0 0 0,0 0 0 0 0,0 0 0 0 0,0-1 0 0 0,0 1 0 0 0,0 0 0 0 0,1 0 0 0 0,-1-1 0 0 0,1 1 0 0 0,0-1 0 0 0,0 1 0 0 0,0-1 0 0 0,0 0 0 0 0,0 0 0 0 0,0 0 0 0 0,1 0 0 0 0,-1 0 0 0 0,6 2 0 0 0,0-1 32 0 0,1 0 0 0 0,0-1 0 0 0,0 0 0 0 0,0 0 0 0 0,0-1 0 0 0,1-1 0 0 0,-1 1 0 0 0,0-2 0 0 0,0 1 0 0 0,1-1 0 0 0,-1 0 0 0 0,10-4 0 0 0,3 0 0 0 0,-1-2 0 0 0,0-1 0 0 0,38-19 0 0 0,14-6 64 0 0,-88 29 1256 0 0,7 5-1272 0 0,1-1 0 0 0,0 1-1 0 0,0 1 1 0 0,0-1 0 0 0,0 1 0 0 0,0 1-1 0 0,-11 4 1 0 0,-45 28 162 0 0,44-23-194 0 0,11-8-16 0 0,1 1 0 0 0,-1 0 0 0 0,1 0 0 0 0,0 1 0 0 0,1 0 0 0 0,-1 0 0 0 0,1 0 0 0 0,-5 8 0 0 0,-43 46 0 0 0,54-59 0 0 0,-1-1 0 0 0,1 1 0 0 0,0-1 0 0 0,-1 1 0 0 0,1-1 0 0 0,0 1 0 0 0,-1-1 0 0 0,1 1 0 0 0,0 0 0 0 0,0-1 0 0 0,-1 1 0 0 0,1-1 0 0 0,0 1 0 0 0,0 0 0 0 0,0-1 0 0 0,0 2 0 0 0,3 2 0 0 0,-2-3 0 0 0,8 7 0 0 0,1-3 0 0 0,-3-4 0 0 0,0 0 0 0 0,-1-1 0 0 0,1 1 0 0 0,0-2 0 0 0,0 1 0 0 0,0-1 0 0 0,0 0 0 0 0,0 0 0 0 0,12-4 0 0 0,5-4 0 0 0,30-14 0 0 0,-45 18 0 0 0,-1 0 0 0 0,1 0 0 0 0,-2-1 0 0 0,1 0 0 0 0,9-9 0 0 0,31-38 0 0 0,-41 44 0 0 0,-42 54 0 0 0,7-14 15 0 0,18-21-41 0 0,1 0-1 0 0,-11 16 1 0 0,18-23-139 0 0,0 0 0 0 0,1 1 0 0 0,0-1 0 0 0,-1 1 0 0 0,1-1 0 0 0,1 1 0 0 0,-2 3 0 0 0,2-5-278 0 0,0-2 222 0 0,0 0-166 0 0,0 0-101 0 0,0 0-21 0 0,9-4-1196 0 0,14-9-2512 0 0,-13 5-2605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5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15663 0 0,'0'0'356'0'0,"0"0"50"0"0,0 0 20 0 0,0 0-42 0 0,3 0-250 0 0,34 2-31 0 0,-19-2 1338 0 0,1-1 1 0 0,-1-1-1 0 0,20-4 0 0 0,-11-1-2792 0 0,-1-2-3493 0 0,-24 8-2463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1:0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53 166 8287 0 0,'0'0'382'0'0,"0"0"-8"0"0,0-1-240 0 0,15-28 3303 0 0,-13 25-3002 0 0,0 1 0 0 0,-1-1 0 0 0,1 1 0 0 0,-1-1-1 0 0,3-7 1 0 0,4-15 2934 0 0,-6 22-2972 0 0,-1 0-1 0 0,1-1 1 0 0,-1 1-1 0 0,0-1 0 0 0,0 1 1 0 0,0-7-1 0 0,-1 10 116 0 0,0-40 3248 0 0,0 40-3389 0 0,0 1 117 0 0,0 0 21 0 0,0 0-66 0 0,-11 19-278 0 0,-13 54-165 0 0,18-55 0 0 0,0 9 0 0 0,3-17 0 0 0,1 0 0 0 0,-6 12 0 0 0,-1 3 0 0 0,-8 36 0 0 0,9-29 0 0 0,6-24-133 0 0,2-7-563 0 0,0-1-258 0 0,0 0-1011 0 0,0-1-4023 0 0,2-5-1724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1:0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15663 0 0,'0'0'356'0'0,"0"0"50"0"0,0 0 20 0 0,3 1-42 0 0,14 3-258 0 0,-12-6-102 0 0,-3 1-26 0 0,38-11 1877 0 0,0 3 0 0 0,1 1 0 0 0,65-3 0 0 0,-69 7-1363 0 0,52-3 590 0 0,91 6 0 0 0,-162 1-1092 0 0,28-4 0 0 0,36-1-14 0 0,-71 5 4 0 0,-2 1-133 0 0,-24-4-2218 0 0,4 0-4901 0 0,10 3-460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1:0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46 229 11975 0 0,'0'0'267'0'0,"0"0"42"0"0,0 0 17 0 0,0 0-28 0 0,0 0-58 0 0,0 0 491 0 0,-14 13 4512 0 0,14-13-4962 0 0,-3 3-258 0 0,-2-2 3442 0 0,4-2-3383 0 0,-1 1 1 0 0,1-1 0 0 0,0 1-1 0 0,-1-1 1 0 0,1 0 0 0 0,0 0-1 0 0,0 0 1 0 0,0 0-1 0 0,0 1 1 0 0,-1-2 0 0 0,1 1-1 0 0,0 0 1 0 0,1 0-1 0 0,-1 0 1 0 0,0 0 0 0 0,0-1-1 0 0,0 1 1 0 0,1 0 0 0 0,-1-1-1 0 0,1 1 1 0 0,-1 0-1 0 0,1-1 1 0 0,-1 1 0 0 0,1-1-1 0 0,0 1 1 0 0,0-1 0 0 0,0-1-1 0 0,-1-1 32 0 0,1-1 1 0 0,1 1-1 0 0,-1-1 0 0 0,1 1 0 0 0,-1 0 0 0 0,1-1 1 0 0,0 1-1 0 0,1 0 0 0 0,3-8 0 0 0,1-2 383 0 0,14-18 0 0 0,-18 28-489 0 0,7-8-8 0 0,-1 0 0 0 0,2 0 0 0 0,0 1 0 0 0,11-10 0 0 0,-16 16 0 0 0,1 0 0 0 0,-1 1 0 0 0,1 0 0 0 0,0 0 0 0 0,1 1 0 0 0,-1-1 0 0 0,0 1 0 0 0,1 1 0 0 0,0-1 0 0 0,9-1 0 0 0,-13 3 87 0 0,-1 0-1 0 0,0 1 0 0 0,0 0 1 0 0,0-1-1 0 0,0 1 1 0 0,0 0-1 0 0,0 0 1 0 0,0 0-1 0 0,0 0 0 0 0,0 1 1 0 0,1-1-1 0 0,-1 1 1 0 0,0-1-1 0 0,0 1 1 0 0,0-1-1 0 0,0 1 1 0 0,-1 0-1 0 0,1 0 0 0 0,3 2 1 0 0,-2-1 67 0 0,-2-1-144 0 0,0 0 1 0 0,-1 0-1 0 0,1 1 1 0 0,0-1-1 0 0,-1 0 1 0 0,1 0-1 0 0,-1 1 1 0 0,1-1-1 0 0,-1 0 0 0 0,1 1 1 0 0,-1-1-1 0 0,0 0 1 0 0,0 1-1 0 0,0-1 1 0 0,0 3-1 0 0,1 1-12 0 0,1 9 2 0 0,0 0 0 0 0,-1 0 0 0 0,0 0 0 0 0,-1 15 0 0 0,-1-21 0 0 0,-1 0 0 0 0,0 0 0 0 0,0 0 0 0 0,0 0 0 0 0,-1 0 0 0 0,0-1 0 0 0,0 1 0 0 0,-1-1 0 0 0,-7 12 0 0 0,6-13 0 0 0,5-6 0 0 0,0 0 0 0 0,0 0 0 0 0,0 0 0 0 0,0 1 0 0 0,0-1 0 0 0,0 0 0 0 0,0 0 0 0 0,0 0 0 0 0,0 0 0 0 0,-1 0 0 0 0,1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0,0-1 0 0 0,0 1 0 0 0,0 0 0 0 0,0 0 0 0 0,0 0 0 0 0,0-7 0 0 0,3-8 0 0 0,1 4 0 0 0,1-1 0 0 0,0 1 0 0 0,1 0 0 0 0,0 1 0 0 0,1-1 0 0 0,0 1 0 0 0,1 1 0 0 0,0-1 0 0 0,0 1 0 0 0,1 1 0 0 0,0-1 0 0 0,0 2 0 0 0,21-14 0 0 0,-21 15 0 0 0,0-1 0 0 0,1 1 0 0 0,0 0 0 0 0,1 0 0 0 0,17-6 0 0 0,-26 11 0 0 0,1 0 0 0 0,-1 0 0 0 0,1 1 0 0 0,-1-1 0 0 0,1 1 0 0 0,-1 0 0 0 0,1 0 0 0 0,-1 0 0 0 0,1 0 0 0 0,0 0 0 0 0,-1 0 0 0 0,1 1 0 0 0,-1-1 0 0 0,1 1 0 0 0,-1 0 0 0 0,0-1 0 0 0,1 1 0 0 0,-1 0 0 0 0,0 1 0 0 0,1-1 0 0 0,-1 0 0 0 0,0 1 0 0 0,0-1 0 0 0,0 1 0 0 0,0 0 0 0 0,0-1 0 0 0,2 4 0 0 0,-3-2 0 0 0,1-1 0 0 0,-1 1 0 0 0,1 0 0 0 0,-1 0 0 0 0,0 0 0 0 0,0 0 0 0 0,0 0 0 0 0,-1 0 0 0 0,1 0 0 0 0,-1 1 0 0 0,1-1 0 0 0,-1 0 0 0 0,0 5 0 0 0,2 19 0 0 0,0-16 0 0 0,0 1 0 0 0,-1 0 0 0 0,0 14 0 0 0,0-16 0 0 0,1-3-64 0 0,-1-5-273 0 0,-1-2-138 0 0,0 0-33 0 0,1-1 134 0 0,0 1 0 0 0,1-1-1 0 0,-1 0 1 0 0,0 0 0 0 0,0 1 0 0 0,1-1-1 0 0,-1 0 1 0 0,0 0 0 0 0,0-1 0 0 0,0 1-1 0 0,0 0 1 0 0,1-2 0 0 0,4-7-1161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1:0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655 109 8287 0 0,'0'0'191'0'0,"0"0"26"0"0,0 0 9 0 0,2-1-34 0 0,0 0-195 0 0,0 0 0 0 0,0 0 0 0 0,0 0 1 0 0,0 0-1 0 0,1 0 0 0 0,-1 1 0 0 0,0-1 1 0 0,1 1-1 0 0,-1-1 0 0 0,1 1 0 0 0,2 0 1 0 0,17-4 959 0 0,-21 3 19 0 0,-1 1 42 0 0,0 0-960 0 0,0 0-1 0 0,0 0 0 0 0,0 0 0 0 0,0 0 1 0 0,0 0-1 0 0,-1 0 0 0 0,1 0 0 0 0,0 0 1 0 0,0 0-1 0 0,0 0 0 0 0,0 0 1 0 0,0 0-1 0 0,0 0 0 0 0,-1 0 0 0 0,1 0 1 0 0,0 0-1 0 0,0 0 0 0 0,0 0 0 0 0,0 0 1 0 0,0 0-1 0 0,0 0 0 0 0,0 0 0 0 0,-1 0 1 0 0,1 0-1 0 0,0 0 0 0 0,0 0 0 0 0,0 0 1 0 0,0-1-1 0 0,0 1 0 0 0,0 0 1 0 0,0 0-1 0 0,0 0 0 0 0,0 0 0 0 0,0 0 1 0 0,0 0-1 0 0,0 0 0 0 0,-1-1 0 0 0,1 1 1 0 0,0 0-1 0 0,0 0 0 0 0,0 0 0 0 0,0 0 1 0 0,0 0-1 0 0,0 0 0 0 0,0-1 1 0 0,0 1-1 0 0,0 0 0 0 0,0 0 0 0 0,0 0 1 0 0,0 0-1 0 0,0 0 0 0 0,1 0 0 0 0,-1-1 1 0 0,0 1-1 0 0,0 0 0 0 0,0 0 0 0 0,0 0 1 0 0,0 0-1 0 0,0 0 0 0 0,0 0 1 0 0,6-9 554 0 0,-3 5 2450 0 0,-3 4-3073 0 0,-8-6 1497 0 0,8 6-1454 0 0,0 0 0 0 0,-1 0-1 0 0,1 0 1 0 0,0 0 0 0 0,0 0-1 0 0,0-1 1 0 0,0 1 0 0 0,0 0 0 0 0,0 0-1 0 0,0 0 1 0 0,0 0 0 0 0,0 0 0 0 0,0-1-1 0 0,0 1 1 0 0,0 0 0 0 0,0 0-1 0 0,0 0 1 0 0,0 0 0 0 0,0-1 0 0 0,0 1-1 0 0,0 0 1 0 0,0 0 0 0 0,0 0-1 0 0,0 0 1 0 0,0-1 0 0 0,0 1 0 0 0,0 0-1 0 0,0 0 1 0 0,0 0 0 0 0,0 0 0 0 0,0 0-1 0 0,0-1 1 0 0,0 1 0 0 0,1 0-1 0 0,-1 0 1 0 0,0 0 0 0 0,0 0 0 0 0,0 0-1 0 0,0 0 1 0 0,0-1 0 0 0,0 1 0 0 0,1 0-1 0 0,-1 0 1 0 0,0 0 0 0 0,0 0-1 0 0,0 0 1 0 0,0 0 0 0 0,0 0 0 0 0,1 0-1 0 0,-1 0 1 0 0,0 0 0 0 0,0 0-1 0 0,1 0 1 0 0,0-1 484 0 0,-1 1-72 0 0,-1-1-289 0 0,-2-4 101 0 0,-1 1 0 0 0,0 0 0 0 0,1 0 0 0 0,-1 0 0 0 0,0 0 0 0 0,-1 1 0 0 0,1-1 0 0 0,-1 1 1 0 0,0 0-1 0 0,1 0 0 0 0,-1 1 0 0 0,-1 0 0 0 0,1-1 0 0 0,0 2 0 0 0,-11-4 0 0 0,-21 1-248 0 0,-48-1 0 0 0,56 5-8 0 0,-1 1 0 0 0,1 1 0 0 0,-1 2 0 0 0,1 1 0 0 0,0 1 0 0 0,-27 11 0 0 0,47-13 0 0 0,0 0 0 0 0,0 1 0 0 0,1 1 0 0 0,-1-1 0 0 0,-8 9 0 0 0,-4 2 0 0 0,8-3 0 0 0,12-13 0 0 0,1 0 0 0 0,0 1 0 0 0,0-1 0 0 0,0 0 0 0 0,-1 0 0 0 0,1 0 0 0 0,0 1 0 0 0,0-1 0 0 0,0 0 0 0 0,-1 0 0 0 0,1 0 0 0 0,0 1 0 0 0,0-1 0 0 0,0 0 0 0 0,0 0 0 0 0,0 1 0 0 0,0-1 0 0 0,0 0 0 0 0,0 1 0 0 0,0-1 0 0 0,-1 0 0 0 0,1 0 0 0 0,0 1 0 0 0,0-1 0 0 0,0 0 0 0 0,1 1 0 0 0,-1-1 0 0 0,0 0 0 0 0,0 0 0 0 0,0 1 0 0 0,0-1 0 0 0,0 0 0 0 0,0 0 0 0 0,0 1 0 0 0,0-1 0 0 0,0 0 0 0 0,1 0 0 0 0,-1 1 0 0 0,0-1 0 0 0,0 0 0 0 0,0 0 0 0 0,1 1 0 0 0,-1-1 0 0 0,0 0 0 0 0,0 0 0 0 0,0 0 0 0 0,1 0 0 0 0,-1 1 0 0 0,0-1 0 0 0,0 0 0 0 0,1 0 0 0 0,-1 0 0 0 0,0 0 0 0 0,1 0 0 0 0,-1 0 0 0 0,0 0 0 0 0,0 0 0 0 0,1 0 0 0 0,0 0 0 0 0,31 14 0 0 0,2-2 0 0 0,-1-1 0 0 0,69 12 0 0 0,2 1 0 0 0,-98-22 0 0 0,-1 0 0 0 0,0 1 0 0 0,0-1 0 0 0,0 1 0 0 0,0 0 0 0 0,4 4 0 0 0,1-1 0 0 0,-10-5 0 0 0,1-1 0 0 0,0 0 0 0 0,0 1 0 0 0,0-1 0 0 0,-1 1 0 0 0,1-1 0 0 0,0 1 0 0 0,-1 0 0 0 0,1-1 0 0 0,0 1 0 0 0,-1-1 0 0 0,1 1 0 0 0,-1 0 0 0 0,1 0 0 0 0,-1-1 0 0 0,1 1 0 0 0,-1 0 0 0 0,0 0 0 0 0,1 0 0 0 0,-1 0 0 0 0,0-1 0 0 0,1 1 0 0 0,-1 0 0 0 0,0 0 0 0 0,0 0 0 0 0,0 0 0 0 0,0 0 0 0 0,0 0 0 0 0,0 0 0 0 0,0-1 0 0 0,-1 3 0 0 0,0-1 0 0 0,0 0 0 0 0,0 0 0 0 0,-1 0 0 0 0,1-1 0 0 0,0 1 0 0 0,-1 0 0 0 0,0-1 0 0 0,1 1 0 0 0,-3 1 0 0 0,-3 3 0 0 0,0 2 0 0 0,-1 0 0 0 0,0 0 0 0 0,-1 0 0 0 0,0-1 0 0 0,0 0 0 0 0,-15 7 0 0 0,-67 30 0 0 0,43-22 0 0 0,-52 22 0 0 0,17-6 0 0 0,38-19 0 0 0,13-7 0 0 0,22-9 0 0 0,0 1 0 0 0,1 0 0 0 0,-11 6 0 0 0,19-10 0 0 0,1 1 0 0 0,0-1 0 0 0,-1 0 0 0 0,1 0 0 0 0,0 0 0 0 0,-1 1 0 0 0,1-1 0 0 0,0 0 0 0 0,-1 0 0 0 0,1 1 0 0 0,0-1 0 0 0,0 0 0 0 0,0 0 0 0 0,-1 1 0 0 0,1-1 0 0 0,0 0 0 0 0,0 1 0 0 0,0-1 0 0 0,0 0 0 0 0,-1 1 0 0 0,1-1 0 0 0,0 0 0 0 0,0 1 0 0 0,0-1 0 0 0,0 1 0 0 0,0-1 0 0 0,0 0 0 0 0,0 1 0 0 0,0-1 0 0 0,0 0 0 0 0,0 1 0 0 0,0-1 0 0 0,0 0 0 0 0,0 1 0 0 0,1-1 0 0 0,-1 1 0 0 0,0-1 0 0 0,0 0 0 0 0,0 1 0 0 0,0-1 0 0 0,1 0 0 0 0,-1 0 0 0 0,0 1 0 0 0,0-1 0 0 0,0 0 0 0 0,1 1 0 0 0,-1-1 0 0 0,0 0 0 0 0,1 0 0 0 0,-1 0 0 0 0,0 1 0 0 0,1-1 0 0 0,-1 0 0 0 0,2 2 0 0 0,3 5 0 0 0,2-2 0 0 0,1-3 0 0 0,0 0 0 0 0,1-1 0 0 0,-1 0 0 0 0,1 0 0 0 0,11-1 0 0 0,25 3 0 0 0,-19 0 0 0 0,1-1 0 0 0,-1-1 0 0 0,39-5 0 0 0,-9 1 0 0 0,-13 0 0 0 0,47-9 0 0 0,11-2 0 0 0,-71 9 0 0 0,-20 4 0 0 0,-3 3-86 0 0,-9 0-129 0 0,-9 0-336 0 0,11-2 527 0 0,-1 1-251 0 0,-1 0 0 0 0,0 0 0 0 0,0-1 0 0 0,0 1 0 0 0,0 0 0 0 0,0-1 0 0 0,0 0 1 0 0,0 0-1 0 0,0 1 0 0 0,0-1 0 0 0,0 0 0 0 0,0-1 0 0 0,-3 1 0 0 0,3 0-1249 0 0,2 0-11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1:0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23 338 13823 0 0,'0'0'315'0'0,"0"0"45"0"0,0 0 21 0 0,0 0-49 0 0,-16-10 1620 0 0,15 7-1577 0 0,0 1-1 0 0,0 0 1 0 0,0-1 0 0 0,1 1-1 0 0,-1-1 1 0 0,1 1-1 0 0,-1-1 1 0 0,1 1-1 0 0,0-1 1 0 0,0 1 0 0 0,0-1-1 0 0,0 1 1 0 0,1-1-1 0 0,-1 1 1 0 0,1-1-1 0 0,-1 1 1 0 0,2-3 0 0 0,1-5 36 0 0,0 0 0 0 0,1 1 0 0 0,5-10 0 0 0,2 0-67 0 0,1 0 0 0 0,1 1 0 0 0,1 1 1 0 0,0 0-1 0 0,22-19 0 0 0,-9 17-344 0 0,-27 19 0 0 0,0 0 0 0 0,1-1 0 0 0,-1 1 0 0 0,0 0 0 0 0,0 0 0 0 0,1 0 0 0 0,-1 0 0 0 0,0-1 0 0 0,0 1 0 0 0,1 0 0 0 0,-1 0 0 0 0,0 0 0 0 0,1 0 0 0 0,-1 0 0 0 0,0 0 0 0 0,1 0 0 0 0,-1 0 0 0 0,0 0 0 0 0,0 0 0 0 0,1 0 0 0 0,-1 0 0 0 0,0 0 0 0 0,1 0 0 0 0,-1 0 0 0 0,0 0 0 0 0,1 0 0 0 0,-1 1 0 0 0,0-1 0 0 0,0 0 0 0 0,1 0 0 0 0,-1 0 0 0 0,0 0 0 0 0,0 0 0 0 0,1 1 0 0 0,-1-1 0 0 0,0 0 0 0 0,0 0 0 0 0,1 1 0 0 0,-1-1 0 0 0,0 0 0 0 0,0 0 0 0 0,0 1 0 0 0,0-1 0 0 0,1 0 0 0 0,-1 0 0 0 0,0 1 0 0 0,0-1 0 0 0,0 0 0 0 0,0 1 0 0 0,0-1 0 0 0,0 0 0 0 0,0 1 0 0 0,0-1 0 0 0,0 0 0 0 0,0 1 0 0 0,0-1 0 0 0,0 1 0 0 0,1 5 0 0 0,0-1 0 0 0,-1 1 0 0 0,0 0 0 0 0,0 0 0 0 0,0 0 0 0 0,0 0 0 0 0,-1 0 0 0 0,-3 11 0 0 0,0-1 0 0 0,-1-1 0 0 0,-8 17 0 0 0,13-32 0 0 0,0 0 0 0 0,0 0 0 0 0,0 0 0 0 0,0 0 0 0 0,0 0 0 0 0,0 0 0 0 0,-1 0 0 0 0,1 0 0 0 0,0 0 0 0 0,0 0 0 0 0,0 0 0 0 0,0 0 0 0 0,0 0 0 0 0,0 0 0 0 0,0 1 0 0 0,0-1 0 0 0,0 0 0 0 0,0 0 0 0 0,0 0 0 0 0,0 0 0 0 0,0 0 0 0 0,0 0 0 0 0,0 0 0 0 0,0 0 0 0 0,0 0 0 0 0,0 0 0 0 0,0 0 0 0 0,0 1 0 0 0,0-1 0 0 0,0 0 0 0 0,0 0 0 0 0,0 0 0 0 0,0 0 0 0 0,0 0 0 0 0,0 0 0 0 0,0 0 0 0 0,0 0 0 0 0,0 0 0 0 0,0 0 0 0 0,0 0 0 0 0,0 1 0 0 0,0-1 0 0 0,1 0 0 0 0,-1 0 0 0 0,0 0 0 0 0,0 0 0 0 0,0 0 0 0 0,0 0 0 0 0,0 0 0 0 0,0 0 0 0 0,0 0 0 0 0,0 0 0 0 0,0 0 0 0 0,0 0 0 0 0,0 0 0 0 0,0 0 0 0 0,1 0 0 0 0,-1 0 0 0 0,0 0 0 0 0,0 0 0 0 0,7-3 0 0 0,7-7 0 0 0,-7 3 46 0 0,-1 0 0 0 0,11-16 0 0 0,5-6 259 0 0,6-3-4 0 0,29-31 536 0 0,-50 56-760 0 0,1 0 1 0 0,0 0 0 0 0,1 1 0 0 0,-1 0 0 0 0,18-9 0 0 0,-25 15-78 0 0,0-1 0 0 0,0 1 0 0 0,0 0 0 0 0,1-1 0 0 0,-1 1 0 0 0,0 0 0 0 0,0 0 0 0 0,0 0 0 0 0,0 0 0 0 0,0 0 0 0 0,1 0 0 0 0,-1 0 0 0 0,0 0 0 0 0,0 0 0 0 0,0 1 0 0 0,0-1 0 0 0,0 0 0 0 0,1 1 0 0 0,-1-1 0 0 0,0 1 0 0 0,0-1 0 0 0,0 1 0 0 0,0 0 0 0 0,0-1 0 0 0,0 1 0 0 0,-1 0 0 0 0,1 0 0 0 0,0-1 0 0 0,0 1 0 0 0,0 0 0 0 0,-1 0 0 0 0,1 0 0 0 0,0 0 0 0 0,-1 0 0 0 0,1 0 0 0 0,-1 0 0 0 0,0 0 0 0 0,1 0 0 0 0,-1 1 0 0 0,0-1 0 0 0,1 0 0 0 0,-1 1 0 0 0,32 109 0 0 0,-29-100 0 0 0,-3-10-189 0 0,0 0 0 0 0,1-1 0 0 0,-1 1-1 0 0,0 0 1 0 0,0-1 0 0 0,1 1 0 0 0,-1 0 0 0 0,1-1 0 0 0,-1 1-1 0 0,0-1 1 0 0,1 1 0 0 0,-1-1 0 0 0,1 1 0 0 0,-1-1 0 0 0,1 1-1 0 0,0-1 1 0 0,-1 0 0 0 0,1 1 0 0 0,-1-1 0 0 0,2 1 0 0 0,-2-1 120 0 0,0 0 1 0 0,0 0-1 0 0,1 0 1 0 0,-1 0-1 0 0,0 0 1 0 0,0 0-1 0 0,0 0 1 0 0,0 0-1 0 0,0 0 1 0 0,0 0 0 0 0,0 0-1 0 0,0 0 1 0 0,0 0-1 0 0,1 0 1 0 0,-1 1-1 0 0,0-1 1 0 0,0 0-1 0 0,0 0 1 0 0,0 0-1 0 0,0 0 1 0 0,0 0-1 0 0,0 0 1 0 0,0 0 0 0 0,0 0-1 0 0,0 0 1 0 0,0 0-1 0 0,0 1 1 0 0,0-1-1 0 0,0 0 1 0 0,0 0-1 0 0,0 0 1 0 0,0 0-1 0 0,0 0 1 0 0,0 0 0 0 0,0 0-1 0 0,0 0 1 0 0,0 1-1 0 0,0-1 1 0 0,0 0-1 0 0,0 0 1 0 0,0 0-1 0 0,0 0 1 0 0,0 0-1 0 0,0 0 1 0 0,0 0 0 0 0,0 0-1 0 0,0 1 1 0 0,0-1-1 0 0,0 0 1 0 0,0 0-1 0 0,0 0 1 0 0,-1 0-1 0 0,1 0 1 0 0,-4 11-1968 0 0,3-9-11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1:0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85 155 11975 0 0,'0'0'267'0'0,"0"0"42"0"0,0 0 17 0 0,-2 2-28 0 0,-9 6-58 0 0,11-8-185 0 0,0 0-1 0 0,0 0 1 0 0,0 1-1 0 0,0-1 1 0 0,-1 0-1 0 0,1 0 0 0 0,0 0 1 0 0,0 0-1 0 0,-1 0 1 0 0,1 0-1 0 0,0 0 1 0 0,0 0-1 0 0,0 0 1 0 0,-1 0-1 0 0,1 0 0 0 0,0 0 1 0 0,0 0-1 0 0,-1 0 1 0 0,1 0-1 0 0,0 0 1 0 0,0 0-1 0 0,0 0 1 0 0,-1 0-1 0 0,1 0 1 0 0,0 0-1 0 0,0 0 0 0 0,0 0 1 0 0,-1 0-1 0 0,1 0 1 0 0,0 0-1 0 0,0-1 1 0 0,0 1-1 0 0,-1 0 1 0 0,1 0-1 0 0,0 0 0 0 0,0 0 1 0 0,0-1-1 0 0,-2-9 3693 0 0,0-3-2719 0 0,2 11-905 0 0,-1-1 0 0 0,0 1 0 0 0,1-1 0 0 0,0 1 0 0 0,-1 0-1 0 0,1-1 1 0 0,0 1 0 0 0,0-1 0 0 0,0 1 0 0 0,1-1 0 0 0,-1 1 0 0 0,0 0 0 0 0,1-1-1 0 0,0 1 1 0 0,0 0 0 0 0,-1-1 0 0 0,3-3 0 0 0,3-5 771 0 0,0 1 1 0 0,10-14 0 0 0,-4 7-483 0 0,-11 16-406 0 0,0 0-1 0 0,-1-1 1 0 0,1 1-1 0 0,0-1 1 0 0,-1 1-1 0 0,1-1 1 0 0,-1 1-1 0 0,0-1 1 0 0,1 0-1 0 0,-1 1 1 0 0,0-1 0 0 0,0-2-1 0 0,-1 3 23 0 0,1 1 0 0 0,-1-1 1 0 0,0 0-1 0 0,1 0 0 0 0,-1 1 0 0 0,0-1 0 0 0,0 1 0 0 0,1-1 1 0 0,-1 0-1 0 0,0 1 0 0 0,0 0 0 0 0,0-1 0 0 0,0 1 0 0 0,0-1 1 0 0,0 1-1 0 0,0 0 0 0 0,0 0 0 0 0,0-1 0 0 0,0 1 0 0 0,1 0 0 0 0,-1 0 1 0 0,0 0-1 0 0,0 0 0 0 0,0 0 0 0 0,0 0 0 0 0,0 1 0 0 0,0-1 1 0 0,0 0-1 0 0,0 0 0 0 0,0 1 0 0 0,0-1 0 0 0,0 0 0 0 0,0 1 1 0 0,0-1-1 0 0,0 1 0 0 0,-1 1 0 0 0,0-1 39 0 0,0 0 0 0 0,-1 1-1 0 0,1-1 1 0 0,0 1 0 0 0,0 0-1 0 0,1-1 1 0 0,-1 1 0 0 0,0 0 0 0 0,0 0-1 0 0,1 0 1 0 0,0 1 0 0 0,-1-1-1 0 0,-1 4 1 0 0,-16 45-67 0 0,6-20 0 0 0,12-27 0 0 0,-3 4 0 0 0,1 1 0 0 0,1-1 0 0 0,-1 1 0 0 0,2 0 0 0 0,-2 12 0 0 0,2-19 0 0 0,1 0 0 0 0,0 0 0 0 0,1 0 0 0 0,-1 0 0 0 0,0 0 0 0 0,1 0 0 0 0,-1 0 0 0 0,1 0 0 0 0,-1 0 0 0 0,1 0 0 0 0,0 0 0 0 0,0-1 0 0 0,0 1 0 0 0,0 0 0 0 0,0-1 0 0 0,0 1 0 0 0,0 0 0 0 0,1-1 0 0 0,-1 0 0 0 0,0 1 0 0 0,1-1 0 0 0,-1 0 0 0 0,1 0 0 0 0,0 1 0 0 0,-1-1 0 0 0,1 0 0 0 0,0-1 0 0 0,0 1 0 0 0,0 0 0 0 0,3 0 0 0 0,0 1 1 0 0,0-1 1 0 0,1-1-1 0 0,-1 1 0 0 0,0-1 1 0 0,0 0-1 0 0,0 0 0 0 0,1 0 1 0 0,-1-1-1 0 0,0 0 0 0 0,0 0 1 0 0,7-2-1 0 0,-2 0-17 0 0,-1-1 0 0 0,1 0 0 0 0,-1-1 0 0 0,15-8 0 0 0,-23 12-160 0 0,15-12-911 0 0,-15 13 970 0 0,-1-1-1 0 0,1 1 1 0 0,-1-1 0 0 0,0 0-1 0 0,1 1 1 0 0,-1-1 0 0 0,1 1-1 0 0,-1-1 1 0 0,0 0 0 0 0,0 0 0 0 0,1 1-1 0 0,-1-1 1 0 0,0 0 0 0 0,0 1-1 0 0,0-1 1 0 0,0 0 0 0 0,0 0-1 0 0,0 1 1 0 0,0-2 0 0 0,0 1-18 0 0,1 1 0 0 0,-1-1 0 0 0,0 0-1 0 0,0 1 1 0 0,0-1 0 0 0,0 1 0 0 0,1-1 0 0 0,-1 0 0 0 0,0 1 0 0 0,1-1 0 0 0,-1 1 0 0 0,0-1 0 0 0,1 1 0 0 0,-1-1 0 0 0,1 1 0 0 0,-1-1-1 0 0,1 1 1 0 0,-1 0 0 0 0,1-1 0 0 0,-1 1 0 0 0,1 0 0 0 0,-1-1 0 0 0,1 1 0 0 0,0-1 0 0 0,2 0-472 0 0,7-7-1440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1:0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15663 0 0,'5'0'172'0'0,"0"0"1"0"0,0 0-1 0 0,-1-1 0 0 0,1 1 0 0 0,0-1 0 0 0,-1 0 0 0 0,1 0 1 0 0,-1-1-1 0 0,5-2 0 0 0,22-5 34 0 0,-8 5 2080 0 0,0 0 1 0 0,35-14-1 0 0,-57 17-2208 0 0,1 1-1 0 0,-1 0 1 0 0,0 0 0 0 0,0-1-1 0 0,0 1 1 0 0,0 0 0 0 0,0 0-1 0 0,0 0 1 0 0,0 0 0 0 0,1 0 0 0 0,-1 0-1 0 0,0 0 1 0 0,1 1 0 0 0,0-1-49 0 0,-2 0-29 0 0,0 0 0 0 0,0 1 0 0 0,1-1 0 0 0,-1 0 0 0 0,0 0 0 0 0,0 0 0 0 0,0 0 0 0 0,1 0 0 0 0,-1 0 0 0 0,0 1 0 0 0,0-1 0 0 0,0 0 0 0 0,1 0 0 0 0,-1 0 0 0 0,0 0 0 0 0,0 1 0 0 0,0-1 0 0 0,0 0 0 0 0,1 0 0 0 0,-1 0 0 0 0,0 1 0 0 0,0-1 0 0 0,0 0 0 0 0,0 0 0 0 0,0 1 0 0 0,0-1 0 0 0,0 0 0 0 0,0 0 0 0 0,0 1 0 0 0,0-1 0 0 0,0 0 0 0 0,0 0 0 0 0,0 1 0 0 0,0-1 0 0 0,0 0 0 0 0,0 0 0 0 0,0 1 0 0 0,0-1 0 0 0,0 0 0 0 0,0 0 0 0 0,0 1 0 0 0,0-1 0 0 0,-1 0 0 0 0,-4 10 0 0 0,5-10 0 0 0,-5 5 0 0 0,1-1 0 0 0,-1 1 0 0 0,-1-1 0 0 0,1 0 0 0 0,0 0 0 0 0,-1-1 0 0 0,-7 4 0 0 0,7-3 0 0 0,-56 36 0 0 0,58-38 0 0 0,1 1 0 0 0,-1-1 0 0 0,1 1 0 0 0,-1 0 0 0 0,1 0 0 0 0,-5 6 0 0 0,-5 2 0 0 0,-1-3 0 0 0,9-4 0 0 0,7-1 0 0 0,7-1 0 0 0,-9-2 0 0 0,7 1-158 0 0,0 0 0 0 0,0-1 1 0 0,0 0-1 0 0,0 0 0 0 0,-1-1 0 0 0,1 0 0 0 0,0 0 0 0 0,12-4 0 0 0,-6 1-836 0 0,0-1 0 0 0,0-1 0 0 0,18-10 0 0 0,-19 8-6513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1:0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 17503 0 0,'0'0'399'0'0,"0"0"60"0"0,0 0 21 0 0,0 0-59 0 0,2-1-136 0 0,-2 1-136 0 0,1-1 0 0 0,0 1 0 0 0,0-1 0 0 0,-1 1 0 0 0,1 0 0 0 0,0-1 0 0 0,0 1-1 0 0,0 0 1 0 0,0 0 0 0 0,-1-1 0 0 0,1 1 0 0 0,0 0 0 0 0,0 0 0 0 0,0 0 0 0 0,0 0 0 0 0,0 0 0 0 0,0 0-1 0 0,-1 0 1 0 0,1 0 0 0 0,2 1 0 0 0,-3 0-33 0 0,1 0 0 0 0,0-1-1 0 0,-1 1 1 0 0,1 0 0 0 0,-1 0-1 0 0,1-1 1 0 0,-1 1 0 0 0,1 0 0 0 0,-1 0-1 0 0,0 0 1 0 0,1 0 0 0 0,-1 0 0 0 0,0 0-1 0 0,0 0 1 0 0,0 0 0 0 0,0-1-1 0 0,0 1 1 0 0,0 0 0 0 0,0 0 0 0 0,0 0-1 0 0,0 0 1 0 0,0 0 0 0 0,0 0-1 0 0,-1 1 1 0 0,0 4-61 0 0,-1-1 0 0 0,0 1 0 0 0,0-1-1 0 0,0 1 1 0 0,0-1 0 0 0,-1 0 0 0 0,0 0 0 0 0,0 0-1 0 0,-5 5 1 0 0,-8 15 328 0 0,9-3 428 0 0,6-20-894 0 0,1 0 0 0 0,0 0 0 0 0,-1 0 0 0 0,0 0 0 0 0,1 0 0 0 0,-1 0 0 0 0,0 0 0 0 0,0 0 0 0 0,0-1 0 0 0,0 1 0 0 0,0 0 0 0 0,-3 2 0 0 0,-9 11-648 0 0,12-14-10 0 0,1-1-230 0 0,1-1-1407 0 0,4-6-5472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1:0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8287 0 0,'0'0'191'0'0,"0"0"26"0"0,0 0 9 0 0,-2 1 110 0 0,1 0-2567 0 0,-1 0 2456 0 0,-5 1 15377 0 0,4-5-13504 0 0,2 2-1654 0 0,1 1-217 0 0,0 0 161 0 0,0 0 100 0 0,0 0 21 0 0,0 0-66 0 0,0 0-358 0 0,0 0-406 0 0,0 0-154 0 0,-6 2-7315 0 0,-3 0-368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95 13823 0 0,'0'0'315'0'0,"0"0"45"0"0,0 0 21 0 0,0 0-49 0 0,-1 1-220 0 0,-4 1 39 0 0,4-2 569 0 0,1 0 249 0 0,0 0 45 0 0,0 0-61 0 0,0 0-288 0 0,9 13 907 0 0,-7-10-1419 0 0,0-1-1 0 0,0 1 1 0 0,-1-1-1 0 0,1 1 1 0 0,1-1-1 0 0,-1 0 0 0 0,0 0 1 0 0,0 0-1 0 0,1 0 1 0 0,-1 0-1 0 0,1-1 1 0 0,0 1-1 0 0,2 1 1 0 0,-2-3-110 0 0,-1 1 1 0 0,1-1 0 0 0,-1 0-1 0 0,1 0 1 0 0,-1 1-1 0 0,1-1 1 0 0,-1-1-1 0 0,1 1 1 0 0,-1 0 0 0 0,0-1-1 0 0,1 1 1 0 0,-1-1-1 0 0,1 0 1 0 0,-1 0-1 0 0,0 0 1 0 0,0 0-1 0 0,1 0 1 0 0,-1 0 0 0 0,0 0-1 0 0,0-1 1 0 0,0 1-1 0 0,0-1 1 0 0,2-2-1 0 0,-2 1 30 0 0,0 0 0 0 0,-1 0 0 0 0,1 0 0 0 0,0-1 0 0 0,-1 1-1 0 0,0 0 1 0 0,0-1 0 0 0,0 1 0 0 0,0-1 0 0 0,-1 1 0 0 0,1-1-1 0 0,-1 0 1 0 0,0-4 0 0 0,0 4-6 0 0,0 1-1 0 0,-1-1 1 0 0,1 0-1 0 0,-1 1 1 0 0,0-1 0 0 0,0 1-1 0 0,0-1 1 0 0,-1 1-1 0 0,1 0 1 0 0,-1-1 0 0 0,0 1-1 0 0,0 0 1 0 0,-3-4-1 0 0,3 5-35 0 0,1 0 1 0 0,0 1-1 0 0,-1-1 0 0 0,0 1 0 0 0,1-1 0 0 0,-1 1 0 0 0,0 0 0 0 0,0 0 0 0 0,0 0 0 0 0,0 0 0 0 0,0 0 0 0 0,0 0 0 0 0,0 0 0 0 0,0 0 0 0 0,0 1 0 0 0,0 0 0 0 0,-1-1 0 0 0,1 1 1 0 0,0 0-1 0 0,0 0 0 0 0,-1 0 0 0 0,-3 0 0 0 0,-5 3-938 0 0,0 1 0 0 0,0 0 0 0 0,1 0 0 0 0,-1 1 0 0 0,1 0 0 0 0,0 1 0 0 0,-10 7 0 0 0,-5 4-1140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0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11975 0 0,'0'0'267'0'0,"0"0"42"0"0,0 0 17 0 0,0 0-28 0 0,6-9 673 0 0,10-6 1533 0 0,-8 7-1663 0 0,1 0 0 0 0,-1-1 0 0 0,0 0 0 0 0,10-16 0 0 0,23-38 2743 0 0,-33 51-2401 0 0,-7 11-795 0 0,-9 4 609 0 0,4-1-968 0 0,0 0 0 0 0,-1 0-1 0 0,1 0 1 0 0,0 1 0 0 0,0-1 0 0 0,1 1 0 0 0,-1 0-1 0 0,0 0 1 0 0,1 1 0 0 0,0-1 0 0 0,0 1 0 0 0,0-1-1 0 0,0 1 1 0 0,-4 8 0 0 0,-2 4 30 0 0,1 1-1 0 0,-8 24 1 0 0,15-37-59 0 0,0 0 0 0 0,0 0 0 0 0,1 0 0 0 0,-1 0 0 0 0,1 0 0 0 0,0 0 0 0 0,0 0 0 0 0,0 0 0 0 0,0 0 0 0 0,1 0 0 0 0,-1 0 0 0 0,1 0 0 0 0,0 0 0 0 0,1 0 0 0 0,-1 0 0 0 0,1 0 0 0 0,-1-1 0 0 0,5 7 0 0 0,-5-7 0 0 0,-1-2 0 0 0,0 0 0 0 0,0-1 0 0 0,1 1 0 0 0,-1 0 0 0 0,0 0 0 0 0,1 0 0 0 0,-1-1 0 0 0,0 1 0 0 0,1 0 0 0 0,-1 0 0 0 0,1-1 0 0 0,-1 1 0 0 0,1 0 0 0 0,0-1 0 0 0,-1 1 0 0 0,2 0 0 0 0,5 4 0 0 0,-5-4-103 0 0,0 0 1 0 0,0 0-1 0 0,1 0 0 0 0,-1 0 1 0 0,0-1-1 0 0,0 1 0 0 0,1-1 0 0 0,-1 0 1 0 0,0 0-1 0 0,1 0 0 0 0,-1 0 1 0 0,0 0-1 0 0,0 0 0 0 0,1-1 1 0 0,-1 1-1 0 0,0-1 0 0 0,0 1 1 0 0,1-1-1 0 0,-1 0 0 0 0,0 0 0 0 0,2-1 1 0 0,3-2-450 0 0,-1-1 0 0 0,0 0 0 0 0,0 0 1 0 0,-1-1-1 0 0,6-5 0 0 0,-10 9 488 0 0,8-7-1960 0 0,0-2-22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0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17503 0 0,'0'0'399'0'0,"0"0"60"0"0,0 0 21 0 0,2-1-59 0 0,1-1-348 0 0,16-6 15 0 0,2 2 1400 0 0,29-4 0 0 0,-21 6-384 0 0,-7 2 795 0 0,-22 2-1896 0 0,0 0 0 0 0,0 0 0 0 0,1 0 0 0 0,-1 0 1 0 0,0 0-1 0 0,0 0 0 0 0,0 0 0 0 0,1 0 0 0 0,-1 0 1 0 0,0 0-1 0 0,0 0 0 0 0,0 0 0 0 0,0 0 0 0 0,1 1 0 0 0,-1-1 1 0 0,0 0-1 0 0,0 0 0 0 0,0 0 0 0 0,0 0 0 0 0,0 0 1 0 0,1 0-1 0 0,-1 1 0 0 0,0-1 0 0 0,0 0 0 0 0,0 0 0 0 0,0 0 1 0 0,0 0-1 0 0,0 0 0 0 0,0 1 0 0 0,0-1 0 0 0,1 0 0 0 0,-1 0 1 0 0,0 0-1 0 0,0 1 0 0 0,0-1 0 0 0,0 0 0 0 0,0 0 1 0 0,0 0-1 0 0,0 0 0 0 0,0 1 0 0 0,0-1 0 0 0,0 0 0 0 0,0 0 1 0 0,0 0-1 0 0,-1 1 0 0 0,1-1 0 0 0,0 0 0 0 0,-3 9 11 0 0,2-8-15 0 0,-2 4 152 0 0,0 1-1 0 0,-1-1 1 0 0,1 0-1 0 0,-1 0 1 0 0,-1-1 0 0 0,1 1-1 0 0,-1-1 1 0 0,-8 7-1 0 0,5-5 81 0 0,1 1 0 0 0,-9 10 0 0 0,5-3-231 0 0,6-4 0 0 0,6-7 0 0 0,0-2 0 0 0,-1 0 0 0 0,0-1-1 0 0,0 1 1 0 0,0-1 0 0 0,0 1 0 0 0,0-1-1 0 0,0 1 1 0 0,0-1 0 0 0,1 1-1 0 0,-1-1 1 0 0,0 1 0 0 0,0-1-1 0 0,1 1 1 0 0,-1-1 0 0 0,0 1-1 0 0,0-1 1 0 0,1 1 0 0 0,-1-1-1 0 0,1 0 1 0 0,-1 1 0 0 0,0-1-1 0 0,1 0 1 0 0,-1 1 0 0 0,1-1 0 0 0,-1 0-1 0 0,1 0 1 0 0,-1 1 0 0 0,1-1-1 0 0,-1 0 1 0 0,1 0 0 0 0,-1 0-1 0 0,2 1 1 0 0,-1-1-54 0 0,1 1-54 0 0,0-1 1 0 0,1 1-1 0 0,-1 0 1 0 0,0-1-1 0 0,0 0 1 0 0,0 1-1 0 0,1-1 0 0 0,-1 0 1 0 0,0 0-1 0 0,1 0 1 0 0,-1-1-1 0 0,0 1 0 0 0,0-1 1 0 0,1 1-1 0 0,-1-1 1 0 0,4-1-1 0 0,18-10-1740 0 0,-10 3-3093 0 0,-6 3-2225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0:0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17503 0 0,'0'0'399'0'0,"0"0"60"0"0,0 0 21 0 0,0 0-59 0 0,0 0-136 0 0,0 0 457 0 0,0 0 228 0 0,0 0 43 0 0,-2 8 606 0 0,-2 15-1297 0 0,3-10-96 0 0,-1 0 0 0 0,-1-1-1 0 0,0 1 1 0 0,0-1-1 0 0,-10 21 1 0 0,10-23-240 0 0,3-8 19 0 0,0-1 1 0 0,0 1-1 0 0,-1-1 1 0 0,1 1-1 0 0,-1-1 0 0 0,1 0 1 0 0,-1 1-1 0 0,0-1 0 0 0,0 0 1 0 0,1 1-1 0 0,-1-1 1 0 0,0 0-1 0 0,0 0 0 0 0,0 0 1 0 0,-2 2-1 0 0,3-3 103 0 0,0 1 0 0 0,-1-1 0 0 0,1 1-1 0 0,0-1 1 0 0,0 1 0 0 0,-1-1 0 0 0,1 1 0 0 0,0 0 0 0 0,0-1 0 0 0,0 1-1 0 0,0-1 1 0 0,0 1 0 0 0,0 0 0 0 0,0-1 0 0 0,0 1 0 0 0,0-1-1 0 0,0 2 1 0 0,2 2-778 0 0,0-3-5389 0 0,12-13 4527 0 0,4-5-4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1:0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32 10135 0 0,'0'0'231'0'0,"-11"1"546"0"0,10-1-660 0 0,0 0-1 0 0,0 0 0 0 0,0 0 0 0 0,1 0 0 0 0,-1 0 0 0 0,0 0 1 0 0,0 0-1 0 0,0-1 0 0 0,0 1 0 0 0,0 0 0 0 0,0-1 1 0 0,0 1-1 0 0,1 0 0 0 0,-1-1 0 0 0,0 1 0 0 0,0-1 1 0 0,1 1-1 0 0,-2-2 0 0 0,2 1 66 0 0,1 1 0 0 0,-1-1 1 0 0,0 1-1 0 0,1-1 0 0 0,-1 1 0 0 0,1-1 0 0 0,-1 1 0 0 0,1-1 0 0 0,0 1 1 0 0,-1 0-1 0 0,1-1 0 0 0,-1 1 0 0 0,1 0 0 0 0,1-1 0 0 0,7-4-495 0 0,3-7 1434 0 0,-6 9-5411 0 0,-6 3-1120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0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490 115 8287 0 0,'0'0'382'0'0,"0"0"-8"0"0,12-12 3569 0 0,9-18 2866 0 0,-21 29-6265 0 0,0 1-28 0 0,0 0-4 0 0,0 0 0 0 0,2-25 1571 0 0,-2 24-1595 0 0,0 1 21 0 0,-5-7 83 0 0,2 4-497 0 0,0 1 0 0 0,0-1 0 0 0,0 1 0 0 0,0 0 0 0 0,-1-1 0 0 0,1 1-1 0 0,-1 1 1 0 0,1-1 0 0 0,-1 1 0 0 0,-6-2 0 0 0,0 0 245 0 0,0 1 0 0 0,-19-2 0 0 0,-78 0-340 0 0,88 3 0 0 0,0 1 0 0 0,0 0 0 0 0,-35 7 0 0 0,-2-1 0 0 0,50-6 0 0 0,-23 5 0 0 0,29-5 0 0 0,0 0 0 0 0,0 0 0 0 0,0 1 0 0 0,0-1 0 0 0,1 0 0 0 0,-1 0 0 0 0,0 0 0 0 0,0 0 0 0 0,0 0 0 0 0,0 0 0 0 0,0 0 0 0 0,0 0 0 0 0,0 0 0 0 0,0 1 0 0 0,0-1 0 0 0,0 0 0 0 0,0 0 0 0 0,0 0 0 0 0,0 0 0 0 0,0 0 0 0 0,0 0 0 0 0,0 0 0 0 0,0 1 0 0 0,0-1 0 0 0,0 0 0 0 0,0 0 0 0 0,0 0 0 0 0,0 0 0 0 0,0 0 0 0 0,0 0 0 0 0,0 0 0 0 0,0 1 0 0 0,0-1 0 0 0,0 0 0 0 0,0 0 0 0 0,0 0 0 0 0,0 0 0 0 0,-1 0 0 0 0,1 0 0 0 0,0 0 0 0 0,0 0 0 0 0,0 0 0 0 0,0 0 0 0 0,0 0 0 0 0,0 1 0 0 0,0-1 0 0 0,0 0 0 0 0,0 0 0 0 0,-1 0 0 0 0,1 0 0 0 0,9 3 0 0 0,74 16 0 0 0,-72-16 0 0 0,1 0 0 0 0,-2 1 0 0 0,1 1 0 0 0,0 0 0 0 0,-1 0 0 0 0,0 1 0 0 0,15 10 0 0 0,-4-2 0 0 0,-5-1 0 0 0,-8-5 0 0 0,-5 1 0 0 0,-2-6 0 0 0,-1 1 0 0 0,0-1 0 0 0,0 1 0 0 0,0-1 0 0 0,-1 1 0 0 0,1-1 0 0 0,-1 1 0 0 0,0-1 0 0 0,0 1 0 0 0,0-1 0 0 0,0 0 0 0 0,0 1 0 0 0,-1-1 0 0 0,0 0 0 0 0,1 0 0 0 0,-1 0 0 0 0,-1 0 0 0 0,1 0 0 0 0,-3 3 0 0 0,-6 4 0 0 0,0 0 0 0 0,0-1 0 0 0,-18 11 0 0 0,16-11 0 0 0,-92 59 0 0 0,60-40 0 0 0,29-19 0 0 0,0 1 0 0 0,1 0 0 0 0,-23 21 0 0 0,26-21 0 0 0,3 5 0 0 0,6-7 0 0 0,4 1 0 0 0,-1-8 0 0 0,0 0 0 0 0,0 0 0 0 0,0 0 0 0 0,1 0 0 0 0,-1 0 0 0 0,1 0 0 0 0,-1-1 0 0 0,0 1 0 0 0,1 0 0 0 0,0 0 0 0 0,-1 0 0 0 0,1-1 0 0 0,-1 1 0 0 0,1 0 0 0 0,0-1 0 0 0,-1 1 0 0 0,1 0 0 0 0,0-1 0 0 0,0 1 0 0 0,0-1 0 0 0,0 1 0 0 0,-1-1 0 0 0,1 0 0 0 0,0 1 0 0 0,0-1 0 0 0,0 0 0 0 0,0 0 0 0 0,2 1 0 0 0,0-1 0 0 0,14 3 0 0 0,0 0 0 0 0,0-2 0 0 0,0 0 0 0 0,0-1 0 0 0,0-1 0 0 0,0 0 0 0 0,32-7 0 0 0,-23 7 0 0 0,-11 0 0 0 0,-11-1 0 0 0,-2 0 0 0 0,14 0-64 0 0,-14 1-273 0 0,-2 1-138 0 0,0 0-33 0 0,0 0-140 0 0,0 0-572 0 0,0 0-253 0 0,0 0-1246 0 0,0 0-4789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0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24 186 10135 0 0,'0'0'464'0'0,"0"0"-9"0"0,1-8-278 0 0,0-5 923 0 0,1 0 0 0 0,0 0-1 0 0,1 0 1 0 0,0 1-1 0 0,1-1 1 0 0,8-14 0 0 0,-5 9 1143 0 0,8-33 0 0 0,-15 51-2236 0 0,0 0 0 0 0,0 0-1 0 0,0 0 1 0 0,0 0 0 0 0,0 0 0 0 0,0 0 0 0 0,1 0-1 0 0,-1-1 1 0 0,0 1 0 0 0,0 0 0 0 0,0 0 0 0 0,0 0-1 0 0,0 0 1 0 0,0 0 0 0 0,0 0 0 0 0,0 0-1 0 0,0 0 1 0 0,0-1 0 0 0,0 1 0 0 0,0 0 0 0 0,0 0-1 0 0,0 0 1 0 0,0 0 0 0 0,0 0 0 0 0,0 0-1 0 0,0 0 1 0 0,0-1 0 0 0,0 1 0 0 0,0 0 0 0 0,0 0-1 0 0,0 0 1 0 0,0 0 0 0 0,0 0 0 0 0,0 0-1 0 0,0 0 1 0 0,0 0 0 0 0,0-1 0 0 0,0 1 0 0 0,0 0-1 0 0,-1 0 1 0 0,1 0 0 0 0,0 0 0 0 0,0 0 0 0 0,0 0-1 0 0,0 0 1 0 0,0 0 0 0 0,0 0 0 0 0,0 0-1 0 0,0 0 1 0 0,0 0 0 0 0,0 0 0 0 0,-1-1 0 0 0,1 1-1 0 0,0 0 1 0 0,0 0 0 0 0,0 0 0 0 0,0 0-1 0 0,0 0 1 0 0,0 0 0 0 0,0 0 0 0 0,-1 0 0 0 0,1 0-1 0 0,0 0 1 0 0,0 0 0 0 0,0 0 0 0 0,0 1-1 0 0,-9 7 684 0 0,-9 16 310 0 0,17-23-992 0 0,-4 7-8 0 0,0 0 0 0 0,0 0 0 0 0,0 1 0 0 0,1 0 0 0 0,-4 13 0 0 0,6-16 0 0 0,1 0 0 0 0,0 0 0 0 0,0 0 0 0 0,0 0 0 0 0,1 0 0 0 0,-1 0 0 0 0,2 0 0 0 0,-1 0 0 0 0,2 11 0 0 0,-2-16 0 0 0,1 0 0 0 0,-1 1 0 0 0,0-1 0 0 0,1 0 0 0 0,-1 1 0 0 0,0-1 0 0 0,1 0 0 0 0,0 1 0 0 0,-1-1 0 0 0,1 0 0 0 0,0 0 0 0 0,-1 0 0 0 0,1 0 0 0 0,0 0 0 0 0,0 0 0 0 0,0 0 0 0 0,0 0 0 0 0,0 0 0 0 0,0 0 0 0 0,0 0 0 0 0,1-1 0 0 0,-1 1 0 0 0,2 0 0 0 0,1 1 0 0 0,-1 0 0 0 0,-1-1 0 0 0,2 0 0 0 0,-1 0 0 0 0,0 0 0 0 0,0-1 0 0 0,0 1 0 0 0,0-1 0 0 0,0 1 0 0 0,1-1 0 0 0,-1 0 0 0 0,0 0 0 0 0,0-1 0 0 0,0 1 0 0 0,1-1 0 0 0,-1 1 0 0 0,0-1 0 0 0,4-1 0 0 0,3-2 0 0 0,-1 0 0 0 0,1-1 0 0 0,17-10 0 0 0,-16 7 7 0 0,0 0 1 0 0,0 0-1 0 0,-1-1 0 0 0,0 0 0 0 0,-1-1 0 0 0,0 0 1 0 0,0-1-1 0 0,-1 1 0 0 0,12-24 0 0 0,-9 8 1361 0 0,-11 23-925 0 0,0 3-440 0 0,0 0 1 0 0,0 0-1 0 0,-1-1 1 0 0,1 1-1 0 0,0 0 1 0 0,0 0-1 0 0,-1 0 1 0 0,1 0-1 0 0,0-1 1 0 0,0 1-1 0 0,-1 0 1 0 0,1 0 0 0 0,0 0-1 0 0,-1 0 1 0 0,1 0-1 0 0,0 0 1 0 0,0 0-1 0 0,-1 0 1 0 0,1 0-1 0 0,0 0 1 0 0,-1 0-1 0 0,1 0 1 0 0,0 0-1 0 0,0 0 1 0 0,-1 0-1 0 0,1 0 1 0 0,0 0-1 0 0,-1 0 1 0 0,1 0-1 0 0,0 0 1 0 0,0 0-1 0 0,-1 1 1 0 0,1-1-1 0 0,0 0 1 0 0,0 0 0 0 0,-1 0-1 0 0,1 0 1 0 0,0 1-1 0 0,0-1 1 0 0,-1 0-1 0 0,1 0 1 0 0,0 0-1 0 0,0 1 1 0 0,0-1-1 0 0,0 0 1 0 0,-1 1-1 0 0,1-1-3 0 0,-5 6 0 0 0,0 0 0 0 0,1 0 0 0 0,-1 1 0 0 0,1 0 0 0 0,0 0 0 0 0,1 0 0 0 0,0 0 0 0 0,-5 14 0 0 0,-7 18 0 0 0,4-15 0 0 0,2 0 0 0 0,-8 33 0 0 0,-2 6 0 0 0,-9 20 0 0 0,21-70 0 0 0,1-10 0 0 0,5-3 0 0 0,0 0 0 0 0,0 0 0 0 0,0 1 0 0 0,1-1 0 0 0,-1 0 0 0 0,0 1 0 0 0,0-1 0 0 0,0 1 0 0 0,0-1 0 0 0,0 1 0 0 0,0-1 0 0 0,0 1 0 0 0,1-1 0 0 0,-1 1 0 0 0,0 0 0 0 0,0 1 0 0 0,-1-1-33 0 0,1 0 0 0 0,0 1 0 0 0,-1-1 0 0 0,1 0 1 0 0,-1 0-1 0 0,1 0 0 0 0,-1 0 0 0 0,0 0 0 0 0,1 0 0 0 0,-1 0 0 0 0,0 0 0 0 0,0-1 0 0 0,1 1 0 0 0,-1-1 0 0 0,-2 1 1 0 0,-6 2-318 0 0,1 1 19 0 0,0-1 0 0 0,0 0 0 0 0,-11 2 0 0 0,18-4-748 0 0,2-1-370 0 0,0 0-72 0 0,0 0-14 0 0,0 0-1 0 0,3-16-1536 0 0,4 2 1536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0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13823 0 0,'0'0'315'0'0,"0"0"45"0"0,0 0 21 0 0,7-6 63 0 0,51-39 3065 0 0,-34 27-1486 0 0,-24 18-1927 0 0,0 0 0 0 0,0 0-1 0 0,0 0 1 0 0,0 0 0 0 0,1-1-1 0 0,-1 1 1 0 0,0 0 0 0 0,0 0-1 0 0,0 0 1 0 0,0 0 0 0 0,0 0-1 0 0,0 0 1 0 0,1-1 0 0 0,-1 1-1 0 0,0 0 1 0 0,0 0 0 0 0,0 0-1 0 0,0 0 1 0 0,1 0 0 0 0,-1 0-1 0 0,0 0 1 0 0,0 0 0 0 0,0 0 0 0 0,0 0-1 0 0,1 0 1 0 0,-1 0 0 0 0,0 0-1 0 0,0 0 1 0 0,0 0 0 0 0,0 0-1 0 0,1 0 1 0 0,-1 0 0 0 0,0 0-1 0 0,0 0 1 0 0,0 0 0 0 0,1 0-1 0 0,-1 0 1 0 0,0 0 0 0 0,0 0-1 0 0,0 0 1 0 0,0 0 0 0 0,0 0-1 0 0,1 0 1 0 0,-1 1 0 0 0,0-1-1 0 0,-3 10 692 0 0,-10 14-332 0 0,2-8-178 0 0,6-11-193 0 0,1 1 0 0 0,1-1 0 0 0,-1 1 0 0 0,1 0 0 0 0,0 0 0 0 0,0 1 0 0 0,1-1 0 0 0,-1 0 0 0 0,-1 10 0 0 0,2 0-84 0 0,3-14 0 0 0,-1-1 0 0 0,0-1 0 0 0,0 1 0 0 0,0-1 0 0 0,0 1 0 0 0,0-1 0 0 0,0 1 0 0 0,0-1 0 0 0,0 1 0 0 0,1-1 0 0 0,-1 0 0 0 0,0 1 0 0 0,0-1 0 0 0,1 1 0 0 0,-1-1 0 0 0,0 1 0 0 0,1-1 0 0 0,-1 0 0 0 0,0 1 0 0 0,1-1 0 0 0,-1 0 0 0 0,0 0 0 0 0,1 1 0 0 0,-1-1 0 0 0,1 0 0 0 0,-1 0 0 0 0,1 1 0 0 0,-1-1 0 0 0,1 0 0 0 0,-1 0 0 0 0,1 0 0 0 0,-1 0 0 0 0,1 0 0 0 0,-1 0 0 0 0,0 0 0 0 0,1 0 0 0 0,-1 0 0 0 0,1 0 0 0 0,-1 0 0 0 0,1 0 0 0 0,-1 0 0 0 0,1 0 0 0 0,-1 0 0 0 0,1 0 0 0 0,0-1 0 0 0,0 1 0 0 0,2 0-380 0 0,1 0 0 0 0,0-1-1 0 0,-1 1 1 0 0,1-1 0 0 0,-1 0-1 0 0,1 0 1 0 0,-1 0 0 0 0,0-1 0 0 0,1 1-1 0 0,-1-1 1 0 0,5-3 0 0 0,-2 0-1554 0 0,1 0 0 0 0,-1 0 0 0 0,11-12 1 0 0,-9 9-4705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0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 21191 0 0,'0'0'480'0'0,"2"-3"67"0"0,0 1-385 0 0,-1 1-90 0 0,-1 0 1 0 0,1 0-1 0 0,0 0 0 0 0,-1 0 0 0 0,1 0 0 0 0,0 0 0 0 0,-1 0 0 0 0,1 0 0 0 0,-1 0 0 0 0,0 0 1 0 0,1 0-1 0 0,-1-3 0 0 0,0 4 109 0 0,-2-2-94 0 0,1 1 0 0 0,0 0-1 0 0,0 0 1 0 0,0-1 0 0 0,0 1-1 0 0,0-1 1 0 0,0 1 0 0 0,0-1-1 0 0,0 0 1 0 0,0 1 0 0 0,1-1 0 0 0,-1 0-1 0 0,1 1 1 0 0,-1-1 0 0 0,1 0-1 0 0,0 0 1 0 0,0 1 0 0 0,0-1 0 0 0,0 0-1 0 0,0 0 1 0 0,0 1 0 0 0,0-3-1 0 0,0-4-12 0 0,0 2-343 0 0,0 4-1135 0 0,0 2-511 0 0,0 0-107 0 0,0 0-24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1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95 10135 0 0,'0'0'231'0'0,"0"0"29"0"0,0 0 19 0 0,0 0 105 0 0,0 0 410 0 0,0 0 184 0 0,0 0 40 0 0,0 0 6 0 0,0 0 0 0 0,0 0-974 0 0,0 0 0 0 0,-1 0 0 0 0,1 0 0 0 0,0 0 0 0 0,0 0 0 0 0,0 0 0 0 0,0 0 0 0 0,0 0 0 0 0,0 0 0 0 0,-1 0 0 0 0,1 0 0 0 0,0 0 0 0 0,0 0 0 0 0,0 0 0 0 0,0 0-1 0 0,0 0 1 0 0,0 0 0 0 0,0 0 0 0 0,0 0 0 0 0,-1 0 0 0 0,1-1 0 0 0,0 1 0 0 0,0 0 0 0 0,0 0 0 0 0,0 0 0 0 0,0 0 0 0 0,0 0 0 0 0,0 0 0 0 0,0 0 0 0 0,0 0 0 0 0,0-1 0 0 0,0 1 0 0 0,0 0 0 0 0,0 0-1 0 0,-1 0 1 0 0,1 0 0 0 0,0 0 0 0 0,0 0 0 0 0,0 0 0 0 0,0-1 0 0 0,1-3 315 0 0,1 0-1 0 0,-1 0 0 0 0,1 0 0 0 0,0 0 1 0 0,-1 0-1 0 0,4-3 0 0 0,-1-1 278 0 0,7-8 866 0 0,-9 14-1257 0 0,0 0 0 0 0,-1-1 1 0 0,1 0-1 0 0,0 1 0 0 0,-1-1 0 0 0,1 0 1 0 0,-1 0-1 0 0,0 0 0 0 0,0 0 1 0 0,1-5-1 0 0,-2 7 120 0 0,0 1 117 0 0,-1 0-443 0 0,-1 0 1 0 0,0 1 0 0 0,1-1-1 0 0,-1 1 1 0 0,1 0 0 0 0,-1-1-1 0 0,1 1 1 0 0,-1 0 0 0 0,1 0-1 0 0,-1 0 1 0 0,1 0-1 0 0,0 0 1 0 0,-1 1 0 0 0,0 0-1 0 0,-16 19 388 0 0,9-7-433 0 0,-4 2 0 0 0,1 2 0 0 0,0 0 0 0 0,1 0 0 0 0,2 1 0 0 0,-13 31 0 0 0,19-37 0 0 0,5-9 0 0 0,-1-2 0 0 0,-1-1 0 0 0,1 0 0 0 0,-1 0 0 0 0,0 0 0 0 0,1 0 0 0 0,-1 0 0 0 0,0-1 0 0 0,1 1 0 0 0,-1 0 0 0 0,1 0 0 0 0,-1 0 0 0 0,1 0 0 0 0,0-1 0 0 0,-1 1 0 0 0,1 0 0 0 0,0 0 0 0 0,0-1 0 0 0,-1 1 0 0 0,1-1 0 0 0,0 1 0 0 0,0-1 0 0 0,0 1 0 0 0,0-1 0 0 0,0 1 0 0 0,0-1 0 0 0,0 0 0 0 0,0 1 0 0 0,0-1 0 0 0,1 0 0 0 0,1 1 0 0 0,1 0-138 0 0,1-1 0 0 0,0 1 0 0 0,0-1 0 0 0,-1 1 0 0 0,1-1 0 0 0,0-1 0 0 0,-1 1-1 0 0,1-1 1 0 0,0 0 0 0 0,-1 0 0 0 0,6-2 0 0 0,5-2-943 0 0,27-14-1 0 0,-37 17 521 0 0,9-6-6280 0 0,-5 1-241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1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11975 0 0,'0'0'267'0'0,"0"0"42"0"0,0 0 17 0 0,0 0-28 0 0,15-3 1642 0 0,1-1 909 0 0,25-4-1 0 0,1 1-165 0 0,-27 6-2359 0 0,-14 2-191 0 0,1-1 363 0 0,-2 0 15 0 0,0 0-68 0 0,-5 8-278 0 0,4-5-165 0 0,-1-1 0 0 0,0 1 0 0 0,0-1 0 0 0,0 0 0 0 0,0 1 0 0 0,0-1 0 0 0,0 0 0 0 0,0 0 0 0 0,-1 0 0 0 0,1-1 0 0 0,-1 1 0 0 0,-2 1 0 0 0,-28 19 0 0 0,27-16 0 0 0,3 0 0 0 0,10-2 0 0 0,-2-2-191 0 0,0 0 0 0 0,1-1 0 0 0,-1 1 0 0 0,1-2 0 0 0,-1 1 0 0 0,1 0 0 0 0,0-1 0 0 0,7-1 0 0 0,0 0-637 0 0,-1-1 0 0 0,23-6 1 0 0,-26 5-707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15663 0 0,'2'1'356'0'0,"-2"-1"-344"0"0,0 0-1 0 0,1 1 0 0 0,-1-1 0 0 0,1 0 1 0 0,-1 0-1 0 0,1 0 0 0 0,-1 0 0 0 0,0 0 1 0 0,1 0-1 0 0,-1 0 0 0 0,1 0 0 0 0,-1 0 1 0 0,1 0-1 0 0,-1 0 0 0 0,1 0 0 0 0,-1 0 1 0 0,0 0-1 0 0,1 0 0 0 0,-1 0 0 0 0,1 0 1 0 0,-1 0-1 0 0,0-1 0 0 0,1 1 0 0 0,-1 0 1 0 0,1 0-1 0 0,-1-1 0 0 0,13-11 426 0 0,8-22 181 0 0,-20 32-613 0 0,43-98 2810 0 0,-28 60-1835 0 0,-12 31-694 0 0,5-12 586 0 0,0 0-1 0 0,-2-1 1 0 0,6-29 0 0 0,-11 41-67 0 0,-4 13 370 0 0,-3 10-491 0 0,-26 60-684 0 0,-23 84 0 0 0,38-121 0 0 0,12-30 0 0 0,1 0 0 0 0,0 1 0 0 0,0 0 0 0 0,1-1 0 0 0,-3 13 0 0 0,4-13 3 0 0,-1-1-1 0 0,0 1 0 0 0,0 0 1 0 0,-4 8-1 0 0,-3 6-78 0 0,9-18-261 0 0,-3 4-373 0 0,3-5-5623 0 0,4-8-1175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1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15663 0 0,'0'0'356'0'0,"0"0"50"0"0,0 0 20 0 0,0 0-42 0 0,0 0-112 0 0,0 0 463 0 0,0 0 234 0 0,0 0 45 0 0,0 0-61 0 0,1 0-787 0 0,-1 0 0 0 0,1 1 0 0 0,0-1 0 0 0,-1 0 0 0 0,1 0 0 0 0,0 1 0 0 0,-1-1 0 0 0,1 1 0 0 0,-1-1 0 0 0,1 1 0 0 0,-1-1 0 0 0,1 1 0 0 0,0 0 0 0 0,0 7-205 0 0,-1-4 253 0 0,0 0-1 0 0,0-1 1 0 0,0 1 0 0 0,-1 0 0 0 0,1 0-1 0 0,-2 5 1 0 0,1-8 229 0 0,1 1-422 0 0,-1 0 0 0 0,0 0 0 0 0,0 0 0 0 0,0-1 0 0 0,0 1 0 0 0,0 0 0 0 0,-3 3 0 0 0,0 1-24 0 0,-7 6-5394 0 0,11-12-2110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19:1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13823 0 0,'0'0'630'0'0,"0"0"-13"0"0,0-16-226 0 0,0-4 1917 0 0,0-1 1 0 0,6-27 0 0 0,-4 40-2023 0 0,-1 0 0 0 0,2-1-1 0 0,-1 1 1 0 0,2 0 0 0 0,-1 1 0 0 0,1-1 0 0 0,0 1-1 0 0,8-12 1 0 0,-10 15-218 0 0,1 0 0 0 0,0 1 0 0 0,0-1 0 0 0,0 1 0 0 0,0 0 0 0 0,1 0 0 0 0,-1 0 0 0 0,1 0 0 0 0,7-4 0 0 0,-2 0 408 0 0,-8 6-343 0 0,0 0 1 0 0,0 0-1 0 0,0 0 1 0 0,0 0-1 0 0,0 0 1 0 0,0 0-1 0 0,0 0 1 0 0,0 1-1 0 0,3-2 1 0 0,-4 2-130 0 0,1-1 1 0 0,-1 1-1 0 0,0 0 0 0 0,1 0 1 0 0,-1 0-1 0 0,1-1 1 0 0,-1 1-1 0 0,0 0 0 0 0,1 0 1 0 0,-1 0-1 0 0,1 0 1 0 0,-1 0-1 0 0,1 0 0 0 0,-1 0 1 0 0,1 0-1 0 0,-1 0 1 0 0,0 0-1 0 0,1 0 0 0 0,-1 0 1 0 0,1 0-1 0 0,-1 0 1 0 0,1 0-1 0 0,-1 0 0 0 0,0 1 1 0 0,1-1-1 0 0,-1 0 0 0 0,1 0 1 0 0,-1 0-1 0 0,0 1 1 0 0,1-1-1 0 0,-1 0 0 0 0,0 1 1 0 0,1-1-1 0 0,-1 0 1 0 0,0 1-1 0 0,0-1 0 0 0,1 1 1 0 0,0 0-7 0 0,2 3 2 0 0,0-1 0 0 0,1 2 0 0 0,-2-1 0 0 0,1 0 0 0 0,0 0 0 0 0,-1 1 0 0 0,0 0 0 0 0,0-1 0 0 0,0 1 0 0 0,0 0 0 0 0,-1 0 0 0 0,1 6 0 0 0,1 5 0 0 0,-1 1 0 0 0,-1 24 0 0 0,0-38 0 0 0,-3 13 0 0 0,0-14 0 0 0,1-8 0 0 0,1-8 0 0 0,1 8 0 0 0,1 0 0 0 0,-1 0 0 0 0,2 0 0 0 0,-1 0 0 0 0,0 0 0 0 0,1 1 0 0 0,0-1 0 0 0,6-6 0 0 0,4-6 0 0 0,17-16 0 0 0,-22 25 0 0 0,-7 8 0 0 0,0 0 0 0 0,0 0 0 0 0,0 0 0 0 0,0 0 0 0 0,0 0 0 0 0,0 0 0 0 0,0 1 0 0 0,1-1 0 0 0,1-1 0 0 0,25-4 0 0 0,-25 5 0 0 0,-1 1 0 0 0,-1 0 0 0 0,1 0 0 0 0,-1 0 0 0 0,0 0 0 0 0,1 0 0 0 0,-1 0 0 0 0,1 0 0 0 0,-1 0 0 0 0,0 1 0 0 0,1-1 0 0 0,-1 1 0 0 0,0-1 0 0 0,1 1 0 0 0,-1-1 0 0 0,0 1 0 0 0,2 1 0 0 0,1-1 0 0 0,-1 1 0 0 0,0 0 0 0 0,1-1 0 0 0,-1 2 0 0 0,0-1 0 0 0,0 0 0 0 0,0 1 0 0 0,-1-1 0 0 0,1 1 0 0 0,0 0 0 0 0,-1 0 0 0 0,0 0 0 0 0,0 0 0 0 0,4 6 0 0 0,-3-4 0 0 0,-2-4 0 0 0,1 1 0 0 0,-1-1 0 0 0,0 1 0 0 0,-1 0 0 0 0,1 0 0 0 0,0 0 0 0 0,0 0 0 0 0,-1-1 0 0 0,1 1 0 0 0,0 4 0 0 0,1 2-64 0 0,-2-6-273 0 0,0-2-138 0 0,0 0-1125 0 0,0 0-4590 0 0,0 0-1968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1:0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6447 0 0,'0'0'298'0'0,"0"0"-10"0"0,-2 0-188 0 0,-13 6-138 0 0,15-6 160 0 0,0 0-1 0 0,0 0 1 0 0,0-1-1 0 0,0 1 0 0 0,0 0 1 0 0,0 0-1 0 0,0 0 0 0 0,0 0 1 0 0,-1 0-1 0 0,1 0 1 0 0,0 0-1 0 0,0 0 0 0 0,0 0 1 0 0,0 0-1 0 0,0 0 0 0 0,0 0 1 0 0,0 0-1 0 0,0-1 1 0 0,0 1-1 0 0,0 0 0 0 0,0 0 1 0 0,0 0-1 0 0,0 0 0 0 0,0 0 1 0 0,0 0-1 0 0,0 0 0 0 0,0 0 1 0 0,0 0-1 0 0,-1 0 1 0 0,1 0-1 0 0,0 0 0 0 0,0 0 1 0 0,0 0-1 0 0,0 0 0 0 0,0 0 1 0 0,0 0-1 0 0,0 0 1 0 0,0 0-1 0 0,0 0 0 0 0,0 0 1 0 0,0 0-1 0 0,-1 0 0 0 0,1 0 1 0 0,0 0-1 0 0,0 0 0 0 0,0 0 1 0 0,0 0-1 0 0,0 0 1 0 0,0 0-1 0 0,0 0 0 0 0,0 0 1 0 0,0 0-1 0 0,0 0 0 0 0,0 0 1 0 0,0 0-1 0 0,0 0 1 0 0,0 1-1 0 0,-1-1 0 0 0,1 0 1 0 0,1-5 731 0 0,-1 3-341 0 0,0 2 0 0 0,0 0 0 0 0,0 0 0 0 0,0 0 0 0 0,0 0 0 0 0,0 0 0 0 0,0 0 0 0 0,0 0 0 0 0,0 0 0 0 0,0 0 0 0 0,0 0-69 0 0,0 0-1723 0 0,0 0-5851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1:1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10135 0 0,'0'0'231'0'0,"0"0"29"0"0,0 0 19 0 0,1-2 105 0 0,4-15 1655 0 0,2-4 700 0 0,13-29 1 0 0,-17 44-2323 0 0,-2 1 0 0 0,1-1 0 0 0,0 1 0 0 0,1-11-1 0 0,-3 10 76 0 0,1 0-1 0 0,1 1 0 0 0,-1 0 0 0 0,4-10 0 0 0,-4 13-336 0 0,0-3-66 0 0,-1 3 282 0 0,0 2 117 0 0,0 0 21 0 0,0 0-66 0 0,-1 1-432 0 0,0 0 0 0 0,0 1 0 0 0,0-1 0 0 0,0 0 0 0 0,0 0 0 0 0,0 0 0 0 0,0 1 0 0 0,0-1 1 0 0,0 0-1 0 0,0 1 0 0 0,1-1 0 0 0,-1 1 0 0 0,1-1 0 0 0,-1 3 0 0 0,0-2-12 0 0,-4 12 1 0 0,-4 22 0 0 0,-3 12 0 0 0,9-40 0 0 0,1 0 0 0 0,0 0 0 0 0,1 0 0 0 0,-1 1 0 0 0,2-1 0 0 0,-1 9 0 0 0,1-13 0 0 0,0-1 0 0 0,0 1 0 0 0,1 0 0 0 0,-1-1 0 0 0,1 1 0 0 0,0-1 0 0 0,0 1 0 0 0,0-1 0 0 0,0 1 0 0 0,0-1 0 0 0,1 1 0 0 0,0-1 0 0 0,0 0 0 0 0,0 0 0 0 0,0 0 0 0 0,2 3 0 0 0,-1-4 0 0 0,-1 0 0 0 0,1 0 0 0 0,0-1 0 0 0,0 1 0 0 0,0-1 0 0 0,-1 1 0 0 0,1-1 0 0 0,1 0 0 0 0,-1 0 0 0 0,0 0 0 0 0,0-1 0 0 0,0 1 0 0 0,0-1 0 0 0,0 0 0 0 0,1 0 0 0 0,5 0 0 0 0,3-2 0 0 0,-1 0 0 0 0,1 0 0 0 0,13-5 0 0 0,-13 3 0 0 0,-2 1 74 0 0,-1-1 0 0 0,0 0 0 0 0,0 0 0 0 0,-1-1 0 0 0,1 0 0 0 0,-1-1 0 0 0,12-9 0 0 0,0-4 350 0 0,26-29 0 0 0,-37 37-304 0 0,-1-1 1 0 0,0 0-1 0 0,-1 0 0 0 0,10-26 0 0 0,-12 29-113 0 0,-16 36-7 0 0,1 1 0 0 0,2 1 0 0 0,1 0 0 0 0,-5 46 0 0 0,-3 130 0 0 0,15-181 0 0 0,-6 86 0 0 0,3-91 0 0 0,0 0 0 0 0,-1-1 0 0 0,-12 34 0 0 0,14-44 0 0 0,-1-1 0 0 0,-1 1 0 0 0,0-1 0 0 0,0 0 0 0 0,0 0 0 0 0,-7 8 0 0 0,9-13 0 0 0,0 1 0 0 0,-1-1 0 0 0,1 0 0 0 0,-1 0 0 0 0,0 0 0 0 0,1 0 0 0 0,-1 0 0 0 0,0-1 0 0 0,0 0 0 0 0,0 1 0 0 0,0-1 0 0 0,0 0 0 0 0,0 0 0 0 0,-1 0 0 0 0,1-1 0 0 0,0 1 0 0 0,0-1 0 0 0,-5 0 0 0 0,1 0-171 0 0,-1-1-1 0 0,1 0 1 0 0,0 0 0 0 0,0-1-1 0 0,0 0 1 0 0,0 0 0 0 0,0-1-1 0 0,1 0 1 0 0,-1 0 0 0 0,1 0-1 0 0,0-1 1 0 0,0 0 0 0 0,0 0-1 0 0,0-1 1 0 0,-7-6-1 0 0,10 8 43 0 0,0 0-1 0 0,0 0 0 0 0,0-1 0 0 0,1 1 0 0 0,-1-1 0 0 0,1 1 0 0 0,0-1 0 0 0,0 0 0 0 0,0 0 0 0 0,1 0 0 0 0,-1 0 1 0 0,1 0-1 0 0,0 0 0 0 0,0-1 0 0 0,0 1 0 0 0,1 0 0 0 0,-1-1 0 0 0,1 1 0 0 0,0 0 0 0 0,0-1 0 0 0,1 1 0 0 0,-1 0 0 0 0,1 0 1 0 0,0-1-1 0 0,0 1 0 0 0,3-7 0 0 0,5-4-1405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1:1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15663 0 0,'0'0'719'0'0,"0"0"-20"0"0,0 0-306 0 0,0 0 371 0 0,0 0 209 0 0,0 0 41 0 0,0 0-61 0 0,0 0-288 0 0,0 0-121 0 0,0 0-28 0 0,10-12 1020 0 0,6-9-299 0 0,0-1 0 0 0,12-25 0 0 0,-18 31-332 0 0,-9 15-462 0 0,0 0-294 0 0,-8 12-141 0 0,-6 23 0 0 0,3-10-8 0 0,2-5 0 0 0,0 1 0 0 0,2 0 0 0 0,-7 33 0 0 0,12-50 0 0 0,1-3 0 0 0,-1 1 0 0 0,1 0 0 0 0,0 0 0 0 0,0-1 0 0 0,0 1 0 0 0,0 0 0 0 0,0 0 0 0 0,0 0 0 0 0,0-1 0 0 0,0 1 0 0 0,0 0 0 0 0,0 0 0 0 0,0-1 0 0 0,1 1 0 0 0,-1 0 0 0 0,0-1 0 0 0,0 1 0 0 0,1 0 0 0 0,-1 0 0 0 0,1 0 0 0 0,-1 0 0 0 0,0 0 0 0 0,1-1 0 0 0,-1 1 0 0 0,0-1 0 0 0,0 1 0 0 0,0 0 0 0 0,1-1 0 0 0,-1 1 0 0 0,0-1 0 0 0,0 1 0 0 0,1-1 0 0 0,-1 1 0 0 0,1 0 0 0 0,-1-1 0 0 0,0 0 0 0 0,1 1 0 0 0,-1-1 0 0 0,1 1 0 0 0,-1-1 0 0 0,1 1 0 0 0,-1-1 0 0 0,1 0 0 0 0,-1 0 0 0 0,1 1 0 0 0,0-1 0 0 0,-1 0 0 0 0,1 0 0 0 0,0 1 0 0 0,1-1 0 0 0,1 1 0 0 0,-1 0 0 0 0,1-1 0 0 0,0 1 0 0 0,0-1 0 0 0,-1 1 0 0 0,1-1 0 0 0,0 0 0 0 0,0 0 0 0 0,0 0 0 0 0,-1 0 0 0 0,1-1 0 0 0,0 1 0 0 0,0-1 0 0 0,5-2 0 0 0,11-1 0 0 0,-14 3-421 0 0,-1 0 0 0 0,1-1 0 0 0,-1 0 0 0 0,0 0 0 0 0,0 0-1 0 0,0 0 1 0 0,0-1 0 0 0,0 1 0 0 0,0-1 0 0 0,-1 0 0 0 0,1 0 0 0 0,-1-1 0 0 0,0 1 0 0 0,0-1-1 0 0,0 1 1 0 0,0-1 0 0 0,4-8 0 0 0,-2 0-7767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1:1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36 11975 0 0,'0'0'267'0'0,"0"0"42"0"0,0 0 17 0 0,0 0-28 0 0,8-5-186 0 0,-6 4-257 0 0,28-25 5178 0 0,-29 25-4009 0 0,-1 1 0 0 0,0 0 0 0 0,0 0 0 0 0,0 0 0 0 0,0 0 0 0 0,0 0-137 0 0,-13-3-475 0 0,-4 6-212 0 0,0 0-1 0 0,0 1 1 0 0,0 1 0 0 0,1 1-1 0 0,-1 0 1 0 0,1 1 0 0 0,1 0 0 0 0,-1 2-1 0 0,-16 11 1 0 0,31-19-200 0 0,1-1 0 0 0,0 0 0 0 0,-1 1 0 0 0,1-1 0 0 0,-1 0 0 0 0,1 1 0 0 0,0-1 0 0 0,0 0 0 0 0,-1 1 0 0 0,1-1 0 0 0,0 1 0 0 0,-1-1 0 0 0,1 1 0 0 0,0-1 0 0 0,0 0 0 0 0,0 1 0 0 0,0-1 0 0 0,0 1 0 0 0,-1-1 0 0 0,1 1 0 0 0,0-1 0 0 0,0 1 0 0 0,0-1 0 0 0,0 1 0 0 0,0-1 0 0 0,1 1 0 0 0,-1-1 0 0 0,0 1 0 0 0,0-1 0 0 0,0 1 0 0 0,0-1 0 0 0,0 1 0 0 0,1-1 0 0 0,-1 1 0 0 0,0-1 0 0 0,0 0 0 0 0,1 1 0 0 0,-1-1 0 0 0,0 1 0 0 0,1-1 0 0 0,-1 0 0 0 0,0 1 0 0 0,1-1 0 0 0,-1 0 0 0 0,1 1 0 0 0,-1-1 0 0 0,1 1 0 0 0,1 1 0 0 0,0 1 0 0 0,1-1 0 0 0,-1 0 0 0 0,0-1 0 0 0,1 1 0 0 0,-1 0 0 0 0,1 0 0 0 0,0-1 0 0 0,-1 0 0 0 0,1 1 0 0 0,3 0 0 0 0,37 8 0 0 0,-4-1 0 0 0,-22-3 0 0 0,-12-5 0 0 0,1 1 0 0 0,0 0 0 0 0,-1 0 0 0 0,1 1 0 0 0,-1 0 0 0 0,9 5 0 0 0,-13-7 0 0 0,0-1 0 0 0,-1 1 0 0 0,1-1 0 0 0,0 1 0 0 0,-1-1 0 0 0,1 1 0 0 0,0-1 0 0 0,-1 1 0 0 0,1-1 0 0 0,-1 1 0 0 0,1 0 0 0 0,-1-1 0 0 0,1 1 0 0 0,-1 0 0 0 0,0 0 0 0 0,1-1 0 0 0,-1 1 0 0 0,0 0 0 0 0,1 0 0 0 0,-1 1 0 0 0,1 1 0 0 0,0 0 79 0 0,1 1 0 0 0,-1-1-1 0 0,0 1 1 0 0,0 0 0 0 0,0 0 0 0 0,0 0-1 0 0,0 0 1 0 0,-1 0 0 0 0,0 0 0 0 0,0 0 0 0 0,0 0-1 0 0,-1 5 1 0 0,0-6-25 0 0,1 0 0 0 0,-1-1 0 0 0,0 1 0 0 0,0-1 0 0 0,0 1-1 0 0,-1-1 1 0 0,1 1 0 0 0,-1-1 0 0 0,1 0 0 0 0,-1 0 0 0 0,0 1 0 0 0,0-1 0 0 0,0-1 0 0 0,0 1-1 0 0,0 0 1 0 0,0 0 0 0 0,-1-1 0 0 0,-3 3 0 0 0,-4 2-67 0 0,0-1-1 0 0,-1-1 1 0 0,1 1-1 0 0,-1-2 1 0 0,0 1 0 0 0,0-1-1 0 0,0-1 1 0 0,-1 0-1 0 0,1-1 1 0 0,-1 0-1 0 0,1-1 1 0 0,-1 0 0 0 0,1 0-1 0 0,-12-3 1 0 0,17 2-788 0 0,1 0 1 0 0,0 1 0 0 0,-1-1 0 0 0,-6 2-1 0 0,-2-1-732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1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61 377 10135 0 0,'-1'-8'325'0'0,"0"0"0"0"0,0 0 0 0 0,1-1 0 0 0,0 1 1 0 0,1 0-1 0 0,0 0 0 0 0,0 0 0 0 0,4-12 0 0 0,13-52 3947 0 0,-10 39-1999 0 0,16-43 0 0 0,-17 57-599 0 0,7-36 0 0 0,-5 20-1262 0 0,-9 34-41 0 0,0 1 117 0 0,1 11 464 0 0,-1 1-924 0 0,-1 1 0 0 0,-1-1 0 0 0,0 0 0 0 0,0 0 0 0 0,-7 18 0 0 0,1-1-31 0 0,-91 300 3 0 0,98-327 0 0 0,-7 19 0 0 0,6-15 0 0 0,-1 1 0 0 0,1-1 0 0 0,0 1 0 0 0,0 0 0 0 0,1 0 0 0 0,-1 11 0 0 0,2-17 0 0 0,0-1 0 0 0,0 1 0 0 0,0-1 0 0 0,0 1 0 0 0,0-1 0 0 0,0 1 0 0 0,0-1 0 0 0,0 1 0 0 0,0-1 0 0 0,1 1 0 0 0,-1-1 0 0 0,0 1 0 0 0,0-1 0 0 0,0 1 0 0 0,1-1 0 0 0,-1 1 0 0 0,0-1 0 0 0,1 1 0 0 0,3 0 0 0 0,-3-1 0 0 0,0 1 0 0 0,1-1 0 0 0,0 0 0 0 0,-1 1 0 0 0,1-1 0 0 0,0 0 0 0 0,-1 0 0 0 0,1 1 0 0 0,0-1 0 0 0,-1-1 0 0 0,1 1 0 0 0,-1 0 0 0 0,1 0 0 0 0,0-1 0 0 0,1 0 0 0 0,6 0 0 0 0,11 2 0 0 0,-11 0 0 0 0,1-1 0 0 0,17-1 0 0 0,12 0 0 0 0,-35 2 0 0 0,-1-1 0 0 0,20-3 0 0 0,-15 2-64 0 0,11-2-2056 0 0,-18 2 1025 0 0,-1 1-354 0 0,2 0-1267 0 0,6-1-4792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1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167 143 11975 0 0,'0'0'547'0'0,"0"0"-11"0"0,1-1-344 0 0,13-22 187 0 0,-9 14 1169 0 0,0 0-1 0 0,-2-1 1 0 0,1 0 0 0 0,3-14-1 0 0,-7 21-1335 0 0,1 0 0 0 0,-1 1 0 0 0,0-1 0 0 0,0 1 0 0 0,0-1 0 0 0,0 0 0 0 0,0 1 0 0 0,-1-1 0 0 0,1 0 0 0 0,-1 1 0 0 0,0-1 0 0 0,1 1 0 0 0,-1-1 0 0 0,0 1 0 0 0,-1 0 0 0 0,1-1 0 0 0,0 1 0 0 0,-3-3 0 0 0,3 4-176 0 0,-1 0 1 0 0,0 1-1 0 0,1-1 0 0 0,-1 0 0 0 0,0 1 1 0 0,0 0-1 0 0,1-1 0 0 0,-1 1 0 0 0,0 0 1 0 0,-3 0-1 0 0,3 0 180 0 0,-1-1-168 0 0,0 1 0 0 0,0 1-1 0 0,0-1 1 0 0,0 0 0 0 0,0 1 0 0 0,0 0 0 0 0,0-1 0 0 0,0 1 0 0 0,0 0 0 0 0,1 1 0 0 0,-1-1-1 0 0,0 0 1 0 0,1 1 0 0 0,-1-1 0 0 0,-3 4 0 0 0,-3 2 209 0 0,1 1 0 0 0,-13 15-1 0 0,10-12-187 0 0,2 1-69 0 0,0 0 0 0 0,1 0 0 0 0,0 1 0 0 0,0 0 0 0 0,2 1 0 0 0,-1-1 0 0 0,-5 22 0 0 0,11-32 0 0 0,0-1 0 0 0,0 1 0 0 0,1-1 0 0 0,-1 1 0 0 0,1-1 0 0 0,0 1 0 0 0,-1-1 0 0 0,1 1 0 0 0,0-1 0 0 0,1 1 0 0 0,-1 0 0 0 0,0-1 0 0 0,1 1 0 0 0,-1-1 0 0 0,1 1 0 0 0,0-1 0 0 0,0 0 0 0 0,0 1 0 0 0,0-1 0 0 0,0 0 0 0 0,0 0 0 0 0,1 1 0 0 0,-1-1 0 0 0,1 0 0 0 0,3 3 0 0 0,-2-3 0 0 0,1 1 0 0 0,-1-1 0 0 0,1 1 0 0 0,0-1 0 0 0,-1 0 0 0 0,1-1 0 0 0,0 1 0 0 0,0-1 0 0 0,0 0 0 0 0,1 0 0 0 0,-1 0 0 0 0,0 0 0 0 0,0-1 0 0 0,8 1 0 0 0,-6-1 0 0 0,1-1 0 0 0,-1 1 0 0 0,0-1 0 0 0,0-1 0 0 0,0 1 0 0 0,0-1 0 0 0,0 0 0 0 0,0 0 0 0 0,0-1 0 0 0,5-3 0 0 0,-1 0 0 0 0,-1-1 0 0 0,1 0 0 0 0,-2 0 0 0 0,1-1 0 0 0,11-13 0 0 0,-20 21 0 0 0,0 0 0 0 0,0 0 0 0 0,0 0 0 0 0,0 1 0 0 0,0-1 0 0 0,0 0 0 0 0,1 0 0 0 0,-1 0 0 0 0,0 0 0 0 0,0 0 0 0 0,0 0 0 0 0,0 0 0 0 0,0 0 0 0 0,0 1 0 0 0,0-1 0 0 0,0 0 0 0 0,0 0 0 0 0,0 0 0 0 0,0 0 0 0 0,1 0 0 0 0,-1 0 0 0 0,0 0 0 0 0,0 0 0 0 0,0 0 0 0 0,0 0 0 0 0,0 0 0 0 0,0 0 0 0 0,0 0 0 0 0,0 0 0 0 0,1 0 0 0 0,-1 0 0 0 0,0 0 0 0 0,0 0 0 0 0,0 0 0 0 0,0 0 0 0 0,0 0 0 0 0,0 0 0 0 0,1 0 0 0 0,-1 0 0 0 0,0 0 0 0 0,0 0 0 0 0,0 0 0 0 0,0 0 0 0 0,0 0 0 0 0,0 0 0 0 0,0 0 0 0 0,0 0 0 0 0,1 0 0 0 0,-1 0 0 0 0,0 0 0 0 0,0 0 0 0 0,0 0 0 0 0,0-1 0 0 0,0 1 0 0 0,0 0 0 0 0,0 0 0 0 0,0 0 0 0 0,0 0 0 0 0,0 0 0 0 0,0 0 0 0 0,0 0 0 0 0,0 0 0 0 0,0-1 0 0 0,1 1 0 0 0,-2 17 0 0 0,0-9 0 0 0,0-3-580 0 0,1 0 1 0 0,0-1-1 0 0,0 1 0 0 0,1 0 0 0 0,0-1 0 0 0,1 7 1 0 0,-2-9 129 0 0,1 0 0 0 0,-1-1 0 0 0,1 1 0 0 0,-1 0 0 0 0,0 0 1 0 0,0 0-1 0 0,0 3 0 0 0,-1-2-1597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1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43 173 11975 0 0,'-2'-8'1083'0'0,"3"5"-981"0"0,0 2-96 0 0,-1 0 0 0 0,0 0-1 0 0,0 1 1 0 0,1-1 0 0 0,-1 0 0 0 0,0 0 0 0 0,0 0 0 0 0,0 1 0 0 0,0-1 0 0 0,0 0-1 0 0,0 0 1 0 0,0 0 0 0 0,0 1 0 0 0,-1-1 0 0 0,1 0 0 0 0,0 0 0 0 0,0 1-1 0 0,-1-2 1 0 0,-1-7 1148 0 0,-1-1 0 0 0,-6-12-1 0 0,8 19-734 0 0,1 1 605 0 0,0 2-929 0 0,-1 0 0 0 0,1 0 0 0 0,0 0 0 0 0,-1 0 0 0 0,1 0 0 0 0,0-1 0 0 0,0 1 0 0 0,0 0-1 0 0,-1 0 1 0 0,1-1 0 0 0,0 1 0 0 0,0 0 0 0 0,0 0 0 0 0,0 0 0 0 0,-1-1 0 0 0,1 1 0 0 0,0 0 0 0 0,0-1 0 0 0,0 1 0 0 0,0 0 0 0 0,0 0-1 0 0,0-1 1 0 0,0 1 0 0 0,0 0 0 0 0,0-1 0 0 0,0 1 0 0 0,-2-4 2029 0 0,-3 10-1467 0 0,2 0-657 0 0,0 0 0 0 0,1 1 0 0 0,0-1 0 0 0,0 1 0 0 0,1 0 0 0 0,0-1 0 0 0,0 1 0 0 0,0 0 0 0 0,1 0 0 0 0,0-1 0 0 0,1 1 0 0 0,-1 0 0 0 0,1 0 0 0 0,0-1 0 0 0,1 1 0 0 0,0 0 0 0 0,0-1 0 0 0,0 0 0 0 0,1 1 0 0 0,0-1 0 0 0,0 0 0 0 0,0 0 0 0 0,9 10 0 0 0,-11-14 12 0 0,1-1 0 0 0,0 1 0 0 0,0 0 0 0 0,0-1 0 0 0,0 1 0 0 0,0-1 0 0 0,0 0 0 0 0,0 0 0 0 0,0 0 0 0 0,0 0 0 0 0,0 0 0 0 0,1 0 0 0 0,-1 0 0 0 0,0-1 0 0 0,1 1 0 0 0,4-1 0 0 0,-4 0 80 0 0,1 0 1 0 0,-1 0-1 0 0,1-1 0 0 0,-1 0 1 0 0,1 0-1 0 0,-1 0 1 0 0,1 0-1 0 0,-1 0 1 0 0,1-1-1 0 0,3-1 1 0 0,2-3 88 0 0,-1 0 1 0 0,1 0-1 0 0,-1-1 0 0 0,-1 0 1 0 0,1-1-1 0 0,10-13 1 0 0,-8 7-36 0 0,0 0 0 0 0,-1-1 0 0 0,-1-1 0 0 0,0 1-1 0 0,-2-1 1 0 0,1 0 0 0 0,-2-1 0 0 0,0 1 0 0 0,-1-1 0 0 0,3-23 0 0 0,-7 32-146 0 0,0 8 0 0 0,0-1 0 0 0,0 1 0 0 0,0 0 0 0 0,0 0 0 0 0,0 0 0 0 0,0 0 0 0 0,0 0 0 0 0,0-1 0 0 0,0 1 0 0 0,0 0 0 0 0,0 0 0 0 0,0 0 0 0 0,0 0 0 0 0,0 0 0 0 0,0 0 0 0 0,0-1 0 0 0,0 1 0 0 0,-1 0 0 0 0,1 0 0 0 0,0 0 0 0 0,0 0 0 0 0,0 0 0 0 0,0 0 0 0 0,0-1 0 0 0,0 1 0 0 0,0 0 0 0 0,0 0 0 0 0,0 0 0 0 0,0 0 0 0 0,-1 0 0 0 0,1 0 0 0 0,0 0 0 0 0,0 0 0 0 0,0 0 0 0 0,0 0 0 0 0,0 0 0 0 0,0 0 0 0 0,-1-1 0 0 0,1 1 0 0 0,0 0 0 0 0,0 0 0 0 0,0 0 0 0 0,0 0 0 0 0,0 0 0 0 0,-1 0 0 0 0,1 0 0 0 0,0 0 0 0 0,0 0 0 0 0,0 0 0 0 0,0 0 0 0 0,0 1 0 0 0,0-1 0 0 0,-1 0 0 0 0,1 0 0 0 0,0 0 0 0 0,0 0 0 0 0,0 0 0 0 0,0 0 0 0 0,0 0 0 0 0,-4 4 0 0 0,1 0 0 0 0,1 1 0 0 0,-1 0 0 0 0,1 0 0 0 0,0 0 0 0 0,0 1 0 0 0,1-1 0 0 0,0 0 0 0 0,0 0 0 0 0,0 1 0 0 0,0 7 0 0 0,-1 3 0 0 0,-54 254 0 0 0,39-212 0 0 0,-2 0 0 0 0,-42 84 0 0 0,59-138 0 0 0,-1 2 0 0 0,0 0 0 0 0,-1 0 0 0 0,0 0 0 0 0,0-1 0 0 0,-7 9 0 0 0,6-9-201 0 0,4-5-850 0 0,1 0-385 0 0,0 0-79 0 0,0 0-18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2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17503 0 0,'0'0'399'0'0,"0"0"60"0"0,0 0 21 0 0,0 0-59 0 0,0 0-136 0 0,2 0 457 0 0,5-2-308 0 0,-1 0 1 0 0,0 0 0 0 0,1 0-1 0 0,-1-1 1 0 0,0 0 0 0 0,0 0-1 0 0,-1-1 1 0 0,1 0 0 0 0,-1 0-1 0 0,0 0 1 0 0,0 0 0 0 0,0-1 0 0 0,8-9-1 0 0,-4 2-153 0 0,0 0-1 0 0,-1 0 1 0 0,0-1 0 0 0,0-1-1 0 0,5-14 1 0 0,-10 18 100 0 0,-7 10 156 0 0,-7 15 150 0 0,7-4-687 0 0,0-1 0 0 0,0 1 0 0 0,-2 16 0 0 0,-3 7 0 0 0,7-24 0 0 0,0-1 0 0 0,1 1 0 0 0,-1 13 0 0 0,-1 9 0 0 0,2-29 13 0 0,1 22-90 0 0,0-23-260 0 0,0-2-138 0 0,0 0-33 0 0,0 0-4 0 0,9-5-1024 0 0,3-4-555 0 0,0-2 0 0 0,15-17 0 0 0,-7 5 44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18 107 19351 0 0,'0'0'439'0'0,"4"-8"1065"0"0,12-24 509 0 0,-15 31-1907 0 0,-1 0 1 0 0,1 0-1 0 0,-1 0 0 0 0,1 0 1 0 0,-1 0-1 0 0,0 0 0 0 0,0 0 0 0 0,1 0 1 0 0,-1 0-1 0 0,0 0 0 0 0,0 0 1 0 0,0 0-1 0 0,0 0 0 0 0,0 0 0 0 0,0 0 1 0 0,0 0-1 0 0,0 0 0 0 0,-1 0 1 0 0,0-1-1 0 0,-2-22 1468 0 0,3 23-1131 0 0,-2-3-495 0 0,1 3-983 0 0,-2-1-401 0 0,-12-5-79 0 0,0 0-18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2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19351 0 0,'0'0'439'0'0,"2"-1"62"0"0,6 0-124 0 0,0 0 0 0 0,1 0 0 0 0,-1 1 0 0 0,0 0 0 0 0,0 1 0 0 0,0-1 0 0 0,12 4 0 0 0,-19-4-187 0 0,1 1 1 0 0,0-1-1 0 0,-1 1 0 0 0,1 0 0 0 0,-1-1 0 0 0,1 1 1 0 0,-1 0-1 0 0,0 0 0 0 0,1 0 0 0 0,1 2 0 0 0,-1-2-79 0 0,-1 0-98 0 0,0-1-1 0 0,0 1 1 0 0,0 0 0 0 0,0 0 0 0 0,-1-1 0 0 0,1 1-1 0 0,0 0 1 0 0,0 0 0 0 0,-1 0 0 0 0,1 0-1 0 0,0 0 1 0 0,-1 0 0 0 0,1 0 0 0 0,-1 0 0 0 0,1 0-1 0 0,-1 0 1 0 0,1 0 0 0 0,-1 0 0 0 0,0 0 0 0 0,1 2-1 0 0,-1 2 210 0 0,2-1-171 0 0,-1 1 0 0 0,0 0 0 0 0,-1 0-1 0 0,1 0 1 0 0,-1 0 0 0 0,0 0-1 0 0,0 0 1 0 0,-1 0 0 0 0,1 0 0 0 0,-1 0-1 0 0,0 0 1 0 0,0-1 0 0 0,-1 1-1 0 0,1 0 1 0 0,-1 0 0 0 0,0-1-1 0 0,-6 9 1 0 0,-2 1 125 0 0,0 1-1 0 0,-2-2 0 0 0,-20 21 0 0 0,30-33-174 0 0,-24 25-402 0 0,25-25-74 0 0,1-1-33 0 0,0 0-208 0 0,0 0-857 0 0,0 0-379 0 0,0 0-80 0 0,0 0-15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2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17503 0 0,'0'0'776'0'0,"0"0"160"0"0,0 0-744 0 0,0 0-192 0 0,0 0 0 0 0,0 0 0 0 0,9 3 448 0 0,-9-3 48 0 0,0 0 16 0 0,8-2 0 0 0,-8 2-416 0 0,10-1-96 0 0,-1-1 0 0 0,2-1 0 0 0,2 0-800 0 0,1 1-176 0 0,-2 2-40 0 0,4-1-8 0 0</inkml:trace>
  <inkml:trace contextRef="#ctx0" brushRef="#br0" timeOffset="1">397 1 19351 0 0,'0'0'439'0'0,"0"0"62"0"0,0 0 33 0 0,0 0-65 0 0,0 1-309 0 0,-4 3-3 0 0,4-3 568 0 0,0-1 246 0 0,0 0 42 0 0,0 0-127 0 0,17 5-3445 0 0,-8-4-5633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2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21191 0 0,'0'0'480'0'0,"0"0"67"0"0,2 0 31 0 0,1 0-367 0 0,-1 0-154 0 0,0 0 1 0 0,0-1 0 0 0,1 1-1 0 0,-1 0 1 0 0,0 1 0 0 0,0-1 0 0 0,0 0-1 0 0,0 0 1 0 0,0 1 0 0 0,0-1 0 0 0,0 1-1 0 0,0 0 1 0 0,0 0 0 0 0,0 0-1 0 0,0 0 1 0 0,0 0 0 0 0,0 0 0 0 0,0 0-1 0 0,-1 1 1 0 0,1-1 0 0 0,0 0 0 0 0,-1 1-1 0 0,1-1 1 0 0,1 4 0 0 0,0 1 112 0 0,0 0 0 0 0,0 0 0 0 0,-1 0 1 0 0,0 1-1 0 0,0-1 0 0 0,-1 1 0 0 0,1-1 1 0 0,-1 1-1 0 0,-1-1 0 0 0,1 1 0 0 0,-1 0 0 0 0,0-1 1 0 0,-1 1-1 0 0,0 0 0 0 0,0-1 0 0 0,0 1 0 0 0,-1-1 1 0 0,0 1-1 0 0,-3 6 0 0 0,1-2-292 0 0,-1-1 0 0 0,0 1 0 0 0,0-1 0 0 0,-10 13 0 0 0,8-14-1537 0 0,0-1 0 0 0,0 0 0 0 0,0-1 0 0 0,-14 11 0 0 0,7-8-6499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2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15663 0 0,'0'0'356'0'0,"0"0"50"0"0,2-4 538 0 0,2-7-1006 0 0,0 3 4024 0 0,-4 7-3914 0 0,0 1 1 0 0,0 0-1 0 0,1 0 1 0 0,-1 0-1 0 0,0 0 1 0 0,0 0-1 0 0,0 0 1 0 0,1 0-1 0 0,-1 0 1 0 0,0 0-1 0 0,0 0 1 0 0,0 1-1 0 0,1-1 1 0 0,-1 0-1 0 0,0 0 1 0 0,0 0-1 0 0,0 0 1 0 0,0 0-1 0 0,1 0 1 0 0,-1 0-1 0 0,0 0 1 0 0,0 1-1 0 0,0-1 1 0 0,0 0-1 0 0,1 0 0 0 0,-1 0 1 0 0,0 0-1 0 0,0 0 1 0 0,0 1-1 0 0,0-1 1 0 0,0 0-1 0 0,0 0 1 0 0,0 0-1 0 0,0 1 1 0 0,0-1-1 0 0,1 0 1 0 0,-1 0-1 0 0,0 0 1 0 0,0 1-1 0 0,0-1 1 0 0,0 0-1 0 0,0 0 1 0 0,4 11 10 0 0,1 1 1 0 0,3 15-1 0 0,-7-21-60 0 0,1 1 0 0 0,0 0 0 0 0,0-1 0 0 0,0 1 0 0 0,1-1 0 0 0,0 0-1 0 0,0 0 1 0 0,1 0 0 0 0,0 0 0 0 0,0 0 0 0 0,5 5 0 0 0,-6-8 1 0 0,1 0 0 0 0,-1-1 0 0 0,0 1 0 0 0,1-1 0 0 0,-1 0 0 0 0,1 1 0 0 0,5 1 0 0 0,-7-4 0 0 0,1 1 0 0 0,-1-1 0 0 0,0 1 0 0 0,1-1 0 0 0,-1 0 0 0 0,0 0 0 0 0,0 0 0 0 0,1 0 0 0 0,-1-1 0 0 0,0 1 0 0 0,1 0 0 0 0,-1-1 0 0 0,0 0 0 0 0,0 0 0 0 0,4-1 0 0 0,3-3-7 0 0,1 0 1 0 0,-1-1-1 0 0,0 0 0 0 0,0-1 0 0 0,0 0 0 0 0,-1 0 1 0 0,0-1-1 0 0,-1 0 0 0 0,0 0 0 0 0,0-1 0 0 0,6-10 1 0 0,-5 6 132 0 0,0-1 1 0 0,-1 0-1 0 0,0 0 1 0 0,-1-1-1 0 0,-1 0 1 0 0,-1 0-1 0 0,4-18 1 0 0,-7 26 262 0 0,0-1 0 0 0,0-15 0 0 0,-1 21-274 0 0,0 0-1 0 0,0 0 1 0 0,-1 0-1 0 0,1 0 1 0 0,0 0-1 0 0,-1 0 1 0 0,1 0-1 0 0,-1 0 1 0 0,0 0 0 0 0,0 0-1 0 0,0 0 1 0 0,0 0-1 0 0,0 0 1 0 0,0 1-1 0 0,-2-4 1 0 0,2 5-111 0 0,1-1 1 0 0,-1 1 0 0 0,0 0 0 0 0,0-1-1 0 0,1 1 1 0 0,-1 0 0 0 0,0-1 0 0 0,0 1-1 0 0,1 0 1 0 0,-1 0 0 0 0,0 0 0 0 0,0 0-1 0 0,0 0 1 0 0,1 0 0 0 0,-1 0 0 0 0,0 0-1 0 0,0 0 1 0 0,1 0 0 0 0,-1 0 0 0 0,0 0-1 0 0,0 1 1 0 0,1-1 0 0 0,-1 0 0 0 0,0 1-1 0 0,0-1 1 0 0,1 0 0 0 0,-1 1 0 0 0,0-1-1 0 0,1 1 1 0 0,-1-1 0 0 0,0 1 0 0 0,-20 21 9 0 0,17-18-15 0 0,-3 5 1 0 0,1-1 0 0 0,0 1 0 0 0,1 0 0 0 0,-1 0 0 0 0,-4 14 0 0 0,-16 53 0 0 0,15-44 0 0 0,-42 154 0 0 0,-20 57 0 0 0,59-212 47 0 0,9-21-100 0 0,0 0 0 0 0,1 0 1 0 0,1 1-1 0 0,-1-1 0 0 0,-1 17 1 0 0,4-26-1352 0 0,1-1-511 0 0,0 0-1267 0 0,0 0-4664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2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13823 0 0,'0'0'315'0'0,"0"0"45"0"0,0 0 21 0 0,0 0-49 0 0,0 0-12 0 0,0 0 770 0 0,0 0 354 0 0,0 0 76 0 0,2-3 700 0 0,11-10-1194 0 0,4-5 498 0 0,-10 7-1116 0 0,1 1 1 0 0,0 1-1 0 0,0-1 0 0 0,1 1 1 0 0,0 1-1 0 0,0-1 0 0 0,1 2 1 0 0,0-1-1 0 0,1 1 0 0 0,-1 1 0 0 0,1 0 1 0 0,24-9-1 0 0,-26 12-408 0 0,-8 3 0 0 0,0-1 0 0 0,0 1 0 0 0,-1 0 0 0 0,1-1 0 0 0,0 1 0 0 0,0 0 0 0 0,0 0 0 0 0,0 0 0 0 0,0 0 0 0 0,0 0 0 0 0,0 0 0 0 0,0 0 0 0 0,-1 0 0 0 0,1 0 0 0 0,0 0 0 0 0,0 1 0 0 0,0-1 0 0 0,0 0 0 0 0,0 1 0 0 0,0-1 0 0 0,-1 0 0 0 0,1 1 0 0 0,0-1 0 0 0,0 1 0 0 0,-1-1 0 0 0,1 1 0 0 0,1 1 0 0 0,0-1 0 0 0,-2 0 0 0 0,1-1 0 0 0,0 1 0 0 0,0-1 0 0 0,0 1 0 0 0,0 0 0 0 0,-1-1 0 0 0,1 1 0 0 0,0 0 0 0 0,-1 0 0 0 0,1-1 0 0 0,0 1 0 0 0,-1 0 0 0 0,1 0 0 0 0,-1 0 0 0 0,0 0 0 0 0,1 0 0 0 0,-1 0 0 0 0,0 0 0 0 0,1 0 0 0 0,-1 0 0 0 0,0 0 0 0 0,0 0 0 0 0,0 0 0 0 0,0 1 0 0 0,0 2 0 0 0,1 1 0 0 0,-1 0 0 0 0,0 1 0 0 0,0-1 0 0 0,0 0 0 0 0,-1 1 0 0 0,1-1 0 0 0,-1 0 0 0 0,-1 0 0 0 0,1 1 0 0 0,-3 4 0 0 0,-7 27 0 0 0,4-18 0 0 0,7-19 0 0 0,0 0 0 0 0,0 0 0 0 0,0 0 0 0 0,0 0 0 0 0,0 0 0 0 0,0 0 0 0 0,-1 0 0 0 0,1 0 0 0 0,0 0 0 0 0,0 0 0 0 0,0 0 0 0 0,0 0 0 0 0,0 0 0 0 0,0 0 0 0 0,0 0 0 0 0,0 0 0 0 0,0 0 0 0 0,0 1 0 0 0,0-1 0 0 0,0 0 0 0 0,0 0 0 0 0,0 0 0 0 0,0 0 0 0 0,0 0 0 0 0,0 0 0 0 0,0 0 0 0 0,0 0 0 0 0,0 0 0 0 0,0 0 0 0 0,0 0 0 0 0,0 0 0 0 0,0 1 0 0 0,0-1 0 0 0,0 0 0 0 0,0 0 0 0 0,0 0 0 0 0,0 0 0 0 0,0 0 0 0 0,0 0 0 0 0,0 0 0 0 0,0 0 0 0 0,0 0 0 0 0,0 0 0 0 0,0 0 0 0 0,1 0 0 0 0,-1 0 0 0 0,0 0 0 0 0,0 0 0 0 0,0 0 0 0 0,0 1 0 0 0,0-1 0 0 0,0 0 0 0 0,0 0 0 0 0,0 0 0 0 0,0 0 0 0 0,0 0 0 0 0,0 0 0 0 0,0 0 0 0 0,0 0 0 0 0,0 0 0 0 0,1 0 0 0 0,-1 0 0 0 0,0 0 0 0 0,6-3 0 0 0,7-7 0 0 0,8-12 0 0 0,-3 4 0 0 0,38-31 0 0 0,-43 39 0 0 0,0 0 0 0 0,1 0 0 0 0,0 0 0 0 0,1 1 0 0 0,26-11 0 0 0,-37 18 0 0 0,1 1 0 0 0,-1 0 0 0 0,0 0 0 0 0,1 0 0 0 0,-1 0 0 0 0,1 1 0 0 0,-1-1 0 0 0,1 1 0 0 0,-1 0 0 0 0,0 1 0 0 0,1-1 0 0 0,-1 1 0 0 0,1 0 0 0 0,-1 0 0 0 0,0 0 0 0 0,1 0 0 0 0,-1 1 0 0 0,0 0 0 0 0,0 0 0 0 0,0 0 0 0 0,0 0 0 0 0,-1 1 0 0 0,5 3 0 0 0,-3-2 0 0 0,0 0 0 0 0,-1 0 0 0 0,1 0 0 0 0,-1 0 0 0 0,-1 1 0 0 0,1 0 0 0 0,0 0 0 0 0,-1 0 0 0 0,0 0 0 0 0,0 0 0 0 0,-1 1 0 0 0,0-1 0 0 0,1 1 0 0 0,-2-1 0 0 0,1 1 0 0 0,1 10 0 0 0,1 1 0 0 0,-3-13 0 0 0,0 1 0 0 0,0-1 0 0 0,0 0 0 0 0,0 1 0 0 0,-1-1 0 0 0,0 7 0 0 0,-1 23 443 0 0,2-33-350 0 0,0 0 0 0 0,1 0 0 0 0,-1 0 0 0 0,1 0-1 0 0,-1 0 1 0 0,1 0 0 0 0,-1-1 0 0 0,1 1 0 0 0,-1-1 0 0 0,1 1 0 0 0,0-1 0 0 0,2 0 0 0 0,-4 1-131 0 0,1-1-412 0 0,1-2-50 0 0,21-17-482 0 0,-13 11-1207 0 0,1-1-4531 0 0,-3 1-2068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2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3 444 13823 0 0,'0'0'630'0'0,"0"0"-13"0"0,-1-1-393 0 0,1-3-94 0 0,-1 1 0 0 0,1 0 1 0 0,-1 0-1 0 0,1-1 0 0 0,0 1 0 0 0,1 0 0 0 0,-1 0 1 0 0,0-1-1 0 0,1 1 0 0 0,0 0 0 0 0,0 0 1 0 0,0 0-1 0 0,0 0 0 0 0,0 0 0 0 0,1 0 0 0 0,-1 0 1 0 0,3-3-1 0 0,5-8 1319 0 0,1 0-1 0 0,13-13 1 0 0,-18 21-1162 0 0,19-20 1130 0 0,12-16-154 0 0,-10 7-657 0 0,34-52 335 0 0,-56 80-744 0 0,-1 3-44 0 0,0 0 0 0 0,-1-1 1 0 0,0 1-1 0 0,0 0 1 0 0,2-10-1 0 0,-4 8-153 0 0,-5 7 0 0 0,-4 6 0 0 0,-4 9 0 0 0,1 1 0 0 0,0 0 0 0 0,2 1 0 0 0,-16 34 0 0 0,19-36 0 0 0,0 1 0 0 0,1 0 0 0 0,1 0 0 0 0,1 0 0 0 0,0 1 0 0 0,-1 19 0 0 0,5-34 0 0 0,0 0 0 0 0,1 0 0 0 0,-1 0 0 0 0,0 0 0 0 0,1-1 0 0 0,0 1 0 0 0,0 0 0 0 0,1 3 0 0 0,0-2 0 0 0,-2-3 0 0 0,0 0 0 0 0,0 0 0 0 0,1-1 0 0 0,-1 1 0 0 0,0 0 0 0 0,0 0 0 0 0,1-1 0 0 0,-1 1 0 0 0,1 0 0 0 0,-1-1 0 0 0,1 1 0 0 0,-1 0 0 0 0,1-1 0 0 0,-1 1 0 0 0,1-1 0 0 0,0 1 0 0 0,-1-1 0 0 0,1 1 0 0 0,0-1 0 0 0,-1 0 0 0 0,1 1 0 0 0,0-1 0 0 0,-1 0 0 0 0,1 1 0 0 0,0-1 0 0 0,0 0 0 0 0,0 0 0 0 0,-1 0 0 0 0,3 1 0 0 0,-1-1 0 0 0,2 0 0 0 0,0 1 0 0 0,0-1 0 0 0,0 0 0 0 0,0 0 0 0 0,0 0 0 0 0,0-1 0 0 0,0 1 0 0 0,0-1 0 0 0,-1 0 0 0 0,1 0 0 0 0,0-1 0 0 0,0 1 0 0 0,-1-1 0 0 0,1 0 0 0 0,-1 0 0 0 0,1 0 0 0 0,2-3 0 0 0,3-1 0 0 0,-1 0 0 0 0,1-1 0 0 0,-2 0 0 0 0,1-1 0 0 0,7-10 0 0 0,70-112 0 0 0,-37 49 0 0 0,-48 81 0 0 0,0 0 0 0 0,-1 0 0 0 0,1-1 0 0 0,0 1 0 0 0,0 0 0 0 0,0 0 0 0 0,0 0 0 0 0,0 0 0 0 0,0 0 0 0 0,0 0 0 0 0,0 0 0 0 0,1 0 0 0 0,-1 0 0 0 0,0 0 0 0 0,0 0 0 0 0,0 0 0 0 0,0 0 0 0 0,0-1 0 0 0,0 1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0,1 1 0 0 0,0 6 0 0 0,-2 11 0 0 0,1-11 0 0 0,-1 0 0 0 0,2 0 0 0 0,-1 0 0 0 0,1-1 0 0 0,0 1 0 0 0,0 0 0 0 0,0-1 0 0 0,1 1 0 0 0,5 11 0 0 0,-6-15 0 0 0,1-1 0 0 0,-1 1 0 0 0,1-1 0 0 0,0 1 0 0 0,-1-1 0 0 0,1 0 0 0 0,0 0 0 0 0,1 0 0 0 0,-1 0 0 0 0,0 0 0 0 0,0 0 0 0 0,1-1 0 0 0,-1 1 0 0 0,1-1 0 0 0,0 1 0 0 0,-1-1 0 0 0,1 0 0 0 0,0 0 0 0 0,0 0 0 0 0,-1-1 0 0 0,1 1 0 0 0,0-1 0 0 0,0 0 0 0 0,0 1 0 0 0,3-1 0 0 0,3-1 0 0 0,0 0 0 0 0,0 0 0 0 0,0-1 0 0 0,0 0 0 0 0,0 0 0 0 0,13-6 0 0 0,1-2 0 0 0,24-15 0 0 0,-40 21 0 0 0,-1-1 0 0 0,0 1 0 0 0,0-1 0 0 0,0-1 0 0 0,-1 1 0 0 0,0-1 0 0 0,0 0 0 0 0,0 0 0 0 0,7-13 0 0 0,0-4 0 0 0,15-38 0 0 0,-26 54 0 0 0,-6 5 0 0 0,4 2 0 0 0,0 0 0 0 0,0 0 0 0 0,0 1 0 0 0,0-1 0 0 0,0 0 0 0 0,0 1 0 0 0,0-1 0 0 0,1 1 0 0 0,-1-1 0 0 0,0 1 0 0 0,0-1 0 0 0,0 1 0 0 0,1 0 0 0 0,-1-1 0 0 0,0 1 0 0 0,1 0 0 0 0,-2 1 0 0 0,-10 16 0 0 0,8-12 0 0 0,-14 22 0 0 0,-22 45 0 0 0,36-63 0 0 0,0 0 0 0 0,0-1 0 0 0,1 1 0 0 0,0 1 0 0 0,1-1 0 0 0,0 0 0 0 0,1 0 0 0 0,0 1 0 0 0,0 12 0 0 0,1-21 0 0 0,1-1 0 0 0,-1 1 0 0 0,0 0 0 0 0,1 0 0 0 0,-1 0 0 0 0,1 0 0 0 0,0-1 0 0 0,-1 1 0 0 0,1 0 0 0 0,0 0 0 0 0,0-1 0 0 0,0 1 0 0 0,0-1 0 0 0,0 1 0 0 0,1-1 0 0 0,-1 1 0 0 0,0-1 0 0 0,1 0 0 0 0,-1 1 0 0 0,1-1 0 0 0,-1 0 0 0 0,1 0 0 0 0,-1 0 0 0 0,1 0 0 0 0,0-1 0 0 0,0 1 0 0 0,-1 0 0 0 0,1-1 0 0 0,0 1 0 0 0,0-1 0 0 0,0 0 0 0 0,0 1 0 0 0,0-1 0 0 0,2 0 0 0 0,2 0 0 0 0,0 0 0 0 0,0 0 0 0 0,0-1 0 0 0,0 0 0 0 0,0 0 0 0 0,0 0 0 0 0,0-1 0 0 0,-1 0 0 0 0,10-4 0 0 0,12-8 0 0 0,-1-1 0 0 0,32-23 0 0 0,-45 27 0 0 0,0 1 0 0 0,-1-2 0 0 0,-1 1 0 0 0,1-2 0 0 0,17-25 0 0 0,-22 26-1 0 0,81-138 74 0 0,-87 149 298 0 0,-1 1 117 0 0,0 0 21 0 0,0 0-134 0 0,-16 12-1527 0 0,14-8 1124 0 0,-1-1 1 0 0,1 1-1 0 0,0 0 0 0 0,0 0 1 0 0,0 0-1 0 0,0 0 1 0 0,1 0-1 0 0,-1 0 1 0 0,1 0-1 0 0,0 0 0 0 0,1 1 1 0 0,-1-1-1 0 0,1 0 1 0 0,0 1-1 0 0,0-1 1 0 0,0 0-1 0 0,0 1 0 0 0,1-1 1 0 0,0 0-1 0 0,0 1 1 0 0,1 4-1 0 0,-1-8 28 0 0,-1 0 0 0 0,0 0 0 0 0,0 0 0 0 0,1 0 0 0 0,-1 0 0 0 0,0 0 0 0 0,1 0 0 0 0,-1 0 0 0 0,1-1 0 0 0,-1 1 0 0 0,1 0 0 0 0,0 0 0 0 0,-1 0 0 0 0,1-1 0 0 0,0 1 0 0 0,-1 0 0 0 0,1-1 0 0 0,0 1 0 0 0,0-1 0 0 0,0 1 0 0 0,0-1 0 0 0,1 2 0 0 0,2 0 0 0 0,-2 0 0 0 0,-2-2 0 0 0,1 1 0 0 0,-1 0 0 0 0,1-1 0 0 0,0 1 0 0 0,-1-1 0 0 0,1 1 0 0 0,0-1 0 0 0,-1 0 0 0 0,1 1 0 0 0,0-1 0 0 0,-1 0 0 0 0,1 1 0 0 0,0-1 0 0 0,0 0 0 0 0,-1 0 0 0 0,1 1 0 0 0,0-1 0 0 0,0 0 0 0 0,0 0 0 0 0,1 0 0 0 0,2 1 0 0 0,0 0 0 0 0,0-1 0 0 0,0 1 0 0 0,0-1 0 0 0,0 0 0 0 0,0 0 0 0 0,0 0 0 0 0,0-1 0 0 0,0 0 0 0 0,8-1 0 0 0,-2 0 0 0 0,-9 2 0 0 0,-1 0 0 0 0,0 0 0 0 0,0-1 0 0 0,1 1 0 0 0,-1 0 0 0 0,0 0 0 0 0,1 0 0 0 0,-1 0 0 0 0,0 0 0 0 0,1 0 0 0 0,-1 0 0 0 0,0 0 0 0 0,0 0 0 0 0,1 1 0 0 0,-1-1 0 0 0,0 0 0 0 0,1 0 0 0 0,-1 0 0 0 0,0 0 0 0 0,0 0 0 0 0,1 0 0 0 0,-1 1 0 0 0,0-1 0 0 0,0 0 0 0 0,1 0 0 0 0,-1 0 0 0 0,0 1 0 0 0,0-1 0 0 0,1 0 0 0 0,-1 0 0 0 0,0 1 0 0 0,0-1 0 0 0,0 0 0 0 0,0 0 0 0 0,0 1 0 0 0,1-1 0 0 0,-1 0 0 0 0,0 1 0 0 0,0-1 0 0 0,0 0 0 0 0,0 1 0 0 0,0-1 0 0 0,0 1 0 0 0,-2 10 0 0 0,2-10 0 0 0,-4 13 0 0 0,0 0 0 0 0,-1-1 0 0 0,-1 1 0 0 0,0-1 0 0 0,-12 17 0 0 0,-11 25 0 0 0,24-38 0 0 0,6-14 0 0 0,-1 11 0 0 0,3-11 0 0 0,-2-2 0 0 0,7 5 0 0 0,-6-5-1 0 0,0 0 0 0 0,0-1 0 0 0,0 0 0 0 0,1 1 0 0 0,-1-1 1 0 0,0 0-1 0 0,0 0 0 0 0,0 0 0 0 0,0 0 0 0 0,1 0 0 0 0,-1 0 0 0 0,0-1 0 0 0,0 1 0 0 0,0-1 0 0 0,3-1 0 0 0,32-16 31 0 0,-24 11 19 0 0,2-2 120 0 0,1-1 1 0 0,-1 0-1 0 0,-1-1 0 0 0,16-15 1 0 0,48-55 841 0 0,-58 58-941 0 0,-15 18-70 0 0,-1-1 0 0 0,1 0 0 0 0,-1 0 0 0 0,0-1 0 0 0,0 1 0 0 0,4-12 0 0 0,-13 34 0 0 0,-4 30 0 0 0,5-27 0 0 0,-1 4 0 0 0,2-14 0 0 0,1 0 0 0 0,0 0 0 0 0,1 0 0 0 0,0 0 0 0 0,1 1 0 0 0,0 16 0 0 0,0-25-92 0 0,1 1 0 0 0,-1-1 0 0 0,0 0-1 0 0,0 1 1 0 0,1-1 0 0 0,-1 1 0 0 0,1-1 0 0 0,-1 0 0 0 0,1 0-1 0 0,0 1 1 0 0,-1-1 0 0 0,1 0 0 0 0,0 0 0 0 0,0 0 0 0 0,0 0 0 0 0,0 0-1 0 0,0 0 1 0 0,0 0 0 0 0,0 0 0 0 0,0 0 0 0 0,0 0 0 0 0,1-1-1 0 0,-1 1 1 0 0,0 0 0 0 0,0-1 0 0 0,1 1 0 0 0,-1-1 0 0 0,0 1 0 0 0,1-1-1 0 0,-1 0 1 0 0,1 0 0 0 0,-1 0 0 0 0,0 1 0 0 0,1-1 0 0 0,2-1-1 0 0,2 0-630 0 0,1 0 0 0 0,-1 0 0 0 0,1-1-1 0 0,-1 0 1 0 0,12-5 0 0 0,7-4-1324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2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434 181 13823 0 0,'1'-1'315'0'0,"6"-14"351"0"0,-6 12-592 0 0,0 0 1 0 0,0 1-1 0 0,0-1 0 0 0,0 0 0 0 0,1 1 0 0 0,3-5 0 0 0,-1 2 314 0 0,-1 0-1 0 0,0-1 1 0 0,0 1 0 0 0,-1-1-1 0 0,0 0 1 0 0,0 1-1 0 0,0-1 1 0 0,0 0 0 0 0,1-12-1 0 0,-3 14 26 0 0,0 1 0 0 0,0-1 0 0 0,-1 0 0 0 0,1 0 1 0 0,-1 0-1 0 0,0 0 0 0 0,0 0 0 0 0,0 0 0 0 0,0 1 0 0 0,-1-1 0 0 0,0 0 0 0 0,1 1 0 0 0,-1 0 0 0 0,-3-4 0 0 0,3 5-362 0 0,0 0 1 0 0,0 1-1 0 0,0 0 0 0 0,-1-1 0 0 0,1 1 0 0 0,0 0 1 0 0,-1 0-1 0 0,1 0 0 0 0,0 1 0 0 0,-1-1 1 0 0,-3 0-1 0 0,4 0 437 0 0,-1 2-348 0 0,0 0 0 0 0,0 0 0 0 0,-1 0 0 0 0,1 0 1 0 0,0 1-1 0 0,-4 2 0 0 0,-2 0-4 0 0,-3 2-136 0 0,-1 1 0 0 0,1 1 0 0 0,1 0 0 0 0,-1 0 0 0 0,1 1 0 0 0,1 1 0 0 0,0 0 0 0 0,0 0 0 0 0,-12 18 0 0 0,10-11 0 0 0,1 0 0 0 0,1 1 0 0 0,0 0 0 0 0,2 0 0 0 0,0 1 0 0 0,-6 21 0 0 0,13-35 0 0 0,-1 1 0 0 0,1-1 0 0 0,1 0 0 0 0,-1 0 0 0 0,1 1 0 0 0,0-1 0 0 0,0 0 0 0 0,1 7 0 0 0,-1-11 0 0 0,0 1 0 0 0,0-1 0 0 0,1 0 0 0 0,-1 1 0 0 0,1-1 0 0 0,-1 0 0 0 0,1 1 0 0 0,-1-1 0 0 0,1 0 0 0 0,0 0 0 0 0,0 0 0 0 0,0 0 0 0 0,-1 1 0 0 0,1-1 0 0 0,0 0 0 0 0,0-1 0 0 0,0 1 0 0 0,1 0 0 0 0,-1 0 0 0 0,0 0 0 0 0,0 0 0 0 0,0-1 0 0 0,1 1 0 0 0,-1-1 0 0 0,0 1 0 0 0,1-1 0 0 0,-1 1 0 0 0,0-1 0 0 0,1 0 0 0 0,-1 0 0 0 0,0 0 0 0 0,1 0 0 0 0,-1 1 0 0 0,1-2 0 0 0,1 1 0 0 0,2-1 0 0 0,0 1 0 0 0,-1-1 0 0 0,1-1 0 0 0,-1 1 0 0 0,1-1 0 0 0,-1 1 0 0 0,0-1 0 0 0,1 0 0 0 0,-1-1 0 0 0,4-2 0 0 0,5-5 0 0 0,19-18 0 0 0,6-5 0 0 0,60-46 0 0 0,-88 71 0 0 0,-10 7 0 0 0,0 1 0 0 0,0 0 0 0 0,0 0 0 0 0,0 0 0 0 0,0 0 0 0 0,0 0 0 0 0,0 0 0 0 0,0-1 0 0 0,1 1 0 0 0,-1 0 0 0 0,0 0 0 0 0,0 0 0 0 0,0 0 0 0 0,0 0 0 0 0,0 0 0 0 0,0 0 0 0 0,1-1 0 0 0,-1 1 0 0 0,0 0 0 0 0,0 0 0 0 0,0 0 0 0 0,0 0 0 0 0,1 0 0 0 0,-1 0 0 0 0,0 0 0 0 0,0 0 0 0 0,0 0 0 0 0,0 0 0 0 0,1 0 0 0 0,-1 0 0 0 0,0 0 0 0 0,0 0 0 0 0,0 0 0 0 0,0 0 0 0 0,0 0 0 0 0,1 0 0 0 0,-1 0 0 0 0,0 0 0 0 0,0 1 0 0 0,0-1 0 0 0,0 0 0 0 0,0 0 0 0 0,1 0 0 0 0,-1 0 0 0 0,0 0 0 0 0,0 0 0 0 0,0 0 0 0 0,0 0 0 0 0,0 1 0 0 0,0-1 0 0 0,0 0 0 0 0,1 0 0 0 0,-1 0 0 0 0,0 0 0 0 0,0 0 0 0 0,0 1 0 0 0,0-1 0 0 0,0 0 0 0 0,0 0 0 0 0,0 0 0 0 0,0 0 0 0 0,0 1 0 0 0,0-1 0 0 0,-1 6 0 0 0,-1 0 0 0 0,-44 180 0 0 0,38-138 0 0 0,5-29 0 0 0,0-1 0 0 0,-2 1 0 0 0,-11 33 0 0 0,-5-4 0 0 0,-48 101 0 0 0,57-125 0 0 0,-2-1 0 0 0,-1-1 0 0 0,-1 0 0 0 0,-19 21 0 0 0,32-40 0 0 0,0 1 0 0 0,-1-1 0 0 0,1 0 0 0 0,0 0 0 0 0,-1-1 0 0 0,0 1 0 0 0,1-1 0 0 0,-1 0 0 0 0,0 0 0 0 0,0 0 0 0 0,-1 0 0 0 0,1-1 0 0 0,0 0 0 0 0,0 1 0 0 0,-1-2 0 0 0,1 1 0 0 0,-1 0 0 0 0,1-1 0 0 0,-1 0 0 0 0,1 0 0 0 0,-1 0 0 0 0,1-1 0 0 0,0 1 0 0 0,-1-1 0 0 0,1 0 0 0 0,0 0 0 0 0,-1-1 0 0 0,1 1 0 0 0,0-1 0 0 0,0 0 0 0 0,0 0 0 0 0,0-1 0 0 0,1 1 0 0 0,-1-1 0 0 0,0 1 0 0 0,1-1 0 0 0,0 0 0 0 0,0-1 0 0 0,0 1 0 0 0,-3-4 0 0 0,-1-3 0 0 0,0 0 0 0 0,0-1 0 0 0,-10-21 0 0 0,14 26 0 0 0,1-1 0 0 0,0 1 0 0 0,0 0 0 0 0,0-1 0 0 0,1 1 0 0 0,0-1 0 0 0,0 0 0 0 0,0 1 0 0 0,1-8 0 0 0,1 10-165 0 0,0 0-1 0 0,0 0 1 0 0,0 0-1 0 0,1 0 1 0 0,-1 0 0 0 0,1 1-1 0 0,0-1 1 0 0,0 0 0 0 0,0 1-1 0 0,1-1 1 0 0,-1 1-1 0 0,1 0 1 0 0,3-3 0 0 0,7-7-1858 0 0,25-18 1 0 0,-17 15 725 0 0,8-10-750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2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267 178 15663 0 0,'13'-38'1520'0'0,"2"-12"1408"0"0,-14 48-2612 0 0,1-5 497 0 0,-1 0 0 0 0,0 0 0 0 0,0 0-1 0 0,0 0 1 0 0,-2-13 0 0 0,1 19-745 0 0,0-1-1 0 0,0 1 1 0 0,-1-1-1 0 0,1 1 1 0 0,-1-1-1 0 0,1 1 0 0 0,-1-1 1 0 0,1 1-1 0 0,-1 0 1 0 0,0-1-1 0 0,0 1 1 0 0,0 0-1 0 0,0 0 1 0 0,0-1-1 0 0,0 1 1 0 0,0 0-1 0 0,0 0 0 0 0,0 0 1 0 0,-1 0-1 0 0,1 0 1 0 0,0 1-1 0 0,-1-1 1 0 0,1 0-1 0 0,0 1 1 0 0,-1-1-1 0 0,1 0 1 0 0,-1 1-1 0 0,1 0 0 0 0,-1-1 1 0 0,1 1-1 0 0,-1 0 1 0 0,1 0-1 0 0,-3 0 1 0 0,-1 0-67 0 0,0 0 1 0 0,0 1 0 0 0,0 0-1 0 0,0 0 1 0 0,0 0 0 0 0,0 0-1 0 0,0 1 1 0 0,0 0 0 0 0,0 0-1 0 0,1 0 1 0 0,-1 1 0 0 0,-7 5-1 0 0,-3 3-3 0 0,-30 28 0 0 0,26-20-4 0 0,1 1 0 0 0,-19 26 0 0 0,28-33 21 0 0,0 0 0 0 0,1 1 0 0 0,1 0 0 0 0,0 0 0 0 0,-5 18 0 0 0,10-28 159 0 0,1 1 1 0 0,0-1-1 0 0,0 1 0 0 0,1-1 0 0 0,-1 1 1 0 0,1-1-1 0 0,0 1 0 0 0,0 0 0 0 0,2 7 1 0 0,-2-10-211 0 0,0-1 1 0 0,1 0-1 0 0,0 0 0 0 0,-1 0 1 0 0,1 0-1 0 0,0 0 1 0 0,-1 0-1 0 0,1 0 0 0 0,0-1 1 0 0,0 1-1 0 0,0 0 1 0 0,0 0-1 0 0,0-1 0 0 0,0 1 1 0 0,0 0-1 0 0,0-1 1 0 0,0 1-1 0 0,0-1 0 0 0,0 1 1 0 0,0-1-1 0 0,0 0 1 0 0,1 1-1 0 0,1-1 0 0 0,0 1-77 0 0,0-1 0 0 0,0 0 0 0 0,0 0 0 0 0,0 0 0 0 0,1 0 0 0 0,-1 0 0 0 0,4-1 0 0 0,11-6 316 0 0,-1 0 0 0 0,0-1 0 0 0,0-1 0 0 0,0 0 0 0 0,27-21 0 0 0,-26 17-37 0 0,-4 3-65 0 0,0-2 1 0 0,0 1-1 0 0,-1-2 0 0 0,-1 0 1 0 0,20-26-1 0 0,-63 77-101 0 0,24-27-694 0 0,0 0-1 0 0,1 1 1 0 0,1 0 0 0 0,0 0-1 0 0,1 0 1 0 0,0 0 0 0 0,1 1-1 0 0,-3 21 1 0 0,5-25-841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2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17503 0 0,'0'0'399'0'0,"0"0"60"0"0,0 0 21 0 0,2-8 86 0 0,25-42 1850 0 0,-9 15 172 0 0,34-48 0 0 0,-49 79-2502 0 0,1-2 2 0 0,0 0 1 0 0,1 1-1 0 0,-1 0 0 0 0,1 0 1 0 0,6-5-1 0 0,-10 9-88 0 0,-1 1 0 0 0,1 0 0 0 0,-1-1 0 0 0,1 1 0 0 0,0 0 0 0 0,-1-1 0 0 0,1 1 0 0 0,-1 0 0 0 0,1 0 0 0 0,0 0 0 0 0,-1-1 0 0 0,1 1 0 0 0,-1 0 0 0 0,1 0 0 0 0,0 0 0 0 0,-1 0 0 0 0,1 0 0 0 0,0 0 0 0 0,-1 0 0 0 0,1 0 0 0 0,0 1 0 0 0,-1-1 0 0 0,1 0 0 0 0,-1 0 0 0 0,1 0 0 0 0,0 1 0 0 0,-1-1 0 0 0,1 0 0 0 0,-1 1 0 0 0,1-1 0 0 0,-1 0 0 0 0,1 1 0 0 0,-1-1 0 0 0,1 1 0 0 0,-1-1 0 0 0,1 1 0 0 0,-1-1 0 0 0,1 2 0 0 0,0-1 0 0 0,1 1 0 0 0,0 1 0 0 0,0 0 0 0 0,0 0 0 0 0,-1 0 0 0 0,1 0 0 0 0,-1 0 0 0 0,1 0 0 0 0,-1 0 0 0 0,0 0 0 0 0,0 1 0 0 0,-1-1 0 0 0,1 5 0 0 0,1 7 0 0 0,-1 22 0 0 0,-2-27 0 0 0,0 16 0 0 0,-7 37 0 0 0,8-61 0 0 0,0-2 0 0 0,0 0 0 0 0,0 1 0 0 0,0-1 0 0 0,0 0 0 0 0,0 0 0 0 0,0 1 0 0 0,0-1 0 0 0,0 0 0 0 0,0 0 0 0 0,0 1 0 0 0,0-1 0 0 0,0 0 0 0 0,0 0 0 0 0,0 1 0 0 0,0-1 0 0 0,0 0 0 0 0,0 0 0 0 0,0 1 0 0 0,0-1 0 0 0,0 0 0 0 0,0 0 0 0 0,1 0 0 0 0,-1 1 0 0 0,0-1 0 0 0,0 0 0 0 0,0 0 0 0 0,0 0 0 0 0,1 1 0 0 0,-1-1 0 0 0,0 0 0 0 0,0 0 0 0 0,0 0 0 0 0,1 0 0 0 0,-1 0 0 0 0,0 0 0 0 0,0 1 0 0 0,1-1 0 0 0,-1 0 0 0 0,0 0 0 0 0,0 0 0 0 0,1 0 0 0 0,-1 0 0 0 0,0 0 0 0 0,0 0 0 0 0,1 0 0 0 0,-1 0 0 0 0,0 0 0 0 0,0 0 0 0 0,1 0 0 0 0,-1 0 0 0 0,0 0 0 0 0,0 0 0 0 0,1-1 0 0 0,10-3 0 0 0,-11 4 0 0 0,11-8 0 0 0,0 0 0 0 0,0-1 0 0 0,0 0 0 0 0,11-13 0 0 0,-13 12 0 0 0,9-7 0 0 0,46-44 0 0 0,-54 52 0 0 0,1 0 0 0 0,0 2 0 0 0,1-1 0 0 0,16-7 0 0 0,-27 14 0 0 0,-1 1 0 0 0,1 0 0 0 0,-1 0 0 0 0,1-1 0 0 0,-1 1 0 0 0,1 0 0 0 0,-1 0 0 0 0,1 0 0 0 0,-1 0 0 0 0,1 0 0 0 0,-1 0 0 0 0,1 0 0 0 0,-1 0 0 0 0,1 0 0 0 0,0 0 0 0 0,-1 0 0 0 0,1 0 0 0 0,-1 0 0 0 0,1 0 0 0 0,0 0 0 0 0,1 5 0 0 0,-1-5 0 0 0,-1 1 0 0 0,1-1 0 0 0,0 1 0 0 0,-1 0 0 0 0,1 0 0 0 0,0 0 0 0 0,-1-1 0 0 0,1 1 0 0 0,-1 0 0 0 0,1 0 0 0 0,-1 0 0 0 0,0 0 0 0 0,1 0 0 0 0,-1 0 0 0 0,0 0 0 0 0,0 0 0 0 0,1 0 0 0 0,-1 0 0 0 0,0 0 0 0 0,0 1 0 0 0,0 2 0 0 0,1 6 0 0 0,0 0 0 0 0,0 0 0 0 0,-1 0 0 0 0,0-1 0 0 0,-1 1 0 0 0,0 0 0 0 0,-4 14 0 0 0,1-1 0 0 0,4-13 0 0 0,0-10 0 0 0,0 0 0 0 0,0 1 0 0 0,-1-1 0 0 0,1 0 0 0 0,0 0 0 0 0,0 0 0 0 0,0 1 0 0 0,0-1 0 0 0,0 0 0 0 0,0 0 0 0 0,0 0 0 0 0,0 1 0 0 0,0-1 0 0 0,0 0 0 0 0,0 0 0 0 0,0 1 0 0 0,1-1 0 0 0,-1 0 0 0 0,0 0 0 0 0,0 0 0 0 0,0 1 0 0 0,0-1 0 0 0,0 0 0 0 0,0 0 0 0 0,0 0 0 0 0,1 0 0 0 0,-1 1 0 0 0,0-1 0 0 0,0 0 0 0 0,0 0 0 0 0,0 0 0 0 0,0 0 0 0 0,1 0 0 0 0,-1 0 0 0 0,0 1 0 0 0,0-1 0 0 0,0 0 0 0 0,1 0 0 0 0,-1 0 0 0 0,0 0 0 0 0,0 0 0 0 0,0 0 0 0 0,1 0 0 0 0,-1 0 0 0 0,0 0 0 0 0,0 0 0 0 0,1 0 0 0 0,-1 0 0 0 0,0 0 0 0 0,0 0 0 0 0,0 0 0 0 0,1 0 0 0 0,-1 0 0 0 0,8-5 0 0 0,-8 5 0 0 0,7-5 0 0 0,-1-1 0 0 0,0 1 0 0 0,0-1 0 0 0,-1 0 0 0 0,1 0 0 0 0,-1 0 0 0 0,6-10 0 0 0,-4 5 0 0 0,16-17 0 0 0,-14 19 0 0 0,1 0 0 0 0,0 1 0 0 0,1 0 0 0 0,-1 0 0 0 0,2 1 0 0 0,-1 1 0 0 0,1 0 0 0 0,0 0 0 0 0,0 1 0 0 0,0 1 0 0 0,18-5 0 0 0,-29 9 0 0 0,1 0 0 0 0,0-1 0 0 0,-1 1 0 0 0,1 0 0 0 0,0 0 0 0 0,-1 0 0 0 0,1 0 0 0 0,0 0 0 0 0,0 1 0 0 0,-1-1 0 0 0,1 1 0 0 0,0-1 0 0 0,-1 1 0 0 0,1-1 0 0 0,-1 1 0 0 0,1 0 0 0 0,-1-1 0 0 0,1 1 0 0 0,1 2 0 0 0,-1-1 0 0 0,0 0 0 0 0,0 0 0 0 0,0 0 0 0 0,-1 0 0 0 0,1 1 0 0 0,-1-1 0 0 0,1 1 0 0 0,-1-1 0 0 0,0 1 0 0 0,1 5 0 0 0,1 1 0 0 0,-1 1 0 0 0,-1 0 0 0 0,0 0 0 0 0,0 0 0 0 0,-2 15 0 0 0,1-17 150 0 0,-1-1-1 0 0,0 1 1 0 0,0-1 0 0 0,-1 1 0 0 0,0-1-1 0 0,0 1 1 0 0,-1-1 0 0 0,0 0-1 0 0,0 0 1 0 0,-7 11 0 0 0,8-16-1028 0 0,0 2 1164 0 0,0-2-5542 0 0,2-2 3721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2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15663 0 0,'0'0'356'0'0,"0"0"50"0"0,0 0 20 0 0,0 0-42 0 0,1-2-250 0 0,2-5 736 0 0,1 0 0 0 0,0 0 1 0 0,1 1-1 0 0,-1 0 0 0 0,1-1 0 0 0,0 2 1 0 0,1-1-1 0 0,10-8 0 0 0,12-14 416 0 0,33-33-121 0 0,-51 52-1158 0 0,1 1 0 0 0,0 0 0 0 0,0 0 0 0 0,16-7 0 0 0,-26 14 58 0 0,0 1 1 0 0,-1 0-1 0 0,1-1 0 0 0,0 1 1 0 0,-1 0-1 0 0,1 0 0 0 0,0-1 1 0 0,-1 1-1 0 0,1 0 0 0 0,0 0 1 0 0,-1 0-1 0 0,1 0 0 0 0,0 0 1 0 0,-1 0-1 0 0,1 0 0 0 0,0 0 1 0 0,0 0-1 0 0,-1 0 0 0 0,1 1 1 0 0,0-1-1 0 0,-1 0 0 0 0,1 0 1 0 0,0 1-1 0 0,-1-1 0 0 0,1 0 1 0 0,-1 1-1 0 0,1-1 0 0 0,-1 0 1 0 0,2 2-1 0 0,-1-2-64 0 0,-1 0-1 0 0,1 1 1 0 0,-1-1 0 0 0,1 0-1 0 0,-1 1 1 0 0,1-1 0 0 0,-1 1-1 0 0,1-1 1 0 0,-1 1 0 0 0,1-1-1 0 0,-1 1 1 0 0,1-1 0 0 0,-1 1-1 0 0,0-1 1 0 0,1 1-1 0 0,-1 0 1 0 0,0-1 0 0 0,1 1-1 0 0,-1 0 1 0 0,0-1 0 0 0,0 1-1 0 0,0 0 1 0 0,0-1 0 0 0,0 1-1 0 0,0 0 1 0 0,0 0 0 0 0,0 2-3 0 0,1 2 2 0 0,-1 0 0 0 0,0 1 0 0 0,0-1 0 0 0,0 0 0 0 0,-1 0 0 0 0,1 1 0 0 0,-1-1 0 0 0,-3 8 0 0 0,-18 43 0 0 0,9-24 0 0 0,10-25 0 0 0,-8 17 0 0 0,11-24 0 0 0,0 0 0 0 0,0 0 0 0 0,0 0 0 0 0,0 0 0 0 0,1 0 0 0 0,-1 0 0 0 0,0 0 0 0 0,0 0 0 0 0,0 0 0 0 0,0 0 0 0 0,1 0 0 0 0,-1 0 0 0 0,0 0 0 0 0,0 0 0 0 0,0 0 0 0 0,1 0 0 0 0,-1 0 0 0 0,0 0 0 0 0,0 0 0 0 0,0 0 0 0 0,0 0 0 0 0,1 0 0 0 0,-1 0 0 0 0,0 0 0 0 0,0 0 0 0 0,0 0 0 0 0,0 0 0 0 0,1 0 0 0 0,-1 1 0 0 0,0-1 0 0 0,0 0 0 0 0,0 0 0 0 0,0 0 0 0 0,0 0 0 0 0,0 0 0 0 0,1 1 0 0 0,-1-1 0 0 0,0 0 0 0 0,0 0 0 0 0,0 0 0 0 0,0 0 0 0 0,0 1 0 0 0,0-1 0 0 0,0 0 0 0 0,0 0 0 0 0,0 0 0 0 0,0 1 0 0 0,0-1 0 0 0,0 0 0 0 0,0 0 0 0 0,0 0 0 0 0,0 1 0 0 0,0-1 0 0 0,0 0 0 0 0,0 0 0 0 0,0 0 0 0 0,0 0 0 0 0,0 1 0 0 0,0-1 0 0 0,0 0 0 0 0,0 0 0 0 0,-1 0 0 0 0,1 0 0 0 0,0 1 0 0 0,0-1 0 0 0,0 0 0 0 0,0 0 0 0 0,0 0 0 0 0,-1 0 0 0 0,13-3 0 0 0,7-6 0 0 0,0-2 0 0 0,-1 0 0 0 0,0-1 0 0 0,0-1 0 0 0,-1 0 0 0 0,15-17 0 0 0,-10 10 0 0 0,0 1 0 0 0,37-23 0 0 0,-21 19 0 0 0,-30 21 0 0 0,-6 3 0 0 0,-1-1 0 0 0,0 1 0 0 0,0 0 0 0 0,0-1 0 0 0,0 1 0 0 0,0 0 0 0 0,0 0 0 0 0,-1 0 0 0 0,1 0 0 0 0,0 0 0 0 0,0 0 0 0 0,0 0 0 0 0,-1 0 0 0 0,1 0 0 0 0,-1 0 0 0 0,1 0 0 0 0,-1 0 0 0 0,1 1 0 0 0,-1-1 0 0 0,0 0 0 0 0,1 0 0 0 0,-1 3 0 0 0,2 30 0 0 0,-2-30 0 0 0,0 9 0 0 0,0 1 0 0 0,0 0 0 0 0,-1 0 0 0 0,-4 19 0 0 0,5-33 0 0 0,0 0 0 0 0,0 0 0 0 0,0 0 0 0 0,0 0 0 0 0,0 1 0 0 0,0-1 0 0 0,-1 0 0 0 0,1 0 0 0 0,0 0 0 0 0,0 0 0 0 0,0 1 0 0 0,0-1 0 0 0,0 0 0 0 0,0 0 0 0 0,0 0 0 0 0,1 0 0 0 0,-1 1 0 0 0,0-1 0 0 0,0 0 0 0 0,0 0 0 0 0,0 0 0 0 0,0 0 0 0 0,0 1 0 0 0,0-1 0 0 0,0 0 0 0 0,0 0 0 0 0,0 0 0 0 0,1 0 0 0 0,-1 0 0 0 0,0 1 0 0 0,0-1 0 0 0,0 0 0 0 0,0 0 0 0 0,0 0 0 0 0,0 0 0 0 0,1 0 0 0 0,-1 0 0 0 0,0 0 0 0 0,0 0 0 0 0,0 0 0 0 0,0 1 0 0 0,1-1 0 0 0,-1 0 0 0 0,0 0 0 0 0,0 0 0 0 0,0 0 0 0 0,1 0 0 0 0,-1 0 0 0 0,0 0 0 0 0,0 0 0 0 0,0 0 0 0 0,0 0 0 0 0,1 0 0 0 0,-1-1 0 0 0,0 1 0 0 0,0 0 0 0 0,0 0 0 0 0,0 0 0 0 0,1 0 0 0 0,-1 0 0 0 0,0 0 0 0 0,0 0 0 0 0,9-5 0 0 0,-9 5 0 0 0,12-9 0 0 0,-1 0 0 0 0,0 0 0 0 0,0-1 0 0 0,8-12 0 0 0,-9 11 0 0 0,1 0 0 0 0,0 1 0 0 0,18-14 0 0 0,-23 20 0 0 0,3-2 0 0 0,0 0 0 0 0,0 0 0 0 0,1 1 0 0 0,-1 0 0 0 0,1 1 0 0 0,1 0 0 0 0,10-3 0 0 0,-16 6 0 0 0,1 0 0 0 0,-1 0 0 0 0,0 0 0 0 0,0 1 0 0 0,0 0 0 0 0,0 0 0 0 0,0 0 0 0 0,7 2 0 0 0,-10-2 0 0 0,1 1 0 0 0,-1 0 0 0 0,1 0 0 0 0,-1 0 0 0 0,0 0 0 0 0,1 1 0 0 0,-1-1 0 0 0,0 1 0 0 0,0-1 0 0 0,0 1 0 0 0,0 0 0 0 0,0-1 0 0 0,0 1 0 0 0,0 0 0 0 0,-1 0 0 0 0,1 1 0 0 0,-1-1 0 0 0,2 3 0 0 0,-1-1 0 0 0,0 1 0 0 0,-1-1 0 0 0,0 1 0 0 0,0-1 0 0 0,0 1 0 0 0,0 0 0 0 0,0-1 0 0 0,-1 1 0 0 0,0 0 0 0 0,-1 6 0 0 0,0-1 0 0 0,0 0 0 0 0,-1 0 0 0 0,0-1 0 0 0,-4 11 0 0 0,5-16-2 0 0,-1 0-48 0 0,0 1 0 0 0,0 0 0 0 0,0-1 0 0 0,-1 1 0 0 0,1-1 1 0 0,-1 0-1 0 0,-6 7 0 0 0,8-10-425 0 0,1-1-33 0 0,0 0-208 0 0,0 0-857 0 0,0 0-379 0 0,0 0-80 0 0,0 0-15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243 226 11975 0 0,'1'0'267'0'0,"6"-7"-93"0"0,0 1 0 0 0,-1-1 1 0 0,0 0-1 0 0,0-1 0 0 0,8-12 0 0 0,-11 15 431 0 0,-1-1 0 0 0,0 1-1 0 0,0-1 1 0 0,0 1-1 0 0,0-1 1 0 0,-1 0 0 0 0,0 1-1 0 0,0-7 1 0 0,6-21 1520 0 0,-7 29-1873 0 0,1 0 0 0 0,-1 0 1 0 0,0 0-1 0 0,0 0 0 0 0,-1 0 1 0 0,1 0-1 0 0,-1 0 0 0 0,0 0 0 0 0,0 0 1 0 0,0 0-1 0 0,0 1 0 0 0,-1-1 1 0 0,0 0-1 0 0,0 1 0 0 0,0-1 1 0 0,0 1-1 0 0,-5-6 0 0 0,5 7-97 0 0,-2 0-66 0 0,2 1-45 0 0,0 1-1 0 0,0-1 0 0 0,0 1 1 0 0,0-1-1 0 0,0 1 1 0 0,0 0-1 0 0,0 0 0 0 0,-1 0 1 0 0,1 0-1 0 0,0 0 1 0 0,0 1-1 0 0,0-1 1 0 0,0 0-1 0 0,0 1 0 0 0,0 0 1 0 0,0-1-1 0 0,0 1 1 0 0,0 0-1 0 0,0 0 0 0 0,1 0 1 0 0,-1 0-1 0 0,0 0 1 0 0,-3 3-1 0 0,-2 3 191 0 0,0-1-1 0 0,0 1 1 0 0,-10 12-1 0 0,-36 55-233 0 0,47-65 0 0 0,1 0 0 0 0,1 0 0 0 0,0 1 0 0 0,0-1 0 0 0,1 1 0 0 0,-5 19 0 0 0,8-27-125 0 0,-1-2 67 0 0,1 1 0 0 0,0 0 0 0 0,0 0 1 0 0,0 0-1 0 0,-1-1 0 0 0,1 1 0 0 0,0 0 0 0 0,0 0 0 0 0,0 0 1 0 0,0 0-1 0 0,0-1 0 0 0,0 1 0 0 0,1 0 0 0 0,-1 0 0 0 0,0 0 1 0 0,0-1-1 0 0,0 1 0 0 0,1 0 0 0 0,-1 0 0 0 0,1-1 0 0 0,-1 1 0 0 0,0 0 1 0 0,1-1-1 0 0,-1 1 0 0 0,1 0 0 0 0,-1-1 0 0 0,1 1 0 0 0,0 0 1 0 0,-1-1-1 0 0,1 1 0 0 0,1 0 0 0 0,-1 1 41 0 0,-1-2 17 0 0,0 1 0 0 0,1 0 0 0 0,-1-1 0 0 0,0 1 0 0 0,1-1 0 0 0,-1 1 0 0 0,1-1 0 0 0,-1 0 0 0 0,1 1 1 0 0,-1-1-1 0 0,1 1 0 0 0,-1-1 0 0 0,1 0 0 0 0,-1 1 0 0 0,1-1 0 0 0,-1 0 0 0 0,1 0 0 0 0,0 1 0 0 0,-1-1 0 0 0,1 0 0 0 0,0 0 0 0 0,0 0 0 0 0,2 1 0 0 0,-1-1 0 0 0,0 1 0 0 0,1-1 0 0 0,-1 1 0 0 0,0-1 0 0 0,1 0 0 0 0,-1 0 0 0 0,0 0 0 0 0,1-1 0 0 0,-1 1 0 0 0,0 0 0 0 0,5-2 0 0 0,28-14 0 0 0,-28 12 0 0 0,1 1 0 0 0,13-5 0 0 0,11-1 64 0 0,-30 8 273 0 0,-2 1 138 0 0,0 0 33 0 0,2 1-432 0 0,0 0 0 0 0,-1 0 0 0 0,1 0 0 0 0,0 0 0 0 0,0 1 0 0 0,-1-1 0 0 0,4 3 0 0 0,-3-2-76 0 0,-1 1 0 0 0,1-1 0 0 0,-1 0 0 0 0,0 1 0 0 0,1-1 0 0 0,-1 1 0 0 0,0 0 0 0 0,-1-1 0 0 0,1 1 0 0 0,0 0 0 0 0,-1-1 0 0 0,1 1 0 0 0,-1 0 0 0 0,0 0 0 0 0,0 0 0 0 0,0-1 0 0 0,0 1 0 0 0,-1 0 0 0 0,1 0 0 0 0,-2 2 0 0 0,-1 7 0 0 0,-1 0 0 0 0,0 0 0 0 0,-7 12 0 0 0,8-16 0 0 0,-17 42 0 0 0,11-28 0 0 0,-18 36 0 0 0,13-32 0 0 0,6-11 0 0 0,0 0 0 0 0,-1-1 0 0 0,-1 0 0 0 0,-17 19 0 0 0,-58 64 0 0 0,83-95 0 0 0,1 0 0 0 0,-1 0 0 0 0,0 0 0 0 0,-1-1 0 0 0,1 1 0 0 0,0-1 0 0 0,0 1 0 0 0,-1-1 0 0 0,1 0 0 0 0,-1 0-1 0 0,1 0 1 0 0,-4 1 0 0 0,-15 5-63 0 0,19-6-274 0 0,2-1-138 0 0,0 0-33 0 0,15-49-377 0 0,11-1-4504 0 0,-13 28 3343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2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64 19351 0 0,'0'0'439'0'0,"0"0"62"0"0,1-1 33 0 0,3-3-305 0 0,0 0 1 0 0,-1 0 0 0 0,1 0 0 0 0,5-10 0 0 0,-8 13 434 0 0,0-1-1 0 0,0 0 1 0 0,0 0 0 0 0,0 0 0 0 0,-1 0 0 0 0,1 0 0 0 0,0 0 0 0 0,0-4-1 0 0,-1 6-639 0 0,0-1 0 0 0,0 1 0 0 0,-1-1 0 0 0,1 1 0 0 0,0-1 0 0 0,0 1-1 0 0,0-1 1 0 0,0 1 0 0 0,-1-1 0 0 0,1 1 0 0 0,0-1 0 0 0,0 1-1 0 0,-1-1 1 0 0,1 1 0 0 0,0-1 0 0 0,-1 1 0 0 0,1 0 0 0 0,-1-1 0 0 0,1 1-1 0 0,0 0 1 0 0,-1-1 0 0 0,1 1 0 0 0,-1 0 0 0 0,1-1 0 0 0,-1 1 0 0 0,1 0-1 0 0,-1 0 1 0 0,1 0 0 0 0,-1 0 0 0 0,1-1 0 0 0,-1 1 0 0 0,1 0 0 0 0,-1 0-1 0 0,0 0 1 0 0,1 0 0 0 0,-1 0 0 0 0,1 0 0 0 0,-1 0 0 0 0,-24 4 739 0 0,22-3-742 0 0,-14 4-21 0 0,0 1 0 0 0,0 1 0 0 0,0 0 0 0 0,-25 17 0 0 0,19-10 0 0 0,1 1 0 0 0,-25 23 0 0 0,40-32 0 0 0,0 1 0 0 0,0 0 0 0 0,0 0 0 0 0,1 1 0 0 0,1 0 0 0 0,-1 0 0 0 0,1 0 0 0 0,1 1 0 0 0,-7 14 0 0 0,10-14 0 0 0,5-1 0 0 0,-1-6 0 0 0,-1 0 0 0 0,1 0 0 0 0,-1 0 0 0 0,1 0 0 0 0,0-1 0 0 0,0 0 0 0 0,0 1 0 0 0,-1-1 0 0 0,1 0 0 0 0,0 0 0 0 0,1 0 0 0 0,-1-1 0 0 0,0 1 0 0 0,0-1 0 0 0,0 0 0 0 0,0 0 0 0 0,0 0 0 0 0,1 0 0 0 0,-1 0 0 0 0,4-2 0 0 0,7 0 0 0 0,0-1 0 0 0,27-10 0 0 0,-26 7-4 0 0,1-1 1 0 0,-1 0-1 0 0,-1-1 1 0 0,23-16-1 0 0,-11 3 49 0 0,37-37 0 0 0,-62 57 326 0 0,-11 12 875 0 0,8-8-1052 0 0,-8 10-132 0 0,1-1-1 0 0,-14 28 1 0 0,19-34-71 0 0,1 1-1 0 0,0 0 1 0 0,1 0 0 0 0,-1 0-1 0 0,1 0 1 0 0,1 1 0 0 0,0-1-1 0 0,-1 9 1 0 0,2-15-328 0 0,0 0 260 0 0,0 0 1 0 0,0 0 0 0 0,1-1-1 0 0,-1 1 1 0 0,0 0 0 0 0,1-1-1 0 0,-1 1 1 0 0,0 0 0 0 0,1-1-1 0 0,-1 1 1 0 0,1-1 0 0 0,-1 1 0 0 0,1 0-1 0 0,-1-1 1 0 0,1 0 0 0 0,0 1-1 0 0,-1-1 1 0 0,1 1 0 0 0,0-1-1 0 0,-1 0 1 0 0,1 1 0 0 0,0-1-1 0 0,-1 0 1 0 0,1 1 0 0 0,0-1-1 0 0,0 0 1 0 0,-1 0 0 0 0,1 0-1 0 0,0 0 1 0 0,0 0 0 0 0,-1 0-1 0 0,2 0 1 0 0,17-5-5160 0 0,-14 3 2116 0 0,9-3-5668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2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95 17503 0 0,'1'-2'399'0'0,"5"-9"155"0"0,0-1 1 0 0,-1 0-1 0 0,4-15 1 0 0,-2 0 4403 0 0,-6 26-4136 0 0,-1 1-248 0 0,0 0-50 0 0,0 0-468 0 0,0 0 0 0 0,0 0 1 0 0,-1 0-1 0 0,1 0 0 0 0,0-1 1 0 0,0 1-1 0 0,0 0 0 0 0,0 0 1 0 0,0 0-1 0 0,0 0 0 0 0,0 0 1 0 0,-1 0-1 0 0,1 0 1 0 0,0-1-1 0 0,0 1 0 0 0,0 0 1 0 0,0 0-1 0 0,0 0 0 0 0,-1 0 1 0 0,1 0-1 0 0,0 0 0 0 0,0 0 1 0 0,0 0-1 0 0,0 0 0 0 0,-1 0 1 0 0,1 0-1 0 0,0 0 0 0 0,0 0 1 0 0,0 0-1 0 0,0 0 0 0 0,-1 0 1 0 0,1 0-1 0 0,0 0 0 0 0,0 0 1 0 0,0 0-1 0 0,0 0 0 0 0,-1 0 1 0 0,1 0-1 0 0,0 1 0 0 0,0-1 1 0 0,0 0-1 0 0,0 0 0 0 0,0 0 1 0 0,0 0-1 0 0,-1 0 0 0 0,1 1 1 0 0,-17 15-54 0 0,0 0 1 0 0,1 2-1 0 0,1 0 1 0 0,-18 28-1 0 0,32-44-3 0 0,-37 54 24 0 0,3 3 0 0 0,-55 124 0 0 0,89-182-23 0 0,-29 70 521 0 0,-36 128 0 0 0,60-172-361 0 0,1 1 0 0 0,1 0 0 0 0,0 31 0 0 0,4-41-113 0 0,1 0-1 0 0,0-1 1 0 0,2 1 0 0 0,0 0 0 0 0,10 32 0 0 0,-12-47-48 0 0,1 1 0 0 0,-1-1 0 0 0,1 0 0 0 0,-1 1 0 0 0,1-1 0 0 0,0 0 0 0 0,0 0 0 0 0,0 0 0 0 0,1 0 0 0 0,-1 0 0 0 0,1-1 0 0 0,0 1 0 0 0,-1-1 0 0 0,1 0 0 0 0,0 1 0 0 0,0-1 0 0 0,1-1 0 0 0,5 4 0 0 0,-4-4 0 0 0,0 0 0 0 0,0 0 0 0 0,0 0 0 0 0,0-1 0 0 0,0 1 0 0 0,0-1 0 0 0,0 0 0 0 0,0-1 0 0 0,0 0 0 0 0,1 1 0 0 0,-1-1 0 0 0,-1-1 0 0 0,1 1 0 0 0,0-1 0 0 0,6-3 0 0 0,1-2 0 0 0,-9 3 0 0 0,-3 2 0 0 0,1 0-92 0 0,0 1 1 0 0,-1-1-1 0 0,1 1 0 0 0,-1-1 1 0 0,1 1-1 0 0,-1-1 0 0 0,1 1 1 0 0,-1-1-1 0 0,0 0 0 0 0,0 1 0 0 0,0-1 1 0 0,0 0-1 0 0,0 1 0 0 0,0-1 1 0 0,0 1-1 0 0,0-1 0 0 0,-1 0 1 0 0,1 1-1 0 0,-1-1 0 0 0,1 1 1 0 0,-2-3-1 0 0,-1-1-555 0 0,0 0 0 0 0,-1 0-1 0 0,1 0 1 0 0,-7-6 0 0 0,6 7 289 0 0,-14-16-1687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3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0 412 11975 0 0,'0'0'267'0'0,"0"0"42"0"0,0 0 17 0 0,0 0-28 0 0,0 0-58 0 0,0 0 491 0 0,0 0 238 0 0,0 0 45 0 0,3 2 8 0 0,6 6 2 0 0,-7-6 0 0 0,-2-2 0 0 0,0 0-69 0 0,0 0-290 0 0,0 0-121 0 0,0 0-28 0 0,17-8 1020 0 0,-7 0-853 0 0,-1-1-1 0 0,-1-1 1 0 0,1 1 0 0 0,-2-2-1 0 0,10-14 1 0 0,17-38 616 0 0,38-101 0 0 0,-61 138-737 0 0,17-62-546 0 0,-28 88-16 0 0,0 0 0 0 0,0 0 0 0 0,0 0 0 0 0,-1 0 0 0 0,1 0 0 0 0,0 0 0 0 0,0 0 0 0 0,0 0 0 0 0,0 0 0 0 0,0 0 0 0 0,0 0 0 0 0,0 0 0 0 0,-1 0 0 0 0,1 0 0 0 0,0 0 0 0 0,0 0 0 0 0,0 0 0 0 0,0 0 0 0 0,0 0 0 0 0,0 0 0 0 0,0 0 0 0 0,0 0 0 0 0,-1 0 0 0 0,1 0 0 0 0,0 0 0 0 0,0 0 0 0 0,0 0 0 0 0,0 0 0 0 0,0 0 0 0 0,0 0 0 0 0,0-1 0 0 0,0 1 0 0 0,0 0 0 0 0,0 0 0 0 0,-1 0 0 0 0,1 0 0 0 0,0 0 0 0 0,0 0 0 0 0,0 0 0 0 0,0 0 0 0 0,0-1 0 0 0,0 1 0 0 0,0 0 0 0 0,0 0 0 0 0,0 0 0 0 0,0 0 0 0 0,0 0 0 0 0,0 0 0 0 0,-7 7 0 0 0,0 3 0 0 0,1 1 0 0 0,0 0 0 0 0,1 0 0 0 0,0 0 0 0 0,0 1 0 0 0,1-1 0 0 0,1 1 0 0 0,0 0 0 0 0,0 0 0 0 0,0 16 0 0 0,3-19 0 0 0,4 5 0 0 0,-1-11 0 0 0,-1-1 0 0 0,7 7 0 0 0,-4-8 0 0 0,-3-1 0 0 0,2 1 0 0 0,0 0 0 0 0,0-1 0 0 0,0 1 0 0 0,0-1 0 0 0,0 0 0 0 0,0 0 0 0 0,0 0 0 0 0,0 0 0 0 0,0-1 0 0 0,0 1 0 0 0,6-3 0 0 0,8-1 0 0 0,0-4 0 0 0,-9 9 0 0 0,-7 0 0 0 0,-1 1 0 0 0,1-1 0 0 0,-1 0 0 0 0,0 1 0 0 0,1-1 0 0 0,-1 1 0 0 0,0 0 0 0 0,0-1 0 0 0,0 1 0 0 0,0 0 0 0 0,0-1 0 0 0,0 1 0 0 0,-1 0 0 0 0,1 0 0 0 0,0 0 0 0 0,-1 0 0 0 0,0 0 0 0 0,1 0 0 0 0,-1 0 0 0 0,0 0 0 0 0,0 0 0 0 0,0 2 0 0 0,0 4 0 0 0,-1 1 0 0 0,0-1 0 0 0,-3 16 0 0 0,-10 25 0 0 0,-8 43 0 0 0,21-83 0 0 0,1-8 0 0 0,0-1 0 0 0,0 0 0 0 0,0 0 0 0 0,0 0 0 0 0,0 1 0 0 0,0-1 0 0 0,0 0 0 0 0,0 0 0 0 0,0 1 0 0 0,0-1 0 0 0,0 0 0 0 0,0 0 0 0 0,0 1 0 0 0,0-1 0 0 0,0 0 0 0 0,0 0 0 0 0,0 1 0 0 0,0-1 0 0 0,1 0 0 0 0,-1 0 0 0 0,0 0 0 0 0,0 0 0 0 0,0 1 0 0 0,0-1 0 0 0,0 0 0 0 0,1 0 0 0 0,-1 0 0 0 0,0 0 0 0 0,0 1 0 0 0,0-1 0 0 0,1 0 0 0 0,-1 0 0 0 0,0 0 0 0 0,0 0 0 0 0,1 0 0 0 0,-1 0 0 0 0,0 0 0 0 0,0 0 0 0 0,1 0 0 0 0,-1 0 0 0 0,0 0 0 0 0,0 0 0 0 0,1 0 0 0 0,3-2 0 0 0,-1 0 1 0 0,0 0 1 0 0,0 0-1 0 0,0 0 0 0 0,-1 0 1 0 0,1 0-1 0 0,-1-1 1 0 0,1 0-1 0 0,-1 1 0 0 0,2-4 1 0 0,18-31-17 0 0,-10 15-48 0 0,26-37-1136 0 0,14-23-2378 0 0,-48 76 2190 0 0,1 0 0 0 0,-1-1 0 0 0,1 2 1 0 0,0-1-1 0 0,7-5 0 0 0,-10 9-1172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3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25 19351 0 0,'0'0'439'0'0,"0"0"62"0"0,1-1 33 0 0,28-17 252 0 0,-28 17-736 0 0,-1 1 1 0 0,1-1-1 0 0,-1 1 0 0 0,1-1 1 0 0,0 1-1 0 0,-1-1 0 0 0,1 1 1 0 0,-1 0-1 0 0,1-1 0 0 0,0 1 0 0 0,0 0 1 0 0,-1 0-1 0 0,1 0 0 0 0,0 0 1 0 0,-1-1-1 0 0,1 1 0 0 0,0 0 1 0 0,0 0-1 0 0,-1 0 0 0 0,2 1 0 0 0,-1-1 48 0 0,-1 0 0 0 0,1 0-1 0 0,-1 1 1 0 0,0-1 0 0 0,1 0-1 0 0,-1 1 1 0 0,1-1 0 0 0,-1 1-1 0 0,0-1 1 0 0,1 1 0 0 0,-1-1-1 0 0,0 0 1 0 0,1 1 0 0 0,-1-1-1 0 0,0 1 1 0 0,0-1 0 0 0,0 1-1 0 0,1-1 1 0 0,-1 1-1 0 0,0 0 1 0 0,1 2 264 0 0,-1 0 0 0 0,0 0 0 0 0,0 1 1 0 0,0-1-1 0 0,0 0 0 0 0,0 0 0 0 0,-1 4 0 0 0,-2 2-216 0 0,0 0 1 0 0,-1-1-1 0 0,1 0 0 0 0,-2 1 0 0 0,1-2 1 0 0,-7 10-1 0 0,-2 1 366 0 0,-22 22 0 0 0,15-20-929 0 0,-2 0-1 0 0,-24 16 1 0 0,32-27-2534 0 0,12-8 1418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3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15663 0 0,'0'0'356'0'0,"0"0"50"0"0,0 0 20 0 0,0 0-42 0 0,1-1-250 0 0,0-1 360 0 0,0 0 0 0 0,1 0 0 0 0,-1 1 0 0 0,1-1 1 0 0,0 1-1 0 0,-1-1 0 0 0,1 1 0 0 0,0 0 0 0 0,0 0 0 0 0,0-1 1 0 0,0 1-1 0 0,3-1 0 0 0,-2 2-320 0 0,0-1 1 0 0,-1 1-1 0 0,1 0 1 0 0,0-1-1 0 0,0 1 1 0 0,-1 0-1 0 0,1 1 1 0 0,0-1-1 0 0,0 0 0 0 0,-1 1 1 0 0,1 0-1 0 0,0-1 1 0 0,-1 1-1 0 0,3 1 1 0 0,3 2-5 0 0,0 0-1 0 0,-1 1 1 0 0,0-1 0 0 0,0 1 0 0 0,0 1 0 0 0,9 8 0 0 0,-12-9-114 0 0,0 1-1 0 0,0-1 1 0 0,0 1 0 0 0,-1 0 0 0 0,0 0-1 0 0,0 0 1 0 0,0 0 0 0 0,1 8-1 0 0,2 7 644 0 0,4 25 0 0 0,8 66-589 0 0,7 36 1828 0 0,-23-139-1866 0 0,-1-3-60 0 0,0 0-1 0 0,1 0 1 0 0,0 0 0 0 0,0 0-1 0 0,0 0 1 0 0,1 0-1 0 0,6 10 1 0 0,-4-10-12 0 0,4-4 0 0 0,-7-2 0 0 0,-2 1 0 0 0,1-1 0 0 0,0 0 0 0 0,-1 0 0 0 0,1 0 0 0 0,0 0 0 0 0,-1 0 0 0 0,1 0 0 0 0,-1 0 0 0 0,1 0 0 0 0,0-1 0 0 0,-1 1 0 0 0,1 0 0 0 0,0 0 0 0 0,-1 0 0 0 0,1-1 0 0 0,-1 1 0 0 0,1 0 0 0 0,-1-1 0 0 0,1 1 0 0 0,-1 0 0 0 0,1-1 0 0 0,-1 1 0 0 0,1-1 0 0 0,0 0 0 0 0,0 0-24 0 0,0 1 1 0 0,1-1-1 0 0,-1 0 0 0 0,0 0 1 0 0,0 0-1 0 0,0 0 0 0 0,0 0 1 0 0,0-1-1 0 0,0 1 0 0 0,-1 0 1 0 0,1 0-1 0 0,0-1 0 0 0,0 1 1 0 0,-1 0-1 0 0,1-1 0 0 0,-1 1 1 0 0,0-1-1 0 0,1 1 0 0 0,-1-1 1 0 0,0 1-1 0 0,0 0 0 0 0,0-1 1 0 0,1 1-1 0 0,-2-1 0 0 0,1-1 1 0 0,0-1-191 0 0,0 0-409 0 0,0 1 1 0 0,-1 0 0 0 0,1-1 0 0 0,-1 1 0 0 0,0 0-1 0 0,0-1 1 0 0,0 1 0 0 0,0 0 0 0 0,-1 0 0 0 0,1 0-1 0 0,-4-5 1 0 0,0 1-914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3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30 19351 0 0,'0'0'439'0'0,"0"0"62"0"0,0 0 33 0 0,0 0-65 0 0,1-1-309 0 0,0-4-3 0 0,-1 3 568 0 0,0 1-491 0 0,-1 0-1 0 0,1-1 0 0 0,-1 1 0 0 0,0 0 0 0 0,0-1 0 0 0,1 1 0 0 0,-1 0 1 0 0,0 0-1 0 0,0 0 0 0 0,0 0 0 0 0,0 0 0 0 0,0 0 0 0 0,0 0 0 0 0,0 0 0 0 0,-1 0 1 0 0,1 0-1 0 0,0 1 0 0 0,0-1 0 0 0,-3 0 0 0 0,2 1-133 0 0,1 0 0 0 0,-1 0-1 0 0,0 0 1 0 0,0 0 0 0 0,0 1 0 0 0,0-1-1 0 0,0 1 1 0 0,1-1 0 0 0,-1 1 0 0 0,0 0 0 0 0,0 0-1 0 0,1 0 1 0 0,-4 1 0 0 0,-20 18 928 0 0,23-19-961 0 0,-60 54 73 0 0,30-25-124 0 0,-54 38 0 0 0,71-59-28 0 0,1 0-118 0 0,0 1 0 0 0,-21 18 1 0 0,22-18-928 0 0,3-7-6713 0 0,8-3-1018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3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10135 0 0,'0'0'231'0'0,"0"0"29"0"0,0 0 19 0 0,0 0 37 0 0,0 0 125 0 0,0 0 58 0 0,0 0 11 0 0,0 0 70 0 0,1-2 286 0 0,3-19 3302 0 0,-4 5 3547 0 0,8 9-6116 0 0,-8 6-1598 0 0,0 1-1 0 0,0-1 1 0 0,0 1 0 0 0,1 0-1 0 0,-1-1 1 0 0,0 1 0 0 0,1 0-1 0 0,-1-1 1 0 0,0 1 0 0 0,1 0-1 0 0,-1-1 1 0 0,1 1 0 0 0,-1 0-1 0 0,0 0 1 0 0,1 0 0 0 0,-1-1 0 0 0,1 1-1 0 0,-1 0 1 0 0,1 0 0 0 0,-1 0-1 0 0,1 0 1 0 0,-1 0 0 0 0,0 0-1 0 0,1 0 1 0 0,-1 0 0 0 0,1 0-1 0 0,-1 0 1 0 0,2 0 0 0 0,10 2-5 0 0,-8-2 132 0 0,1 0 0 0 0,-1 0 0 0 0,1 1 0 0 0,-1-1 0 0 0,1 1 0 0 0,-1 0 0 0 0,7 3 0 0 0,-9-3-64 0 0,1 0 0 0 0,-1 1 0 0 0,0-1 0 0 0,0 0 0 0 0,0 1 0 0 0,0-1 0 0 0,-1 1 0 0 0,1 0 0 0 0,0 0 0 0 0,-1 0 0 0 0,1 0 0 0 0,-1 0 0 0 0,1 0 0 0 0,-1 0 0 0 0,1 4 0 0 0,13 25-64 0 0,-3-4 0 0 0,0 0 0 0 0,14 57 0 0 0,-8-19 0 0 0,-11-42 0 0 0,8 43 0 0 0,-11-32 89 0 0,-2 1-1 0 0,0-1 1 0 0,-3 0-1 0 0,-6 53 1 0 0,1-57 140 0 0,0-1 0 0 0,-2-1 1 0 0,-1 1-1 0 0,-1-2 0 0 0,-1 1 1 0 0,-23 37-1 0 0,19-29-229 0 0,0-1 0 0 0,13-27 0 0 0,1 0 0 0 0,1-2 0 0 0,0 0 0 0 0,0 10 0 0 0,-1-10 0 0 0,-4-6 0 0 0,-1-2-34 0 0,0 0 1 0 0,1-1-1 0 0,-1 0 1 0 0,1 0-1 0 0,-5-4 1 0 0,-6-8-3969 0 0,12 8 2469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4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61 13823 0 0,'0'0'315'0'0,"0"0"45"0"0,0 0 21 0 0,-1 0-49 0 0,-32-9 3660 0 0,32 9-2972 0 0,1 0-65 0 0,3-19 2818 0 0,0 16-3694 0 0,1-1-1 0 0,-1 1 0 0 0,1 0 1 0 0,0 0-1 0 0,0 0 1 0 0,0 1-1 0 0,0-1 1 0 0,6-1-1 0 0,-6 3 99 0 0,-1 0-1 0 0,1 0 1 0 0,0 1-1 0 0,-1-1 1 0 0,1 1-1 0 0,0 0 1 0 0,-1 0-1 0 0,1 0 1 0 0,0 0 0 0 0,3 2-1 0 0,-6-2-175 0 0,0 0 0 0 0,0 0 0 0 0,1 0 0 0 0,-1 0 0 0 0,0 1 0 0 0,0-1-1 0 0,0 0 1 0 0,0 1 0 0 0,0-1 0 0 0,0 1 0 0 0,0-1 0 0 0,0 1 0 0 0,0-1 0 0 0,0 1 0 0 0,0 0 0 0 0,0-1-1 0 0,0 1 1 0 0,0 0 0 0 0,1 1 0 0 0,1 2-3 0 0,0-1 2 0 0,0 0 0 0 0,0 0 0 0 0,0 0 0 0 0,-1 1 0 0 0,1-1 0 0 0,-1 1 0 0 0,0 0 0 0 0,0 0 0 0 0,0-1 0 0 0,0 1 0 0 0,-1 0 0 0 0,0 1 0 0 0,0-1 0 0 0,0 0 0 0 0,0 0 0 0 0,-1 0 0 0 0,1 7 0 0 0,-1 2 0 0 0,0 1 0 0 0,-2-1 0 0 0,1 0 0 0 0,-5 17 0 0 0,4-20 0 0 0,-1-1 0 0 0,0 0 0 0 0,-1 0 0 0 0,0 0 0 0 0,0-1 0 0 0,-1 1 0 0 0,0-1 0 0 0,-9 11 0 0 0,-4 1 0 0 0,-33 31 0 0 0,47-48 0 0 0,-1 2 0 0 0,1 0 0 0 0,-1-1 0 0 0,0 1 0 0 0,0-1 0 0 0,-1 0 0 0 0,1 0 0 0 0,-1-1 0 0 0,0 1 0 0 0,0-1 0 0 0,0 0 0 0 0,-8 2 0 0 0,3-2 0 0 0,5-2 0 0 0,0 1 0 0 0,1-1 0 0 0,-1-1 0 0 0,0 1 0 0 0,0-1 0 0 0,0 0 0 0 0,0 0 0 0 0,0 0 0 0 0,1-1 0 0 0,-9-2 0 0 0,-1-1 0 0 0,13 2 0 0 0,1 2-100 0 0,1-1 0 0 0,-1 1 1 0 0,0 0-1 0 0,0-1 0 0 0,1 1 0 0 0,-1-1 0 0 0,0 1 0 0 0,1-1 1 0 0,-1 0-1 0 0,1 1 0 0 0,-1-1 0 0 0,1 0 0 0 0,-1 1 0 0 0,1-1 1 0 0,-1 0-1 0 0,1 0 0 0 0,-1 1 0 0 0,1-1 0 0 0,0 0 0 0 0,0 0 1 0 0,-1 0-1 0 0,1 1 0 0 0,0-1 0 0 0,0 0 0 0 0,0 0 0 0 0,0 0 1 0 0,0 0-1 0 0,0 1 0 0 0,0-1 0 0 0,0 0 0 0 0,0 0 0 0 0,0 0 1 0 0,1 0-1 0 0,-1 0 0 0 0,0 1 0 0 0,1-1 0 0 0,-1-1 0 0 0,1 0-309 0 0,3-7-1124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4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 17503 0 0,'0'0'803'0'0,"0"0"-18"0"0,0 0-358 0 0,0 0 341 0 0,-2-4 1261 0 0,14 27-5026 0 0,-11-20 1462 0 0</inkml:trace>
  <inkml:trace contextRef="#ctx0" brushRef="#br0" timeOffset="1">0 446 15663 0 0,'0'0'719'0'0,"0"0"-20"0"0,0 0-306 0 0,0 0 371 0 0,0 0 209 0 0,0 0 41 0 0,0 0 8 0 0,1-1 2 0 0,37-45 2244 0 0,-26 31-4624 0 0,-11 14 844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4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432 390 11975 0 0,'3'-6'576'0'0,"55"-92"1932"0"0,-28 50 1367 0 0,-3 5-2369 0 0,-12 22-340 0 0,20-42-1 0 0,-32 56-827 0 0,0 0 0 0 0,0-1 0 0 0,-1 1 0 0 0,0-1-1 0 0,0 0 1 0 0,-1 1 0 0 0,0-1 0 0 0,0 0 0 0 0,-1 0-1 0 0,-1-9 1 0 0,1 4 773 0 0,0 13-1111 0 0,0 0 1 0 0,0-1-1 0 0,0 1 1 0 0,0 0-1 0 0,0 0 1 0 0,0 0-1 0 0,0-1 1 0 0,-1 1 0 0 0,1 0-1 0 0,0 0 1 0 0,0 0-1 0 0,0-1 1 0 0,0 1-1 0 0,0 0 1 0 0,0 0-1 0 0,0 0 1 0 0,-1 0-1 0 0,1 0 1 0 0,0-1-1 0 0,0 1 1 0 0,0 0-1 0 0,0 0 1 0 0,-1 0-1 0 0,1 0 1 0 0,0 0 0 0 0,0 0-1 0 0,0 0 1 0 0,-1 0-1 0 0,1-1 1 0 0,0 1-1 0 0,0 0 1 0 0,0 0-1 0 0,-1 0 1 0 0,1 0-1 0 0,0 0 1 0 0,0 0-1 0 0,0 0 1 0 0,-1 0-1 0 0,1 0 1 0 0,0 1-1 0 0,-4 0-4 0 0,0 1 13 0 0,1 0 0 0 0,0 0-1 0 0,0 0 1 0 0,0 0 0 0 0,0 1-1 0 0,0-1 1 0 0,0 1 0 0 0,1 0 0 0 0,-1 0-1 0 0,1 0 1 0 0,-3 4 0 0 0,-20 39 326 0 0,25-46-332 0 0,-156 405 1032 0 0,34-79-465 0 0,89-236-570 0 0,-40 180 0 0 0,72-266-4 0 0,0-1 1 0 0,1 1-1 0 0,-1-1 0 0 0,1 0 0 0 0,0 1 0 0 0,0-1 1 0 0,0 1-1 0 0,1-1 0 0 0,-1 1 0 0 0,1-1 1 0 0,0 0-1 0 0,0 1 0 0 0,0-1 0 0 0,0 0 1 0 0,1 0-1 0 0,2 6 0 0 0,-3-8-333 0 0,-1-1-138 0 0,0 0-33 0 0,0 0 65 0 0,1 0 294 0 0,0 0 148 0 0,1 0 1 0 0,-1 0-1 0 0,0-1 0 0 0,0 1 0 0 0,1 0 0 0 0,-1 0 1 0 0,0-1-1 0 0,0 1 0 0 0,0-1 0 0 0,0 1 1 0 0,1-1-1 0 0,-1 0 0 0 0,0 1 0 0 0,0-1 1 0 0,0 0-1 0 0,0 0 0 0 0,0 0 0 0 0,-1 0 1 0 0,1 0-1 0 0,0 0 0 0 0,0 0 0 0 0,0-1 1 0 0,3-2 1 0 0,-1 0-77 0 0,0 0 0 0 0,0 0 0 0 0,0 0 0 0 0,0-1 1 0 0,0 1-1 0 0,-1-1 0 0 0,0 0 0 0 0,0 0 0 0 0,2-9 0 0 0,0-6-486 0 0,3-24 0 0 0,-4 19 397 0 0,10-103-6285 0 0,-13 111 5238 0 0,0 1 1 0 0,-1-1 0 0 0,-1 1-1 0 0,-1-1 1 0 0,-7-27 0 0 0,8 39 969 0 0,0 0 1 0 0,0 1-1 0 0,0-1 1 0 0,0 1-1 0 0,-1-1 1 0 0,0 1-1 0 0,0 0 1 0 0,0 0 0 0 0,0 0-1 0 0,-1 0 1 0 0,0 1-1 0 0,1-1 1 0 0,-1 1-1 0 0,0 0 1 0 0,-1 0-1 0 0,1 0 1 0 0,-1 1-1 0 0,1-1 1 0 0,-8-1-1 0 0,7 2 485 0 0,-1 1-1 0 0,1-1 1 0 0,-1 1-1 0 0,0 1 1 0 0,1-1-1 0 0,-1 1 0 0 0,0 0 1 0 0,1 0-1 0 0,-1 1 1 0 0,0 0-1 0 0,-6 1 1 0 0,2 2 781 0 0,0-1-1 0 0,0 1 1 0 0,0 1 0 0 0,0 0 0 0 0,1 0 0 0 0,0 1-1 0 0,-13 10 1 0 0,21-15 0 0 0,1 0-855 0 0,0 1 0 0 0,0-1 0 0 0,1 0 1 0 0,-1 1-1 0 0,0-1 0 0 0,1 0 0 0 0,-1 1 0 0 0,1-1 0 0 0,-1 0 0 0 0,1 0 0 0 0,0 0 0 0 0,0 1 0 0 0,-1-1 0 0 0,1 0 0 0 0,0 0 0 0 0,0 0 1 0 0,0 0-1 0 0,0 0 0 0 0,0-1 0 0 0,0 1 0 0 0,0 0 0 0 0,1 0 0 0 0,-1-1 0 0 0,0 1 0 0 0,0-1 0 0 0,1 1 0 0 0,-1-1 0 0 0,0 1 0 0 0,1-1 1 0 0,2 1-1 0 0,4 0 98 0 0,1 0 1 0 0,-1 0 0 0 0,15-1 0 0 0,-16 0-230 0 0,25-1 487 0 0,45-9 0 0 0,-47 5-18 0 0,47-1 1 0 0,-50 4-2348 0 0,-25 2-7360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36 15663 0 0,'0'0'356'0'0,"0"0"50"0"0,0 0 20 0 0,0-1-42 0 0,-3-14 623 0 0,3 14-38 0 0,0 1 45 0 0,0 0-61 0 0,0 0-288 0 0,0 0-121 0 0,0 0-28 0 0,-1 0-4 0 0,0 0-476 0 0,0 0 1 0 0,0 0-1 0 0,0 0 1 0 0,0 0-1 0 0,0 1 0 0 0,0-1 1 0 0,0 0-1 0 0,0 0 0 0 0,0 1 1 0 0,0-1-1 0 0,1 1 0 0 0,-1-1 1 0 0,0 1-1 0 0,0-1 0 0 0,0 1 1 0 0,1 0-1 0 0,-1-1 0 0 0,-1 2 1 0 0,-9 17 908 0 0,-2 2-429 0 0,-27 20-516 0 0,28-30 0 0 0,0 1 0 0 0,0 1 0 0 0,-12 16 0 0 0,20-23 0 0 0,1 0 0 0 0,-1 0 0 0 0,1 0 0 0 0,-5 13 0 0 0,8-9 0 0 0,0-9 0 0 0,0 0 0 0 0,0 0 0 0 0,0 0 0 0 0,1-1 0 0 0,-1 1 0 0 0,0 0 0 0 0,0-1 0 0 0,1 1 0 0 0,-1 0 0 0 0,1-1 0 0 0,-1 1 0 0 0,1 0 0 0 0,-1-1 0 0 0,1 1 0 0 0,-1-1 0 0 0,1 1 0 0 0,-1-1 0 0 0,1 1 0 0 0,0-1 0 0 0,-1 0 0 0 0,1 1 0 0 0,0-1 0 0 0,-1 0 0 0 0,1 1 0 0 0,1-1 0 0 0,0 1 0 0 0,1 0 0 0 0,0 0 0 0 0,-1 0 0 0 0,1 0 0 0 0,0-1 0 0 0,-1 1 0 0 0,1-1 0 0 0,0 0 0 0 0,0 1 0 0 0,-1-1 0 0 0,1-1 0 0 0,0 1 0 0 0,0 0 0 0 0,0-1 0 0 0,-1 1 0 0 0,5-3 0 0 0,5-1 0 0 0,-1 0 0 0 0,14-8 0 0 0,-23 11 0 0 0,6-3 0 0 0,0-2 0 0 0,0 1 0 0 0,0-1 0 0 0,-1 0 0 0 0,0-1 0 0 0,0 0 0 0 0,0 0 0 0 0,9-14 0 0 0,-2 0 0 0 0,-1-1 0 0 0,12-26 0 0 0,-7 5 0 0 0,-16 30 0 0 0,-5 11 0 0 0,2 2 0 0 0,1-1 0 0 0,0 1 0 0 0,0 0 0 0 0,0 0 0 0 0,-1-1 0 0 0,1 1 0 0 0,0 0 0 0 0,0 0 0 0 0,-1 0 0 0 0,1-1 0 0 0,0 1 0 0 0,-1 0 0 0 0,1 0 0 0 0,0 0 0 0 0,0 0 0 0 0,-1 0 0 0 0,1 0 0 0 0,0 0 0 0 0,-1 0 0 0 0,1 0 0 0 0,0-1 0 0 0,-1 1 0 0 0,1 0 0 0 0,0 1 0 0 0,0-1 0 0 0,-1 0 0 0 0,1 0 0 0 0,0 0 0 0 0,-1 0 0 0 0,1 0 0 0 0,0 0 0 0 0,-1 0 0 0 0,1 0 0 0 0,0 0 0 0 0,0 1 0 0 0,-1-1 0 0 0,1 0 0 0 0,0 0 0 0 0,0 0 0 0 0,-1 1 0 0 0,1-1 0 0 0,0 0 0 0 0,0 0 0 0 0,0 1 0 0 0,-1-1 0 0 0,1 0 0 0 0,0 0 0 0 0,0 1 0 0 0,-11 8 0 0 0,9-8 0 0 0,0 1 0 0 0,0-1 0 0 0,0 1 0 0 0,0-1 0 0 0,0 1 0 0 0,0 0 0 0 0,1 0 0 0 0,-1 0 0 0 0,1 0 0 0 0,-1 0 0 0 0,1 0 0 0 0,0 0 0 0 0,0 0 0 0 0,0 1 0 0 0,0-1 0 0 0,0 0 0 0 0,0 1 0 0 0,0 4 0 0 0,3 10 0 0 0,-2-16 0 0 0,1-1 0 0 0,-1 1 0 0 0,0-1 0 0 0,0 1 0 0 0,0 0 0 0 0,0-1 0 0 0,0 1 0 0 0,0-1 0 0 0,1 1 0 0 0,-1-1 0 0 0,0 1 0 0 0,1-1 0 0 0,-1 1 0 0 0,0-1 0 0 0,1 1 0 0 0,-1-1 0 0 0,0 1 0 0 0,1-1 0 0 0,-1 1 0 0 0,1-1 0 0 0,-1 0 0 0 0,1 1 0 0 0,-1-1 0 0 0,1 0 0 0 0,-1 1 0 0 0,1-1 0 0 0,-1 0 0 0 0,1 0 0 0 0,0 1 0 0 0,1-1 0 0 0,1 2 0 0 0,1-1 0 0 0,-1 1 0 0 0,1-1 0 0 0,-1 0 0 0 0,1 0 0 0 0,-1 0 0 0 0,1-1 0 0 0,-1 1 0 0 0,1-1 0 0 0,7 0 0 0 0,-1-1 0 0 0,0-1 0 0 0,15-4 0 0 0,-17 4 0 0 0,0 0 0 0 0,0 0 0 0 0,0 1 0 0 0,0 0 0 0 0,9 1 0 0 0,-13 0 1 0 0,0 0 0 0 0,0 0 0 0 0,0 0 0 0 0,0-1 1 0 0,6-1-1 0 0,5 0 64 0 0,-15 2-21 0 0,0 1 0 0 0,1-1-1 0 0,-1 1 1 0 0,1-1 0 0 0,-1 1 0 0 0,0-1-1 0 0,1 1 1 0 0,-1-1 0 0 0,0 1 0 0 0,0 0-1 0 0,0-1 1 0 0,1 1 0 0 0,-1-1 0 0 0,0 1 0 0 0,0 0-1 0 0,0-1 1 0 0,0 2 0 0 0,0-2 27 0 0,1 5-15 0 0,-1 0-1 0 0,1 0 1 0 0,-1-1 0 0 0,-1 1 0 0 0,1 0 0 0 0,-1 0 0 0 0,1 0 0 0 0,-1-1 0 0 0,-1 1-1 0 0,1 0 1 0 0,-1-1 0 0 0,1 1 0 0 0,-1-1 0 0 0,-1 1 0 0 0,1-1 0 0 0,-1 0-1 0 0,1 0 1 0 0,-1 0 0 0 0,-5 4 0 0 0,-2 5-56 0 0,-5 6 0 0 0,29-35 0 0 0,1 0 0 0 0,20-16 0 0 0,-22 20 0 0 0,18-22 0 0 0,-24 26 0 0 0,0 0 0 0 0,0 0 0 0 0,1 0 0 0 0,0 1 0 0 0,1 0 0 0 0,-1 1 0 0 0,1 0 0 0 0,10-5 0 0 0,-5 6 0 0 0,-11 5 0 0 0,0 1 0 0 0,10 3 0 0 0,-10 0 0 0 0,-2-2 0 0 0,0 0 0 0 0,0 0 0 0 0,1 1 0 0 0,-1-1 0 0 0,0 1 0 0 0,0-1 0 0 0,0 1 0 0 0,-1-1 0 0 0,1 1 0 0 0,-1 0 0 0 0,1-1 0 0 0,-1 1 0 0 0,0 0 0 0 0,0 0 0 0 0,0 2 0 0 0,-2 5 0 0 0,1 0 0 0 0,-6 15 0 0 0,-1 8 0 0 0,1-3 0 0 0,5-20 0 0 0,3-4-133 0 0,-1-4-563 0 0,2-1 156 0 0,0-1 1 0 0,1 1 0 0 0,-1 0-1 0 0,0-1 1 0 0,0 1-1 0 0,0-1 1 0 0,0 0 0 0 0,3 0-1 0 0,22-7-2561 0 0,-15 3 2181 0 0,13-2-1127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5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22 142 10135 0 0,'0'0'464'0'0,"0"0"-9"0"0,-1 0-295 0 0,-4-3-71 0 0,4 2 282 0 0,0 0-228 0 0,1 1 0 0 0,-1-1 1 0 0,0 0-1 0 0,0 1 0 0 0,0-1 0 0 0,1 0 0 0 0,-1 0 1 0 0,0 0-1 0 0,1 0 0 0 0,-1 1 0 0 0,1-1 0 0 0,-1 0 1 0 0,1 0-1 0 0,0 0 0 0 0,-1 0 0 0 0,1 0 0 0 0,-1-1 1 0 0,-3-7 1731 0 0,10-15-576 0 0,-5-14 3674 0 0,0 34-3261 0 0,-2 11-256 0 0,0 0-1456 0 0,1 1 0 0 0,0 0 0 0 0,2 11 0 0 0,-1 16 0 0 0,-1-31 0 0 0,0 0 0 0 0,0-1 0 0 0,0 1 0 0 0,0-1 0 0 0,0 1 0 0 0,1 0 0 0 0,0-1 0 0 0,-1 1 0 0 0,2-1 0 0 0,-1 1 0 0 0,0-1 0 0 0,0 0 0 0 0,1 0 0 0 0,0 1 0 0 0,0-1 0 0 0,0 0 0 0 0,0 0 0 0 0,0-1 0 0 0,1 1 0 0 0,-1 0 0 0 0,1-1 0 0 0,-1 1 0 0 0,1-1 0 0 0,0 0 0 0 0,0 0 0 0 0,0 0 0 0 0,5 2 0 0 0,-4-3-1 0 0,0 0 0 0 0,0 0 0 0 0,0 0 0 0 0,0-1 0 0 0,0 1 0 0 0,1-1 0 0 0,-1 0 1 0 0,0-1-1 0 0,0 1 0 0 0,0 0 0 0 0,0-1 0 0 0,0 0 0 0 0,0 0 0 0 0,0 0 0 0 0,0-1 0 0 0,0 1 0 0 0,0-1 0 0 0,3-2 0 0 0,3-2 16 0 0,-1 1 0 0 0,0-1 0 0 0,0-1 0 0 0,0 0 0 0 0,13-13 0 0 0,-12 9 267 0 0,-1 0 1 0 0,0-1-1 0 0,0 1 0 0 0,-2-2 1 0 0,1 1-1 0 0,6-17 0 0 0,-4 8-282 0 0,5-13 0 0 0,-16 31 0 0 0,-4 6 0 0 0,-3 5 0 0 0,1 4 0 0 0,1 0 0 0 0,0 0 0 0 0,1 0 0 0 0,0 1 0 0 0,-3 13 0 0 0,-4 11 0 0 0,-20 55 65 0 0,13-36-13 0 0,-2 0 0 0 0,-49 93 0 0 0,68-146-201 0 0,0 3 133 0 0,-2 1 16 0 0,-2-2 0 0 0,6-5 0 0 0,0 0 0 0 0,0 1 0 0 0,-1-1 0 0 0,1 0 0 0 0,0 0 0 0 0,0 0 0 0 0,-1 0 0 0 0,1 0 0 0 0,0 0 0 0 0,0 1 0 0 0,-1-1 0 0 0,1 0 0 0 0,0 0 0 0 0,0 0 0 0 0,-1 0 0 0 0,1 0 0 0 0,0 0 0 0 0,-1 0 0 0 0,1 0 0 0 0,0 0 0 0 0,0 0 0 0 0,-1-1 0 0 0,1 1 0 0 0,0 0 0 0 0,0 0 0 0 0,-1 0 0 0 0,1 0 0 0 0,-1-10 0 0 0,1 7-466 0 0,1 1 1 0 0,0 0-1 0 0,0-1 0 0 0,1 1 1 0 0,-1 0-1 0 0,0-1 0 0 0,1 1 0 0 0,2-3 1 0 0,-4 5 399 0 0,9-12-1469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5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8 11975 0 0,'0'0'267'0'0,"0"0"42"0"0,0 0 17 0 0,0 0-28 0 0,0 0-58 0 0,0 0 491 0 0,0 0 238 0 0,0 0 45 0 0,0 0-61 0 0,0 0-288 0 0,6-7 145 0 0,-7 7 4048 0 0,-6 6-4604 0 0,0 0 1 0 0,0 1-1 0 0,1 0 0 0 0,0 0 0 0 0,0 1 0 0 0,0 0 1 0 0,-5 11-1 0 0,2-6-136 0 0,-25 46 616 0 0,-44 101 1 0 0,25-45-172 0 0,47-100-560 0 0,1-1-1 0 0,0 1 1 0 0,2 0-1 0 0,-1 1 1 0 0,2-1-1 0 0,-1 23 1 0 0,-2 3-5 0 0,4-30 2 0 0,-7 66 0 0 0,7-66 0 0 0,1 0 0 0 0,1 0 0 0 0,0-1 0 0 0,1 1 0 0 0,3 12 0 0 0,-2-8 0 0 0,-2-11 0 0 0,0 0 0 0 0,0 0 0 0 0,0-1 0 0 0,0 1 0 0 0,0 0 0 0 0,1-1 0 0 0,0 0 0 0 0,-1 1 0 0 0,1-1 0 0 0,1 0 0 0 0,-1 0 0 0 0,0 0 0 0 0,1 0 0 0 0,3 3 0 0 0,18 7 0 0 0,-16-11-133 0 0,-7-3-104 0 0,0 1 0 0 0,0 0 0 0 0,0-1 1 0 0,0 1-1 0 0,0 0 0 0 0,0-1 0 0 0,0 1 0 0 0,0-1 1 0 0,-1 1-1 0 0,1-1 0 0 0,0 0 0 0 0,0 1 0 0 0,-1-1 0 0 0,1 0 1 0 0,0 1-1 0 0,-1-1 0 0 0,1 0 0 0 0,-1 0 0 0 0,1 0 1 0 0,-1 0-1 0 0,1 0 0 0 0,-1 0 0 0 0,1 1 0 0 0,-1-1 1 0 0,0 0-1 0 0,0 0 0 0 0,1-2 0 0 0,0-13-1295 0 0,1-2-4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5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4607 0 0,'0'0'200'0'0,"0"0"48"0"0,0 0-248 0 0,0 0 0 0 0,0 0 0 0 0,0 0 0 0 0,0 0 456 0 0,0 0 48 0 0,0 0 8 0 0,0 0 0 0 0,0 0-416 0 0,0 0-96 0 0,0 0 0 0 0,-5-2-2848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5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104 120 10135 0 0,'0'0'231'0'0,"0"0"29"0"0,0 0 19 0 0,11-12 153 0 0,-7 7 163 0 0,-1 0-1 0 0,0 0 1 0 0,-1-1 0 0 0,1 1 0 0 0,-1-1 0 0 0,0 0 0 0 0,0 0 0 0 0,-1 0 0 0 0,0 0 0 0 0,0 0 0 0 0,0 0 0 0 0,-1 0-1 0 0,0 0 1 0 0,0 0 0 0 0,-1-7 0 0 0,4 6 1513 0 0,-3 6-334 0 0,-6 4-944 0 0,2-1-830 0 0,1 0 0 0 0,0 1 0 0 0,0-1 0 0 0,0 1 0 0 0,0 0 0 0 0,0-1 0 0 0,1 1 0 0 0,-1 1 0 0 0,1-1 0 0 0,-3 5 0 0 0,-18 39 0 0 0,21-43 0 0 0,-10 23 0 0 0,6-16 0 0 0,1-1 0 0 0,1 1 0 0 0,0 0 0 0 0,0 0 0 0 0,1 0 0 0 0,-2 15 0 0 0,5-14 0 0 0,3-9 0 0 0,-2-3 0 0 0,0 1 0 0 0,0 0 0 0 0,0 0 0 0 0,0 0 0 0 0,1 0 0 0 0,-1-1 0 0 0,0 1 0 0 0,0 0 0 0 0,0-1 0 0 0,1 1 0 0 0,-1-1 0 0 0,0 0 0 0 0,0 1 0 0 0,1-1 0 0 0,-1 0 0 0 0,0 0 0 0 0,1 1 0 0 0,-1-1 0 0 0,0 0 0 0 0,1-1 0 0 0,-1 1 0 0 0,0 0 0 0 0,1 0 0 0 0,-1 0 0 0 0,0-1 0 0 0,1 1 0 0 0,-1-1 0 0 0,0 1 0 0 0,0-1 0 0 0,1 1 0 0 0,-1-1 0 0 0,1-1 0 0 0,3 0 0 0 0,21-11 0 0 0,0-1 0 0 0,29-21 0 0 0,-36 22 0 0 0,-1-2 0 0 0,-1 1 0 0 0,26-30 0 0 0,-17 10 72 0 0,-25 33 299 0 0,-1 1 117 0 0,0 0 21 0 0,0 0-66 0 0,-8 18-278 0 0,-47 114-165 0 0,48-113 0 0 0,1 1 0 0 0,0-1 0 0 0,-4 35 0 0 0,0-4 0 0 0,6-20 0 0 0,3-22 0 0 0,0-1 0 0 0,0 1 0 0 0,-5 13 0 0 0,-36 112 0 0 0,41-124 0 0 0,1-7 0 0 0,0-1 0 0 0,-1 1 0 0 0,1 0 0 0 0,0 0 0 0 0,-1 0 0 0 0,1 0 0 0 0,-1 0 0 0 0,0 0 0 0 0,1-1 0 0 0,-1 1 0 0 0,-1 2 0 0 0,-22 26 0 0 0,24-29 0 0 0,-1 1 0 0 0,0-1 0 0 0,0 0 0 0 0,-1 1 0 0 0,1-1 0 0 0,0 0 0 0 0,0 0 0 0 0,0 0 0 0 0,-1 1 0 0 0,1-2 0 0 0,-1 1 0 0 0,1 0 0 0 0,-1 0 0 0 0,-1 0 0 0 0,-4 3 0 0 0,3-2 0 0 0,0-1 0 0 0,0 1 0 0 0,0-1 0 0 0,0 1 0 0 0,0-1 0 0 0,0-1 0 0 0,0 1 0 0 0,-1 0 0 0 0,1-1 0 0 0,0 0 0 0 0,0 0 0 0 0,-1 0 0 0 0,-7-2 0 0 0,10 2 0 0 0,2 0 0 0 0,-1 0 0 0 0,0 0 0 0 0,1 0 0 0 0,-1 0 0 0 0,1 0 0 0 0,-1 0 0 0 0,0-1 0 0 0,1 1 0 0 0,-1 0 0 0 0,1 0 0 0 0,-1-1 0 0 0,1 1 0 0 0,-1 0 0 0 0,1-1 0 0 0,-1 1 0 0 0,1 0 0 0 0,-1-1 0 0 0,1 1 0 0 0,-1-1 0 0 0,1 1 0 0 0,-1-1 0 0 0,-1 0 0 0 0,1 1 0 0 0,1 0 0 0 0,-1 0 0 0 0,1 0 0 0 0,-1 0 0 0 0,1-1 0 0 0,-1 1 0 0 0,0 0 0 0 0,1-1 0 0 0,-1 1 0 0 0,1 0 0 0 0,-1-1 0 0 0,1 1 0 0 0,0-1 0 0 0,-1 1 0 0 0,1 0 0 0 0,-1-1 0 0 0,1 1 0 0 0,0-1 0 0 0,-1 1 0 0 0,1-1 0 0 0,0 1 0 0 0,-1-2 0 0 0,0 0 0 0 0,0 0 0 0 0,1 0 0 0 0,-1 0 0 0 0,0 0 0 0 0,1 0 0 0 0,-1 0 0 0 0,1 0 0 0 0,0 0 0 0 0,0-1 0 0 0,0 1 0 0 0,0 0 0 0 0,0 0 0 0 0,0 0 0 0 0,0 0 0 0 0,1 0 0 0 0,-1 0 0 0 0,1 0 0 0 0,0 0 0 0 0,1-3 0 0 0,0 0 0 0 0,0-1 0 0 0,0 1 0 0 0,1 0 0 0 0,0 1 0 0 0,0-1 0 0 0,5-5 0 0 0,-2 3-17 0 0,5-5-270 0 0,0 0 1 0 0,24-18 0 0 0,-18 17-1540 0 0,0-2-4138 0 0,-1-2-2194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5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67 13823 0 0,'0'0'630'0'0,"0"0"-13"0"0,0 0-252 0 0,0 0 391 0 0,0 0 216 0 0,0 0 42 0 0,0 0 8 0 0,0 0 2 0 0,0 0 0 0 0,2-15 2164 0 0,-1 7-2590 0 0,1 1-354 0 0,-1 0 1 0 0,1 0-1 0 0,5-12 0 0 0,-5 16 137 0 0,-3 11 156 0 0,-6 16 150 0 0,5-21-701 0 0,-8 18 100 0 0,10-20 285 0 0,0-1 117 0 0,0 0 21 0 0,0 0-66 0 0,2-1-482 0 0,0 0 1 0 0,0-1-1 0 0,-1 1 1 0 0,1 0-1 0 0,0-1 1 0 0,0 1-1 0 0,-1-1 1 0 0,1 0-1 0 0,1-2 1 0 0,1-1-288 0 0,25-18-3181 0 0,-21 17-2824 0 0,-7 5-1827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2:5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19351 0 0,'0'0'439'0'0,"0"0"62"0"0,0 0 33 0 0,0 0-65 0 0,2 1-309 0 0,5 3-3 0 0,-2-1 460 0 0,-3-2-409 0 0,0 0-1 0 0,-1-1 0 0 0,1 1 1 0 0,0 0-1 0 0,-1 0 1 0 0,1 0-1 0 0,0 1 1 0 0,-1-1-1 0 0,0 0 0 0 0,1 1 1 0 0,-1-1-1 0 0,0 1 1 0 0,1-1-1 0 0,-1 1 1 0 0,0-1-1 0 0,0 1 0 0 0,0 0 1 0 0,-1-1-1 0 0,1 1 1 0 0,0 0-1 0 0,-1 0 1 0 0,1 2-1 0 0,1 2-99 0 0,-1 0 0 0 0,-1 1 1 0 0,1-1-1 0 0,-1 0 0 0 0,0 0 0 0 0,-1 0 1 0 0,1 0-1 0 0,-1 1 0 0 0,0-1 0 0 0,-1 0 0 0 0,0 0 1 0 0,1-1-1 0 0,-2 1 0 0 0,1 0 0 0 0,-1-1 0 0 0,0 1 1 0 0,0-1-1 0 0,-6 8 0 0 0,6-8-20 0 0,0 0-1 0 0,1 0 1 0 0,-1 0-1 0 0,-2 8 1 0 0,3-7-54 0 0,0 0 0 0 0,0-1 0 0 0,-1 0 0 0 0,-3 6 0 0 0,-7 6-410 0 0,-2-1 0 0 0,0 0 1 0 0,0-1-1 0 0,-22 15 0 0 0,27-21 155 0 0,9-8-106 0 0,-1 0 0 0 0,1 0 0 0 0,-1 0 0 0 0,0 0 1 0 0,0 0-1 0 0,1 0 0 0 0,-1 0 0 0 0,0 0 0 0 0,0-1 0 0 0,0 1 0 0 0,0-1 0 0 0,0 0 0 0 0,0 1 1 0 0,0-1-1 0 0,0 0 0 0 0,-3 0 0 0 0,2 0-1720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0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1 348 10135 0 0,'0'0'231'0'0,"0"0"29"0"0,0 0 19 0 0,0 0 105 0 0,0 0 410 0 0,0 0 184 0 0,0 0 40 0 0,0 0-63 0 0,0 0-290 0 0,0 0-121 0 0,0 0-28 0 0,0 0-4 0 0,0 0 0 0 0,0 0 0 0 0,0 0 0 0 0,0 0 0 0 0,0 0 0 0 0,0 0 0 0 0,0 0 0 0 0,0 0 0 0 0,0 0 0 0 0,0 0 0 0 0,0 0 0 0 0,0 0 0 0 0,7-14 1024 0 0,42-96-920 0 0,-35 82-274 0 0,17-28 0 0 0,-20 39-115 0 0,-1 0 1 0 0,-1 0-1 0 0,-1-1 0 0 0,0 0 1 0 0,8-33-1 0 0,-17 50-227 0 0,-4 4 0 0 0,3-2 0 0 0,1 1 0 0 0,0-1 0 0 0,0 1 0 0 0,-1-1 0 0 0,1 1 0 0 0,0 0 0 0 0,1-1 0 0 0,-1 1 0 0 0,-1 3 0 0 0,0 1 0 0 0,0-1 0 0 0,1 1 0 0 0,0 0 0 0 0,0 0 0 0 0,1-1 0 0 0,-1 1 0 0 0,1 0 0 0 0,1 0 0 0 0,0 6 0 0 0,4-3 0 0 0,-4-8 0 0 0,1 1 0 0 0,-1-1 0 0 0,1 0 0 0 0,-1 0 0 0 0,1 1 0 0 0,0-1 0 0 0,0 0 0 0 0,0-1 0 0 0,0 1 0 0 0,-1 0 0 0 0,1 0 0 0 0,0-1 0 0 0,0 0 0 0 0,0 1 0 0 0,0-1 0 0 0,4 0 0 0 0,2 0 0 0 0,0 0 0 0 0,15-3 0 0 0,-20 2 0 0 0,6-1 0 0 0,-1-3 0 0 0,0 5 0 0 0,-7 0 0 0 0,0 1 0 0 0,0 0 0 0 0,-1 0 0 0 0,1 0 0 0 0,0 0 0 0 0,-1 0 0 0 0,1 0 0 0 0,-1 0 0 0 0,1 0 0 0 0,-1 0 0 0 0,1 0 0 0 0,-1 0 0 0 0,1 0 0 0 0,-1 0 0 0 0,0 0 0 0 0,0 0 0 0 0,0 2 0 0 0,2 25 0 0 0,-2-18 0 0 0,0 2 0 0 0,-1 0 0 0 0,0-1 0 0 0,-1 1 0 0 0,0-1 0 0 0,-1 1 0 0 0,0-1 0 0 0,-6 13 0 0 0,4-8 0 0 0,3-11 0 0 0,1-3 0 0 0,0 0 0 0 0,1 0 0 0 0,-1 0 0 0 0,1 0 0 0 0,-1 0 0 0 0,1 0 0 0 0,0 0 0 0 0,0 0 0 0 0,0 0 0 0 0,0 2 0 0 0,3 3 0 0 0,6-7 0 0 0,-3-1-114 0 0,-1-1 0 0 0,0 0 0 0 0,0 0-1 0 0,0-1 1 0 0,-1 1 0 0 0,1-1 0 0 0,0 0 0 0 0,-1 0 0 0 0,8-8-1 0 0,-5 4-160 0 0,-1 1 0 0 0,0-1 0 0 0,0-1-1 0 0,0 1 1 0 0,4-11 0 0 0,0 0-748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0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17503 0 0,'0'0'399'0'0,"0"0"60"0"0,0 0 21 0 0,0 0-59 0 0,1 2-136 0 0,2 2 217 0 0,1 1-1 0 0,-2 1 1 0 0,1-1-1 0 0,0 0 0 0 0,-1 1 1 0 0,0 0-1 0 0,0-1 1 0 0,-1 1-1 0 0,2 10 1 0 0,-3-10-404 0 0,1 0 0 0 0,-2 0 0 0 0,1 0 0 0 0,0 0-1 0 0,-1 0 1 0 0,0-1 0 0 0,0 1 0 0 0,-1 0 0 0 0,0-1 0 0 0,-3 9 0 0 0,-3 0 122 0 0,1-1-1 0 0,-2 0 1 0 0,0 0-1 0 0,0-1 1 0 0,-1 0-1 0 0,-1-1 1 0 0,0 0 0 0 0,-13 9-1 0 0,20-16-770 0 0,-1-1-1 0 0,0 0 0 0 0,1 0 1 0 0,-10 3-1 0 0,-9 6-3460 0 0,11-4-3834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0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11975 0 0,'0'0'267'0'0,"0"0"42"0"0,0 0 17 0 0,0-2-28 0 0,4-22-47 0 0,-4 23 469 0 0,0 1-497 0 0,0-1 1 0 0,0 1-1 0 0,0 0 1 0 0,1-1-1 0 0,-1 1 1 0 0,0-1-1 0 0,0 1 0 0 0,0-1 1 0 0,0 1-1 0 0,0 0 1 0 0,1-1-1 0 0,-1 1 1 0 0,0 0-1 0 0,0-1 0 0 0,1 1 1 0 0,-1 0-1 0 0,0-1 1 0 0,0 1-1 0 0,1 0 1 0 0,-1-1-1 0 0,0 1 0 0 0,1 0 1 0 0,-1 0-1 0 0,0-1 1 0 0,1 1-1 0 0,-1 0 1 0 0,1-1-1 0 0,10-3 2278 0 0,-10 4-1989 0 0,10-1 1468 0 0,-9 1-1910 0 0,0 0 0 0 0,0 0 0 0 0,0 0 0 0 0,-1 0 1 0 0,1 1-1 0 0,0-1 0 0 0,0 1 0 0 0,-1-1 0 0 0,1 1 0 0 0,0 0 0 0 0,-1-1 0 0 0,1 1 0 0 0,0 0 0 0 0,-1 0 0 0 0,0 0 0 0 0,1 1 1 0 0,-1-1-1 0 0,1 0 0 0 0,-1 0 0 0 0,0 1 0 0 0,0-1 0 0 0,2 4 0 0 0,8 14 449 0 0,-1 0 0 0 0,15 39 0 0 0,-15-31 415 0 0,2 5-893 0 0,-2 0 0 0 0,-1 0 1 0 0,6 42-1 0 0,6 43-41 0 0,-19-108 0 0 0,0-2 72 0 0,-1-6 299 0 0,-1-1 117 0 0,0 0 21 0 0,0 0-528 0 0,0 0-1 0 0,0 1 1 0 0,0-1 0 0 0,1 0 0 0 0,-1 0-1 0 0,0 0 1 0 0,1 0 0 0 0,-1 0 0 0 0,0 1-1 0 0,0-1 1 0 0,1 0 0 0 0,-1 0 0 0 0,0 0-1 0 0,1 0 1 0 0,-1 0 0 0 0,0 0-1 0 0,0 0 1 0 0,1 0 0 0 0,-1 0 0 0 0,0 0-1 0 0,1 0 1 0 0,-1 0 0 0 0,0 0 0 0 0,1-1-1 0 0,-1 1 1 0 0,0 0 0 0 0,0 0 0 0 0,1 0-1 0 0,-1 0 1 0 0,0 0 0 0 0,0-1-1 0 0,1 1 1 0 0,-1 0 0 0 0,0 0 0 0 0,0 0-1 0 0,0-1 1 0 0,1 1 0 0 0,-1 0 0 0 0,0 0-1 0 0,0-1 1 0 0,10-12-647 0 0,-9 8 188 0 0,0 0 1 0 0,0 0-1 0 0,0 0 1 0 0,-1-1-1 0 0,0 1 1 0 0,0 0-1 0 0,-1 0 0 0 0,1 0 1 0 0,-1-1-1 0 0,0 1 1 0 0,0 0-1 0 0,-1 0 1 0 0,1 0-1 0 0,-1 0 0 0 0,-5-8 1 0 0,-8-5-1570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0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0 17503 0 0,'0'0'399'0'0,"0"0"60"0"0,0 0 21 0 0,0 0-59 0 0,-8 3-260 0 0,2 0 266 0 0,0 1-1 0 0,0-1 1 0 0,0 1 0 0 0,1 0-1 0 0,-1 0 1 0 0,-5 7 0 0 0,-19 13 1598 0 0,-64 40 983 0 0,60-44-2866 0 0,20-12-132 0 0,0 1 0 0 0,-14 11 0 0 0,26-19-436 0 0,0 1 1 0 0,0-1-1 0 0,0 1 1 0 0,0-1-1 0 0,0 0 0 0 0,-1 0 1 0 0,1 0-1 0 0,0 0 0 0 0,0 0 1 0 0,-1 0-1 0 0,1-1 0 0 0,-5 1 1 0 0,5-1-7762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220 135 19351 0 0,'0'0'439'0'0,"3"-1"62"0"0,1-1-423 0 0,-1 0 0 0 0,0 0 0 0 0,1 0 0 0 0,-1 0 0 0 0,0-1 0 0 0,0 0 0 0 0,0 1 0 0 0,-1-1 0 0 0,1 0 0 0 0,-1 0 0 0 0,1-1 0 0 0,-1 1 0 0 0,0 0 0 0 0,2-7 0 0 0,13-16 797 0 0,-8 8 529 0 0,-8 16-996 0 0,0-1-1 0 0,0 1 0 0 0,0-1 1 0 0,1 1-1 0 0,-1 0 0 0 0,0-1 1 0 0,3-1-1 0 0,-6-4 192 0 0,2 8-599 0 0,0 0 1 0 0,0-1-1 0 0,-1 1 1 0 0,1 0-1 0 0,0-1 1 0 0,0 1-1 0 0,-1 0 1 0 0,1-1-1 0 0,0 1 0 0 0,0 0 1 0 0,-1 0-1 0 0,1-1 1 0 0,0 1-1 0 0,-1 0 1 0 0,1 0-1 0 0,0-1 1 0 0,-1 1-1 0 0,1 0 1 0 0,0 0-1 0 0,-1 0 1 0 0,1 0-1 0 0,0 0 1 0 0,-1-1-1 0 0,1 1 1 0 0,-1 0-1 0 0,1 0 1 0 0,0 0-1 0 0,-1 0 1 0 0,1 0-1 0 0,-1 0 0 0 0,1 0 1 0 0,0 0-1 0 0,-1 0 1 0 0,1 1-1 0 0,-1-1 1 0 0,0 0-1 0 0,1 0 0 0 0,-5 1 0 0 0,-1-1 0 0 0,1 1 0 0 0,0 0 0 0 0,-1 1 0 0 0,1-1 0 0 0,0 1 0 0 0,0 0 0 0 0,-5 3 0 0 0,-41 24 0 0 0,44-24 0 0 0,-2 1 0 0 0,0 1 0 0 0,0 1 0 0 0,0 0 0 0 0,-10 12 0 0 0,-29 41 0 0 0,23-29 0 0 0,23-30 0 0 0,-8 11 0 0 0,-16 26 0 0 0,24-35 0 0 0,0-1 0 0 0,0 0 0 0 0,1 1 0 0 0,-1-1 0 0 0,1 1 0 0 0,0 0 0 0 0,0-1 0 0 0,1 1 0 0 0,-1 0 0 0 0,1 0 0 0 0,-1-1 0 0 0,1 1 0 0 0,0 0 0 0 0,1 4 0 0 0,3 1 0 0 0,-2-7 0 0 0,1 0 0 0 0,-1-1 0 0 0,0 1 0 0 0,1-1 0 0 0,-1 0 0 0 0,0 1 0 0 0,1-1 0 0 0,0 0 0 0 0,-1-1 0 0 0,1 1 0 0 0,0 0 0 0 0,-1-1 0 0 0,1 1 0 0 0,0-1 0 0 0,0 0 0 0 0,-1 0 0 0 0,1 0 0 0 0,0-1 0 0 0,0 1 0 0 0,-1 0 0 0 0,6-3 0 0 0,0 1 0 0 0,1 0 0 0 0,-1-1 0 0 0,0 0 0 0 0,-1 0 0 0 0,1-1 0 0 0,7-5 0 0 0,19-15 0 0 0,-1-1 0 0 0,-1-1 0 0 0,40-44 0 0 0,-68 66-9 0 0,-3 3 13 0 0,0 1 1 0 0,0-1-1 0 0,0 0 0 0 0,0 0 0 0 0,-1 0 1 0 0,1 0-1 0 0,0 0 0 0 0,-1 0 0 0 0,1 0 1 0 0,-1 0-1 0 0,1 0 0 0 0,-1 0 1 0 0,0 0-1 0 0,1 0 0 0 0,-1 0 0 0 0,0 0 1 0 0,0 0-1 0 0,1-2 0 0 0,-1 2 367 0 0,-16 9 1069 0 0,6 1-1424 0 0,1 1 1 0 0,1 1-1 0 0,0 0 1 0 0,0 0-1 0 0,1 1 1 0 0,0 0-1 0 0,1 0 1 0 0,0 0 0 0 0,-4 16-1 0 0,9-25-16 0 0,1 0 0 0 0,-1 0 0 0 0,1 0 0 0 0,0 0 0 0 0,0 0 0 0 0,0 0 0 0 0,0 0 0 0 0,0 1 0 0 0,2 4 0 0 0,2 1 0 0 0,-2-8-46 0 0,-1 0 0 0 0,1 1 0 0 0,0-1-1 0 0,0 0 1 0 0,0 0 0 0 0,0 0 0 0 0,0-1 0 0 0,0 1 0 0 0,0 0 0 0 0,0-1 0 0 0,0 1-1 0 0,0-1 1 0 0,0 0 0 0 0,1 0 0 0 0,-1 0 0 0 0,0 0 0 0 0,0 0 0 0 0,4-1-1 0 0,0 0-66 0 0,0 0 0 0 0,0-1-1 0 0,0 1 1 0 0,0-1-1 0 0,7-4 1 0 0,4-3 286 0 0,0 0 0 0 0,0-2 0 0 0,-1 0 0 0 0,0-1 0 0 0,-1 0 0 0 0,0-2 0 0 0,-1 1 0 0 0,21-28 0 0 0,-25 28-173 0 0,8-8 0 0 0,-2-1 0 0 0,0 0 0 0 0,-2-1 0 0 0,22-44 0 0 0,-33 57 0 0 0,-3 10 0 0 0,0 0 0 0 0,0 0 0 0 0,0 0 0 0 0,0 0 0 0 0,0-1 0 0 0,0 1 0 0 0,0 0 0 0 0,0 0 0 0 0,0 0 0 0 0,1 0 0 0 0,-1-1 0 0 0,0 1 0 0 0,0 0 0 0 0,0 0 0 0 0,0 0 0 0 0,0 0 0 0 0,0-1 0 0 0,-1 1 0 0 0,1 0 0 0 0,0 0 0 0 0,0 0 0 0 0,0 0 0 0 0,0-1 0 0 0,0 1 0 0 0,0 0 0 0 0,0 0 0 0 0,0 0 0 0 0,0 0 0 0 0,0 0 0 0 0,0 0 0 0 0,-1-1 0 0 0,1 1 0 0 0,0 0 0 0 0,0 0 0 0 0,0 0 0 0 0,0 0 0 0 0,0 0 0 0 0,0 0 0 0 0,-1 0 0 0 0,1 0 0 0 0,0-1 0 0 0,0 1 0 0 0,0 0 0 0 0,0 0 0 0 0,-1 0 0 0 0,1 0 0 0 0,0 0 0 0 0,0 0 0 0 0,0 0 0 0 0,0 0 0 0 0,-1 0 0 0 0,1 0 0 0 0,0 0 0 0 0,0 0 0 0 0,0 0 0 0 0,0 0 0 0 0,0 0 0 0 0,-1 0 0 0 0,1 1 0 0 0,0-1 0 0 0,0 0 0 0 0,0 0 0 0 0,0 0 0 0 0,-1 0 0 0 0,-9 5 0 0 0,10-5 0 0 0,-6 4 0 0 0,1 0 0 0 0,0 0 0 0 0,0 1 0 0 0,0 0 0 0 0,0 0 0 0 0,1 0 0 0 0,0 0 0 0 0,0 0 0 0 0,0 1 0 0 0,1 0 0 0 0,0 0 0 0 0,0 0 0 0 0,0 0 0 0 0,1 0 0 0 0,-3 13 0 0 0,4-18 0 0 0,1 0 0 0 0,0 0 0 0 0,-1 0 0 0 0,1 0 0 0 0,0 0 0 0 0,0 0 0 0 0,0 0 0 0 0,0 0 0 0 0,0 0 0 0 0,0 0 0 0 0,0 0 0 0 0,0 0 0 0 0,0 0 0 0 0,0 1 0 0 0,1-1 0 0 0,0 1 0 0 0,0 1 0 0 0,-1-1 0 0 0,0-1 0 0 0,0 0 0 0 0,1 1 0 0 0,-1-1 0 0 0,1 0 0 0 0,-1 1 0 0 0,1-1 0 0 0,-1 0 0 0 0,1 0 0 0 0,0 1 0 0 0,-1-1 0 0 0,1 0 0 0 0,0 0 0 0 0,0 0 0 0 0,0 0 0 0 0,0 0 0 0 0,0 0 0 0 0,0 0 0 0 0,0 0 0 0 0,0-1 0 0 0,0 1 0 0 0,1 0 0 0 0,-1-1 0 0 0,0 1 0 0 0,0-1 0 0 0,1 1 0 0 0,-1-1 0 0 0,0 1 0 0 0,1-1 0 0 0,-1 0 0 0 0,3 0 0 0 0,1 2 0 0 0,0-1 0 0 0,0 0 0 0 0,0 0 0 0 0,0-1 0 0 0,0 0 0 0 0,0 1 0 0 0,0-1 0 0 0,0-1 0 0 0,0 1 0 0 0,0-1 0 0 0,0 0 0 0 0,0 0 0 0 0,0-1 0 0 0,6-2 0 0 0,23-5 0 0 0,-25 9 0 0 0,-2 6 0 0 0,-6-4 0 0 0,0 1 0 0 0,0-1 0 0 0,-1 1 0 0 0,1 0 0 0 0,-1-1 0 0 0,1 1 0 0 0,-1 0 0 0 0,0 0 0 0 0,0-1 0 0 0,0 1 0 0 0,0 0 0 0 0,-1 0 0 0 0,0 3 0 0 0,-1 3 0 0 0,-1 0 0 0 0,-4 14 0 0 0,-28 59 0 0 0,31-73 0 0 0,-1-4-373 0 0,2-8-549 0 0,1-8-1371 0 0,1-9 270 0 0,1-2-22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0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56 15663 0 0,'0'0'356'0'0,"0"0"50"0"0,0 0 20 0 0,0 0-42 0 0,-1-1-250 0 0,0-3 323 0 0,0 1 1 0 0,0-1 0 0 0,-1 1 0 0 0,0 0 0 0 0,0 0 0 0 0,1 0 0 0 0,-2 0 0 0 0,-3-5 0 0 0,1 1 1082 0 0,4 6-718 0 0,-13-4 789 0 0,12 4-1555 0 0,0 0-1 0 0,-1 0 0 0 0,1 0 1 0 0,0 1-1 0 0,0-1 1 0 0,0 0-1 0 0,0 1 0 0 0,-1 0 1 0 0,1-1-1 0 0,0 1 1 0 0,0 0-1 0 0,-1 0 0 0 0,1 0 1 0 0,0 0-1 0 0,0 1 1 0 0,-1-1-1 0 0,1 1 1 0 0,0-1-1 0 0,0 1 0 0 0,-4 1 1 0 0,-1 2 141 0 0,1 0 0 0 0,-1 0-1 0 0,1 1 1 0 0,-10 9 0 0 0,14-12-193 0 0,-23 15-4 0 0,-3 3 0 0 0,10-5 0 0 0,14-12 0 0 0,0 0 0 0 0,0 0 0 0 0,1 0 0 0 0,-1 0 0 0 0,1 1 0 0 0,0 0 0 0 0,0-1 0 0 0,0 1 0 0 0,0 0 0 0 0,1 1 0 0 0,-3 4 0 0 0,-7 26 0 0 0,12-26 0 0 0,0-7 0 0 0,1 0 0 0 0,0-1 0 0 0,0 0 0 0 0,0 1 0 0 0,1-1 0 0 0,-1 0 0 0 0,0 1 0 0 0,0-1 0 0 0,1 0 0 0 0,-1 0 0 0 0,1 0 0 0 0,-1 0 0 0 0,1 0 0 0 0,-1-1 0 0 0,1 1 0 0 0,0 0 0 0 0,-1-1 0 0 0,1 1 0 0 0,0-1 0 0 0,-1 1 0 0 0,1-1 0 0 0,2 0 0 0 0,1 1 0 0 0,1-1 0 0 0,0 1 0 0 0,-1-1 0 0 0,1-1 0 0 0,10-1 0 0 0,-7-1 0 0 0,0 0 0 0 0,-1 0 0 0 0,1-1 0 0 0,-1-1 0 0 0,12-7 0 0 0,1-1 0 0 0,-9 6 0 0 0,-9 4 0 0 0,0 1 0 0 0,1 0 0 0 0,-1 0 0 0 0,1 1 0 0 0,-1-1 0 0 0,1 1 0 0 0,5-2 0 0 0,-1 4 0 0 0,-8 1 0 0 0,1-1 0 0 0,-1 0 0 0 0,0 0 0 0 0,0 1 0 0 0,1-1 0 0 0,-1 0 0 0 0,0 1 0 0 0,0-1 0 0 0,0 0 0 0 0,0 1 0 0 0,0-1 0 0 0,0 0 0 0 0,-1 0 0 0 0,0 3 0 0 0,-6 23 0 0 0,5-22 0 0 0,-46 120 1244 0 0,10-33-440 0 0,29-67-804 0 0,-2-1 0 0 0,0-1 0 0 0,-2 0 0 0 0,0 0 0 0 0,-18 21 0 0 0,16-23 0 0 0,15-21 0 0 0,0 0 0 0 0,0 0 0 0 0,0 0 0 0 0,0 0 0 0 0,0 0 0 0 0,0 0 0 0 0,0 0 0 0 0,0 0 0 0 0,0 0 0 0 0,0 0 0 0 0,0 0 0 0 0,0 1 0 0 0,0-1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0 0 0 0,0 0 0 0 0,0 0 0 0 0,0 0 0 0 0,0 0 0 0 0,0 0 0 0 0,-1 0 0 0 0,1-1 0 0 0,0 1 0 0 0,0 0 0 0 0,0 0 0 0 0,0 0 0 0 0,-3-6 0 0 0,-1-13 0 0 0,3 14 0 0 0,0 0 0 0 0,0 4 0 0 0,1-1 0 0 0,-1 0 0 0 0,1 1 0 0 0,-1-1 0 0 0,0 1 0 0 0,0-1 0 0 0,0 1 0 0 0,0-1 0 0 0,0 1 0 0 0,0-1 0 0 0,0 1 0 0 0,0 0 0 0 0,-3-2 0 0 0,2 1-42 0 0,0-1 0 0 0,-1 1 0 0 0,1 0-1 0 0,-1 0 1 0 0,1 0 0 0 0,-1 1 0 0 0,0-1 0 0 0,0 1 0 0 0,0-1 0 0 0,-5-1-1 0 0,-1 1-709 0 0,0 0 0 0 0,-13-1 0 0 0,5 1-959 0 0,5 1-7498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0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11 15663 0 0,'0'0'356'0'0,"0"0"50"0"0,0 0 20 0 0,0 0-42 0 0,2-2-250 0 0,7-3 19 0 0,-7 4 76 0 0,-1 1 0 0 0,1-1 0 0 0,-1 1 0 0 0,1 0 0 0 0,0-1 0 0 0,-1 1-1 0 0,1 0 1 0 0,-1 0 0 0 0,1 0 0 0 0,-1 0 0 0 0,1 0 0 0 0,0 0 0 0 0,-1 0 0 0 0,1 1 0 0 0,-1-1 0 0 0,1 0 0 0 0,-1 1 0 0 0,1-1 0 0 0,-1 1 0 0 0,1 0 0 0 0,1 1 0 0 0,2 0 334 0 0,-1 1 0 0 0,-1 0 1 0 0,1 0-1 0 0,0 0 1 0 0,4 6-1 0 0,-4-5-349 0 0,-1 1-1 0 0,0-1 1 0 0,-1 1 0 0 0,1 0-1 0 0,-1-1 1 0 0,0 1-1 0 0,3 11 1 0 0,7 40-218 0 0,-8-34 418 0 0,4 29-13 0 0,-1 0 0 0 0,-3 0 1 0 0,-3 91-1 0 0,-4-111-145 0 0,-1 0 0 0 0,-1-1 0 0 0,-14 49 0 0 0,11-58-85 0 0,0 0-1 0 0,-1 0 1 0 0,-1-1 0 0 0,-1 0-1 0 0,-22 30 1 0 0,8-18-171 0 0,-1-2 0 0 0,-1-1 0 0 0,-58 49 0 0 0,83-77-92 0 0,-1 1 0 0 0,1 0 0 0 0,0-1-1 0 0,1 1 1 0 0,-1 0 0 0 0,0 1 0 0 0,-2 2 0 0 0,-2 1-732 0 0,-10 1 269 0 0,14-7 188 0 0,0 0 0 0 0,1 0 0 0 0,-1 0 0 0 0,1 0 0 0 0,-1 0 0 0 0,1 0 0 0 0,-1-1-1 0 0,0 1 1 0 0,1 0 0 0 0,-1-1 0 0 0,1 1 0 0 0,-3-2 0 0 0,3 2-657 0 0,1 0-1365 0 0,0 0-5462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0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24879 0 0,'0'0'564'0'0,"0"0"83"0"0,3-2 34 0 0,9-3-135 0 0,0 0 0 0 0,0 1-1 0 0,1 0 1 0 0,0 1 0 0 0,0 0-1 0 0,21-1 1 0 0,28 4 313 0 0,-24 1-598 0 0,92 4-261 0 0,-119-5 0 0 0,34 2 0 0 0,-33-4-219 0 0,-10-1-497 0 0,-2 3 399 0 0,1-2-1119 0 0,-1 2-1683 0 0,0 0-6434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0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23039 0 0,'0'0'528'0'0,"8"3"704"0"0,2-2-1032 0 0,-1 0 1 0 0,1-1-1 0 0,0-1 0 0 0,13-1 1 0 0,16-1 1005 0 0,47 0 1450 0 0,-75 2-2656 0 0,-3 0-269 0 0,-6 1-1135 0 0,-2 0-511 0 0,0 0-108 0 0,0 0-22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0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11975 0 0,'0'0'547'0'0,"0"0"-11"0"0,4-7 971 0 0,-1 4-977 0 0,-1 0 0 0 0,0 0 0 0 0,1 0 0 0 0,-1 0 0 0 0,1 1 0 0 0,0 0 0 0 0,0-1 1 0 0,0 1-1 0 0,0 0 0 0 0,6-3 0 0 0,0 2 499 0 0,1 0 1 0 0,-1 0-1 0 0,0 0 1 0 0,11 0-1 0 0,-2 1-572 0 0,-17 2 39 0 0,-1 0 15 0 0,2 1-68 0 0,0-1-321 0 0,1 1-77 0 0,7 7-47 0 0,-6-4 83 0 0,-2 1-1 0 0,1-1 1 0 0,0 1-1 0 0,-1-1 1 0 0,0 1-1 0 0,0 0 1 0 0,0-1 0 0 0,2 11-1 0 0,-1-3 126 0 0,2 9 17 0 0,-1 0 1 0 0,0 0-1 0 0,-2 0 1 0 0,0 31-1 0 0,-9 208-223 0 0,8-112-876 0 0,1-164-1918 0 0,-1 0-5320 0 0,-1 5 402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0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17503 0 0,'0'0'399'0'0,"0"0"60"0"0,0 0 21 0 0,0 0-59 0 0,0 0-204 0 0,0 0 170 0 0,0 0 101 0 0,0 0 21 0 0,0 0 3 0 0,0 0 0 0 0,0 0 0 0 0,0 0 0 0 0,0 0 0 0 0,-2 0 0 0 0,-6 3-126 0 0,1 0 0 0 0,0 1 0 0 0,-1-1-1 0 0,1 1 1 0 0,1 1 0 0 0,-1-1 0 0 0,-6 7 0 0 0,2-4 42 0 0,-65 50-263 0 0,19-11-165 0 0,52-41-1754 0 0,4-4 1031 0 0,0 0 0 0 0,0 0 0 0 0,0 0 0 0 0,0 1 1 0 0,-1-1-1 0 0,1-1 0 0 0,0 1 0 0 0,0 0 0 0 0,-1 0 1 0 0,-2 1-1 0 0,4-2-1324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0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17503 0 0,'0'0'399'0'0,"0"0"60"0"0,0 0 21 0 0,0 0-59 0 0,3-7 606 0 0,32-90 5171 0 0,-17 57-5914 0 0,-3 7-3 0 0,-1-1 1 0 0,11-40-1 0 0,-23 66-209 0 0,-2 6 299 0 0,0 2 117 0 0,0 0 21 0 0,0 0-66 0 0,-1 3-423 0 0,0-1 1 0 0,0 1 0 0 0,0 0-1 0 0,1-1 1 0 0,-1 1 0 0 0,1 0-1 0 0,-1 4 1 0 0,1-6-21 0 0,0 1 0 0 0,0-1 0 0 0,0 1 0 0 0,0-1 0 0 0,0 1 0 0 0,0-1 0 0 0,0 1 0 0 0,1-1 0 0 0,-1 0 0 0 0,1 1 0 0 0,-1-1 0 0 0,1 1 0 0 0,-1-1 0 0 0,2 3 0 0 0,1 0 0 0 0,-3-3-4 0 0,0 0-1 0 0,1-1 1 0 0,-1 1-1 0 0,0 0 1 0 0,1 0-1 0 0,-1-1 1 0 0,1 1-1 0 0,-1 0 1 0 0,1 0-1 0 0,-1-1 1 0 0,1 1 0 0 0,0-1-1 0 0,-1 1 1 0 0,2 0-1 0 0,3-1-218 0 0,-4 0 112 0 0,16 0 211 0 0,0 1 0 0 0,1-2 1 0 0,30-5-1 0 0,-33 1-100 0 0,-8 4 0 0 0,-6 1 0 0 0,-1 0 0 0 0,0 0 0 0 0,1 1 0 0 0,-1-1 0 0 0,0 0 0 0 0,1 0 0 0 0,-1 1 0 0 0,0-1 0 0 0,1 0 0 0 0,-1 1 0 0 0,0-1 0 0 0,0 0 0 0 0,1 1 0 0 0,-1-1 0 0 0,0 0 0 0 0,0 1 0 0 0,0-1 0 0 0,1 1 0 0 0,-1 3 0 0 0,1 0 0 0 0,0-1 0 0 0,-1 1 0 0 0,0 0 0 0 0,0 0 0 0 0,0-1 0 0 0,-1 1 0 0 0,0 6 0 0 0,-11 32 0 0 0,7-25 0 0 0,-15 49 0 0 0,19-57 0 0 0,1 10 0 0 0,2-11 0 0 0,4-2 0 0 0,-5-5 0 0 0,-1-1 0 0 0,1 1 0 0 0,-1-1 0 0 0,1 1 0 0 0,-1-1 0 0 0,1 0 0 0 0,-1 1 0 0 0,1-1 0 0 0,0 0 0 0 0,-1 1 0 0 0,1-1 0 0 0,-1 0 0 0 0,1 0 0 0 0,0 0 0 0 0,-1 0 0 0 0,1 0 0 0 0,0 0 0 0 0,-1 0 0 0 0,1 0 0 0 0,0 0 0 0 0,-1 0 0 0 0,1 0 0 0 0,-1 0 0 0 0,1 0 0 0 0,0 0 0 0 0,0-1 0 0 0,5-1-525 0 0,0 0 1 0 0,-1 0-1 0 0,1-1 0 0 0,-1 0 0 0 0,1 0 1 0 0,7-7-1 0 0,-12 9-1427 0 0,0 0-80 0 0,3-4-15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0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10135 0 0,'-17'3'1008'0'0,"13"-2"-2735"0"0,-8 1 7600 0 0,10-1-2068 0 0,8 0-2556 0 0,33-3 630 0 0,-23 1-1231 0 0,34 2 1 0 0,-42 0-402 0 0,-1-1 0 0 0,0-1 0 0 0,11-1-1 0 0,11-1 650 0 0,13 3-820 0 0,27 0-31 0 0,101 11-1 0 0,19 7-44 0 0,166-13 0 0 0,-342-5 0 0 0,11 0 0 0 0,41-5 0 0 0,-27 2 0 0 0,-31 1-106 0 0,-5 1-148 0 0,1 0 1 0 0,-1 1 0 0 0,0-1 0 0 0,0 1 0 0 0,0 0-1 0 0,0 0 1 0 0,0 0 0 0 0,3 0 0 0 0,-6-1-5466 0 0,-4-1-1801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0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264 154 15663 0 0,'0'0'356'0'0,"0"0"50"0"0,0 0 20 0 0,0 0-42 0 0,0 0-112 0 0,0 0 463 0 0,0 0 234 0 0,11-1 3167 0 0,-12 10-3980 0 0,0 1 0 0 0,0 0 0 0 0,-1 0 1 0 0,0 0-1 0 0,-4 10 0 0 0,-21 49 992 0 0,16-45-1013 0 0,-1 6-135 0 0,-7 16 0 0 0,-46 82 0 0 0,65-128 0 0 0,0 0 0 0 0,0 0 0 0 0,0 1 0 0 0,0-1 0 0 0,0 0 0 0 0,0 0 0 0 0,0 0 0 0 0,0 0 0 0 0,0 0 0 0 0,0 0 0 0 0,0 0 0 0 0,0 0 0 0 0,0 1 0 0 0,0-1 0 0 0,0 0 0 0 0,0 0 0 0 0,0 0 0 0 0,0 0 0 0 0,0 0 0 0 0,-1 0 0 0 0,1 0 0 0 0,0 0 0 0 0,0 0 0 0 0,0 0 0 0 0,0 0 0 0 0,0 0 0 0 0,0 0 0 0 0,0 1 0 0 0,0-1 0 0 0,0 0 0 0 0,-1 0 0 0 0,1 0 0 0 0,0 0 0 0 0,0 0 0 0 0,0 0 0 0 0,0 0 0 0 0,0 0 0 0 0,0 0 0 0 0,0 0 0 0 0,-1 0 0 0 0,1 0 0 0 0,0-1 0 0 0,0 1 0 0 0,0 0 0 0 0,0 0 0 0 0,0 0 0 0 0,0 0 0 0 0,0 0 0 0 0,-1 0 0 0 0,-1-7 0 0 0,1-8 0 0 0,2 3 0 0 0,2-1 0 0 0,3-14 0 0 0,1 0 0 0 0,32-154 0 0 0,-36 163 0 0 0,0 0 0 0 0,-1-35 0 0 0,-2 45 0 0 0,-1-1 0 0 0,0 0 0 0 0,0 0 0 0 0,-1 0 0 0 0,0 1 0 0 0,0-1 0 0 0,-8-15 0 0 0,9 21 0 0 0,-1 1 0 0 0,0-1 0 0 0,0 1 0 0 0,0 0 0 0 0,0 0 0 0 0,0 0 0 0 0,-1 0 0 0 0,1 0 0 0 0,-1 0 0 0 0,1 0 0 0 0,-1 1 0 0 0,1-1 0 0 0,-1 1 0 0 0,0 0 0 0 0,0 0 0 0 0,0 0 0 0 0,0 0 0 0 0,0 0 0 0 0,0 1 0 0 0,0-1 0 0 0,0 1 0 0 0,0 0 0 0 0,0 0 0 0 0,0 0 0 0 0,-4 1 0 0 0,-1-1 0 0 0,-1 1 0 0 0,1 1 0 0 0,-1 0 0 0 0,1 0 0 0 0,0 0 0 0 0,0 1 0 0 0,-15 8 0 0 0,16-7 0 0 0,2 0 72 0 0,4-3 299 0 0,5 0-263 0 0,-2 0 42 0 0,1 0 0 0 0,0-1-1 0 0,-1 1 1 0 0,1-1 0 0 0,0 0-1 0 0,0 1 1 0 0,-1-1 0 0 0,1-1-1 0 0,4 1 1 0 0,159-34-150 0 0,-114 14 0 0 0,22 8 0 0 0,-71 11 0 0 0,7 1 0 0 0,9 9 0 0 0,-10-3 0 0 0,-1 0 0 0 0,5 19 0 0 0,-12-22 0 0 0,1-1 0 0 0,-1 1 0 0 0,0 0 0 0 0,0-1 0 0 0,0 1 0 0 0,0 0 0 0 0,0 0 0 0 0,0-1 0 0 0,-1 1 0 0 0,1 0 0 0 0,-1 0 0 0 0,0 5 0 0 0,3 12 0 0 0,-4-11 0 0 0,-3-1 0 0 0,0-1 0 0 0,2-3-71 0 0,0 0 0 0 0,-1-1 0 0 0,1 0 0 0 0,0 1 0 0 0,-1-1 0 0 0,0 0 0 0 0,0 0 0 0 0,0-1 0 0 0,0 1 0 0 0,0-1 0 0 0,-6 4 0 0 0,-9 8-461 0 0,17-13-184 0 0,-4 7-2809 0 0,0-3 1493 0 0,4-4-15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0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17503 0 0,'0'0'399'0'0,"0"0"60"0"0,0 0 21 0 0,0 0-59 0 0,2 8-260 0 0,-5 5 329 0 0,1 0 1 0 0,-1-1-1 0 0,-1 0 0 0 0,-6 14 1 0 0,-5 21 1057 0 0,-24 71-41 0 0,12-41-870 0 0,9-31-679 0 0,13-33-30 0 0,0 0 0 0 0,0 0 0 0 0,1 1 1 0 0,-3 22-1 0 0,1 19-4252 0 0,6-53 2164 0 0,0-2-2683 0 0,0 0-1149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0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15663 0 0,'0'0'356'0'0,"0"0"50"0"0,0 0 20 0 0,0 0-42 0 0,0 0-112 0 0,0 0 463 0 0,0 0 234 0 0,0 0 45 0 0,7-3 604 0 0,-4 1-1412 0 0,0-1 0 0 0,-1 0-1 0 0,1 0 1 0 0,-1 0 0 0 0,0-1 0 0 0,0 1 0 0 0,0 0-1 0 0,-1-1 1 0 0,2-3 0 0 0,1-2 332 0 0,-1 3-229 0 0,-2 0-1 0 0,1 1 1 0 0,0-1-1 0 0,-1 0 1 0 0,0 0-1 0 0,0-10 1 0 0,2-14 535 0 0,1 11-745 0 0,-1 1 279 0 0,2-1 0 0 0,-1 1 1 0 0,10-22-1 0 0,-13 38-323 0 0,0 0 1 0 0,0 0-1 0 0,-1 0 0 0 0,1 0 0 0 0,-1 0 1 0 0,1 0-1 0 0,-1-1 0 0 0,0 1 0 0 0,0 0 1 0 0,0-4-1 0 0,0 6-55 0 0,0 0 0 0 0,0 0 0 0 0,0 1 0 0 0,0-1 0 0 0,0 0 0 0 0,-1 0 0 0 0,1 0 0 0 0,0 0 0 0 0,0 0 0 0 0,0 0 0 0 0,0 0 0 0 0,0 1 0 0 0,0-1 0 0 0,0 0 0 0 0,0 0 0 0 0,-1 0 0 0 0,1 0 0 0 0,0 0 0 0 0,0 0 0 0 0,0 0 0 0 0,0 0 0 0 0,0 0 0 0 0,-1 0 0 0 0,1 0 0 0 0,0 0 0 0 0,0 0 0 0 0,0 1 0 0 0,0-1 0 0 0,0 0 0 0 0,-1 0 0 0 0,1 0 0 0 0,0 0 0 0 0,0-1 0 0 0,0 1 0 0 0,0 0 0 0 0,0 0 0 0 0,-1 0 0 0 0,1 0 0 0 0,0 0 0 0 0,0 0 0 0 0,0 0 0 0 0,0 0 0 0 0,0 0 0 0 0,0 0 0 0 0,-1 0 0 0 0,1 0 0 0 0,0 0 0 0 0,0-1 0 0 0,0 1 0 0 0,0 0 0 0 0,0 0 0 0 0,0 0 0 0 0,0 0 0 0 0,0 0 0 0 0,0 0 0 0 0,-1 0 0 0 0,1-1 0 0 0,0 1 0 0 0,0 0 0 0 0,0 0 0 0 0,0 0 0 0 0,0 0 0 0 0,0 0 0 0 0,0-1 0 0 0,0 1 0 0 0,0 0 0 0 0,0 0 0 0 0,0 0 0 0 0,-6 8 0 0 0,4-4 0 0 0,-1 1 0 0 0,1 1 0 0 0,0-1 0 0 0,0 0 0 0 0,0 1 0 0 0,0-1 0 0 0,1 1 0 0 0,0 0 0 0 0,0-1 0 0 0,0 7 0 0 0,1-2 0 0 0,3-1 0 0 0,-2-8 0 0 0,1 1 0 0 0,-1-1 0 0 0,1 0 0 0 0,-1 1 0 0 0,1-1 0 0 0,0 0 0 0 0,-1 0 0 0 0,1 0 0 0 0,0 0 0 0 0,0 0 0 0 0,0-1 0 0 0,0 1 0 0 0,0-1 0 0 0,0 1 0 0 0,0-1 0 0 0,4 1 0 0 0,36 0 0 0 0,-33-1 0 0 0,12-1 0 0 0,-19 1 0 0 0,-1-1 0 0 0,0 1 0 0 0,0 0 0 0 0,0 0 0 0 0,-1 0 0 0 0,1 0 0 0 0,0 0 0 0 0,0 0 0 0 0,-1 0 0 0 0,1 0 0 0 0,0 1 0 0 0,0-1 0 0 0,0 0 0 0 0,-1 0 0 0 0,1 1 0 0 0,0-1 0 0 0,-1 0 0 0 0,1 1 0 0 0,0-1 0 0 0,-1 1 0 0 0,2 0 0 0 0,6 4 0 0 0,-7-4 0 0 0,-1 0 0 0 0,1-1 0 0 0,0 1 0 0 0,0 0 0 0 0,0 0 0 0 0,-1 0 0 0 0,1 0 0 0 0,0 0 0 0 0,-1-1 0 0 0,1 1 0 0 0,-1 0 0 0 0,1 0 0 0 0,-1 1 0 0 0,1-1 0 0 0,-1 0 0 0 0,0 0 0 0 0,1 0 0 0 0,-1 0 0 0 0,0 0 0 0 0,0 0 0 0 0,0 0 0 0 0,0 2 0 0 0,0 1 0 0 0,1 21 0 0 0,-2 4 0 0 0,0 6 0 0 0,1-33 18 0 0,4 12-169 0 0,-4-13-545 0 0,2 1-789 0 0,2 1 1277 0 0,0-5-6975 0 0,11-17 5136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1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190 388 13823 0 0,'2'-1'315'0'0,"0"-2"-186"0"0,0 1-1 0 0,-1-1 1 0 0,1 0 0 0 0,-1 1 0 0 0,3-7-1 0 0,6-11 297 0 0,-8 17-270 0 0,0 0 0 0 0,0 0 0 0 0,0 0-1 0 0,0 0 1 0 0,-1 0 0 0 0,0 0 0 0 0,1 0-1 0 0,-1-1 1 0 0,0 1 0 0 0,-1 0 0 0 0,1-1-1 0 0,0-4 1 0 0,2-19 4341 0 0,-2 16-3681 0 0,0 10-711 0 0,-1-1-1 0 0,0 1 0 0 0,0 0 1 0 0,0-1-1 0 0,1 1 0 0 0,-1 0 0 0 0,0-1 1 0 0,0 1-1 0 0,-1 0 0 0 0,1-1 0 0 0,0 1 1 0 0,0 0-1 0 0,-1-1 0 0 0,1 1 0 0 0,-1 0 1 0 0,1 0-1 0 0,-1-1 0 0 0,1 1 0 0 0,-1 0 1 0 0,0 0-1 0 0,0 0 0 0 0,1 0 0 0 0,-1 0 1 0 0,0 0-1 0 0,0 0 0 0 0,0 0 1 0 0,-2-1-1 0 0,-3-3-89 0 0,6 5-13 0 0,0 0-1 0 0,0 0 0 0 0,-1-1 0 0 0,1 1 0 0 0,0 0 1 0 0,0 0-1 0 0,0 0 0 0 0,-1 0 0 0 0,1-1 0 0 0,0 1 1 0 0,0 0-1 0 0,-1 0 0 0 0,1 0 0 0 0,0 0 0 0 0,0 0 1 0 0,-1 0-1 0 0,1 0 0 0 0,0 0 0 0 0,0 0 0 0 0,-1 0 1 0 0,1 0-1 0 0,0 0 0 0 0,0 0 0 0 0,-1 0 1 0 0,1 0-1 0 0,-1 0 0 0 0,-8 0-3 0 0,3 1 3 0 0,0 0 0 0 0,1 0 0 0 0,-1 0 0 0 0,1 1 0 0 0,0-1 0 0 0,-1 1 0 0 0,1 0 0 0 0,0 1 0 0 0,0 0 0 0 0,0-1 0 0 0,1 2 0 0 0,-8 5 0 0 0,-1 2 0 0 0,0 0 0 0 0,-20 24 0 0 0,24-23 0 0 0,0 0 0 0 0,1 0 0 0 0,0 1 0 0 0,1 0 0 0 0,1 0 0 0 0,0 0 0 0 0,-6 22 0 0 0,11-32 0 0 0,0-2 0 0 0,1 0 0 0 0,0 0 0 0 0,0 0 0 0 0,-1 0 0 0 0,1 0 0 0 0,0 0 0 0 0,0 0 0 0 0,0 0 0 0 0,0 1 0 0 0,1-1 0 0 0,-1 0 0 0 0,0 0 0 0 0,0 0 0 0 0,1 0 0 0 0,-1 1 0 0 0,3 7 0 0 0,2 0 0 0 0,-4-7 0 0 0,1-1 0 0 0,0 1 0 0 0,0-1 0 0 0,0 0 0 0 0,0 0 0 0 0,0 0 0 0 0,0 0 0 0 0,2 1 0 0 0,-2-1 0 0 0,-1-1 0 0 0,0 1 0 0 0,0-1 0 0 0,1 1 0 0 0,-1-1 0 0 0,0 0 0 0 0,1 1 0 0 0,-1-1 0 0 0,1 0 0 0 0,-1 0 0 0 0,0 0 0 0 0,1 0 0 0 0,-1 0 0 0 0,1 0 0 0 0,-1 0 0 0 0,0-1 0 0 0,1 1 0 0 0,-1 0 0 0 0,2-1 0 0 0,3-1 0 0 0,-2 1 0 0 0,1-1 0 0 0,0 1 0 0 0,-1-1 0 0 0,1 0 0 0 0,-1 0 0 0 0,0 0 0 0 0,0-1 0 0 0,0 1 0 0 0,8-7 0 0 0,1-4 0 0 0,16-17 0 0 0,-26 27 0 0 0,104-121 0 0 0,-73 80 1016 0 0,42-72 0 0 0,-70 108-1009 0 0,-1 0-1 0 0,11-10 1 0 0,-10 11-8 0 0,0 0 0 0 0,-1 0 0 0 0,5-8 0 0 0,-8 12 1 0 0,0 0 0 0 0,0 1 0 0 0,0-1 0 0 0,0 1 0 0 0,5-4 0 0 0,-12 9 0 0 0,-2 2 0 0 0,0 0 0 0 0,0 0 0 0 0,-9 10 0 0 0,-54 76 0 0 0,53-67 0 0 0,1 1 0 0 0,1 1 0 0 0,2 0 0 0 0,0 1 0 0 0,2 1 0 0 0,1-1 0 0 0,-10 44 0 0 0,19-67 0 0 0,0 0 0 0 0,0 0 0 0 0,1 0 0 0 0,-1 1 0 0 0,1-1 0 0 0,0 0 0 0 0,0 0 0 0 0,1 1 0 0 0,-1-1 0 0 0,1 0 0 0 0,1 5 0 0 0,-1-7 0 0 0,0-1 0 0 0,-1 0 0 0 0,1 1 0 0 0,0-1 0 0 0,0 0 0 0 0,0 1 0 0 0,0-1 0 0 0,0 0 0 0 0,0 0 0 0 0,0 0 0 0 0,0 0 0 0 0,0 0 0 0 0,1 0 0 0 0,-1 0 0 0 0,0 0 0 0 0,1-1 0 0 0,-1 1 0 0 0,0 0 0 0 0,1-1 0 0 0,-1 1 0 0 0,1-1 0 0 0,-1 1 0 0 0,1-1 0 0 0,-1 0 0 0 0,1 0 0 0 0,0 0 0 0 0,-1 0 0 0 0,1 0 0 0 0,-1 0 0 0 0,1 0 0 0 0,-1 0 0 0 0,4-1 0 0 0,16-4 0 0 0,0-1 0 0 0,0-1 0 0 0,0-1 0 0 0,-1-1 0 0 0,0 0 0 0 0,-1-1 0 0 0,26-19 0 0 0,-12 0 0 0 0,-14 11 0 0 0,7-9 0 0 0,-24 26 0 0 0,-1-1 0 0 0,0 1 0 0 0,0-1 0 0 0,0 1 0 0 0,0-1 0 0 0,0 1 0 0 0,-1-1 0 0 0,1 0 0 0 0,0 1 0 0 0,-1-1 0 0 0,1 0 0 0 0,-1 0 0 0 0,0 0 0 0 0,1 1 0 0 0,-1-1 0 0 0,0-3 0 0 0,0 5 0 0 0,0 0 0 0 0,0-1 0 0 0,0 1 0 0 0,0 0 0 0 0,0 0 0 0 0,0 0 0 0 0,0-1 0 0 0,0 1 0 0 0,0 0 0 0 0,-1 0 0 0 0,1 0 0 0 0,0 0 0 0 0,0-1 0 0 0,0 1 0 0 0,0 0 0 0 0,0 0 0 0 0,0 0 0 0 0,0 0 0 0 0,-1-1 0 0 0,1 1 0 0 0,0 0 0 0 0,0 0 0 0 0,0 0 0 0 0,0 0 0 0 0,-1 0 0 0 0,1 0 0 0 0,0 0 0 0 0,0-1 0 0 0,0 1 0 0 0,-1 0 0 0 0,1 0 0 0 0,0 0 0 0 0,0 0 0 0 0,0 0 0 0 0,-1 0 0 0 0,1 0 0 0 0,0 0 0 0 0,0 0 0 0 0,0 0 0 0 0,-1 0 0 0 0,1 0 0 0 0,0 0 0 0 0,0 0 0 0 0,0 0 0 0 0,-1 1 0 0 0,1-1 0 0 0,0 0 0 0 0,0 0 0 0 0,0 0 0 0 0,0 0 0 0 0,-1 0 0 0 0,1 0 0 0 0,0 0 0 0 0,0 1 0 0 0,0-1 0 0 0,0 0 0 0 0,-1 0 0 0 0,1 0 0 0 0,0 0 0 0 0,0 1 0 0 0,0-1 0 0 0,-7 9 0 0 0,1 0 0 0 0,1 0 0 0 0,1 0 0 0 0,-1 1 0 0 0,-3 12 0 0 0,7-20 0 0 0,0 1 0 0 0,1-1 0 0 0,-1 1 0 0 0,1 0 0 0 0,-1 0 0 0 0,1-1 0 0 0,0 1 0 0 0,0 0 0 0 0,0 0 0 0 0,0-1 0 0 0,0 1 0 0 0,1 0 0 0 0,-1 0 0 0 0,1-1 0 0 0,0 1 0 0 0,0-1 0 0 0,0 1 0 0 0,0 0 0 0 0,0-1 0 0 0,1 0 0 0 0,1 4 0 0 0,-1-4-49 0 0,0-1 0 0 0,1 1-1 0 0,-1 0 1 0 0,0-1 0 0 0,1 0 0 0 0,-1 1-1 0 0,1-1 1 0 0,0 0 0 0 0,-1 0 0 0 0,1-1-1 0 0,0 1 1 0 0,0 0 0 0 0,-1-1 0 0 0,1 0-1 0 0,0 1 1 0 0,3-1 0 0 0,6-1-281 0 0,-1 1 0 0 0,19-5 0 0 0,-18 3 323 0 0,-1-1 0 0 0,0 0 0 0 0,0-1-1 0 0,0 0 1 0 0,0-1 0 0 0,0 0 0 0 0,-1-1 0 0 0,0 0-1 0 0,0-1 1 0 0,-1 0 0 0 0,0 0 0 0 0,0-1-1 0 0,8-9 1 0 0,20-24 131 0 0,-2-1-1 0 0,48-76 1 0 0,-35 25 1417 0 0,-45 86-1538 0 0,0 0-1 0 0,-1-1 1 0 0,0 1 0 0 0,-1-1-1 0 0,1-8 1 0 0,-2 16-3 0 0,0 0 0 0 0,0-1 0 0 0,0 1 0 0 0,1 0 0 0 0,-1-1 0 0 0,0 1 0 0 0,0-1 0 0 0,-1 1 0 0 0,1 0 0 0 0,0-1 0 0 0,0 1 0 0 0,0 0 0 0 0,0-1 0 0 0,0 1 0 0 0,0 0 0 0 0,0-1 0 0 0,-1 1 0 0 0,1 0 0 0 0,0-1 0 0 0,0 1 0 0 0,0 0 0 0 0,-1-1 0 0 0,1 1 0 0 0,0 0 0 0 0,0 0 0 0 0,-1-1 0 0 0,1 1 0 0 0,0 0 0 0 0,-1 0 0 0 0,1 0 0 0 0,0-1 0 0 0,-1 1 0 0 0,1 0 0 0 0,0 0 0 0 0,-1 0 0 0 0,1 0 0 0 0,0 0 0 0 0,-1 0 0 0 0,1 0 0 0 0,0 0 0 0 0,-1 0 0 0 0,1 0 0 0 0,0 0 0 0 0,-1 0 0 0 0,1 0 0 0 0,-1 0 0 0 0,1 0 0 0 0,0 0 0 0 0,-1 0 0 0 0,1 0 0 0 0,0 0 0 0 0,-1 0 0 0 0,1 1 0 0 0,0-1 0 0 0,-1 0 0 0 0,-19 11 0 0 0,14-6 0 0 0,0 1 0 0 0,0-1 0 0 0,0 1 0 0 0,1 1 0 0 0,0-1 0 0 0,-4 8 0 0 0,-25 47 0 0 0,27-47 0 0 0,-7 12 0 0 0,2 1 0 0 0,0 1 0 0 0,2 0 0 0 0,1 1 0 0 0,1 0 0 0 0,2 0 0 0 0,-4 40 0 0 0,9-58 0 0 0,1-11 0 0 0,0 0 0 0 0,0 0 0 0 0,0 0 0 0 0,0 0 0 0 0,0-1 0 0 0,1 1 0 0 0,-1 0 0 0 0,0 0 0 0 0,0 0 0 0 0,0 0 0 0 0,0 0 0 0 0,0 0 0 0 0,0 0 0 0 0,1 0 0 0 0,-1 0 0 0 0,0 0 0 0 0,0-1 0 0 0,0 1 0 0 0,0 0 0 0 0,1 0 0 0 0,-1 0 0 0 0,0 0 0 0 0,0 0 0 0 0,0 0 0 0 0,0 0 0 0 0,0 0 0 0 0,1 0 0 0 0,-1 0 0 0 0,0 0 0 0 0,0 1 0 0 0,0-1 0 0 0,0 0 0 0 0,0 0 0 0 0,1 0 0 0 0,-1 0 0 0 0,0 0 0 0 0,0 0 0 0 0,0 0 0 0 0,0 0 0 0 0,0 0 0 0 0,0 0 0 0 0,1 1 0 0 0,-1-1 0 0 0,0 0 0 0 0,0 0 0 0 0,0 0 0 0 0,0 0 0 0 0,0 0 0 0 0,0 0 0 0 0,0 1 0 0 0,0-1 0 0 0,0 0 0 0 0,0 0 0 0 0,0 0 0 0 0,0 0 0 0 0,0 0 0 0 0,0 1 0 0 0,1-1 0 0 0,-1 0 0 0 0,0 0 0 0 0,-1 0 0 0 0,1 0 0 0 0,0 1 0 0 0,0-1 0 0 0,0 0 0 0 0,0 0 0 0 0,0 0 0 0 0,0 0 0 0 0,0 1 0 0 0,6-8 0 0 0,-3 3 0 0 0,0-1 0 0 0,0 1 0 0 0,-1-1 0 0 0,0 0 0 0 0,0 0 0 0 0,0 0 0 0 0,0 0 0 0 0,-1-1 0 0 0,1-5 0 0 0,8-23 0 0 0,-8 27 0 0 0,1 0 0 0 0,-1 0 0 0 0,-1-1 0 0 0,1 1 0 0 0,-1 0 0 0 0,-1-1 0 0 0,1 1 0 0 0,-2-15 0 0 0,1 22 0 0 0,0 0 0 0 0,0 0 0 0 0,0 0 0 0 0,0 0 0 0 0,0 0 0 0 0,0-1 0 0 0,0 1 0 0 0,0 0 0 0 0,0 0 0 0 0,0 0 0 0 0,0 0 0 0 0,0 0 0 0 0,0-1 0 0 0,0 1 0 0 0,0 0 0 0 0,0 0 0 0 0,0 0 0 0 0,0 0 0 0 0,0-1 0 0 0,0 1 0 0 0,0 0 0 0 0,0 0 0 0 0,0 0 0 0 0,0 0 0 0 0,0 0 0 0 0,-1 0 0 0 0,1-1 0 0 0,0 1 0 0 0,0 0 0 0 0,0 0 0 0 0,0 0 0 0 0,0 0 0 0 0,0 0 0 0 0,0 0 0 0 0,-1 0 0 0 0,1 0 0 0 0,0 0 0 0 0,0-1 0 0 0,0 1 0 0 0,0 0 0 0 0,0 0 0 0 0,-1 0 0 0 0,1 0 0 0 0,0 0 0 0 0,0 0 0 0 0,0 0 0 0 0,0 0 0 0 0,-1 0 0 0 0,1 0 0 0 0,0 0 0 0 0,0 0 0 0 0,0 0 0 0 0,0 0 0 0 0,0 0 0 0 0,-1 0 0 0 0,1 1 0 0 0,0-1 0 0 0,0 0 0 0 0,0 0 0 0 0,-4 4 0 0 0,0 2 0 0 0,1 0 0 0 0,0 0 0 0 0,0 0 0 0 0,1 0 0 0 0,0 1 0 0 0,0-1 0 0 0,0 1 0 0 0,-1 12 0 0 0,4-6 0 0 0,3-10 0 0 0,-3-3 0 0 0,2 3-33 0 0,-1-1 0 0 0,1 1 0 0 0,-1-1-1 0 0,1 0 1 0 0,0 0 0 0 0,0 0 0 0 0,0-1 0 0 0,0 1 0 0 0,0-1-1 0 0,0 1 1 0 0,0-1 0 0 0,0 0 0 0 0,1 0 0 0 0,-1-1-1 0 0,0 1 1 0 0,1-1 0 0 0,-1 1 0 0 0,1-1 0 0 0,-1 0 0 0 0,0-1-1 0 0,1 1 1 0 0,-1 0 0 0 0,1-1 0 0 0,5-2 0 0 0,1-1-760 0 0,3-1-2072 0 0,-5 1-2384 0 0,1-2-2463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0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 17503 0 0,'0'0'803'0'0,"8"0"266"0"0,10-3-894 0 0,-14 3 119 0 0,0 0 0 0 0,0 0 1 0 0,0 0-1 0 0,0 1 0 0 0,0 0 1 0 0,-1-1-1 0 0,1 1 0 0 0,0 1 1 0 0,-1-1-1 0 0,1 0 0 0 0,0 1 0 0 0,-1 0 1 0 0,0 0-1 0 0,1 0 0 0 0,-1 0 1 0 0,0 1-1 0 0,0-1 0 0 0,0 1 0 0 0,-1-1 1 0 0,1 1-1 0 0,0 0 0 0 0,-1 0 1 0 0,0 0-1 0 0,0 1 0 0 0,2 3 1 0 0,-1-1-163 0 0,0 0 0 0 0,0 0 1 0 0,-1 1-1 0 0,0-1 0 0 0,0 1 1 0 0,0 0-1 0 0,-1-1 1 0 0,0 1-1 0 0,0 0 0 0 0,-1 0 1 0 0,0 0-1 0 0,0 0 1 0 0,-2 10-1 0 0,-3 8-78 0 0,-1 0 1 0 0,-1-1-1 0 0,-1 0 1 0 0,-1 0-1 0 0,-1-1 0 0 0,-1 0 1 0 0,-1-1-1 0 0,-1 0 1 0 0,-30 37-1 0 0,42-58-52 0 0,-5 8-775 0 0,-1-1-1 0 0,1-1 1 0 0,-2 1-1 0 0,1-1 1 0 0,-1-1 0 0 0,0 1-1 0 0,-14 7 1 0 0,19-13-762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1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28 136 13823 0 0,'0'0'315'0'0,"1"-2"45"0"0,3-9 61 0 0,1 1-1 0 0,10-17 1 0 0,-9 17 924 0 0,0-1 0 0 0,7-18 0 0 0,-1 5 739 0 0,-10 12-1079 0 0,-9 29 598 0 0,-2 5-523 0 0,5-12-1020 0 0,0 1 1 0 0,0-1-1 0 0,1 0 0 0 0,0 1 0 0 0,1-1 1 0 0,0 1-1 0 0,1 0 0 0 0,0 0 0 0 0,1 0 1 0 0,1 14-1 0 0,-2-1-651 0 0,1-11 572 0 0,3-9 20 0 0,-1-2 1 0 0,-2-1 32 0 0,1 1 0 0 0,0-1 0 0 0,0 1 0 0 0,0-1 0 0 0,0 1-1 0 0,1-1 1 0 0,-1 0 0 0 0,0 0 0 0 0,1 1 0 0 0,-1-1 0 0 0,0 0 0 0 0,1 0 0 0 0,-1 0 0 0 0,1-1 0 0 0,0 1-1 0 0,-1 0 1 0 0,1 0 0 0 0,0-1 0 0 0,-1 1 0 0 0,1-1 0 0 0,0 0 0 0 0,0 1 0 0 0,1-1 0 0 0,-1 0 28 0 0,2 0-9 0 0,0 0-1 0 0,0 0 1 0 0,0-1-1 0 0,-1 0 1 0 0,1 0-1 0 0,0 0 1 0 0,-1 0-1 0 0,1 0 1 0 0,0-1-1 0 0,-1 1 1 0 0,0-1 0 0 0,6-4-1 0 0,-2 1 35 0 0,1 0-1 0 0,-1-1 1 0 0,0 0-1 0 0,7-8 1 0 0,74-101-87 0 0,-59 70 0 0 0,-25 38 72 0 0,-4 6 299 0 0,0 1 117 0 0,8 39 629 0 0,-3 54-1117 0 0,-2-18 0 0 0,1 1 0 0 0,-3-1 0 0 0,-14 116 0 0 0,-10-64 0 0 0,17-106 0 0 0,0 0 0 0 0,-2 0 0 0 0,0-1 0 0 0,-12 20 0 0 0,17-35 0 0 0,0 1 0 0 0,0-1 0 0 0,-1 0 0 0 0,0 0 0 0 0,0 0 0 0 0,-1-1 0 0 0,1 0 0 0 0,-1 1 0 0 0,0-1 0 0 0,-9 5 0 0 0,10-7 0 0 0,1-1 0 0 0,0 1 0 0 0,-1-1 0 0 0,1 0 0 0 0,0 0 0 0 0,-1-1 0 0 0,0 1 0 0 0,1-1 0 0 0,-1 1 0 0 0,1-1 0 0 0,-1 0 0 0 0,1 0 0 0 0,-1-1 0 0 0,0 1 0 0 0,1-1 0 0 0,-1 0 0 0 0,1 0 0 0 0,0 0 0 0 0,-1 0 0 0 0,-3-2 0 0 0,-4-3-126 0 0,0-1 0 0 0,0 0 1 0 0,1 0-1 0 0,0-1 0 0 0,1-1 0 0 0,0 1 0 0 0,0-2 1 0 0,1 1-1 0 0,0-1 0 0 0,-9-14 0 0 0,16 22-166 0 0,0 0 1 0 0,1 0-1 0 0,-1 0 0 0 0,1 0 1 0 0,0 0-1 0 0,0 0 0 0 0,0 0 0 0 0,0 0 1 0 0,0 0-1 0 0,0-1 0 0 0,0 1 1 0 0,1-3-1 0 0,0 1-873 0 0,0-6-7366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1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17503 0 0,'0'0'399'0'0,"2"-2"60"0"0,6-7 142 0 0,1 0 0 0 0,-2 0 0 0 0,1-1 0 0 0,-2 0 0 0 0,12-22 0 0 0,-3 6 1323 0 0,48-93 1628 0 0,-55 104-3465 0 0,9-20 0 0 0,-12 23-89 0 0,-5 12 2 0 0,0 0 0 0 0,0 0 0 0 0,0 0 0 0 0,0 0 0 0 0,0 0 0 0 0,0-1 0 0 0,0 1 0 0 0,0 0 0 0 0,0 0 0 0 0,0 0 0 0 0,0 0 0 0 0,0 0 0 0 0,0 0 0 0 0,0 0 0 0 0,0 0 0 0 0,0-1 0 0 0,0 1 0 0 0,0 0 0 0 0,0 0 0 0 0,0 0 0 0 0,0 0 0 0 0,0 0 0 0 0,1 0 0 0 0,-1 0 0 0 0,0 0 0 0 0,0 0 0 0 0,0 0 0 0 0,0 0 0 0 0,0-1 0 0 0,0 1 0 0 0,0 0 0 0 0,0 0 0 0 0,0 0 0 0 0,0 0 0 0 0,1 0 0 0 0,-1 0 0 0 0,0 0 0 0 0,0 0 0 0 0,0 0 0 0 0,0 0 0 0 0,0 0 0 0 0,0 0 0 0 0,0 0 0 0 0,1 0 0 0 0,-1 0 0 0 0,0 0 0 0 0,0 0 0 0 0,0 0 0 0 0,6 15 0 0 0,-5-13 0 0 0,0 0 0 0 0,-1 0 0 0 0,1 0 0 0 0,0 0 0 0 0,0 0 0 0 0,0 0 0 0 0,0-1 0 0 0,1 1 0 0 0,-1 0 0 0 0,0-1 0 0 0,1 1 0 0 0,-1-1 0 0 0,1 0 0 0 0,-1 1 0 0 0,1-1 0 0 0,0 0 0 0 0,0 0 0 0 0,-1 0 0 0 0,4 1 0 0 0,0 0 0 0 0,-1-1 0 0 0,0-1 0 0 0,1 1 0 0 0,-1 0 0 0 0,1-1 0 0 0,5 0 0 0 0,-6 0 0 0 0,7 0 0 0 0,8 0 0 0 0,-10 1 0 0 0,-3 6 0 0 0,-5-4 0 0 0,-1 1 0 0 0,1-1 0 0 0,0 1 0 0 0,-1-1 0 0 0,0 1 0 0 0,0-1 0 0 0,0 1 0 0 0,0-1 0 0 0,0 0 0 0 0,-2 7 0 0 0,-13 31 0 0 0,12-34 0 0 0,-12 24 795 0 0,10-24-382 0 0,1 1-1 0 0,-6 17 0 0 0,2 0-797 0 0,8-23-90 0 0,0-2-33 0 0,0 0 65 0 0,0 2 294 0 0,1 4-7 0 0,-1-6 92 0 0,1 0 1 0 0,-1 1-1 0 0,0-1 1 0 0,0 0-1 0 0,1 0 1 0 0,-1 1-1 0 0,0-1 0 0 0,1 0 1 0 0,-1 0-1 0 0,0 0 1 0 0,1 0-1 0 0,-1 1 0 0 0,0-1 1 0 0,1 0-1 0 0,-1 0 1 0 0,0 0-1 0 0,1 0 0 0 0,-1 0 1 0 0,0 0-1 0 0,1 0 1 0 0,-1 0-1 0 0,0 0 0 0 0,1 0 1 0 0,-1 0-1 0 0,0 0 1 0 0,1 0-1 0 0,10-2-1883 0 0,2-1-4041 0 0,2-1-1724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1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19351 0 0,'0'0'439'0'0,"0"0"62"0"0,0 0 33 0 0,0 0-65 0 0,0 0-237 0 0,9 7 1153 0 0,-1-5-1181 0 0,0 0 1 0 0,0-1-1 0 0,1 0 0 0 0,-1 0 1 0 0,0-1-1 0 0,1 0 0 0 0,-1 0 1 0 0,0-1-1 0 0,1 0 0 0 0,-1 0 1 0 0,0-1-1 0 0,13-4 0 0 0,-13 5-204 0 0,-6 1 0 0 0,1-1 0 0 0,0 1 0 0 0,-1-1 0 0 0,1 1 0 0 0,0-1 0 0 0,4-2 0 0 0,10-3-4158 0 0,-17 6-3692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1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19351 0 0,'0'0'439'0'0,"0"0"62"0"0,0 0 33 0 0,0 0-65 0 0,0 0-237 0 0,0 0 156 0 0,0 0 100 0 0,0 0 21 0 0,3 9 515 0 0,-2-3-847 0 0,0 0 0 0 0,-1 0 0 0 0,1 0 0 0 0,-1 0-1 0 0,0 0 1 0 0,-1 0 0 0 0,-1 11 0 0 0,-14 42 1702 0 0,7-28-1493 0 0,-10 58-386 0 0,18-71-201 0 0,2-17-850 0 0,-1-1-385 0 0,0 0-79 0 0,0 0-18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1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15663 0 0,'0'0'356'0'0,"1"-2"50"0"0,2-3-205 0 0,-1 1-93 0 0,0 1 0 0 0,0 0 0 0 0,0 0 1 0 0,0 0-1 0 0,1 0 0 0 0,3-4 0 0 0,6-2 22 0 0,26-19 3090 0 0,45-43-1 0 0,-70 57-2797 0 0,-1-1 0 0 0,0 1-1 0 0,12-21 1 0 0,-19 27-209 0 0,-2 4 39 0 0,1-1 0 0 0,-2 1 0 0 0,1-1 0 0 0,-1 0-1 0 0,1 0 1 0 0,1-8 0 0 0,-4 6-252 0 0,-5 3 0 0 0,2 3 0 0 0,1 1 0 0 0,-1 0 0 0 0,0 0 0 0 0,0 0 0 0 0,1 0 0 0 0,-1 0 0 0 0,0 1 0 0 0,1-1 0 0 0,-1 1 0 0 0,1 0 0 0 0,-1 0 0 0 0,-4 2 0 0 0,1 0 0 0 0,0 0 0 0 0,0 0 0 0 0,1 0 0 0 0,-8 6 0 0 0,-4 5 55 0 0,6-5 120 0 0,0 1 0 0 0,1 0 0 0 0,0 0 0 0 0,-14 19 1 0 0,9-7 166 0 0,-19 37 0 0 0,29-48-280 0 0,1-1 0 0 0,0 1 0 0 0,1 0 0 0 0,0 0-1 0 0,0 1 1 0 0,0 13 0 0 0,2-12-62 0 0,0 1 0 0 0,2 15 0 0 0,-1-25 0 0 0,0 0 0 0 0,1-1 0 0 0,0 1 0 0 0,0 0 0 0 0,0 0 0 0 0,0-1 0 0 0,0 1 0 0 0,1-1 0 0 0,-1 1 0 0 0,1-1 0 0 0,0 1 0 0 0,3 3 0 0 0,5 4-26 0 0,-3-3-93 0 0,0 0-1 0 0,11 10 1 0 0,-15-16 74 0 0,0 0 1 0 0,1 0-1 0 0,-1 0 0 0 0,0 0 0 0 0,1 0 1 0 0,-1-1-1 0 0,1 1 0 0 0,-1-1 1 0 0,1 0-1 0 0,5 1 0 0 0,2-1-36 0 0,0-1 0 0 0,0 0 0 0 0,0 0-1 0 0,0-1 1 0 0,-1-1 0 0 0,1 0 0 0 0,0 0 0 0 0,-1-1 0 0 0,1 0-1 0 0,-1-1 1 0 0,18-9 0 0 0,-8 2-494 0 0,0 0-1 0 0,-1-1 0 0 0,-1-1 1 0 0,30-27-1 0 0,-34 25-2276 0 0,0 0-5336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1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15663 0 0,'0'0'356'0'0,"0"0"50"0"0,0 0 20 0 0,0 0-42 0 0,0 0-180 0 0,0 0 176 0 0,0 0 107 0 0,2 1 22 0 0,6-1 159 0 0,1 0-1 0 0,-1-1 1 0 0,1 0-1 0 0,-1 0 1 0 0,0 0-1 0 0,16-6 1 0 0,21-3-661 0 0,-23 6 16 0 0,0 0-1 0 0,0-2 1 0 0,28-10-1 0 0,-7-3-5698 0 0,-40 18 3630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1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13823 0 0,'0'0'630'0'0,"2"0"-13"0"0,2-1-576 0 0,-1-1-1 0 0,1 1 1 0 0,0 0 0 0 0,0-1 0 0 0,6-3-1 0 0,-6 2 510 0 0,1 1 0 0 0,-1 0 0 0 0,1 0-1 0 0,9-3 1 0 0,4-1 1709 0 0,-17 5-2060 0 0,0 0 1 0 0,1 0-1 0 0,-1 1 1 0 0,1-1-1 0 0,-1 1 1 0 0,1-1-1 0 0,-1 1 1 0 0,1-1-1 0 0,-1 1 1 0 0,1 0-1 0 0,0 0 1 0 0,-1-1-1 0 0,1 1 0 0 0,-1 0 1 0 0,1 1-1 0 0,0-1 1 0 0,-1 0-1 0 0,1 0 1 0 0,1 1-1 0 0,1 1-86 0 0,-1 0-1 0 0,1 0 1 0 0,-1 0 0 0 0,0 0-1 0 0,1 0 1 0 0,-1 1-1 0 0,0 0 1 0 0,-1-1 0 0 0,1 1-1 0 0,0 0 1 0 0,-1 0 0 0 0,1 1-1 0 0,-1-1 1 0 0,2 4-1 0 0,3 7 133 0 0,-1 0-1 0 0,-1 0 1 0 0,0 1-1 0 0,0-1 1 0 0,3 27-1 0 0,-2-11-96 0 0,6 12-148 0 0,30 76 0 0 0,-26-91 0 0 0,-11-21 0 0 0,0-3-64 0 0,-4-3-273 0 0,-1 0-138 0 0,0 0-33 0 0,0 0-208 0 0,0 0-857 0 0,0 0-379 0 0,0-1-80 0 0,0-9-15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1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17503 0 0,'0'0'399'0'0,"0"0"60"0"0,0 0 21 0 0,0 0-59 0 0,0 0-136 0 0,-6 4 1427 0 0,3-2-1376 0 0,-1 0-1 0 0,1 0 1 0 0,-1 1 0 0 0,1-1-1 0 0,0 1 1 0 0,0-1 0 0 0,0 1-1 0 0,0 0 1 0 0,1 0-1 0 0,-4 4 1 0 0,-11 16 739 0 0,-33 34 0 0 0,19-24-561 0 0,29-30-521 0 0,-62 74-1882 0 0,39-44-431 0 0,24-32 392 0 0,-2-1-1305 0 0,-6 2 1496 0 0,7-1-821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1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17503 0 0,'0'0'399'0'0,"0"0"60"0"0,2-7 442 0 0,32-76 3728 0 0,-31 71-3812 0 0,-2 9-513 0 0,0 0 0 0 0,0-1 0 0 0,0 1 0 0 0,0 0 0 0 0,1-1 0 0 0,-1 1-1 0 0,1 0 1 0 0,3-5 0 0 0,0-2-177 0 0,-7 6-84 0 0,2 4-43 0 0,0 0 0 0 0,0 0 1 0 0,-1 0-1 0 0,1-1 0 0 0,0 1 0 0 0,0 0 0 0 0,0 0 0 0 0,0 0 0 0 0,0 0 0 0 0,0 0 0 0 0,0 0 0 0 0,0 0 0 0 0,0 0 0 0 0,-1-1 0 0 0,1 1 0 0 0,0 0 0 0 0,0 0 0 0 0,0 0 0 0 0,0 0 0 0 0,0 0 0 0 0,0-1 0 0 0,0 1 0 0 0,0 0 0 0 0,0 0 0 0 0,0 0 0 0 0,0 0 0 0 0,0 0 0 0 0,0 0 0 0 0,0-1 0 0 0,0 1 0 0 0,0 0 0 0 0,0 0 1 0 0,0 0-1 0 0,0 0 0 0 0,0 0 0 0 0,0-1 0 0 0,1 1 0 0 0,-1 0 0 0 0,0 0 0 0 0,0 0 0 0 0,0 0 0 0 0,0 0 0 0 0,0 0 0 0 0,0 0 0 0 0,0 0 0 0 0,0-1 0 0 0,1 1 0 0 0,13-7 72 0 0,-12 6 299 0 0,-2 1 117 0 0,0 0 21 0 0,0 0-66 0 0,1 1-294 0 0,0-1-148 0 0,-1 1-1 0 0,1-1 1 0 0,0 1 0 0 0,-1-1-1 0 0,1 1 1 0 0,0-1 0 0 0,-1 1-1 0 0,1 0 1 0 0,-1-1-1 0 0,1 1 1 0 0,-1 0 0 0 0,1 0-1 0 0,-1 0 1 0 0,0-1 0 0 0,1 1-1 0 0,-1 0 1 0 0,0 0 0 0 0,1 0-1 0 0,-1 0 1 0 0,0-1 0 0 0,0 1-1 0 0,0 0 1 0 0,0 0-1 0 0,0 0 1 0 0,0 0 0 0 0,0 1-1 0 0,0 1-1 0 0,14 66 1 0 0,-9-48 0 0 0,2-4 0 0 0,-6-16 0 0 0,-1 0 0 0 0,1 0 0 0 0,-1 0 0 0 0,1 0 0 0 0,-1-1 0 0 0,1 1 0 0 0,0 0 0 0 0,-1 0 0 0 0,1 0 0 0 0,0-1 0 0 0,-1 1 0 0 0,1 0 0 0 0,0-1 0 0 0,0 1 0 0 0,0-1 0 0 0,0 1 0 0 0,0-1 0 0 0,0 1 0 0 0,0-1 0 0 0,0 0 0 0 0,0 1 0 0 0,0-1 0 0 0,0 0 0 0 0,1 0 0 0 0,2 1 0 0 0,-2 0 0 0 0,-1-1 0 0 0,1 1 0 0 0,0-1 0 0 0,-1 1 0 0 0,1-1 0 0 0,0 0 0 0 0,0 0 0 0 0,-1 1 0 0 0,1-1 0 0 0,0 0 0 0 0,-1 0 0 0 0,1-1 0 0 0,3 0 0 0 0,2 0 0 0 0,-1 0 0 0 0,1 0 0 0 0,-1 0 0 0 0,0-1 0 0 0,1 0 0 0 0,-1 0 0 0 0,0 0 0 0 0,0-1 0 0 0,-1 0 0 0 0,1 0 0 0 0,0-1 0 0 0,-1 1 0 0 0,0-1 0 0 0,0 0 0 0 0,7-8 0 0 0,-3 2 0 0 0,0 0 0 0 0,-1 0 0 0 0,0-1 0 0 0,-1 0 0 0 0,0-1 0 0 0,6-13 0 0 0,-8 14 307 0 0,-8 17 374 0 0,-7 18 379 0 0,3 2-1060 0 0,1 0 0 0 0,-5 46 0 0 0,4 54 0 0 0,5-83 0 0 0,2-39 0 0 0,0 2 0 0 0,-1 1 0 0 0,0-1 0 0 0,0 0 0 0 0,0 0 0 0 0,-1 0 0 0 0,-4 11 0 0 0,6-14 0 0 0,0-3 0 0 0,-1 1 0 0 0,1 0 0 0 0,0-1 0 0 0,0 1 0 0 0,0 0 0 0 0,-1-1 0 0 0,1 1 0 0 0,0-1 0 0 0,-1 1 0 0 0,1-1 0 0 0,0 1 0 0 0,-1-1 0 0 0,1 1 0 0 0,-1-1 0 0 0,1 1 0 0 0,-1-1 0 0 0,1 1 0 0 0,-1-1 0 0 0,1 0 0 0 0,-1 1 0 0 0,1-1 0 0 0,-2 1 0 0 0,-1 1-164 0 0,0 0 0 0 0,0 0 0 0 0,0 0 0 0 0,0-1 0 0 0,-1 1 0 0 0,1-1 0 0 0,-1 0 0 0 0,1 0 0 0 0,-1 0 0 0 0,1 0 0 0 0,-1-1 0 0 0,0 1 0 0 0,1-1 0 0 0,-6 0 0 0 0,2 0-291 0 0,1-1-1 0 0,0 1 0 0 0,0-1 1 0 0,0-1-1 0 0,0 1 0 0 0,0-1 0 0 0,-9-4 1 0 0,12 5 28 0 0,1 0 1 0 0,0 0-1 0 0,0 1 1 0 0,0-1-1 0 0,0 1 1 0 0,0-1 0 0 0,-1 1-1 0 0,-2 0 1 0 0,-6-1-744 0 0,-12-5-1389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1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0 13823 0 0,'0'0'630'0'0,"0"0"-13"0"0,0 0-252 0 0,0 0 391 0 0,0 0 216 0 0,-9 1 995 0 0,8-1-1861 0 0,-1 1 1 0 0,1-1-1 0 0,-1 0 0 0 0,1 0 1 0 0,-1 1-1 0 0,1-1 0 0 0,-1 1 1 0 0,1-1-1 0 0,0 1 0 0 0,-1 0 1 0 0,1-1-1 0 0,0 1 0 0 0,-1 0 1 0 0,1 0-1 0 0,-2 2 0 0 0,-11 19 1609 0 0,8-11-1358 0 0,-9 18-73 0 0,1 1 0 0 0,2 0-1 0 0,-10 37 1 0 0,-19 100 1058 0 0,26-99-1155 0 0,-19 62-187 0 0,26-109 0 0 0,0 0 0 0 0,-1-1 0 0 0,-22 38 0 0 0,25-49 0 0 0,1 0 0 0 0,-4 13 0 0 0,6-14 0 0 0,0-1 0 0 0,0 0 0 0 0,-1 0 0 0 0,-8 12 0 0 0,8-15 0 0 0,0 1 0 0 0,1 0 0 0 0,0 0 0 0 0,0 1 0 0 0,0-1 0 0 0,-3 11 0 0 0,5-15 0 0 0,1-1 0 0 0,0 1 0 0 0,0 0 0 0 0,-1 0 0 0 0,1 0 0 0 0,-1-1 0 0 0,1 1 0 0 0,-1 0 0 0 0,1-1 0 0 0,-1 1 0 0 0,1 0 0 0 0,-2 0 0 0 0,-20 8 0 0 0,-3-3 0 0 0,18-6 256 0 0,0 0 0 0 0,0 0 0 0 0,0-1 0 0 0,1 0 0 0 0,-1 0 0 0 0,0 0 0 0 0,-12-5 0 0 0,18 5-256 0 0,1 1 0 0 0,-1 0 0 0 0,0 0 0 0 0,1-1 0 0 0,-1 1 0 0 0,0-1 0 0 0,1 1 0 0 0,-1-1 0 0 0,0 1 0 0 0,1-1 0 0 0,-1 1 0 0 0,1-1 0 0 0,-1 1 0 0 0,1-1 0 0 0,-1 0 0 0 0,1 1 0 0 0,0-1 0 0 0,-1 0 0 0 0,1 1 0 0 0,0-1 0 0 0,-1 0 0 0 0,1 1 0 0 0,0-1 0 0 0,0 0 0 0 0,0 0 0 0 0,-1 0 0 0 0,1 1 0 0 0,0-3 0 0 0,0-1 0 0 0,-7-11 0 0 0,6 12 0 0 0,0 1 0 0 0,0 0 0 0 0,0 0 0 0 0,0 0 0 0 0,1 0 0 0 0,-1-1 0 0 0,1 1 0 0 0,-1 0 0 0 0,1-1 0 0 0,0 1 0 0 0,0-4 0 0 0,0-1 0 0 0,-1 1 0 0 0,1 0 0 0 0,-1 0 0 0 0,-4-11 0 0 0,4 11 0 0 0,-1 0 0 0 0,1 0 0 0 0,0 0 0 0 0,0 0 0 0 0,1-8 0 0 0,0 12 0 0 0,0-1 0 0 0,1 1 0 0 0,-1 0 0 0 0,1 0 0 0 0,0 0 0 0 0,-1 0 0 0 0,1 0 0 0 0,0 0 0 0 0,0 1 0 0 0,0-1 0 0 0,0 0 0 0 0,1 0 0 0 0,-1 1 0 0 0,0-1 0 0 0,1 0 0 0 0,-1 1 0 0 0,1 0 0 0 0,0-1 0 0 0,3-1 0 0 0,11-7 0 0 0,0 2 0 0 0,22-9 0 0 0,-7 4 0 0 0,78-28 0 0 0,-68 27 0 0 0,46-22 0 0 0,-41 13 0 0 0,68-46 0 0 0,-99 59 0 0 0,2-3 0 0 0,34-18 0 0 0,-50 30 18 0 0,-1 1 0 0 0,1 0-1 0 0,-1 0 1 0 0,1-1 0 0 0,-1 1 0 0 0,1 0 0 0 0,-1-1-1 0 0,1 1 1 0 0,-1 0 0 0 0,1-1 0 0 0,-1 1-1 0 0,1-1 1 0 0,-1 1 0 0 0,0-1 0 0 0,1 1 0 0 0,-1-1-1 0 0,1 0 1 0 0,-1 1 9 0 0,0-1 0 0 0,0 1 0 0 0,0 0 0 0 0,0-1 0 0 0,0 1 1 0 0,-1 0-1 0 0,1 0 0 0 0,0-1 0 0 0,0 1 0 0 0,0 0 0 0 0,0 0 0 0 0,0-1 0 0 0,0 1 0 0 0,0 0 0 0 0,-1 0 0 0 0,1 0 0 0 0,0-1 0 0 0,0 1 1 0 0,0 0-1 0 0,-1 0 0 0 0,1 0 0 0 0,0-1 0 0 0,0 1 0 0 0,-1 0 0 0 0,1 0 0 0 0,-2-1 87 0 0,1 0 0 0 0,-1 1-1 0 0,1-1 1 0 0,-1 1 0 0 0,0-1 0 0 0,1 1-1 0 0,-1 0 1 0 0,-2-1 0 0 0,0 3-114 0 0,0 0 0 0 0,0 0 0 0 0,0 0 0 0 0,1 1 0 0 0,-1-1 0 0 0,1 1 0 0 0,-1 0 0 0 0,1-1 0 0 0,0 2 0 0 0,-4 4 0 0 0,6-7 0 0 0,-4 5 0 0 0,0 2 0 0 0,0-1 0 0 0,0 1 0 0 0,-7 16 0 0 0,5-10 0 0 0,6-11-51 0 0,0 0-1 0 0,1 0 0 0 0,-1 0 1 0 0,1 0-1 0 0,0 0 1 0 0,-1 0-1 0 0,1 0 1 0 0,0 0-1 0 0,1 0 1 0 0,-1 0-1 0 0,0 0 1 0 0,1 0-1 0 0,0-1 1 0 0,0 1-1 0 0,0 0 1 0 0,2 5-1 0 0,-2-7-456 0 0,-1-1 65 0 0,1 1 294 0 0,-1-1 148 0 0,1 1 1 0 0,-1-1-1 0 0,0 1 0 0 0,1-1 1 0 0,-1 0-1 0 0,1 1 0 0 0,-1-1 1 0 0,1 0-1 0 0,-1 0 0 0 0,1 1 1 0 0,-1-1-1 0 0,1 0 0 0 0,-1 0 0 0 0,1 0 1 0 0,-1 1-1 0 0,1-1 0 0 0,-1 0 1 0 0,1 0-1 0 0,-1 0 0 0 0,1 0 1 0 0,-1 0-1 0 0,1 0 0 0 0,0 0 1 0 0,-1 0-1 0 0,1-1 0 0 0,2 1 3 0 0,12-2-2 0 0,0 0 0 0 0,0-1 0 0 0,0 0 0 0 0,0-1 0 0 0,0-1 0 0 0,-1 0 0 0 0,0-1 0 0 0,0 0 0 0 0,-1-2 0 0 0,1 1 0 0 0,14-13 0 0 0,-11 7 0 0 0,0-2 0 0 0,-1 0 0 0 0,0-1 0 0 0,-2 0 0 0 0,0-1 0 0 0,0-1 0 0 0,13-24 0 0 0,-12 18-13 0 0,-5 8 52 0 0,10-20-1 0 0,-19 34 299 0 0,-4 3-209 0 0,1 0 0 0 0,-1 0-1 0 0,1 1 1 0 0,-1-1 0 0 0,1 1-1 0 0,-1-1 1 0 0,1 1 0 0 0,0 0-1 0 0,0 0 1 0 0,0 0-1 0 0,-3 3 1 0 0,3-3-85 0 0,-12 12-41 0 0,2 0-1 0 0,0 0 1 0 0,1 1-1 0 0,0 1 1 0 0,1 0 0 0 0,1 0-1 0 0,0 1 1 0 0,1 0-1 0 0,-6 20 1 0 0,13-33-63 0 0,0 0 0 0 0,0 0 0 0 0,1 0 0 0 0,-1 0 0 0 0,1 0 0 0 0,0 0 0 0 0,0 0 0 0 0,0 0 0 0 0,0 0 0 0 0,1 0 0 0 0,0 0 0 0 0,0 0 0 0 0,0 0 0 0 0,0-1 0 0 0,2 6 0 0 0,-1-7 21 0 0,-1 0 0 0 0,1 0 0 0 0,-1 0 0 0 0,1 0 0 0 0,0 0 0 0 0,-1 0 0 0 0,1 0 0 0 0,0 0 0 0 0,0-1 0 0 0,0 1 0 0 0,1-1 0 0 0,-1 0 0 0 0,0 1 0 0 0,0-1 0 0 0,1 0 0 0 0,-1 0 0 0 0,1-1 0 0 0,-1 1 0 0 0,1 0 0 0 0,-1-1 0 0 0,1 1 0 0 0,-1-1 0 0 0,1 0 0 0 0,3 0 0 0 0,3-1 38 0 0,0 0-1 0 0,0 0 1 0 0,0-1-1 0 0,0 0 1 0 0,0 0-1 0 0,0-1 1 0 0,8-5-1 0 0,58-31 7 0 0,-57 30-4 0 0,0-2 0 0 0,-1 0 0 0 0,-1-1 0 0 0,0-1 0 0 0,-1-1 0 0 0,26-28 0 0 0,-3-4 659 0 0,-1-2-1 0 0,53-92 1 0 0,-80 123-641 0 0,-8 15-18 0 0,0-1-1 0 0,0 1 1 0 0,0-1 0 0 0,0 0 0 0 0,-1 0 0 0 0,0 1 0 0 0,1-1 0 0 0,-1 0 0 0 0,0-1-1 0 0,0 1 1 0 0,-1 0 0 0 0,1-4 0 0 0,-1 7 0 0 0,0 0 0 0 0,0-1 0 0 0,0 1 0 0 0,0 0 0 0 0,0-1 0 0 0,0 1 0 0 0,0 0 0 0 0,0-1 0 0 0,0 1 0 0 0,0 0 0 0 0,-1 0 0 0 0,1-1 0 0 0,0 1 0 0 0,0 0 0 0 0,0 0 0 0 0,-1-1 0 0 0,1 1 0 0 0,0 0 0 0 0,0 0 0 0 0,0-1 0 0 0,-1 1 0 0 0,1 0 0 0 0,0 0 0 0 0,-1 0 0 0 0,1 0 0 0 0,0-1 0 0 0,0 1 0 0 0,-1 0 0 0 0,1 0 0 0 0,0 0 0 0 0,-1 0 0 0 0,1 0 0 0 0,0 0 0 0 0,-1 0 0 0 0,1 0 0 0 0,0 0 0 0 0,-1 0 0 0 0,1 0 0 0 0,0 0 0 0 0,-1 0 0 0 0,1 0 0 0 0,0 0 0 0 0,-1 0 0 0 0,1 1 0 0 0,-1-1 0 0 0,-4 1 0 0 0,1 0 0 0 0,-1 0 0 0 0,0 0 0 0 0,0 1 0 0 0,1 0 0 0 0,-1 0 0 0 0,1 0 0 0 0,-1 1 0 0 0,1-1 0 0 0,0 1 0 0 0,-7 6 0 0 0,-4 4 0 0 0,-20 24 0 0 0,27-28 0 0 0,-4 6 0 0 0,0 1 0 0 0,1 1 0 0 0,1 0 0 0 0,0 0 0 0 0,2 1 0 0 0,0 1 0 0 0,0-1 0 0 0,2 1 0 0 0,1 0 0 0 0,0 1 0 0 0,-3 29 0 0 0,7-39 0 0 0,0 0 0 0 0,1 0 0 0 0,0 0 0 0 0,1 0 0 0 0,0 0 0 0 0,1 0 0 0 0,3 13 0 0 0,-4-19 0 0 0,0 0 0 0 0,1-1 0 0 0,-1 1 0 0 0,1-1 0 0 0,-1 1 0 0 0,1-1 0 0 0,0 1 0 0 0,1-1 0 0 0,-1 0 0 0 0,0 0 0 0 0,1 0 0 0 0,0 0 0 0 0,0-1 0 0 0,0 1 0 0 0,0-1 0 0 0,0 1 0 0 0,0-1 0 0 0,0 0 0 0 0,1 0 0 0 0,-1-1 0 0 0,7 3 0 0 0,-6-3-124 0 0,-1-1 0 0 0,1 1-1 0 0,0-1 1 0 0,0 0 0 0 0,0 0 0 0 0,0 0 0 0 0,0-1 0 0 0,-1 1-1 0 0,1-1 1 0 0,0 0 0 0 0,0 0 0 0 0,5-3 0 0 0,4-1-600 0 0,0-2 1 0 0,12-8-1 0 0,-23 14 689 0 0,12-8-985 0 0,-3-2-4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1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13 19351 0 0,'0'0'439'0'0,"3"-2"62"0"0,11-6 33 0 0,-11 6-65 0 0,2 4-321 0 0,0 2 0 0 0,-1-1 0 0 0,0 1 0 0 0,1-1 1 0 0,-1 1-1 0 0,-1 0 0 0 0,1 1 0 0 0,0-1 0 0 0,-1 0 0 0 0,0 1 0 0 0,0 0 1 0 0,-1 0-1 0 0,4 7 0 0 0,-1 1 273 0 0,0 0-1 0 0,-1 1 1 0 0,0-1-1 0 0,2 18 1 0 0,-4-8 8 0 0,0 1 0 0 0,-1-1-1 0 0,-2 0 1 0 0,-6 45 0 0 0,5-58-639 0 0,0 0 0 0 0,-1 0 0 0 0,-1 0 0 0 0,1 0-1 0 0,-2-1 1 0 0,1 0 0 0 0,-1 1 0 0 0,-1-2 0 0 0,0 1 0 0 0,0-1 0 0 0,-1 0 0 0 0,1 0-1 0 0,-2-1 1 0 0,1 0 0 0 0,-1 0 0 0 0,0 0 0 0 0,-1-1 0 0 0,1-1 0 0 0,-13 7-1 0 0,-2-1-1322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2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11975 0 0,'0'0'267'0'0,"0"0"42"0"0,3-7 315 0 0,0 0-462 0 0,1 0 0 0 0,-1 0 0 0 0,1 0-1 0 0,1 0 1 0 0,6-7 0 0 0,-8 8 411 0 0,0 1 0 0 0,0-1 0 0 0,0 0-1 0 0,-1 0 1 0 0,0 0 0 0 0,0 0 0 0 0,-1 0 0 0 0,0-1 0 0 0,0 1-1 0 0,1-13 1 0 0,2-13 1367 0 0,0-15-166 0 0,-3 32-1158 0 0,1 0 0 0 0,5-26 1 0 0,-7 40-129 0 0,0 1 21 0 0,0 0-66 0 0,-5 19-280 0 0,1-5-161 0 0,1 12-2 0 0,2-16 0 0 0,0 0 0 0 0,0 0 0 0 0,-5 12 0 0 0,-2 4 0 0 0,1-9 0 0 0,1 1 0 0 0,1 1 0 0 0,1-1 0 0 0,0 1 0 0 0,0 20 0 0 0,4-34 0 0 0,0 0 0 0 0,1 0 0 0 0,-1 0 0 0 0,1 0 0 0 0,0 0 0 0 0,1 0 0 0 0,-1-1 0 0 0,1 1 0 0 0,0 0 0 0 0,0-1 0 0 0,4 6 0 0 0,-5-8 0 0 0,0-1 0 0 0,0 0 0 0 0,0 0 0 0 0,0 0 0 0 0,0 0 0 0 0,0 0 0 0 0,0 0 0 0 0,0 0 0 0 0,0-1 0 0 0,0 1 0 0 0,1 0 0 0 0,-1 0 0 0 0,0-1 0 0 0,1 1 0 0 0,-1-1 0 0 0,1 0 0 0 0,-1 1 0 0 0,0-1 0 0 0,1 0 0 0 0,-1 0 0 0 0,1 1 0 0 0,-1-1 0 0 0,1 0 0 0 0,-1-1 0 0 0,0 1 0 0 0,1 0 0 0 0,-1 0 0 0 0,1-1 0 0 0,-1 1 0 0 0,1-1 0 0 0,-1 1 0 0 0,2-2 0 0 0,2 1 0 0 0,18-8 0 0 0,-2-1 0 0 0,1 0 0 0 0,-1-1 0 0 0,33-25 0 0 0,-40 26 0 0 0,-1-1 0 0 0,-1 0 0 0 0,23-26 0 0 0,27-43 0 0 0,-61 78 0 0 0,7-7 215 0 0,-5 9 295 0 0,-4 17 606 0 0,-1-6-909 0 0,-37 376-207 0 0,34-322 0 0 0,-6 35 0 0 0,8-82 0 0 0,-1 0 0 0 0,0-1 0 0 0,-12 27 0 0 0,12-32 0 0 0,-1-1 0 0 0,-1 0 0 0 0,0 0 0 0 0,0-1 0 0 0,-9 10 0 0 0,13-17 0 0 0,-1 0 0 0 0,1 0 0 0 0,-1-1 0 0 0,0 1 0 0 0,0-1 0 0 0,0 0 0 0 0,0 0 0 0 0,-1 0 0 0 0,1 0 0 0 0,-1 0 0 0 0,1-1 0 0 0,-1 0 0 0 0,1 1 0 0 0,-1-1 0 0 0,0-1 0 0 0,1 1 0 0 0,-1-1 0 0 0,0 1 0 0 0,0-1 0 0 0,-4 0 0 0 0,2-1 0 0 0,-1 0 0 0 0,1 0 0 0 0,-1 0 0 0 0,1-1 0 0 0,-1 0 0 0 0,1 0 0 0 0,0-1 0 0 0,0 0 0 0 0,0 0 0 0 0,1 0 0 0 0,-1 0 0 0 0,1-1 0 0 0,-1 0 0 0 0,1 0 0 0 0,1-1 0 0 0,-1 0 0 0 0,0 1 0 0 0,1-2 0 0 0,0 1 0 0 0,0 0 0 0 0,1-1 0 0 0,0 1 0 0 0,-5-11 0 0 0,5 6 0 0 0,1 1 0 0 0,-1-1 0 0 0,2 1 0 0 0,-1-1 0 0 0,2 0 0 0 0,-1 0 0 0 0,2-18 0 0 0,0 26 3 0 0,0-1-1 0 0,-1 1 1 0 0,1 0-1 0 0,0 0 1 0 0,0-1-1 0 0,1 1 1 0 0,-1 0-1 0 0,0 0 1 0 0,1 0 0 0 0,2-2-1 0 0,6-11-163 0 0,-5 7-494 0 0,0 0-1 0 0,1 0 1 0 0,0 1 0 0 0,0 0 0 0 0,0 0 0 0 0,1 1 0 0 0,0-1 0 0 0,11-6-1 0 0,2-3-983 0 0,20-16-397 0 0,2 4-11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2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21191 0 0,'0'0'480'0'0,"0"0"67"0"0,0 0 31 0 0,0 0-56 0 0,0 0-269 0 0,0 0 138 0 0,0 0 97 0 0,0 0 21 0 0,0 0 3 0 0,0 0 0 0 0,0 0 0 0 0,0 0 0 0 0,0 0-69 0 0,3 0-294 0 0,22-5-112 0 0,-18 6 117 0 0,-2 1 114 0 0,32 0 299 0 0,55-4 0 0 0,5-1-96 0 0,-72 7-471 0 0,-24-4 0 0 0,0 0 0 0 0,0 0 0 0 0,1 1 0 0 0,-1-1 0 0 0,0 0 0 0 0,0 1 0 0 0,0-1 0 0 0,1 1 0 0 0,-1 0 0 0 0,1 0 0 0 0,0 5 0 0 0,-2-4 0 0 0,1 1 39 0 0,0-1 1 0 0,-1 1-1 0 0,1 0 0 0 0,-1 0 0 0 0,0 0 0 0 0,1 0 1 0 0,-2-1-1 0 0,1 1 0 0 0,0 0 0 0 0,0 0 1 0 0,-1 0-1 0 0,0 0 0 0 0,0-1 0 0 0,1 1 1 0 0,-1 0-1 0 0,-1-1 0 0 0,1 1 0 0 0,-2 3 1 0 0,-3 3 240 0 0,-1 0 0 0 0,0-1 0 0 0,-12 12 1 0 0,2-1-100 0 0,-36 39-181 0 0,-40 50 0 0 0,80-92 0 0 0,7-9 0 0 0,0 1 0 0 0,-9 15 0 0 0,15-23-2 0 0,1 0 1 0 0,-1 0-1 0 0,0 0 0 0 0,0 0 1 0 0,0 0-1 0 0,0 0 0 0 0,0 0 0 0 0,0 0 1 0 0,1 0-1 0 0,-1 0 0 0 0,0 0 1 0 0,0 0-1 0 0,0 0 0 0 0,0 0 1 0 0,0 0-1 0 0,0 0 0 0 0,1 0 0 0 0,-1 0 1 0 0,0 0-1 0 0,0 0 0 0 0,0 0 1 0 0,0 0-1 0 0,0 0 0 0 0,0 1 1 0 0,0-1-1 0 0,0 0 0 0 0,1 0 0 0 0,-1 0 1 0 0,0 0-1 0 0,0 0 0 0 0,0 0 1 0 0,0 0-1 0 0,0 0 0 0 0,0 1 1 0 0,0-1-1 0 0,0 0 0 0 0,0 0 1 0 0,0 0-1 0 0,0 0 0 0 0,0 0 0 0 0,0 0 1 0 0,0 1-1 0 0,0-1 0 0 0,0 0 1 0 0,0 0-1 0 0,0 0 0 0 0,0 0 1 0 0,0 0-1 0 0,0 0 0 0 0,0 1 0 0 0,0-1 1 0 0,0 0-1 0 0,0 0 0 0 0,9-6-307 0 0,0-1-1049 0 0,1 0 0 0 0,12-6 0 0 0,-21 12 1108 0 0,20-9-8447 0 0,-10 4 791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2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12 10135 0 0,'0'0'464'0'0,"0"0"-9"0"0,0 0-87 0 0,0 0 728 0 0,0 0 353 0 0,8-10 2011 0 0,-7 9 47 0 0,-1 1 3617 0 0,-47 54-5298 0 0,35-42-1116 0 0,-3 7-399 0 0,1 0 0 0 0,-22 40 0 0 0,10-16-127 0 0,15-26-184 0 0,1 0 0 0 0,1 1 0 0 0,-11 30 0 0 0,17-40 0 0 0,1 0 0 0 0,0 0 0 0 0,0 1 0 0 0,0-1 0 0 0,2 0 0 0 0,-1 1 0 0 0,1-1 0 0 0,0 1 0 0 0,0-1 0 0 0,1 1 0 0 0,2 8 0 0 0,-2-14 0 0 0,0 0 0 0 0,0 0 0 0 0,0-1 0 0 0,1 1 0 0 0,-1 0 0 0 0,1-1 0 0 0,-1 1 0 0 0,1-1 0 0 0,0 0 0 0 0,0 1 0 0 0,0-1 0 0 0,0 0 0 0 0,1 0 0 0 0,-1 0 0 0 0,1-1 0 0 0,-1 1 0 0 0,1 0 0 0 0,-1-1 0 0 0,1 0 0 0 0,0 1 0 0 0,0-1 0 0 0,-1 0 0 0 0,1-1 0 0 0,0 1 0 0 0,0 0 0 0 0,0-1 0 0 0,4 1 0 0 0,6-1 0 0 0,0 1 0 0 0,0-1 0 0 0,0-1 0 0 0,24-5 0 0 0,-22 3 0 0 0,-1-1 0 0 0,25-11 0 0 0,-3 1 0 0 0,-21 9 0 0 0,1-1 0 0 0,-1-1 0 0 0,-1 0 0 0 0,1-1 0 0 0,-1-1 0 0 0,-1 0 0 0 0,0-1 0 0 0,0-1 0 0 0,20-20 0 0 0,-28 25 0 0 0,0 0 0 0 0,0-1 0 0 0,0 1 0 0 0,-1-1 0 0 0,0 0 0 0 0,0-1 0 0 0,-1 1 0 0 0,0-1 0 0 0,0 1 0 0 0,-1-1 0 0 0,0 0 0 0 0,0 0 0 0 0,-1 0 0 0 0,0 0 0 0 0,0 0 0 0 0,-1 0 0 0 0,0 0 0 0 0,-1 0 0 0 0,1 0 0 0 0,-2 0 0 0 0,-2-13 0 0 0,2 17 0 0 0,0-1 0 0 0,0 0 0 0 0,0 1 0 0 0,-1 0 0 0 0,0-1 0 0 0,1 1 0 0 0,-2 0 0 0 0,1 0 0 0 0,0 1 0 0 0,-1-1 0 0 0,0 1 0 0 0,1 0 0 0 0,-1 0 0 0 0,-1 0 0 0 0,1 0 0 0 0,0 1 0 0 0,-1-1 0 0 0,1 1 0 0 0,-1 0 0 0 0,-5-1 0 0 0,-3-1 0 0 0,0 0 0 0 0,0 1 0 0 0,0 1 0 0 0,0 0 0 0 0,0 1 0 0 0,-21 1 0 0 0,-10 5-2668 0 0,1 6-4463 0 0,26-5-2302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2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90 8287 0 0,'0'0'191'0'0,"0"0"26"0"0,0 0 9 0 0,1-1-34 0 0,11-23-10 0 0,2-22 5746 0 0,-14 45-5416 0 0,0 1 0 0 0,6-6 1072 0 0,6-5 4087 0 0,-11 19-5583 0 0,1-1 1 0 0,-2 1 0 0 0,1 0-1 0 0,-1 0 1 0 0,0 0-1 0 0,-1-1 1 0 0,0 1 0 0 0,-3 15-1 0 0,-4 4 474 0 0,-13 31 0 0 0,9-27-418 0 0,1 0-715 0 0,-29 52 0 0 0,31-68 296 0 0,0 0 0 0 0,-1-1 0 0 0,0 0-1 0 0,-1-1 1 0 0,-16 15 0 0 0,19-21-748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2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0 454 13823 0 0,'0'0'315'0'0,"0"0"45"0"0,1-8 353 0 0,-1 5-621 0 0,6-11-60 0 0,7-15 1224 0 0,-7 15 346 0 0,12-21 0 0 0,5-4 208 0 0,27-69 0 0 0,-43 90-1311 0 0,28-70 842 0 0,-31 76-1134 0 0,-1 0 0 0 0,0-1 0 0 0,-1 1 0 0 0,0-1 1 0 0,0-14-1 0 0,-2 25 302 0 0,-8-1-138 0 0,7 3-358 0 0,0-1-1 0 0,1 1 0 0 0,-1 0 1 0 0,1-1-1 0 0,-1 1 1 0 0,0 0-1 0 0,1-1 1 0 0,-1 1-1 0 0,0 0 1 0 0,1 0-1 0 0,-1 0 1 0 0,0 0-1 0 0,1 0 1 0 0,-1 0-1 0 0,0 0 1 0 0,0 0-1 0 0,1 0 1 0 0,-2 0-1 0 0,0 1-12 0 0,-1 0 0 0 0,1 0 0 0 0,0 1 0 0 0,0-1 0 0 0,0 0 0 0 0,0 1 0 0 0,0-1 0 0 0,0 1 0 0 0,1 0 0 0 0,-1-1 0 0 0,-1 3 0 0 0,-17 26 0 0 0,10-15 0 0 0,6-10 0 0 0,-1 2 0 0 0,0 0 0 0 0,1 0 0 0 0,-5 11 0 0 0,8-16 0 0 0,0-1 0 0 0,0 1 0 0 0,1 0 0 0 0,-1-1 0 0 0,1 1 0 0 0,0 0 0 0 0,-1-1 0 0 0,1 1 0 0 0,0 0 0 0 0,0-1 0 0 0,0 1 0 0 0,0 0 0 0 0,0-1 0 0 0,1 1 0 0 0,-1 0 0 0 0,0 0 0 0 0,1-1 0 0 0,-1 1 0 0 0,1-1 0 0 0,0 1 0 0 0,-1 0 0 0 0,3 2 0 0 0,-3-3 0 0 0,1-1 0 0 0,-1 1 0 0 0,0-1 0 0 0,1 1 0 0 0,-1 0 0 0 0,0-1 0 0 0,1 1 0 0 0,-1-1 0 0 0,1 1 0 0 0,-1-1 0 0 0,1 1 0 0 0,0-1 0 0 0,-1 1 0 0 0,1-1 0 0 0,-1 0 0 0 0,1 1 0 0 0,0-1 0 0 0,-1 0 0 0 0,1 1 0 0 0,0-1 0 0 0,-1 0 0 0 0,1 0 0 0 0,0 0 0 0 0,1 1 0 0 0,0-1 0 0 0,3 1 0 0 0,0-1 0 0 0,0 1 0 0 0,0-1 0 0 0,1 0 0 0 0,-1 0 0 0 0,0-1 0 0 0,0 1 0 0 0,8-3 0 0 0,42-14 0 0 0,-46 14 0 0 0,18-10 0 0 0,9-2 0 0 0,-34 14 0 0 0,1 0 0 0 0,0 0 0 0 0,-1 1 0 0 0,1-1 0 0 0,0 1 0 0 0,0 0 0 0 0,-1 0 0 0 0,1 0 0 0 0,0 0 0 0 0,5 1 0 0 0,5 3 0 0 0,-11-1 0 0 0,-1-1 0 0 0,0-1 0 0 0,0-1 0 0 0,-1 1 0 0 0,1-1 0 0 0,-1 1 0 0 0,1-1 0 0 0,-1 1 0 0 0,1 0 0 0 0,-1-1 0 0 0,1 1 0 0 0,-1 0 0 0 0,1-1 0 0 0,-1 1 0 0 0,0 0 0 0 0,1-1 0 0 0,-1 1 0 0 0,0 0 0 0 0,0 0 0 0 0,0-1 0 0 0,1 1 0 0 0,-1 0 0 0 0,0 0 0 0 0,0 0 0 0 0,0-1 0 0 0,0 2 0 0 0,-1 1 0 0 0,2 9 0 0 0,-2 1 0 0 0,0 0 0 0 0,0-1 0 0 0,-1 1 0 0 0,0-1 0 0 0,-8 22 0 0 0,1-2 0 0 0,3-10 6 0 0,4-15-12 0 0,0 0-1 0 0,0 0 1 0 0,1 1 0 0 0,0-1-1 0 0,0 0 1 0 0,1 1 0 0 0,0-1-1 0 0,0 1 1 0 0,0-1-1 0 0,3 10 1 0 0,-3-16-331 0 0,11 1-791 0 0,-10-2 1013 0 0,0 0 0 0 0,0 1 0 0 0,0-1 0 0 0,0 0 1 0 0,0 0-1 0 0,0 0 0 0 0,0 0 0 0 0,0 0 0 0 0,0 0 0 0 0,0 0 1 0 0,0 0-1 0 0,0 0 0 0 0,0 0 0 0 0,1-1 0 0 0,17-7-2882 0 0,-10 0 1462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3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15663 0 0,'0'0'356'0'0,"0"0"50"0"0,0 0 20 0 0,0 0-42 0 0,1-1-250 0 0,4-1 155 0 0,0 0 0 0 0,0-1 0 0 0,0 1 0 0 0,3-4 0 0 0,-6 4-56 0 0,0 1 0 0 0,-1 0 0 0 0,1 0 0 0 0,0 0 0 0 0,0 0 0 0 0,0 0 0 0 0,-1 0 0 0 0,1 1 0 0 0,0-1 0 0 0,0 1 0 0 0,0-1 0 0 0,3 1 0 0 0,11-4 1795 0 0,13-1-349 0 0,-25 5-1678 0 0,-1 0 1 0 0,1 0-1 0 0,-1 1 0 0 0,1-1 1 0 0,-1 1-1 0 0,0 0 1 0 0,1 0-1 0 0,-1 0 0 0 0,0 0 1 0 0,1 0-1 0 0,-1 1 1 0 0,4 2-1 0 0,-3-2-2 0 0,1 0 1 0 0,1 2 0 0 0,-5-1 0 0 0,15 10 0 0 0,-12-8 0 0 0,0 0 0 0 0,-1 1 0 0 0,6 10 0 0 0,-8-16 0 0 0,-1 1 0 0 0,0 0 0 0 0,1 0 0 0 0,-1 0 0 0 0,0 0 0 0 0,0-1 0 0 0,1 1 0 0 0,-1 0 0 0 0,0 0 0 0 0,0 0 0 0 0,0 0 0 0 0,0 0 0 0 0,0 0 0 0 0,0 0 0 0 0,0-1 0 0 0,0 1 0 0 0,-1 0 0 0 0,1 0 0 0 0,0 0 0 0 0,0 0 0 0 0,-1 0 0 0 0,1-1 0 0 0,-1 1 0 0 0,0 1 0 0 0,-1 1 0 0 0,0 3 68 0 0,-1 1-1 0 0,0-1 1 0 0,-1 0-1 0 0,1-1 1 0 0,-1 1 0 0 0,-1-1-1 0 0,-8 10 1 0 0,-41 31 924 0 0,6-5-493 0 0,26-19-547 0 0,21-20-289 0 0,1-2-138 0 0,0 0-33 0 0,13 0-516 0 0,-5-1 435 0 0,0-1 0 0 0,0 0 0 0 0,0 0 0 0 0,0-1 0 0 0,-1 0 1 0 0,1 0-1 0 0,-1-1 0 0 0,0 0 0 0 0,7-5 0 0 0,-1-1-946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3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18 11975 0 0,'0'0'547'0'0,"0"0"-11"0"0,0 0-135 0 0,10-3 3677 0 0,2 8 2727 0 0,-6 3-5027 0 0,-5-6-1731 0 0,-1-1 0 0 0,0 0-1 0 0,0 1 1 0 0,0-1 0 0 0,0 0-1 0 0,0 1 1 0 0,0-1 0 0 0,0 0-1 0 0,0 1 1 0 0,0-1 0 0 0,-1 0-1 0 0,1 1 1 0 0,0-1 0 0 0,-1 0-1 0 0,1 0 1 0 0,-1 0 0 0 0,0 1-1 0 0,0 0 1 0 0,-11 16 138 0 0,-28 32 0 0 0,30-39-151 0 0,1 1 0 0 0,-1 0 0 0 0,2 0 0 0 0,0 0 0 0 0,0 1 0 0 0,-6 17 0 0 0,12-27-34 0 0,1-2 0 0 0,1 0 0 0 0,-1 0 0 0 0,1-1 0 0 0,0 1 0 0 0,-1 0 0 0 0,1 0 0 0 0,0 0 0 0 0,-1 0 0 0 0,1 0 0 0 0,0 0 0 0 0,0 0 0 0 0,0 0 0 0 0,0 0 0 0 0,0 0 0 0 0,0 0 0 0 0,0 0 0 0 0,0 0 0 0 0,1 0 0 0 0,-1 1 0 0 0,1 0 0 0 0,-1 0 0 0 0,0 0 0 0 0,1-1 0 0 0,-1 1 0 0 0,1 0 0 0 0,0-1 0 0 0,0 1 0 0 0,-1-1 0 0 0,3 3 0 0 0,4 2 0 0 0,-3-5 0 0 0,0 0 0 0 0,0 0 0 0 0,0 0 0 0 0,0 0 0 0 0,0-1 0 0 0,0 0 0 0 0,1 0 0 0 0,-1 0 0 0 0,0 0 0 0 0,0-1 0 0 0,0 0 0 0 0,5-1 0 0 0,5-2 0 0 0,-1 0 0 0 0,17-9 0 0 0,-15 6 171 0 0,0 0-1 0 0,-1-1 1 0 0,0-1 0 0 0,-1 0-1 0 0,18-16 1 0 0,-25 19-92 0 0,0 0 0 0 0,-1 0-1 0 0,1 0 1 0 0,-2-1 0 0 0,1 0 0 0 0,-1 1-1 0 0,0-2 1 0 0,0 1 0 0 0,-1 0 0 0 0,1-1 0 0 0,-2 0-1 0 0,4-13 1 0 0,-6 18-76 0 0,1 0-1 0 0,-1-1 1 0 0,1 1 0 0 0,-1-1-1 0 0,0 1 1 0 0,0 0 0 0 0,-1-1-1 0 0,1 1 1 0 0,-1 0 0 0 0,0-1-1 0 0,0 1 1 0 0,0 0-1 0 0,0 0 1 0 0,0-1 0 0 0,-1 1-1 0 0,1 0 1 0 0,-1 0 0 0 0,-4-4-1 0 0,5 5-11 0 0,-1 0 0 0 0,0 1-1 0 0,0-1 1 0 0,0 1 0 0 0,0-1-1 0 0,0 1 1 0 0,0 0 0 0 0,-1 0 0 0 0,1 0-1 0 0,0 0 1 0 0,0 0 0 0 0,-1 1-1 0 0,1-1 1 0 0,-1 1 0 0 0,1 0-1 0 0,0-1 1 0 0,-1 1 0 0 0,1 0-1 0 0,-1 0 1 0 0,1 1 0 0 0,-1-1-1 0 0,1 0 1 0 0,0 1 0 0 0,-1-1-1 0 0,1 1 1 0 0,-5 2 0 0 0,-46 23-5459 0 0,34-16-3399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3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19351 0 0,'1'1'886'0'0,"26"6"24"0"0,-14-3-600 0 0,0 0 0 0 0,16 7 1 0 0,-26-9-168 0 0,1-1 0 0 0,-1 1 0 0 0,0 0-1 0 0,0 1 1 0 0,0-1 0 0 0,0 0 0 0 0,0 1 0 0 0,0 0 0 0 0,-1 0 0 0 0,1-1-1 0 0,-1 2 1 0 0,4 4 0 0 0,-3-3-57 0 0,0 0 0 0 0,-1 1 0 0 0,0-1 0 0 0,0 1 0 0 0,0-1-1 0 0,0 1 1 0 0,-1-1 0 0 0,0 1 0 0 0,0 0 0 0 0,0 0 0 0 0,-1 0 0 0 0,0 0 0 0 0,0-1 0 0 0,-1 1 0 0 0,1 0-1 0 0,-1 0 1 0 0,-1-1 0 0 0,-2 9 0 0 0,2-6-100 0 0,0 0 0 0 0,-1-1 0 0 0,0 0-1 0 0,0 1 1 0 0,-1-1 0 0 0,0-1 0 0 0,0 1 0 0 0,-1 0 0 0 0,0-1-1 0 0,0 0 1 0 0,0 0 0 0 0,-1-1 0 0 0,0 1 0 0 0,0-1-1 0 0,0 0 1 0 0,-1-1 0 0 0,0 0 0 0 0,-13 7 0 0 0,-51 17-5327 0 0,49-21 3295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3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17503 0 0,'0'0'399'0'0,"3"-1"60"0"0,31-7 587 0 0,-25 7-377 0 0,0 0 0 0 0,-1 0 0 0 0,16 2 0 0 0,-9-1 474 0 0,-8 0-910 0 0,0 0 1 0 0,0 1-1 0 0,-1 0 1 0 0,1 0-1 0 0,0 0 1 0 0,0 1-1 0 0,-1 0 1 0 0,1 0-1 0 0,-1 1 0 0 0,10 5 1 0 0,-11-5-114 0 0,-1 0 1 0 0,0 0-1 0 0,0 0 0 0 0,0 1 1 0 0,0 0-1 0 0,-1 0 0 0 0,1 0 1 0 0,-1 0-1 0 0,0 1 0 0 0,-1-1 1 0 0,1 1-1 0 0,-1-1 0 0 0,1 1 1 0 0,1 7-1 0 0,9 36 293 0 0,-2 1 0 0 0,-2 0-1 0 0,-3 0 1 0 0,1 50 0 0 0,-6-88-413 0 0,1 0 0 0 0,0-1 0 0 0,4 13 0 0 0,-6-22 0 0 0,0 0 0 0 0,0 0 0 0 0,0 0 0 0 0,1 0 0 0 0,-1 1 0 0 0,0-1 0 0 0,1 0 0 0 0,-1 0 0 0 0,1 0 0 0 0,-1 0 0 0 0,1 0 0 0 0,-1 0 0 0 0,1 0 0 0 0,1 1 0 0 0,0 0 0 0 0,7 7 0 0 0,-5-10 0 0 0,-2 1 0 0 0,7-1-64 0 0,-8 1-273 0 0,-1 0-138 0 0,0 0-33 0 0,1-2-33 0 0,0 1 1 0 0,-1-1-1 0 0,1 0 1 0 0,-1 1-1 0 0,0-1 1 0 0,0 0-1 0 0,1 1 0 0 0,-1-4 1 0 0,0-3-995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1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175 172 11975 0 0,'1'-2'267'0'0,"3"-2"-162"0"0,1 0-1 0 0,-1-1 1 0 0,0 0-1 0 0,0 0 1 0 0,-1 0-1 0 0,0 0 1 0 0,1 0-1 0 0,-2-1 1 0 0,5-9-1 0 0,-6 12 170 0 0,0-1-1 0 0,1 1 0 0 0,-1-1 0 0 0,1 1 1 0 0,0-1-1 0 0,0 1 0 0 0,3-3 0 0 0,5-11 3453 0 0,-9 16-2702 0 0,1-3 329 0 0,0 6 2466 0 0,-1 6-3803 0 0,0 0 1 0 0,0 0-1 0 0,-1 0 0 0 0,0 0 1 0 0,-1 0-1 0 0,1 0 0 0 0,-2 0 1 0 0,1 1-1 0 0,-3 8 0 0 0,-4 7-11 0 0,-17 39-1 0 0,-2-11-4 0 0,-2-1 0 0 0,-39 51 0 0 0,31-46 0 0 0,35-55 0 0 0,-2 6 0 0 0,0-1 0 0 0,0 0 0 0 0,-1 0 0 0 0,0 0 0 0 0,-10 9 0 0 0,15-15 0 0 0,-1 0-1 0 0,1 0 1 0 0,0 0 0 0 0,0 0 0 0 0,0 0-1 0 0,0 0 1 0 0,-1 0 0 0 0,1 0-1 0 0,0 1 1 0 0,0-1 0 0 0,0 0-1 0 0,0 0 1 0 0,-1 0 0 0 0,1 0-1 0 0,0 0 1 0 0,0 0 0 0 0,0 0-1 0 0,0 0 1 0 0,-1 0 0 0 0,1 0 0 0 0,0 0-1 0 0,0 0 1 0 0,0 0 0 0 0,-1 0-1 0 0,1 0 1 0 0,0 0 0 0 0,0-1-1 0 0,0 1 1 0 0,0 0 0 0 0,-1 0-1 0 0,1 0 1 0 0,0 0 0 0 0,0 0-1 0 0,0 0 1 0 0,0 0 0 0 0,0-1 0 0 0,-1 1-1 0 0,1 0 1 0 0,0 0 0 0 0,0 0-1 0 0,0 0 1 0 0,0 0 0 0 0,0-1-1 0 0,0 1 1 0 0,0 0 0 0 0,0 0-1 0 0,0 0 1 0 0,0 0 0 0 0,-1-1-1 0 0,1 1 1 0 0,0 0 0 0 0,0 0 0 0 0,0 0-1 0 0,0-1 1 0 0,0 1 0 0 0,0 0-1 0 0,0-10 67 0 0,0 9-42 0 0,0-4 51 0 0,1-1 1 0 0,0 0-1 0 0,0 1 0 0 0,0-1 1 0 0,0 1-1 0 0,1-1 0 0 0,0 1 1 0 0,5-9-1 0 0,3-4 422 0 0,14-18-1 0 0,-1 1-191 0 0,-19 28-305 0 0,0 0 0 0 0,1 0 0 0 0,0 0 0 0 0,0 1 0 0 0,1 0 0 0 0,-1 0 0 0 0,1 0 0 0 0,1 1 0 0 0,8-7 0 0 0,-15 12 0 0 0,0 0 0 0 0,1 0 0 0 0,-1-1 0 0 0,0 1 0 0 0,0 0 0 0 0,1 0 0 0 0,-1 0 0 0 0,0 0 0 0 0,0-1 0 0 0,1 1 0 0 0,-1 0 0 0 0,0 0 0 0 0,0 0 0 0 0,1 0 0 0 0,-1 0 0 0 0,0 0 0 0 0,0 0 0 0 0,1 0 0 0 0,-1 0 0 0 0,0 0 0 0 0,1 0 0 0 0,-1 0 0 0 0,0 0 0 0 0,0 0 0 0 0,1 0 0 0 0,-1 0 0 0 0,0 0 0 0 0,1 0 0 0 0,-1 0 0 0 0,0 1 0 0 0,0-1 0 0 0,1 0 0 0 0,-1 0 0 0 0,0 0 0 0 0,0 0 0 0 0,0 0 0 0 0,1 1 0 0 0,-1-1 0 0 0,0 0 0 0 0,0 0 0 0 0,0 1 0 0 0,1-1 0 0 0,-1 0 0 0 0,0 0 0 0 0,0 1 0 0 0,0-1 0 0 0,0 0 0 0 0,0 0 0 0 0,0 1 0 0 0,0-1 0 0 0,0 0 0 0 0,1 0 0 0 0,-1 1 0 0 0,0-1 0 0 0,0 0 0 0 0,0 1 0 0 0,0-1 0 0 0,0 0 0 0 0,-1 0 0 0 0,1 1 0 0 0,0-1 0 0 0,0 1 0 0 0,2 15 0 0 0,-2-13 0 0 0,0-1 0 0 0,0 0 0 0 0,0 1 0 0 0,1-1 0 0 0,-1 0 0 0 0,1 1 0 0 0,-1-1 0 0 0,1 0 0 0 0,0 0 0 0 0,0 0 0 0 0,2 4 0 0 0,7 14 0 0 0,-8-14 0 0 0,1 0 0 0 0,-1 0 0 0 0,1-1 0 0 0,4 6 0 0 0,-6-10 0 0 0,1 1 0 0 0,-1-1 0 0 0,1 1 0 0 0,-1-1 0 0 0,1 0 0 0 0,0 0 0 0 0,-1 0 0 0 0,1 0 0 0 0,0 0 0 0 0,0 0 0 0 0,0-1 0 0 0,0 1 0 0 0,0 0 0 0 0,0-1 0 0 0,0 0 0 0 0,0 1 0 0 0,0-1 0 0 0,0 0 0 0 0,0 0 0 0 0,0 0 0 0 0,0 0 0 0 0,0 0 0 0 0,2-1 0 0 0,7-1 0 0 0,1 0 0 0 0,18-7 0 0 0,-24 7 0 0 0,3-1 7 0 0,0-1-1 0 0,0 0 1 0 0,0 0-1 0 0,0 0 1 0 0,-1-1-1 0 0,0-1 1 0 0,0 1-1 0 0,-1-2 1 0 0,1 1 0 0 0,11-13-1 0 0,-18 18 365 0 0,-1 1 117 0 0,0 0 21 0 0,-2 1-66 0 0,-6 5-431 0 0,1 0-1 0 0,0 1 1 0 0,0 0 0 0 0,1 0 0 0 0,0 1 0 0 0,0 0-1 0 0,0 0 1 0 0,1 0 0 0 0,0 1 0 0 0,1 0 0 0 0,0 0-1 0 0,0 0 1 0 0,-3 17 0 0 0,6-23-38 0 0,1-1 1 0 0,-1 0-1 0 0,1 1 1 0 0,0-1-1 0 0,0 1 0 0 0,0-1 1 0 0,0 0-1 0 0,0 1 0 0 0,1-1 1 0 0,-1 0-1 0 0,1 1 0 0 0,-1-1 1 0 0,1 0-1 0 0,0 1 1 0 0,0-1-1 0 0,0 0 0 0 0,0 0 1 0 0,1 0-1 0 0,-1 0 0 0 0,0 0 1 0 0,3 2-1 0 0,-2-2-25 0 0,1 0 0 0 0,-1 0-1 0 0,1 0 1 0 0,-1-1 0 0 0,1 1 0 0 0,0-1-1 0 0,0 0 1 0 0,0 0 0 0 0,-1 0 0 0 0,1 0-1 0 0,0 0 1 0 0,0 0 0 0 0,0-1 0 0 0,1 1-1 0 0,4-1 1 0 0,3-1-13 0 0,-1 0 0 0 0,0 0 0 0 0,0-1 0 0 0,-1-1 0 0 0,1 1 0 0 0,0-2 0 0 0,-1 1 0 0 0,0-1 0 0 0,0-1-1 0 0,12-7 1 0 0,11-9 399 0 0,40-35-1 0 0,-34 26 478 0 0,100-87-380 0 0,-120 99-403 0 0,-1 0 1 0 0,-1-1-1 0 0,-1-1 0 0 0,0 0 1 0 0,14-28-1 0 0,-15 22-29 0 0,-6 14 0 0 0,-1 0 0 0 0,-1-1 0 0 0,0 0 0 0 0,-1 0 0 0 0,6-26 0 0 0,-11 38 0 0 0,1 0 0 0 0,-1 1 0 0 0,0-1 0 0 0,0 0 0 0 0,0 1 0 0 0,0-1 0 0 0,0 0 0 0 0,0 0 0 0 0,0 1 0 0 0,0-1 0 0 0,0 0 0 0 0,0 1 0 0 0,0-1 0 0 0,0 0 0 0 0,-1 0 0 0 0,1 1 0 0 0,0-1 0 0 0,-1 0 0 0 0,1 1 0 0 0,0-1 0 0 0,-1 1 0 0 0,1-1 0 0 0,-1 0 0 0 0,1 1 0 0 0,-1-1 0 0 0,1 1 0 0 0,-1-1 0 0 0,1 1 0 0 0,-1-1 0 0 0,0 0 0 0 0,0 1 0 0 0,1 0 0 0 0,-1 0 0 0 0,1 0 0 0 0,-1 0 0 0 0,1 0 0 0 0,0 0 0 0 0,-1 0 0 0 0,1 0 0 0 0,-1 0 0 0 0,1 0 0 0 0,-1 0 0 0 0,1 0 0 0 0,0 1 0 0 0,-1-1 0 0 0,1 0 0 0 0,-1 0 0 0 0,1 0 0 0 0,0 1 0 0 0,-1-1 0 0 0,1 0 0 0 0,0 0 0 0 0,-1 1 0 0 0,1-1 0 0 0,0 0 0 0 0,-1 0 0 0 0,1 1 0 0 0,0-1 0 0 0,0 1 0 0 0,-1-1 0 0 0,1 0 0 0 0,0 1 0 0 0,0-1 0 0 0,-44 46 0 0 0,13-13 0 0 0,11-13 0 0 0,1 1 0 0 0,-25 38 0 0 0,34-44 0 0 0,1 0 0 0 0,1 1 0 0 0,0 0 0 0 0,2 0 0 0 0,-8 24 0 0 0,10-27-179 0 0,1-1-1 0 0,1 1 1 0 0,0-1 0 0 0,0 1-1 0 0,1 18 1 0 0,1-28 137 0 0,0 0 1 0 0,1-1-1 0 0,-1 1 1 0 0,0 0-1 0 0,1-1 0 0 0,0 1 1 0 0,0 0-1 0 0,0-1 0 0 0,0 1 1 0 0,0-1-1 0 0,0 0 1 0 0,0 1-1 0 0,1-1 0 0 0,0 0 1 0 0,-1 0-1 0 0,1 0 0 0 0,0 0 1 0 0,0 0-1 0 0,0 0 1 0 0,0 0-1 0 0,0 0 0 0 0,0-1 1 0 0,1 1-1 0 0,-1-1 0 0 0,0 0 1 0 0,1 0-1 0 0,-1 0 1 0 0,1 0-1 0 0,0 0 0 0 0,-1 0 1 0 0,5 0-1 0 0,-3-1-489 0 0,-1 1-1 0 0,1-1 1 0 0,0 0 0 0 0,-1 0-1 0 0,1 0 1 0 0,0-1-1 0 0,-1 1 1 0 0,1-1 0 0 0,0 0-1 0 0,6-2 1 0 0,-1 0-7320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3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15663 0 0,'0'0'356'0'0,"0"0"50"0"0,0 0 20 0 0,0 0-42 0 0,0 0-112 0 0,0 0 463 0 0,0 0 234 0 0,0 0 45 0 0,0 0-61 0 0,0 0-288 0 0,-1 1-121 0 0,-150 97 2708 0 0,119-76-3055 0 0,-1-2 0 0 0,-37 16 0 0 0,43-19-1148 0 0,12-7-1681 0 0,14-9-5560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3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13823 0 0,'0'0'630'0'0,"0"0"-13"0"0,-1 1-393 0 0,-1 1 805 0 0,0-1 0 0 0,-1 1 0 0 0,1-1 0 0 0,-1 1 0 0 0,1-1-1 0 0,-1 0 1 0 0,0 0 0 0 0,1 0 0 0 0,-5 0 0 0 0,22 12 395 0 0,-6-9-1357 0 0,0 0 0 0 0,0-1 0 0 0,1 0 0 0 0,-1-1 0 0 0,1 0 1 0 0,0 0-1 0 0,-1-1 0 0 0,18 0 0 0 0,-18-1-63 0 0,2 1-4 0 0,-1 0 0 0 0,1 1 0 0 0,-1 0 0 0 0,0 0 0 0 0,13 6 0 0 0,-20-7 0 0 0,10 9 0 0 0,-12-10 12 0 0,0 1-1 0 0,0 0 0 0 0,0-1 1 0 0,-1 1-1 0 0,1 0 1 0 0,0 0-1 0 0,-1-1 0 0 0,1 1 1 0 0,0 0-1 0 0,-1 0 1 0 0,1 0-1 0 0,-1 0 1 0 0,1 0-1 0 0,-1 0 0 0 0,0 0 1 0 0,1 0-1 0 0,-1 0 1 0 0,0 0-1 0 0,0 0 1 0 0,0 0-1 0 0,1 0 0 0 0,-1 0 1 0 0,0 1-1 0 0,-1-1 1 0 0,1 1-1 0 0,0 1 135 0 0,-1 2-76 0 0,1 1 1 0 0,-2-1 0 0 0,1 0-1 0 0,0 1 1 0 0,-1-1 0 0 0,0 0-1 0 0,0 0 1 0 0,0 0 0 0 0,-1-1-1 0 0,0 1 1 0 0,0 0 0 0 0,-5 5-1 0 0,-4 5 159 0 0,-1-1 0 0 0,-17 15 0 0 0,26-25-229 0 0,-59 49 0 0 0,53-45 0 0 0,0-2 0 0 0,0 1 0 0 0,-1-2 0 0 0,-20 10 0 0 0,25-13 4 0 0,3-1-12 0 0,0 0-1 0 0,0 0 1 0 0,0 1-1 0 0,0-1 1 0 0,0 1-1 0 0,0 0 1 0 0,-4 4-1 0 0,6-5-328 0 0,1-1-138 0 0,0 0-33 0 0,12-11-2008 0 0,-7 8 1691 0 0,6-5-699 0 0,-1 0-11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3:3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40 119 15663 0 0,'2'0'356'0'0,"1"-1"-210"0"0,1-1 0 0 0,-1 1-1 0 0,0-1 1 0 0,1 0 0 0 0,-1 0-1 0 0,4-3 1 0 0,8-5 198 0 0,-7 5 825 0 0,-1 0-1 0 0,11-9 1 0 0,8-5 1794 0 0,-25 18-2389 0 0,-1 1-50 0 0,6-2 1517 0 0,-6 3-559 0 0,-4 5-292 0 0,-46 66-662 0 0,34-50-224 0 0,0 0 0 0 0,2 1 0 0 0,0 1 0 0 0,-14 37 0 0 0,26-57-304 0 0,1 0 0 0 0,0 1 0 0 0,0-1 0 0 0,0 1 0 0 0,0-1 0 0 0,1 1 0 0 0,-1-1 0 0 0,1 0 0 0 0,1 1 0 0 0,-1-1 0 0 0,1 1 0 0 0,-1-1 0 0 0,1 1 0 0 0,0-1 0 0 0,3 8 0 0 0,-2-9 0 0 0,0 0 0 0 0,0 1 0 0 0,1-1 0 0 0,-1 0 0 0 0,0 0 0 0 0,1 0 0 0 0,0 0 0 0 0,0-1 0 0 0,0 1 0 0 0,0-1 0 0 0,0 0 0 0 0,0 0 0 0 0,1 0 0 0 0,-1 0 0 0 0,1 0 0 0 0,-1-1 0 0 0,1 1 0 0 0,5 0 0 0 0,3 1 0 0 0,1-1 0 0 0,0-1 0 0 0,-1 0 0 0 0,1 0 0 0 0,0-1 0 0 0,0-1 0 0 0,23-4 0 0 0,-8-1 0 0 0,0-1 0 0 0,39-16 0 0 0,-53 18 0 0 0,0-1 0 0 0,-1-1 0 0 0,0-1 0 0 0,0 0 0 0 0,19-15 0 0 0,-25 17 0 0 0,-1 1 0 0 0,0-1 0 0 0,-1-1 0 0 0,0 1 0 0 0,0-1 0 0 0,0 1 0 0 0,0-1 0 0 0,-1-1 0 0 0,-1 1 0 0 0,1 0 0 0 0,4-16 0 0 0,-5 11 0 0 0,0-1 0 0 0,3-23 0 0 0,-6 33 0 0 0,0-1 0 0 0,0 1 0 0 0,0-1 0 0 0,0 1 0 0 0,-1-1 0 0 0,0 1 0 0 0,1-1 0 0 0,-1 1 0 0 0,0-1 0 0 0,-1 1 0 0 0,1 0 0 0 0,0 0 0 0 0,-1-1 0 0 0,0 1 0 0 0,-3-4 0 0 0,-2 0 0 0 0,0 0 0 0 0,0 1 0 0 0,-1 0 0 0 0,0 0 0 0 0,0 1 0 0 0,0 0 0 0 0,-1 0 0 0 0,-16-6 0 0 0,1 2 0 0 0,0 1 0 0 0,-31-5 0 0 0,30 9-276 0 0,-1 1-1 0 0,-41 0 1 0 0,57 3-260 0 0,-1 1 1 0 0,-15 4 0 0 0,16-3 177 0 0,-19 3-665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4:5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136 232 11975 0 0,'0'0'267'0'0,"0"0"42"0"0,0 0 17 0 0,0 0-28 0 0,-1-2-196 0 0,1 1-71 0 0,-1 0 0 0 0,1-1 1 0 0,-1 1-1 0 0,1-1 0 0 0,-1 1 0 0 0,1-1 1 0 0,0 1-1 0 0,0-1 0 0 0,0 1 1 0 0,0-1-1 0 0,0 1 0 0 0,0-3 0 0 0,1-5 496 0 0,-2-1 356 0 0,0 0 0 0 0,1 0 0 0 0,0 0 0 0 0,1 1 0 0 0,0-1 0 0 0,0 0 1 0 0,1 0-1 0 0,5-14 0 0 0,-2 6 306 0 0,-1-27 423 0 0,0 19-1004 0 0,-2 20-536 0 0,-2 4 299 0 0,0 2 117 0 0,0 0 21 0 0,0 0-66 0 0,-7 20-679 0 0,-32 107 472 0 0,11-49-154 0 0,-44 87 1 0 0,67-158-83 0 0,2 0 0 0 0,-1 22 0 0 0,4-22 0 0 0,7-3 0 0 0,2-1 0 0 0,-6-2 0 0 0,22 6 0 0 0,0-1 0 0 0,0-1 0 0 0,1-2 0 0 0,37 2 0 0 0,-35-3 0 0 0,-21-1 0 0 0,0-1 0 0 0,0 1 0 0 0,0-1 0 0 0,1-1 0 0 0,-1 1 0 0 0,0-1 0 0 0,0 0 0 0 0,0-1 0 0 0,0 0 0 0 0,7-3 0 0 0,-6 2 0 0 0,-1 0-64 0 0,-6 3-273 0 0,-1 0-138 0 0,0 0-33 0 0,0 0-140 0 0,0 0-572 0 0,-9-3-2972 0 0,-1 0-3316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4:5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26 127 11975 0 0,'0'0'267'0'0,"0"0"42"0"0,0 0 17 0 0,-13-11 84 0 0,8 8-339 0 0,4 2 294 0 0,1 1 122 0 0,0 0 22 0 0,-5-3 528 0 0,3 0 5598 0 0,2 2-6586 0 0,0 0-1 0 0,0 0 0 0 0,1-1 1 0 0,-1 1-1 0 0,0 0 0 0 0,0 0 1 0 0,1 0-1 0 0,-1 0 0 0 0,1 0 1 0 0,-1 0-1 0 0,1 0 0 0 0,-1 0 1 0 0,1 0-1 0 0,0 0 0 0 0,-1 0 1 0 0,1 0-1 0 0,0 0 0 0 0,0 1 1 0 0,0-1-1 0 0,0 0 0 0 0,0 0 1 0 0,0 1-1 0 0,0-1 1 0 0,0 1-1 0 0,0-1 0 0 0,1 0 1 0 0,36-14 914 0 0,-26 11-221 0 0,59-16-591 0 0,-51 15-146 0 0,-1 0 0 0 0,31-13-1 0 0,-47 17 2 0 0,-1-1-1 0 0,1 1 1 0 0,-1 1-1 0 0,1-1 1 0 0,-1 0 0 0 0,1 0-1 0 0,4 0 1 0 0,27-4-252 0 0,-33 5-805 0 0,-1 0-385 0 0,-11 14-7628 0 0,11-14 7016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4:5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11975 0 0,'0'0'547'0'0,"0"0"-11"0"0,2-13 1521 0 0,1 10-1485 0 0,-1-1-1 0 0,0 1 1 0 0,1 0-1 0 0,-1 0 1 0 0,1 0 0 0 0,0 0-1 0 0,0 0 1 0 0,5-2-1 0 0,-7 4 421 0 0,0 0 28 0 0,5-1-623 0 0,3-1 183 0 0,1 0 0 0 0,-1 0 0 0 0,1 1-1 0 0,11-2 1 0 0,27 3-202 0 0,28 1 684 0 0,-71 0-1025 0 0,-1 0 0 0 0,1 0 0 0 0,0 0 0 0 0,-1 0 0 0 0,1-1 0 0 0,0 0 0 0 0,-1 0 0 0 0,1 0 0 0 0,-1 0 0 0 0,6-3 0 0 0,-25 14-4039 0 0,6-6 2469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4:5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47 6447 0 0,'0'0'298'0'0,"0"0"-10"0"0,0 0-50 0 0,0 0 493 0 0,0 0 238 0 0,0 0 45 0 0,0 0 8 0 0,0 0 2 0 0,0 0 0 0 0,0 0 0 0 0,0 0-69 0 0,4-13 2818 0 0,-16-6-2714 0 0,10 17-959 0 0,-1 0-1 0 0,1 1 1 0 0,0 0-1 0 0,-1-1 1 0 0,1 1 0 0 0,-1 0-1 0 0,0 0 1 0 0,1 0 0 0 0,-1 1-1 0 0,0-1 1 0 0,0 1 0 0 0,1-1-1 0 0,-1 1 1 0 0,0 0 0 0 0,0 0-1 0 0,-3 0 1 0 0,-5 2-45 0 0,0 0-1 0 0,-18 4 1 0 0,25-4 135 0 0,-15 2 715 0 0,11-2-788 0 0,-1 0-1 0 0,1 0 1 0 0,1 1 0 0 0,-1 0-1 0 0,-14 8 1 0 0,22-11-117 0 0,-1 0 0 0 0,1 0 1 0 0,-1 0-1 0 0,1 0 0 0 0,0 0 0 0 0,-1 1 0 0 0,1-1 0 0 0,-1 0 1 0 0,1 0-1 0 0,-1 1 0 0 0,1-1 0 0 0,0 0 0 0 0,-1 1 0 0 0,1-1 1 0 0,-1 0-1 0 0,1 1 0 0 0,0-1 0 0 0,0 0 0 0 0,-1 1 0 0 0,1-1 0 0 0,0 1 1 0 0,0-1-1 0 0,-1 1 0 0 0,1-1 0 0 0,0 1 0 0 0,0 0 0 0 0,-3 8-68 0 0,3-7-35 0 0,0-1-1 0 0,0 1 1 0 0,0-1 0 0 0,0 1-1 0 0,0-1 1 0 0,0 0 0 0 0,1 1-1 0 0,-1-1 1 0 0,0 0 0 0 0,1 1-1 0 0,-1-1 1 0 0,1 0 0 0 0,0 1-1 0 0,-1-1 1 0 0,1 0 0 0 0,0 0-1 0 0,0 0 1 0 0,1 2 0 0 0,0 0 154 0 0,-2-2-52 0 0,1 0 0 0 0,-1 0 1 0 0,0 0-1 0 0,1 0 0 0 0,0-1 0 0 0,-1 1 0 0 0,1 0 0 0 0,-1 0 0 0 0,1 0 1 0 0,0-1-1 0 0,0 1 0 0 0,-1 0 0 0 0,1-1 0 0 0,0 1 0 0 0,0 0 0 0 0,0-1 1 0 0,1 1-1 0 0,2 1 0 0 0,19 16 1 0 0,-7-6 0 0 0,0 1 0 0 0,-1 0 0 0 0,16 18 0 0 0,-26-26 0 0 0,-1 1 0 0 0,0-1 0 0 0,-1 1 0 0 0,1 0 0 0 0,-1 0 0 0 0,0 0 0 0 0,-1 1 0 0 0,1-1 0 0 0,-1 0 0 0 0,-1 1 0 0 0,1 0 0 0 0,-1-1 0 0 0,1 12 0 0 0,-2-5 170 0 0,-1 0-1 0 0,-1 1 1 0 0,0-1-1 0 0,0 0 1 0 0,-1 0-1 0 0,-1-1 1 0 0,0 1-1 0 0,-8 16 1 0 0,-8 11 102 0 0,-27 41 0 0 0,43-74-350 0 0,-81 119 78 0 0,29-45 0 0 0,54-78 0 0 0,0 0 0 0 0,0 0 0 0 0,0 0 0 0 0,0 0 0 0 0,0 1 0 0 0,1-1 0 0 0,0 1 0 0 0,-1 0 0 0 0,1-1 0 0 0,1 1 0 0 0,-1 0 0 0 0,0 4 0 0 0,3 1 0 0 0,1-2 0 0 0,-2-5 0 0 0,-1-1 0 0 0,1 1 0 0 0,0-1 0 0 0,0 1 0 0 0,1-1 0 0 0,-1 1 0 0 0,0-1 0 0 0,0 0 0 0 0,1 0 0 0 0,-1 0 0 0 0,0 0 0 0 0,1 0 0 0 0,-1 0 0 0 0,1 0 0 0 0,0 0 0 0 0,-1 0 0 0 0,1-1 0 0 0,0 1 0 0 0,-1-1 0 0 0,1 1 0 0 0,0-1 0 0 0,0 0 0 0 0,-1 1 0 0 0,1-1 0 0 0,3 0 0 0 0,5 1 0 0 0,-1 0 0 0 0,-7 0 0 0 0,-1-1 0 0 0,1 0 0 0 0,0 0 0 0 0,-1 0 0 0 0,1 0 0 0 0,-1 0 0 0 0,1 0 0 0 0,0 0 0 0 0,-1 0 0 0 0,1-1 0 0 0,-1 1 0 0 0,1-1 0 0 0,1 0 0 0 0,2-1 0 0 0,9-2 20 0 0,-3-2-241 0 0,-10 5-830 0 0,-1 1-385 0 0,0 0-78 0 0,0 0-20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4:5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87 13823 0 0,'0'0'315'0'0,"-1"-1"45"0"0,-1-45 616 0 0,2 44-256 0 0,4-5 3539 0 0,-4 6-4197 0 0,0 1-1 0 0,0 0 1 0 0,0 0-1 0 0,0 0 1 0 0,0-1 0 0 0,0 1-1 0 0,0 0 1 0 0,1 0-1 0 0,-1 0 1 0 0,0-1-1 0 0,0 1 1 0 0,0 0 0 0 0,0 0-1 0 0,0 0 1 0 0,0 0-1 0 0,0 0 1 0 0,1-1-1 0 0,-1 1 1 0 0,0 0 0 0 0,0 0-1 0 0,0 0 1 0 0,0 0-1 0 0,1 0 1 0 0,-1 0-1 0 0,0 0 1 0 0,0 0 0 0 0,0-1-1 0 0,1 1 1 0 0,-1 0-1 0 0,0 0 1 0 0,0 0 0 0 0,0 0-1 0 0,1 0 1 0 0,-1 0-1 0 0,0 0 1 0 0,0 0-1 0 0,0 0 1 0 0,1 0 0 0 0,-1 0-1 0 0,0 1 1 0 0,0-1-1 0 0,0 0 1 0 0,1 0-1 0 0,-1 0 1 0 0,0 0 0 0 0,0 0-1 0 0,5 11-36 0 0,-1 1-1 0 0,0-1 1 0 0,-1 1-1 0 0,-1-1 1 0 0,0 1 0 0 0,1 17-1 0 0,-1-10-24 0 0,7 31 0 0 0,-8-45 0 0 0,0 0 0 0 0,1-1 0 0 0,-1 1 0 0 0,1-1 0 0 0,0 0 0 0 0,0 1 0 0 0,1-1 0 0 0,-1 0 0 0 0,1 0 0 0 0,0 0 0 0 0,0-1 0 0 0,5 6 0 0 0,-7-8 0 0 0,0-1 0 0 0,0 1 0 0 0,0 0 0 0 0,0 0 0 0 0,1 0 0 0 0,-1 0 0 0 0,0-1 0 0 0,0 1 0 0 0,0-1 0 0 0,1 1 0 0 0,-1-1 0 0 0,0 1 0 0 0,1-1 0 0 0,-1 0 0 0 0,0 0 0 0 0,1 1 0 0 0,-1-1 0 0 0,1 0 0 0 0,1-1 0 0 0,2 1 0 0 0,-1 0 0 0 0,-1 0 0 0 0,1 0 0 0 0,0 0 0 0 0,0-1 0 0 0,0 1 0 0 0,-1-1 0 0 0,1 0 0 0 0,0-1 0 0 0,-1 1 0 0 0,1 0 0 0 0,-1-1 0 0 0,1 0 0 0 0,-1 0 0 0 0,0 0 0 0 0,1 0 0 0 0,3-5 0 0 0,0 0 0 0 0,0 0 0 0 0,0-1 0 0 0,-1 1 0 0 0,-1-2 0 0 0,8-11 0 0 0,1-4 508 0 0,-1-2 0 0 0,0 0 0 0 0,10-34 0 0 0,-17 47-489 0 0,-4 10-19 0 0,-1-1 0 0 0,1 1-1 0 0,-1-1 1 0 0,1 1-1 0 0,-1-1 1 0 0,1-6-1 0 0,-18 46 1 0 0,-2 25 322 0 0,-18 53 796 0 0,1 3-2337 0 0,4-44 1056 0 0,7-17 161 0 0,20-48 2 0 0,3-5 0 0 0,0 1 0 0 0,0-1 0 0 0,0 0 0 0 0,0 1 0 0 0,0-1 0 0 0,1 0 0 0 0,-1 7 0 0 0,1 4-215 0 0,1-13-13 0 0,-1 0-260 0 0,0-1-21 0 0,5 7-516 0 0,-1-7-6283 0 0,8-9 5272 0 0,-3-6-11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4:5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0-112 0 0,3 0 463 0 0,9 0 551 0 0,34 0 633 0 0,12 5-447 0 0,21 4-872 0 0,-65-7-600 0 0,-9-2 0 0 0,0 1 0 0 0,0 0 0 0 0,0 0 0 0 0,0 1 0 0 0,0-1 0 0 0,6 4 0 0 0,-9-5 0 0 0,-1 1 0 0 0,1-1 0 0 0,-1 1 0 0 0,1 0 0 0 0,-1-1 0 0 0,1 1 0 0 0,-1 0 0 0 0,1 0 0 0 0,-1 0 0 0 0,0 0 0 0 0,0 0 0 0 0,1 0 0 0 0,-1 0 0 0 0,0 1 0 0 0,0-1 0 0 0,0 0 0 0 0,0 0 0 0 0,0 3 0 0 0,2 1 0 0 0,-2-4 0 0 0,0 0 0 0 0,-1 0 0 0 0,1-1 0 0 0,0 1 0 0 0,-1 0 0 0 0,1 0 0 0 0,-1 0 0 0 0,0 0 0 0 0,1 0 0 0 0,-1 0 0 0 0,0 0 0 0 0,1 0 0 0 0,-1 0 0 0 0,0 0 0 0 0,0 0 0 0 0,0 0 0 0 0,0 0 0 0 0,0 0 0 0 0,0 0 0 0 0,0 0 0 0 0,-1 1 0 0 0,0 3 0 0 0,2 20 0 0 0,-2 0 0 0 0,-1 0 0 0 0,-7 30 0 0 0,0 13 0 0 0,-2 14 444 0 0,6-54-123 0 0,1 1 0 0 0,1 0 0 0 0,1 0-1 0 0,5 46 1 0 0,38 160-929 0 0,-33-204 1216 0 0,-8-31-608 0 0,0 1 0 0 0,0-1 0 0 0,0 1 0 0 0,0-1 0 0 0,0 0 0 0 0,0 1 0 0 0,0-1 0 0 0,-1 1 0 0 0,1-1 0 0 0,0 1 0 0 0,0-1 0 0 0,0 0 0 0 0,0 1 0 0 0,0-1 0 0 0,-1 1 0 0 0,1-1 0 0 0,0 0 0 0 0,0 1 0 0 0,-1-1 0 0 0,1 0 0 0 0,0 1 0 0 0,-1-1 0 0 0,1 0 0 0 0,0 1 0 0 0,-1-1 0 0 0,1 0 0 0 0,0 0 0 0 0,-1 0 0 0 0,1 1 0 0 0,0-1 0 0 0,-1 0 0 0 0,1 0 0 0 0,-1 0 0 0 0,1 0 0 0 0,-1 0 0 0 0,1 1 0 0 0,0-1 0 0 0,-1 0 0 0 0,1 0 0 0 0,-1 0 0 0 0,1 0 0 0 0,-1 0 0 0 0,1-1 0 0 0,0 1 0 0 0,-2 0 0 0 0,1 0 0 0 0,-7 1-68 0 0,0-1 0 0 0,1 0 0 0 0,-1 0 0 0 0,0-1 0 0 0,0 0 0 0 0,0 0 0 0 0,-10-4 0 0 0,11 3-25 0 0,0 0 0 0 0,0 1-1 0 0,-1 0 1 0 0,1 0-1 0 0,0 1 1 0 0,0-1 0 0 0,-1 2-1 0 0,-10 0 1 0 0,-38 10-1955 0 0,53-7 1522 0 0,2-2-1261 0 0,-1-1-5682 0 0,2-1 2107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4:5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17503 0 0,'0'0'399'0'0,"0"0"60"0"0,0 0 21 0 0,6-5 86 0 0,-1 2-126 0 0,0-1 0 0 0,-1 2 0 0 0,1-1 0 0 0,0 0 0 0 0,0 1 0 0 0,0 0 0 0 0,1 0 0 0 0,-1 1 0 0 0,0-1 0 0 0,1 1 0 0 0,-1 0 0 0 0,1 1 0 0 0,10-1 0 0 0,30 0-426 0 0,3 2-92 0 0,-47-1-259 0 0,-2 0-138 0 0,0 0-33 0 0,0 0-208 0 0,0 0-857 0 0,0 0-379 0 0,0 0-80 0 0,0 0-15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1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15663 0 0,'0'0'719'0'0,"0"0"-20"0"0,0 0-306 0 0,0 0 371 0 0,0 0 209 0 0,19 3 2719 0 0,-5-6-2672 0 0,-4 1-472 0 0,-1 0 0 0 0,15-1 0 0 0,-20 3-889 0 0,-1 0 1 0 0,1 0-1 0 0,0 1 0 0 0,-1-1 0 0 0,1 1 1 0 0,3 1-1 0 0,3 1-5378 0 0,2-1-1801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4:5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15663 0 0,'0'0'719'0'0,"0"0"-20"0"0,2 1-449 0 0,2 1-73 0 0,1-1 0 0 0,0 0 0 0 0,0 1 0 0 0,0-2 0 0 0,-1 1 0 0 0,1 0 0 0 0,0-1 0 0 0,0 0 0 0 0,8-1-1 0 0,49-8 4480 0 0,-54 7-4093 0 0,31-4-1039 0 0,-37 6-8024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0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10 425 15663 0 0,'0'0'356'0'0,"0"0"50"0"0,0 0 20 0 0,0 0-42 0 0,-6-9 200 0 0,4-9 564 0 0,1 14-822 0 0,1 1 0 0 0,0-1 1 0 0,0 0-1 0 0,0 0 0 0 0,0 0 1 0 0,1-6-1 0 0,25-72 3240 0 0,25-37-2677 0 0,-35 84-585 0 0,36-89 1301 0 0,-49 119-1605 0 0,0 8 0 0 0,4 5 0 0 0,-4-5 0 0 0,0-1 0 0 0,0 1 0 0 0,0-1 0 0 0,7 3 0 0 0,-1 0 0 0 0,-8-4 0 0 0,0 0 0 0 0,-1-1 0 0 0,1 1 0 0 0,0-1 0 0 0,0 1 0 0 0,0-1 0 0 0,0 1 0 0 0,0-1 0 0 0,0 1 0 0 0,0-1 0 0 0,0 0 0 0 0,0 0 0 0 0,0 0 0 0 0,0 1 0 0 0,0-1 0 0 0,0 0 0 0 0,0 0 0 0 0,0 0 0 0 0,1-1 0 0 0,0 1 0 0 0,3-1 0 0 0,-2 2 0 0 0,12-1 0 0 0,11-4 0 0 0,-26 4 0 0 0,1 0 0 0 0,-1 0 0 0 0,1 0 0 0 0,0 0 0 0 0,-1 0 0 0 0,1 0 0 0 0,-1 1 0 0 0,1-1 0 0 0,-1 0 0 0 0,1 0 0 0 0,-1 0 0 0 0,1 1 0 0 0,-1-1 0 0 0,1 0 0 0 0,-1 0 0 0 0,1 1 0 0 0,-1-1 0 0 0,1 0 0 0 0,-1 1 0 0 0,0-1 0 0 0,1 1 0 0 0,-1-1 0 0 0,1 0 0 0 0,-1 1 0 0 0,0-1 0 0 0,0 1 0 0 0,1-1 0 0 0,-1 1 0 0 0,0-1 0 0 0,0 1 0 0 0,1-1 0 0 0,-1 1 0 0 0,0 0 0 0 0,0-1 0 0 0,0 1 0 0 0,0-1 0 0 0,0 1 0 0 0,0-1 0 0 0,0 1 0 0 0,0-1 0 0 0,0 1 0 0 0,0 0 0 0 0,-1 0 0 0 0,1-1 0 0 0,-1 15 0 0 0,0 0 0 0 0,-1-1 0 0 0,-1 1 0 0 0,-6 16 0 0 0,4-14 0 0 0,1 0 0 0 0,-3 27 0 0 0,7-40 0 0 0,0 0 0 0 0,1 0 0 0 0,-1 0 0 0 0,1 0 0 0 0,1 5 0 0 0,-1-6 0 0 0,-1-1 0 0 0,0-1 0 0 0,1 0 0 0 0,-1 1 0 0 0,0-1 0 0 0,1 0 0 0 0,-1 1 0 0 0,1-1 0 0 0,-1 0 0 0 0,1 0 0 0 0,0 0 0 0 0,0 1 0 0 0,-1-1 0 0 0,1 0 0 0 0,0 0 0 0 0,0 0 0 0 0,0 0 0 0 0,0 0 0 0 0,0 0 0 0 0,1-1 0 0 0,-1 1 0 0 0,0 0 0 0 0,2 0 0 0 0,1 1 0 0 0,-2 0 0 0 0,-2-1 0 0 0,1-1 0 0 0,0 1 0 0 0,-1-1 0 0 0,1 1 0 0 0,-1-1 0 0 0,1 1 0 0 0,-1-1 0 0 0,1 0 0 0 0,0 1 0 0 0,-1-1 0 0 0,1 0 0 0 0,0 0 0 0 0,-1 0 0 0 0,1 1 0 0 0,0-1 0 0 0,0 0 0 0 0,-1 0 0 0 0,1 0 0 0 0,0 0 0 0 0,0 0 0 0 0,31-1 0 0 0,-25 0 0 0 0,-6 2 0 0 0,-1-1 0 0 0,1 0 0 0 0,0 0 0 0 0,0 0 0 0 0,0 0 0 0 0,0 0 0 0 0,-1 0 0 0 0,1-1 0 0 0,0 1 0 0 0,0 0 0 0 0,0 0 0 0 0,-1-1 0 0 0,1 1 0 0 0,0 0 0 0 0,0-1 0 0 0,-1 1 0 0 0,2-1 0 0 0,1-1 0 0 0,-2 2-29 0 0,0-1-1 0 0,1 1 1 0 0,-1-1 0 0 0,0 1 0 0 0,1-1-1 0 0,-1 1 1 0 0,0-1 0 0 0,0 0-1 0 0,0 0 1 0 0,1 0 0 0 0,-1 0 0 0 0,0 0-1 0 0,0 0 1 0 0,0 0 0 0 0,0 0-1 0 0,-1 0 1 0 0,1 0 0 0 0,0 0 0 0 0,0 0-1 0 0,-1-1 1 0 0,1 1 0 0 0,0-3-1 0 0,1 0-172 0 0,0-1-363 0 0,0 0 0 0 0,0 0 0 0 0,0 0 0 0 0,-1 0 0 0 0,0 0-1 0 0,0 0 1 0 0,0-1 0 0 0,-1 1 0 0 0,0 0 0 0 0,0-1 0 0 0,-1-8 0 0 0,-3-10-1482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0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71 10135 0 0,'0'0'464'0'0,"0"0"-9"0"0,-1 0-295 0 0,-3 0 65 0 0,3 0 854 0 0,-13 5 6102 0 0,12-2-2942 0 0,9 0-3738 0 0,12-3 2 0 0,1-1 0 0 0,33-4 0 0 0,5-2 556 0 0,66-1-731 0 0,102-4-48 0 0,194 1-280 0 0,-387 9 1883 0 0,-27 1-1734 0 0,-4-6-133 0 0,-3-2-2119 0 0,-3-5-6092 0 0,1 9-155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0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13823 0 0,'0'0'315'0'0,"0"0"45"0"0,0 0 21 0 0,0-1-49 0 0,0 0-245 0 0,0 0 0 0 0,0 0 0 0 0,0-1 0 0 0,0 1 0 0 0,0 0 0 0 0,0 0 0 0 0,0 0 0 0 0,0-1 0 0 0,0 1 0 0 0,1 0 0 0 0,-1 0 0 0 0,0 0 0 0 0,1-1 0 0 0,-1 1 0 0 0,1 0 0 0 0,-1 0 0 0 0,1 0 0 0 0,0 0 0 0 0,-1 0 0 0 0,1 0 0 0 0,0 0 0 0 0,2-1-1 0 0,1-4 1902 0 0,-2 3-1333 0 0,0 0-1 0 0,0 0 1 0 0,0 1-1 0 0,1-1 1 0 0,-1 1-1 0 0,0 0 1 0 0,5-3-1 0 0,-6 4-138 0 0,0 1-72 0 0,0-1-402 0 0,1 1-1 0 0,-1-1 1 0 0,0 1 0 0 0,1 0-1 0 0,-1-1 1 0 0,1 1 0 0 0,-1 0-1 0 0,0 0 1 0 0,1 0-1 0 0,-1 0 1 0 0,1 0 0 0 0,-1 0-1 0 0,0 1 1 0 0,1-1 0 0 0,-1 0-1 0 0,0 1 1 0 0,1-1-1 0 0,-1 1 1 0 0,3 1 0 0 0,-2-1 228 0 0,0 0-182 0 0,0 1 1 0 0,0 0 0 0 0,-1-1-1 0 0,1 1 1 0 0,0 0-1 0 0,-1 0 1 0 0,0 0 0 0 0,1 0-1 0 0,-1 1 1 0 0,0-1-1 0 0,2 4 1 0 0,-1-1-35 0 0,5 11 281 0 0,-1 1 1 0 0,-1 0-1 0 0,6 28 1 0 0,5 19 370 0 0,-8-38-706 0 0,-1 2 0 0 0,-1-1 0 0 0,4 47 0 0 0,-6-17 0 0 0,-2-49 0 0 0,1 0 0 0 0,1-1 0 0 0,0-1-64 0 0,-3-5-273 0 0,-1-1-138 0 0,0 0-33 0 0,0 0-72 0 0,0 0-285 0 0,0 0-126 0 0,-2-18-4906 0 0,-1 1 3861 0 0,-3 0-11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0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13823 0 0,'0'0'630'0'0,"0"0"-13"0"0,0 0-184 0 0,0 0 677 0 0,0 0 340 0 0,0 0 72 0 0,0 0-125 0 0,0 0-574 0 0,0 0-250 0 0,0 0-49 0 0,0 0-11 0 0,-8 3 511 0 0,-4 3-772 0 0,0 0-1 0 0,1 0 0 0 0,-1 1 1 0 0,-16 15-1 0 0,-11 5 551 0 0,-9-1-197 0 0,31-18-349 0 0,-26 18 0 0 0,34-19-353 0 0,-1-1-1 0 0,-1 0 1 0 0,1 0 0 0 0,-1-1-1 0 0,0 0 1 0 0,-1-1 0 0 0,1 0-1 0 0,-17 3 1 0 0,16-7-1976 0 0,5-3-3644 0 0,1-3-2441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2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13 6447 0 0,'0'0'142'0'0,"0"0"22"0"0,0 0 13 0 0,0 0 55 0 0,0 0 181 0 0,0 0 78 0 0,0 0 18 0 0,0 0 71 0 0,0 0 286 0 0,0-1-1318 0 0,-5-6 10141 0 0,4 4-8092 0 0,1 2-1085 0 0,0 1 0 0 0,0 0 0 0 0,0 0 0 0 0,0 0-68 0 0,13 16-272 0 0,-12-13-122 0 0,1 0-1 0 0,-1 0 1 0 0,1 1-1 0 0,-1-1 1 0 0,0 0-1 0 0,0 1 1 0 0,0-1-1 0 0,-1 1 1 0 0,1-1-1 0 0,-1 1 1 0 0,0-1-1 0 0,0 1 1 0 0,0-1-1 0 0,0 1 1 0 0,-2 5-1 0 0,-1 7 327 0 0,-1 0 0 0 0,-7 16 0 0 0,4-12-248 0 0,1 0-128 0 0,-1-1 0 0 0,-1 0 0 0 0,-1 0 0 0 0,-1-1 0 0 0,-14 21 0 0 0,7-15 0 0 0,5-6 0 0 0,0-1 0 0 0,-21 22 0 0 0,8-8-5397 0 0,24-30-2110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2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31 244 10135 0 0,'0'0'231'0'0,"0"0"29"0"0,0 0 19 0 0,0-1-41 0 0,2-16-212 0 0,-2 13 127 0 0,1 1-1 0 0,-1-1 0 0 0,1 0 1 0 0,-1 0-1 0 0,-1-4 0 0 0,1 3 430 0 0,0 1-1 0 0,0-1 0 0 0,0 1 0 0 0,1 0 0 0 0,0-1 1 0 0,0 1-1 0 0,0 0 0 0 0,3-8 0 0 0,-2 6-68 0 0,0 0 0 0 0,-1 0 0 0 0,2-9 0 0 0,-3 10-429 0 0,1 0 0 0 0,0 1-1 0 0,1-1 1 0 0,-1 1 0 0 0,1-1 0 0 0,0 1 0 0 0,0-1-1 0 0,3-3 1 0 0,8-21 1683 0 0,-12 24-1430 0 0,0 1-1 0 0,0-1 1 0 0,-1 1 0 0 0,1-1-1 0 0,-1 1 1 0 0,0-5 0 0 0,0 2 378 0 0,-1 6-272 0 0,-13 28-278 0 0,11-22-165 0 0,0 1 0 0 0,1 0 0 0 0,0 0 0 0 0,0 0 0 0 0,0 1 0 0 0,0-1 0 0 0,1 0 0 0 0,-1 10 0 0 0,1 0 0 0 0,-2 1 0 0 0,-5 20 0 0 0,0-1 0 0 0,1 18 0 0 0,5-34 0 0 0,-9 37 0 0 0,9-48 0 0 0,0 0 0 0 0,0 0 0 0 0,1 0 0 0 0,0 17 0 0 0,3-16 0 0 0,5-2 0 0 0,3-6 0 0 0,-8-1 0 0 0,0-1 0 0 0,0 1 0 0 0,0-1 0 0 0,0 0 0 0 0,0 1 0 0 0,0-1 0 0 0,0 0 0 0 0,0-1 0 0 0,0 1 0 0 0,3-1 0 0 0,14-2 0 0 0,88 2 0 0 0,-88 1 0 0 0,21 2 0 0 0,-25-1 0 0 0,-7 0 0 0 0,-3 0 0 0 0,0-1 0 0 0,0 0 0 0 0,0 0 0 0 0,0-1 0 0 0,-1 0 0 0 0,7-1 0 0 0,-3-1 0 0 0,0 1 0 0 0,-1 0-133 0 0,-6 2-563 0 0,-1 0-258 0 0,0 0-56 0 0,0 0-81 0 0,-5-6-1789 0 0,-3 1 1348 0 0,-1 0-4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2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 11975 0 0,'0'0'267'0'0,"0"0"42"0"0,0 0 17 0 0,0 0-28 0 0,4-16-115 0 0,-4 14 4 0 0,0 0 1 0 0,0 1-1 0 0,-1-1 0 0 0,1 0 1 0 0,0 0-1 0 0,-1 0 0 0 0,1 1 1 0 0,-1-1-1 0 0,-1-3 0 0 0,1 4 325 0 0,1 1 0 0 0,0 0 0 0 0,0 0 0 0 0,0 0 0 0 0,8-7 955 0 0,-7 6-1395 0 0,14-4 21 0 0,-3 4-93 0 0,-1 0 0 0 0,16 1 0 0 0,17-1 0 0 0,-6-1 0 0 0,-26 2 0 0 0,0-1 0 0 0,-1 0 0 0 0,17-4 0 0 0,-16 2-8 0 0,-8 2-3 0 0,0 1-1 0 0,-1-1 1 0 0,1 0-1 0 0,-1-1 1 0 0,0 1 0 0 0,1 0-1 0 0,-1-1 1 0 0,0 0 0 0 0,0 0-1 0 0,5-3 1 0 0,-7 4-247 0 0,-1 0 0 0 0,1 0-1 0 0,0 0 1 0 0,0 0 0 0 0,-1 0 0 0 0,1 0 0 0 0,0 0-1 0 0,-1 0 1 0 0,1 0 0 0 0,-1 0 0 0 0,0 0 0 0 0,1 0-1 0 0,-1-2 1 0 0,1-4-5538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2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10135 0 0,'0'0'464'0'0,"1"-1"-9"0"0,19-10 1224 0 0,40-16 0 0 0,-7 3 668 0 0,-41 19-1630 0 0,0 0 0 0 0,1 1 0 0 0,-1 0-1 0 0,24-3 1 0 0,-31 6 3 0 0,9 1-329 0 0,-5 3-374 0 0,-5 1-30 0 0,0 0 1 0 0,0 0-1 0 0,0 1 0 0 0,4 6 0 0 0,-6-7-380 0 0,1 0-1 0 0,0 0 0 0 0,0 0 1 0 0,8 7-1 0 0,-10-10-826 0 0,2 0-253 0 0,10 5-51 0 0,1-2-11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2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90 10135 0 0,'0'0'464'0'0,"6"-6"151"0"0,-4 4-205 0 0,1-1 1 0 0,-2 1-1 0 0,1-1 1 0 0,0 0-1 0 0,0 1 0 0 0,-1-1 1 0 0,0 0-1 0 0,1 0 1 0 0,-1 0-1 0 0,0 0 0 0 0,0 0 1 0 0,0-5-1 0 0,0 5-200 0 0,-1 1 302 0 0,0 2 0 0 0,-1 0 192 0 0,1-1-669 0 0,0 0 1 0 0,1 1-1 0 0,-1-1 1 0 0,0 1-1 0 0,0-1 0 0 0,0 0 1 0 0,-1 1-1 0 0,1-1 0 0 0,0 1 1 0 0,0-1-1 0 0,0 1 0 0 0,0-1 1 0 0,0 0-1 0 0,-1 1 0 0 0,1-1 1 0 0,0 1-1 0 0,-1-1 0 0 0,1 1 1 0 0,0-1-1 0 0,-1 1 0 0 0,1-1 1 0 0,0 1-1 0 0,-1 0 0 0 0,1-1 1 0 0,-2 0-1 0 0,0-1 68 0 0,-1 0 0 0 0,0-1 1 0 0,0 1-1 0 0,1 0 0 0 0,-2 1 1 0 0,1-1-1 0 0,0 0 0 0 0,0 1 1 0 0,0 0-1 0 0,-1 0 0 0 0,1 0 1 0 0,-1 0-1 0 0,1 0 0 0 0,-1 1 1 0 0,1 0-1 0 0,-1-1 0 0 0,1 1 1 0 0,-1 1-1 0 0,1-1 0 0 0,-5 1 0 0 0,-9 2-173 0 0,0 0-1 0 0,-30 11 0 0 0,34-10 179 0 0,6-1-108 0 0,0 0 0 0 0,0 1 0 0 0,0-1 0 0 0,0 1 0 0 0,1 1 0 0 0,-10 7 0 0 0,-4 3 0 0 0,18-13 0 0 0,-1 1 0 0 0,1 0 0 0 0,-1-1 0 0 0,1 1 0 0 0,0 0 0 0 0,0 0 0 0 0,0 0 0 0 0,1 1 0 0 0,-1-1 0 0 0,1 0 0 0 0,0 0 0 0 0,0 1 0 0 0,0-1 0 0 0,0 1 0 0 0,0 5 0 0 0,0 0 0 0 0,0 3 0 0 0,0 0 0 0 0,0 1 0 0 0,2-1 0 0 0,2 19 0 0 0,1-3 0 0 0,-2-15 0 0 0,1 1 0 0 0,0-1 0 0 0,5 15 0 0 0,-3-16 0 0 0,-1-1 0 0 0,-1 1 0 0 0,0-1 0 0 0,-1 1 0 0 0,0 0 0 0 0,0 15 0 0 0,-2-21 0 0 0,0 1 0 0 0,-1 0 0 0 0,1 0 0 0 0,-2 0 0 0 0,1-1 0 0 0,-1 1 0 0 0,0-1 0 0 0,0 1 0 0 0,-1-1 0 0 0,0 0 0 0 0,0 0 0 0 0,-5 8 0 0 0,-43 63 0 0 0,-23 33 0 0 0,69-102 0 0 0,5-7 0 0 0,-1-1 0 0 0,1 0 0 0 0,0 1 0 0 0,-1-1 0 0 0,1 0 0 0 0,0 1 0 0 0,0-1 0 0 0,0 0 0 0 0,-1 1 0 0 0,1-1 0 0 0,0 0 0 0 0,0 1 0 0 0,0-1 0 0 0,0 1 0 0 0,0-1 0 0 0,0 1 0 0 0,0-1 0 0 0,0 0 0 0 0,0 1 0 0 0,0-1 0 0 0,0 1 0 0 0,0-1 0 0 0,0 0 0 0 0,0 1 0 0 0,0-1 0 0 0,0 1 0 0 0,0-1 0 0 0,0 1 0 0 0,1-1 0 0 0,-1 0 0 0 0,0 1 0 0 0,0-1 0 0 0,0 0 0 0 0,1 1 0 0 0,-1-1 0 0 0,0 0 0 0 0,1 1 0 0 0,-1-1 0 0 0,1 1 0 0 0,-1-1 0 0 0,2 2 0 0 0,-1-1 0 0 0,1 1 0 0 0,-1-1 0 0 0,1 1 0 0 0,-1-1 0 0 0,1 0 0 0 0,0 0 0 0 0,-1 0 0 0 0,1 0 0 0 0,0 0 0 0 0,0 0 0 0 0,0 0 0 0 0,0 0 0 0 0,0-1 0 0 0,0 1 0 0 0,0-1 0 0 0,0 0 0 0 0,0 1 0 0 0,0-1 0 0 0,0 0 0 0 0,1 0 0 0 0,1-1 0 0 0,6 0 0 0 0,0 0 0 0 0,1-1 0 0 0,12-5 0 0 0,-2 2 0 0 0,-3-1 0 0 0,21-4 0 0 0,-28 10 0 0 0,-1 0-133 0 0,-8 0-563 0 0,-2 0-257 0 0,0 0-1150 0 0,0 0-4380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1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190 378 15663 0 0,'0'0'356'0'0,"0"0"50"0"0,0 0 20 0 0,0 0-42 0 0,4-5-236 0 0,-3 4-60 0 0,0 0-1 0 0,0 1 1 0 0,0-1-1 0 0,-1 0 1 0 0,1 0-1 0 0,0 0 1 0 0,-1 0-1 0 0,1 0 0 0 0,-1 0 1 0 0,0 0-1 0 0,1 0 1 0 0,-1 0-1 0 0,0 0 1 0 0,1-1-1 0 0,-1 1 1 0 0,0 0-1 0 0,0 0 1 0 0,0 0-1 0 0,0-2 1 0 0,1-5 1004 0 0,0 5-583 0 0,8-20 1910 0 0,-8 21-2253 0 0,-1 1 0 0 0,0 0 0 0 0,1 0 0 0 0,-1 0 0 0 0,0 0 0 0 0,0-1 0 0 0,0 1 0 0 0,0 0 0 0 0,0 0 0 0 0,0 0 0 0 0,-1-1 0 0 0,1 1 0 0 0,0 0 0 0 0,-1 0 0 0 0,1 0 0 0 0,-1-3 0 0 0,0 4-131 0 0,0-1 0 0 0,1 1 0 0 0,-1-1 1 0 0,0 1-1 0 0,1-1 0 0 0,-1 1 0 0 0,0 0 0 0 0,0-1 0 0 0,1 1 0 0 0,-1 0 0 0 0,0-1 0 0 0,0 1 1 0 0,0 0-1 0 0,0 0 0 0 0,1 0 0 0 0,-1 0 0 0 0,0 0 0 0 0,0 0 0 0 0,0 0 0 0 0,0 0 0 0 0,1 0 1 0 0,-1 0-1 0 0,0 0 0 0 0,0 1 0 0 0,0-1 0 0 0,-1 1 0 0 0,-20 9 657 0 0,12-3-692 0 0,0 1 0 0 0,0 1 0 0 0,1 0 0 0 0,-14 15 0 0 0,-28 46 0 0 0,31-42 0 0 0,16-22 0 0 0,-1 0 0 0 0,1 1 0 0 0,1-1 0 0 0,0 1 0 0 0,-1-1 0 0 0,2 1 0 0 0,-1 0 0 0 0,1 0 0 0 0,0 0 0 0 0,-1 8 0 0 0,3-14 1 0 0,0 0 0 0 0,0 0 1 0 0,0 0-1 0 0,0 0 0 0 0,0 0 0 0 0,0 0 0 0 0,1 0 0 0 0,-1 0 0 0 0,0 0 1 0 0,0 0-1 0 0,1 0 0 0 0,0 1 0 0 0,3 1-33 0 0,-3-3-15 0 0,1 1-1 0 0,0 0 0 0 0,0 0 0 0 0,1 0-1 0 0,-1 0 1 0 0,0 0 0 0 0,0-1 0 0 0,1 1 0 0 0,-1-1-1 0 0,0 0 1 0 0,1 0 0 0 0,-1 0 0 0 0,0 0 0 0 0,1 0-1 0 0,-1 0 1 0 0,0 0 0 0 0,1-1 0 0 0,-1 1 0 0 0,0-1-1 0 0,0 0 1 0 0,4-1 0 0 0,3-2-181 0 0,0 0 0 0 0,0 0 0 0 0,12-9 0 0 0,39-33 1213 0 0,72-68-1 0 0,-126 108-974 0 0,17-17 0 0 0,28-37 0 0 0,-24 27-11 0 0,-8 11 16 0 0,-2-1 1 0 0,0-1-1 0 0,-1 0 1 0 0,22-47-1 0 0,-33 53 845 0 0,-5 17-350 0 0,-2 2-66 0 0,-2 0-428 0 0,0 0 1 0 0,0 1-1 0 0,0 0 0 0 0,1 0 1 0 0,-1 0-1 0 0,1 0 1 0 0,-1 1-1 0 0,-5 4 0 0 0,-26 31 15 0 0,10-11-33 0 0,-54 58-89 0 0,67-71 30 0 0,2 1 1 0 0,0 0-1 0 0,1 1 0 0 0,-10 23 0 0 0,15-31-51 0 0,1-1 0 0 0,1 1 0 0 0,0 0 0 0 0,0 0 0 0 0,0 0-1 0 0,1 0 1 0 0,-1 13 0 0 0,2-18 89 0 0,1 0-1 0 0,-1-1 1 0 0,0 1-1 0 0,1 0 1 0 0,-1-1-1 0 0,1 1 1 0 0,0-1-1 0 0,0 1 1 0 0,0-1-1 0 0,0 0 1 0 0,0 1-1 0 0,0-1 1 0 0,1 0-1 0 0,-1 0 1 0 0,1 1-1 0 0,0-1 1 0 0,-1-1-1 0 0,1 1 1 0 0,0 0-1 0 0,0 0 1 0 0,0-1-1 0 0,0 1 1 0 0,1-1-1 0 0,-1 1 1 0 0,0-1-1 0 0,1 0 1 0 0,3 1-1 0 0,3 1 25 0 0,-1-1 0 0 0,1-1 0 0 0,0 1 0 0 0,0-1 0 0 0,12-1 0 0 0,43-4 0 0 0,-51 2 0 0 0,1-1 0 0 0,-1 0 0 0 0,1-1 0 0 0,-1-1 0 0 0,0 0 0 0 0,-1 0 0 0 0,1-2 0 0 0,-1 1 0 0 0,0-2 0 0 0,14-11 0 0 0,-21 16 0 0 0,-1-1 0 0 0,0 0 0 0 0,0 0 0 0 0,-1 0 0 0 0,1-1 0 0 0,-1 1 0 0 0,0-1 0 0 0,0 0 0 0 0,0 0 0 0 0,-1 0 0 0 0,0 0 0 0 0,0 0 0 0 0,0 0 0 0 0,0-1 0 0 0,-1 1 0 0 0,1-7 0 0 0,-2 12 0 0 0,0-1 0 0 0,0 1 0 0 0,0 0 0 0 0,0 0 0 0 0,0 0 0 0 0,0-1 0 0 0,0 1 0 0 0,0 0 0 0 0,0 0 0 0 0,0 0 0 0 0,0-1 0 0 0,-1 1 0 0 0,1 0 0 0 0,0 0 0 0 0,0 0 0 0 0,0-1 0 0 0,0 1 0 0 0,0 0 0 0 0,0 0 0 0 0,0 0 0 0 0,-1 0 0 0 0,1 0 0 0 0,0-1 0 0 0,0 1 0 0 0,0 0 0 0 0,0 0 0 0 0,-1 0 0 0 0,1 0 0 0 0,0 0 0 0 0,0 0 0 0 0,0 0 0 0 0,-1 0 0 0 0,1 0 0 0 0,0 0 0 0 0,0 0 0 0 0,0-1 0 0 0,-1 1 0 0 0,1 0 0 0 0,0 0 0 0 0,0 0 0 0 0,0 0 0 0 0,-1 1 0 0 0,1-1 0 0 0,0 0 0 0 0,0 0 0 0 0,0 0 0 0 0,-1 0 0 0 0,1 0 0 0 0,0 0 0 0 0,0 0 0 0 0,-1 0 0 0 0,-8 5 0 0 0,8-5 0 0 0,-2 2 0 0 0,0 0 0 0 0,0 1 0 0 0,0 0 0 0 0,0 0 0 0 0,1 0 0 0 0,-5 6 0 0 0,-7 7 0 0 0,-6 0 0 0 0,16-13 0 0 0,0 0 0 0 0,0 0 0 0 0,0 1 0 0 0,0-1 0 0 0,1 1 0 0 0,-5 5 0 0 0,5-4 0 0 0,1-2 0 0 0,0 0 0 0 0,0 0 0 0 0,0 0 0 0 0,0 1 0 0 0,1-1 0 0 0,0 0 0 0 0,-2 6 0 0 0,3-8 0 0 0,0 0 0 0 0,0 0 0 0 0,0 0 0 0 0,0 0 0 0 0,0 0 0 0 0,0 0 0 0 0,1 0 0 0 0,-1 0 0 0 0,0 0 0 0 0,1 0 0 0 0,-1-1 0 0 0,0 1 0 0 0,1 0 0 0 0,-1 0 0 0 0,1 0 0 0 0,0 0 0 0 0,-1-1 0 0 0,1 1 0 0 0,0 0 0 0 0,-1 0 0 0 0,1-1 0 0 0,0 1 0 0 0,0 0 0 0 0,-1-1 0 0 0,1 1 0 0 0,0-1 0 0 0,0 1 0 0 0,0-1 0 0 0,0 0 0 0 0,0 1 0 0 0,0-1 0 0 0,0 0 0 0 0,1 0 0 0 0,3 2-1 0 0,0-1-1 0 0,0 0 1 0 0,0 0-1 0 0,0-1 1 0 0,0 0-1 0 0,0 0 1 0 0,0 0-1 0 0,0 0 0 0 0,1-1 1 0 0,-1 0-1 0 0,0 0 1 0 0,0 0-1 0 0,0 0 1 0 0,-1-1-1 0 0,1 0 1 0 0,7-4-1 0 0,5-4-13 0 0,0 0-1 0 0,30-25 0 0 0,-8 6-55 0 0,46-42 118 0 0,-58 46 111 0 0,-3-1 1 0 0,0-1 0 0 0,-1-1-1 0 0,32-53 1 0 0,5-36 618 0 0,-59 116-585 0 0,-1 1 7 0 0,0 0-19 0 0,-11 10-64 0 0,-1 2-103 0 0,1 1 1 0 0,0 0-1 0 0,0 0 0 0 0,2 1 1 0 0,-11 19-1 0 0,-1 5-13 0 0,9-17 0 0 0,-14 34 0 0 0,8-9 0 0 0,9-27-3 0 0,1 1 0 0 0,1 0 0 0 0,-7 36 0 0 0,8 19-132 0 0,15-82 82 0 0,-5 3 50 0 0,-1-1 1 0 0,0 0-1 0 0,0-1 1 0 0,0 1-1 0 0,-1 0 1 0 0,0-1-1 0 0,0 1 1 0 0,1-9-1 0 0,7-49-32 0 0,-6 35 29 0 0,-4 25 6 0 0,3-15 0 0 0,0-28-1 0 0,-2 42 2 0 0,-1 0 0 0 0,-1-1 0 0 0,1 1 0 0 0,-1 0 0 0 0,1-1-1 0 0,-1 1 1 0 0,-1 0 0 0 0,1 0 0 0 0,0 0 0 0 0,-1 0 0 0 0,0 0 0 0 0,-3-5 0 0 0,5 9 0 0 0,-1 0 0 0 0,1-1 1 0 0,0 1-1 0 0,-1 0 0 0 0,1 0 0 0 0,-1 0 1 0 0,1 0-1 0 0,-1-1 0 0 0,1 1 1 0 0,-1 0-1 0 0,1 0 0 0 0,-1 0 0 0 0,1 0 1 0 0,-1 0-1 0 0,1 0 0 0 0,-1 0 1 0 0,1 0-1 0 0,-1 1 0 0 0,1-1 0 0 0,-1 0 1 0 0,1 0-1 0 0,0 0 0 0 0,-1 0 1 0 0,1 1-1 0 0,-1-1 0 0 0,0 0 0 0 0,-10 7 18 0 0,4-3-18 0 0,6-3-1 0 0,0-1 0 0 0,0 1 1 0 0,0 0-1 0 0,0-1 0 0 0,0 1 0 0 0,0 0 0 0 0,0 0 0 0 0,0 0 1 0 0,0-1-1 0 0,-1 3 0 0 0,1-1-1 0 0,1 0-1 0 0,-1 0 1 0 0,0-1 0 0 0,1 1-1 0 0,0 0 1 0 0,-1 0 0 0 0,1 0-1 0 0,0 0 1 0 0,0 0-1 0 0,0 0 1 0 0,0 3 0 0 0,1-3-3 0 0,-1 1 0 0 0,1-1 0 0 0,0 0 0 0 0,0 1 0 0 0,0-1 0 0 0,0 0 0 0 0,0 0 0 0 0,0 0 0 0 0,0 0 0 0 0,0 0 0 0 0,1 0 0 0 0,-1 0 0 0 0,1-1 0 0 0,0 1 0 0 0,0 0 0 0 0,-1-1 0 0 0,1 1 0 0 0,4 1 0 0 0,-1 0-4 0 0,0 0 1 0 0,1 0-1 0 0,0 0 0 0 0,-1-1 0 0 0,1 0 0 0 0,6 1 0 0 0,7 2 29 0 0,0-2 0 0 0,0 0 0 0 0,1-1 1 0 0,-1-1-1 0 0,0-1 0 0 0,24-3 0 0 0,-31 0 36 0 0,0-2 23 0 0,-12 4-121 0 0,1 0-1 0 0,-1 0 0 0 0,0 0 1 0 0,0 0-1 0 0,0 1 0 0 0,0-1 1 0 0,0 0-1 0 0,0 0 0 0 0,-1 0 0 0 0,1 0 1 0 0,0 0-1 0 0,0 0 0 0 0,-1 1 1 0 0,1-1-1 0 0,0 0 0 0 0,-1 0 1 0 0,1 0-1 0 0,-1 1 0 0 0,1-1 0 0 0,-1 0 1 0 0,0-1-1 0 0,-11-4-1109 0 0,-8-4-66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2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 13823 0 0,'0'0'315'0'0,"-3"-8"758"0"0,0-5-636 0 0,3 11 453 0 0,2 6 1995 0 0,1 9-2885 0 0,0 0 0 0 0,1 24 0 0 0,-2-21 0 0 0,6 28 0 0 0,-7-40 0 0 0,0 1 0 0 0,1-1 0 0 0,-1 0 0 0 0,1 0 0 0 0,0 0 0 0 0,0-1 0 0 0,1 1 0 0 0,-1 0 0 0 0,1-1 0 0 0,0 1 0 0 0,3 3 0 0 0,-5-6 0 0 0,1 0 0 0 0,-1 0 0 0 0,0 0 0 0 0,0 0 0 0 0,1 0 0 0 0,-1 0 0 0 0,0 0 0 0 0,1-1 0 0 0,-1 1 0 0 0,1 0 0 0 0,-1-1 0 0 0,1 1 0 0 0,-1-1 0 0 0,1 0 0 0 0,-1 1 0 0 0,1-1 0 0 0,-1 0 0 0 0,1 0 0 0 0,0 0 0 0 0,-1 0 0 0 0,1 0 0 0 0,-1 0 0 0 0,1 0 0 0 0,-1-1 0 0 0,1 1 0 0 0,-1-1 0 0 0,3 0 0 0 0,-1 0 0 0 0,4-1 144 0 0,-1 0 0 0 0,0 0 0 0 0,1 0 0 0 0,-1-1 0 0 0,0 0 0 0 0,0 0 0 0 0,-1-1 0 0 0,1 0 0 0 0,9-7 0 0 0,-1-3 188 0 0,0-1 0 0 0,0 0 0 0 0,-2-1 0 0 0,0-1 0 0 0,0 0 0 0 0,-2 0 0 0 0,11-25 0 0 0,-20 39-329 0 0,8-9 66 0 0,-8 11 302 0 0,-1 1 117 0 0,0 0 21 0 0,0 2-447 0 0,-1-1 0 0 0,0 1 0 0 0,0-1 0 0 0,0 0 0 0 0,0 1 0 0 0,0-1 0 0 0,0 0 0 0 0,-2 2-1 0 0,-1 1-10 0 0,-7 11-51 0 0,1 0 0 0 0,1 1 0 0 0,0 0 0 0 0,-11 30 0 0 0,-5 9 0 0 0,-25 62 0 0 0,37-81 0 0 0,12-34 0 0 0,-4 9-16 0 0,1 0-1 0 0,0 0 0 0 0,1 0 1 0 0,0 1-1 0 0,1-1 0 0 0,0 1 0 0 0,0 20 1 0 0,2-30-680 0 0,2-3-258 0 0,1 0 303 0 0,1-1 0 0 0,-1 0 0 0 0,0 0-1 0 0,1 0 1 0 0,-1-1 0 0 0,0 1-1 0 0,0-1 1 0 0,-1 0 0 0 0,4-3-1 0 0,4-7-884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2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57 11975 0 0,'-7'-4'1083'0'0,"-11"-7"-728"0"0,17 10 375 0 0,0 1-645 0 0,1 0-1 0 0,0 0 1 0 0,0 0-1 0 0,0 0 1 0 0,-1-1 0 0 0,1 1-1 0 0,0 0 1 0 0,0 0-1 0 0,0 0 1 0 0,0-1-1 0 0,-1 1 1 0 0,1 0-1 0 0,0 0 1 0 0,0-1 0 0 0,0 1-1 0 0,0 0 1 0 0,0 0-1 0 0,0-1 1 0 0,0 1-1 0 0,0 0 1 0 0,0-1-1 0 0,0 1 1 0 0,0 0 0 0 0,0 0-1 0 0,0-1 1 0 0,0 1-1 0 0,0 0 1 0 0,0-1-1 0 0,0 1 1 0 0,0 0-1 0 0,0 0 1 0 0,0-1 0 0 0,0 1-1 0 0,1 0 1 0 0,-1 0-1 0 0,0-1 1 0 0,0 1-1 0 0,0 0 1 0 0,0 0-1 0 0,1 0 1 0 0,-1-1-1 0 0,0 1 1 0 0,0 0 0 0 0,0 0-1 0 0,1 0 1 0 0,-1-1-1 0 0,11-8 1118 0 0,-8 8-1021 0 0,0-1 1 0 0,0 1-1 0 0,1-1 0 0 0,-1 1 1 0 0,1 0-1 0 0,-1 1 0 0 0,1-1 0 0 0,-1 1 1 0 0,7-1-1 0 0,11-2 566 0 0,-8 1-565 0 0,1 0 1 0 0,-1 0-1 0 0,1 1 0 0 0,-1 0 0 0 0,0 2 0 0 0,1-1 1 0 0,-1 2-1 0 0,25 5 0 0 0,-33-6-219 0 0,8 2 677 0 0,-1 1 0 0 0,20 8 0 0 0,-31-11-635 0 0,-1-1 1 0 0,1 1-1 0 0,0-1 1 0 0,0 1-1 0 0,-1 0 1 0 0,1 0-1 0 0,-1-1 1 0 0,1 1-1 0 0,-1 0 0 0 0,1 0 1 0 0,-1 0-1 0 0,1 0 1 0 0,-1 0-1 0 0,1 0 1 0 0,-1 0-1 0 0,0 0 1 0 0,0-1-1 0 0,0 1 1 0 0,1 0-1 0 0,-1 0 1 0 0,0 0-1 0 0,0 0 1 0 0,0 0-1 0 0,0 0 1 0 0,-1 0-1 0 0,1 0 0 0 0,0 0 1 0 0,-1 1-1 0 0,0 3-3 0 0,0 0-1 0 0,0-1 0 0 0,-1 0 1 0 0,-2 6-1 0 0,-2-1-1 0 0,1 0 0 0 0,-2 0 0 0 0,1-1 0 0 0,-1 0 0 0 0,-10 9 0 0 0,-15 17 0 0 0,28-27 0 0 0,4 3 0 0 0,0-8 0 0 0,1 3 0 0 0,9 4 0 0 0,-7-7-200 0 0,-1-1 0 0 0,1 0 0 0 0,0 0 0 0 0,0 0-1 0 0,0 0 1 0 0,0 0 0 0 0,0 0 0 0 0,0-1 0 0 0,0 0 0 0 0,0 0 0 0 0,0 1 0 0 0,1-2-1 0 0,-1 1 1 0 0,0 0 0 0 0,0-1 0 0 0,0 1 0 0 0,0-1 0 0 0,0 0 0 0 0,0 0 0 0 0,4-2 0 0 0,9-3-1334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3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11975 0 0,'0'0'267'0'0,"0"0"42"0"0,0 0 17 0 0,-1 1-28 0 0,0 0-153 0 0,-1 0 0 0 0,1 0 1 0 0,-1 0-1 0 0,0 0 0 0 0,1 0 0 0 0,-1-1 0 0 0,0 1 0 0 0,-2 0 0 0 0,3 0 2714 0 0,4 0-1007 0 0,1 1-1793 0 0,4 0 10 0 0,0 0 0 0 0,0 0 0 0 0,1-1 0 0 0,-1 0 0 0 0,10 0 0 0 0,21 2 1129 0 0,-24-1-1049 0 0,0-1 0 0 0,0-1 0 0 0,17-1 0 0 0,2 0-65 0 0,-32 1 287 0 0,-2 0 117 0 0,0 0 21 0 0,1 0-66 0 0,0 1-438 0 0,-1-1 0 0 0,1 0-1 0 0,-1 1 1 0 0,1-1 0 0 0,0 1 0 0 0,-1-1 0 0 0,1 1 0 0 0,-1-1 0 0 0,1 1 0 0 0,-1-1 0 0 0,0 1 0 0 0,1 0-1 0 0,-1-1 1 0 0,1 1 0 0 0,-1 0 0 0 0,0-1 0 0 0,0 1 0 0 0,1 0 0 0 0,-1-1 0 0 0,0 1 0 0 0,0 0 0 0 0,0 0-1 0 0,0-1 1 0 0,0 1 0 0 0,0 0 0 0 0,0 0 0 0 0,0-1 0 0 0,0 1 0 0 0,0 0 0 0 0,-1 1 0 0 0,1 0 8 0 0,-1 5-13 0 0,0 0 0 0 0,-1 0 0 0 0,0 0 0 0 0,0 0 0 0 0,0 0 0 0 0,-1-1 0 0 0,-7 13 0 0 0,-5 14 0 0 0,-15 72 0 0 0,-4 12 0 0 0,29-104 0 0 0,1 1 0 0 0,1-1 0 0 0,0 0 0 0 0,1 1 0 0 0,1-1 0 0 0,0 27 0 0 0,13 83 0 0 0,0-29 0 0 0,0 48 0 0 0,-9-125 0 0 0,-2-15 0 0 0,-1 0 0 0 0,1 1 0 0 0,-1-1 0 0 0,1 0 0 0 0,-1 0 0 0 0,0 0 0 0 0,0 0 0 0 0,0 0 0 0 0,0 1 0 0 0,0-1 0 0 0,0 0 0 0 0,-1 0 0 0 0,1 0 0 0 0,-1 0 0 0 0,1 0 0 0 0,-1 0 0 0 0,0 0 0 0 0,0 0 0 0 0,-1 2 0 0 0,-10 14-76 0 0,11-16 161 0 0,0 0 0 0 0,0 0 0 0 0,0 0 0 0 0,-1 0 0 0 0,1 0 1 0 0,0 0-1 0 0,-1 0 0 0 0,0-1 0 0 0,1 1 0 0 0,-1 0 1 0 0,0-1-1 0 0,0 1 0 0 0,0-1 0 0 0,0 0 0 0 0,0 0 1 0 0,0 0-1 0 0,-1 0 0 0 0,1 0 0 0 0,0 0 0 0 0,0-1 0 0 0,-1 1 1 0 0,-2 0-1 0 0,-3 0-204 0 0,0 0 0 0 0,-1-1 1 0 0,1 1-1 0 0,-1-2 0 0 0,1 1 1 0 0,0-1-1 0 0,-1 0 0 0 0,1-1 1 0 0,0 0-1 0 0,0 0 0 0 0,0-1 1 0 0,0 0-1 0 0,-9-5 0 0 0,3 0 592 0 0,2 0-3891 0 0,11 6 2912 0 0,0 1-1 0 0,0 0 0 0 0,0-1 1 0 0,0 1-1 0 0,0 0 1 0 0,0-1-1 0 0,1 1 1 0 0,-1-1-1 0 0,1 1 1 0 0,-1-3-1 0 0,0 1-1029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3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17503 0 0,'0'0'399'0'0,"0"0"60"0"0,2 1 21 0 0,3 0-313 0 0,-1 0 0 0 0,0-1 1 0 0,0 0-1 0 0,0 1 1 0 0,0-1-1 0 0,0-1 0 0 0,0 1 1 0 0,1-1-1 0 0,-1 0 1 0 0,0 1-1 0 0,5-3 0 0 0,18-3 2210 0 0,39 1-1263 0 0,36-5 113 0 0,-94 9-1428 0 0,-7 1-850 0 0,-1 0-385 0 0,0 0-78 0 0,0 0-20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3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13823 0 0,'0'0'315'0'0,"0"0"45"0"0,0 0 21 0 0,0 0-49 0 0,2 0-220 0 0,10 0 580 0 0,5 0 711 0 0,1 0 0 0 0,0-1 1 0 0,0-1-1 0 0,0 0 1 0 0,25-8-1 0 0,-30 6-959 0 0,-1 0-348 0 0,1 0-1 0 0,16-10 1 0 0,-21 10-2615 0 0,-7 3-5673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3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0 403 10135 0 0,'0'0'231'0'0,"0"0"29"0"0,0 0 19 0 0,3 0-41 0 0,22-2 452 0 0,-17 0 3176 0 0,22-41-815 0 0,-1 0 0 0 0,34-74-1 0 0,-60 111-2950 0 0,14-26 432 0 0,67-124 483 0 0,-83 154-506 0 0,-1 2-66 0 0,-14 13-278 0 0,0 2-165 0 0,12-13 0 0 0,0 0 0 0 0,0-1 0 0 0,1 1 0 0 0,-1 0 0 0 0,1 0 0 0 0,-1 0 0 0 0,1 1 0 0 0,0-1 0 0 0,0 0 0 0 0,0 0 0 0 0,0 1 0 0 0,0-1 0 0 0,1 1 0 0 0,-1-1 0 0 0,0 4 0 0 0,1-4 0 0 0,0 0 0 0 0,0 0 0 0 0,0-1 0 0 0,0 1 0 0 0,0 0 0 0 0,0 0 0 0 0,1-1 0 0 0,-1 1 0 0 0,1 0 0 0 0,-1-1 0 0 0,1 1 0 0 0,0 0 0 0 0,1 2 0 0 0,-1-3 0 0 0,-1 1 0 0 0,1-1 0 0 0,-1 0 0 0 0,1 0 0 0 0,0 1 0 0 0,0-1 0 0 0,0 0 0 0 0,0 0 0 0 0,0 0 0 0 0,0 0 0 0 0,0 0 0 0 0,0 0 0 0 0,0 0 0 0 0,0-1 0 0 0,1 1 0 0 0,-1 0 0 0 0,0-1 0 0 0,0 1 0 0 0,1-1 0 0 0,-1 1 0 0 0,1-1 0 0 0,-1 1 0 0 0,3-1 0 0 0,-1 1 0 0 0,4 0 0 0 0,-1 1 0 0 0,0-1 0 0 0,0 0 0 0 0,1-1 0 0 0,-1 0 0 0 0,0 0 0 0 0,1 0 0 0 0,-1-1 0 0 0,8-1 0 0 0,-13 1-1 0 0,1 1 0 0 0,0 0-1 0 0,0-1 1 0 0,0 1 0 0 0,-1 0 0 0 0,1 0-1 0 0,0 0 1 0 0,0 0 0 0 0,0 0 0 0 0,0 0 0 0 0,-1 0-1 0 0,4 1 1 0 0,-4 2 2 0 0,0-1 0 0 0,0 0 0 0 0,0 0 0 0 0,0 1 0 0 0,-1-1 0 0 0,1 1 0 0 0,-1-1 0 0 0,1 0 0 0 0,-1 1 0 0 0,0-1 0 0 0,0 1 0 0 0,0-1 0 0 0,0 1 0 0 0,0-1 0 0 0,-1 1 0 0 0,1-1 0 0 0,-2 3 0 0 0,0 5-3 0 0,-1 8 2 0 0,-1 0 0 0 0,-10 28 0 0 0,4-12 0 0 0,-1 5 0 0 0,11-29 0 0 0,2-3-64 0 0,-1-6-273 0 0,-1-1-138 0 0,0 0-33 0 0,17-3-1028 0 0,-10-2 192 0 0,0 0 0 0 0,0-1-1 0 0,10-10 1 0 0,-7 5-191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3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10 15663 0 0,'0'0'356'0'0,"0"0"50"0"0,0 0 20 0 0,0-2-42 0 0,2-4-112 0 0,-1 5 463 0 0,-1 1 234 0 0,0 0 45 0 0,0 0-61 0 0,-7 11 256 0 0,-23 42-180 0 0,3 1-1 0 0,-35 94 0 0 0,50-115-933 0 0,5-15-95 0 0,1 1 0 0 0,1 0 0 0 0,1 0 0 0 0,0 0 0 0 0,2 1 0 0 0,0-1 0 0 0,1 1 0 0 0,1 0 0 0 0,1-1 0 0 0,5 31 0 0 0,-5-46 0 0 0,-1-2 0 0 0,0 0 0 0 0,1-1 0 0 0,0 1 0 0 0,-1-1 0 0 0,1 1 0 0 0,0-1 0 0 0,-1 1 0 0 0,1-1 0 0 0,0 0 0 0 0,0 1 0 0 0,0-1 0 0 0,0 0 0 0 0,0 1 0 0 0,1-1 0 0 0,1 1 0 0 0,-2 0-308 0 0,0-1-283 0 0,0 0 0 0 0,0 0 0 0 0,-1 0 0 0 0,1 0 0 0 0,0-1-1 0 0,0 1 1 0 0,0 0 0 0 0,0 0 0 0 0,0-1 0 0 0,0 1 0 0 0,0-1 0 0 0,0 1 0 0 0,0-1 0 0 0,2 1 0 0 0,5 0-6491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3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15663 0 0,'0'0'356'0'0,"0"0"50"0"0,3-14 538 0 0,1-1-140 0 0,1 0 1 0 0,0 1-1 0 0,1 0 1 0 0,11-20 0 0 0,1-3 190 0 0,-7 13-722 0 0,8-19 1181 0 0,35-58-1 0 0,-50 93-1453 0 0,-4 8 0 0 0,0 0 0 0 0,0-1 0 0 0,0 1 0 0 0,0 0 0 0 0,0 0 0 0 0,0 0 0 0 0,0 0 0 0 0,0 0 0 0 0,0-1 0 0 0,0 1 0 0 0,0 0 0 0 0,0 0 0 0 0,-1 0 0 0 0,1 0 0 0 0,0 0 0 0 0,0 0 0 0 0,0 0 0 0 0,0-1 0 0 0,0 1 0 0 0,0 0 0 0 0,0 0 0 0 0,-1 0 0 0 0,1 0 0 0 0,0 0 0 0 0,0 0 0 0 0,0 0 0 0 0,0 0 0 0 0,0 0 0 0 0,-1 0 0 0 0,1 0 0 0 0,0 0 0 0 0,0 0 0 0 0,0 0 0 0 0,0 0 0 0 0,-1 0 0 0 0,1 0 0 0 0,0 0 0 0 0,0 0 0 0 0,0 0 0 0 0,0 0 0 0 0,0 0 0 0 0,-1 0 0 0 0,1 0 0 0 0,0 0 0 0 0,0 0 0 0 0,0 0 0 0 0,0 0 0 0 0,0 0 0 0 0,0 0 0 0 0,-1 1 0 0 0,1-1 0 0 0,0 0 0 0 0,0 0 0 0 0,0 0 0 0 0,0 0 0 0 0,-1 1 0 0 0,-1-1 0 0 0,1 1 0 0 0,0 0 0 0 0,0 0 0 0 0,0-1 0 0 0,0 1 0 0 0,0 0 0 0 0,0 0 0 0 0,1 0 0 0 0,-1 0 0 0 0,0 0 0 0 0,0 0 0 0 0,1 0 0 0 0,-1 1 0 0 0,0 1 0 0 0,-2 2 0 0 0,1 0 0 0 0,0 0 0 0 0,1 1 0 0 0,-1-1 0 0 0,1 1 0 0 0,0-1 0 0 0,0 9 0 0 0,1-11 0 0 0,0-1 0 0 0,0 1 0 0 0,1-1 0 0 0,-1 0 0 0 0,0 1 0 0 0,1-1 0 0 0,0 0 0 0 0,-1 1 0 0 0,1-1 0 0 0,0 0 0 0 0,0 0 0 0 0,0 0 0 0 0,1 0 0 0 0,-1 0 0 0 0,0 0 0 0 0,1 0 0 0 0,-1 0 0 0 0,1 0 0 0 0,0-1 0 0 0,2 3 0 0 0,2 0 0 0 0,-4-2 0 0 0,0 0 0 0 0,1-1 0 0 0,-1 1 0 0 0,1-1 0 0 0,0 1 0 0 0,-1-1 0 0 0,1 0 0 0 0,0 0 0 0 0,0 0 0 0 0,0 0 0 0 0,0-1 0 0 0,-1 1 0 0 0,1-1 0 0 0,6 0 0 0 0,-2 0 0 0 0,0 0 0 0 0,0 0 0 0 0,7-2 0 0 0,-4 1 0 0 0,0 0 0 0 0,1 0 0 0 0,15 2 0 0 0,-16 1 0 0 0,-4 6 0 0 0,-6-6 0 0 0,1 0 0 0 0,0 0 0 0 0,-1 0 0 0 0,0 1 0 0 0,1-1 0 0 0,-1 0 0 0 0,0 0 0 0 0,0 0 0 0 0,0 1 0 0 0,-1-1 0 0 0,1 0 0 0 0,-1 3 0 0 0,-10 26 0 0 0,4-9 0 0 0,-4 6 0 0 0,8-23 0 0 0,0 1 0 0 0,1 0 0 0 0,0 1 0 0 0,-2 7 0 0 0,-2 10-64 0 0,6-23-273 0 0,0-1-138 0 0,0 1 364 0 0,0-1 1 0 0,0 1-1 0 0,1-1 0 0 0,-1 0 0 0 0,0 1 0 0 0,1-1 1 0 0,-1 0-1 0 0,1 0 0 0 0,-1 1 0 0 0,0-1 1 0 0,1 0-1 0 0,-1 0 0 0 0,1 1 0 0 0,-1-1 1 0 0,1 0-1 0 0,-1 0 0 0 0,0 0 0 0 0,1 0 0 0 0,-1 0 1 0 0,1 0-1 0 0,-1 0 0 0 0,1 0 0 0 0,-1 0 1 0 0,1 0-1 0 0,-1 0 0 0 0,1 0 0 0 0,-1 0 0 0 0,1 0 1 0 0,-1 0-1 0 0,0 0 0 0 0,1-1 0 0 0,0 1 1 0 0,17-4-3016 0 0,-3-2 1079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3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19351 0 0,'0'0'439'0'0,"0"0"62"0"0,0 0 33 0 0,0 0-65 0 0,3 0-309 0 0,1-1-110 0 0,-1 1-1 0 0,1 0 1 0 0,0 0 0 0 0,0 0-1 0 0,-1 1 1 0 0,1-1 0 0 0,0 1 0 0 0,3 1-1 0 0,3 1 452 0 0,15 1 798 0 0,1-2 0 0 0,0 0 1 0 0,49-4-1 0 0,-29-4-1244 0 0,3-2-495 0 0,-45 7-135 0 0,1 1 236 0 0,0-1 0 0 0,-1 0 1 0 0,1 0-1 0 0,6-3 0 0 0,-9 3-541 0 0,0 0 1 0 0,0 0 0 0 0,0 0-1 0 0,0-1 1 0 0,0 1 0 0 0,0-1-1 0 0,3-2 1 0 0,6-10-1168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3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15663 0 0,'0'0'719'0'0,"0"0"-20"0"0,0 0-306 0 0,0 0 371 0 0,0 0 209 0 0,0 2 41 0 0,0 4-552 0 0,-1 0 1 0 0,0 0 0 0 0,0 1 0 0 0,-1-1 0 0 0,1 0-1 0 0,-1 0 1 0 0,-4 7 0 0 0,4-7-247 0 0,0 1 0 0 0,0-1-1 0 0,0 10 1 0 0,1-10-87 0 0,0-1 1 0 0,0 1-1 0 0,-1 0 1 0 0,0 0 0 0 0,-2 6-1 0 0,-14 32-129 0 0,8-15 0 0 0,10-28-43 0 0,-1-1-208 0 0,1 0 0 0 0,0 0 0 0 0,0 1 0 0 0,0-1 0 0 0,-1 0-1 0 0,1 1 1 0 0,0-1 0 0 0,0 0 0 0 0,0 1 0 0 0,0-1 0 0 0,0 0 0 0 0,0 1 0 0 0,0-1 0 0 0,0 0 0 0 0,0 1 0 0 0,0-1 0 0 0,0 0 0 0 0,0 1 0 0 0,0-1 0 0 0,0 0 0 0 0,0 1 0 0 0,0-1 0 0 0,0 1 0 0 0,10 1-6913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1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10 256 10135 0 0,'0'0'231'0'0,"0"0"29"0"0,0 0 19 0 0,1 0-263 0 0,-1 0 1 0 0,0 0 0 0 0,1 1-1 0 0,-1-1 1 0 0,0 0-1 0 0,0 0 1 0 0,1 1 0 0 0,-1-1-1 0 0,0 0 1 0 0,0 1-1 0 0,0-1 1 0 0,1 0 0 0 0,-1 0-1 0 0,0 1 1 0 0,0-1 0 0 0,0 1-1 0 0,0-1 1 0 0,0 0-1 0 0,0 1 1 0 0,0-1 0 0 0,0 0-1 0 0,0 1 1 0 0,0-1-1 0 0,0 0 1 0 0,0 1 0 0 0,-7 13 1596 0 0,1-11 7708 0 0,8-15-8130 0 0,2 3-1055 0 0,1 0 1 0 0,-1 1-1 0 0,1-1 1 0 0,1 1-1 0 0,0 1 1 0 0,8-10-1 0 0,15-20 849 0 0,21-31-787 0 0,-1 3 1209 0 0,-32 44-815 0 0,-12 13-576 0 0,-7 5-12 0 0,-4 5-8 0 0,5-2 4 0 0,1 0 0 0 0,-1 0 0 0 0,0 0 0 0 0,1 0 0 0 0,-1 1 0 0 0,1-1 0 0 0,-1 0 0 0 0,1 0 0 0 0,-1 1 0 0 0,1-1 0 0 0,0 0 0 0 0,-1 1 0 0 0,1-1 0 0 0,-1 0 0 0 0,1 1 0 0 0,-1 0 0 0 0,0 10 0 0 0,-4 9 0 0 0,4-14 0 0 0,-1 7 0 0 0,0 0 0 0 0,2-1 0 0 0,1-10 0 0 0,-1-1 0 0 0,1 1 0 0 0,-1-1 0 0 0,1 0 0 0 0,0 1 0 0 0,-1-1 0 0 0,1 0 0 0 0,0 1 0 0 0,0-1 0 0 0,0 0 0 0 0,0 0 0 0 0,2 2 0 0 0,3 1 0 0 0,1 0 0 0 0,-1 0 0 0 0,12 4 0 0 0,-8-5 0 0 0,-4-1 0 0 0,-1 0 0 0 0,0 1 0 0 0,0-1 0 0 0,10 7 0 0 0,11 6 0 0 0,-15-6 0 0 0,-1 1 0 0 0,-4 3 0 0 0,0 5 0 0 0,-7-13 0 0 0,-1-2 0 0 0,2 1 0 0 0,0 0 0 0 0,-10 8 0 0 0,6-6 0 0 0,0 0 0 0 0,-1-1 0 0 0,0 0 0 0 0,0 0 0 0 0,-1 0 0 0 0,1-1 0 0 0,-1 1 0 0 0,0-1 0 0 0,0 0 0 0 0,0-1 0 0 0,-1 0 0 0 0,1 0 0 0 0,-1 0 0 0 0,-8 1 0 0 0,5 0 0 0 0,6-2 0 0 0,1-1 0 0 0,-1 0 0 0 0,0 1 0 0 0,0-2 0 0 0,0 1 0 0 0,0 0 0 0 0,0-1 0 0 0,0 0 0 0 0,0 0 0 0 0,-7-1 0 0 0,-7 1-796 0 0,15-1-604 0 0,0-1 803 0 0,2 1 301 0 0,1 1 0 0 0,-1-1 1 0 0,1 0-1 0 0,-1 0 0 0 0,1 0 1 0 0,0 0-1 0 0,-1 0 0 0 0,1 0 0 0 0,0 0 1 0 0,0 0-1 0 0,0-1 0 0 0,-1 1 1 0 0,1 0-1 0 0,0 0 0 0 0,0 0 1 0 0,1 0-1 0 0,-1-1 0 0 0,4-9-6868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3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17503 0 0,'0'0'399'0'0,"0"0"60"0"0,-7 7 587 0 0,5 0-1289 0 0,-1 1 1031 0 0,0 1 0 0 0,1-1 0 0 0,0 1-1 0 0,0 0 1 0 0,0 16 0 0 0,7 92 1819 0 0,-4-109-2324 0 0,0 0 1 0 0,-1 0 0 0 0,-1 10-1 0 0,-1 34-364 0 0,2-50-256 0 0,0-2-138 0 0,0 0-33 0 0,0 0-4 0 0,0 0 0 0 0,0 0 0 0 0,0 0 0 0 0,0 0-204 0 0,1-2-857 0 0,1-1 911 0 0,-1 0 0 0 0,1-1 1 0 0,-1 0-1 0 0,0 1 0 0 0,1-5 0 0 0,-2 8 649 0 0,3-16-2034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3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15663 0 0,'-7'8'337'0'0,"8"-6"235"0"0,14-7 465 0 0,-2 0-1124 0 0,-9 4 461 0 0,0 0 0 0 0,1 0 1 0 0,-1 0-1 0 0,0 1 0 0 0,1-1 0 0 0,-1 1 1 0 0,0 0-1 0 0,1 1 0 0 0,-1-1 0 0 0,0 1 1 0 0,1-1-1 0 0,5 3 0 0 0,-9-3 142 0 0,2 1-348 0 0,0-1-1 0 0,-1 1 1 0 0,1 0-1 0 0,-1 0 1 0 0,1 0-1 0 0,-1 0 1 0 0,0 0-1 0 0,1 0 1 0 0,-1 0-1 0 0,0 1 1 0 0,0-1 0 0 0,3 3-1 0 0,-2-1 9 0 0,0-1 0 0 0,0 1-1 0 0,-1 0 1 0 0,1 0 0 0 0,-1 0 0 0 0,0 0-1 0 0,4 6 1 0 0,-2 1-79 0 0,-1 0-1 0 0,0 0 1 0 0,-1 1-1 0 0,0-1 1 0 0,-1 1-1 0 0,0-1 1 0 0,-1 1-1 0 0,0-1 1 0 0,0 1-1 0 0,-1-1 1 0 0,-4 18-1 0 0,-4 9 691 0 0,-26 68 0 0 0,4-15-343 0 0,28-82-446 0 0,0 0-1 0 0,-1 0 1 0 0,0 0 0 0 0,-8 12 0 0 0,2-4-51 0 0,9-15-284 0 0,1-1-138 0 0,0 0-33 0 0,0 0-208 0 0,-9-8-2809 0 0,-12-9 1493 0 0,21 16 1886 0 0,-1 0 1 0 0,0 0-1 0 0,1 0 0 0 0,-1-1 1 0 0,0 1-1 0 0,1 0 0 0 0,0 0 1 0 0,-1 0-1 0 0,1-1 1 0 0,0 1-1 0 0,-1 0 0 0 0,1-1 1 0 0,0-1-1 0 0,0 3 138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3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11975 0 0,'0'0'267'0'0,"0"0"42"0"0,0 0 17 0 0,0 0-28 0 0,1 0-58 0 0,30-12 3224 0 0,-22 8-2566 0 0,1 0 1 0 0,1 0 0 0 0,-1 1 0 0 0,0 0-1 0 0,15-1 1 0 0,-17 3-767 0 0,123-2 3032 0 0,-82 4-3164 0 0,-23-1 0 0 0,29 4 0 0 0,-30-1 130 0 0,35-2-1 0 0,-35-2 55 0 0,80-3 1421 0 0,70-11-1605 0 0,-87 6 0 0 0,28-2 0 0 0,-94 10 0 0 0,0-1 0 0 0,23-6 0 0 0,-23 5 0 0 0,24-2 0 0 0,-13 2 0 0 0,31-4 0 0 0,224-14 0 0 0,-267 20 0 0 0,0 2 0 0 0,40 6 0 0 0,-42-4 0 0 0,1-1 0 0 0,0-1 0 0 0,35-3 0 0 0,-5 0 0 0 0,34-4 0 0 0,-22 1 0 0 0,-1-3 0 0 0,-14 0 0 0 0,58 3 0 0 0,-48 4 0 0 0,61 2 0 0 0,-106-1 0 0 0,0 0 0 0 0,16-3 0 0 0,16-1 0 0 0,2 3 0 0 0,61-8 0 0 0,-65 7 0 0 0,-27 2 0 0 0,-1 0 0 0 0,20-4 0 0 0,-29 3 0 0 0,18 1 0 0 0,-4 1 443 0 0,-3 2 929 0 0,-14-3-1574 0 0,-2 0-248 0 0,0 0-50 0 0,1 0 126 0 0,16 0 748 0 0,-15 0-748 0 0,-2 0 576 0 0,0 0 248 0 0,0 0 50 0 0,0 0-58 0 0,0 0-357 0 0,0 0-406 0 0,0 0-154 0 0,0 0-33 0 0,0 0-72 0 0,-5-5-1276 0 0,-3 1-665 0 0,-1-1-6010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3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0,1 1-196 0 0,5 1 47 0 0,-4-2 571 0 0,-2 0 249 0 0,0 0 45 0 0,0 0-61 0 0,0 0-288 0 0,0 0-121 0 0,19-3 2532 0 0,4 8-1096 0 0,-12 2-1793 0 0,-10-3-177 0 0,-1-2 37 0 0,33 103 1910 0 0,-23-68-923 0 0,16 39-1 0 0,-22-65-1033 0 0,-1 0 0 0 0,0 0 0 0 0,2 14 0 0 0,-3-12 0 0 0,7 22 0 0 0,-7-30 0 0 0,0 0 0 0 0,-1 0 0 0 0,1 0 0 0 0,-1 1 0 0 0,-1-1 0 0 0,1 1 0 0 0,-1-1 0 0 0,1 1 0 0 0,-2 9 0 0 0,-2-10 10 0 0,3-2-5 0 0,1 28-84 0 0,-1-29-258 0 0,-4-8-963 0 0,1 1 0 0 0,-1 1 0 0 0,0-1 0 0 0,-6-5 0 0 0,0-1-2143 0 0,4 4 1907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3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11975 0 0,'0'0'267'0'0,"0"0"42"0"0,0 0 17 0 0,0 0-28 0 0,0 0-58 0 0,0 0 491 0 0,0 0 238 0 0,0 0 45 0 0,0 0 8 0 0,0 0 2 0 0,0 0 0 0 0,0 0 0 0 0,0 0-69 0 0,0 0-290 0 0,-16 2 839 0 0,14-2-1435 0 0,1 0-64 0 0,0 0 0 0 0,1 0 0 0 0,-1 0 0 0 0,0 1 0 0 0,0-1 0 0 0,1 0 0 0 0,-1 0 0 0 0,0 1-1 0 0,1-1 1 0 0,-1 0 0 0 0,0 1 0 0 0,1-1 0 0 0,-1 1 0 0 0,1-1 0 0 0,-1 1 0 0 0,1-1 0 0 0,-1 1-1 0 0,1-1 1 0 0,-1 1 0 0 0,0 0 0 0 0,-11 12 231 0 0,8-10-35 0 0,0 1 0 0 0,1 0-1 0 0,-1-1 1 0 0,-1 0 0 0 0,-3 3-1 0 0,-28 15 142 0 0,17-9-209 0 0,-22 10 0 0 0,24-14-133 0 0,4-2 0 0 0,-1-1 0 0 0,-16 5 0 0 0,22-8 0 0 0,1-4-133 0 0,1-9-1867 0 0,5 7-5041 0 0,4-2-41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5:3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24 13823 0 0,'0'0'315'0'0,"0"0"45"0"0,0 0 21 0 0,0 0-49 0 0,-2-1-220 0 0,-3-1 39 0 0,4 1 569 0 0,-8-4 2723 0 0,7 4-3137 0 0,1 0 0 0 0,0 0 0 0 0,-1 0 0 0 0,1 0 0 0 0,-1 0 0 0 0,0 0 0 0 0,1 0 0 0 0,-3 0 0 0 0,-22-3 2942 0 0,25 4-2877 0 0,1 0 117 0 0,0 0 21 0 0,1 0-66 0 0,37-1-277 0 0,-22 0-148 0 0,0 1 0 0 0,0 1-1 0 0,21 4 1 0 0,-35-5 353 0 0,-2 0 117 0 0,5 21 629 0 0,-5-20-1117 0 0,1 0 0 0 0,-1 0 0 0 0,1 0 0 0 0,-1 0 0 0 0,0 0 0 0 0,1 1 0 0 0,-1-1 0 0 0,0 0 0 0 0,0 0 0 0 0,0 1 0 0 0,0-1 0 0 0,0 0 0 0 0,0 0 0 0 0,0 0 0 0 0,0 1 0 0 0,0-1 0 0 0,-1 0 0 0 0,1 0 0 0 0,0 0 0 0 0,-1 0 0 0 0,1 1 0 0 0,-1-1 0 0 0,1 0 0 0 0,-1 0 0 0 0,0 0 0 0 0,0 0 0 0 0,1 0 0 0 0,-1 0 0 0 0,0-1 0 0 0,0 1 0 0 0,0 0 0 0 0,0 0 0 0 0,-1 1 0 0 0,-17 13 0 0 0,-35 23 0 0 0,34-25 0 0 0,-31 27 0 0 0,47-36 0 0 0,1-1 0 0 0,0 0 0 0 0,0 1 0 0 0,0 0 0 0 0,0-1 0 0 0,1 1 0 0 0,-1 0 0 0 0,-1 6 0 0 0,3-7 0 0 0,0-1 0 0 0,0 0 0 0 0,1 1 0 0 0,-1 0 0 0 0,1-1 0 0 0,-1 1 0 0 0,1-1 0 0 0,0 1 0 0 0,0-1 0 0 0,1 1 0 0 0,-1-1 0 0 0,0 1 0 0 0,1 0 0 0 0,-1-1 0 0 0,1 0 0 0 0,2 5 0 0 0,-3-6 0 0 0,1 0 0 0 0,-1 0 0 0 0,1 0 0 0 0,0 0 0 0 0,-1 1 0 0 0,1-1 0 0 0,0 0 0 0 0,0-1 0 0 0,0 1 0 0 0,0 0 0 0 0,0 0 0 0 0,0 0 0 0 0,0 0 0 0 0,0-1 0 0 0,1 1 0 0 0,-1-1 0 0 0,0 1 0 0 0,0-1 0 0 0,0 1 0 0 0,1-1 0 0 0,-1 1 0 0 0,0-1 0 0 0,1 0 0 0 0,-1 0 0 0 0,0 0 0 0 0,1 0 0 0 0,1 0 0 0 0,4 0 0 0 0,75 13 0 0 0,-77-12 0 0 0,14 0 0 0 0,-16-2 0 0 0,23 2 0 0 0,-19 0-64 0 0,-5-1-273 0 0,-2 0-138 0 0,0 0-33 0 0,0 0-208 0 0,3-13-2809 0 0,6-12 1493 0 0,-2 3-15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0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4 251 8287 0 0,'0'0'191'0'0,"0"0"26"0"0,0 0 9 0 0,0 6 513 0 0,0 9 5856 0 0,0-12-6989 0 0,-3 8 7444 0 0,3-10-6607 0 0,0-1-222 0 0,0 0 166 0 0,0-2 101 0 0,0-6-413 0 0,1-1 0 0 0,0 0-1 0 0,1 0 1 0 0,0 0 0 0 0,1 1 0 0 0,4-13 0 0 0,28-52 418 0 0,-15 34-393 0 0,34-58-28 0 0,-53 95 299 0 0,-1 2 117 0 0,0 0 21 0 0,0 0-66 0 0,1 1-294 0 0,11 6-129 0 0,0-3-24 0 0,0 0 4 0 0,-7-3 0 0 0,5-3 0 0 0,-2 2 0 0 0,-1 6 0 0 0,1 2 0 0 0,-6-7 0 0 0,-1 0 0 0 0,0 1 0 0 0,1 0 0 0 0,-1-1 0 0 0,0 1 0 0 0,0 0 0 0 0,0 0 0 0 0,0-1 0 0 0,0 1 0 0 0,0 0 0 0 0,-1 0 0 0 0,1 0 0 0 0,-1 0 0 0 0,1 0 0 0 0,-1 0 0 0 0,0 0 0 0 0,1 3 0 0 0,-1 0 0 0 0,0 0 0 0 0,1-1 0 0 0,-1 1 0 0 0,0-1 0 0 0,-1 0 0 0 0,1 1 0 0 0,-1-1 0 0 0,-1 7 0 0 0,-1 2 0 0 0,-2 9 0 0 0,3-15 0 0 0,1 0 0 0 0,-1 1 0 0 0,2-1 0 0 0,-1 15 0 0 0,1-3 0 0 0,2-10 0 0 0,2-2 0 0 0,-4-7 0 0 0,1 1 0 0 0,1-1 0 0 0,-1 1 0 0 0,0-1 0 0 0,1 1 0 0 0,-1-1 0 0 0,0 1 0 0 0,1-1 0 0 0,-1 0 0 0 0,1 0 0 0 0,-1 0 0 0 0,1 0 0 0 0,-1 0 0 0 0,1 0 0 0 0,-1 0 0 0 0,1 0 0 0 0,-1 0 0 0 0,1-1 0 0 0,2 0 0 0 0,-1 0-23 0 0,-1-1-1 0 0,1 1 1 0 0,0 0-1 0 0,0-1 0 0 0,-1 0 1 0 0,1 0-1 0 0,3-3 1 0 0,4-2-190 0 0,-3 0-707 0 0,0 0 0 0 0,0 0 0 0 0,0 0 0 0 0,-1-1 0 0 0,0 0 0 0 0,-1 0 0 0 0,1 0 0 0 0,5-14 0 0 0,2-3-6247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0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11975 0 0,'0'0'267'0'0,"0"0"42"0"0,0 0 17 0 0,0 0-28 0 0,0 0-58 0 0,0 0 491 0 0,0 0 238 0 0,0 0 45 0 0,0 0-61 0 0,0 0-288 0 0,0 0-121 0 0,1 1-28 0 0,6 0-170 0 0,0 0 0 0 0,-1 0 0 0 0,1-1 0 0 0,0 0 0 0 0,0 0 0 0 0,-1 0 0 0 0,13-3 0 0 0,-9 2 97 0 0,-1 0 0 0 0,1 0 0 0 0,12 1 0 0 0,2 2-348 0 0,23-2-1 0 0,-28 0-100 0 0,0 0 1 0 0,31 4-1 0 0,5 4 1030 0 0,111-1 0 0 0,-19-12-1024 0 0,-59 0 0 0 0,-75 4 0 0 0,-1 0 0 0 0,0-1 0 0 0,19-5 0 0 0,20-4 0 0 0,6 1 0 0 0,-53 11-22 0 0,-6 3-48 0 0,-6 3-239 0 0,-5 1-1641 0 0,0 0 1 0 0,-25 9 0 0 0,27-12 414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0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13823 0 0,'0'0'315'0'0,"0"0"45"0"0,0 0 21 0 0,1 0-49 0 0,5-2-220 0 0,0-3-29 0 0,-5 4 282 0 0,19-11 6264 0 0,-17 14-6531 0 0,-1 0-1 0 0,0 0 0 0 0,0 0 0 0 0,0 0 0 0 0,0 0 0 0 0,0 0 0 0 0,0 1 0 0 0,-1-1 0 0 0,1 1 0 0 0,-1-1 0 0 0,2 6 0 0 0,12 36 1479 0 0,-7-18-1150 0 0,25 50 643 0 0,-7-20-255 0 0,-12-20-649 0 0,-9-9-165 0 0,-4-25 0 0 0,0 0 0 0 0,0 0 0 0 0,-1 0 0 0 0,1 0 0 0 0,-1 1 0 0 0,1-1 0 0 0,-1 0 0 0 0,0 0 0 0 0,0 0 0 0 0,0 1 0 0 0,0-1 0 0 0,-1 3 0 0 0,-1 3 0 0 0,0 1 0 0 0,0-1 0 0 0,-2-1 0 0 0,1-1-64 0 0,3-4-273 0 0,0-2-138 0 0,0 0-33 0 0,0 0 65 0 0,0-2 294 0 0,2-8 245 0 0,-2 8-4014 0 0,1-2-2582 0 0,0-4-138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0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 10135 0 0,'0'0'464'0'0,"0"0"-9"0"0,-8-1 3161 0 0,4 2 7109 0 0,-9 18-10553 0 0,8-14-172 0 0,0-1 0 0 0,0 1 0 0 0,0-1 0 0 0,-1 0 0 0 0,1 0 0 0 0,-1-1 0 0 0,0 0 0 0 0,-11 4 0 0 0,-12 8 0 0 0,-3 0 0 0 0,24-12 0 0 0,1-1 0 0 0,-1 1 0 0 0,0-2 0 0 0,0 1 0 0 0,0-1 0 0 0,0 0 0 0 0,0-1 0 0 0,-11 0 0 0 0,6 0-549 0 0,12 0 221 0 0,-1 0 0 0 0,1 0 0 0 0,-1 0 0 0 0,1 0-1 0 0,0 0 1 0 0,-1 0 0 0 0,1 0 0 0 0,-1 0 0 0 0,1-1 0 0 0,-2 0 0 0 0,-6-2-7522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1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13823 0 0,'0'0'630'0'0,"0"0"-13"0"0,-8 3-368 0 0,5-2-25 0 0,-1 1 0 0 0,1 0-1 0 0,0 1 1 0 0,0-1-1 0 0,1 0 1 0 0,-1 1 0 0 0,0-1-1 0 0,1 1 1 0 0,-1 0 0 0 0,1 0-1 0 0,0 0 1 0 0,0 0-1 0 0,0 0 1 0 0,-1 4 0 0 0,-3 7 516 0 0,1 0 0 0 0,-5 19-1 0 0,0 2-178 0 0,-14 34-269 0 0,-19 49 1481 0 0,29-78-1773 0 0,11-31 72 0 0,2-7 299 0 0,1-2 117 0 0,0 0 21 0 0,13-3 83 0 0,3-2-587 0 0,1-1 0 0 0,-1-1 0 0 0,24-13 0 0 0,-22 10-6 0 0,0 1-1 0 0,22-7 1 0 0,-11 5 73 0 0,-3 5 1296 0 0,-23 5-925 0 0,-1 2-294 0 0,10 3-133 0 0,-2 3-16 0 0,-5 4 0 0 0,-4-7 0 0 0,-1-1 0 0 0,1 1 0 0 0,-1-1 0 0 0,0 1 0 0 0,0-1 0 0 0,-1 1 0 0 0,1-1 0 0 0,-1 1 0 0 0,-1 3 0 0 0,-18 42 0 0 0,16-40 0 0 0,-9 11 0 0 0,6-9 0 0 0,-2-4 0 0 0,1-2-64 0 0,7-4-273 0 0,1-1-138 0 0,-3-3-301 0 0,3 3 762 0 0,-1-1 0 0 0,1 1 0 0 0,0 0 0 0 0,-1 0 0 0 0,1 0 0 0 0,0 0 0 0 0,-1-1 0 0 0,1 1-1 0 0,0 0 1 0 0,0 0 0 0 0,-1-1 0 0 0,1 1 0 0 0,0 0 0 0 0,0 0 0 0 0,-1-1 0 0 0,1 1 0 0 0,0 0 0 0 0,0-1-1 0 0,0 1 1 0 0,0 0 0 0 0,-1-1 0 0 0,1 1 0 0 0,0-2-37 0 0,-1 0 0 0 0,1 0 0 0 0,-1 1 0 0 0,1-1 0 0 0,-1 0 0 0 0,1 0 0 0 0,0 0 0 0 0,0 1 0 0 0,0-1 0 0 0,0 0 0 0 0,0 0 0 0 0,1 0 0 0 0,-1 1 0 0 0,0-1 0 0 0,1 0 0 0 0,0 0 0 0 0,1-3 0 0 0,0-1-631 0 0,12-31-4058 0 0,-6 20-2528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0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13823 0 0,'0'0'630'0'0,"0"0"-13"0"0,0 0-320 0 0,0 0 105 0 0,0 0 87 0 0,0 0 20 0 0,0 0 71 0 0,16-3 2296 0 0,29-9-1014 0 0,-33 8-1165 0 0,0 1-1 0 0,1 0 0 0 0,-1 1 1 0 0,19-1-1 0 0,-13 3-677 0 0,-8-1-57 0 0,0 2 0 0 0,1-1 0 0 0,10 3 0 0 0,-1-3-3987 0 0,-18 0-3825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1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13823 0 0,'1'1'630'0'0,"4"0"-462"0"0,-1-1 0 0 0,1 0 0 0 0,-1 1 0 0 0,1-2 0 0 0,6 0 0 0 0,15-8 1730 0 0,-17 5-943 0 0,0 1 0 0 0,12-4-1 0 0,8 1 1005 0 0,-13 2-1521 0 0,0 1 0 0 0,18-1-1 0 0,-26 4-447 0 0,-4 0-4 0 0,-1-1 1 0 0,1 1 0 0 0,0-1 0 0 0,0 1 0 0 0,-1-1-1 0 0,1 0 1 0 0,0 0 0 0 0,4-3 0 0 0,-7 4-667 0 0,-1 0-269 0 0,0 0-62 0 0,0 0-12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1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60 206 11975 0 0,'0'0'267'0'0,"1"-2"42"0"0,11-59 1286 0 0,-9 52-594 0 0,-1 0 1 0 0,1 0-1 0 0,5-11 1 0 0,1-2 165 0 0,5-2 1905 0 0,-14 23-2560 0 0,1 0-68 0 0,0-5-217 0 0,-1 5 161 0 0,-2 2-344 0 0,0-1-1 0 0,1 1 1 0 0,-1 0 0 0 0,0 0 0 0 0,1 0-1 0 0,-1 0 1 0 0,1 0 0 0 0,-1 0 0 0 0,1 0-1 0 0,-1 0 1 0 0,1 1 0 0 0,0-1-1 0 0,0 0 1 0 0,-1 1 0 0 0,1-1 0 0 0,0 1-1 0 0,0-1 1 0 0,1 1 0 0 0,-1 0 0 0 0,-1 2-1 0 0,0 1 43 0 0,0-1 0 0 0,0 1 0 0 0,0 0 0 0 0,1 0 0 0 0,0 0-1 0 0,0 0 1 0 0,-1 5 0 0 0,1 12-86 0 0,-1 10 0 0 0,2-30 0 0 0,0 0 0 0 0,0 0 0 0 0,0 0 0 0 0,1 0 0 0 0,-1 0 0 0 0,0 0 0 0 0,1 0 0 0 0,0-1 0 0 0,-1 1 0 0 0,1 0 0 0 0,0 0 0 0 0,1 1 0 0 0,-1-2 0 0 0,0 0 0 0 0,0 0 0 0 0,0 0 0 0 0,0-1 0 0 0,0 1 0 0 0,0 0 0 0 0,0-1 0 0 0,0 1 0 0 0,0-1 0 0 0,0 0 0 0 0,1 1 0 0 0,-1-1 0 0 0,0 0 0 0 0,0 1 0 0 0,0-1 0 0 0,1 0 0 0 0,-1 0 0 0 0,0 0 0 0 0,0 0 0 0 0,0 0 0 0 0,1 0 0 0 0,0-1 0 0 0,23-6 0 0 0,57-33 0 0 0,-75 36 0 0 0,0 0 0 0 0,0-1 0 0 0,0 0 0 0 0,-1 0 0 0 0,11-10 0 0 0,27-35 0 0 0,-34 38 0 0 0,-2 3-9 0 0,-2 1 30 0 0,0 1-1 0 0,-1-1 0 0 0,7-13 0 0 0,-11 20 351 0 0,-4 8 626 0 0,-6 14-779 0 0,2-5-88 0 0,1 0 0 0 0,-6 25 0 0 0,1 17-130 0 0,-6 119 0 0 0,15-130 0 0 0,-15 82 0 0 0,15-122 0 0 0,0 0 0 0 0,0 0 0 0 0,-1-1 0 0 0,-6 12 0 0 0,-4 7 0 0 0,9-17 0 0 0,-1-1 0 0 0,1 0 0 0 0,-1 0 0 0 0,-1-1 0 0 0,1 0 0 0 0,-1 1 0 0 0,0-2 0 0 0,-12 10 0 0 0,14-13 0 0 0,0 0 0 0 0,1 0 0 0 0,-1 0 0 0 0,0 0 0 0 0,0-1 0 0 0,-5 2 0 0 0,-9 3 0 0 0,16-5 0 0 0,1 0 0 0 0,-1-1 0 0 0,1 1 0 0 0,-1 0 0 0 0,1-1 0 0 0,-1 1 0 0 0,1-1 0 0 0,-1 1 0 0 0,0-1 0 0 0,1 0 0 0 0,-3 0 0 0 0,-1 1 0 0 0,0 0 0 0 0,2-1 0 0 0,1 1 0 0 0,0-1 0 0 0,-1 0 0 0 0,1 0 0 0 0,-1 0 0 0 0,1 0 0 0 0,-1 0 0 0 0,1-1 0 0 0,0 1 0 0 0,-1-1 0 0 0,1 1 0 0 0,-3-2 0 0 0,0 1 0 0 0,1 0 0 0 0,0 0 0 0 0,0-1 0 0 0,0 1 0 0 0,0-1 0 0 0,0 0 0 0 0,0 0 0 0 0,0-1 0 0 0,0 1 0 0 0,1-1 0 0 0,-7-6 0 0 0,9 8 0 0 0,0 0 0 0 0,1 0 0 0 0,-1 0 0 0 0,0 0 0 0 0,0 0 0 0 0,1 0 0 0 0,-1 0 0 0 0,0-1 0 0 0,1 1 0 0 0,-1 0 0 0 0,1 0 0 0 0,0-1 0 0 0,-1 1 0 0 0,1 0 0 0 0,0-1 0 0 0,0 1 0 0 0,0-2 0 0 0,0-1 0 0 0,0 2 0 0 0,0-1 0 0 0,0 1 0 0 0,0 0 0 0 0,0 0 0 0 0,0 0 0 0 0,0-1 0 0 0,1 1 0 0 0,-1 0 0 0 0,1 0 0 0 0,0 0 0 0 0,-1 0 0 0 0,1 0 0 0 0,0 0 0 0 0,2-3 0 0 0,1-1 0 0 0,1 0 0 0 0,9-10 0 0 0,2-2 0 0 0,-11 12-98 0 0,0 1 1 0 0,0-1-1 0 0,1 1 0 0 0,0 1 0 0 0,12-9 0 0 0,36-17-1734 0 0,-29 18 503 0 0,-1-1-4659 0 0,1 0-1724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1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54 13823 0 0,'0'0'315'0'0,"0"0"45"0"0,0 0 21 0 0,0 0-49 0 0,-2 0-220 0 0,-2-1 39 0 0,3 1 569 0 0,1 0 249 0 0,0 0 45 0 0,0 0 8 0 0,0 0 2 0 0,0 0 0 0 0,0 0 0 0 0,0 0-137 0 0,21-7-93 0 0,293-32 2869 0 0,-310 38-3935 0 0,-6 1-511 0 0,-9-1-2121 0 0,1 0-1803 0 0,1-2-3451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1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17 10135 0 0,'0'0'231'0'0,"0"0"29"0"0,0 0 19 0 0,-10-10 6174 0 0,7 8-6364 0 0,2 1 282 0 0,-18 0 2310 0 0,7 1-778 0 0,9-2-1464 0 0,-1 2 243 0 0,-16 3-614 0 0,-18 3 1743 0 0,38-6-1807 0 0,0 0-1 0 0,0 0 1 0 0,-1 0 0 0 0,1 0 0 0 0,0 0 0 0 0,0 0-1 0 0,0 0 1 0 0,0 0 0 0 0,0 0 0 0 0,0 0 0 0 0,-1 0 0 0 0,1 0-1 0 0,0 0 1 0 0,0 0 0 0 0,0 0 0 0 0,0 0 0 0 0,0 0-1 0 0,0 1 1 0 0,-1-1 0 0 0,1 0 0 0 0,0 0 0 0 0,0 0-1 0 0,0 0 1 0 0,0 0 0 0 0,0 0 0 0 0,0 0 0 0 0,0 0-1 0 0,0 0 1 0 0,-1 0 0 0 0,1 1 0 0 0,0-1 0 0 0,0 0 0 0 0,0 0-1 0 0,0 0 1 0 0,0 0 0 0 0,0 0 0 0 0,0 0 0 0 0,0 1-1 0 0,0-1 1 0 0,0 0 0 0 0,0 0 0 0 0,-5 11 1 0 0,-21 25-5 0 0,12-6 33 0 0,0 0 0 0 0,-15 57 0 0 0,-9 68 283 0 0,36-146-288 0 0,-2 6 315 0 0,2-7-133 0 0,0 0 0 0 0,1 1 1 0 0,0-1-1 0 0,0 1 1 0 0,1 8-1 0 0,-3 3-210 0 0,3-19 0 0 0,0 0 0 0 0,0-1 0 0 0,0 1 0 0 0,-1 0 0 0 0,1 0 0 0 0,0-1 0 0 0,0 1 0 0 0,0 0 0 0 0,0 0 0 0 0,0-1 0 0 0,1 1 0 0 0,-1 0 0 0 0,0 0 0 0 0,0-1 0 0 0,0 1 0 0 0,1 0 0 0 0,-1-1 0 0 0,1 2 0 0 0,0 0 0 0 0,2 7 0 0 0,4 2 0 0 0,-3-9 0 0 0,2 2 0 0 0,7 14 0 0 0,-13-17 0 0 0,1-1 0 0 0,-1 1 0 0 0,1-1 0 0 0,-1 1 0 0 0,1-1 0 0 0,-1 1 0 0 0,0-1 0 0 0,1 1 0 0 0,-1-1 0 0 0,0 1 0 0 0,0 0 0 0 0,1-1 0 0 0,-1 1 0 0 0,0-1 0 0 0,0 1 0 0 0,0 0 0 0 0,0-1 0 0 0,0 1 0 0 0,0 0 0 0 0,0-1 0 0 0,0 2 0 0 0,0 0 0 0 0,-1 6 0 0 0,-5 4 0 0 0,6-9 0 0 0,3 4 0 0 0,2 23 0 0 0,-6-22 0 0 0,-1 0 0 0 0,4 0 0 0 0,3 2 0 0 0,4 3 0 0 0,-4-6 0 0 0,2-2 0 0 0,-6-5-17 0 0,-1 0 0 0 0,0 1 0 0 0,0-1 0 0 0,1 0 0 0 0,-1 0 0 0 0,0 0-1 0 0,0 1 1 0 0,1-1 0 0 0,-1 0 0 0 0,0 0 0 0 0,1 0 0 0 0,-1 0 0 0 0,0 0 0 0 0,1 0 0 0 0,-1 0 0 0 0,0 1 0 0 0,1-1 0 0 0,-1 0-1 0 0,1 0 1 0 0,-1 0 0 0 0,0 0 0 0 0,1-1 0 0 0,-1 1 0 0 0,0 0 0 0 0,1 0 0 0 0,-1 0 0 0 0,0 0 0 0 0,1 0 0 0 0,-1 0 0 0 0,0 0-1 0 0,1-1 1 0 0,-1 1 0 0 0,0 0 0 0 0,0 0 0 0 0,1 0 0 0 0,-1-1 0 0 0,0 1 0 0 0,0 0 0 0 0,1 0 0 0 0,-1-1 0 0 0,0 1 0 0 0,0 0-1 0 0,0-1 1 0 0,1 1 0 0 0,-1 0 0 0 0,0 0 0 0 0,0-1 0 0 0,1 0-73 0 0,-1 0 1 0 0,0 0-1 0 0,0 0 0 0 0,1 0 1 0 0,-1 0-1 0 0,0 0 0 0 0,0 0 1 0 0,0 0-1 0 0,0 0 0 0 0,0 0 1 0 0,0-2-1 0 0,-7-6-2447 0 0,6 8-3182 0 0,1 1-1801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1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1 564 8287 0 0,'0'0'191'0'0,"0"0"26"0"0,0 0 9 0 0,0 0 110 0 0,2 11 2438 0 0,0 4-578 0 0,0-5-1157 0 0,0 1 0 0 0,0 0 1 0 0,1-1-1 0 0,8 19 0 0 0,-10-26-944 0 0,0 0-1 0 0,0-1 1 0 0,1 1-1 0 0,-1-1 1 0 0,1 1 0 0 0,-1-1-1 0 0,1 0 1 0 0,0 0-1 0 0,0 0 1 0 0,0 0-1 0 0,0 0 1 0 0,0 0 0 0 0,0 0-1 0 0,1 0 1 0 0,-1-1-1 0 0,3 2 1 0 0,0-1 180 0 0,0 0-258 0 0,0 0-1 0 0,0 0 1 0 0,0 0 0 0 0,0-1 0 0 0,0 0 0 0 0,0 0-1 0 0,1-1 1 0 0,8 0 0 0 0,-3 1-3 0 0,0-2 371 0 0,0 1 0 0 0,1-2-1 0 0,-1 0 1 0 0,0 0 0 0 0,11-5-1 0 0,-2 2-644 0 0,-11 2 260 0 0,-1 0 0 0 0,1-1 0 0 0,-1 0 0 0 0,0 0 0 0 0,9-7 0 0 0,17-8 0 0 0,-23 13 0 0 0,-1 0 0 0 0,1-1 0 0 0,12-12 0 0 0,3 0 0 0 0,-23 16 95 0 0,1 0-1 0 0,-1-1 1 0 0,0 1-1 0 0,0-1 1 0 0,5-7-1 0 0,9-10 779 0 0,-7 11-805 0 0,0-1-1 0 0,0 0 1 0 0,-1-1-1 0 0,-1 0 1 0 0,0 0-1 0 0,0-1 1 0 0,-2 0 0 0 0,9-22-1 0 0,-6 11 138 0 0,-2-1 0 0 0,0 0 0 0 0,-2 0-1 0 0,3-35 1 0 0,-7 43-77 0 0,-1 1 0 0 0,0-1 0 0 0,-1 0 0 0 0,-1 1 0 0 0,0-1 0 0 0,-2 1 0 0 0,-8-28 0 0 0,10 38-280 0 0,-1 1 0 0 0,0 0 1 0 0,0 0-1 0 0,0 0 0 0 0,-1 0 0 0 0,1 0 0 0 0,-1 1 1 0 0,0-1-1 0 0,-1 1 0 0 0,1 0 0 0 0,-1 0 1 0 0,0 1-1 0 0,1-1 0 0 0,-2 1 0 0 0,1 0 0 0 0,0 1 1 0 0,-1-1-1 0 0,1 1 0 0 0,-12-3 0 0 0,5 2-518 0 0,0 0 0 0 0,1 2 0 0 0,-1-1 0 0 0,0 1 0 0 0,0 1 0 0 0,0 0 0 0 0,0 1 0 0 0,0 0 0 0 0,-13 4 0 0 0,0 1-7042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1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13823 0 0,'21'0'315'0'0,"-17"0"45"0"0,-4 0 21 0 0,0 0-49 0 0,1-2-220 0 0,4-2-29 0 0,-4 3 282 0 0,1-4 2481 0 0,-3 13-600 0 0,-10 17-990 0 0,8-19-1026 0 0,0 0 1 0 0,1 0 0 0 0,0 0 0 0 0,0 0-1 0 0,-2 8 1 0 0,3-2-216 0 0,-2 20-14 0 0,3-18-1 0 0,-2-11 0 0 0,0-3 0 0 0,2 1 0 0 0,-1-1-1 0 0,1 0 1 0 0,0 0 0 0 0,0 1-1 0 0,-1-1 1 0 0,1 0 0 0 0,0 0-1 0 0,0 1 1 0 0,0-1-1 0 0,-1 0 1 0 0,1 1 0 0 0,0-1-1 0 0,0 0 1 0 0,0 1 0 0 0,0-1-1 0 0,-1 0 1 0 0,1 1-1 0 0,0-1 1 0 0,0 1 0 0 0,0-1-1 0 0,0 0 1 0 0,0 1 0 0 0,0-1-1 0 0,0 0 1 0 0,0 1-1 0 0,0-1 1 0 0,0 1 0 0 0,1-1-1 0 0,-1 0 1 0 0,0 1 0 0 0,0-1-1 0 0,0 0 1 0 0,0 1-1 0 0,0-1 1 0 0,1 0 0 0 0,-1 1-1 0 0,0-1 1 0 0,0 0 0 0 0,1 0-1 0 0,-1 1 1 0 0,0-1-1 0 0,0 0 1 0 0,1 0 0 0 0,-1 1-1 0 0,0-1 1 0 0,1 0 0 0 0,-1 1-1 0 0,14 4-1654 0 0,-13-5 1446 0 0,0 0 0 0 0,0 0-1 0 0,0 0 1 0 0,0 0 0 0 0,0 0 0 0 0,0 0 0 0 0,0-1 0 0 0,0 1 0 0 0,0 0 0 0 0,0-1-1 0 0,0 1 1 0 0,0 0 0 0 0,-1-1 0 0 0,1 1 0 0 0,0-1 0 0 0,1 0 0 0 0,-1 0-173 0 0,1 0-1664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2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7 8287 0 0,'17'0'80'0'0,"-13"0"44"0"0,0 0 1 0 0,0 0-1 0 0,0 0 0 0 0,-1 1 0 0 0,6 0 1 0 0,-12-2-87 0 0,-3-1 4017 0 0,-14-3 132 0 0,19 4-3771 0 0,1 1 80 0 0,0 0 14 0 0,0 0 2 0 0,0 0 0 0 0,-20 10 955 0 0,7-5-1331 0 0,7-4-116 0 0,0 2 0 0 0,0-1 1 0 0,1 1-1 0 0,-11 5 0 0 0,15-6 174 0 0,-1 0 0 0 0,0 0-1 0 0,1 0 1 0 0,-1 0 0 0 0,1 0-1 0 0,-1 0 1 0 0,-1 5 0 0 0,-6 8 216 0 0,-44 42-394 0 0,49-53-16 0 0,1 1 0 0 0,0 0 0 0 0,-1 0 0 0 0,2 0 0 0 0,-1 1 0 0 0,1-1 0 0 0,-4 11 0 0 0,-4 8 0 0 0,-5 6-52 0 0,10-23 294 0 0,1 0-1 0 0,1 0 1 0 0,-1 1 0 0 0,1-1 0 0 0,0 1 0 0 0,1-1 0 0 0,-3 14 0 0 0,0 12-127 0 0,3-25-110 0 0,1 0 0 0 0,0 0 0 0 0,0 0 0 0 0,0 1 0 0 0,1-1 0 0 0,0 0 0 0 0,1 0 0 0 0,-1 0 0 0 0,4 12 0 0 0,-3-17-5 0 0,3 6 0 0 0,-1 0 0 0 0,0 0 0 0 0,-1 1 0 0 0,0-1 0 0 0,1 16 0 0 0,-3-23 0 0 0,1 1 0 0 0,-1-1 0 0 0,1 1 0 0 0,-1-1 0 0 0,1 0 0 0 0,0 1 0 0 0,0-1 0 0 0,0 0 0 0 0,0 0 0 0 0,3 4 0 0 0,-3-4 0 0 0,1 1 0 0 0,-1-1 0 0 0,0 1 0 0 0,1-1 0 0 0,-1 1 0 0 0,1 5 0 0 0,-2-5 0 0 0,1-1 0 0 0,0 1 0 0 0,0-1 0 0 0,0 1 0 0 0,0-1 0 0 0,0 1 0 0 0,0-1 0 0 0,1 0 0 0 0,-1 0 0 0 0,1 1 0 0 0,2 1 0 0 0,23 21 0 0 0,-18-18 0 0 0,-6-4 0 0 0,1 0 0 0 0,-1 0 0 0 0,0 0 0 0 0,1 0 0 0 0,0-1 0 0 0,-1 0 0 0 0,1 0 0 0 0,0 0 0 0 0,0 0 0 0 0,6 1 0 0 0,15 6 0 0 0,-14-6 0 0 0,-1 0 0 0 0,1-2 0 0 0,0 1 0 0 0,0-1 0 0 0,0-1 0 0 0,0 0 0 0 0,0 0 0 0 0,15-3 0 0 0,-19 1 0 0 0,0 0 0 0 0,0 0 0 0 0,-1 0 0 0 0,13-7 0 0 0,7-2 0 0 0,-5 4 0 0 0,-1-1 0 0 0,0-1 0 0 0,0 0 0 0 0,29-20 0 0 0,-32 14 89 0 0,22-23-1 0 0,-10 8 178 0 0,-22 23-132 0 0,-1 1-1 0 0,0-1 1 0 0,0 0 0 0 0,0 0 0 0 0,-1-1-1 0 0,0 0 1 0 0,0 0 0 0 0,-1 0 0 0 0,0-1 0 0 0,0 1-1 0 0,2-13 1 0 0,2-4-134 0 0,-5 17 0 0 0,0 1 0 0 0,-1 0 0 0 0,0-1 0 0 0,-1 1 0 0 0,0-1 0 0 0,0 0 0 0 0,0 1 0 0 0,-1-1 0 0 0,0 0 0 0 0,-1-10 0 0 0,-19-61 0 0 0,19 76 0 0 0,0 0 0 0 0,0 0 0 0 0,-1 0 0 0 0,0 0 0 0 0,1 0 0 0 0,-1 0 0 0 0,0 0 0 0 0,0 0 0 0 0,-1 1 0 0 0,1-1 0 0 0,-3-2 0 0 0,-34-26 0 0 0,25 22 0 0 0,8 5-16 0 0,0 1 0 0 0,0 0 0 0 0,0 0 0 0 0,0 0 0 0 0,-1 1 0 0 0,1 0 0 0 0,-1 0 0 0 0,0 0 0 0 0,0 1 0 0 0,0 0-1 0 0,-7 1 1 0 0,-9-1-196 0 0,1 2 0 0 0,-24 3 0 0 0,39-2-672 0 0,0-1-1 0 0,0 1 1 0 0,-12 6 0 0 0,6-2-434 0 0,11-6 1031 0 0,0 1 0 0 0,0 0-1 0 0,0 0 1 0 0,1 0 0 0 0,-1 0 0 0 0,0 0 0 0 0,1 0-1 0 0,-1 1 1 0 0,1-1 0 0 0,0 0 0 0 0,-1 1-1 0 0,1-1 1 0 0,-2 3 0 0 0,2-2-1760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2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0-81 0 0,0 0 481 0 0,2 1 237 0 0,14 7 998 0 0,-15-8-1302 0 0,-1 0-121 0 0,0 0-28 0 0,-1 0 571 0 0,6 2-126 0 0,3-1-517 0 0,-1 1-289 0 0,-9-1-66 0 0,1-1 282 0 0,19 4 431 0 0,30 2 1 0 0,-38-4-803 0 0,-2 1 0 0 0,-14 0 0 0 0,34 15 0 0 0,-27-17 14 0 0,0-1 0 0 0,-1 1-1 0 0,1-1 1 0 0,-1 1 0 0 0,1 0 0 0 0,-1-1 0 0 0,1 1-1 0 0,-1-1 1 0 0,0 1 0 0 0,1 0 0 0 0,-1-1 0 0 0,0 1-1 0 0,1 0 1 0 0,-1 0 0 0 0,0-1 0 0 0,0 1 0 0 0,0 0-1 0 0,0 0 1 0 0,0-1 0 0 0,0 1 0 0 0,0 0 0 0 0,0 0-1 0 0,0-1 1 0 0,0 1 0 0 0,0 0 0 0 0,0 0 0 0 0,0-1-1 0 0,0 1 1 0 0,-1 0 0 0 0,1-1 0 0 0,0 1-1 0 0,-1 1 1 0 0,-1 1 136 0 0,-1 0 1 0 0,1-1-1 0 0,-1 1 0 0 0,0-1 0 0 0,-5 5 0 0 0,6-6-97 0 0,0 0 1 0 0,0 1-1 0 0,0-1 0 0 0,0 1 0 0 0,1-1 1 0 0,-1 1-1 0 0,0 0 0 0 0,1 0 0 0 0,0 0 0 0 0,-1 0 1 0 0,1 0-1 0 0,-2 4 0 0 0,2 5-53 0 0,1-9 0 0 0,0 0 0 0 0,0-1 0 0 0,0 1 0 0 0,-1-1 0 0 0,1 1 0 0 0,0-1 0 0 0,-1 1 0 0 0,1-1 0 0 0,-1 1 0 0 0,1-1 0 0 0,-1 1 0 0 0,0-1 0 0 0,0 1 0 0 0,0-1 0 0 0,1 0 0 0 0,-1 1 0 0 0,0-1 0 0 0,-2 1 0 0 0,-9 8 0 0 0,2 0 0 0 0,10-5 0 0 0,1-4 0 0 0,-1 1 0 0 0,0-1 0 0 0,0-1 0 0 0,0 1 0 0 0,0-1 0 0 0,1 1 0 0 0,-2 0 0 0 0,1-1 0 0 0,0 1 0 0 0,0 0 0 0 0,0-1 0 0 0,0 1 0 0 0,0 0 0 0 0,0-1 0 0 0,-1 1 0 0 0,1-1 0 0 0,0 1 0 0 0,0-1 0 0 0,-1 1 0 0 0,1 0 0 0 0,0-1 0 0 0,-1 1 0 0 0,1-1 0 0 0,-1 1 0 0 0,1-1 0 0 0,-2 1 0 0 0,-4 6 0 0 0,-12 7 0 0 0,18-14 0 0 0,0 0 0 0 0,0 0 0 0 0,-1 0 0 0 0,1 0 0 0 0,0 0 0 0 0,0 1 0 0 0,0-1 0 0 0,-1 0 0 0 0,1 0 0 0 0,0 0 0 0 0,0 1 0 0 0,0-1 0 0 0,0 0 0 0 0,0 0 0 0 0,-1 0 0 0 0,1 1 0 0 0,0-1 0 0 0,0 0 0 0 0,0 0 0 0 0,0 1 0 0 0,0-1 0 0 0,0 0 0 0 0,0 0 0 0 0,0 1 0 0 0,0-1 0 0 0,0 1 0 0 0,10 3 0 0 0,-5-2 0 0 0,-4-1 0 0 0,1 0 0 0 0,0 0 0 0 0,0-1 0 0 0,0 1 0 0 0,0-1 0 0 0,-1 0 0 0 0,1 0 0 0 0,0 1 0 0 0,0-1 0 0 0,0 0 0 0 0,3-1 0 0 0,0 2 0 0 0,-2-1 0 0 0,0 0 0 0 0,0 0 0 0 0,0 0 0 0 0,0 0 0 0 0,-1-1 0 0 0,1 1 0 0 0,5-3 0 0 0,4 2 0 0 0,21-7 0 0 0,13-3 0 0 0,-38 7-64 0 0,-5 3-281 0 0,0-1-1 0 0,0 1 1 0 0,0 0 0 0 0,1 0-1 0 0,4-1 1 0 0,2-1-6185 0 0,-8 3-1628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2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1 346 8287 0 0,'0'0'382'0'0,"0"0"-8"0"0,0 0-102 0 0,0 0 463 0 0,0 0 234 0 0,0 0 45 0 0,0 0-61 0 0,0 0-288 0 0,0 0-121 0 0,0 0-28 0 0,0 0 66 0 0,5-3 906 0 0,-4 0 1526 0 0,2-5-2542 0 0,0-1-1 0 0,1 1 1 0 0,0-1 0 0 0,0 1-1 0 0,0 1 1 0 0,7-10-1 0 0,0-1 360 0 0,98-162 881 0 0,-84 146-737 0 0,-18 26-642 0 0,0-1 1 0 0,5-11 0 0 0,-10 16-334 0 0,-6 8 0 0 0,-15 16 0 0 0,14-13 0 0 0,5-6 0 0 0,0-1 0 0 0,-1 1 0 0 0,1-1 0 0 0,0 1 0 0 0,-1-1 0 0 0,1 1 0 0 0,0-1 0 0 0,0 1 0 0 0,0 0 0 0 0,-1-1 0 0 0,1 1 0 0 0,0-1 0 0 0,0 1 0 0 0,0 0 0 0 0,0-1 0 0 0,0 1 0 0 0,0 0 0 0 0,0-1 0 0 0,0 1 0 0 0,0-1 0 0 0,0 1 0 0 0,1 0 0 0 0,-1-1 0 0 0,0 1 0 0 0,0-1 0 0 0,1 1 0 0 0,-1 0 0 0 0,1 1 0 0 0,3 7 0 0 0,5-3 0 0 0,-3-2 0 0 0,1-1 0 0 0,0 0 0 0 0,0 0 0 0 0,0 0 0 0 0,1-1 0 0 0,-1 0 0 0 0,1-1 0 0 0,11 2 0 0 0,13 2 0 0 0,-20-1 0 0 0,-10 1 0 0 0,-2-4 0 0 0,5 8 0 0 0,-5-9 0 0 0,1 0 0 0 0,-1 1 0 0 0,0-1 0 0 0,1 0 0 0 0,-1 1 0 0 0,0-1 0 0 0,0 1 0 0 0,1-1 0 0 0,-1 1 0 0 0,0-1 0 0 0,0 1 0 0 0,0-1 0 0 0,1 1 0 0 0,-1-1 0 0 0,0 1 0 0 0,0-1 0 0 0,0 1 0 0 0,0-1 0 0 0,0 1 0 0 0,0-1 0 0 0,0 1 0 0 0,0-1 0 0 0,0 1 0 0 0,-1-1 0 0 0,1 1 0 0 0,0-1 0 0 0,0 1 0 0 0,0-1 0 0 0,0 0 0 0 0,-1 1 0 0 0,1-1 0 0 0,0 1 0 0 0,-1-1 0 0 0,1 1 0 0 0,0-1 0 0 0,-1 0 0 0 0,1 1 0 0 0,0-1 0 0 0,-1 1 0 0 0,0-1 0 0 0,-3 5 0 0 0,3-3 0 0 0,0-1 0 0 0,0 0 0 0 0,0 0 0 0 0,0 0 0 0 0,1 1 0 0 0,-1-1 0 0 0,0 1 0 0 0,1-1 0 0 0,-1 0 0 0 0,1 1 0 0 0,-1-1 0 0 0,1 1 0 0 0,-1-1 0 0 0,1 1 0 0 0,0-1 0 0 0,0 4 0 0 0,0-3 0 0 0,0 1 0 0 0,0 0 0 0 0,0 0 0 0 0,0-1 0 0 0,0 1 0 0 0,-1 0 0 0 0,1-1 0 0 0,-1 1 0 0 0,0 0 0 0 0,0-1 0 0 0,0 1 0 0 0,0-1 0 0 0,0 1 0 0 0,0-1 0 0 0,-3 3 0 0 0,-3 7 0 0 0,-8 22 0 0 0,12-26 0 0 0,1-1-64 0 0,2-5-273 0 0,0-2-138 0 0,0 0-33 0 0,0 0 65 0 0,0 0 86 0 0,0 0-738 0 0,0 0-354 0 0,0 0-800 0 0,0 0-3072 0 0,0 0-1317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1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11975 0 0,'0'0'547'0'0,"0"0"-11"0"0,-2 8-249 0 0,1-6-148 0 0,0 1 0 0 0,0-1 0 0 0,-1 0 1 0 0,1 0-1 0 0,-1 0 0 0 0,1 0 0 0 0,-3 1 1 0 0,-9 14 1656 0 0,12-17-1628 0 0,-1 2-54 0 0,0 13 708 0 0,2-12-1105 0 0,0 8 361 0 0,4 0-5467 0 0,4 6 3343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2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13823 0 0,'0'0'315'0'0,"0"0"45"0"0,0 0 21 0 0,0 0-49 0 0,0 0-81 0 0,0 0 481 0 0,0 0 237 0 0,0 0 45 0 0,0 0-61 0 0,0 0-288 0 0,0 0-121 0 0,0 0-28 0 0,0 0-4 0 0,0 0 0 0 0,-1 1 0 0 0,-6 11-218 0 0,0 0 0 0 0,1 1 0 0 0,0-1 1 0 0,1 1-1 0 0,0 0 0 0 0,-2 15 0 0 0,-14 57 206 0 0,12-53-294 0 0,1 0-1 0 0,-5 46 1 0 0,12-62-206 0 0,0-7 0 0 0,0 1 0 0 0,0-1 0 0 0,1 0 0 0 0,1 1 0 0 0,-1-1 0 0 0,2 0 0 0 0,3 16 0 0 0,-2-17 0 0 0,4-3 0 0 0,-6-4-167 0 0,0-1 0 0 0,0 0 0 0 0,1 0 0 0 0,-1 0 0 0 0,0 0 0 0 0,1 0 0 0 0,-1 0 0 0 0,0 0 0 0 0,1 0 0 0 0,-1 0 0 0 0,0-1 0 0 0,0 1 0 0 0,1 0 0 0 0,-1-1 0 0 0,0 1 0 0 0,0-1 0 0 0,0 1 0 0 0,1-1 0 0 0,-1 0 0 0 0,0 0 0 0 0,0 1 0 0 0,0-1 0 0 0,0 0 0 0 0,0 0 0 0 0,1-2 1 0 0,1-1-907 0 0,1 0 0 0 0,-1 0 0 0 0,0-1 1 0 0,4-7-1 0 0,1-5-974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2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13823 0 0,'0'0'315'0'0,"6"-7"870"0"0,-5 6-1093 0 0,1 0 0 0 0,-1 0 0 0 0,0 0 0 0 0,0 0 0 0 0,0 0 1 0 0,0 0-1 0 0,0 0 0 0 0,0 0 0 0 0,0-1 0 0 0,0 1 0 0 0,0 0 0 0 0,-1-1 0 0 0,1 1 0 0 0,0-1 0 0 0,-1 1 0 0 0,0 0 0 0 0,1-1 0 0 0,-1 1 0 0 0,0-1 0 0 0,1 1 0 0 0,-1-1 0 0 0,0 1 0 0 0,0-1 0 0 0,0 0 0 0 0,0 1 0 0 0,-1-1 0 0 0,1 1 0 0 0,0-1 0 0 0,-1 1 1 0 0,0-3-1 0 0,1 2 133 0 0,0 0 1 0 0,0 0-1 0 0,0 0 1 0 0,0 0 0 0 0,0-1-1 0 0,0 1 1 0 0,1 0-1 0 0,-1 0 1 0 0,1 0 0 0 0,1-4-1 0 0,11-22 2092 0 0,-5 13-1401 0 0,-6 11-853 0 0,2-7 260 0 0,1 0-1 0 0,-1 0 1 0 0,-1 0 0 0 0,4-18-1 0 0,-7 25-322 0 0,-1 4 0 0 0,-3 5 0 0 0,4-5 0 0 0,-5 9 0 0 0,6 0 0 0 0,-3-2 0 0 0,2-6 0 0 0,0 0 0 0 0,1-1 0 0 0,-1 1 0 0 0,0-1 0 0 0,1 1 0 0 0,-1-1 0 0 0,1 1 0 0 0,-1-1 0 0 0,1 1 0 0 0,-1-1 0 0 0,1 0 0 0 0,0 1 0 0 0,-1-1 0 0 0,1 0 0 0 0,-1 1 0 0 0,2-1 0 0 0,3 3 0 0 0,0-1 0 0 0,1 0 0 0 0,-1 0 0 0 0,1 0 0 0 0,-1-1 0 0 0,1 1 0 0 0,0-1 0 0 0,-1-1 0 0 0,1 1 0 0 0,0-1 0 0 0,0 0 0 0 0,0 0 0 0 0,-1-1 0 0 0,11-2 0 0 0,-5 1 0 0 0,-10 2 0 0 0,-1 0 0 0 0,0 0 0 0 0,1-1 0 0 0,-1 1 0 0 0,0 0 0 0 0,1 0 0 0 0,-1 0 0 0 0,1 0 0 0 0,-1 0 0 0 0,0 0 0 0 0,1 0 0 0 0,-1 0 0 0 0,1 0 0 0 0,-1 0 0 0 0,0 1 0 0 0,1-1 0 0 0,-1 0 0 0 0,1 0 0 0 0,-1 0 0 0 0,1 0 0 0 0,-1 2 0 0 0,1-1 0 0 0,0 0 0 0 0,0 0 0 0 0,0 1 0 0 0,-1-1 0 0 0,1 0 0 0 0,-1 0 0 0 0,1 1 0 0 0,-1-1 0 0 0,0 1 0 0 0,1-1 0 0 0,-1 0 0 0 0,0 1 0 0 0,0-1 0 0 0,0 1 0 0 0,0-1 0 0 0,0 1 0 0 0,0-1 0 0 0,-1 1 0 0 0,1-1 0 0 0,0 0 0 0 0,-1 1 0 0 0,0 1 0 0 0,-1 3 0 0 0,0-1 0 0 0,-1 0 0 0 0,1 0 0 0 0,-7 8 0 0 0,3-2 0 0 0,4-2 0 0 0,-3 16 0 0 0,4-23-3 0 0,0-1 0 0 0,0 0 0 0 0,1 1 0 0 0,-1-1 1 0 0,1 1-1 0 0,-1-1 0 0 0,1 1 0 0 0,0-1 0 0 0,-1 1 0 0 0,1-1 0 0 0,0 1 0 0 0,0 0 0 0 0,0-1 0 0 0,0 1 0 0 0,0-1 1 0 0,1 1-1 0 0,-1-1 0 0 0,0 1 0 0 0,1-1 0 0 0,-1 1 0 0 0,1 1 0 0 0,0-2-105 0 0,0-1 0 0 0,-1 1 0 0 0,1 0 0 0 0,0-1 0 0 0,0 1 0 0 0,-1-1-1 0 0,1 1 1 0 0,0-1 0 0 0,0 1 0 0 0,0-1 0 0 0,0 0 0 0 0,-1 1 0 0 0,1-1 0 0 0,0 0 0 0 0,0 0 0 0 0,0 0 0 0 0,0 0 0 0 0,0 0-1 0 0,0 0 1 0 0,0 0 0 0 0,1 0 0 0 0,23-4-6033 0 0,-20 3 3787 0 0,9-2-2925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2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10135 0 0,'0'0'464'0'0,"0"0"-9"0"0,0 0-87 0 0,0 0 728 0 0,0 0 353 0 0,8-1 1538 0 0,30 2 2136 0 0,25-10-3762 0 0,-41 5-1280 0 0,-11 0-81 0 0,-8 3-12 0 0,0 0 0 0 0,-1 0 0 0 0,1 0 0 0 0,0 1 0 0 0,0-1-1 0 0,0 1 1 0 0,0-1 0 0 0,0 1 0 0 0,0 0 0 0 0,6 1 0 0 0,4-6-1989 0 0,-10 3-4475 0 0,-7-4 38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2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13823 0 0,'0'0'315'0'0,"0"0"45"0"0,0 0 21 0 0,0 0-49 0 0,2 1-220 0 0,-1-1-19 0 0,-1 0 0 0 0,0 1 0 0 0,1-1 1 0 0,-1 0-1 0 0,1 1 0 0 0,-1-1 0 0 0,0 1 0 0 0,1-1 0 0 0,-1 0 0 0 0,0 1 0 0 0,1-1 0 0 0,-1 1 0 0 0,0-1 0 0 0,0 1 0 0 0,1-1 0 0 0,-1 1 0 0 0,0-1 1 0 0,0 1-1 0 0,0-1 0 0 0,0 1 0 0 0,0-1 0 0 0,0 1 0 0 0,0-1 0 0 0,0 1 0 0 0,0-1 0 0 0,0 1 0 0 0,0-1 0 0 0,0 1 0 0 0,0-1 0 0 0,0 1 0 0 0,0-1 0 0 0,0 1 1 0 0,-1-1-1 0 0,1 1 0 0 0,0-1 0 0 0,0 1 0 0 0,-1 0 0 0 0,-2 13 842 0 0,-3 11 169 0 0,5-22-993 0 0,-1 1 0 0 0,1 0 0 0 0,0 0 0 0 0,0 7 0 0 0,-1-3 16 0 0,1 1 1 0 0,-1 0 0 0 0,-5 14-1 0 0,5-17-147 0 0,0 0-1 0 0,1 0 1 0 0,-1 0 0 0 0,1-1-1 0 0,0 1 1 0 0,0 0 0 0 0,1 0-1 0 0,0 0 1 0 0,1 11-1 0 0,-1-15 223 0 0,0-2 248 0 0,0 0 50 0 0,0 0-126 0 0,0 0-576 0 0,0 0-248 0 0,0 0-50 0 0,12-3-1788 0 0,17-7-1696 0 0,-15 2 1937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2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0,'0'0'356'0'0,"2"1"50"0"0,28 3 404 0 0,-20-4-676 0 0,-9 1 244 0 0,0 0-149 0 0,-1 0 0 0 0,1 0 0 0 0,0 0-1 0 0,0-1 1 0 0,0 1 0 0 0,0 0-1 0 0,0 0 1 0 0,0-1 0 0 0,1 1-1 0 0,-1-1 1 0 0,0 1 0 0 0,0-1-1 0 0,0 0 1 0 0,2 1 0 0 0,1 18 1496 0 0,-4 7-1090 0 0,-2-3-654 0 0,3-22 20 0 0,-2 1-1 0 0,1 0 0 0 0,0-1 1 0 0,0 1-1 0 0,0-1 0 0 0,-1 1 1 0 0,1-1-1 0 0,-1 1 0 0 0,1 0 1 0 0,-1-1-1 0 0,0 0 1 0 0,0 1-1 0 0,1-1 0 0 0,-1 1 1 0 0,0-1-1 0 0,0 0 0 0 0,0 0 1 0 0,-1 1-1 0 0,-1 0 1 0 0,-3 6 63 0 0,5-7 307 0 0,0 7 626 0 0,-7 8-824 0 0,8-16-188 0 0,0 0 0 0 0,0 0 0 0 0,0 0-1 0 0,0 1 1 0 0,0-1 0 0 0,0 0 0 0 0,0 0-1 0 0,-1 0 1 0 0,1 0 0 0 0,0 1-1 0 0,0-1 1 0 0,0 0 0 0 0,0 0 0 0 0,0 0-1 0 0,0 0 1 0 0,0 1 0 0 0,0-1-1 0 0,0 0 1 0 0,0 0 0 0 0,0 0 0 0 0,0 1-1 0 0,0-1 1 0 0,0 0 0 0 0,0 0 0 0 0,1 0-1 0 0,-1 0 1 0 0,0 1 0 0 0,0-1-1 0 0,0 0 1 0 0,0 0 0 0 0,0 0 0 0 0,0 0-1 0 0,0 0 1 0 0,0 1 0 0 0,1-1-1 0 0,-1 0 1 0 0,0 0 0 0 0,0 0 0 0 0,0 0-1 0 0,0 0 1 0 0,0 0 0 0 0,1 0 0 0 0,-1 1-1 0 0,0-1 1 0 0,0 0 0 0 0,0 0-1 0 0,1 0 1 0 0,2 3-396 0 0,-11 3-2738 0 0,4-5 1953 0 0,3 0-4608 0 0,1-1-188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2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15663 0 0,'0'0'356'0'0,"0"0"50"0"0,0 0 20 0 0,2 0-42 0 0,6-1 170 0 0,-1 0 0 0 0,1 1 0 0 0,0 0 1 0 0,0 0-1 0 0,0 1 0 0 0,11 2 0 0 0,-16-2-329 0 0,1-1 0 0 0,-1 1 1 0 0,0 0-1 0 0,0 1 0 0 0,0-1 1 0 0,0 1-1 0 0,0-1 0 0 0,0 1 1 0 0,0 0-1 0 0,0 0 0 0 0,-1 0 1 0 0,1 0-1 0 0,-1 1 0 0 0,1-1 1 0 0,-1 1-1 0 0,0-1 0 0 0,0 1 1 0 0,2 4-1 0 0,0 1-93 0 0,-1 0 0 0 0,0 0 0 0 0,-1 0 0 0 0,0 0 0 0 0,0 1-1 0 0,-1-1 1 0 0,0 1 0 0 0,-1 14 0 0 0,-1 1 385 0 0,-8 44-1 0 0,6-56-516 0 0,0 0 0 0 0,-1-1 0 0 0,-1 1 0 0 0,-8 14 0 0 0,2-3 0 0 0,9-17 0 0 0,-1-1 0 0 0,1 1 0 0 0,-1-1 0 0 0,-1 0 0 0 0,1 0 0 0 0,-1 0 0 0 0,1 0 0 0 0,-9 6 0 0 0,6-4 0 0 0,2-2-64 0 0,3-4-273 0 0,-4 4-369 0 0,4-4-5844 0 0,1-1 4503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2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6447 0 0,'0'0'298'0'0,"0"0"-10"0"0,0 0-50 0 0,0 0 493 0 0,2 0 238 0 0,13-2 652 0 0,45-4 3010 0 0,-39 3-3228 0 0,-3-2-671 0 0,90-12 1333 0 0,-100 16-2065 0 0,0 0 0 0 0,0 1 0 0 0,1 0 0 0 0,-1 0 0 0 0,9 2 0 0 0,9 0 0 0 0,40-2 0 0 0,-59 0 56 0 0,24 0 382 0 0,48 6-1 0 0,-51-4-65 0 0,-1-1-1 0 0,48-3 1 0 0,-8 0-370 0 0,87-11-2 0 0,-111 8 0 0 0,148-15 0 0 0,-176 18 0 0 0,77-7 0 0 0,-59 6 0 0 0,-20 2 0 0 0,1 0 0 0 0,0 1 0 0 0,0 0 0 0 0,17 3 0 0 0,-25-2 0 0 0,0-1 0 0 0,0 1 0 0 0,0-1 0 0 0,0 0 0 0 0,10-2 0 0 0,-5 1 0 0 0,-1 0 0 0 0,1 1 0 0 0,12 0 0 0 0,14 4 0 0 0,-4-2 0 0 0,-16 0 0 0 0,26 0 0 0 0,22-8 0 0 0,-37 3 0 0 0,-22 1 0 0 0,1-1 0 0 0,-1 2 0 0 0,41-7 0 0 0,-44 7 0 0 0,29-7 0 0 0,-23 4 0 0 0,-2 2-2364 0 0,-9 3 602 0 0,0 0-18 0 0,-4-1-4906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3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10135 0 0,'0'0'464'0'0,"0"0"-9"0"0,1-1-155 0 0,31-36 8141 0 0,-31 36-7897 0 0,-1 1-28 0 0,11-2 2131 0 0,-9 2-2634 0 0,-1 0 0 0 0,0 1 0 0 0,0 0 0 0 0,0-1 0 0 0,0 1-1 0 0,0 0 1 0 0,0-1 0 0 0,0 1 0 0 0,0 0 0 0 0,0 0 0 0 0,0 0 0 0 0,0 0 0 0 0,-1 0 0 0 0,1 0 0 0 0,0 0 0 0 0,-1 0 0 0 0,1 0 0 0 0,0 1 0 0 0,0 1 0 0 0,1 2 188 0 0,3 4-41 0 0,0 0 1 0 0,-1 0-1 0 0,0 0 1 0 0,0 0-1 0 0,-1 1 1 0 0,-1 0 0 0 0,1 0-1 0 0,-2 0 1 0 0,2 15-1 0 0,-3-19-160 0 0,1 0 0 0 0,-1 0 0 0 0,1 0 0 0 0,1 0 0 0 0,-1 0 0 0 0,5 10 0 0 0,2 12 0 0 0,-6-20 0 0 0,2 11 0 0 0,9 24 0 0 0,-13-41 0 0 0,1 0 0 0 0,0 0 0 0 0,-1 0 0 0 0,0 0 0 0 0,1 0 0 0 0,-1 0 0 0 0,0 0 0 0 0,0 0 0 0 0,0 0 0 0 0,0 1 0 0 0,-2 3 0 0 0,2 0 0 0 0,-1 0 0 0 0,0 0 0 0 0,1 0 0 0 0,1 7 0 0 0,0-10 0 0 0,0 1 0 0 0,0 0 0 0 0,0 0 0 0 0,0 1 0 0 0,-1-1 0 0 0,0 8 0 0 0,1-3 0 0 0,-2-1 0 0 0,-3-4-64 0 0,3-3-273 0 0,-13-5-1294 0 0,12 2 975 0 0,0 0 0 0 0,0 1 0 0 0,0-1 0 0 0,1 0 0 0 0,-1-1 0 0 0,1 1 0 0 0,-3-4 0 0 0,4 6 630 0 0,-4-8-6796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3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 11975 0 0,'0'0'547'0'0,"0"0"-11"0"0,0 0-203 0 0,0 0 419 0 0,0 0 220 0 0,0 0 42 0 0,0 0-61 0 0,0 0-288 0 0,0 0-121 0 0,0 0-28 0 0,-14-2 1020 0 0,12 2-1380 0 0,0 0 1 0 0,0 1-1 0 0,0-1 0 0 0,1 1 1 0 0,-1 0-1 0 0,0-1 0 0 0,1 1 1 0 0,-1 0-1 0 0,0 0 0 0 0,1 0 1 0 0,-1 0-1 0 0,1 1 0 0 0,-2 1 0 0 0,-17 21 753 0 0,2-2-830 0 0,-7 8-79 0 0,21-25 0 0 0,0 0 0 0 0,0 0 0 0 0,-1 0 0 0 0,1 0 0 0 0,-9 6 0 0 0,4-4 12 0 0,4-3 246 0 0,0-1-1 0 0,0 0 1 0 0,0 1-1 0 0,0-2 1 0 0,0 1-1 0 0,-9 3 1 0 0,0-2-1410 0 0,12-4 710 0 0,1 0 293 0 0,-4-1-7 0 0,3 0-569 0 0,2 1-246 0 0,0 0-42 0 0,-6-19-4490 0 0,5 16 3967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3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 13823 0 0,'0'0'630'0'0,"0"0"-13"0"0,-1-1-393 0 0,-1 0-16 0 0,0 0 0 0 0,0 0-1 0 0,0 0 1 0 0,0 1 0 0 0,-1-1 0 0 0,1 0 0 0 0,0 1-1 0 0,0 0 1 0 0,-1-1 0 0 0,1 1 0 0 0,0 0 0 0 0,0 0 0 0 0,-1 1-1 0 0,-3 0 1 0 0,-6 3 4284 0 0,10-4-4048 0 0,2 0-217 0 0,0 0 161 0 0,1 1-313 0 0,-1 0-1 0 0,1-1 1 0 0,-1 1 0 0 0,1 0 0 0 0,-1-1-1 0 0,1 1 1 0 0,-1 0 0 0 0,1-1 0 0 0,0 1 0 0 0,-1-1-1 0 0,1 1 1 0 0,0-1 0 0 0,-1 1 0 0 0,1-1-1 0 0,0 0 1 0 0,1 1 0 0 0,13 6 243 0 0,-5-4-317 0 0,-1-1-1 0 0,1 0 1 0 0,0 0-1 0 0,12-1 1 0 0,3 2 455 0 0,-23-3 32 0 0,0 2 44 0 0,-1-2-478 0 0,1 0-1 0 0,-1 1 0 0 0,0-1 0 0 0,1 1 0 0 0,-1 0 0 0 0,0-1 0 0 0,0 1 1 0 0,1 0-1 0 0,-1 0 0 0 0,1 1 0 0 0,-1-2-53 0 0,0 0 0 0 0,-1 1 0 0 0,1-1 0 0 0,-1 1 0 0 0,1-1 0 0 0,-1 0 0 0 0,1 1 0 0 0,-1-1 0 0 0,1 1 0 0 0,-1-1 0 0 0,1 1 0 0 0,-1 0 0 0 0,0-1 0 0 0,1 1 0 0 0,-1-1 0 0 0,0 1 0 0 0,0 0 0 0 0,1-1 0 0 0,-1 1 0 0 0,0 0 0 0 0,0-1 0 0 0,0 1 0 0 0,0 0 0 0 0,0 0 0 0 0,0-1 0 0 0,0 1 0 0 0,0 0 0 0 0,0-1 0 0 0,0 1 0 0 0,0 0 0 0 0,0-1 0 0 0,-1 1 0 0 0,1 0 0 0 0,0 0 0 0 0,-1 1 0 0 0,0 3 0 0 0,0-1 0 0 0,-1 1 0 0 0,1-1 0 0 0,-1 1 0 0 0,0-1 0 0 0,0 0 0 0 0,0 0 0 0 0,-1 0 0 0 0,1 0 0 0 0,-6 6 0 0 0,-3 2 0 0 0,-22 18 0 0 0,5-4 0 0 0,21-20 0 0 0,1 1 0 0 0,6 2 0 0 0,1-8 0 0 0,0 1 0 0 0,-1-1 0 0 0,1 0 0 0 0,0 1 0 0 0,0-1 0 0 0,0 0 0 0 0,0 0 0 0 0,0 1 0 0 0,0-1 0 0 0,1 0 0 0 0,-1 0 0 0 0,0 0 0 0 0,1-1 0 0 0,-1 1 0 0 0,0 0 0 0 0,1 0 0 0 0,-1-1 0 0 0,1 1 0 0 0,-1-1 0 0 0,1 1 0 0 0,-1-1 0 0 0,4 1 0 0 0,3 0 0 0 0,0-1 0 0 0,0 0 0 0 0,10 0 0 0 0,-4-1 0 0 0,2 2-618 0 0,-10-1-8 0 0,-1 0 0 0 0,0 0 1 0 0,1 0-1 0 0,-1 0 0 0 0,0-1 1 0 0,1 0-1 0 0,-1 0 1 0 0,10-3-1 0 0,-7-1-909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1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98 15663 0 0,'0'0'719'0'0,"0"-2"-20"0"0,1-2-473 0 0,0 2-148 0 0,0-1-1 0 0,-1 1 1 0 0,0 0-1 0 0,0-1 1 0 0,1 1-1 0 0,-1 0 1 0 0,-1 0 0 0 0,1-1-1 0 0,0 1 1 0 0,0 0-1 0 0,-2-4 1 0 0,-2-28 2862 0 0,4 32-2275 0 0,-2 1-121 0 0,0-2-332 0 0,-1 1 0 0 0,0-1 1 0 0,0 1-1 0 0,0 0 0 0 0,0 0 0 0 0,-1 1 0 0 0,1-1 0 0 0,0 0 0 0 0,-5 0 0 0 0,6 1-108 0 0,0 1 1 0 0,0-1-1 0 0,0 1 0 0 0,0 0 0 0 0,-1-1 0 0 0,1 1 0 0 0,0 0 0 0 0,0 0 1 0 0,0 1-1 0 0,0-1 0 0 0,0 0 0 0 0,0 1 0 0 0,0-1 0 0 0,0 1 0 0 0,0 0 1 0 0,0 0-1 0 0,0-1 0 0 0,-3 3 0 0 0,-20 14 642 0 0,5-4-752 0 0,1 0 0 0 0,0 1 1 0 0,1 1-1 0 0,1 1 1 0 0,-17 18-1 0 0,27-23-52 0 0,0 0 1 0 0,-6 14-1 0 0,7-13 18 0 0,1-1 18 0 0,4-7-20 0 0,1 4 18 0 0,1-7 20 0 0,-1 0 0 0 0,0 0-1 0 0,0-1 1 0 0,1 1 0 0 0,-1 0 0 0 0,0-1 0 0 0,1 1 0 0 0,-1 0 0 0 0,1-1 0 0 0,-1 1 0 0 0,1-1-1 0 0,-1 1 1 0 0,1-1 0 0 0,-1 1 0 0 0,1-1 0 0 0,0 1 0 0 0,-1-1 0 0 0,1 1 0 0 0,0-1 0 0 0,-1 0 0 0 0,1 1-1 0 0,0-1 1 0 0,0 0 0 0 0,-1 0 0 0 0,1 1 0 0 0,0-1 0 0 0,0 0 0 0 0,-1 0 0 0 0,1 0 0 0 0,1 0-1 0 0,22 1-58 0 0,-9-3 52 0 0,-1 0-1 0 0,1-1 1 0 0,-1-1-1 0 0,0 0 1 0 0,0-1-1 0 0,-1-1 1 0 0,19-9-1 0 0,-19 5 25 0 0,-11 8-5 0 0,1 0 1 0 0,-1 1-1 0 0,0-1 0 0 0,1 1 0 0 0,-1-1 0 0 0,0 1 0 0 0,1 0 1 0 0,4-2-1 0 0,1 1 85 0 0,-6 2 43 0 0,-2 0-4 0 0,-1 14 129 0 0,-2-4-159 0 0,0 0-1 0 0,0 0 0 0 0,0 0 1 0 0,-1-1-1 0 0,-10 18 0 0 0,-33 43-267 0 0,34-52 87 0 0,-3 5 68 0 0,0 1 10 0 0,-1-1 0 0 0,-1-1-1 0 0,-40 39 1 0 0,49-53 1 0 0,2-4-44 0 0,5-3-181 0 0,3-3 146 0 0,0 0 1 0 0,-1 0 0 0 0,1 0-1 0 0,0 1 1 0 0,0-1 0 0 0,0 0 0 0 0,0 1-1 0 0,3-4 1 0 0,1-2-236 0 0,14-25-2663 0 0,-4 11-3800 0 0,-1 3-405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3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13823 0 0,'0'0'315'0'0,"0"0"45"0"0,0 0 21 0 0,0 0-49 0 0,2-9 1620 0 0,-2 7-1504 0 0,1 1-1 0 0,0-1 1 0 0,0 1-1 0 0,0-1 1 0 0,0 1 0 0 0,0 0-1 0 0,0-1 1 0 0,0 1-1 0 0,0 0 1 0 0,2-2-1 0 0,17-7 1066 0 0,-7 7-1561 0 0,0 0 0 0 0,17-2 0 0 0,-27 5 112 0 0,17-3-75 0 0,1 1 1 0 0,-1 0-1 0 0,0 2 0 0 0,0 0 1 0 0,31 5-1 0 0,-49-5-326 0 0,-2 0-138 0 0,0 0-33 0 0,0 0-208 0 0,0 0-857 0 0,0 0-379 0 0,-2 2-80 0 0,-9 7-15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3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11975 0 0,'0'0'267'0'0,"0"0"42"0"0,0 0 17 0 0,0 0-28 0 0,8 0-47 0 0,8 1 1473 0 0,1-2 1 0 0,27-3-1 0 0,17-1 532 0 0,-40 3-1704 0 0,-15 1-543 0 0,0 0 1 0 0,-1 1-1 0 0,1 0 0 0 0,0 0 0 0 0,0 0 0 0 0,9 2 0 0 0,-13-1-56 0 0,-1-1-1 0 0,1 0 1 0 0,0 1-1 0 0,0-1 1 0 0,0 1 0 0 0,-1-1-1 0 0,1 1 1 0 0,0 0-1 0 0,-1 0 1 0 0,3 1-1 0 0,1 0-306 0 0,-4-1-972 0 0,0-1-3444 0 0,7 3-1474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3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56 201 8287 0 0,'0'0'382'0'0,"0"0"-8"0"0,-1-14-226 0 0,0 5 278 0 0,1 6-89 0 0,0 0 0 0 0,0 0 0 0 0,-1 1-1 0 0,1-1 1 0 0,-1 0 0 0 0,1 1 0 0 0,-1-1 0 0 0,0 0 0 0 0,-2-4 0 0 0,2 7-284 0 0,1-1 0 0 0,-1 0 0 0 0,1 0 0 0 0,0 1 0 0 0,-1-1 0 0 0,1 0 0 0 0,0 0 0 0 0,0 0 0 0 0,0 0 0 0 0,0 0 0 0 0,-1 1 0 0 0,1-1 0 0 0,0 0 0 0 0,1 0 0 0 0,-1 0 0 0 0,0 0 0 0 0,0 0 0 0 0,0 1-1 0 0,0-1 1 0 0,1 0 0 0 0,-1 0 0 0 0,0 0 0 0 0,1 1 0 0 0,-1-1 0 0 0,1-1 0 0 0,0 1 9 0 0,-1 0-1 0 0,1 0 1 0 0,-1 0-1 0 0,1 0 0 0 0,-1 0 1 0 0,1 0-1 0 0,-1 0 1 0 0,0 0-1 0 0,0 0 1 0 0,0-1-1 0 0,0 1 0 0 0,0 0 1 0 0,0-2-1 0 0,-1-5 320 0 0,0 6-305 0 0,1 1 0 0 0,-1 0 0 0 0,1-1-1 0 0,0 1 1 0 0,0 0 0 0 0,0 0 0 0 0,0-1-1 0 0,0 1 1 0 0,0 0 0 0 0,0-1 0 0 0,0 1 0 0 0,1 0-1 0 0,-1-1 1 0 0,0 1 0 0 0,1 0 0 0 0,-1 0-1 0 0,1-1 1 0 0,-1 1 0 0 0,1 0 0 0 0,0 0-1 0 0,0-2 1 0 0,1 2 36 0 0,-1 0-1 0 0,0-1 0 0 0,0 1 0 0 0,0-1 1 0 0,-1 1-1 0 0,1-1 0 0 0,0 1 1 0 0,-1-1-1 0 0,1 0 0 0 0,0 1 1 0 0,-1-1-1 0 0,0 0 0 0 0,1 0 0 0 0,-1 1 1 0 0,0-1-1 0 0,0 0 0 0 0,0 0 1 0 0,0 1-1 0 0,-1-1 0 0 0,1 0 1 0 0,0 0-1 0 0,-1-1 0 0 0,5-21 3560 0 0,-9 20-3582 0 0,4 4 282 0 0,0-1 262 0 0,1 1-597 0 0,-1 0-1 0 0,1 0 1 0 0,0 0-1 0 0,0 0 0 0 0,0 0 1 0 0,-1 0-1 0 0,1 0 1 0 0,0 0-1 0 0,0-1 0 0 0,-1 1 1 0 0,1 0-1 0 0,0 0 1 0 0,0 0-1 0 0,0 0 0 0 0,-1 0 1 0 0,1 0-1 0 0,0 0 1 0 0,0 1-1 0 0,-1-1 0 0 0,1 0 1 0 0,0 0-1 0 0,0 0 1 0 0,0 0-1 0 0,-1 0 0 0 0,1 0 1 0 0,0 0-1 0 0,-1 3-33 0 0,0 0 0 0 0,0 0-1 0 0,0 0 1 0 0,0 0 0 0 0,1-1 0 0 0,0 1 0 0 0,-1 0-1 0 0,1 0 1 0 0,0 0 0 0 0,1 3 0 0 0,-2 20-6 0 0,-1-14 4 0 0,-29 128 0 0 0,29-135 2 0 0,-9 43-53 0 0,10-42 36 0 0,1-5-322 0 0,0-1-138 0 0,0 0-33 0 0,0 0-72 0 0,0 0-285 0 0,0 0-126 0 0,0 0-802 0 0,0 0-3252 0 0,0 0-1393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3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13823 0 0,'0'0'315'0'0,"0"0"45"0"0,0 0 21 0 0,0 0-49 0 0,5 2 329 0 0,-2-1 2597 0 0,49 0-599 0 0,78-3 947 0 0,-14-14-3434 0 0,-108 15 70 0 0,-1 0-1 0 0,1 0 1 0 0,8 1-1 0 0,-4 0 99 0 0,1 0-1 0 0,15-3 0 0 0,-26 3-676 0 0,5 1-307 0 0,-5-1-2652 0 0,-2 0-3585 0 0,0 0-201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3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86 202 10135 0 0,'-39'8'1168'0'0,"39"-4"-967"0"0,2-1 1094 0 0,-3-1 4197 0 0,-2-1-5332 0 0,1-1 1 0 0,-1 1-1 0 0,0-1 0 0 0,1 1 0 0 0,-1-1 1 0 0,1 0-1 0 0,-1 1 0 0 0,0-2 0 0 0,1 1 1 0 0,-1 0-1 0 0,0 0 0 0 0,1-1 0 0 0,-1 1 1 0 0,1-1-1 0 0,-5-2 0 0 0,6 3 352 0 0,2-2 0 0 0,9-8 205 0 0,1 0-469 0 0,-1 0 1 0 0,0-1 0 0 0,12-19 0 0 0,-16 22 68 0 0,1-1-1 0 0,0 1 0 0 0,0 0 1 0 0,14-11-1 0 0,1-1 78 0 0,-14 12-239 0 0,1 0 0 0 0,0 1 0 0 0,0 1 1 0 0,1-1-1 0 0,15-7 0 0 0,-23 13 354 0 0,-1 1-66 0 0,2 1-522 0 0,-1-1 0 0 0,1 1-1 0 0,-1-1 1 0 0,1 1 0 0 0,-1 0 0 0 0,1 0 0 0 0,-1 0 0 0 0,0 0 0 0 0,1 0 0 0 0,-1 0 0 0 0,0 1-1 0 0,0-1 1 0 0,0 1 0 0 0,0-1 0 0 0,0 1 0 0 0,0 0 0 0 0,-1 0 0 0 0,1 0 0 0 0,-1 0 0 0 0,3 4-1 0 0,-2-4 73 0 0,-1 0-1 0 0,1 1 0 0 0,-1-1 0 0 0,0 1 0 0 0,0-1 0 0 0,0 1 0 0 0,0 0 0 0 0,0-1 1 0 0,-1 1-1 0 0,1 0 0 0 0,-1-1 0 0 0,0 1 0 0 0,0 0 0 0 0,0 0 0 0 0,0 0 0 0 0,0-1 1 0 0,0 1-1 0 0,-1 0 0 0 0,0 0 0 0 0,-1 3 0 0 0,-2 7 8 0 0,3-12 0 0 0,1-1 0 0 0,0 0 0 0 0,0 1 0 0 0,0-1 0 0 0,0 0 0 0 0,0 1 0 0 0,0-1 0 0 0,0 1 0 0 0,0-1 0 0 0,0 0 0 0 0,0 1 0 0 0,0-1 0 0 0,0 0 0 0 0,0 1 0 0 0,0-1 0 0 0,0 0 0 0 0,0 1 0 0 0,0-1 0 0 0,0 1 0 0 0,1-1 0 0 0,-1 0 0 0 0,0 1 0 0 0,0-1 0 0 0,2 5 0 0 0,1 1 0 0 0,2-9 0 0 0,1-15 0 0 0,-1 9 0 0 0,16-17 0 0 0,33-36 0 0 0,-52 60 0 0 0,1-1 0 0 0,-1 1 0 0 0,1 0 0 0 0,0 0 0 0 0,0 0 0 0 0,0 0 0 0 0,0 0 0 0 0,1 1 0 0 0,-1 0 0 0 0,0-1 0 0 0,1 1 0 0 0,-1 0 0 0 0,0 0 0 0 0,7 0 0 0 0,-7 1 32 0 0,-1 0-1 0 0,1 0 0 0 0,0 0 1 0 0,0 1-1 0 0,0-1 1 0 0,-1 1-1 0 0,1 0 1 0 0,0-1-1 0 0,-1 1 0 0 0,1 0 1 0 0,-1 1-1 0 0,1-1 1 0 0,-1 0-1 0 0,1 1 0 0 0,-1-1 1 0 0,0 1-1 0 0,3 2 1 0 0,-3-1 19 0 0,0 0 0 0 0,0-1 0 0 0,-1 1 1 0 0,1 0-1 0 0,-1 0 0 0 0,1 0 0 0 0,-1 0 1 0 0,0 0-1 0 0,0 0 0 0 0,-1 1 0 0 0,1-1 1 0 0,0 0-1 0 0,-1 0 0 0 0,0 1 0 0 0,0 3 0 0 0,0 52 556 0 0,-1-52-607 0 0,-2-3-64 0 0,2-3-273 0 0,1-1-138 0 0,0 0-33 0 0,0 0 65 0 0,0 0 154 0 0,11-13-3801 0 0,-4 4-3760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3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78 6447 0 0,'0'0'298'0'0,"8"-3"90"0"0,-2 1-239 0 0,-5 2 571 0 0,26-17 12577 0 0,-27 15-13142 0 0,0-3-66 0 0,0 3 15 0 0,-1 1-1 0 0,1-1 0 0 0,-1 1 0 0 0,1-1 1 0 0,-1 1-1 0 0,1-1 0 0 0,-1 1 1 0 0,0-1-1 0 0,0 1 0 0 0,0 0 1 0 0,0 0-1 0 0,0-1 0 0 0,0 1 1 0 0,0 0-1 0 0,-1 0 0 0 0,1 0 1 0 0,-3-2-1 0 0,1 1 47 0 0,0 0-1 0 0,0 0 1 0 0,-1 0-1 0 0,1 0 1 0 0,-1 0-1 0 0,-4 0 1 0 0,-8-1-57 0 0,-1 0 0 0 0,0 1 0 0 0,1 1 0 0 0,-1 1 0 0 0,0 1 0 0 0,0 0 1 0 0,1 1-1 0 0,-1 0 0 0 0,1 2 0 0 0,0 0 0 0 0,-20 8 0 0 0,3-3-93 0 0,18-5 0 0 0,0 1 0 0 0,1 0 0 0 0,-16 8 0 0 0,30-13 0 0 0,0 0 0 0 0,-1 0 0 0 0,1 0 0 0 0,0 0 0 0 0,0 0 0 0 0,0 0 0 0 0,0 0 0 0 0,0 0 0 0 0,0 0 0 0 0,-1 0 0 0 0,1 1 0 0 0,0-1 0 0 0,0 0 0 0 0,0 0 0 0 0,0 0 0 0 0,0 0 0 0 0,0 0 0 0 0,0 0 0 0 0,0 0 0 0 0,0 0 0 0 0,0 1 0 0 0,-1-1 0 0 0,1 0 0 0 0,0 0 0 0 0,0 0 0 0 0,0 0 0 0 0,0 0 0 0 0,0 0 0 0 0,0 1 0 0 0,0-1 0 0 0,0 0 0 0 0,0 0 0 0 0,0 0 0 0 0,0 0 0 0 0,0 0 0 0 0,0 0 0 0 0,0 1 0 0 0,0-1 0 0 0,0 0 0 0 0,0 0 0 0 0,0 0 0 0 0,1 0 0 0 0,-1 0 0 0 0,0 0 0 0 0,0 1 0 0 0,0-1 0 0 0,0 0 0 0 0,0 0 0 0 0,0 0 0 0 0,0 0 0 0 0,0 0 0 0 0,0 0 0 0 0,0 0 0 0 0,1 0 0 0 0,-1 0 0 0 0,0 1 0 0 0,0-1 0 0 0,0 0 0 0 0,0 0 0 0 0,7 3 0 0 0,-7-3 0 0 0,11 4 0 0 0,1 0 0 0 0,-1 0 0 0 0,1-2 0 0 0,20 4 0 0 0,10 1 0 0 0,-18-4 0 0 0,-20-2 0 0 0,1-1 0 0 0,-1 1 0 0 0,1-1 0 0 0,0 1 0 0 0,-1 0 0 0 0,1 1 0 0 0,-1-1 0 0 0,0 1 0 0 0,1 0 0 0 0,-1 0 0 0 0,8 6 0 0 0,-9-6 0 0 0,0 1 0 0 0,-1 0 0 0 0,1-1 0 0 0,0 1 0 0 0,-1 1 0 0 0,0-1 0 0 0,0 0 0 0 0,4 7 0 0 0,-6-8 0 0 0,0 1 0 0 0,-1 0 0 0 0,1 0 0 0 0,0-1 0 0 0,-1 1 0 0 0,0 0 0 0 0,0-1 0 0 0,1 1 0 0 0,-1-1 0 0 0,-1 1 0 0 0,1-1 0 0 0,0 0 0 0 0,-1 1 0 0 0,1-1 0 0 0,-1 0 0 0 0,0 0 0 0 0,-2 2 0 0 0,-4 5 0 0 0,-1-1 0 0 0,-16 11 0 0 0,7-6 0 0 0,0 0 0 0 0,0-2 0 0 0,-1 0 0 0 0,0-1 0 0 0,-27 10 0 0 0,-1 1 0 0 0,21-6 0 0 0,19-11 0 0 0,1 0 0 0 0,-14 5 0 0 0,10-4 0 0 0,-1-1 0 0 0,1 1 0 0 0,0 1 0 0 0,-17 12 0 0 0,14-3 0 0 0,13-14 0 0 0,-1 0 0 0 0,0 0 0 0 0,0 0 0 0 0,0 0 0 0 0,1 0 0 0 0,-1 0 0 0 0,0 0 0 0 0,0 0 0 0 0,0 0 0 0 0,-1 0 0 0 0,1 0 0 0 0,0 0 0 0 0,0-1 0 0 0,0 1 0 0 0,-1-1 0 0 0,0 1 0 0 0,1-1 0 0 0,1 0 0 0 0,0 0 0 0 0,0 0 0 0 0,-1 0 0 0 0,1 0 0 0 0,0 0 0 0 0,0 0 0 0 0,-1 0 0 0 0,1 1 0 0 0,0-1 0 0 0,0 0 0 0 0,-1 0 0 0 0,1 0 0 0 0,0 0 0 0 0,0 0 0 0 0,-1 0 0 0 0,1 0 0 0 0,0 1 0 0 0,0-1 0 0 0,0 0 0 0 0,-1 0 0 0 0,1 0 0 0 0,0 1 0 0 0,0-1 0 0 0,0 0 0 0 0,0 0 0 0 0,-1 0 0 0 0,1 1 0 0 0,0-1 0 0 0,0 0 0 0 0,0 0 0 0 0,0 1 0 0 0,0-1 0 0 0,0 1 0 0 0,15 4 0 0 0,-5-3 0 0 0,1 0 0 0 0,-1-1 0 0 0,1-1 0 0 0,15-1 0 0 0,23 1 0 0 0,14-1 0 0 0,91-13 0 0 0,-144 13 0 0 0,-2 0-64 0 0,-27 7-3545 0 0,11-5-375 0 0,8-1 1937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3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65 146 8287 0 0,'0'0'191'0'0,"0"0"26"0"0,0 0 9 0 0,3-13 4 0 0,-8-3 1009 0 0,5 14-1082 0 0,-1 1 0 0 0,1 0-1 0 0,-1 0 1 0 0,1-1 0 0 0,-1 1 0 0 0,1 0-1 0 0,0-1 1 0 0,0 1 0 0 0,-1 0 0 0 0,1-1 0 0 0,0 1-1 0 0,0-1 1 0 0,1 1 0 0 0,-1 0 0 0 0,0-1 0 0 0,1-1-1 0 0,1-5 874 0 0,1-1 0 0 0,-1 1 0 0 0,-1-1-1 0 0,1-11 1 0 0,-2 18-943 0 0,5-24 1965 0 0,-5 25-1540 0 0,-7-6 1980 0 0,7 7-2489 0 0,0-1 1 0 0,0 1-1 0 0,-1 0 0 0 0,1 0 1 0 0,0 0-1 0 0,0 0 0 0 0,0 0 1 0 0,0 0-1 0 0,0 0 0 0 0,0 0 0 0 0,0-1 1 0 0,-1 1-1 0 0,1 0 0 0 0,0 0 1 0 0,0 0-1 0 0,0 0 0 0 0,0 0 0 0 0,-1 0 1 0 0,1 0-1 0 0,0 0 0 0 0,0 0 1 0 0,0 0-1 0 0,0 0 0 0 0,0 0 1 0 0,-1 0-1 0 0,1 0 0 0 0,0 0 0 0 0,0 0 1 0 0,0 0-1 0 0,0 0 0 0 0,-1 0 1 0 0,1 0-1 0 0,0 0 0 0 0,0 0 1 0 0,0 1-1 0 0,0-1 0 0 0,0 0 0 0 0,-1 0 1 0 0,1 0-1 0 0,0 0 0 0 0,0 0 1 0 0,0 0-1 0 0,0 0 0 0 0,0 0 1 0 0,0 1-1 0 0,0-1 0 0 0,0 0 0 0 0,0 0 1 0 0,-1 0-1 0 0,1 0 0 0 0,0 0 1 0 0,0 1-1 0 0,0-1 0 0 0,0 0 0 0 0,0 0 1 0 0,0 1-1 0 0,-3 8-31 0 0,3-8 40 0 0,-6 19-12 0 0,0 0 0 0 0,2 0 0 0 0,-2 24 0 0 0,6-31 0 0 0,3-10 0 0 0,-1-2 0 0 0,3 5 0 0 0,-1-2 0 0 0,5 0 0 0 0,-6-3 0 0 0,0 0 0 0 0,0 0 0 0 0,1 0 0 0 0,-1 0 0 0 0,0-1 0 0 0,0 1 0 0 0,0-1 0 0 0,1 0 0 0 0,-1 0 0 0 0,0 0 0 0 0,0-1 0 0 0,1 1 0 0 0,-1-1 0 0 0,6-1 0 0 0,-2-1 0 0 0,0 1 0 0 0,1-1 0 0 0,-2-1 0 0 0,1 1 0 0 0,7-6 0 0 0,3-9 1 0 0,-1 1 441 0 0,-14 15-318 0 0,1-1 0 0 0,0 1 0 0 0,0-1 1 0 0,-1 0-1 0 0,0 0 0 0 0,0 0 0 0 0,0-1 0 0 0,0 1 1 0 0,0 0-1 0 0,0-1 0 0 0,-1 1 0 0 0,2-7 0 0 0,11-23-61 0 0,-13 32 308 0 0,-1 1 117 0 0,0 0 21 0 0,0 0-66 0 0,-2 1-426 0 0,0 0-1 0 0,1 0 1 0 0,-1 0 0 0 0,1 0 0 0 0,-1 0-1 0 0,1 1 1 0 0,0-1 0 0 0,0 0 0 0 0,-2 3 0 0 0,-1 0-20 0 0,-2 3 3 0 0,0 1 0 0 0,1 0 0 0 0,0 1 0 0 0,0-1 0 0 0,0 1 0 0 0,1 0 0 0 0,1 0 0 0 0,0 0 0 0 0,-3 12 0 0 0,1-5 0 0 0,0-1 0 0 0,-11 20 0 0 0,11-22 0 0 0,0-1 0 0 0,1 1 0 0 0,0 0 0 0 0,1 0 0 0 0,0 0 0 0 0,0 15 0 0 0,0-7 0 0 0,-9 31 0 0 0,6-32 0 0 0,5-18 0 0 0,0 0-1 0 0,0 0 1 0 0,1 0 0 0 0,-1 0-1 0 0,-1 0 1 0 0,1 0 0 0 0,0 0-1 0 0,0 0 1 0 0,-1-1 0 0 0,1 1-1 0 0,-1 0 1 0 0,1-1 0 0 0,-1 0-1 0 0,0 1 1 0 0,-3 1-1 0 0,-1 1-57 0 0,4-3-279 0 0,2-1-138 0 0,-1 1-33 0 0,-3 1 411 0 0,0 0 0 0 0,0 0 1 0 0,0 0-1 0 0,0 0 0 0 0,-1-1 0 0 0,-5 1 0 0 0,-6 3-1273 0 0,15-5 858 0 0,1 0 0 0 0,-7-2-1160 0 0,4 1 1386 0 0,1-2-3645 0 0,5-5 2396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3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13823 0 0,'0'0'315'0'0,"0"0"45"0"0,0 0 21 0 0,0 0-49 0 0,5-7-69 0 0,16-25 5428 0 0,5-19-1905 0 0,-26 48-3626 0 0,9-7 368 0 0,-7 9-157 0 0,-2 1 117 0 0,0 0 21 0 0,-1 4-456 0 0,0 0 0 0 0,0 0 0 0 0,0 0 0 0 0,-1 0 0 0 0,0 0 0 0 0,1-1 0 0 0,-1 1 0 0 0,0 0 0 0 0,-4 4 0 0 0,-6 12 25 0 0,6-5-78 0 0,1 1 0 0 0,-4 15 0 0 0,8-26 0 0 0,-3 10 0 0 0,5-12 0 0 0,0 0 0 0 0,2 6 0 0 0,4-3 0 0 0,-5-6-91 0 0,0 1 0 0 0,0-1 0 0 0,0 1 0 0 0,0-1-1 0 0,-1 0 1 0 0,1 0 0 0 0,0 0 0 0 0,0 0 0 0 0,0 0 0 0 0,0 0 0 0 0,0 0-1 0 0,0-1 1 0 0,0 1 0 0 0,0-1 0 0 0,0 0 0 0 0,-1 1 0 0 0,1-1 0 0 0,0 0 0 0 0,3-2-1 0 0,-3 1-245 0 0,1 1 0 0 0,-1-1 0 0 0,1 0 0 0 0,-1 0 0 0 0,0 0 0 0 0,0-1 0 0 0,0 1-1 0 0,0 0 1 0 0,-1-1 0 0 0,1 1 0 0 0,-1-1 0 0 0,3-4 0 0 0,-1-2-7514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3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15663 0 0,'0'0'356'0'0,"0"0"50"0"0,6-7 538 0 0,-5 5-727 0 0,0 1 1 0 0,0-1 0 0 0,0 1 0 0 0,0-1-1 0 0,0 0 1 0 0,-1 0 0 0 0,1 0 0 0 0,-1 1 0 0 0,1-1-1 0 0,-1 0 1 0 0,0 0 0 0 0,1 0 0 0 0,-1-3-1 0 0,0 0 585 0 0,0-1 0 0 0,-1 1-1 0 0,1 0 1 0 0,-2-5 0 0 0,1 9-278 0 0,1 1-79 0 0,-1-8-273 0 0,1 8-172 0 0,0-1 0 0 0,0 1 0 0 0,0 0 0 0 0,0-1 0 0 0,0 1 0 0 0,0 0 0 0 0,0-1 0 0 0,0 1 0 0 0,0 0 0 0 0,0-1 0 0 0,0 1 0 0 0,0 0 0 0 0,0-1 0 0 0,0 1 0 0 0,0 0 0 0 0,0-1 0 0 0,0 1 0 0 0,0 0 0 0 0,1-1 0 0 0,-1 1 0 0 0,0 0 0 0 0,0-1 0 0 0,0 1 0 0 0,1 0 0 0 0,-1 0 0 0 0,0-1 0 0 0,0 1 0 0 0,1 0 0 0 0,-1 0 0 0 0,0 0 0 0 0,0-1 0 0 0,1 1 0 0 0,-1 0 0 0 0,0 0 0 0 0,1 0 0 0 0,-1 0 0 0 0,0 0 0 0 0,1 0 0 0 0,-1-1 0 0 0,0 1 0 0 0,1 0 0 0 0,0 0 0 0 0,-1 0 0 0 0,1 0 13 0 0,0-1 0 0 0,0 1 0 0 0,0-1 0 0 0,0 1 0 0 0,0 0 0 0 0,1-1 0 0 0,-1 1 0 0 0,0 0 0 0 0,0 0 0 0 0,0 0 0 0 0,1 0 0 0 0,-1 0 0 0 0,0 0 0 0 0,0 0 0 0 0,0 0 0 0 0,1 0 0 0 0,-1 1 0 0 0,2-1 0 0 0,1 2 183 0 0,47 4 325 0 0,-24-4-159 0 0,0 2-1 0 0,36 9 0 0 0,-63-13-361 0 0,1 0 0 0 0,-1 0 0 0 0,0 0 0 0 0,0 0 0 0 0,1 0 0 0 0,-1 0 0 0 0,0 0 0 0 0,0 0 0 0 0,1 1 0 0 0,-1-1 0 0 0,0 0 0 0 0,0 0 0 0 0,0 0 0 0 0,1 0 0 0 0,-1 0 0 0 0,0 0 0 0 0,0 1 0 0 0,0-1 0 0 0,1 0 0 0 0,-1 0 0 0 0,0 0 0 0 0,0 0 0 0 0,0 1 0 0 0,0-1 0 0 0,1 0 0 0 0,-1 0 0 0 0,0 0 0 0 0,0 1 0 0 0,0-1 0 0 0,0 0 0 0 0,0 0 0 0 0,0 1 0 0 0,0-1 0 0 0,0 0 0 0 0,0 0 0 0 0,0 1 0 0 0,0-1 0 0 0,0 0 0 0 0,0 0 0 0 0,0 1 0 0 0,0-1 0 0 0,0 0 0 0 0,0 0 0 0 0,0 1 0 0 0,0-1 0 0 0,0 0 0 0 0,0 0 0 0 0,0 1 0 0 0,0-1 0 0 0,0 0 0 0 0,-1 0 0 0 0,1 0 0 0 0,0 1 0 0 0,0-1 0 0 0,0 0 0 0 0,0 0 0 0 0,-1 0 0 0 0,1 0 0 0 0,0 1 0 0 0,0-1 0 0 0,0 0 0 0 0,-1 0 0 0 0,-4 6 0 0 0,-1 0 0 0 0,1 0 0 0 0,-1-1 0 0 0,0 0 0 0 0,-8 4 0 0 0,-14 14 0 0 0,10-8 0 0 0,13-11 0 0 0,-1 0 0 0 0,1 1 0 0 0,1 0 0 0 0,-8 9 0 0 0,0 5 0 0 0,10-10 0 0 0,3-7 0 0 0,0 0 0 0 0,0 0 0 0 0,0 0 0 0 0,0 0 0 0 0,0-1 0 0 0,0 1 0 0 0,0 0 0 0 0,1-1 0 0 0,-1 1 0 0 0,1-1 0 0 0,-1 1 0 0 0,1-1 0 0 0,-1 0 0 0 0,1 0 0 0 0,0 1 0 0 0,0-1 0 0 0,0 0 0 0 0,-1-1 0 0 0,1 1 0 0 0,4 1 0 0 0,4 1 0 0 0,0 0 0 0 0,19 1 0 0 0,-22-2 0 0 0,9-1-125 0 0,-1 0 0 0 0,1 0 0 0 0,-1-1 0 0 0,1-1-1 0 0,-1-1 1 0 0,23-5 0 0 0,-35 6 41 0 0,1 0-1113 0 0,-2 0-5312 0 0,-2 1-1649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4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8287 0 0,'0'0'382'0'0,"0"0"-8"0"0,0 0-102 0 0,0 0 463 0 0,6-6 1248 0 0,6-5-324 0 0,-5 4-782 0 0,0 1 0 0 0,-1-1 0 0 0,0 0 0 0 0,0-1 0 0 0,-1 1 0 0 0,10-17 0 0 0,-10 16-331 0 0,-4 6-293 0 0,0 1 0 0 0,0 0-1 0 0,0-1 1 0 0,0 1-1 0 0,0 0 1 0 0,-1-1-1 0 0,1 1 1 0 0,-1-1 0 0 0,1-1-1 0 0,-1 3 192 0 0,0 0-437 0 0,-1 0-1 0 0,1-1 1 0 0,0 1-1 0 0,-1 0 1 0 0,1 0-1 0 0,0 0 0 0 0,-1 0 1 0 0,1 0-1 0 0,0 0 1 0 0,-1 0-1 0 0,1 0 1 0 0,0 0-1 0 0,-1 0 1 0 0,1 1-1 0 0,0-1 1 0 0,0 0-1 0 0,-1 0 1 0 0,1 0-1 0 0,0 0 1 0 0,-1 0-1 0 0,1 1 1 0 0,0-1-1 0 0,0 0 1 0 0,-1 0-1 0 0,1 0 1 0 0,0 1-1 0 0,0-1 1 0 0,-1 0-1 0 0,-6 8-34 0 0,6-8 40 0 0,-4 7 307 0 0,-1 0 0 0 0,1 0 0 0 0,0 1 0 0 0,-4 10 1 0 0,-3 2 132 0 0,11-18-452 0 0,0 0 0 0 0,0 0 0 0 0,0-1 0 0 0,0 1 0 0 0,0 0 0 0 0,0 0 0 0 0,1 0 0 0 0,-1 1 0 0 0,1-1 0 0 0,-1 0 0 0 0,1 3 0 0 0,0 2 0 0 0,1-1 0 0 0,1 1 0 0 0,2 9 0 0 0,-2-10 0 0 0,2 2 0 0 0,3-4-64 0 0,-5-3-138 0 0,-1-1 0 0 0,1 0-1 0 0,-1 0 1 0 0,1 0 0 0 0,-1 0 0 0 0,1 0-1 0 0,-1 0 1 0 0,1 0 0 0 0,-1 0 0 0 0,0-1-1 0 0,1 1 1 0 0,-1 0 0 0 0,1-1-1 0 0,-1 0 1 0 0,0 1 0 0 0,1-1 0 0 0,-1 0-1 0 0,0 1 1 0 0,1-1 0 0 0,0-2 0 0 0,8-6-6145 0 0,-9 8-91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2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409 110 11975 0 0,'7'-20'830'0'0,"15"-27"1"0"0,-3 6 2684 0 0,-19 39-2491 0 0,0 2 0 0 0,0 0 0 0 0,0 0-69 0 0,0 0-290 0 0,0 0-121 0 0,0 0-28 0 0,0 2-438 0 0,-1 0-1 0 0,0 0 0 0 0,1 0 1 0 0,-1 0-1 0 0,0 0 1 0 0,0 0-1 0 0,-2 2 0 0 0,-2 6-80 0 0,-232 520 2051 0 0,185-420-2048 0 0,-63 123 0 0 0,102-212 0 0 0,5-7 0 0 0,-9 21 0 0 0,16-32 0 0 0,2-3 0 0 0,5-6 0 0 0,7-11 0 0 0,1-5 0 0 0,-2 0 0 0 0,18-40 0 0 0,12-52 0 0 0,-26 66 0 0 0,-5 20-6 0 0,12-39-4 0 0,-20 58 25 0 0,-1 0 0 0 0,-1 0-1 0 0,1 0 1 0 0,-1 0-1 0 0,-1-13 1 0 0,0 21 32 0 0,0 0 1 0 0,0-1-1 0 0,0 1 1 0 0,0 0-1 0 0,0-1 0 0 0,-1 1 1 0 0,1 0-1 0 0,0-1 0 0 0,-1 1 1 0 0,1 0-1 0 0,-1 0 0 0 0,0 0 1 0 0,1-1-1 0 0,-1 1 1 0 0,0 0-1 0 0,1 0 0 0 0,-1 0 1 0 0,0 0-1 0 0,0 0 0 0 0,0 0 1 0 0,-2-1-1 0 0,1 1-2 0 0,1 1-1 0 0,0-1 1 0 0,-1 1-1 0 0,1 0 0 0 0,-1 0 1 0 0,1 0-1 0 0,-1 0 1 0 0,1 0-1 0 0,-1 0 1 0 0,1 0-1 0 0,-1 0 1 0 0,1 0-1 0 0,0 1 1 0 0,-1-1-1 0 0,1 0 1 0 0,-1 1-1 0 0,1-1 1 0 0,0 1-1 0 0,-1 0 1 0 0,0 1-1 0 0,-4 0-44 0 0,1 1 0 0 0,-1 1 0 0 0,1-1 0 0 0,0 1 0 0 0,0 0 0 0 0,1 0 0 0 0,-1 1 0 0 0,1-1 0 0 0,0 1 0 0 0,0 0 0 0 0,1 0 0 0 0,-1 0 0 0 0,-4 11 0 0 0,7-6 0 0 0,5-1 0 0 0,3-1 0 0 0,-5-7 0 0 0,1 0 0 0 0,-1 0 0 0 0,1 0 0 0 0,0 0 0 0 0,-1-1 0 0 0,1 1 0 0 0,0-1 0 0 0,-1 1 0 0 0,1-1 0 0 0,0 0 0 0 0,-1 0 0 0 0,1 0 0 0 0,0-1 0 0 0,0 1 0 0 0,3-1 0 0 0,8-3 0 0 0,22-8 0 0 0,-26 8 0 0 0,128-53 0 0 0,27-9 0 0 0,-157 63 0 0 0,-2 1 0 0 0,-1 0 0 0 0,1 0 0 0 0,0 1 0 0 0,0-1 0 0 0,10 0 0 0 0,-15 2 0 0 0,0 0 0 0 0,0 0 0 0 0,1 1 0 0 0,-1-1 0 0 0,0 0 0 0 0,0 0 0 0 0,0 0 0 0 0,0 1 0 0 0,0-1 0 0 0,0 1 0 0 0,0-1 0 0 0,0 1 0 0 0,0-1 0 0 0,0 1 0 0 0,0-1 0 0 0,0 1 0 0 0,0 0 0 0 0,-1 0 0 0 0,1-1 0 0 0,0 1 0 0 0,0 0 0 0 0,-1 0 0 0 0,1 0 0 0 0,0 0 0 0 0,-1 0 0 0 0,1 0 0 0 0,-1 0 0 0 0,1 0 0 0 0,-1 0 0 0 0,0 0 0 0 0,1 0 0 0 0,-1 0 0 0 0,0 0 0 0 0,0 0 0 0 0,0 0 0 0 0,0 0 0 0 0,0 2 0 0 0,0 7 0 0 0,0 0 0 0 0,-1-1 0 0 0,0 1 0 0 0,-1-1 0 0 0,0 0 0 0 0,-3 10 0 0 0,-22 55 0 0 0,18-52 0 0 0,-1-2 0 0 0,23-41 856 0 0,19-24 1 0 0,-15 21-522 0 0,56-83-335 0 0,20-29 0 0 0,-78 117 0 0 0,26-24 0 0 0,-11 12 0 0 0,-24 28 0 0 0,-4 7 0 0 0,-4 9 0 0 0,2-11 0 0 0,-1 8-90 0 0,1 0-1 0 0,-1-1 0 0 0,2 1 1 0 0,-1 0-1 0 0,2 0 1 0 0,-1 0-1 0 0,1-1 1 0 0,0 1-1 0 0,1-1 1 0 0,6 14-1 0 0,-7-19 46 0 0,0 1 0 0 0,1-1-1 0 0,0 0 1 0 0,0 0 0 0 0,0 0-1 0 0,0 0 1 0 0,1 0 0 0 0,-1-1 0 0 0,1 1-1 0 0,0-1 1 0 0,0 0 0 0 0,0 0 0 0 0,0 0-1 0 0,1-1 1 0 0,-1 0 0 0 0,1 1-1 0 0,-1-2 1 0 0,1 1 0 0 0,0 0 0 0 0,0-1-1 0 0,10 1 1 0 0,3 0 45 0 0,0-2 0 0 0,0 0 0 0 0,0-1 0 0 0,0 0 0 0 0,30-8 0 0 0,-21 2 0 0 0,0-1 0 0 0,-1-1 0 0 0,26-13 0 0 0,-45 19 6 0 0,-1-1 1 0 0,1 0-1 0 0,-1 0 0 0 0,0 0 1 0 0,0-1-1 0 0,-1 0 0 0 0,1 0 0 0 0,5-7 1 0 0,-9 10 0 0 0,-2 2 3 0 0,0 0-1 0 0,0 0 1 0 0,0 0-1 0 0,0-1 1 0 0,0 1 0 0 0,1 0-1 0 0,-1 0 1 0 0,0 0-1 0 0,0 0 1 0 0,0 0 0 0 0,0 0-1 0 0,0-1 1 0 0,0 1-1 0 0,1 0 1 0 0,-1 0 0 0 0,0 0-1 0 0,0 0 1 0 0,0-1-1 0 0,0 1 1 0 0,0 0 0 0 0,0 0-1 0 0,0 0 1 0 0,0 0 0 0 0,0-1-1 0 0,0 1 1 0 0,0 0-1 0 0,0 0 1 0 0,0 0 0 0 0,0-1-1 0 0,0 1 1 0 0,0 0-1 0 0,0 0 1 0 0,0 0 0 0 0,0 0-1 0 0,0-1 1 0 0,0 1-1 0 0,-8-2 648 0 0,-10 4 259 0 0,7 3-916 0 0,0 0 0 0 0,1 1 0 0 0,-1 0 0 0 0,1 1 0 0 0,0 0 0 0 0,-13 13 0 0 0,19-17 0 0 0,-56 52 0 0 0,25-21 0 0 0,25-25 0 0 0,1 1 0 0 0,0 0 0 0 0,0 1 0 0 0,1-1 0 0 0,1 2 0 0 0,0-1 0 0 0,-6 13 0 0 0,12-22 0 0 0,1 0 0 0 0,-1 1 0 0 0,1-1 0 0 0,-1 0 0 0 0,1 1 0 0 0,0-1 0 0 0,-1 0 0 0 0,1 0 0 0 0,1 3 0 0 0,-2-4 0 0 0,1 1 0 0 0,0-1 0 0 0,0 0 0 0 0,0 0 0 0 0,0 1 0 0 0,1-1 0 0 0,-1 0 0 0 0,0 0 0 0 0,0 0 0 0 0,1 0 0 0 0,-1 1 0 0 0,0-1 0 0 0,1 0 0 0 0,0 0 0 0 0,-1 0 0 0 0,1 0 0 0 0,-1 0 0 0 0,1 0 0 0 0,0 0 0 0 0,0 0 0 0 0,0 0 0 0 0,1 0 0 0 0,0 2 0 0 0,7 3 0 0 0,-7-5 0 0 0,1-1 0 0 0,0 1 0 0 0,0-1 0 0 0,0 1 0 0 0,0-1 0 0 0,0 0 0 0 0,0 0 0 0 0,0 0 0 0 0,0-1 0 0 0,0 1 0 0 0,0-1 0 0 0,0 1 0 0 0,0-1 0 0 0,-1 0 0 0 0,6-2 0 0 0,5-4 0 0 0,25-14 0 0 0,-21 10 0 0 0,-5 4 0 0 0,-1-1 0 0 0,0-1 0 0 0,0 0 0 0 0,-1-1 0 0 0,0 0 0 0 0,0 0 0 0 0,9-14 0 0 0,-1-2 0 0 0,-1-1 0 0 0,14-31 0 0 0,-31 58 0 0 0,0 0 0 0 0,0 0 0 0 0,0 0 0 0 0,0 0 0 0 0,0 0 0 0 0,0 0 0 0 0,0 0 0 0 0,0 0 0 0 0,-1 0 0 0 0,1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0,0-1 0 0 0,0 1 0 0 0,0 0 0 0 0,0 0 0 0 0,0 0 0 0 0,0 0 0 0 0,0 0 0 0 0,0 0 0 0 0,0 0 0 0 0,-7 6 0 0 0,-8 9 0 0 0,8-6 3 0 0,1 1 0 0 0,0 0 1 0 0,1 0-1 0 0,-7 17 0 0 0,10-21-10 0 0,0 0 0 0 0,0-1-1 0 0,1 1 1 0 0,0 0 0 0 0,0 0-1 0 0,1 0 1 0 0,-1 0 0 0 0,1 0 0 0 0,1 0-1 0 0,0 7 1 0 0,-1-11-330 0 0,0-2-138 0 0,0 0-33 0 0,0 0-72 0 0,4-2-149 0 0,-1 0-1 0 0,0 1 0 0 0,0-1 1 0 0,0-1-1 0 0,4-2 1 0 0,4-6-7802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1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258 182 6447 0 0,'1'-2'499'0'0,"12"-24"1701"0"0,-12 25-1765 0 0,-1 0 1 0 0,1 0-1 0 0,0 0 0 0 0,-1 0 1 0 0,1 0-1 0 0,-1 0 0 0 0,0 0 1 0 0,1 0-1 0 0,-1-1 0 0 0,0 1 1 0 0,0 0-1 0 0,0 0 0 0 0,0 0 1 0 0,0-1-1 0 0,0 1 0 0 0,0 0 1 0 0,0 0-1 0 0,0-1 0 0 0,-1 0 1 0 0,1 0-202 0 0,-1 1 1 0 0,1-1-1 0 0,0 1 1 0 0,-1 0 0 0 0,0-1-1 0 0,1 1 1 0 0,-1 0-1 0 0,0 0 1 0 0,0-1 0 0 0,1 1-1 0 0,-1 0 1 0 0,0 0-1 0 0,0 0 1 0 0,0 0-1 0 0,-1 0 1 0 0,1 0 0 0 0,0 1-1 0 0,-2-2 1 0 0,0 0 16 0 0,0 1 1 0 0,0-1-1 0 0,1 1 1 0 0,-1 0-1 0 0,0 0 1 0 0,0 1-1 0 0,-4-1 1 0 0,1 0-89 0 0,0 1 0 0 0,0 0 0 0 0,0 0-1 0 0,0 0 1 0 0,0 1 0 0 0,0 0 0 0 0,1 0 0 0 0,-1 1 0 0 0,0 0 0 0 0,0 0 0 0 0,1 0 0 0 0,-1 0 0 0 0,-6 5-1 0 0,3-1-107 0 0,1 0-1 0 0,0 0 0 0 0,0 1 0 0 0,1 0 1 0 0,0 0-1 0 0,0 0 0 0 0,-7 11 0 0 0,7-8-46 0 0,-4 4 5 0 0,0 1 1 0 0,2 0-1 0 0,0 0 1 0 0,-8 18-1 0 0,14-28-13 0 0,2-3 0 0 0,0-1 0 0 0,0 1 0 0 0,0 0 0 0 0,1 0 0 0 0,-1-1 0 0 0,0 1 0 0 0,1 0 0 0 0,-1 0 0 0 0,1 0 0 0 0,-1 3 0 0 0,1 9 0 0 0,4-3 0 0 0,-3-10-5 0 0,1 1-1 0 0,-1 0 0 0 0,1-1 1 0 0,0 0-1 0 0,-1 1 1 0 0,1-1-1 0 0,0 0 1 0 0,0 0-1 0 0,0 0 0 0 0,0 0 1 0 0,0-1-1 0 0,0 1 1 0 0,0 0-1 0 0,1-1 1 0 0,-1 1-1 0 0,0-1 0 0 0,0 0 1 0 0,0 0-1 0 0,0 0 1 0 0,5 0-1 0 0,2-1-28 0 0,1 0 1 0 0,-1-1-1 0 0,14-3 0 0 0,-5-1 21 0 0,0-2 1 0 0,0 0-1 0 0,20-13 0 0 0,-11 7 57 0 0,15-14 96 0 0,-41 27-65 0 0,-1 1 12 0 0,0 0-18 0 0,0 4-53 0 0,-1-1-1 0 0,0 0 1 0 0,0 0-1 0 0,0 1 1 0 0,-1-1 0 0 0,1 0-1 0 0,-3 4 1 0 0,-1 3-5 0 0,2-6-10 0 0,-5 18 58 0 0,1 3-156 0 0,7-25 84 0 0,0 1 0 0 0,0-1 0 0 0,0 1-1 0 0,0-1 1 0 0,0 1 0 0 0,0-1 0 0 0,0 1 0 0 0,0-1 0 0 0,0 1 0 0 0,0-1 0 0 0,0 1 0 0 0,1-1 0 0 0,-1 1 0 0 0,0-1-1 0 0,0 0 1 0 0,0 1 0 0 0,1-1 0 0 0,-1 1 0 0 0,0-1 0 0 0,1 1 0 0 0,-1-1 0 0 0,0 0 0 0 0,1 1 0 0 0,-1-1 0 0 0,1 0 0 0 0,-1 1-1 0 0,0-1 1 0 0,1 0 0 0 0,-1 0 0 0 0,1 0 0 0 0,-1 1 0 0 0,1-1 0 0 0,-1 0 0 0 0,1 0 0 0 0,-1 0 0 0 0,1 0 0 0 0,-1 0 0 0 0,1 0-1 0 0,0 0 1 0 0,20 2-227 0 0,-9-4 167 0 0,-1-1 1 0 0,1 0 0 0 0,-1-1-1 0 0,0 0 1 0 0,0-1-1 0 0,0-1 1 0 0,11-6 0 0 0,17-9 7 0 0,-21 13 119 0 0,-1-1 1 0 0,-1-1-1 0 0,1-1 1 0 0,-2 0 0 0 0,1-1-1 0 0,-2-1 1 0 0,0 0-1 0 0,0-1 1 0 0,-1 0-1 0 0,-1-1 1 0 0,0-1 0 0 0,17-30-1 0 0,-6 6 474 0 0,-22 38-352 0 0,-1 2-4 0 0,0 0-17 0 0,0 0-10 0 0,-11 9 140 0 0,-5 9-173 0 0,1 1 0 0 0,0 0-1 0 0,1 1 1 0 0,-19 39 0 0 0,27-48-103 0 0,-6 9-3 0 0,1-2-7 0 0,1 1 0 0 0,0 1-1 0 0,2-1 1 0 0,0 1 0 0 0,-9 40 0 0 0,16-58-58 0 0,1-2-6 0 0,0 0 1 0 0,14-5 0 0 0,-8 2 60 0 0,-1 0 0 0 0,0-1 0 0 0,0 1 0 0 0,0-1 0 0 0,0 0 0 0 0,-1-1 1 0 0,1 1-1 0 0,-1-1 0 0 0,0 0 0 0 0,-1 0 0 0 0,1 0 0 0 0,4-9 0 0 0,14-19 2 0 0,-17 26 21 0 0,0 0 0 0 0,8-15 0 0 0,-5 9-12 0 0,-8 13-6 0 0,0 0-1 0 0,0 0 1 0 0,0 0 0 0 0,0 0 0 0 0,0 0 0 0 0,0 0-1 0 0,0 1 1 0 0,0-1 0 0 0,0 0 0 0 0,0 0 0 0 0,0 0 0 0 0,0 0-1 0 0,0 0 1 0 0,0 0 0 0 0,0 0 0 0 0,0 0 0 0 0,0 0 0 0 0,0 0-1 0 0,0 0 1 0 0,0 0 0 0 0,1 0 0 0 0,-1 0 0 0 0,0 0-1 0 0,0 0 1 0 0,0 0 0 0 0,0 0 0 0 0,0 0 0 0 0,0 0 0 0 0,0 0-1 0 0,0 0 1 0 0,0 0 0 0 0,0 0 0 0 0,0 0 0 0 0,0 0-1 0 0,0 0 1 0 0,0 0 0 0 0,0 0 0 0 0,0 0 0 0 0,0 0 0 0 0,0 0-1 0 0,0 0 1 0 0,0 0 0 0 0,0 0 0 0 0,0 0 0 0 0,0 0-1 0 0,0-1 1 0 0,1 1 0 0 0,-1 0 0 0 0,0 0 0 0 0,0 0 0 0 0,0 0-1 0 0,0 2 1 0 0,1-1-1 0 0,0 0 1 0 0,-1 1-1 0 0,1-1 0 0 0,-1 0 1 0 0,1 1-1 0 0,-1-1 1 0 0,0 1-1 0 0,1-1 0 0 0,-1 1 1 0 0,0-1-1 0 0,0 1 0 0 0,0-1 1 0 0,0 1-1 0 0,0-1 1 0 0,-1 3-1 0 0,1-3 4 0 0,-1 0 0 0 0,1 0 0 0 0,0 0-1 0 0,0 0 1 0 0,0 0 0 0 0,0-1 0 0 0,0 1 0 0 0,0 0-1 0 0,0 0 1 0 0,0 0 0 0 0,0 0 0 0 0,0 0 0 0 0,1 0 0 0 0,-1 1-1 0 0,1 1-15 0 0,0-1-1 0 0,0 0 0 0 0,0 1 1 0 0,0-1-1 0 0,0 0 0 0 0,0 0 1 0 0,0 0-1 0 0,1 0 0 0 0,-1 0 1 0 0,4 4-1 0 0,-3-5-3 0 0,-1-1 1 0 0,1 1-1 0 0,-1 0 1 0 0,1 0-1 0 0,-1-1 1 0 0,1 1-1 0 0,-1-1 1 0 0,1 1-1 0 0,0-1 1 0 0,-1 0-1 0 0,1 0 0 0 0,0 0 1 0 0,-1 0-1 0 0,1 0 1 0 0,0 0-1 0 0,-1 0 1 0 0,1 0-1 0 0,2-1 1 0 0,11-4-24 0 0,0 0 0 0 0,0 0 0 0 0,0-2 0 0 0,-1 0 0 0 0,25-16 0 0 0,-10 6 14 0 0,-14 7 67 0 0,0 0 1 0 0,-1-1-1 0 0,0 0 0 0 0,-1-1 0 0 0,17-20 0 0 0,-4 0 121 0 0,28-44 0 0 0,-20 15 451 0 0,-33 58-447 0 0,-1 3 1 0 0,0 0 0 0 0,0 0 0 0 0,0 0 0 0 0,0 0 0 0 0,-1 2-11 0 0,-5 5-97 0 0,0 0-1 0 0,0 0 0 0 0,1 1 0 0 0,-1 0 0 0 0,-5 12 0 0 0,-16 47-25 0 0,2-5-36 0 0,15-41 2 0 0,1 0 0 0 0,2 0 0 0 0,0 1 0 0 0,1 0 0 0 0,-3 26 0 0 0,9-36 0 0 0,4-4-12 0 0,-2-7-36 0 0,2-2 44 0 0,-4 1 2 0 0,1 0 0 0 0,-1 0 0 0 0,0 0 0 0 0,1 0 0 0 0,-1-1 0 0 0,1 1 0 0 0,-1 0 0 0 0,1 0 0 0 0,-1 0 0 0 0,1 0 0 0 0,-1-1 0 0 0,1 1 0 0 0,-1 0 0 0 0,0-1 0 0 0,1 1 0 0 0,-1 0 0 0 0,1 0 0 0 0,-1-1 0 0 0,0 1 0 0 0,0-1 0 0 0,1 1 0 0 0,-1 0 0 0 0,0-1 0 0 0,1 1 0 0 0,-1-1 0 0 0,7-14-18 0 0,0 6 20 0 0,-7 8 0 0 0,0 1 1 0 0,0 0-1 0 0,0-1 0 0 0,0 1 1 0 0,1 0-1 0 0,-1-1 0 0 0,0 1 0 0 0,0 0 1 0 0,1 0-1 0 0,-1-1 0 0 0,0 1 1 0 0,1 0-1 0 0,-1 0 0 0 0,0 0 1 0 0,1-1-1 0 0,-1 1 0 0 0,0 0 1 0 0,1 0-1 0 0,-1 0 0 0 0,0 0 0 0 0,1 0 1 0 0,-1 0-1 0 0,0 0 0 0 0,1 0 1 0 0,-1 0-1 0 0,1 0 0 0 0,-1 0 1 0 0,0 0-1 0 0,1 0 0 0 0,-1 0 0 0 0,1 0 1 0 0,11 5-65 0 0,-8-3-62 0 0,-1-1-115 0 0,0-1-1 0 0,0 1 1 0 0,1-1-1 0 0,-1 0 1 0 0,0 0-1 0 0,0-1 1 0 0,0 1-1 0 0,6-2 1 0 0,13-5-7608 0 0,-5 0-869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4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0-180 0 0,0 0 176 0 0,1 1 107 0 0,5 3 22 0 0,-4-3 3 0 0,-2-1 0 0 0,0 0 0 0 0,2 0 0 0 0,66 2 1979 0 0,-66-2-2406 0 0,-2 0-406 0 0,0 0-154 0 0,0 0-33 0 0,0 0-4 0 0,0 0 0 0 0,-1 2 284 0 0,0 1 1 0 0,-1 0-1 0 0,1 0 0 0 0,-1 0 1 0 0,0-1-1 0 0,0 1 0 0 0,-2 2 1 0 0,2-3 0 0 0,-5 6-105 0 0,0-1 0 0 0,-11 9 0 0 0,-1 1 1455 0 0,18-16-1209 0 0,1 0 0 0 0,-1-1 0 0 0,0 1 0 0 0,0 0 1 0 0,1 0-1 0 0,-1 0 0 0 0,0 0 0 0 0,1 0 0 0 0,-1 0 0 0 0,1 0 1 0 0,-1 2-1 0 0,1-3 95 0 0,0 0 1 0 0,0 1-1 0 0,0-1 1 0 0,0 0 0 0 0,0 1-1 0 0,0-1 1 0 0,0 0-1 0 0,0 0 1 0 0,0 1 0 0 0,0-1-1 0 0,0 0 1 0 0,0 1-1 0 0,1-1 1 0 0,-1 0-1 0 0,0 1 1 0 0,0-1 0 0 0,0 0-1 0 0,0 0 1 0 0,1 1-1 0 0,-1-1 1 0 0,0 0 0 0 0,0 0-1 0 0,0 1 1 0 0,1-1-1 0 0,-1 0 1 0 0,0 0-1 0 0,2 1 54 0 0,-1-1 0 0 0,1 1 0 0 0,-1-1 0 0 0,1 1-1 0 0,-1-1 1 0 0,0 0 0 0 0,1 0 0 0 0,-1 0 0 0 0,1 0-1 0 0,-1 0 1 0 0,1 0 0 0 0,-1 0 0 0 0,1 0 0 0 0,-1 0-1 0 0,3-1 1 0 0,6-2-85 0 0,-1 0 0 0 0,1-1 0 0 0,-1 0-1 0 0,0 0 1 0 0,11-7 0 0 0,13-3-2638 0 0,-23 9 1637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4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15663 0 0,'0'0'356'0'0,"0"0"50"0"0,0 0 20 0 0,0 0-42 0 0,0 0-112 0 0,0 0 463 0 0,0 0 234 0 0,0 0 45 0 0,0 0-61 0 0,1 1-288 0 0,0 0-596 0 0,0 0 0 0 0,0 0 0 0 0,0 1 1 0 0,-1-1-1 0 0,1 0 0 0 0,0 0 0 0 0,-1 0 0 0 0,1 0 0 0 0,-1 1 0 0 0,0-1 0 0 0,1 0 1 0 0,-1 1-1 0 0,0-1 0 0 0,0 0 0 0 0,0 1 0 0 0,1-1 0 0 0,-2 0 0 0 0,1 1 0 0 0,0-1 0 0 0,0 0 1 0 0,0 0-1 0 0,0 1 0 0 0,-1 1 0 0 0,-1 11-66 0 0,0 0 1 0 0,-1 1-1 0 0,0-1 1 0 0,-8 18-1 0 0,8-23-3 0 0,3 5 17 0 0,-4-5-219 0 0,4-9 186 0 0,-1 2-1035 0 0,1-2-385 0 0,0 0-78 0 0,0 0-20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4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68 266 11975 0 0,'-13'-5'1200'0'0,"10"3"-1114"0"0,-11-13 148 0 0,13 14 844 0 0,-1 0 366 0 0,-2-4-716 0 0,0 0 0 0 0,0 0 0 0 0,1 0 1 0 0,-1 0-1 0 0,1-1 0 0 0,0 1 0 0 0,1-1 1 0 0,-1 0-1 0 0,-1-7 0 0 0,4 12-600 0 0,0-1 1 0 0,0 1-1 0 0,1-1 0 0 0,-1 0 0 0 0,0 1 0 0 0,1-1 1 0 0,-1 1-1 0 0,1 0 0 0 0,0-1 0 0 0,-1 1 0 0 0,1-1 1 0 0,0 1-1 0 0,0 0 0 0 0,2-3 0 0 0,2-3 193 0 0,3-7-91 0 0,1 0 1 0 0,1 1-1 0 0,0 0 0 0 0,1 0 0 0 0,0 2 0 0 0,1-1 1 0 0,0 1-1 0 0,20-14 0 0 0,-28 23-230 0 0,-1-1 0 0 0,1 0 0 0 0,0 1 0 0 0,0 0 0 0 0,0 0 0 0 0,1 0 0 0 0,-1 0 0 0 0,0 1 0 0 0,1 0 0 0 0,-1 0 0 0 0,0 0 0 0 0,9 0 0 0 0,-6 2 0 0 0,-1 4 0 0 0,-5-4 0 0 0,0-1 0 0 0,-1 0 0 0 0,1 1 0 0 0,-1 0 0 0 0,1-1 0 0 0,-1 1 0 0 0,1-1 0 0 0,-1 1 0 0 0,0 0 0 0 0,1-1 0 0 0,-1 1 0 0 0,0-1 0 0 0,1 1 0 0 0,-1 0 0 0 0,0 0 0 0 0,0-1 0 0 0,0 1 0 0 0,0 0 0 0 0,1-1 0 0 0,-1 1 0 0 0,0 0 0 0 0,0 0 0 0 0,-1 0 0 0 0,1 2 0 0 0,3 12 0 0 0,-2-11 0 0 0,0 0 0 0 0,-1-1 0 0 0,1 1 0 0 0,-1-1 0 0 0,0 1 0 0 0,0 0 0 0 0,0-1 0 0 0,0 1 0 0 0,-1-1 0 0 0,1 1 0 0 0,-1-1 0 0 0,0 1 0 0 0,-2 6 0 0 0,3-8 0 0 0,3-4 0 0 0,8-9 0 0 0,-4 3 0 0 0,35-27 1440 0 0,-5 10-2659 0 0,-36 24 1214 0 0,0 0-1 0 0,0 1 0 0 0,0-1 1 0 0,0 1-1 0 0,0-1 0 0 0,0 1 1 0 0,0 0-1 0 0,0-1 0 0 0,1 1 1 0 0,-1 0-1 0 0,0 0 0 0 0,0 0 1 0 0,0 0-1 0 0,1 0 0 0 0,-1 0 1 0 0,0 0-1 0 0,0 0 0 0 0,0 1 1 0 0,0-1-1 0 0,1 0 0 0 0,-1 1 1 0 0,0-1-1 0 0,0 0 0 0 0,0 1 1 0 0,0 0-1 0 0,0-1 0 0 0,1 2 1 0 0,2 0 4 0 0,-1 1 0 0 0,0 0 1 0 0,0 0-1 0 0,0 0 0 0 0,0 0 0 0 0,0 0 1 0 0,0 1-1 0 0,2 4 0 0 0,0 1 1 0 0,1 3 0 0 0,-5-8 0 0 0,-1 7 0 0 0,0-2 0 0 0,-1-2-208 0 0,1-5-871 0 0,0-2-370 0 0,0 0-72 0 0,0 0-14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5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70 10135 0 0,'5'1'136'0'0,"-3"0"-78"0"0,-1-1 1 0 0,1 0 0 0 0,-1 0-1 0 0,1 1 1 0 0,-1-1 0 0 0,1 0 0 0 0,-1 0-1 0 0,0 0 1 0 0,1-1 0 0 0,-1 1-1 0 0,1 0 1 0 0,-1 0 0 0 0,1-1 0 0 0,-1 1-1 0 0,1-1 1 0 0,0 0 0 0 0,0 0 334 0 0,-2 1 106 0 0,0 0 11 0 0,-2-5 1618 0 0,1 5-2072 0 0,1-1 1 0 0,0 1-1 0 0,0 0 0 0 0,0 0 1 0 0,0 0-1 0 0,0-1 1 0 0,0 1-1 0 0,0 0 0 0 0,0 0 1 0 0,0 0-1 0 0,0-1 0 0 0,0 1 1 0 0,0 0-1 0 0,0 0 1 0 0,0-1-1 0 0,0 1 0 0 0,0 0 1 0 0,0 0-1 0 0,0 0 0 0 0,0-1 1 0 0,0 1-1 0 0,0 0 0 0 0,0 0 1 0 0,0-1-1 0 0,0 1 1 0 0,0 0-1 0 0,0 0 0 0 0,1 0 1 0 0,-1-1-1 0 0,0 1 0 0 0,0 0 1 0 0,0 0-1 0 0,0 0 1 0 0,0 0-1 0 0,1 0 0 0 0,-1-1 1 0 0,0 1-1 0 0,0 0 0 0 0,0 0 1 0 0,1 0-1 0 0,-1 0 1 0 0,0 0-1 0 0,1 0 0 0 0,11-25 3528 0 0,-11 24-3141 0 0,5-4-278 0 0,2 0-276 0 0,-6 3 238 0 0,1 0 0 0 0,0 0 0 0 0,-1 0 0 0 0,1 1 0 0 0,0-1 0 0 0,0 1 0 0 0,0-1 0 0 0,1 1 0 0 0,-1 0 0 0 0,0 0 0 0 0,0 1 0 0 0,0-1 0 0 0,1 1 0 0 0,-1 0 0 0 0,0-1 0 0 0,7 2 0 0 0,-7-1-127 0 0,0 0 0 0 0,0 1 0 0 0,0-1 0 0 0,0 1 0 0 0,0 0 0 0 0,0 0 0 0 0,-1 0 0 0 0,5 2 0 0 0,1 2 0 0 0,-1 1 0 0 0,11 9 0 0 0,42 36 0 0 0,-44-39 0 0 0,-10-8 0 0 0,-1 0 0 0 0,0 0 0 0 0,0 0 0 0 0,8 10 0 0 0,-6-8 0 0 0,-1 0 0 0 0,12 8 0 0 0,5 4 0 0 0,-4-3 344 0 0,-14-12-223 0 0,-1 0 1 0 0,0 0 0 0 0,0 1 0 0 0,-1-1-1 0 0,1 1 1 0 0,-1 0 0 0 0,0 0 0 0 0,0 0-1 0 0,0 0 1 0 0,0 1 0 0 0,-1-1 0 0 0,1 1-1 0 0,1 6 1 0 0,-2-4-50 0 0,0 0-1 0 0,-1-1 0 0 0,1 1 1 0 0,-2 0-1 0 0,1 0 1 0 0,-1 1-1 0 0,0-1 0 0 0,0 0 1 0 0,-3 11-1 0 0,-2 9 452 0 0,-10 29 0 0 0,10-36-400 0 0,-41 110 42 0 0,12-38-165 0 0,8-22 0 0 0,14-38 0 0 0,1 0 0 0 0,1 1 0 0 0,-10 62 0 0 0,18-69 0 0 0,0 0 0 0 0,2-1 0 0 0,1 1 0 0 0,1 0 0 0 0,1-1 0 0 0,1 0 0 0 0,1 1 0 0 0,2-2 0 0 0,0 1 0 0 0,2-1 0 0 0,0 0 0 0 0,2-1 0 0 0,1 0 0 0 0,18 28 0 0 0,-20-36 0 0 0,1-1 0 0 0,0-1 0 0 0,1 0 0 0 0,1-1 0 0 0,18 15 0 0 0,-24-22 0 0 0,1-1 0 0 0,-1-2 72 0 0,-5-2 299 0 0,-2 0 117 0 0,0 0 21 0 0,0 0-66 0 0,1 4-301 0 0,-1 10-119 0 0,-3 2-23 0 0,0 0 0 0 0,-1 0 0 0 0,-1 0 0 0 0,-7 16 0 0 0,-8 27 0 0 0,-4 33 0 0 0,-6 16 0 0 0,-20 142 0 0 0,48-215 0 0 0,2-1 0 0 0,1 0 0 0 0,11 67 0 0 0,0-1 0 0 0,-10-71 0 0 0,17 251 0 0 0,-20 2 0 0 0,0-266 0 0 0,-1-1 0 0 0,-1 0 0 0 0,0-1 0 0 0,-10 28 0 0 0,11-35 0 0 0,-1 0 0 0 0,-1 0 0 0 0,1 0 0 0 0,-1-1 0 0 0,-1 1 0 0 0,1-1 0 0 0,-1 0 0 0 0,0-1 0 0 0,0 1 0 0 0,-1-1 0 0 0,-8 7 0 0 0,-102 60 1004 0 0,-2 2 40 0 0,108-66-1022 0 0,5-4-61 0 0,1-1 0 0 0,-1 0 0 0 0,-10 6 1 0 0,14-9-658 0 0,7-13-4362 0 0,-3 7 77 0 0,1-2-4007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5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11975 0 0,'0'0'267'0'0,"0"0"42"0"0,0 0 17 0 0,0 0-28 0 0,0 0-58 0 0,0 0 491 0 0,0 0 238 0 0,0 0 45 0 0,0-3 8 0 0,0-7-357 0 0,0 3 2697 0 0,18-6-1637 0 0,-12 7-1347 0 0,-1-1 0 0 0,1 1 1 0 0,-1-1-1 0 0,0 0 0 0 0,5-10 0 0 0,2-1 17 0 0,18-29 629 0 0,48-101 0 0 0,-70 133-1033 0 0,13-20 1 0 0,2-3 97 0 0,-23 37 282 0 0,0 1 117 0 0,0 0 21 0 0,0 0-66 0 0,-20 45-278 0 0,15-15-165 0 0,5-21 0 0 0,0-8 0 0 0,0 0 0 0 0,0 0 0 0 0,0 0 0 0 0,0 0 0 0 0,0 0 0 0 0,0 0 0 0 0,0 0 0 0 0,0 0 0 0 0,1 0 0 0 0,-1-1 0 0 0,0 1 0 0 0,1 0 0 0 0,-1 0 0 0 0,0 0 0 0 0,1 0 0 0 0,-1-1 0 0 0,1 1 0 0 0,-1 0 0 0 0,1-1 0 0 0,0 1 0 0 0,-1 0 0 0 0,1-1 0 0 0,0 1 0 0 0,-1 0 0 0 0,1-1 0 0 0,1 1 0 0 0,1 1 0 0 0,4 4 0 0 0,-1-1 0 0 0,1-1 0 0 0,5-2 0 0 0,12 2-1116 0 0,-13-3 405 0 0,-10-1 707 0 0,-1 1-1 0 0,1-1 1 0 0,-1 0-1 0 0,1 0 0 0 0,-1 0 1 0 0,1 0-1 0 0,-1 1 0 0 0,0-1 1 0 0,1 0-1 0 0,-1 0 1 0 0,0 1-1 0 0,1-1 0 0 0,-1 0 1 0 0,0 1-1 0 0,1-1 0 0 0,-1 0 1 0 0,0 1-1 0 0,1-1 1 0 0,-1 1-1 0 0,0-1 0 0 0,0 0 1 0 0,0 1-1 0 0,1-1 0 0 0,-1 1 1 0 0,0-1-1 0 0,0 1 1 0 0,0-1-1 0 0,0 0 0 0 0,0 1 1 0 0,0-1-1 0 0,0 1 0 0 0,0-1 1 0 0,0 1-1 0 0,0-1 1 0 0,0 1-1 0 0,0 0 6 0 0,1 5 92 0 0,-1-1 1 0 0,0 1-1 0 0,0-1 0 0 0,0 1 1 0 0,0 0-1 0 0,-1-1 0 0 0,0 1 0 0 0,-2 5 1 0 0,-16 44 997 0 0,15-43-1030 0 0,2-6-61 0 0,0-2 0 0 0,1 0 0 0 0,0 0 0 0 0,0 0 0 0 0,0 0 0 0 0,0 1 0 0 0,1-1 0 0 0,-1 0 0 0 0,1 1 0 0 0,1 5 0 0 0,1 2-61 0 0,3-9-143 0 0,-4-3 68 0 0,-1 1-27 0 0,1 0 125 0 0,-1-1-1 0 0,0 1 0 0 0,1 0 1 0 0,-1-1-1 0 0,1 1 1 0 0,-1-1-1 0 0,1 0 0 0 0,-1 1 1 0 0,1-1-1 0 0,-1 1 1 0 0,1-1-1 0 0,0 0 0 0 0,-1 1 1 0 0,1-1-1 0 0,0 0 1 0 0,-1 0-1 0 0,1 1 0 0 0,0-1 1 0 0,-1 0-1 0 0,1 0 1 0 0,0 0-1 0 0,-1 0 0 0 0,1 0 1 0 0,0 0-1 0 0,-1 0 1 0 0,1 0-1 0 0,0 0 0 0 0,-1 0 1 0 0,1 0-1 0 0,0 0 1 0 0,-1-1-1 0 0,1 1 0 0 0,0 0 1 0 0,-1-1-1 0 0,1 1 1 0 0,0-1-1 0 0,9-2 39 0 0,-6 2 0 0 0,-1 0 0 0 0,0-1 0 0 0,0 1 0 0 0,0 0 0 0 0,0-1 0 0 0,0 0 0 0 0,0 0 0 0 0,4-3 0 0 0,-4 1-561 0 0,1 1 0 0 0,-1-1 0 0 0,0 0 0 0 0,0 0 1 0 0,3-6-1 0 0,5-7-1741 0 0,-6 10 257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5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15663 0 0,'0'0'356'0'0,"0"0"50"0"0,0 0 20 0 0,0 0-42 0 0,3-5-268 0 0,0 3 4376 0 0,4-2-4226 0 0,0 0 0 0 0,1 1 0 0 0,0 0 0 0 0,-1 0 0 0 0,1 1 0 0 0,0 0 0 0 0,0 0 0 0 0,1 1 0 0 0,-1 0 0 0 0,0 0 0 0 0,0 1 0 0 0,1 0 0 0 0,9 2 0 0 0,-13-2-266 0 0,0 1 0 0 0,0-1 0 0 0,1 1 0 0 0,8-2 0 0 0,-13 1 0 0 0,9-1 0 0 0,-4 3-133 0 0,-4-1-563 0 0,-2-1-258 0 0,0 0-56 0 0,0 0-149 0 0,0 0-573 0 0,0 0-253 0 0,0 0-51 0 0,0 0-11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5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13823 0 0,'0'0'315'0'0,"0"0"45"0"0,-7 5 465 0 0,6-4-740 0 0,-1-1-1 0 0,1 1 1 0 0,0 0 0 0 0,0-1-1 0 0,0 1 1 0 0,0 0 0 0 0,-1 0-1 0 0,1 0 1 0 0,0 0-1 0 0,1 0 1 0 0,-1 0 0 0 0,-1 2-1 0 0,1 1 5880 0 0,3-3-5744 0 0,1 1 0 0 0,-1 0 0 0 0,1-1 0 0 0,-1 0 0 0 0,1 0 0 0 0,3 1 0 0 0,-3-1-52 0 0,1 0 0 0 0,0-1 0 0 0,0 0 0 0 0,0 0-1 0 0,0 0 1 0 0,6-1 0 0 0,12 1 297 0 0,-18 0-465 0 0,0 0 0 0 0,0 0 0 0 0,1 0 0 0 0,-1-1 0 0 0,0 1 0 0 0,0-1 0 0 0,0 0 0 0 0,5-2 0 0 0,8-2 0 0 0,22-3 0 0 0,-32 7-201 0 0,-6 0-850 0 0,-1 1-385 0 0,0 0-78 0 0,0 0-20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5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75 8287 0 0,'-2'0'201'0'0,"-1"0"228"0"0,-4-7-195 0 0,3 3-90 0 0,4 4 598 0 0,0 0 234 0 0,0 0 42 0 0,0 0-63 0 0,0 0-290 0 0,0-1-427 0 0,-1 0 1 0 0,1 0-1 0 0,0 0 0 0 0,-1 1 0 0 0,1-1 0 0 0,0 0 0 0 0,0 0 0 0 0,0 0 0 0 0,0 0 1 0 0,0 0-1 0 0,0 0 0 0 0,0 1 0 0 0,0-1 0 0 0,0 0 0 0 0,1 0 0 0 0,-1 0 0 0 0,0 0 1 0 0,0 0-1 0 0,1 1 0 0 0,-1-1 0 0 0,1 0 0 0 0,-1 0 0 0 0,1 1 0 0 0,0-2 0 0 0,13-17 2037 0 0,-9 17-1966 0 0,-4 2-248 0 0,-1 0-1 0 0,1-1 0 0 0,0 1 0 0 0,-1 0 1 0 0,1-1-1 0 0,0 1 0 0 0,-1-1 0 0 0,1 1 1 0 0,-1 0-1 0 0,1-1 0 0 0,-1 1 0 0 0,1-1 0 0 0,-1 1 1 0 0,1-1-1 0 0,-1 0 0 0 0,1 1 0 0 0,-1-1 1 0 0,0 0-1 0 0,1 1 0 0 0,-1-1 0 0 0,0 0 1 0 0,1 0-1 0 0,-1 0-8 0 0,0 1 1 0 0,0-1 0 0 0,0 1-1 0 0,0 0 1 0 0,0-1-1 0 0,0 1 1 0 0,1-1-1 0 0,-1 1 1 0 0,0 0-1 0 0,0-1 1 0 0,0 1 0 0 0,1 0-1 0 0,-1-1 1 0 0,0 1-1 0 0,0 0 1 0 0,1 0-1 0 0,-1-1 1 0 0,0 1 0 0 0,1 0-1 0 0,-1 0 1 0 0,0-1-1 0 0,1 1 1 0 0,-1 0-1 0 0,0 0 1 0 0,1 0 0 0 0,-1 0-1 0 0,1-1 1 0 0,-1 1-1 0 0,0 0 1 0 0,1 0-1 0 0,-1 0 1 0 0,1 0 0 0 0,-1 0-1 0 0,1 0 1 0 0,0 1 3 0 0,0-1 1 0 0,0 1-1 0 0,0-1 1 0 0,0 1-1 0 0,0-1 1 0 0,-1 1-1 0 0,1 0 1 0 0,0 0-1 0 0,0-1 1 0 0,0 1-1 0 0,-1 0 1 0 0,2 1-1 0 0,1 2 161 0 0,-1 0 0 0 0,0 0 0 0 0,1 1 0 0 0,-1-1 0 0 0,2 8 0 0 0,4 38-83 0 0,-6-32-126 0 0,1 0 0 0 0,1-1-1 0 0,7 24 1 0 0,-5-22-8 0 0,6 25 0 0 0,-3-5 0 0 0,-8-36 0 0 0,1 0 0 0 0,-1 1 0 0 0,0 0 0 0 0,0 1 0 0 0,-1-1 0 0 0,1 0 0 0 0,-1 0 0 0 0,0 0 0 0 0,0 0 0 0 0,0 0 0 0 0,-1 1 0 0 0,1-1 0 0 0,-1 0 0 0 0,-2 6 0 0 0,1-3 0 0 0,1-1 0 0 0,-2 1 0 0 0,1-1 0 0 0,-1 0 0 0 0,-4 9 0 0 0,-1-13 0 0 0,-9 0-64 0 0,16-1-273 0 0,1-1-138 0 0,0 0-33 0 0,0 0 65 0 0,-1-1 294 0 0,-3-4 61 0 0,3 4-283 0 0,1 1-117 0 0,0 0-21 0 0,-1 0 158 0 0,0-1 0 0 0,0 1 1 0 0,0-1-1 0 0,1 1 0 0 0,-1-1 0 0 0,0 0 0 0 0,0 0 1 0 0,1 1-1 0 0,-1-1 0 0 0,1 0 0 0 0,-1 0 0 0 0,0-1 0 0 0,-3-5-5432 0 0,3 6-209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6:5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14 13823 0 0,'2'0'315'0'0,"-1"1"-217"0"0,1-1 0 0 0,-1 1 0 0 0,1-1 0 0 0,-1 0-1 0 0,1 0 1 0 0,0 0 0 0 0,-1 0 0 0 0,1 0 0 0 0,-1 0 0 0 0,1 0 0 0 0,0-1 0 0 0,-1 1 0 0 0,1 0 0 0 0,-1-1-1 0 0,1 1 1 0 0,-1-1 0 0 0,1 0 0 0 0,-1 1 0 0 0,0-1 0 0 0,2-1 0 0 0,-2 1 871 0 0,-1 1 45 0 0,2-6 335 0 0,-2 5 2627 0 0,-3 3-3974 0 0,1 0 0 0 0,0 0 0 0 0,0 1 0 0 0,0-1 0 0 0,0 1 0 0 0,0-1 0 0 0,0 1 0 0 0,-1 3 0 0 0,1-2-2 0 0,0 0 0 0 0,-1 0 0 0 0,0 0-1 0 0,-5 6 1 0 0,-15 13 342 0 0,13-13 222 0 0,0-1-1 0 0,-21 17 0 0 0,27-23-556 0 0,-11 7-3 0 0,-29 14 1 0 0,36-21-5 0 0,1-3 0 0 0,6 0 0 0 0,0 0 0 0 0,1 0 0 0 0,-1 0 0 0 0,0-1 0 0 0,1 1 0 0 0,-1 0 0 0 0,0 0 0 0 0,1-1 0 0 0,-1 1 0 0 0,1-1 0 0 0,-1 1 0 0 0,0 0 0 0 0,1-1 0 0 0,-1 1 0 0 0,1-1 0 0 0,-1 1 0 0 0,1-1 0 0 0,0 1 0 0 0,-1-1 0 0 0,1 0 0 0 0,-1 1 0 0 0,1-1 0 0 0,0 0 0 0 0,0 1 0 0 0,-1-1 0 0 0,1 0 0 0 0,0 1 0 0 0,0-1 0 0 0,0 0 0 0 0,0 0 0 0 0,-1-1 0 0 0,0 0-184 0 0,1 1 1 0 0,-1-1-1 0 0,1 0 0 0 0,-1 0 1 0 0,1 0-1 0 0,-1 0 0 0 0,1 0 1 0 0,0 0-1 0 0,0 0 0 0 0,0 0 1 0 0,0 0-1 0 0,0 0 0 0 0,1 1 1 0 0,-1-1-1 0 0,0 0 0 0 0,1 0 1 0 0,0 0-1 0 0,-1 0 0 0 0,2-1 1 0 0,-1 1-1769 0 0,0 1-80 0 0,6-6-15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0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84 131 8287 0 0,'0'0'382'0'0,"1"-2"-8"0"0,3-3-270 0 0,-1-1-1 0 0,0 0 1 0 0,0 0-1 0 0,2-7 1 0 0,3-5 2256 0 0,-5 10-1084 0 0,0 0 0 0 0,-1 0 1 0 0,0 0-1 0 0,0 0 0 0 0,0-1 1 0 0,0-11-1 0 0,-2 19-764 0 0,0-4 647 0 0,-6 7-377 0 0,-6 6-571 0 0,8-3-211 0 0,-1 0 0 0 0,1 0 0 0 0,0 1 0 0 0,0-1 0 0 0,1 1 0 0 0,-1 0 0 0 0,1 0 0 0 0,1 0 0 0 0,-4 10 0 0 0,3-7 0 0 0,1-1 0 0 0,0 1 0 0 0,1 0 0 0 0,-1 0 0 0 0,1 1 0 0 0,1 13 0 0 0,0-18 0 0 0,0-3 0 0 0,1 0 0 0 0,-1 0 0 0 0,0 0 0 0 0,0 0 0 0 0,1 0 0 0 0,0 0 0 0 0,-1 0 0 0 0,1 0 0 0 0,0 0 0 0 0,0 0 0 0 0,0 0 0 0 0,0-1 0 0 0,0 1 0 0 0,0 0 0 0 0,0-1 0 0 0,1 1 0 0 0,-1-1 0 0 0,3 3 0 0 0,11 8 0 0 0,-15-11 0 0 0,1-1 0 0 0,-1 1 0 0 0,1-1 0 0 0,0 0 0 0 0,-1 1 0 0 0,1-1 0 0 0,-1 1 0 0 0,1-1 0 0 0,0 0 0 0 0,-1 0 0 0 0,1 1 0 0 0,-1-1 0 0 0,1 0 0 0 0,0 0 0 0 0,-1 0 0 0 0,1 0 0 0 0,0 0 0 0 0,-1 0 0 0 0,1 0 0 0 0,0 0 0 0 0,0 0 0 0 0,-1 0 0 0 0,1 0 0 0 0,0 0 0 0 0,0-1 0 0 0,1 1 0 0 0,7-2 0 0 0,0 0 0 0 0,0 0 0 0 0,0-1 0 0 0,0 0 0 0 0,0 0 0 0 0,9-6 0 0 0,-9 3 1 0 0,-1 1 0 0 0,0-1 0 0 0,-1 0 0 0 0,1-1 0 0 0,-1 0 0 0 0,-1 0 0 0 0,1-1 0 0 0,-1 1 0 0 0,9-16 0 0 0,3-2 61 0 0,-18 24 309 0 0,0 1 117 0 0,0 0 21 0 0,0 0-66 0 0,-1 0-435 0 0,0 0 0 0 0,0 1 1 0 0,0-1-1 0 0,0 0 1 0 0,-1 1-1 0 0,1-1 0 0 0,0 1 1 0 0,0 0-1 0 0,0-1 0 0 0,0 1 1 0 0,0 0-1 0 0,0-1 0 0 0,0 1 1 0 0,1 0-1 0 0,-1 0 0 0 0,0 0 1 0 0,0 0-1 0 0,0 1 0 0 0,-11 20-1 0 0,3 1-7 0 0,2 2 0 0 0,0-1 0 0 0,1 1 0 0 0,2 0 0 0 0,1 0 0 0 0,0 1 0 0 0,2-1 0 0 0,1 1 0 0 0,4 26 0 0 0,-3-41 0 0 0,0-4 0 0 0,0-1 0 0 0,-1 1 0 0 0,0-1 0 0 0,0 1 0 0 0,0-1 0 0 0,-1 1 0 0 0,1-1 0 0 0,-4 8 0 0 0,3-9 0 0 0,0-1 0 0 0,0 0 0 0 0,1 1 0 0 0,-1-1 0 0 0,1 1 0 0 0,0 6 0 0 0,0-6 0 0 0,0 0 0 0 0,0 0 0 0 0,0 0 0 0 0,-1 0 0 0 0,0 0 0 0 0,0 0 0 0 0,0 0 0 0 0,-1-1 0 0 0,1 1 0 0 0,-3 4 0 0 0,3-7 52 0 0,0-1 1 0 0,1 0-1 0 0,-1 1 0 0 0,0-1 1 0 0,0 0-1 0 0,0 0 0 0 0,0 0 1 0 0,0 0-1 0 0,0 0 0 0 0,-1 0 1 0 0,1 0-1 0 0,0 0 0 0 0,0 0 1 0 0,-1-1-1 0 0,1 1 0 0 0,0 0 0 0 0,-1-1 1 0 0,1 1-1 0 0,-1-1 0 0 0,1 0 1 0 0,-1 1-1 0 0,1-1 0 0 0,-3 0 1 0 0,1 1 131 0 0,0-1-134 0 0,-1 0 0 0 0,0-1 0 0 0,1 1 0 0 0,-1-1 0 0 0,1 1 0 0 0,-1-1 0 0 0,1 0 0 0 0,-1 0 0 0 0,1 0 0 0 0,-5-3 0 0 0,-7-2 8 0 0,9 4-303 0 0,0-1 0 0 0,1 1-1 0 0,-1-2 1 0 0,1 1 0 0 0,-9-7 0 0 0,-18-10-1113 0 0,22 14-215 0 0,-2-2-5247 0 0,3 6-262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2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82 16127 0 0,'0'2'1242'0'0,"1"8"-582"0"0,-1-8 572 0 0,0-2 338 0 0,0 0 71 0 0,0 0-54 0 0,0 0-283 0 0,0 0-120 0 0,0 0-28 0 0,0 0-84 0 0,0 0-336 0 0,0 0-147 0 0,5-11 466 0 0,-3 7-1016 0 0,-1 0-1 0 0,0 0 0 0 0,1 0 1 0 0,-1 0-1 0 0,-1-1 1 0 0,1 1-1 0 0,-1 0 1 0 0,1 0-1 0 0,-2-6 1 0 0,1 8-355 0 0,0-1 1 0 0,-1 1 0 0 0,1-1-1 0 0,-1 0 1 0 0,0 1-1 0 0,0-1 1 0 0,0 1 0 0 0,0 0-1 0 0,-3-5 1 0 0,-4-2-1904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0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58 15663 0 0,'0'0'356'0'0,"0"0"50"0"0,0 0 20 0 0,-2-7 92 0 0,-5 6-504 0 0,-8 1 4410 0 0,13-3-1310 0 0,8 0-1548 0 0,30-6-926 0 0,0 1 0 0 0,0 1 1 0 0,38-1-1 0 0,3-1-25 0 0,-63 7-1547 0 0,-9 2-1083 0 0,-6 0-113 0 0,-3 0 954 0 0,-3 1-361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0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13823 0 0,'0'0'315'0'0,"0"0"45"0"0,0 0 21 0 0,0 0-49 0 0,0 0-81 0 0,0 0 481 0 0,0 0 237 0 0,0 0 45 0 0,0 0 8 0 0,0 0 2 0 0,0 0 0 0 0,0 0 0 0 0,0 0-69 0 0,0 0-290 0 0,0 0-121 0 0,0 0-28 0 0,0 0-72 0 0,0 1-272 0 0,-3-1-174 0 0,-1 1 1 0 0,1 0-1 0 0,0 0 0 0 0,0 0 0 0 0,0 1 1 0 0,1-1-1 0 0,-1 1 0 0 0,0-1 0 0 0,-4 5 1 0 0,2-3-46 0 0,4-2-290 0 0,1-1-138 0 0,0 0-1569 0 0,0 0-6148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1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11975 0 0,'0'0'267'0'0,"0"0"42"0"0,0 0 17 0 0,0 0-28 0 0,0 0-126 0 0,0 0 204 0 0,0 0 111 0 0,0 0 22 0 0,0 0 3 0 0,0 0 0 0 0,0 0 0 0 0,0 0 0 0 0,0 0-69 0 0,2 1-294 0 0,6 0 130 0 0,1 1 1 0 0,-1-1-1 0 0,1-1 0 0 0,-1 0 0 0 0,11-1 1 0 0,46-8 1527 0 0,-25 4-1194 0 0,108-5 1286 0 0,-166 24-803 0 0,17-14-1087 0 0,-6 5 218 0 0,0 0 0 0 0,-11 10 1 0 0,16-13-195 0 0,0 0-1 0 0,0 0 1 0 0,1 0 0 0 0,-1 0 0 0 0,1 1 0 0 0,0-1-1 0 0,-1 0 1 0 0,1 1 0 0 0,0-1 0 0 0,0 1 0 0 0,1-1-1 0 0,-2 6 1 0 0,0 0-33 0 0,0 1 0 0 0,-6 15 0 0 0,5-16 0 0 0,0 0 0 0 0,1 0 0 0 0,-2 10 0 0 0,-8 37 0 0 0,7-33 0 0 0,-19 52 0 0 0,22-67 0 0 0,-1 1 0 0 0,1-1 0 0 0,-2 1 0 0 0,1-1 0 0 0,-6 8 0 0 0,-6 12 0 0 0,15-26 0 0 0,-1 2 0 0 0,-1 0 0 0 0,1 0 0 0 0,-1 0 0 0 0,0 0 0 0 0,0-1 0 0 0,0 1 0 0 0,0-1 0 0 0,-1 1 0 0 0,1-1 0 0 0,-1 1 0 0 0,1-1 0 0 0,-6 3 0 0 0,7-5 0 0 0,1 0 0 0 0,-1 0 0 0 0,1 1 0 0 0,0-1 0 0 0,-1 0 0 0 0,1 0 0 0 0,-1 1 0 0 0,1-1 0 0 0,-1 0 0 0 0,1 1 0 0 0,0-1 0 0 0,-1 0 0 0 0,1 1 0 0 0,0-1 0 0 0,-1 1 0 0 0,1-1 0 0 0,0 1 0 0 0,-1-1 0 0 0,1 0 0 0 0,0 1 0 0 0,0-1 0 0 0,0 1 0 0 0,0-1 0 0 0,-1 2 0 0 0,1-2 0 0 0,0 1 0 0 0,0-1 0 0 0,0 0 0 0 0,0 1 0 0 0,0-1 0 0 0,-1 1 0 0 0,1-1 0 0 0,0 0 0 0 0,0 1 0 0 0,0-1 0 0 0,-1 0 0 0 0,1 1 0 0 0,0-1 0 0 0,0 0 0 0 0,-1 1 0 0 0,1-1 0 0 0,0 0 0 0 0,-1 0 0 0 0,1 1 0 0 0,0-1 0 0 0,-1 0 0 0 0,1 0 0 0 0,-1 0 0 0 0,1 0 0 0 0,0 1 0 0 0,-1-1 0 0 0,-5 0 0 0 0,6 0 0 0 0,0 0 0 0 0,-1 0 0 0 0,0-1 0 0 0,0 0 0 0 0,1 1 0 0 0,-1-1 0 0 0,0 0 0 0 0,1 0 0 0 0,-1 1 0 0 0,0-1 0 0 0,1 0 0 0 0,-1 0 0 0 0,1 0 0 0 0,0 0 0 0 0,-1 0 0 0 0,1 0 0 0 0,0 0 0 0 0,-1 0 0 0 0,1 0 0 0 0,0 0 0 0 0,0 0 0 0 0,0 0 0 0 0,0 0 0 0 0,0 0 0 0 0,0 0 0 0 0,0 0 0 0 0,0-1 0 0 0,0 1 0 0 0,1 0 0 0 0,-1 0 0 0 0,0 0 0 0 0,1 0 0 0 0,0-1 0 0 0,4-7 0 0 0,1 0 0 0 0,1 0 0 0 0,13-15 0 0 0,-9 11 0 0 0,-7 10 0 0 0,-1 0 0 0 0,1 0 0 0 0,-1 0 0 0 0,1 0 0 0 0,0 1 0 0 0,0 0 0 0 0,5-3 0 0 0,19-11 0 0 0,-18 9 0 0 0,0 1 0 0 0,1 0 0 0 0,0 0 0 0 0,0 1 0 0 0,0 0 0 0 0,1 1 0 0 0,-1 1 0 0 0,1 0 0 0 0,23-3 0 0 0,-30 5 0 0 0,1 1 0 0 0,0-1 0 0 0,-1 2 0 0 0,1-1 0 0 0,-1 0 0 0 0,1 1 0 0 0,-1 0 0 0 0,11 4 0 0 0,-15-5 0 0 0,0 0 0 0 0,1 1 0 0 0,-1-1 0 0 0,0 1 0 0 0,0-1 0 0 0,1 1 0 0 0,-1-1 0 0 0,0 1 0 0 0,0 0 0 0 0,0 0 0 0 0,0 0 0 0 0,0 0 0 0 0,0 0 0 0 0,0 0 0 0 0,0 0 0 0 0,0 0 0 0 0,0 0 0 0 0,0 0 0 0 0,-1 0 0 0 0,1 0 0 0 0,0 1 0 0 0,-1-1 0 0 0,1 0 0 0 0,-1 0 0 0 0,1 1 0 0 0,-1 1 0 0 0,1 2 0 0 0,2 3 0 0 0,-1 1 0 0 0,0-1 0 0 0,0 14 0 0 0,-1-20 0 0 0,-2-2 0 0 0,1 0 0 0 0,0 1 0 0 0,0-1 0 0 0,0 0 0 0 0,0 1 0 0 0,0-1 0 0 0,0 0 0 0 0,0 1 0 0 0,1-1 0 0 0,-1 0 0 0 0,0 1 0 0 0,0-1 0 0 0,0 0 0 0 0,0 0 0 0 0,0 1 0 0 0,0-1 0 0 0,1 0 0 0 0,-1 1 0 0 0,0-1 0 0 0,0 0 0 0 0,0 0 0 0 0,1 1 0 0 0,-1-1 0 0 0,0 0 0 0 0,0 0 0 0 0,1 0 0 0 0,-1 1 0 0 0,13-4 0 0 0,-12 2 0 0 0,7-2 0 0 0,-1-1 0 0 0,-1 1 0 0 0,8-6 0 0 0,11-6 0 0 0,0 1 0 0 0,-17 9 0 0 0,-1 1 0 0 0,1 0 0 0 0,0 0 0 0 0,0 1 0 0 0,0-1 0 0 0,1 2 0 0 0,12-3 0 0 0,-18 4 0 0 0,13 3 0 0 0,-14-2 0 0 0,0 1 0 0 0,0-1 0 0 0,-1 1 0 0 0,1-1 0 0 0,0 1 0 0 0,0 0 0 0 0,-1 0 0 0 0,1 0 0 0 0,0 0 0 0 0,-1 0 0 0 0,1 0 0 0 0,-1 0 0 0 0,1 0 0 0 0,-1 1 0 0 0,0-1 0 0 0,0 1 0 0 0,1-1 0 0 0,-1 1 0 0 0,0-1 0 0 0,0 1 0 0 0,0-1 0 0 0,-1 1 0 0 0,1 0 0 0 0,0 0 0 0 0,-1 0 0 0 0,1 2 0 0 0,0-1 0 0 0,1 1 180 0 0,0 0 0 0 0,-1 1 0 0 0,0-1 0 0 0,0 1 0 0 0,0-1 0 0 0,-1 1 0 0 0,1-1 0 0 0,-1 10 0 0 0,0 1-153 0 0,19-29-1183 0 0,-13 9 1750 0 0,5-3-882 0 0,0 0 0 0 0,17-9 0 0 0,40-27 123 0 0,-55 37 165 0 0,-10 5 0 0 0,1 0 0 0 0,-1 0 0 0 0,1 0 0 0 0,-1 1 0 0 0,6-2 0 0 0,6-1-16 0 0,-2-3 96 0 0,-11 6 257 0 0,-2 1 138 0 0,0 0 33 0 0,0 0-133 0 0,0 0-577 0 0,1 0 232 0 0,0 0 0 0 0,-1 0 0 0 0,1 0 0 0 0,0 0 0 0 0,-1 0 0 0 0,1 0 0 0 0,0 0 0 0 0,-1 1 0 0 0,1-1-1 0 0,0 0 1 0 0,-1 1 0 0 0,1-1 0 0 0,1 1 0 0 0,3 7-14 0 0,-3-5-16 0 0,0 1 0 0 0,0 0 0 0 0,0 0 0 0 0,0 0 0 0 0,1 6 0 0 0,1 2 0 0 0,-2-9 0 0 0,1 3 0 0 0,-7 9 0 0 0,3-12 0 0 0,-7 19 0 0 0,6-19 0 0 0,0-1 0 0 0,1 0 0 0 0,0 0 0 0 0,-1 0 0 0 0,1 0 0 0 0,0 0 0 0 0,0 1 0 0 0,0-1 0 0 0,0 0 0 0 0,1 1 0 0 0,-1-1 0 0 0,1 1 0 0 0,-1-1 0 0 0,1 1 0 0 0,0-1 0 0 0,0 4 0 0 0,0-6 0 0 0,0 1 0 0 0,0-1 0 0 0,0 0 0 0 0,0 0 0 0 0,0 1 0 0 0,0-1 0 0 0,0 0 0 0 0,0 0 0 0 0,0 1 0 0 0,0-1 0 0 0,0 0 0 0 0,0 0 0 0 0,1 1 0 0 0,-1-1 0 0 0,0 0 0 0 0,0 0 0 0 0,0 0 0 0 0,0 1 0 0 0,1-1 0 0 0,-1 0 0 0 0,0 0 0 0 0,0 0 0 0 0,0 0 0 0 0,0 1 0 0 0,1-1 0 0 0,-1 0 0 0 0,0 0 0 0 0,0 0 0 0 0,1 0 0 0 0,-1 0 0 0 0,0 0 0 0 0,0 0 0 0 0,1 0 0 0 0,-1 0 0 0 0,0 0 0 0 0,0 0 0 0 0,1 0 0 0 0,-1 0 0 0 0,0 0 0 0 0,0 0 0 0 0,1 0 0 0 0,-1 0 0 0 0,0 0 0 0 0,0 0 0 0 0,1 0 0 0 0,-1 0 0 0 0,0 0 0 0 0,0 0 0 0 0,0 0 0 0 0,1 0 0 0 0,-1-1 0 0 0,0 1 0 0 0,0 0 0 0 0,0 0 0 0 0,1 0 0 0 0,-1 0 0 0 0,0-1 0 0 0,0 1 0 0 0,8-4 0 0 0,18-10 0 0 0,-20 7 0 0 0,-4 4 0 0 0,0 0 0 0 0,0 0 0 0 0,0 0 0 0 0,0 1 0 0 0,1-1 0 0 0,-1 1 0 0 0,5-4 0 0 0,-1 0 0 0 0,-4 4 0 0 0,1 0 0 0 0,-1 0 0 0 0,0 0 0 0 0,1 0 0 0 0,-1 0 0 0 0,1 1 0 0 0,0-1 0 0 0,0 1 0 0 0,0-1 0 0 0,3 0 0 0 0,29-10 0 0 0,-16 5 0 0 0,-16 6 0 0 0,23-2 0 0 0,-25 2 0 0 0,1 1 0 0 0,-1 0 0 0 0,0 0 0 0 0,0 0 0 0 0,0-1 0 0 0,1 1 0 0 0,-1 0 0 0 0,0 1 0 0 0,0-1 0 0 0,1 0 0 0 0,-1 0 0 0 0,0 0 0 0 0,0 1 0 0 0,0-1 0 0 0,0 1 0 0 0,1-1 0 0 0,-1 1 0 0 0,0-1 0 0 0,1 2 0 0 0,1 0 0 0 0,3 3 0 0 0,-4-4 0 0 0,-2 0 0 0 0,1 0 0 0 0,0 0 0 0 0,0 1 0 0 0,0-1 0 0 0,0 0 0 0 0,-1 0 0 0 0,1 0 0 0 0,-1 1 0 0 0,1-1 0 0 0,-1 0 0 0 0,1 1 0 0 0,-1-1 0 0 0,1 3 0 0 0,0 1 0 0 0,1 3 0 0 0,-1-6 0 0 0,-1 0 0 0 0,1 0 0 0 0,-1 0 0 0 0,0 0 0 0 0,0 0 0 0 0,1 0 0 0 0,-2 0 0 0 0,1 0 0 0 0,0 0 0 0 0,0 0 0 0 0,-1 3 0 0 0,-1 1 0 0 0,-1 8 0 0 0,-1-10 0 0 0,4-3 0 0 0,-1-1 0 0 0,0 1 0 0 0,0 0 0 0 0,1-1 0 0 0,-1 1 0 0 0,0 0 0 0 0,1 0 0 0 0,-1-1 0 0 0,1 1 0 0 0,-1 0 0 0 0,1 0 0 0 0,-1 0 0 0 0,1 0 0 0 0,0 0 0 0 0,-1 0 0 0 0,1 1 0 0 0,-2 1 0 0 0,-1 13 0 0 0,3-16 0 0 0,0 0 0 0 0,0 1 0 0 0,0-1 0 0 0,0 0 0 0 0,0 0 0 0 0,0 0 0 0 0,0 1 0 0 0,0-1 0 0 0,0 0 0 0 0,0 0 0 0 0,0 1 0 0 0,0-1 0 0 0,0 0 0 0 0,0 0 0 0 0,0 1 0 0 0,0-1 0 0 0,1 0 0 0 0,-1 0 0 0 0,0 0 0 0 0,0 1 0 0 0,0-1 0 0 0,0 0 0 0 0,0 0 0 0 0,0 0 0 0 0,1 0 0 0 0,-1 1 0 0 0,0-1 0 0 0,0 0 0 0 0,1 0 0 0 0,2 0 0 0 0,0 0 0 0 0,0-1 0 0 0,0 0 0 0 0,-1 1 0 0 0,1-1 0 0 0,0 0 0 0 0,0 0 0 0 0,0-1 0 0 0,-1 1 0 0 0,1 0 0 0 0,2-3 0 0 0,10-3 0 0 0,-10 4 0 0 0,1 1 0 0 0,-1-1 0 0 0,0 0 0 0 0,0-1 0 0 0,-1 1 0 0 0,1-1 0 0 0,-1 0 0 0 0,6-6 0 0 0,29-40 0 0 0,-16 20 0 0 0,67-72 72 0 0,-102 126 1888 0 0,7-5-2345 0 0,4-17 366 0 0,1-1 0 0 0,0 1-1 0 0,-1-1 1 0 0,1 1 0 0 0,0-1 0 0 0,0 1 0 0 0,0-1 0 0 0,0 1 0 0 0,0-1 0 0 0,0 1 0 0 0,0-1 0 0 0,1 1 0 0 0,-1-1-1 0 0,0 1 1 0 0,1-1 0 0 0,-1 1 0 0 0,1-1 0 0 0,0 0 0 0 0,0 1 0 0 0,-1-1 0 0 0,1 0 0 0 0,0 1 0 0 0,0-1 0 0 0,0 0-1 0 0,0 0 1 0 0,0 0 0 0 0,2 2 0 0 0,3 1 197 0 0,0 0 0 0 0,0 0-1 0 0,1-1 1 0 0,10 5 0 0 0,-3-2-1515 0 0,-12-5 894 0 0,-1 0 294 0 0,6 4 132 0 0,-4-3 17 0 0,0 0 1 0 0,0 0-1 0 0,-1 0 0 0 0,1 0 0 0 0,-1 1 0 0 0,0-1 0 0 0,0 1 0 0 0,4 5 0 0 0,-4-6-10 0 0,4 16 84 0 0,-5-15 87 0 0,0-2-61 0 0,-1 0 0 0 0,1 0 0 0 0,-1 0 0 0 0,0 0 1 0 0,0 0-1 0 0,1 0 0 0 0,-1 1 0 0 0,0-1 0 0 0,0 0 0 0 0,0 0 0 0 0,0 0 0 0 0,0 0 0 0 0,0 0 1 0 0,-1 0-1 0 0,1 2 0 0 0,-1-2-114 0 0,0 0 0 0 0,0 0 0 0 0,1 0 1 0 0,-1 0-1 0 0,0 0 0 0 0,0 0 0 0 0,0 0 1 0 0,-1 0-1 0 0,1 0 0 0 0,0 0 0 0 0,0 0 1 0 0,0-1-1 0 0,-1 1 0 0 0,1-1 0 0 0,0 1 1 0 0,-1-1-1 0 0,-1 1 0 0 0,-3 1-449 0 0,-5 5-324 0 0,9-5 945 0 0,-1 0 1 0 0,0-1-1 0 0,0 1 0 0 0,1-1 1 0 0,-1 0-1 0 0,0 0 0 0 0,0 0 0 0 0,0 0 1 0 0,-4 1-1 0 0,6-2-479 0 0,-5 0-467 0 0,11-1 65 0 0,4 1 643 0 0,13-2 80 0 0,-16 2 0 0 0,0 0 0 0 0,1-1 0 0 0,-1 0 0 0 0,0 0 0 0 0,0 0 0 0 0,0-1 0 0 0,0 1 0 0 0,0-2 0 0 0,6-2 0 0 0,71-37 0 0 0,11-7 0 0 0,-66 30 461 0 0,0-2 1 0 0,38-35-1 0 0,-57 47-18 0 0,-9 9-441 0 0,0 0 1 0 0,0 0-1 0 0,0 0 0 0 0,0 0 1 0 0,0 0-1 0 0,0 0 1 0 0,0 0-1 0 0,0 0 0 0 0,0 0 1 0 0,0 0-1 0 0,0 0 1 0 0,0 0-1 0 0,0 0 1 0 0,0 0-1 0 0,0 0 0 0 0,0 0 1 0 0,0 0-1 0 0,0 0 1 0 0,0 0-1 0 0,0-1 1 0 0,0 1-1 0 0,0 0 0 0 0,0 0 1 0 0,0 0-1 0 0,0 0 1 0 0,0 0-1 0 0,0 0 0 0 0,0 0 1 0 0,0 0-1 0 0,0 0 1 0 0,0 0-1 0 0,0 0 1 0 0,0 0-1 0 0,0 0 0 0 0,0 0 1 0 0,0 0-1 0 0,0 0 1 0 0,0 0-1 0 0,0 0 1 0 0,0 0-1 0 0,0 0 0 0 0,0 0 1 0 0,0 0-1 0 0,0-1 1 0 0,0 1-1 0 0,-8 4 45 0 0,-10 7-40 0 0,9-4-7 0 0,-1 1 0 0 0,2 0 0 0 0,-1 0 0 0 0,1 1 0 0 0,0 0 0 0 0,1 1 0 0 0,0 0 0 0 0,1 0 0 0 0,0 0 0 0 0,0 1 0 0 0,1 0 0 0 0,-5 14 0 0 0,10-23 0 0 0,-1 0 0 0 0,1 0 0 0 0,-1-1 0 0 0,1 1 0 0 0,0 0 0 0 0,0 0 0 0 0,0 0 0 0 0,0 0 0 0 0,0-1 0 0 0,0 1 0 0 0,1 0 0 0 0,-1 0 0 0 0,0 0 0 0 0,1-1 0 0 0,0 1 0 0 0,0 2 0 0 0,6 2 0 0 0,-3-4 0 0 0,0-1 0 0 0,0 0 0 0 0,0 0 0 0 0,0 0 0 0 0,0-1 0 0 0,1 1 0 0 0,-1-1 0 0 0,0 0 0 0 0,0 0 0 0 0,4-1 0 0 0,44-8 0 0 0,-50 9 0 0 0,11-4 0 0 0,-1 0 0 0 0,1 0 0 0 0,-1-1 0 0 0,0-1 0 0 0,20-12 0 0 0,52-43 0 0 0,-58 38 0 0 0,0 0 0 0 0,-2-2 0 0 0,34-44 0 0 0,19-36 0 0 0,-75 103 0 0 0,-1 1 0 0 0,0-1 0 0 0,0 0 0 0 0,0 0 0 0 0,0 0 0 0 0,0 0 0 0 0,-1 0 0 0 0,1 0 0 0 0,0 0 0 0 0,-1 0 0 0 0,1-3 0 0 0,-3 3 0 0 0,-2 6 0 0 0,-4 6 0 0 0,7-9 0 0 0,-45 63 0 0 0,-71 132 0 0 0,73-96 0 0 0,80-142 0 0 0,-8 3 0 0 0,-23 34 0 0 0,1 10 0 0 0,-4-3 0 0 0,13 6 0 0 0,-8-5 0 0 0,-1-1 0 0 0,0-1 0 0 0,1 1 0 0 0,-1-1 0 0 0,1 0 0 0 0,0-1 0 0 0,-1 0 0 0 0,1 0 0 0 0,-1 0 0 0 0,1-1 0 0 0,0 0 0 0 0,10-2 0 0 0,-8 0 0 0 0,0 0 0 0 0,1 0 0 0 0,-1-1 0 0 0,-1 0 0 0 0,1-1 0 0 0,-1 0 0 0 0,16-12 0 0 0,-7 3 0 0 0,-8 8 0 0 0,-1 0 0 0 0,-1-1 0 0 0,14-15 0 0 0,3-8 0 0 0,-1-2 0 0 0,-2 0 0 0 0,29-62 0 0 0,-22 34 0 0 0,-28 60 0 0 0,0 0 0 0 0,0 0 0 0 0,0 0 0 0 0,0 0 0 0 0,0 0 0 0 0,1 0 0 0 0,-1 0 0 0 0,0 0 0 0 0,0 0 0 0 0,0-1 0 0 0,0 1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0,-1 0 0 0 0,1 0 0 0 0,0 0 0 0 0,0 0 0 0 0,0 0 0 0 0,0 0 0 0 0,0 0 0 0 0,0-1 0 0 0,0 1 0 0 0,0 0 0 0 0,0 0 0 0 0,0 0 0 0 0,0 0 0 0 0,0 0 0 0 0,0 0 0 0 0,0 0 0 0 0,0 0 0 0 0,0 0 0 0 0,-1 0 0 0 0,1 0 0 0 0,0 0 0 0 0,0 0 0 0 0,0 0 0 0 0,0 0 0 0 0,0 0 0 0 0,-6 4 0 0 0,-5 6 0 0 0,0 5 427 0 0,0 0 1 0 0,-14 26-1 0 0,3-2-96 0 0,-53 89-1962 0 0,64-105 2547 0 0,-15 46 1 0 0,20-37-2069 0 0,6-31 778 0 0,0-1 576 0 0,0 0 248 0 0,0 0 50 0 0,0 0-126 0 0,0 0-576 0 0,0 0-248 0 0,6-6-492 0 0,-1 0 949 0 0,0 0-1 0 0,0 0 0 0 0,4-9 0 0 0,4-5 1188 0 0,-13 20-1241 0 0,1-1 1 0 0,0 1-1 0 0,-1-1 0 0 0,1 1 1 0 0,-1-1-1 0 0,1 1 0 0 0,0 0 1 0 0,0-1-1 0 0,-1 1 0 0 0,1 0 1 0 0,0-1-1 0 0,-1 1 0 0 0,1 0 1 0 0,0 0-1 0 0,0 0 0 0 0,0 0 1 0 0,-1-1-1 0 0,1 1 0 0 0,0 0 0 0 0,0 0 1 0 0,0 1-1 0 0,-1-1 0 0 0,1 0 1 0 0,0 0-1 0 0,0 0 0 0 0,-1 0 1 0 0,1 1-1 0 0,0-1 0 0 0,0 0 1 0 0,0 1-1 0 0,18 3 986 0 0,-12-4-970 0 0,0-1-1 0 0,1 0 1 0 0,-1 0-1 0 0,0-1 1 0 0,1 0 0 0 0,9-4-1 0 0,42-22-2815 0 0,-19 8-1549 0 0,-10 6 1861 0 0,-5-1-23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1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27 132 17503 0 0,'0'0'399'0'0,"6"-14"961"0"0,22-27 461 0 0,-16 24 1136 0 0,15-19 1 0 0,-25 34-2771 0 0,0 0-137 0 0,-1 0 0 0 0,0 1 0 0 0,0-1 1 0 0,0 0-1 0 0,0 0 0 0 0,0 1 0 0 0,0-1 1 0 0,-1 0-1 0 0,2-2 0 0 0,-2 2 321 0 0,0 2 117 0 0,0 0 21 0 0,0 0-66 0 0,-14 12-278 0 0,2 0-165 0 0,1 1 0 0 0,0 0 0 0 0,1 1 0 0 0,1 0 0 0 0,0 0 0 0 0,1 1 0 0 0,-10 23 0 0 0,17-35 0 0 0,0 0 0 0 0,0 0 0 0 0,0 0 0 0 0,0 0 0 0 0,0 0 0 0 0,1 4 0 0 0,-4 18 0 0 0,4-25-6 0 0,0 0 1 0 0,0 1-1 0 0,0-1 0 0 0,0 0 1 0 0,0 1-1 0 0,0-1 0 0 0,0 0 1 0 0,0 1-1 0 0,0-1 1 0 0,0 0-1 0 0,0 0 0 0 0,0 1 1 0 0,0-1-1 0 0,0 0 0 0 0,0 1 1 0 0,0-1-1 0 0,0 0 0 0 0,1 0 1 0 0,-1 1-1 0 0,0-1 0 0 0,0 0 1 0 0,0 0-1 0 0,0 1 0 0 0,1-1 1 0 0,-1 0-1 0 0,0 0 0 0 0,0 0 1 0 0,1 1-1 0 0,-1-1 0 0 0,0 0 1 0 0,0 0-1 0 0,1 0 1 0 0,-1 0-1 0 0,0 0 0 0 0,0 1 1 0 0,1-1-1 0 0,-1 0 0 0 0,0 0 1 0 0,1 0-1 0 0,-1 0 0 0 0,0 0 1 0 0,0 0-1 0 0,1 0 0 0 0,-1 0 1 0 0,0 0-1 0 0,1 0 0 0 0,-1 0 1 0 0,0 0-1 0 0,1 0 0 0 0,-1-1 1 0 0,0 1-1 0 0,1 0 0 0 0,13-5-544 0 0,-14 5 524 0 0,20-9-2707 0 0,26-18 1 0 0,-32 18-5799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1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19351 0 0,'0'0'424'0'0,"0"0"88"0"0,0 0 24 0 0,0 0 8 0 0,0 0-440 0 0,0 0-104 0 0,0 0 0 0 0,0 0 0 0 0,0 0 432 0 0,0 0 64 0 0,3-15 16 0 0,-3 15 0 0 0,0 0-416 0 0,0 0-96 0 0,0-7 0 0 0,2 0-6256 0 0,-2 7-1272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1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251 175 8287 0 0,'0'0'191'0'0,"0"0"26"0"0,0 0 9 0 0,1-1-34 0 0,1-1-115 0 0,1 1 0 0 0,-1-1 0 0 0,-1 0 0 0 0,1 0 0 0 0,0 0 0 0 0,0 0 0 0 0,-1-1 0 0 0,1 1 0 0 0,-1 0 0 0 0,0-1 0 0 0,2-2 0 0 0,-3 4 899 0 0,4-8 990 0 0,0 1 2137 0 0,-3 7-3801 0 0,-1 0 1 0 0,0 1-1 0 0,0-1 0 0 0,0 0 1 0 0,0 0-1 0 0,1 0 0 0 0,-1 1 1 0 0,0-1-1 0 0,-1 0 0 0 0,1 0 1 0 0,0 0-1 0 0,0 1 0 0 0,0-1 1 0 0,0 0-1 0 0,-1 0 0 0 0,1 1 1 0 0,0-1-1 0 0,-1 0 0 0 0,1 0 1 0 0,0 1-1 0 0,-1-1 0 0 0,1 0 1 0 0,-1 1-1 0 0,1-1 0 0 0,-2 0 1 0 0,1 0-216 0 0,0 1 0 0 0,0-1 0 0 0,0 1 0 0 0,0-1 0 0 0,-1 1 0 0 0,1 0 0 0 0,0-1 0 0 0,0 1 0 0 0,-1 0 0 0 0,1 0 0 0 0,0 0 0 0 0,-1 0 0 0 0,1 0 0 0 0,-2 0 0 0 0,-1 1-148 0 0,0 0 0 0 0,0 0 0 0 0,-1 0 0 0 0,1 0 1 0 0,0 1-1 0 0,1-1 0 0 0,-1 1 0 0 0,0 0 0 0 0,-4 4 0 0 0,-3 4 232 0 0,0 0-1 0 0,0 1 1 0 0,2 0-1 0 0,-13 20 1 0 0,-30 54 864 0 0,38-60-947 0 0,-1 0-88 0 0,1 1 0 0 0,1 0 0 0 0,1 0 0 0 0,-10 38 0 0 0,20-54 173 0 0,0 0 0 0 0,1 0 0 0 0,0 0 0 0 0,1 21 0 0 0,0-27-109 0 0,0-1 0 0 0,1 1-1 0 0,-1 0 1 0 0,1 0-1 0 0,0 0 1 0 0,0 0-1 0 0,1 0 1 0 0,-1-1 0 0 0,1 1-1 0 0,0 0 1 0 0,0-1-1 0 0,0 0 1 0 0,0 1 0 0 0,1-1-1 0 0,4 4 1 0 0,-4-4-48 0 0,0-1 1 0 0,1 1-1 0 0,0-1 1 0 0,0 0-1 0 0,-1 0 1 0 0,1-1-1 0 0,0 1 0 0 0,6 1 1 0 0,37 5 2 0 0,-30-5-21 0 0,-13-2 2 0 0,17-3 0 0 0,-18 1 0 0 0,4-1 0 0 0,22-2 0 0 0,-17 4 0 0 0,-9 3 0 0 0,17 0 0 0 0,-9-2 0 0 0,-8-1 0 0 0,-2 3 0 0 0,27 6 0 0 0,-9-6 0 0 0,0-1 0 0 0,1-2 0 0 0,1-1 0 0 0,36-7 0 0 0,-37 3 0 0 0,22-2 0 0 0,-33 6 0 0 0,0 0 0 0 0,0-1 0 0 0,0 0 0 0 0,0 0 0 0 0,9-4 0 0 0,-4-1 0 0 0,-1-1 0 0 0,0 0 0 0 0,0 0 0 0 0,-1-2 0 0 0,18-15 0 0 0,11-10 0 0 0,25-23 0 0 0,-58 50 6 0 0,5-4 117 0 0,-1-1 0 0 0,21-29 0 0 0,-30 37-84 0 0,0 0 1 0 0,0 0 0 0 0,-1 0 0 0 0,1-1-1 0 0,-1 1 1 0 0,0-1 0 0 0,-1 0-1 0 0,0 1 1 0 0,0-1 0 0 0,0 0 0 0 0,0 0-1 0 0,-1 0 1 0 0,0-6 0 0 0,-1 0 97 0 0,-1-1 0 0 0,0 1-1 0 0,-1 0 1 0 0,-5-15 0 0 0,6 19-83 0 0,-1 1 1 0 0,0 0-1 0 0,-1 0 0 0 0,0 0 0 0 0,0 1 0 0 0,0-1 0 0 0,-11-11 0 0 0,9 14-54 0 0,1-1 0 0 0,-1 1 0 0 0,0 0 0 0 0,-9-4 0 0 0,-15-11 0 0 0,1-5-153 0 0,8 6-258 0 0,0 2 1 0 0,-37-22 0 0 0,53 35 198 0 0,0 1 0 0 0,-1 0-1 0 0,1 0 1 0 0,-1 0 0 0 0,1 1 0 0 0,-1 0-1 0 0,0 0 1 0 0,0 0 0 0 0,1 1 0 0 0,-11 0 0 0 0,3 1-933 0 0,0 1 0 0 0,0 1 0 0 0,-21 6 1 0 0,10-1-391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1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11 10135 0 0,'0'0'231'0'0,"0"0"29"0"0,0 0 19 0 0,-21-5 5059 0 0,16 5-4549 0 0,1 0-512 0 0,1 0-1 0 0,-1 0 1 0 0,0 0 0 0 0,0 1 0 0 0,0-1 0 0 0,1 1 0 0 0,-1 0-1 0 0,0 0 1 0 0,1 1 0 0 0,-1-1 0 0 0,-6 4 0 0 0,-12 9 1735 0 0,22-14-1987 0 0,0 0 0 0 0,0 0 1 0 0,-1 0-1 0 0,1 0 0 0 0,0 0 1 0 0,0 0-1 0 0,0 0 0 0 0,0 0 1 0 0,0 0-1 0 0,0 0 0 0 0,0 0 1 0 0,-1 0-1 0 0,1 0 0 0 0,0 1 1 0 0,0-1-1 0 0,0 0 0 0 0,0 0 1 0 0,0 0-1 0 0,0 0 0 0 0,0 0 1 0 0,0 0-1 0 0,0 0 1 0 0,0 0-1 0 0,0 1 0 0 0,0-1 1 0 0,-1 0-1 0 0,1 0 0 0 0,0 0 1 0 0,0 0-1 0 0,0 0 0 0 0,0 0 1 0 0,0 0-1 0 0,0 1 0 0 0,0-1 1 0 0,0 0-1 0 0,0 0 0 0 0,0 0 1 0 0,0 0-1 0 0,0 0 0 0 0,0 0 1 0 0,1 1-1 0 0,-1-1 0 0 0,0 0 1 0 0,0 0-1 0 0,13-2-12 0 0,36-10 1277 0 0,-27 8 30 0 0,38-14 1 0 0,-59 19-1309 0 0,0 0-1 0 0,0-1 1 0 0,0 1 0 0 0,0 0 0 0 0,0 0 0 0 0,0 0-1 0 0,-1 0 1 0 0,1 0 0 0 0,0 0 0 0 0,0 0 0 0 0,-1 1-1 0 0,1-1 1 0 0,0 2 0 0 0,0 0-12 0 0,0 0 0 0 0,0 0 0 0 0,0 1 0 0 0,0-1 0 0 0,0 0 0 0 0,-1 1 0 0 0,0-1 0 0 0,0 1 0 0 0,0-1 0 0 0,0 1 0 0 0,0-1 0 0 0,-1 0 0 0 0,1 1 0 0 0,-1-1 0 0 0,0 0 0 0 0,0 1 0 0 0,0-1 0 0 0,-2 4 0 0 0,-4 17 0 0 0,5-13 0 0 0,1-2 0 0 0,-1 0 0 0 0,0-1 0 0 0,-5 15 0 0 0,6-21 0 0 0,0 1 0 0 0,-1 0 0 0 0,1-1 0 0 0,-1 1 0 0 0,0-1 0 0 0,1 1 0 0 0,-1-1 0 0 0,-1 0 0 0 0,1 0 0 0 0,0 0 0 0 0,0 0 0 0 0,-1 0 0 0 0,1-1 0 0 0,-6 4 0 0 0,-5 1 254 0 0,-1 0 0 0 0,0-1 0 0 0,-1 0 0 0 0,1-1 0 0 0,-1-1 0 0 0,0 0 0 0 0,-23 1 0 0 0,33-4-302 0 0,4 0-289 0 0,1 0-138 0 0,0 0-33 0 0,0 0 133 0 0,16 7 1527 0 0,-6-3-1087 0 0,0-2 0 0 0,1 1 0 0 0,-1-2-1 0 0,1 1 1 0 0,-1-1 0 0 0,1-1-1 0 0,16-1 1 0 0,27 2 24 0 0,-48 1-222 0 0,-4-2-563 0 0,-2 0-258 0 0,0 0-1102 0 0,0 0-4403 0 0,0 0-1891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1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391 300 10135 0 0,'9'-27'454'0'0,"2"1"0"0"0,21-40 0 0 0,-13 30 720 0 0,-11 22-295 0 0,14-19 0 0 0,-15 23-206 0 0,0 1-1 0 0,-1-1 0 0 0,-1-1 1 0 0,9-18-1 0 0,-2 2 864 0 0,-11 26-1024 0 0,-1 1 0 0 0,0 0 0 0 0,0 0 0 0 0,0 0 0 0 0,0 0 0 0 0,0 0 0 0 0,-8 2 512 0 0,4 1-865 0 0,0 1-1 0 0,0 0 1 0 0,1 0-1 0 0,-1 0 1 0 0,1 1-1 0 0,0-1 1 0 0,0 1-1 0 0,0-1 1 0 0,-3 9-1 0 0,3-6-111 0 0,-70 163-47 0 0,44-97 0 0 0,-9 15 0 0 0,-35 96 0 0 0,17-35 0 0 0,49-129 0 0 0,-13 21 0 0 0,12-23 0 0 0,-12 29 0 0 0,19-37 0 0 0,2-10 0 0 0,-1 0 0 0 0,0 0 0 0 0,0 1 0 0 0,1-1 0 0 0,-1 0 0 0 0,0 0 0 0 0,0 0 0 0 0,1 0 0 0 0,-1 0 0 0 0,0 1 0 0 0,1-1 0 0 0,-1 0 0 0 0,0 0 0 0 0,1 0 0 0 0,-1 0 0 0 0,0 0 0 0 0,0 0 0 0 0,1 0 0 0 0,-1 0 0 0 0,0 0 0 0 0,1 0 0 0 0,-1 0 0 0 0,0 0 0 0 0,1 0 0 0 0,0-1 0 0 0,0 1 0 0 0,1-1 0 0 0,-1 0 0 0 0,1 0 0 0 0,-1 0 0 0 0,0 0 0 0 0,1-1 0 0 0,-1 1 0 0 0,0 0 0 0 0,0 0 0 0 0,0-1 0 0 0,0 1 0 0 0,1-3 0 0 0,13-23 0 0 0,-9 15 0 0 0,45-93 0 0 0,-49 99 0 0 0,0 0 0 0 0,0 0 0 0 0,0 0 0 0 0,-1 0 0 0 0,0 0 0 0 0,-1 0 0 0 0,1-1 0 0 0,-1 1 0 0 0,0 0 0 0 0,-1 0 0 0 0,-1-9 0 0 0,1 8 0 0 0,-1 0 0 0 0,1 1 0 0 0,-1-1 0 0 0,0 1 0 0 0,-1-1 0 0 0,0 1 0 0 0,0 0 0 0 0,0 0 0 0 0,-1 0 0 0 0,-5-7 0 0 0,6 10 48 0 0,0 0 0 0 0,0 0 0 0 0,0 1-1 0 0,-1-1 1 0 0,1 1 0 0 0,-1 0 0 0 0,1 0 0 0 0,-1 0-1 0 0,1 0 1 0 0,-1 1 0 0 0,0-1 0 0 0,0 1 0 0 0,0 0-1 0 0,0 0 1 0 0,0 1 0 0 0,0-1 0 0 0,0 1 0 0 0,0 0-1 0 0,0 0 1 0 0,-8 1 0 0 0,3 1 81 0 0,-1 0-1 0 0,1 0 1 0 0,0 1-1 0 0,0 0 1 0 0,0 1-1 0 0,0 0 1 0 0,-15 9-1 0 0,9-3-123 0 0,0 2 1 0 0,-14 12-1 0 0,26-21-5 0 0,2-3-11 0 0,1 0 0 0 0,-1 1 0 0 0,1-1 0 0 0,-1 1 0 0 0,0-1 0 0 0,1 1 0 0 0,-1-1 0 0 0,1 1 0 0 0,0-1-1 0 0,-1 1 1 0 0,1-1 0 0 0,-1 1 0 0 0,1 0 0 0 0,0-1 0 0 0,-1 1 0 0 0,1 0 0 0 0,0-1 0 0 0,0 1 0 0 0,-1 0 0 0 0,1-1 0 0 0,0 1 0 0 0,0 0 0 0 0,0 0 0 0 0,0-1 0 0 0,0 1 0 0 0,0 0 0 0 0,0 0-1 0 0,0-1 1 0 0,0 1 0 0 0,1 0 0 0 0,-1-1 0 0 0,0 1 0 0 0,0 0 0 0 0,1-1 0 0 0,-1 1 0 0 0,0 0 0 0 0,1-1 0 0 0,-1 1 0 0 0,0 0 0 0 0,1-1 0 0 0,-1 1 0 0 0,1-1 0 0 0,-1 1 0 0 0,1-1-1 0 0,0 1 1 0 0,-1-1 0 0 0,1 0 0 0 0,-1 1 0 0 0,1-1 0 0 0,0 1 0 0 0,2 1-71 0 0,1-1 0 0 0,-1 1 0 0 0,0-1 0 0 0,0 0 0 0 0,1 0 0 0 0,-1 0 0 0 0,0 0 0 0 0,1-1 0 0 0,5 1 0 0 0,12-3-479 0 0,0 0-1 0 0,0-2 1 0 0,0 0 0 0 0,28-11-1 0 0,-21 7-547 0 0,45-13-1888 0 0,-34 10 1462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1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209 149 17503 0 0,'0'0'399'0'0,"0"0"60"0"0,0 0 21 0 0,0 0-59 0 0,2-8-260 0 0,-2 2 264 0 0,-1 1 1 0 0,0 0-1 0 0,0-1 0 0 0,-1 1 0 0 0,1 0 1 0 0,-1 0-1 0 0,0 0 0 0 0,-1 0 0 0 0,1 0 0 0 0,-1 0 1 0 0,0 1-1 0 0,-5-6 0 0 0,2-1 324 0 0,5 10-631 0 0,1-1 0 0 0,-1 1 0 0 0,0-1 0 0 0,0 1 0 0 0,0 0 0 0 0,0 0 1 0 0,0-1-1 0 0,0 1 0 0 0,0 0 0 0 0,-2-2 0 0 0,1 2-101 0 0,0 0 1 0 0,0 1-1 0 0,0-1 0 0 0,0 0 1 0 0,0 1-1 0 0,0 0 0 0 0,0-1 1 0 0,-1 1-1 0 0,1 0 0 0 0,0 0 1 0 0,0 0-1 0 0,0 0 1 0 0,0 0-1 0 0,0 1 0 0 0,0-1 1 0 0,0 0-1 0 0,0 1 0 0 0,0 0 1 0 0,0-1-1 0 0,0 1 0 0 0,0 0 1 0 0,0 0-1 0 0,0 0 0 0 0,-2 2 1 0 0,-5 3 27 0 0,0 1 1 0 0,0 0-1 0 0,-8 9 1 0 0,16-16-46 0 0,-7 9 0 0 0,1 0 0 0 0,-12 17 0 0 0,3-4 0 0 0,14-18 0 0 0,0-1 0 0 0,0 1 0 0 0,0 0 0 0 0,1 0 0 0 0,-1 0 0 0 0,1 0 0 0 0,0 0 0 0 0,0 0 0 0 0,0 0 0 0 0,1 1 0 0 0,-1-1 0 0 0,1 0 0 0 0,0 0 0 0 0,0 1 0 0 0,1-1 0 0 0,-1 0 0 0 0,1 0 0 0 0,1 6 0 0 0,-1-7 0 0 0,0-1 0 0 0,-1 1 0 0 0,1-1 0 0 0,0 1 0 0 0,0-1 0 0 0,0 0 0 0 0,0 0 0 0 0,1 1 0 0 0,-1-1 0 0 0,1 0 0 0 0,-1 0 0 0 0,1 0 0 0 0,0 0 0 0 0,-1-1 0 0 0,1 1 0 0 0,0 0 0 0 0,0-1 0 0 0,0 1 0 0 0,1-1 0 0 0,-1 0 0 0 0,0 1 0 0 0,1-1 0 0 0,-1-1 0 0 0,0 1 0 0 0,1 0 0 0 0,-1 0 0 0 0,1-1 0 0 0,-1 1 0 0 0,1-1 0 0 0,3 0 0 0 0,-5 0 0 0 0,0 0 0 0 0,0 1 0 0 0,0-1 0 0 0,0 0 0 0 0,0 0 0 0 0,0-1 0 0 0,0 1 0 0 0,0 0 0 0 0,0 0 0 0 0,0 0 0 0 0,0-1 0 0 0,0 1 0 0 0,0 0 0 0 0,0-1 0 0 0,0 1 0 0 0,1-2 0 0 0,2 0 0 0 0,10-3 0 0 0,-1 0 0 0 0,0-1 0 0 0,0 0 0 0 0,0-1 0 0 0,-1-1 0 0 0,0 0 0 0 0,0 0 0 0 0,-1-1 0 0 0,15-16 0 0 0,-15 13 233 0 0,-2-1-1 0 0,0-1 1 0 0,12-22 0 0 0,-19 31 83 0 0,-9 14 52 0 0,-10 19 65 0 0,13-19-433 0 0,1-1 0 0 0,-4 17 0 0 0,7-21 0 0 0,-1-1 0 0 0,1 1 0 0 0,-1 0 0 0 0,1-1 0 0 0,0 1 0 0 0,1-1 0 0 0,-1 1 0 0 0,1 0 0 0 0,-1-1 0 0 0,2 5 0 0 0,-1-7 0 0 0,-1 0 0 0 0,1 1 0 0 0,-1-1 0 0 0,1 0 0 0 0,-1 0 0 0 0,1 0 0 0 0,0 0 0 0 0,0 0 0 0 0,-1 0 0 0 0,1 0 0 0 0,0 0 0 0 0,0 0 0 0 0,0 0 0 0 0,0 0 0 0 0,0 0 0 0 0,0 0 0 0 0,1-1 0 0 0,-1 1 0 0 0,0 0 0 0 0,0-1 0 0 0,0 1 0 0 0,1-1 0 0 0,-1 0 0 0 0,0 1 0 0 0,0-1 0 0 0,1 0 0 0 0,1 0 0 0 0,0 0 0 0 0,0 0 0 0 0,0 0 0 0 0,0-1 0 0 0,0 1 0 0 0,0-1 0 0 0,0 0 0 0 0,6-2 0 0 0,16-9 0 0 0,1-1 0 0 0,28-20 0 0 0,-36 20 0 0 0,0-1 0 0 0,-1-1 0 0 0,23-25 0 0 0,39-56 0 0 0,-75 91 0 0 0,-1 0 0 0 0,-10 3 0 0 0,6 3 0 0 0,0 0 0 0 0,-1-1 0 0 0,1 1 0 0 0,0 0 0 0 0,0 0 0 0 0,0 0 0 0 0,0 0 0 0 0,0 0 0 0 0,0 0 0 0 0,0 0 0 0 0,1 0 0 0 0,-1 0 0 0 0,0 0 0 0 0,-1 3 0 0 0,-7 18 0 0 0,9-22 0 0 0,-1 1 0 0 0,1-1 0 0 0,0 1 0 0 0,0 0 0 0 0,-1-1 0 0 0,1 1 0 0 0,0 0 0 0 0,0-1 0 0 0,0 1 0 0 0,0 0 0 0 0,0-1 0 0 0,0 1 0 0 0,0 0 0 0 0,0-1 0 0 0,0 1 0 0 0,0 0 0 0 0,0-1 0 0 0,0 1 0 0 0,0 0 0 0 0,0-1 0 0 0,1 1 0 0 0,-1 0 0 0 0,1 0 0 0 0,0 1 0 0 0,-1 0 0 0 0,0 0 0 0 0,1 0 0 0 0,-1 0 0 0 0,1 0 0 0 0,-1 0 0 0 0,1-1 0 0 0,0 1 0 0 0,0 0 0 0 0,0 0 0 0 0,0-1 0 0 0,0 1 0 0 0,0 0 0 0 0,0-1 0 0 0,1 1 0 0 0,2 2 0 0 0,-1-2 0 0 0,1 0 0 0 0,0 0 0 0 0,-1-1 0 0 0,1 1 0 0 0,0-1 0 0 0,5 1 0 0 0,7 3 0 0 0,0-1 0 0 0,24 3 0 0 0,-24-4 0 0 0,-7-1 0 0 0,-9-2 0 0 0,0 0 0 0 0,1 1 0 0 0,-1-1 0 0 0,0 0 0 0 0,0 0 0 0 0,1 0 0 0 0,-1 1 0 0 0,0-1 0 0 0,0 0 0 0 0,0 0 0 0 0,1 1 0 0 0,-1-1 0 0 0,0 0 0 0 0,0 0 0 0 0,0 1 0 0 0,0-1 0 0 0,0 0 0 0 0,1 0 0 0 0,-1 1 0 0 0,0-1 0 0 0,0 0 0 0 0,0 1 0 0 0,0-1 0 0 0,-1 4 0 0 0,0-1 0 0 0,0 0 0 0 0,0 0 0 0 0,-1 0 0 0 0,1 0 0 0 0,-1 0 0 0 0,0 0 0 0 0,0 0 0 0 0,-2 2 0 0 0,-6 10 0 0 0,-16 22 0 0 0,25-35-32 0 0,-1 0-1 0 0,1 0 0 0 0,-1 0 1 0 0,0 0-1 0 0,0 0 1 0 0,0 0-1 0 0,0-1 1 0 0,0 1-1 0 0,0-1 1 0 0,0 1-1 0 0,0-1 1 0 0,-1 0-1 0 0,1 0 1 0 0,-1 0-1 0 0,-4 1 1 0 0,-12 7-324 0 0,18-8-152 0 0,1-1-72 0 0,0 0-285 0 0,0 0-126 0 0,-7-5-6973 0 0,1-3 252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1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96 15663 0 0,'0'0'356'0'0,"-19"1"994"0"0,48 1 2760 0 0,-25-2-3738 0 0,-1 0-1 0 0,1 0 1 0 0,0 0-1 0 0,-1 0 1 0 0,1-1 0 0 0,-1 0-1 0 0,1 0 1 0 0,-1 0 0 0 0,1 0-1 0 0,3-2 1 0 0,-3 1-258 0 0,-1-1 0 0 0,0 0-1 0 0,1 1 1 0 0,-1-1 0 0 0,0 0 0 0 0,-1-1 0 0 0,1 1-1 0 0,4-7 1 0 0,-6 8-80 0 0,-1 1 0 0 0,1 0 0 0 0,-1-1 1 0 0,1 1-1 0 0,-1-1 0 0 0,0 1 0 0 0,0 0 0 0 0,1-1 0 0 0,-1 1 0 0 0,0-1 1 0 0,0 1-1 0 0,0-1 0 0 0,0 1 0 0 0,-1-1 0 0 0,1 1 0 0 0,0-1 0 0 0,-1 1 1 0 0,1 0-1 0 0,-1-1 0 0 0,1 1 0 0 0,-1 0 0 0 0,0-1 0 0 0,1 1 0 0 0,-1 0 0 0 0,0 0 1 0 0,0-1-1 0 0,0 1 0 0 0,0 0 0 0 0,-2-1 0 0 0,-19-12-34 0 0,19 13-187 0 0,-1 1-1 0 0,0-1 1 0 0,1 1-1 0 0,-1 0 1 0 0,0 1-1 0 0,1-1 1 0 0,-1 1-1 0 0,0-1 1 0 0,1 1-1 0 0,-1 0 0 0 0,1 0 1 0 0,-1 1-1 0 0,1-1 1 0 0,0 1-1 0 0,-1 0 1 0 0,1 0-1 0 0,0 0 1 0 0,0 0-1 0 0,0 0 1 0 0,1 1-1 0 0,-1-1 1 0 0,0 1-1 0 0,1 0 1 0 0,0-1-1 0 0,-1 1 1 0 0,1 0-1 0 0,0 1 1 0 0,1-1-1 0 0,-3 4 1 0 0,0 6-1845 0 0,2-10-15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2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35 10135 0 0,'0'0'231'0'0,"0"0"29"0"0,0 0 19 0 0,-1-1-41 0 0,0-1-202 0 0,-1-1-36 0 0,-11-3 158 0 0,-4-1 1411 0 0,13 6-414 0 0,0 0-1 0 0,1-1 0 0 0,-1 0 0 0 0,0 0 0 0 0,-5-3 0 0 0,9 4-1026 0 0,0 1 0 0 0,-1 0 0 0 0,1 0-1 0 0,0 0 1 0 0,0 0 0 0 0,0-1 0 0 0,0 1-1 0 0,0 0 1 0 0,-1 0 0 0 0,1 0 0 0 0,0 0 0 0 0,0 0-1 0 0,0 0 1 0 0,-1 0 0 0 0,1 0 0 0 0,0-1-1 0 0,0 1 1 0 0,0 0 0 0 0,-1 0 0 0 0,1 0-1 0 0,0 0 1 0 0,0 0 0 0 0,0 0 0 0 0,-1 0 0 0 0,1 0-1 0 0,0 0 1 0 0,0 0 0 0 0,0 0 0 0 0,-1 1-1 0 0,1-1 1 0 0,0 0 0 0 0,0 0 0 0 0,0 0 0 0 0,-1 0-1 0 0,1 0 1 0 0,0 0 0 0 0,0 0 0 0 0,0 0-1 0 0,-1 1 1 0 0,-1 9 1051 0 0,5 20-2154 0 0,-3-26 1468 0 0,7 36-98 0 0,2 0 0 0 0,1 0 1 0 0,2-1-1 0 0,27 60 0 0 0,-28-77-395 0 0,-7-16 0 0 0,-1 1 0 0 0,0 0 0 0 0,0-1 0 0 0,-1 1 0 0 0,0 1 0 0 0,3 13 0 0 0,-1-7 0 0 0,7-2 0 0 0,-11-11 0 0 0,8 6 0 0 0,-1 1 0 0 0,11 6 0 0 0,-17-14-6 0 0,0 1 0 0 0,0 0 0 0 0,0-1 0 0 0,0 1 1 0 0,0 0-1 0 0,0 0 0 0 0,-1 0 0 0 0,1-1 0 0 0,0 1 0 0 0,0 0 0 0 0,0 2 0 0 0,-2 2-231 0 0,1-5 144 0 0,0 2-382 0 0,0-2-33 0 0,0 0 65 0 0,-1 0 294 0 0,-1 1 73 0 0,1-1 0 0 0,0 0 0 0 0,0 0 0 0 0,-1 1 0 0 0,1-1 0 0 0,0 0 0 0 0,0 0 0 0 0,-1 0 0 0 0,1 0 0 0 0,0 0 0 0 0,0-1 0 0 0,-1 1 0 0 0,1 0 0 0 0,0-1 0 0 0,0 1 0 0 0,0 0 0 0 0,0-1 0 0 0,-1 0 0 0 0,1 1 0 0 0,0-1 0 0 0,0 0 0 0 0,0 1 0 0 0,-2-3 0 0 0,3 3-136 0 0,-2-1-653 0 0,1-1-126 0 0,-1-1 525 0 0,0 0 0 0 0,0 0 0 0 0,1 0 0 0 0,-1 0 0 0 0,1 0 0 0 0,0 0 0 0 0,-1 0 0 0 0,2-1 0 0 0,-1 1 0 0 0,0 0 0 0 0,0-1 0 0 0,1 1 0 0 0,0-5 0 0 0,5-10-1070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1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6 243 13823 0 0,'0'0'630'0'0,"0"0"-13"0"0,0-2-393 0 0,1-5 394 0 0,-1 0 1 0 0,1 0-1 0 0,0-1 1 0 0,1 1-1 0 0,-1 0 1 0 0,1 0-1 0 0,6-12 0 0 0,0 3 1059 0 0,17-26 0 0 0,-12 22-1345 0 0,-2 3 213 0 0,38-59 622 0 0,-48 75-796 0 0,-1 1 117 0 0,0 0 21 0 0,0 0-66 0 0,-6 10-278 0 0,-17 20-165 0 0,3 1 0 0 0,0 0 0 0 0,-27 64 0 0 0,44-88 0 0 0,1 1 0 0 0,0 0 0 0 0,-2 12 0 0 0,3-18 0 0 0,1 0 0 0 0,0-1 0 0 0,0 1 0 0 0,0 0 0 0 0,0 0 0 0 0,0-1 0 0 0,0 1 0 0 0,0 0 0 0 0,1-1 0 0 0,-1 1 0 0 0,1 0 0 0 0,-1-1 0 0 0,2 2 0 0 0,-2-2 0 0 0,1 0 0 0 0,-1 0 0 0 0,1-1 0 0 0,-1 1 0 0 0,1 0 0 0 0,0-1 0 0 0,-1 1 0 0 0,1 0 0 0 0,0-1 0 0 0,0 1 0 0 0,0-1 0 0 0,-1 1 0 0 0,1-1 0 0 0,0 0 0 0 0,0 1 0 0 0,1 0 0 0 0,2-1 0 0 0,-1 0 0 0 0,0 1 0 0 0,1-1 0 0 0,-1 0 0 0 0,1-1 0 0 0,-1 1 0 0 0,0 0 0 0 0,4-2 0 0 0,-5 2 0 0 0,22-6 0 0 0,1-1 0 0 0,-2-1 0 0 0,1-1 0 0 0,-1-1 0 0 0,0-1 0 0 0,-1-1 0 0 0,-1-1 0 0 0,22-17 0 0 0,-37 25 0 0 0,0-1 0 0 0,-1 0 0 0 0,1 0 0 0 0,-1 0 0 0 0,8-14 0 0 0,-8 11 0 0 0,1 1 0 0 0,12-14 0 0 0,-15 21 0 0 0,-3 6 0 0 0,-1 9 0 0 0,0-9 0 0 0,0-3 0 0 0,1 0 0 0 0,0 0 0 0 0,0 0 0 0 0,0 0 0 0 0,0 0 0 0 0,0 0 0 0 0,0 1 0 0 0,1-1 0 0 0,-1 0 0 0 0,1 2 0 0 0,1 2 0 0 0,3 7 0 0 0,-1-10 0 0 0,-2-2 0 0 0,1 1 0 0 0,0 0 0 0 0,0 0 0 0 0,0-1 0 0 0,0 1 0 0 0,0-1 0 0 0,1 0 0 0 0,-1 1 0 0 0,0-2 0 0 0,1 1 0 0 0,-1 0 0 0 0,1-1 0 0 0,5 1 0 0 0,6-1 0 0 0,26-4 0 0 0,-11 1 0 0 0,-17 2-3 0 0,1-1-1 0 0,-1 0 0 0 0,16-5 1 0 0,20-5 89 0 0,-48 12 285 0 0,-1 0 117 0 0,0 0 21 0 0,0 0-66 0 0,0 9-278 0 0,-2-3-165 0 0,1 1 0 0 0,-1 0 0 0 0,-1-1 0 0 0,1 0 0 0 0,-1 1 0 0 0,0-1 0 0 0,-1 0 0 0 0,1-1 0 0 0,-7 8 0 0 0,-10 20 0 0 0,17-25 0 0 0,3-8 0 0 0,-1 1 0 0 0,1-1 0 0 0,0 0 0 0 0,0 0 0 0 0,0 0 0 0 0,0 0 0 0 0,0 1 0 0 0,0-1 0 0 0,0 0 0 0 0,0 0 0 0 0,0 0 0 0 0,0 1 0 0 0,0-1 0 0 0,0 0 0 0 0,0 0 0 0 0,0 1 0 0 0,0-1 0 0 0,0 0 0 0 0,0 0 0 0 0,0 0 0 0 0,0 1 0 0 0,0-1 0 0 0,0 0 0 0 0,0 0 0 0 0,0 0 0 0 0,0 1 0 0 0,0-1 0 0 0,0 0 0 0 0,0 0 0 0 0,1 0 0 0 0,-1 0 0 0 0,0 1 0 0 0,0-1 0 0 0,0 0 0 0 0,0 0 0 0 0,0 0 0 0 0,1 0 0 0 0,-1 0 0 0 0,0 1 0 0 0,0-1 0 0 0,0 0 0 0 0,1 0 0 0 0,-1 0 0 0 0,0 0 0 0 0,0 0 0 0 0,0 0 0 0 0,1 0 0 0 0,-1 0 0 0 0,0 0 0 0 0,0 0 0 0 0,0 0 0 0 0,1 0 0 0 0,-1 0 0 0 0,0 0 0 0 0,0 0 0 0 0,1 0 0 0 0,-1 0 0 0 0,0 0 0 0 0,9-3 0 0 0,-6 2-436 0 0,-1 0 0 0 0,1 0 0 0 0,-1 0 0 0 0,1 0 0 0 0,-1 0-1 0 0,1-1 1 0 0,-1 1 0 0 0,0-1 0 0 0,1 0 0 0 0,-1 0 0 0 0,0 0 0 0 0,2-2 0 0 0,4-7-8431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1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70 127 24879 0 0,'0'0'564'0'0,"0"0"83"0"0,0 0 34 0 0,0 0-76 0 0,1-2-397 0 0,-1 1-200 0 0,1 1-1 0 0,-1-1 1 0 0,0 1-1 0 0,0-1 0 0 0,0 1 1 0 0,1-1-1 0 0,-1 1 1 0 0,0-1-1 0 0,0 1 0 0 0,0-1 1 0 0,0 0-1 0 0,0 1 1 0 0,0-1-1 0 0,0 1 0 0 0,0-1 1 0 0,0 0-1 0 0,0 1 1 0 0,-1-1-1 0 0,1 1 0 0 0,0-1 1 0 0,0 0-1 0 0,-10-17 1001 0 0,-18-18 1199 0 0,25 32-2066 0 0,-1 1-414 0 0,1-1 0 0 0,0-1 0 0 0,0 1-1 0 0,0 0 1 0 0,0-1 0 0 0,1 1 0 0 0,-3-9 0 0 0,0 2-750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2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8287 0 0,'0'0'191'0'0,"0"0"26"0"0,0 0 9 0 0,0 0 110 0 0,2 0 444 0 0,21 1 2169 0 0,-23-1-2869 0 0,-1 0 0 0 0,1-1 0 0 0,0 1 0 0 0,-1 0-1 0 0,1-1 1 0 0,0 1 0 0 0,-1 0 0 0 0,1-1 0 0 0,0 1 0 0 0,-1 0 0 0 0,1-1 0 0 0,0 1 0 0 0,0-1 0 0 0,-1 1 0 0 0,1 0-1 0 0,0-1 1 0 0,0 1 0 0 0,0-1 0 0 0,0 1 0 0 0,0-1 0 0 0,0 1 0 0 0,0-1 0 0 0,0 1 0 0 0,0-1 0 0 0,0 1-1 0 0,0-1 1 0 0,0 0 0 0 0,12-4 1054 0 0,-6 2-524 0 0,-1 0-1 0 0,1 1 1 0 0,-1 0 0 0 0,10-2 0 0 0,-18 4-936 0 0,-9-1 1435 0 0,11-1-11 0 0,8-3-498 0 0,26-12 936 0 0,-31 17-1024 0 0,-20-2 955 0 0,15 2-1363 0 0,4 1-55 0 0,5 1-36 0 0,-6-2-14 0 0,1 0 1 0 0,-1 0 0 0 0,0 0 0 0 0,0 0 0 0 0,1 0 0 0 0,-1 0 0 0 0,0 0 0 0 0,0 0 0 0 0,1 0 0 0 0,-1 1 0 0 0,0-1 0 0 0,0 0 0 0 0,0 0 0 0 0,1 0 0 0 0,-1 0 0 0 0,0 0 0 0 0,0 0 0 0 0,0 1 0 0 0,1-1 0 0 0,-1 0 0 0 0,0 0 0 0 0,0 0 0 0 0,0 0 0 0 0,0 1 0 0 0,1-1 0 0 0,-1 0 0 0 0,0 0 0 0 0,0 1 0 0 0,0-1 0 0 0,0 0 0 0 0,0 0 0 0 0,0 0 0 0 0,0 1 0 0 0,0-1 0 0 0,0 0 0 0 0,0 0 0 0 0,0 1 0 0 0,0-1 0 0 0,0 0 0 0 0,0 0 0 0 0,0 1 0 0 0,0-1 0 0 0,0 0 0 0 0,0 0 0 0 0,0 1 0 0 0,0-1 0 0 0,0 0 0 0 0,0 0 0 0 0,0 1 0 0 0,-1-1 0 0 0,1 0 0 0 0,0 0 0 0 0,0 0 0 0 0,0 1 0 0 0,0-1 0 0 0,-1 0 0 0 0,1 0 0 0 0,0 0 0 0 0,0 0 0 0 0,0 0 0 0 0,0 1 0 0 0,-1-1 0 0 0,1 0 0 0 0,0 0 0 0 0,0 0 0 0 0,-1 0 0 0 0,1 0 0 0 0,0 0 0 0 0,-1 0 0 0 0,-6 10 0 0 0,7-9 25 0 0,0 0-1 0 0,-1 0 1 0 0,1 0 0 0 0,0 1 0 0 0,0-1-1 0 0,-1 0 1 0 0,1 0 0 0 0,0 0-1 0 0,0 1 1 0 0,0-1 0 0 0,1 0-1 0 0,-1 0 1 0 0,0 0 0 0 0,0 1-1 0 0,1-1 1 0 0,-1 0 0 0 0,1 2-1 0 0,14 16 861 0 0,-13-16-797 0 0,0-1 0 0 0,0 1 0 0 0,0-1 0 0 0,0 1 0 0 0,0 0-1 0 0,-1 0 1 0 0,3 5 0 0 0,0 7-71 0 0,-3-12-17 0 0,-1 1 0 0 0,1 0-1 0 0,1-1 1 0 0,-1 1 0 0 0,0-1 0 0 0,1 1 0 0 0,0-1 0 0 0,-1 0 0 0 0,4 4 0 0 0,7 5 0 0 0,-10-10 0 0 0,-1-1 0 0 0,1 0 0 0 0,-1 1 0 0 0,1-1 0 0 0,-1 1 0 0 0,0-1 0 0 0,0 1 0 0 0,0-1 0 0 0,0 1 0 0 0,0 0 0 0 0,0 0 0 0 0,0 0 0 0 0,0-1 0 0 0,0 1 0 0 0,-1 0 0 0 0,1 0 0 0 0,-1 0 0 0 0,1 3 0 0 0,-1 0 0 0 0,1-1 0 0 0,0 0 0 0 0,0 1 0 0 0,0-1 0 0 0,1 0 0 0 0,-1 0 0 0 0,1 0 0 0 0,0 0 0 0 0,0 0 0 0 0,0-1 0 0 0,1 1 0 0 0,0-1 0 0 0,5 7 0 0 0,-4-5 0 0 0,0-1 0 0 0,-1 2 0 0 0,1-1 0 0 0,-1 0 0 0 0,5 12 0 0 0,5 9 0 0 0,-11-23 0 0 0,0 1 0 0 0,0-1 0 0 0,0 1 0 0 0,-1-1 0 0 0,1 1 0 0 0,-1-1 0 0 0,2 9 0 0 0,-3-8 0 0 0,8 20 0 0 0,5-3 0 0 0,-6-10 0 0 0,-7-7 0 0 0,1-1 0 0 0,9 13 0 0 0,-9-12 0 0 0,-3-4 0 0 0,-3-2 0 0 0,5 1-43 0 0,-1 1-1 0 0,0-1 0 0 0,1 1 1 0 0,-1-1-1 0 0,1 0 1 0 0,-1 1-1 0 0,1-1 1 0 0,-1 0-1 0 0,1 1 1 0 0,0-1-1 0 0,-1 0 0 0 0,1 0 1 0 0,0 1-1 0 0,0-1 1 0 0,-1 0-1 0 0,1 0 1 0 0,0 1-1 0 0,0-1 1 0 0,0 0-1 0 0,0 0 0 0 0,0 0 1 0 0,0 1-1 0 0,0-1 1 0 0,0 0-1 0 0,0 0 1 0 0,1-1-1 0 0,-1 1-164 0 0,-1 0 107 0 0,1-1 0 0 0,-1 1 0 0 0,0 0 0 0 0,0-1-1 0 0,0 1 1 0 0,0 0 0 0 0,0 0 0 0 0,0 0 0 0 0,0 0 0 0 0,-1 0 0 0 0,1 0 0 0 0,0 0-1 0 0,-1 0 1 0 0,1 0 0 0 0,0 1 0 0 0,-1-1 0 0 0,1 0 0 0 0,-2 0 0 0 0,1 1-132 0 0,1 0 0 0 0,0-1 0 0 0,-1 1 0 0 0,1-1 0 0 0,0 0 0 0 0,0 1 0 0 0,-1-1 0 0 0,1 0 0 0 0,0 0 0 0 0,0 0 0 0 0,0 0 0 0 0,0 0 0 0 0,0 0 0 0 0,0 0 0 0 0,0 0 0 0 0,1 0 0 0 0,-1 0 0 0 0,-1-2 0 0 0,2 2 40 0 0,1 1 0 0 0,-1-1 1 0 0,0 1-1 0 0,0-1 0 0 0,0 1 0 0 0,0-1 0 0 0,1 1 0 0 0,-1-1 0 0 0,0 1 0 0 0,0-1 1 0 0,1 1-1 0 0,-1-1 0 0 0,0 1 0 0 0,1-1 0 0 0,-1 1 0 0 0,1 0 0 0 0,-1-1 1 0 0,1 0-358 0 0,6-7-1497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2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22 6447 0 0,'-8'0'26'0'0,"-3"-1"390"0"0,11-1-157 0 0,7-2-56 0 0,-6 3 875 0 0,-6 0 1755 0 0,2 1-1395 0 0,7-3-525 0 0,-17-4 767 0 0,9 6 17 0 0,6 0-309 0 0,-9 0 573 0 0,6 1-1445 0 0,1 0-4 0 0,0 0 0 0 0,0 0 0 0 0,0 0 0 0 0,0 0-68 0 0,0 1-419 0 0,0-1-1 0 0,0 0 1 0 0,0 1-1 0 0,1-1 1 0 0,-1 1 0 0 0,0-1-1 0 0,0 1 1 0 0,0-1-1 0 0,0 1 1 0 0,0-1 0 0 0,-1 0-1 0 0,1 1 1 0 0,0-1-1 0 0,0 1 1 0 0,0-1 0 0 0,0 1-1 0 0,0-1 1 0 0,-1 0-1 0 0,1 1 1 0 0,0-1-1 0 0,0 1 1 0 0,0-1 0 0 0,-1 0-1 0 0,1 1 1 0 0,-36 12 1053 0 0,26-9-716 0 0,2 2-196 0 0,4-2-167 0 0,-10 3 1 0 0,-10 8 0 0 0,19-12 0 0 0,0 0 0 0 0,0-1 0 0 0,0 1 0 0 0,0-1 0 0 0,-1 0 0 0 0,1-1 0 0 0,-10 2 0 0 0,-7 3 0 0 0,-7 0 13 0 0,17-9-25 0 0,3 0-53 0 0,8 3-272 0 0,1 0 272 0 0,0 0-1 0 0,1-1 1 0 0,-1 1 0 0 0,0 0 0 0 0,0-1-1 0 0,0 1 1 0 0,0-1 0 0 0,0 1 0 0 0,0 0 0 0 0,0-1-1 0 0,0 1 1 0 0,0 0 0 0 0,0-1 0 0 0,0 1-1 0 0,0-1 1 0 0,0 1 0 0 0,0 0 0 0 0,0-1-1 0 0,0 1 1 0 0,0 0 0 0 0,0-1 0 0 0,0 1 0 0 0,-1 0-1 0 0,1-1 1 0 0,-1 1-16 0 0,1-1 0 0 0,-1 1 0 0 0,1 0 0 0 0,-1-1 0 0 0,1 1 0 0 0,0 0-1 0 0,-1-1 1 0 0,1 1 0 0 0,-1 0 0 0 0,1-1 0 0 0,0 1 0 0 0,-1-1 0 0 0,1 1 0 0 0,0-1 0 0 0,-1 1 0 0 0,1-1-1 0 0,0 1 1 0 0,0-1 0 0 0,0 1 0 0 0,-1-1 0 0 0,1 1 0 0 0,0-1 0 0 0,0 1 0 0 0,0-1 0 0 0,0 1 0 0 0,0-1-1 0 0,0 1 1 0 0,0-1 0 0 0,0 0 0 0 0,0 1 0 0 0,0-1 0 0 0,0 1 0 0 0,0-1 0 0 0,1 1 0 0 0,-1-1 0 0 0,0 1-1 0 0,0-1 1 0 0,1 1 0 0 0,-1-1 0 0 0,0 1 0 0 0,0-1 0 0 0,1 1 0 0 0,-1-1 0 0 0,1 1 0 0 0,-1 0-1 0 0,0-1 1 0 0,1 1 0 0 0,-1 0 0 0 0,1-1 0 0 0,-1 1 0 0 0,1-1 0 0 0,6-5-1454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2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46 152 10135 0 0,'-31'3'770'0'0,"33"-5"99"0"0,0-1 0 0 0,-1 0 0 0 0,1 0 0 0 0,-1 0 0 0 0,0 1 0 0 0,2-7 0 0 0,-1 4-586 0 0,-1 1 78 0 0,0 0-1 0 0,0 0 1 0 0,0 0 0 0 0,-1 0-1 0 0,1-6 1 0 0,2-15 1059 0 0,0-19 1072 0 0,-3 42-2393 0 0,1 1 0 0 0,-1-1 0 0 0,0 0 0 0 0,0 1 0 0 0,0-1 0 0 0,0 0 0 0 0,0 0-1 0 0,-1 1 1 0 0,1-1 0 0 0,0 1 0 0 0,-2-4 0 0 0,2 5-80 0 0,0 0 0 0 0,0-1 0 0 0,0 1-1 0 0,0 0 1 0 0,0 0 0 0 0,0 0 0 0 0,0 0 0 0 0,-1 0-1 0 0,1 0 1 0 0,0-1 0 0 0,0 1 0 0 0,0 0 0 0 0,0 0 0 0 0,0 0-1 0 0,0 0 1 0 0,0 0 0 0 0,-1 0 0 0 0,1 0 0 0 0,0 0-1 0 0,0 0 1 0 0,0-1 0 0 0,0 1 0 0 0,0 0 0 0 0,-1 0 0 0 0,1 0-1 0 0,0 0 1 0 0,0 0 0 0 0,0 0 0 0 0,0 0 0 0 0,-1 0-1 0 0,1 0 1 0 0,0 0 0 0 0,0 0 0 0 0,0 0 0 0 0,0 0-1 0 0,0 1 1 0 0,-1-1 0 0 0,-6 10 299 0 0,4-1-318 0 0,0 0 0 0 0,0 1 0 0 0,1-1 0 0 0,0 1 0 0 0,0 0 0 0 0,1 0 0 0 0,1-1 0 0 0,-1 1 0 0 0,2 0 0 0 0,-1 0 0 0 0,1 0 0 0 0,1-1 0 0 0,0 1 0 0 0,0 0 0 0 0,1-1 0 0 0,0 0 0 0 0,6 11 0 0 0,-5-9 0 0 0,-3-9 0 0 0,-1-1 0 0 0,1 1 0 0 0,-1-1 0 0 0,1 1 0 0 0,0-1 0 0 0,0 0 0 0 0,0 1 0 0 0,-1-1 0 0 0,1 0 0 0 0,0 0 0 0 0,0 0 0 0 0,1 1 0 0 0,-1-1 0 0 0,0 0 0 0 0,0 0 0 0 0,0-1 0 0 0,1 1 0 0 0,-1 0 0 0 0,1 0 0 0 0,-1-1 0 0 0,3 2 0 0 0,13 3 0 0 0,-10-6 0 0 0,-4 0 0 0 0,3-1 112 0 0,0 1-1 0 0,0-1 1 0 0,0-1-1 0 0,0 1 1 0 0,0-1-1 0 0,-1 0 1 0 0,1 0 0 0 0,9-8-1 0 0,-5 4 146 0 0,-1-1 0 0 0,0-1 0 0 0,12-14 0 0 0,-14 13-251 0 0,1-1 1 0 0,6-13-1 0 0,4-7-9 0 0,-20 42 3 0 0,-4 9 0 0 0,-6 6 0 0 0,2 1 0 0 0,-8 34 0 0 0,-5 27 0 0 0,22-83 0 0 0,0 0 0 0 0,1 0 0 0 0,0 0 0 0 0,0 0 0 0 0,0 0 0 0 0,0 0 0 0 0,1 0 0 0 0,0 0 0 0 0,2 7 0 0 0,2 19 0 0 0,3 26 0 0 0,0 7 0 0 0,-8-61 0 0 0,0 1 0 0 0,-1-1 0 0 0,1 1 0 0 0,-1-1 0 0 0,1 0 0 0 0,-1 1 0 0 0,0-1 0 0 0,0 0 0 0 0,-1 0 0 0 0,1 0 0 0 0,-3 4 0 0 0,-2 3 0 0 0,-15 17 0 0 0,11-16 0 0 0,4-4 0 0 0,4-6 0 0 0,1 0 0 0 0,-1 1 0 0 0,0-1 0 0 0,0 0 0 0 0,0 0 0 0 0,1 0 0 0 0,-1 0 0 0 0,0-1 0 0 0,0 1 0 0 0,0 0 0 0 0,0-1 0 0 0,-1 0 0 0 0,1 1 0 0 0,0-1 0 0 0,0 0 0 0 0,0 0 0 0 0,-3 0 0 0 0,2-1 0 0 0,0 0 0 0 0,-1 0 0 0 0,1 0 0 0 0,0-1 0 0 0,0 1 0 0 0,0-1 0 0 0,-4-2 0 0 0,-3-1 0 0 0,-15-11-2473 0 0,-8-14-5866 0 0,25 22 1071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2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10135 0 0,'0'0'231'0'0,"0"0"29"0"0,0 0 19 0 0,0 0 37 0 0,0 0 125 0 0,0 0 58 0 0,0 0 11 0 0,0 0 70 0 0,0 0 286 0 0,0 0 124 0 0,0 0 30 0 0,0 0 4 0 0,0 0 0 0 0,0 0 0 0 0,0 0 0 0 0,0 0-69 0 0,0 0-290 0 0,0 0-121 0 0,0 0-28 0 0,0 0-4 0 0,0 0 0 0 0,0 0 0 0 0,0 0 0 0 0,0 0-68 0 0,3-1-289 0 0,-1-1-145 0 0,0 0-9 0 0,1 0-1 0 0,-1 1 1 0 0,1-1-1 0 0,-1 1 1 0 0,1 0-1 0 0,-1 0 1 0 0,1 0-1 0 0,0 0 1 0 0,0 0-1 0 0,0 1 1 0 0,-1-1 0 0 0,5 1-1 0 0,115-22 2032 0 0,-94 18-2013 0 0,29-4-22 0 0,-50 8 3 0 0,-10 3 0 0 0,-9-1-2020 0 0,-11-2-5696 0 0,23 0 4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2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52 4607 0 0,'0'0'102'0'0,"0"0"20"0"0,0 0 6 0 0,2 0-21 0 0,7-1 54 0 0,-7 1 565 0 0,-2 0-604 0 0,0-1 1 0 0,0 1-1 0 0,1 0 0 0 0,-1 0 1 0 0,0 0-1 0 0,0-1 0 0 0,0 1 1 0 0,1 0-1 0 0,-1 0 1 0 0,0-1-1 0 0,0 1 0 0 0,0 0 1 0 0,0-1-1 0 0,0 1 1 0 0,1 0-1 0 0,-1-1 0 0 0,0 1 1 0 0,0 0-1 0 0,0 0 0 0 0,0-1 1 0 0,0 1-1 0 0,0 0 1 0 0,0-1-1 0 0,-5-1 28 0 0,-3-3 1287 0 0,8 4-1410 0 0,0 1 0 0 0,0 0 0 0 0,0 0 0 0 0,0 0 0 0 0,0-1 0 0 0,0 1 0 0 0,0 0 0 0 0,0 0 0 0 0,0-1 0 0 0,0 1 0 0 0,0 0 0 0 0,0 0 1 0 0,0 0-1 0 0,0-1 0 0 0,0 1 0 0 0,1 0 0 0 0,-1 0 0 0 0,0 0 0 0 0,0-1 0 0 0,0 1 0 0 0,0 0 0 0 0,0 0 0 0 0,1 0 0 0 0,-1 0 0 0 0,0 0 0 0 0,0-1 0 0 0,0 1 0 0 0,1 0 0 0 0,-1 0 0 0 0,0 0 0 0 0,0 0 0 0 0,0 0 0 0 0,1 0 0 0 0,-1 0 0 0 0,0 0 0 0 0,0 0 0 0 0,1 0 0 0 0,-1 0 0 0 0,0 0 0 0 0,0 0 0 0 0,0 0 0 0 0,1 0 0 0 0,11-4 1536 0 0,-7 3-982 0 0,0-1 0 0 0,0 1 1 0 0,0-1-1 0 0,-1 0 0 0 0,1-1 1 0 0,4-2-1 0 0,-8 4-69 0 0,-1 1 0 0 0,0 0 0 0 0,0 0 0 0 0,0 0 0 0 0,0 0 0 0 0,0 0 0 0 0,0-1-68 0 0,1-5-217 0 0,-1 5 161 0 0,0 1-322 0 0,-1 0 1 0 0,1-1 0 0 0,-1 1-1 0 0,0 0 1 0 0,1 0 0 0 0,-1 0-1 0 0,1-1 1 0 0,-1 1 0 0 0,0 0-1 0 0,1 0 1 0 0,-1 0 0 0 0,0 0-1 0 0,1 0 1 0 0,-1 0 0 0 0,0 1-1 0 0,1-1 1 0 0,-1 0 0 0 0,1 0-1 0 0,-1 0 1 0 0,0 0 0 0 0,0 1-1 0 0,-13 6 73 0 0,10-4-139 0 0,0 1 0 0 0,1-1 0 0 0,-1 1 0 0 0,1 0 0 0 0,0 0 0 0 0,0 1 0 0 0,-2 4 0 0 0,-5 5 0 0 0,-1 3 456 0 0,1 1 0 0 0,-9 20 1 0 0,7-12 57 0 0,1-4-482 0 0,2 0-1 0 0,1 0 1 0 0,0 1 0 0 0,-7 43-1 0 0,12-48-30 0 0,1 0 0 0 0,1 0 0 0 0,0 0 0 0 0,2-1 0 0 0,0 1-1 0 0,1 0 1 0 0,5 19 0 0 0,-3-19-1 0 0,-2-8 0 0 0,0 0 0 0 0,1 0 0 0 0,0-1 0 0 0,6 12 0 0 0,-5-14 0 0 0,0-1 0 0 0,0 0 0 0 0,1 0 0 0 0,-1-1 0 0 0,2 1 0 0 0,-1-1 0 0 0,0 0 0 0 0,11 7 0 0 0,-8-6 0 0 0,12 11 72 0 0,-19-16 299 0 0,-1-1 117 0 0,0 0 21 0 0,0 0-66 0 0,-14-11-3071 0 0,-25 2-2248 0 0,37 8 2840 0 0,2 1-11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3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6447 0 0,'0'0'142'0'0,"0"0"22"0"0,0 0 13 0 0,0 0 123 0 0,0 0 468 0 0,0 0 205 0 0,0 0 41 0 0,0 0-61 0 0,5-7 256 0 0,-5 2-1048 0 0,-3 1 4182 0 0,1 0 194 0 0,4 0-4870 0 0,-1 3 845 0 0,-1 1 0 0 0,0 0 0 0 0,0 0 0 0 0,2-1-68 0 0,5-1-289 0 0,2 4-138 0 0,-7 0-8 0 0,0 0 1 0 0,0-1-1 0 0,0 1 0 0 0,0 0 1 0 0,0 0-1 0 0,-1 1 0 0 0,1-1 0 0 0,-1 0 1 0 0,0 0-1 0 0,2 4 0 0 0,9 28 1329 0 0,9 48-930 0 0,4 14-208 0 0,-21-84-200 0 0,0 0 0 0 0,0-1 0 0 0,1 0 0 0 0,11 17 0 0 0,-8-10 0 0 0,-5-11 0 0 0,-4-7 0 0 0,1 1 0 0 0,0-1 0 0 0,0 0 0 0 0,0 0 0 0 0,0 1 0 0 0,0-1 0 0 0,-1 0 0 0 0,1 0 0 0 0,0 1 0 0 0,0-1 0 0 0,0 0 0 0 0,-1 0 0 0 0,1 0 0 0 0,0 1 0 0 0,0-1 0 0 0,-1 0 0 0 0,1 0 0 0 0,0 0 0 0 0,0 0 0 0 0,-1 0 0 0 0,1 1 0 0 0,0-1 0 0 0,-1 0 0 0 0,1 0 0 0 0,0 0 0 0 0,-1 0-27 0 0,1 0 0 0 0,0 0-1 0 0,-1 0 1 0 0,1 0 0 0 0,-1 0-1 0 0,1 0 1 0 0,0 0 0 0 0,-1 0-1 0 0,1 0 1 0 0,0 0 0 0 0,-1 0 0 0 0,1 0-1 0 0,0 0 1 0 0,-1 0 0 0 0,1 0-1 0 0,0-1 1 0 0,-1 1 0 0 0,1 0-1 0 0,0 0 1 0 0,0 0 0 0 0,-1 0 0 0 0,1-1-1 0 0,0 1 1 0 0,-1 0 0 0 0,1 0-1 0 0,0-1 1 0 0,0 1 0 0 0,0 0 0 0 0,-1 0-1 0 0,1-1 1 0 0,0 1 0 0 0,0 0-1 0 0,0-1 1 0 0,0 1 0 0 0,-1 0-1 0 0,1-1 1 0 0,0 1 0 0 0,0 0 0 0 0,0-1-1 0 0,0 1 1 0 0,0 0 0 0 0,0-1-1 0 0,0 0 1 0 0,5-19-2441 0 0,-2 3 512 0 0,-5 9-76 0 0,1-1-15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3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10135 0 0,'0'0'464'0'0,"0"0"-9"0"0,0 0-87 0 0,0 0 728 0 0,0 0 353 0 0,0 0 73 0 0,0 0-125 0 0,0 0-574 0 0,0 0-250 0 0,0 0-49 0 0,0 0-11 0 0,0 0-1 0 0,0 0 0 0 0,0 0 0 0 0,0 0 0 0 0,-16 4 1024 0 0,10-1-1377 0 0,1-1-1 0 0,-1 2 0 0 0,-6 4 1 0 0,-12 6-105 0 0,-93 45 1858 0 0,116-58-2249 0 0,1-1-138 0 0,0 0-33 0 0,0 0-4 0 0,0 0 0 0 0,0 0 0 0 0,0 0 0 0 0,0 0-272 0 0,0 0-1144 0 0,0 0-506 0 0,2-2-102 0 0,10-6-22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3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97 11975 0 0,'0'0'267'0'0,"0"0"42"0"0,0 0 17 0 0,0-13 84 0 0,0 12-387 0 0,1 0 0 0 0,-1-1 0 0 0,0 1 0 0 0,1 0 0 0 0,-1 0 0 0 0,0-1 0 0 0,0 1 0 0 0,0 0 0 0 0,0 0 0 0 0,0 0 0 0 0,-1-1 0 0 0,1 1 0 0 0,0 0 0 0 0,-1 0-1 0 0,1 0 1 0 0,0-1 0 0 0,-1 1 0 0 0,-1-2 0 0 0,2 2 57 0 0,0 0 0 0 0,-1 0 0 0 0,1-1 0 0 0,0 1 0 0 0,0 0 0 0 0,0 0 0 0 0,-1-1 0 0 0,1 1 0 0 0,0 0 0 0 0,1 0 0 0 0,-1-1-1 0 0,0-1 1 0 0,1-9 1323 0 0,-1 11-413 0 0,0 1 30 0 0,0-2-638 0 0,0 0 0 0 0,1 0 0 0 0,-1 0 0 0 0,0 0 0 0 0,0 0-1 0 0,0 0 1 0 0,0 0 0 0 0,-1-4 0 0 0,1 5-115 0 0,0 1-239 0 0,0 0 0 0 0,0 0 0 0 0,0 0 0 0 0,0-1 0 0 0,0 1 0 0 0,0 0 0 0 0,0 0 0 0 0,0 0 0 0 0,0 0 0 0 0,0-1-1 0 0,0 1 1 0 0,0 0 0 0 0,0 0 0 0 0,0 0 0 0 0,0 0 0 0 0,0-1 0 0 0,-1 1 0 0 0,1 0 0 0 0,0 0 0 0 0,0 0 0 0 0,0 0 0 0 0,0 0 0 0 0,0-1 0 0 0,0 1 0 0 0,0 0 0 0 0,-1 0-1 0 0,1 0 1 0 0,0 0 0 0 0,0 0 0 0 0,0 0 0 0 0,0 0 0 0 0,-1 0 0 0 0,1 0 0 0 0,0 0 0 0 0,0-1 0 0 0,0 1 0 0 0,0 0 0 0 0,-1 0 0 0 0,1 0 0 0 0,0 0 0 0 0,0 0 0 0 0,0 0-1 0 0,0 0 1 0 0,-1 0 0 0 0,1 0 0 0 0,0 0 0 0 0,0 1 0 0 0,0-1 0 0 0,0 0 0 0 0,-1 0 0 0 0,-5 6 250 0 0,5-6-341 0 0,-3 5 63 0 0,1-1 0 0 0,-1 1 0 0 0,1 0 0 0 0,0 0 0 0 0,1 0 0 0 0,-1 1 0 0 0,1-1 0 0 0,0 0 0 0 0,0 1 0 0 0,1 0 0 0 0,-1-1 0 0 0,1 1 0 0 0,0 10 0 0 0,-3 2 0 0 0,4-16 0 0 0,-1 1 0 0 0,0-1 0 0 0,1 1 0 0 0,-1 0 0 0 0,1-1 0 0 0,0 1 0 0 0,0 0 0 0 0,0-1 0 0 0,0 1 0 0 0,0-1 0 0 0,1 1 0 0 0,-1 0 0 0 0,1-1 0 0 0,0 1 0 0 0,0-1 0 0 0,0 1 0 0 0,0-1 0 0 0,0 0 0 0 0,2 4 0 0 0,-2-5 0 0 0,-1 0 0 0 0,1 0 0 0 0,0 0 0 0 0,0 1 0 0 0,0-1 0 0 0,-1 0 0 0 0,1-1 0 0 0,0 1 0 0 0,0 0 0 0 0,0 0 0 0 0,1 0 0 0 0,-1 0 0 0 0,0-1 0 0 0,0 1 0 0 0,0-1 0 0 0,0 1 0 0 0,1-1 0 0 0,-1 1 0 0 0,0-1 0 0 0,1 0 0 0 0,-1 1 0 0 0,0-1 0 0 0,0 0 0 0 0,1 0 0 0 0,1 0 0 0 0,0 0 0 0 0,2 0-7 0 0,0 0 0 0 0,0-1 0 0 0,0 1 0 0 0,-1-1 0 0 0,1 0 0 0 0,0-1 0 0 0,-1 1 0 0 0,1-1 0 0 0,-1 0 0 0 0,1 0 0 0 0,-1 0 0 0 0,0-1 0 0 0,0 1 0 0 0,0-1 0 0 0,0 0 0 0 0,0 0 0 0 0,3-5 0 0 0,-2 3 137 0 0,0 0 1 0 0,-1 0-1 0 0,1-1 1 0 0,-1 0-1 0 0,0 1 1 0 0,-1-2 0 0 0,1 1-1 0 0,-1 0 1 0 0,-1-1-1 0 0,1 1 1 0 0,1-9-1 0 0,-6 9 274 0 0,2 6-397 0 0,0 0 0 0 0,0 0-1 0 0,-1-1 1 0 0,1 1-1 0 0,0 0 1 0 0,0 0-1 0 0,0-1 1 0 0,0 1 0 0 0,-1 0-1 0 0,1 0 1 0 0,0-1-1 0 0,0 1 1 0 0,0 0-1 0 0,0 0 1 0 0,0-1 0 0 0,0 1-1 0 0,0 0 1 0 0,0 0-1 0 0,0-1 1 0 0,0 1-1 0 0,0 0 1 0 0,0-1 0 0 0,0 1-1 0 0,0 0 1 0 0,0 0-1 0 0,0-1 1 0 0,0 1-1 0 0,0 0 1 0 0,0 0 0 0 0,1-1-1 0 0,-6 26-6 0 0,4-18 0 0 0,0-1 0 0 0,-1 1 0 0 0,-3 11 0 0 0,3-12 0 0 0,0-1 0 0 0,1 0 0 0 0,-1 1 0 0 0,1 0 0 0 0,0-1 0 0 0,1 1 0 0 0,0 9 0 0 0,5 41 0 0 0,-1-26 0 0 0,-2-7 0 0 0,-2 47 0 0 0,0-59 0 0 0,-2 0 0 0 0,0 0 0 0 0,0-1 0 0 0,-1 1 0 0 0,0 0 0 0 0,-6 12 0 0 0,7-19 0 0 0,0 0 0 0 0,0 0 0 0 0,0 0 0 0 0,-1-1 0 0 0,1 1 0 0 0,-1-1 0 0 0,0 1 0 0 0,0-1 0 0 0,-6 5 0 0 0,6-6 0 0 0,0 0 0 0 0,0-1 0 0 0,1 0 0 0 0,-1 1 0 0 0,0-1 0 0 0,0 0 0 0 0,0 0 0 0 0,0-1 0 0 0,0 1 0 0 0,0-1 0 0 0,0 1 0 0 0,-1-1 0 0 0,1 0 0 0 0,-6-1 0 0 0,7 1 0 0 0,0 0 0 0 0,1 0 0 0 0,-1 0 0 0 0,0-1 0 0 0,0 1 0 0 0,0-1 0 0 0,0 1 0 0 0,0-1 0 0 0,0 0 0 0 0,-3-1 0 0 0,0-1 0 0 0,3 2 0 0 0,1 1 0 0 0,-1 0 0 0 0,1-1 0 0 0,-1 0 0 0 0,1 1 0 0 0,0-1 0 0 0,-1 0 0 0 0,1 0 0 0 0,0 1 0 0 0,-1-1 0 0 0,1 0 0 0 0,0 0 0 0 0,0 0 0 0 0,0-1 0 0 0,0 1 0 0 0,0 0 0 0 0,0 0 0 0 0,0-1 0 0 0,0 1 0 0 0,1 0 0 0 0,-1-1 0 0 0,0 1 0 0 0,1-1 0 0 0,-1 1 0 0 0,1-1 0 0 0,-1 1 0 0 0,1-1 0 0 0,0-2 0 0 0,-1 2-120 0 0,1 0 0 0 0,0 0 0 0 0,-1 1 0 0 0,0-1-1 0 0,1 0 1 0 0,-1 1 0 0 0,0-1 0 0 0,0 0 0 0 0,-1-1 0 0 0,1 2-160 0 0,1 0 0 0 0,-1 0 1 0 0,0 0-1 0 0,1 0 0 0 0,-1-1 0 0 0,1 1 1 0 0,-1 0-1 0 0,1-1 0 0 0,-1 1 0 0 0,1 0 1 0 0,0-1-1 0 0,0 1 0 0 0,0 0 1 0 0,0-3-1 0 0,0-4-7227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2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42 10135 0 0,'0'0'464'0'0,"0"0"-9"0"0,1-2-87 0 0,3-36 7016 0 0,-4 37-6801 0 0,0 1 287 0 0,0 0 122 0 0,0 0 28 0 0,0 0-133 0 0,0 0-509 0 0,-3 0-313 0 0,0 1-1 0 0,-1-1 0 0 0,1 1 0 0 0,0 0 1 0 0,0 0-1 0 0,-1 0 0 0 0,1 1 0 0 0,0-1 1 0 0,0 1-1 0 0,1-1 0 0 0,-1 1 0 0 0,0 0 0 0 0,-5 5 1 0 0,-3 3 454 0 0,-17 21 0 0 0,18-19-426 0 0,-9 10-93 0 0,-60 74 0 0 0,2-2 0 0 0,29-39 0 0 0,1 0 0 0 0,40-47-201 0 0,5-7-850 0 0,5-3-385 0 0,68-58-7628 0 0,-54 46 7016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3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11975 0 0,'0'0'267'0'0,"0"0"42"0"0,0 0 17 0 0,0 0-28 0 0,0 0-58 0 0,0 0 491 0 0,0 0 238 0 0,0 0 45 0 0,0 0 8 0 0,0 0 2 0 0,0 0 0 0 0,0 0 0 0 0,0 0-69 0 0,0 0-290 0 0,2 0-121 0 0,6-4-279 0 0,0 0 0 0 0,1 1 0 0 0,-1 0 0 0 0,1 0 0 0 0,0 1 0 0 0,0 1 0 0 0,0-1 0 0 0,0 1 0 0 0,0 1 0 0 0,0 0 0 0 0,14 1 0 0 0,-17 0-265 0 0,-1 0 0 0 0,1 0 0 0 0,0-1 0 0 0,-1 0 0 0 0,7-1 0 0 0,2 1 0 0 0,30 2 0 0 0,-38 0 0 0 0,-5-2 0 0 0,0 1 0 0 0,0-1 0 0 0,0 1 0 0 0,0-1 0 0 0,0 1 0 0 0,0-1 0 0 0,0 0 0 0 0,1 0 0 0 0,-1 0 0 0 0,0 1 0 0 0,0-1 0 0 0,0 0 0 0 0,3-1 0 0 0,-3 1-273 0 0,1 1 1 0 0,-1-1-1 0 0,1 0 1 0 0,0 0-1 0 0,-1-1 0 0 0,1 1 1 0 0,0 0-1 0 0,-1 0 0 0 0,1-1 1 0 0,-1 1-1 0 0,3-2 1 0 0,-1 1-659 0 0,4-2-603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3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11975 0 0,'0'0'547'0'0,"0"0"-11"0"0,1 0-344 0 0,48 12 4305 0 0,-48-12-3953 0 0,11 2 554 0 0,14-2 314 0 0,-1-1 1 0 0,44-6 0 0 0,-21 1-1545 0 0,-36 5 132 0 0,-6 1 0 0 0,1-1 0 0 0,-1 0 0 0 0,0 0 0 0 0,1-1 0 0 0,5-2 0 0 0,-4 1 0 0 0,-1 2-267 0 0,-6 1-1124 0 0,-5-4-2537 0 0,4 3 1882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3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11975 0 0,'0'0'547'0'0,"0"0"-11"0"0,0 0-203 0 0,0 0 419 0 0,0 0 220 0 0,0 0 42 0 0,0 0 8 0 0,0 0 2 0 0,0 0 0 0 0,0 0 0 0 0,1 2-69 0 0,0 0-808 0 0,0 0 0 0 0,0 0 0 0 0,-1 0 0 0 0,1 0 1 0 0,0 0-1 0 0,-1 1 0 0 0,0-1 0 0 0,0 0 0 0 0,1 0 0 0 0,-1 1 0 0 0,0-1 1 0 0,-1 0-1 0 0,1 0 0 0 0,-1 5 0 0 0,-1-1-97 0 0,-1 1 0 0 0,1-1 0 0 0,-6 10 0 0 0,5-12-58 0 0,0 1 0 0 0,1 0-1 0 0,0 0 1 0 0,0 1 0 0 0,0-1 0 0 0,1 0-1 0 0,-2 9 1 0 0,0 8 8 0 0,2-16 0 0 0,0 1 0 0 0,0 0 0 0 0,1-1 0 0 0,-1 1 0 0 0,2 9 0 0 0,1-7 0 0 0,-1-8-13 0 0,-1-1 0 0 0,0 1 0 0 0,0 0 0 0 0,0-1 0 0 0,1 1 0 0 0,-1 0-1 0 0,0 0 1 0 0,1-1 0 0 0,-1 1 0 0 0,1-1 0 0 0,-1 1 0 0 0,1 0 0 0 0,-1-1 0 0 0,1 1 0 0 0,-1-1-1 0 0,1 1 1 0 0,0-1 0 0 0,-1 1 0 0 0,1-1 0 0 0,0 0 0 0 0,-1 1 0 0 0,1-1 0 0 0,0 0 0 0 0,-1 1 0 0 0,1-1-1 0 0,0 0 1 0 0,0 0 0 0 0,-1 0 0 0 0,1 0 0 0 0,0 0 0 0 0,1 0 0 0 0,-1 0-261 0 0,1 0-563 0 0,1 0 0 0 0,-1 0 0 0 0,0-1 0 0 0,0 1 1 0 0,1-1-1 0 0,-1 0 0 0 0,2 0 0 0 0,1-1-985 0 0,9-3-3336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3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0,3 0-276 0 0,8 0 11 0 0,-8 0 570 0 0,-3 0 244 0 0,0 0 43 0 0,3 16 210 0 0,-2-1-904 0 0,0-1-1 0 0,-1 1 1 0 0,0 0-1 0 0,-4 19 1 0 0,0 7 160 0 0,1-25-479 0 0,2-13 0 0 0,0 1 0 0 0,0-1 0 0 0,1 1 0 0 0,-1 0 0 0 0,1-1 0 0 0,0 1 0 0 0,1 6 0 0 0,0-2 0 0 0,0-3-269 0 0,0-4-1135 0 0,-1-1-511 0 0,0-1-1131 0 0,4-4-4120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3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0,'0'0'356'0'0,"0"0"50"0"0,1 1 20 0 0,26 3 965 0 0,-25-3-1074 0 0,0-1 1 0 0,1 1 0 0 0,-1 0-1 0 0,0 0 1 0 0,0-1-1 0 0,0 1 1 0 0,0 1-1 0 0,0-1 1 0 0,0 0-1 0 0,0 0 1 0 0,2 3-1 0 0,20 21 1126 0 0,-17-18-1011 0 0,0 2-150 0 0,1 0-1 0 0,-1 1 1 0 0,-1 0-1 0 0,0 0 1 0 0,0 1 0 0 0,-1 0-1 0 0,-1 0 1 0 0,1 0-1 0 0,-2 1 1 0 0,0-1-1 0 0,0 1 1 0 0,1 15-1 0 0,-1-1 13 0 0,-2-1-1 0 0,-1 1 1 0 0,-1-1 0 0 0,-8 44-1 0 0,6-55-141 0 0,-1 0 0 0 0,0-1 0 0 0,-13 27 0 0 0,6-21-173 0 0,0-1-1 0 0,-18 24 1 0 0,28-41-316 0 0,1-1-138 0 0,-10 2-1415 0 0,9-1 1696 0 0,0-1 1 0 0,0 0-1 0 0,0 1 1 0 0,0-1-1 0 0,0 0 1 0 0,0 0-1 0 0,1 0 1 0 0,-1 0-1 0 0,0 1 1 0 0,0-1-1 0 0,0-1 1 0 0,0 1-1 0 0,0 0 1 0 0,0 0-1 0 0,0 0 1 0 0,0 0-1 0 0,-1-1 1 0 0,-3-2-1342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3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8287 0 0,'4'2'191'0'0,"14"4"252"0"0,2-24 3695 0 0,5 1-1819 0 0,-24 16-1936 0 0,16-16 1231 0 0,-12 14-1623 0 0,1-2 4 0 0,6-13 91 0 0,-13 17 80 0 0,1-2-264 0 0,10-3 2006 0 0,3 0-1703 0 0,1 1 0 0 0,1 0 0 0 0,-1 1-1 0 0,0 1 1 0 0,1 0 0 0 0,0 1 0 0 0,0 1 0 0 0,-1 0-1 0 0,30 2 1 0 0,-19 2-205 0 0,-2 3 0 0 0,-4-2 0 0 0,3 0 200 0 0,-1-2 0 0 0,37 1 0 0 0,-12-2 1232 0 0,158 6-1416 0 0,-172-7-16 0 0,-16-1 0 0 0,0 2 0 0 0,21 2 0 0 0,-18-1 0 0 0,31-1 0 0 0,-34-1 0 0 0,67-3 0 0 0,-71 3 0 0 0,-1-1 0 0 0,17 3 0 0 0,-6-1 0 0 0,50-2 0 0 0,73 2 0 0 0,-29 10 1883 0 0,-9-2-1718 0 0,41-4-165 0 0,-103-4 0 0 0,-20-1 0 0 0,34 5 0 0 0,-17-4 0 0 0,-14-1 0 0 0,-12 1 0 0 0,-1-1 0 0 0,0-1 0 0 0,22-5 0 0 0,37 1 0 0 0,-22 3 0 0 0,-24 2 0 0 0,-7 2 0 0 0,-14-1 0 0 0,0 1 0 0 0,1-2 0 0 0,9 1 0 0 0,-16-1 0 0 0,10 0 0 0 0,-1 0 0 0 0,0-1 0 0 0,1 0 0 0 0,-1-1 0 0 0,0 0 0 0 0,20-6 0 0 0,-24 5 0 0 0,-4 1 0 0 0,1 1 0 0 0,-1 0 0 0 0,0 0 0 0 0,0 0 0 0 0,1 1 0 0 0,-1-1 0 0 0,4 0 0 0 0,1-2 0 0 0,-5 2 0 0 0,-1 1 0 0 0,1-1 0 0 0,0 0 0 0 0,0 1 0 0 0,0-1 0 0 0,0 1 0 0 0,0-1 0 0 0,0 1 0 0 0,4 0 0 0 0,6-1 0 0 0,0-1 0 0 0,21-6 0 0 0,-22 6 0 0 0,1 0 0 0 0,0 1 0 0 0,15 0 0 0 0,-4 0 0 0 0,-8 0 0 0 0,1-2 0 0 0,0 0 0 0 0,18-6 0 0 0,-19 5 0 0 0,0 2 0 0 0,18-2 0 0 0,-4 1 0 0 0,-7 3 0 0 0,9 1 0 0 0,-4 2 0 0 0,-25-3 0 0 0,0 1 0 0 0,-1-1 0 0 0,1 0 0 0 0,0 0 0 0 0,0 1 0 0 0,-1-1 0 0 0,1 0 0 0 0,0-1 0 0 0,3 1 0 0 0,2-1 0 0 0,1 3 0 0 0,25 1 0 0 0,8 0 0 0 0,-32-2 0 0 0,-1-2 0 0 0,0 0 0 0 0,0 0 0 0 0,0 0 0 0 0,0 1 0 0 0,3 1 11 0 0,-7-2-17 0 0,5-3-63 0 0,-8 3-268 0 0,-1 1-138 0 0,-14-6-2322 0 0,-15 1-1187 0 0,12-1 1937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3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6447 0 0,'0'0'142'0'0,"0"0"22"0"0,0 0 13 0 0,0 0 123 0 0,0 0 468 0 0,0 0 205 0 0,0 0 41 0 0,0 0-61 0 0,0 0-288 0 0,6-8 1931 0 0,-6 7-2084 0 0,0 1 0 0 0,0 0 0 0 0,0 0 0 0 0,0 0 0 0 0,-4-17 6232 0 0,4 30-6741 0 0,-1 0 1 0 0,2 0-1 0 0,-1 0 0 0 0,4 16 0 0 0,-3-28-4 0 0,-1 1 0 0 0,1-1 0 0 0,-1 1 0 0 0,1-1 0 0 0,0 0 0 0 0,-1 1 1 0 0,1-1-1 0 0,0 0 0 0 0,0 1 0 0 0,0-1 0 0 0,1 1 0 0 0,-1-1 36 0 0,0 1 0 0 0,0-1 0 0 0,0 0 0 0 0,0 0-1 0 0,0 1 1 0 0,0-1 0 0 0,-1 0 0 0 0,1 1 0 0 0,0-1 0 0 0,-1 1 0 0 0,1-1 0 0 0,-1 3 0 0 0,27 116 964 0 0,-3-17-393 0 0,-16-64-606 0 0,-6-31-64 0 0,-1-6-273 0 0,-1-2-138 0 0,0 0-33 0 0,0 0-72 0 0,-1-1 425 0 0,0 1 0 0 0,0-1 0 0 0,1 1-1 0 0,-1-1 1 0 0,0 1 0 0 0,1-1 0 0 0,-1 1 0 0 0,0-1-1 0 0,1 1 1 0 0,-1-1 0 0 0,1 0 0 0 0,-1 0 0 0 0,1 1-1 0 0,-1-1 1 0 0,1 0 0 0 0,0 0 0 0 0,-1-1 0 0 0,-6-15-3900 0 0,6 12 2523 0 0,-1-1-4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3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7 10135 0 0,'0'0'464'0'0,"0"0"-9"0"0,4-5 170 0 0,-4 4 8039 0 0,-8 5-8385 0 0,0 0 0 0 0,0 1 1 0 0,-7 5-1 0 0,-8 6 175 0 0,-8 3 723 0 0,14-7-1070 0 0,-2-2 0 0 0,1 0 0 0 0,-25 9 0 0 0,39-17-107 0 0,2-1 0 0 0,0 0 0 0 0,-1 0 0 0 0,1 0 0 0 0,0 0 0 0 0,0 0 0 0 0,0 1 0 0 0,0-1 0 0 0,-4 4 0 0 0,0 0 0 0 0,5-4-1 0 0,0-1 1 0 0,0 1-1 0 0,0 0 0 0 0,-1-1 1 0 0,1 1-1 0 0,0-1 0 0 0,0 0 1 0 0,-1 1-1 0 0,1-1 0 0 0,0 0 1 0 0,-1 0-1 0 0,1 0 0 0 0,0 0 0 0 0,-1 0 1 0 0,-2 0-1 0 0,-1 0-52 0 0,4 0-284 0 0,1 0-138 0 0,0 0-33 0 0,0 0-4 0 0,0 0 0 0 0,0 0 0 0 0,0 0 0 0 0,0 0-204 0 0,0 0-857 0 0,-6-9-2411 0 0,5 7 1937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3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11975 0 0,'0'0'267'0'0,"0"0"42"0"0,0 0 17 0 0,0 0-28 0 0,-18-5 5846 0 0,9 4-2201 0 0,22 0-3321 0 0,24 0-987 0 0,21 3 437 0 0,-29 3 1739 0 0,-28-5-1803 0 0,-1 1 0 0 0,1-1 1 0 0,-1 0-1 0 0,0 0 1 0 0,1 1-1 0 0,-1-1 0 0 0,0 0 1 0 0,1 1-1 0 0,-1-1 0 0 0,0 0 1 0 0,1 1-1 0 0,-1-1 0 0 0,0 0 1 0 0,0 1-1 0 0,1-1 0 0 0,-1 1 1 0 0,0-1-1 0 0,0 1 0 0 0,0 0 1 0 0,1-1-11 0 0,0 9 2 0 0,-1-6 52 0 0,-1 1-1 0 0,0 0 1 0 0,0-1 0 0 0,0 1-1 0 0,0 0 1 0 0,-1-1-1 0 0,1 0 1 0 0,-1 1 0 0 0,-4 5-1 0 0,-24 26 920 0 0,22-26-784 0 0,1-1 0 0 0,-8 11 0 0 0,12-11-187 0 0,7 0 0 0 0,-3-6-40 0 0,1 0 1 0 0,0-1-1 0 0,0 1 1 0 0,0-1-1 0 0,0 1 0 0 0,0-1 1 0 0,0 0-1 0 0,0 0 1 0 0,0 0-1 0 0,0 0 0 0 0,1 0 1 0 0,-1 0-1 0 0,0-1 1 0 0,1 1-1 0 0,-1-1 0 0 0,0 1 1 0 0,4-1-1 0 0,5 0-322 0 0,0 0-1 0 0,18-4 1 0 0,-7 2 170 0 0,-8 1 131 0 0,-11 1-98 0 0,10-6-64 0 0,-7 3-2310 0 0,-6 3-5659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4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13823 0 0,'0'0'315'0'0,"0"0"45"0"0,0 0 21 0 0,0 0-49 0 0,2-1-81 0 0,42-14 5501 0 0,1 8-3580 0 0,65 3-2154 0 0,-89 4 97 0 0,-12 1-115 0 0,-2 0-133 0 0,-5-1-563 0 0,-2 0-257 0 0,0 0-58 0 0,0 0-80 0 0,0 0-286 0 0,-1 0 1178 0 0,0 1 0 0 0,0-1 0 0 0,0 0 0 0 0,0 1 0 0 0,0-1 0 0 0,0 1 0 0 0,1-1 0 0 0,-1 1 0 0 0,0-1 0 0 0,0 1 0 0 0,1 0 0 0 0,-2 1 0 0 0,0-1-249 0 0,0 1-1088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2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10135 0 0,'0'0'464'0'0,"0"0"-9"0"0,2 1-295 0 0,2-1 1 0 0,-1 1 0 0 0,0-1 0 0 0,1 0 0 0 0,-1 0 1 0 0,1 0-1 0 0,4-1 0 0 0,-1 0 564 0 0,-5 1 289 0 0,0 0-61 0 0,54 5 5191 0 0,-54-5-5479 0 0,-2 0-121 0 0,12 5 484 0 0,-9-4-920 0 0,-1 1-1 0 0,0-1 1 0 0,0 0 0 0 0,0 1-1 0 0,0-1 1 0 0,0 1-1 0 0,0 0 1 0 0,0-1 0 0 0,-1 1-1 0 0,1 0 1 0 0,-1 0-1 0 0,1 0 1 0 0,-1 1 0 0 0,0-1-1 0 0,0 0 1 0 0,0 0-1 0 0,0 1 1 0 0,0-1 0 0 0,1 4-1 0 0,2 15-107 0 0,-5-14 0 0 0,-1-3 0 0 0,1 5 157 0 0,0-1 0 0 0,-1 0 0 0 0,0 0 0 0 0,0 0 0 0 0,-1 0-1 0 0,0 0 1 0 0,-1-1 0 0 0,1 1 0 0 0,-1-1 0 0 0,-1 0 0 0 0,-9 12 0 0 0,-1-1-118 0 0,0-2 1 0 0,-1 0 0 0 0,-23 18-1 0 0,27-25-37 0 0,-1 0-1 0 0,0 0 0 0 0,0-2 0 0 0,-1 0 0 0 0,-24 10 0 0 0,87-28-1 0 0,-34 6 0 0 0,0 1 0 0 0,27-3 0 0 0,-35 6 0 0 0,1 1 0 0 0,-1 0 0 0 0,1 0 0 0 0,-1 1 0 0 0,1 0 0 0 0,-1 0 0 0 0,12 4 0 0 0,-2 1 0 0 0,-14-3 0 0 0,25 12 0 0 0,-15-8 0 0 0,-5-2-64 0 0,-6-3-273 0 0,-2-2-138 0 0,0 0-1125 0 0,0 0-4590 0 0,0 0-1968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4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13823 0 0,'7'2'627'0'0,"-5"-1"-446"0"0,0 0 0 0 0,0-1-1 0 0,1 1 1 0 0,-1-1 0 0 0,0 0 0 0 0,1 1 0 0 0,-1-1-1 0 0,0 0 1 0 0,3-1 0 0 0,9 2 1823 0 0,0 0 1 0 0,14 3-1 0 0,-15-2-2828 0 0,5 1 813 0 0,8-1-75 0 0,-17-2-14 0 0,-7 0-935 0 0,3-2-397 0 0,18-7-82 0 0,4-1-20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4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11 228 8287 0 0,'0'0'382'0'0,"0"0"-8"0"0,-7-15 1718 0 0,10-6-303 0 0,-3 20-1707 0 0,0 0 0 0 0,0-1-1 0 0,0 1 1 0 0,0-1-1 0 0,0 1 1 0 0,0 0-1 0 0,0-1 1 0 0,1 1 0 0 0,-1 0-1 0 0,0-1 1 0 0,1 1-1 0 0,0 0 1 0 0,-1-1 0 0 0,1 1-1 0 0,0 0 1 0 0,-1 0-1 0 0,1 0 1 0 0,0 0 0 0 0,0 0-1 0 0,0 0 1 0 0,1-2-1 0 0,1 1 140 0 0,0-1 0 0 0,-1 0 0 0 0,1 0 0 0 0,-1 0 0 0 0,0-1 0 0 0,0 1 0 0 0,0 0 0 0 0,-1-1 0 0 0,1 0 0 0 0,-1 1 0 0 0,1-5 0 0 0,10-19 1223 0 0,-11 25-1217 0 0,1 0-1 0 0,-1-1 1 0 0,0 1-1 0 0,0-1 1 0 0,-1 1 0 0 0,1-1-1 0 0,0-2 1 0 0,0 1-97 0 0,0 0 1 0 0,0 0 0 0 0,1 0 0 0 0,-1 0 0 0 0,1 0-1 0 0,3-6 1 0 0,-4 9 240 0 0,1-5 460 0 0,-1 1-545 0 0,-4-17 274 0 0,3 22-554 0 0,0 0 0 0 0,0 0 0 0 0,0 0 0 0 0,0-1-1 0 0,0 1 1 0 0,0 0 0 0 0,0 0 0 0 0,0 0 0 0 0,0 0 0 0 0,0 0 0 0 0,0 0 0 0 0,0-1-1 0 0,0 1 1 0 0,0 0 0 0 0,0 0 0 0 0,-1 0 0 0 0,1 0 0 0 0,0 0 0 0 0,0 0-1 0 0,0 0 1 0 0,0 0 0 0 0,0 0 0 0 0,0-1 0 0 0,0 1 0 0 0,-1 0 0 0 0,1 0-1 0 0,0 0 1 0 0,0 0 0 0 0,0 0 0 0 0,0 0 0 0 0,0 0 0 0 0,0 0 0 0 0,-1 0 0 0 0,1 0-1 0 0,0 0 1 0 0,0 0 0 0 0,0 0 0 0 0,0 0 0 0 0,0 0 0 0 0,0 0 0 0 0,-1 0-1 0 0,1 0 1 0 0,0 0 0 0 0,0 0 0 0 0,0 0 0 0 0,0 0 0 0 0,0 1 0 0 0,0-1 0 0 0,-1 0-1 0 0,1 0 1 0 0,0 0 0 0 0,0 0 0 0 0,0 0 0 0 0,0 0 0 0 0,0 0 0 0 0,0 0-1 0 0,0 0 1 0 0,0 1 0 0 0,0-1 0 0 0,0 0 0 0 0,0 0 0 0 0,-1 0 0 0 0,-9 14 666 0 0,-7 19 262 0 0,13-15-934 0 0,1 1 0 0 0,0 0 0 0 0,2 0 0 0 0,0 0 0 0 0,2 22 0 0 0,-1-10 0 0 0,-1-15 0 0 0,-5-3 0 0 0,5 4 0 0 0,-1-9 0 0 0,-2 0 0 0 0,0-3-64 0 0,4-4-246 0 0,-1-1 0 0 0,1 0-1 0 0,-1 1 1 0 0,1-1 0 0 0,-1 0 0 0 0,1 1-1 0 0,-1-1 1 0 0,0 0 0 0 0,1 1 0 0 0,-1-1 0 0 0,1 0-1 0 0,-1 0 1 0 0,0 0 0 0 0,1 0 0 0 0,-1 0-1 0 0,0 1 1 0 0,1-1 0 0 0,-1 0 0 0 0,1 0-1 0 0,-2-1 1 0 0,1 1 640 0 0,0 0-1865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4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15663 0 0,'0'0'356'0'0,"0"0"50"0"0,0 0 20 0 0,0 0-42 0 0,0 0-112 0 0,0 0 463 0 0,0 0 234 0 0,0 0 45 0 0,0 0-61 0 0,1 0-288 0 0,36 5 755 0 0,0-3 1 0 0,0 0-1 0 0,46-5 0 0 0,-67 2-1329 0 0,123-11-91 0 0,-41 2 0 0 0,-74 10-133 0 0,-31 5-2269 0 0,6-4 1854 0 0,0 0-1 0 0,0 0 0 0 0,0 0 1 0 0,0 0-1 0 0,-1-1 1 0 0,1 1-1 0 0,0 0 1 0 0,0-1-1 0 0,0 1 0 0 0,-3 1 1 0 0,-12 1-1996 0 0,-3-1-15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4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68 125 11975 0 0,'0'0'267'0'0,"0"0"42"0"0,0 0 17 0 0,-1 2-28 0 0,1-1-292 0 0,0 0 0 0 0,0 0 0 0 0,0 0-1 0 0,0-1 1 0 0,-1 1 0 0 0,1 0 0 0 0,0 0-1 0 0,-1 0 1 0 0,1 0 0 0 0,-1 0-1 0 0,1-1 1 0 0,-1 1 0 0 0,1 0 0 0 0,-1 0-1 0 0,0-1 1 0 0,1 1 0 0 0,-1 0 0 0 0,0-1-1 0 0,1 1 1 0 0,-1-1 0 0 0,0 1 0 0 0,-1 0-1 0 0,-1 1 114 0 0,-1 1 3144 0 0,-14 11-1194 0 0,10-12 4636 0 0,1-9-5681 0 0,1 2-777 0 0,5 5-232 0 0,1 0-1 0 0,-1 0 1 0 0,1 0 0 0 0,0 0 0 0 0,-1 0 0 0 0,1 0 0 0 0,0 0 0 0 0,-1-1 0 0 0,1 1 0 0 0,0 0 0 0 0,-1 0-1 0 0,1 0 1 0 0,0-1 0 0 0,-1 1 0 0 0,1 0 0 0 0,0 0 0 0 0,0-1 0 0 0,-1 1 0 0 0,1 0 0 0 0,0-1-1 0 0,0 1 1 0 0,0 0 0 0 0,-1-1 0 0 0,1 1 0 0 0,0 0 0 0 0,0-1 0 0 0,0 1 0 0 0,0-1 0 0 0,0 1 0 0 0,0 0-1 0 0,0-1 1 0 0,0 1 0 0 0,0 0 0 0 0,0-1 0 0 0,0 1 0 0 0,0-1 0 0 0,0 1 0 0 0,0 0 0 0 0,0-1 0 0 0,0 1-1 0 0,0 0 1 0 0,0-1 0 0 0,1 1 0 0 0,-1 0 0 0 0,0-1 0 0 0,0 1 0 0 0,0 0 0 0 0,1-1 0 0 0,-1 1 0 0 0,0 0-1 0 0,0-1 1 0 0,1 1 0 0 0,-1 0 0 0 0,0 0 0 0 0,1-1 0 0 0,-1 1 0 0 0,1 0 0 0 0,3-5-10 0 0,0 0 1 0 0,0-1-1 0 0,6-10 0 0 0,8-10-9 0 0,-2 3 4 0 0,-14 19 0 0 0,1 0 0 0 0,0 0 0 0 0,0 0 0 0 0,0 0 0 0 0,1 0 0 0 0,-1 1 0 0 0,1-1 0 0 0,0 1 0 0 0,0 0 0 0 0,0 0 0 0 0,1 1 0 0 0,-1-1 0 0 0,0 1 0 0 0,1 0 0 0 0,0 0 0 0 0,-1 0 0 0 0,8-1 0 0 0,-3 2 0 0 0,-1 4 0 0 0,-6-1 0 0 0,-1 0 0 0 0,1 0 0 0 0,-1 0 0 0 0,0-1 0 0 0,0 1 0 0 0,1 1 0 0 0,-1-1 0 0 0,0 0 0 0 0,-1 0 0 0 0,1 0 0 0 0,0 1 0 0 0,-1-1 0 0 0,1 0 0 0 0,-1 0 0 0 0,1 3 0 0 0,-1 36 0 0 0,-5-10 0 0 0,-1-2 0 0 0,7-29 0 0 0,-1-1 0 0 0,0 1 0 0 0,0 0 0 0 0,0 0 0 0 0,0 0 0 0 0,0 0 0 0 0,0 0 0 0 0,1 0 0 0 0,-1 0 0 0 0,0 0 0 0 0,0 0 0 0 0,0 0 0 0 0,0 0 0 0 0,0 0 0 0 0,1 0 0 0 0,-1 0 0 0 0,0 0 0 0 0,0 0 0 0 0,0 0 0 0 0,0 0 0 0 0,1 0 0 0 0,-1 0 0 0 0,0 0 0 0 0,0 0 0 0 0,0 0 0 0 0,0 0 0 0 0,0 0 0 0 0,1 0 0 0 0,-1 0 0 0 0,0 0 0 0 0,0 0 0 0 0,0 0 0 0 0,0 0 0 0 0,0 1 0 0 0,0-1 0 0 0,1 0 0 0 0,-1 0 0 0 0,0 0 0 0 0,0 0 0 0 0,0 0 0 0 0,0 0 0 0 0,0 0 0 0 0,0 1 0 0 0,0-1 0 0 0,0 0 0 0 0,0 0 0 0 0,0 0 0 0 0,0 0 0 0 0,0 0 0 0 0,0 1 0 0 0,0-1 0 0 0,0 0 0 0 0,0 0 0 0 0,0 0 0 0 0,0 0 0 0 0,0 1 0 0 0,0-1 0 0 0,0 0 0 0 0,0 0 0 0 0,0 0 0 0 0,0 0 0 0 0,0 0 0 0 0,0 1 0 0 0,9-9 0 0 0,-9 8 0 0 0,30-35 0 0 0,-23 26 0 0 0,0 0 0 0 0,1 0 0 0 0,0 1 0 0 0,0 0 0 0 0,1 0 0 0 0,14-9 0 0 0,-16 14 0 0 0,0 5 0 0 0,-1 7 0 0 0,4 23 0 0 0,-10-31 75 0 0,1 1-1 0 0,-1-1 1 0 0,1 0 0 0 0,-1 1-1 0 0,0-1 1 0 0,1 1 0 0 0,-1-1-1 0 0,0 0 1 0 0,0 1 0 0 0,0-1-1 0 0,0 1 1 0 0,0-1 0 0 0,-1 0-1 0 0,1 1 1 0 0,0-1 0 0 0,-1 3-1 0 0,-1 8 472 0 0,2-10-748 0 0,0-2 186 0 0,0 0-1 0 0,0 0 0 0 0,0 0 0 0 0,0 0 0 0 0,1 0 0 0 0,-1 0 1 0 0,0 0-1 0 0,0 0 0 0 0,0 0 0 0 0,0 0 0 0 0,0 0 0 0 0,1 0 1 0 0,-1 1-1 0 0,0-1 0 0 0,0 0 0 0 0,0 0 0 0 0,0 0 0 0 0,0 0 1 0 0,0 0-1 0 0,0 0 0 0 0,0 1 0 0 0,0-1 0 0 0,1 0 0 0 0,-1 0 1 0 0,0 0-1 0 0,0 0 0 0 0,0 0 0 0 0,0 1 0 0 0,0-1 0 0 0,0 0 1 0 0,0 0-1 0 0,0 0 0 0 0,0 0 0 0 0,0 1 0 0 0,0-1 0 0 0,0 0-11 0 0,0 1 0 0 0,0-1 0 0 0,0 1 0 0 0,0 0 1 0 0,0-1-1 0 0,1 1 0 0 0,-1-1 0 0 0,0 0 0 0 0,0 1 0 0 0,1-1 0 0 0,-1 1 0 0 0,0-1 0 0 0,1 1 0 0 0,-1-1 0 0 0,0 1 0 0 0,1-1 0 0 0,-1 0 0 0 0,0 1 0 0 0,1-1 0 0 0,-1 0 0 0 0,1 0 0 0 0,-1 1 0 0 0,1-1 0 0 0,-1 0 0 0 0,1 0 0 0 0,-1 1 0 0 0,1-1 0 0 0,-1 0 0 0 0,1 0 0 0 0,-1 0 0 0 0,1 0 0 0 0,-1 0 0 0 0,2 0 0 0 0,2 0-260 0 0,1 0 0 0 0,-1-1 0 0 0,0 1 0 0 0,9-3 0 0 0,-12 3-496 0 0,-1 0-1144 0 0,2-4-1305 0 0,6-2 1496 0 0,-6 5-821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4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9 114 10135 0 0,'0'0'231'0'0,"0"0"29"0"0,0 0 19 0 0,0 0 105 0 0,0 0 410 0 0,3-11 2226 0 0,16-34 999 0 0,-13 32-3097 0 0,0-1-1 0 0,4-15 1 0 0,-10 28-410 0 0,0 1 0 0 0,0 0-69 0 0,0 0-222 0 0,0 0 166 0 0,0 0 101 0 0,0 0 21 0 0,-14 14 99 0 0,9-6-608 0 0,0 0 0 0 0,1 0 0 0 0,-1 0 0 0 0,2 1 0 0 0,-1-1 0 0 0,2 1 0 0 0,-1 0 0 0 0,1 0 0 0 0,-1 9 0 0 0,1-12 0 0 0,1 0 0 0 0,5 19 0 0 0,-2-16 0 0 0,0-2 0 0 0,4-3-64 0 0,-5-4-58 0 0,1 0-1 0 0,-1 1 1 0 0,1-1 0 0 0,-1 0-1 0 0,1 0 1 0 0,-1 0-1 0 0,0 0 1 0 0,1 0 0 0 0,-1 0-1 0 0,1-1 1 0 0,-1 1-1 0 0,1 0 1 0 0,-1-1 0 0 0,0 1-1 0 0,1-1 1 0 0,-1 1-1 0 0,2-2 1 0 0,18-13-3860 0 0,-13 7 2447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4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15663 0 0,'0'0'356'0'0,"0"0"50"0"0,0 0 20 0 0,0 0-42 0 0,2 1-250 0 0,9 0 575 0 0,1 0 0 0 0,-1-1 1 0 0,0 0-1 0 0,0-1 1 0 0,1 0-1 0 0,16-4 1 0 0,14 0 370 0 0,-29 3-473 0 0,24-7-1 0 0,-25 6-293 0 0,0 0 0 0 0,13-1 0 0 0,-22 5-313 0 0,-6 2 0 0 0,-6 3 0 0 0,-109 38 2048 0 0,110-41-2047 0 0,1 0 1 0 0,-1 1-1 0 0,-9 7 1 0 0,-6 3-72 0 0,23-13 31 0 0,0-1 0 0 0,0 0 0 0 0,0 1-1 0 0,0-1 1 0 0,0 1 0 0 0,0-1 0 0 0,1 1 0 0 0,-1-1-1 0 0,0 0 1 0 0,0 1 0 0 0,1-1 0 0 0,-1 0 0 0 0,0 1 0 0 0,1-1-1 0 0,-1 0 1 0 0,0 1 0 0 0,1-1 0 0 0,-1 0 0 0 0,1 1 0 0 0,-1-1 10 0 0,3 1-66 0 0,-1 1-1 0 0,1-1 1 0 0,-1 0 0 0 0,1 0-1 0 0,0-1 1 0 0,-1 1 0 0 0,1 0-1 0 0,0-1 1 0 0,0 0 0 0 0,-1 1-1 0 0,5-1 1 0 0,33-3-43 0 0,-25 1-561 0 0,10-1-966 0 0,-1 0-5035 0 0,-9 1-382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4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15663 0 0,'0'0'356'0'0,"0"0"50"0"0,0 0 20 0 0,0 0-42 0 0,0 0-112 0 0,0 0 463 0 0,0 0 234 0 0,0 0 45 0 0,1 2-61 0 0,0 1-826 0 0,0 1 0 0 0,0-1 0 0 0,0 1 0 0 0,0 0 0 0 0,0-1 0 0 0,-1 1 0 0 0,0 0 0 0 0,1-1 0 0 0,-1 1 0 0 0,-1 0 0 0 0,0 4 0 0 0,-1 9 920 0 0,-7 20 1 0 0,0 2-278 0 0,7-30-770 0 0,-1-2-64 0 0,3-5-273 0 0,0-2-138 0 0,0 0-1034 0 0,0 0-4210 0 0,0 0-1801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4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41 8287 0 0,'0'0'382'0'0,"0"0"-8"0"0,0 0-102 0 0,0 0 463 0 0,0 0 234 0 0,0 0 45 0 0,0 0-61 0 0,0 0-288 0 0,6-7 1931 0 0,-6 6-2356 0 0,0 1 0 0 0,0-1-1 0 0,0 1 1 0 0,1-1-1 0 0,-1 0 1 0 0,0 1 0 0 0,0-1-1 0 0,0 1 1 0 0,0-1 0 0 0,0 1-1 0 0,0-1 1 0 0,0 1 0 0 0,0-1-1 0 0,0 0 1 0 0,-1 1-1 0 0,1-1 1 0 0,0 1 0 0 0,0-1-1 0 0,0 1 1 0 0,-1-1 0 0 0,1 1-1 0 0,0-1 1 0 0,0 1-1 0 0,-1 0 1 0 0,1-1 0 0 0,-1 0-1 0 0,0 0-82 0 0,-1 0-1 0 0,1 0 0 0 0,-1 0 1 0 0,1 0-1 0 0,-1 0 1 0 0,0 0-1 0 0,1 0 0 0 0,-4 0 1 0 0,-4-2-492 0 0,-1 1 1 0 0,-13-2 0 0 0,19 4 731 0 0,-6 0-134 0 0,-1 0 0 0 0,0 1 1 0 0,1 0-1 0 0,-1 1 0 0 0,1 0 0 0 0,-18 6 0 0 0,8-2-57 0 0,-39 8-206 0 0,26-8 0 0 0,-50 19 0 0 0,24-6 0 0 0,60-18 0 0 0,6 1 0 0 0,10 0 0 0 0,4-3 0 0 0,8-2 0 0 0,1 2 0 0 0,-1 2 0 0 0,1 0 0 0 0,48 10 0 0 0,-56-6 0 0 0,-13 0 0 0 0,-7-3 0 0 0,-1-1 0 0 0,1 1 0 0 0,0 0 0 0 0,-1 0 0 0 0,0 0 0 0 0,1 0 0 0 0,-1 0 0 0 0,0 0 0 0 0,0 0 0 0 0,0 0 0 0 0,0 0 0 0 0,0 1 0 0 0,-1-1 0 0 0,1 0 0 0 0,-1 1 0 0 0,1 2 0 0 0,-1-2 0 0 0,0 1 0 0 0,0 0 0 0 0,-1 0 0 0 0,1-1 0 0 0,-1 1 0 0 0,0-1 0 0 0,0 1 0 0 0,0-1 0 0 0,-3 6 0 0 0,-2 2 0 0 0,-1 0 0 0 0,0 0 0 0 0,-1-1 0 0 0,-16 18 0 0 0,13-18 0 0 0,0-1 0 0 0,0 0 0 0 0,-1-1 0 0 0,-23 12 0 0 0,-12 9 0 0 0,28-18 0 0 0,0 0 0 0 0,-1-2 0 0 0,-40 15 0 0 0,37-16 0 0 0,1 0 0 0 0,1 1 0 0 0,0 1 0 0 0,0 1 0 0 0,-19 14 0 0 0,25-12 0 0 0,15-13 0 0 0,-1 0 0 0 0,1 0 0 0 0,0 1 0 0 0,-1-1 0 0 0,1 0 0 0 0,0 1 0 0 0,-1-1 0 0 0,1 1 0 0 0,0-1 0 0 0,-1 1 0 0 0,1-1 0 0 0,0 0 0 0 0,0 1 0 0 0,-1-1 0 0 0,1 1 0 0 0,0-1 0 0 0,0 1 0 0 0,0-1 0 0 0,0 1 0 0 0,0-1 0 0 0,0 1 0 0 0,0-1 0 0 0,0 1 0 0 0,0-1 0 0 0,0 1 0 0 0,0-1 0 0 0,0 1 0 0 0,0-1 0 0 0,0 1 0 0 0,0-1 0 0 0,0 1 0 0 0,1-1 0 0 0,-1 1 0 0 0,0-1 0 0 0,0 1 0 0 0,1-1 0 0 0,-1 1 0 0 0,1-1 0 0 0,11 10 0 0 0,-11-9 0 0 0,3 1 0 0 0,-1 0 0 0 0,1-1 0 0 0,0 1 0 0 0,0-1 0 0 0,0 0 0 0 0,-1 0 0 0 0,1 0 0 0 0,8 0 0 0 0,33-1 0 0 0,-14-1 0 0 0,157-3 0 0 0,-162 2 0 0 0,20-1 0 0 0,-38 4-64 0 0,-7-1-273 0 0,-1 0-138 0 0,-1-6-6753 0 0,-1-2-292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4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25 176 8287 0 0,'0'0'382'0'0,"0"0"-8"0"0,-1-16 633 0 0,3 4 698 0 0,0-1-1 0 0,1 1 1 0 0,9-22-1 0 0,-7 23-55 0 0,-1-2-1 0 0,0 1 0 0 0,3-21 1 0 0,-7 32-1475 0 0,0-1 0 0 0,0 1 0 0 0,0-1 0 0 0,-1 1 0 0 0,1-1 0 0 0,0 0 1 0 0,0 1-1 0 0,-1 0 0 0 0,1-1 0 0 0,-1 1 0 0 0,0-3 0 0 0,-14 14-159 0 0,14-9-15 0 0,0 0 1 0 0,-1 0-1 0 0,1 0 1 0 0,0 0-1 0 0,0 0 1 0 0,-1 0 0 0 0,1 0-1 0 0,-2 3 1 0 0,-8 24-5 0 0,4-11 4 0 0,5-13 0 0 0,0 0 0 0 0,0 1 0 0 0,1-1 0 0 0,-1 0 0 0 0,1 0 0 0 0,0 1 0 0 0,1-1 0 0 0,-1 0 0 0 0,0 1 0 0 0,1-1 0 0 0,0 1 0 0 0,0-1 0 0 0,2 8 0 0 0,-2-10 0 0 0,1 0 0 0 0,0 0 0 0 0,-1 0 0 0 0,1 0 0 0 0,0 0 0 0 0,0 0 0 0 0,1 0 0 0 0,-1 0 0 0 0,0 0 0 0 0,1 0 0 0 0,-1-1 0 0 0,1 1 0 0 0,-1 0 0 0 0,1-1 0 0 0,0 1 0 0 0,0-1 0 0 0,-1 0 0 0 0,1 0 0 0 0,0 0 0 0 0,0 0 0 0 0,1 0 0 0 0,-1 0 0 0 0,0 0 0 0 0,0-1 0 0 0,0 1 0 0 0,0-1 0 0 0,4 1 0 0 0,0-1 0 0 0,1 1 0 0 0,-1-2 0 0 0,1 1 0 0 0,-1-1 0 0 0,0 0 0 0 0,0 0 0 0 0,8-3 0 0 0,-9 2 68 0 0,1 0 1 0 0,0-1-1 0 0,0 1 0 0 0,-1-1 0 0 0,0 0 1 0 0,0-1-1 0 0,0 1 0 0 0,0-1 1 0 0,0 0-1 0 0,0 0 0 0 0,-1-1 0 0 0,0 0 1 0 0,0 1-1 0 0,6-11 0 0 0,-4 4 78 0 0,0 0 1 0 0,-1-1-1 0 0,-1 1 0 0 0,0-1 1 0 0,-1 0-1 0 0,4-18 0 0 0,-20 64-146 0 0,7-15 0 0 0,2-1 0 0 0,0 1 0 0 0,1 0 0 0 0,1 0 0 0 0,0 0 0 0 0,2 0 0 0 0,2 34 0 0 0,0-37 0 0 0,-1 2 0 0 0,-2-1 0 0 0,1 0 0 0 0,-2 0 0 0 0,0-1 0 0 0,-1 1 0 0 0,-1 0 0 0 0,-7 21 0 0 0,10-37 0 0 0,0 3 0 0 0,0 0 0 0 0,0 0 0 0 0,-1 0 0 0 0,0-1 0 0 0,0 1 0 0 0,0-1 0 0 0,-4 6 0 0 0,4-8-54 0 0,1 0 1 0 0,-1 0-1 0 0,0 0 1 0 0,0 1-1 0 0,0-2 0 0 0,0 1 1 0 0,0 0-1 0 0,-1 0 0 0 0,1-1 1 0 0,0 1-1 0 0,0-1 0 0 0,0 0 1 0 0,-1 1-1 0 0,1-1 1 0 0,0 0-1 0 0,0 0 0 0 0,-1-1 1 0 0,1 1-1 0 0,-4-1 0 0 0,-2-2-273 0 0,1 0-1 0 0,-1 0 0 0 0,1 0 1 0 0,-9-6-1 0 0,11 6 210 0 0,4 2-234 0 0,-1 0 1 0 0,1 0-1 0 0,0 0 1 0 0,-1 0-1 0 0,1 0 1 0 0,0 0-1 0 0,0-1 1 0 0,0 1-1 0 0,-1-1 1 0 0,2 1-1 0 0,-1 0 1 0 0,0-1-1 0 0,0 0 1 0 0,0 1-1 0 0,1-1 1 0 0,-1 0-1 0 0,1 1 1 0 0,-1-1-1 0 0,1 0 1 0 0,0 1-1 0 0,0-1 1 0 0,-1 0-1 0 0,2-2 1 0 0,1-4-5792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4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17503 0 0,'0'0'399'0'0,"0"0"60"0"0,0 0 21 0 0,0 0-59 0 0,17-9 183 0 0,-5 2 527 0 0,1 0 120 0 0,-1-1 0 0 0,0 0-1 0 0,15-14 1 0 0,-26 21-755 0 0,-1 1 15 0 0,0 0-68 0 0,-8 13-278 0 0,4-8-165 0 0,0 1 0 0 0,1-1 0 0 0,0 1 0 0 0,0 0 0 0 0,0 0 0 0 0,0 0 0 0 0,1 0 0 0 0,0 1 0 0 0,0-1 0 0 0,1 0 0 0 0,-1 11 0 0 0,1-17 0 0 0,1 1 0 0 0,0 0 0 0 0,0 0 0 0 0,0 0 0 0 0,0 0 0 0 0,0 0 0 0 0,0 0 0 0 0,0 0 0 0 0,0 0 0 0 0,1 0 0 0 0,-1 0 0 0 0,0 0 0 0 0,1 0 0 0 0,-1 0 0 0 0,0 0 0 0 0,1 0 0 0 0,-1-1 0 0 0,1 1 0 0 0,-1 0 0 0 0,1 0 0 0 0,0-1 0 0 0,-1 1 0 0 0,1 0 0 0 0,1 0 0 0 0,1 2 0 0 0,-3-2 0 0 0,1 0 0 0 0,0 0 0 0 0,-1-1 0 0 0,1 1 0 0 0,0 0 0 0 0,0-1 0 0 0,0 1 0 0 0,0 0 0 0 0,-1-1 0 0 0,1 1 0 0 0,0-1 0 0 0,0 1 0 0 0,0-1 0 0 0,0 0 0 0 0,0 1 0 0 0,0-1 0 0 0,1 0 0 0 0,-1 0 0 0 0,0 1 0 0 0,0-1 0 0 0,1 0 0 0 0,1 0 0 0 0,-1 0-34 0 0,1 0 0 0 0,-1 0-1 0 0,0 0 1 0 0,0 0 0 0 0,0-1 0 0 0,1 1 0 0 0,-1-1 0 0 0,0 1-1 0 0,0-1 1 0 0,0 0 0 0 0,0 0 0 0 0,0 0 0 0 0,0 0-1 0 0,0 0 1 0 0,0 0 0 0 0,0 0 0 0 0,-1-1 0 0 0,1 1-1 0 0,0-1 1 0 0,1-2 0 0 0,-1 3-77 0 0,8-9-1146 0 0,-7 8 779 0 0,0-1 0 0 0,0 1 1 0 0,0-1-1 0 0,-1 0 0 0 0,0 1 1 0 0,1-1-1 0 0,-1 0 0 0 0,0 0 1 0 0,0-1-1 0 0,-1 1 0 0 0,1 0 1 0 0,1-6-1 0 0,0-5-1058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2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10135 0 0,'0'0'231'0'0,"0"0"29"0"0,1-1 19 0 0,1-9 293 0 0,0 1 0 0 0,1-1 1 0 0,6-11-1 0 0,-6 14 417 0 0,0 1 1 0 0,-1-1-1 0 0,3-13 0 0 0,-3 12-492 0 0,1 0 0 0 0,0 0 0 0 0,0 1 0 0 0,0-1 0 0 0,1 1 0 0 0,5-8 0 0 0,11-22 327 0 0,-15 27-747 0 0,0 0 1 0 0,11-15-1 0 0,-11 18 298 0 0,0 1 0 0 0,-1-1 0 0 0,0 0 0 0 0,0 0-1 0 0,3-11 1 0 0,-7 16 137 0 0,0 2 0 0 0,0 0-69 0 0,1-2-294 0 0,0-2-133 0 0,-7 9-16 0 0,-7 12 0 0 0,0 0 0 0 0,2 1 0 0 0,0 0 0 0 0,0 0 0 0 0,-13 38 0 0 0,22-50 0 0 0,0 0 0 0 0,1-1 0 0 0,0 1 0 0 0,0 0 0 0 0,1 0 0 0 0,-1 6 0 0 0,1-5 0 0 0,0 0 0 0 0,-1 0 0 0 0,-2 11 0 0 0,1-13 0 0 0,2-1 0 0 0,1 27 0 0 0,-2-30 0 0 0,1 4 0 0 0,11 6 0 0 0,2-2 0 0 0,-8-9 0 0 0,-3-1 0 0 0,1 2 0 0 0,0-1 0 0 0,1 1 0 0 0,-1-1 0 0 0,0 0 0 0 0,0 0 0 0 0,0-1 0 0 0,1 1 0 0 0,-1-1 0 0 0,0 1 0 0 0,0-1 0 0 0,0 0 0 0 0,0 0 0 0 0,0-1 0 0 0,0 1 0 0 0,0 0 0 0 0,-1-1 0 0 0,1 0 0 0 0,0 0 0 0 0,3-3 0 0 0,4-2 0 0 0,2-2 167 0 0,1-1 1 0 0,-2 0-1 0 0,1 0 0 0 0,-2-2 1 0 0,16-19-1 0 0,-3 0 347 0 0,18-37 0 0 0,-13 23-498 0 0,-30 61-16 0 0,1 0 0 0 0,0 0 0 0 0,2 17 0 0 0,0-29 0 0 0,-1 0 0 0 0,1-1 0 0 0,-1 1 0 0 0,1-1 0 0 0,0 1 0 0 0,1 0 0 0 0,-1-1 0 0 0,0 0 0 0 0,1 1 0 0 0,0-1 0 0 0,3 5 0 0 0,6 5 0 0 0,-5-12 0 0 0,-3 0 0 0 0,4 1 0 0 0,-1 1 0 0 0,1-1 0 0 0,0-1 0 0 0,0 0 0 0 0,1 0 0 0 0,-1 0 0 0 0,14-1 0 0 0,-17 0 0 0 0,-1 0 0 0 0,1 0 0 0 0,0 0 0 0 0,-1-1 0 0 0,1 1 0 0 0,-1-1 0 0 0,1 0 0 0 0,-1 0 0 0 0,1 0 0 0 0,3-2 0 0 0,2-1 0 0 0,2 0 0 0 0,0 0 0 0 0,0-1 0 0 0,0 0 0 0 0,-1-1 0 0 0,0 0 0 0 0,0 0 0 0 0,-1-1 0 0 0,1 0 0 0 0,-2-1 0 0 0,11-11 0 0 0,-5 4 0 0 0,-11 12 0 0 0,0 1 0 0 0,0-1 0 0 0,0 0 0 0 0,-1 0 0 0 0,0 0 0 0 0,1 0 0 0 0,-1-1 0 0 0,0 1 0 0 0,-1-1 0 0 0,4-6 0 0 0,-5 0 0 0 0,-4 2 0 0 0,3 7 0 0 0,1 0 0 0 0,-1 0 0 0 0,0 0 0 0 0,0 0 0 0 0,0 1 0 0 0,0-1 0 0 0,0 0 0 0 0,0 1 0 0 0,0-1 0 0 0,0 1 0 0 0,0-1 0 0 0,0 1 0 0 0,0-1 0 0 0,0 1 0 0 0,0 0 0 0 0,0 0 0 0 0,0-1 0 0 0,-1 1 0 0 0,1 0 0 0 0,-2 0 0 0 0,1 1 0 0 0,0-1 0 0 0,0 0 0 0 0,1 1 0 0 0,-1 0 0 0 0,0 0 0 0 0,0-1 0 0 0,1 1 0 0 0,-1 0 0 0 0,0 0 0 0 0,1 0 0 0 0,-3 2 0 0 0,-3 4 0 0 0,1 0 0 0 0,0 0 0 0 0,0 0 0 0 0,-5 9 0 0 0,10-14 0 0 0,-9 11 0 0 0,2 1 0 0 0,0 1 0 0 0,0-1 0 0 0,1 1 0 0 0,1 0 0 0 0,1 1 0 0 0,-7 29 0 0 0,10-30 0 0 0,3-1 0 0 0,3 0 0 0 0,5-3 0 0 0,-6-9 0 0 0,0-1 0 0 0,0 1 0 0 0,0-1 0 0 0,1 0 0 0 0,-1 1 0 0 0,0-2 0 0 0,1 1 0 0 0,-1 0 0 0 0,1-1 0 0 0,-1 1 0 0 0,1-1 0 0 0,-1 0 0 0 0,1 0 0 0 0,-1-1 0 0 0,1 1 0 0 0,-1-1 0 0 0,1 1 0 0 0,-1-1 0 0 0,7-3 0 0 0,-1 1 0 0 0,1-1 0 0 0,-1 0 0 0 0,0-1 0 0 0,0 0 0 0 0,14-10 0 0 0,37-38 0 0 0,-34 32 0 0 0,0-1 0 0 0,-2-1 0 0 0,-1-1 0 0 0,-1-1 0 0 0,31-46 0 0 0,-43 57 0 0 0,-10 14 0 0 0,0 0 0 0 0,1-1 0 0 0,-1 1 0 0 0,0 0 0 0 0,0-1 0 0 0,1 1 0 0 0,-1 0 0 0 0,0 0 0 0 0,0-1 0 0 0,1 1 0 0 0,-1 0 0 0 0,0-1 0 0 0,0 1 0 0 0,0-1 0 0 0,0 1 0 0 0,0 0 0 0 0,0-1 0 0 0,0 1 0 0 0,1 0 0 0 0,-1-1 0 0 0,0 1 0 0 0,0-1 0 0 0,0 1 0 0 0,0 0 0 0 0,-1-1 0 0 0,1 1 0 0 0,0 0 0 0 0,0-1 0 0 0,0 0 0 0 0,-13 12 0 0 0,11-9 0 0 0,-4 6 0 0 0,-2 18 0 0 0,6-13 0 0 0,5 0 0 0 0,5-3 0 0 0,-6-7 0 0 0,2 0 0 0 0,14 3 0 0 0,1-3 0 0 0,-14-4 0 0 0,-1-1 0 0 0,9 0 0 0 0,-13 2 0 0 0,1 0 0 0 0,-1 0 0 0 0,0 0 0 0 0,0 0 0 0 0,1-1 0 0 0,-1 1 0 0 0,0 0 0 0 0,0 0 0 0 0,1 0 0 0 0,-1 0 0 0 0,0 0 0 0 0,1 0 0 0 0,-1 0 0 0 0,0 0 0 0 0,0 0 0 0 0,1 0 0 0 0,-1 0 0 0 0,0 0 0 0 0,1 0 0 0 0,-1 0 0 0 0,0 0 0 0 0,1 0 0 0 0,-1 0 0 0 0,0 1 0 0 0,0-1 0 0 0,1 0 0 0 0,-1 0 0 0 0,0 0 0 0 0,0 0 0 0 0,1 1 0 0 0,-1-1 0 0 0,0 0 0 0 0,0 0 0 0 0,0 0 0 0 0,1 1 0 0 0,-1-1 0 0 0,0 0 0 0 0,0 0 0 0 0,0 1 0 0 0,0-1 0 0 0,0 0 0 0 0,0 1 0 0 0,1-1 0 0 0,-1 0 0 0 0,0 0 0 0 0,0 1 0 0 0,0-1 0 0 0,0 0 0 0 0,0 1 0 0 0,0-1 0 0 0,0 0 0 0 0,0 0 0 0 0,0 1 0 0 0,-6 12 0 0 0,6-12 0 0 0,-48 88 0 0 0,45-85 0 0 0,-5 17 0 0 0,5-8 0 0 0,4 0 0 0 0,0-11 0 0 0,0 0 0 0 0,0-1 0 0 0,0 1 0 0 0,0-1 0 0 0,0 1 0 0 0,0-1 0 0 0,1 1 0 0 0,-1-1 0 0 0,0 1 0 0 0,1-1 0 0 0,1 1 0 0 0,12 7 0 0 0,-9-9 0 0 0,-3-1 0 0 0,5 2 0 0 0,-1-1 0 0 0,1-1 0 0 0,-1 1 0 0 0,1-1 0 0 0,-1 0 0 0 0,1-1 0 0 0,13-5 0 0 0,-10 3 0 0 0,-1-1 0 0 0,0-1 0 0 0,0 0 0 0 0,14-11 0 0 0,-16 11 0 0 0,0 0 0 0 0,0-1 0 0 0,-1 0 0 0 0,0 0 0 0 0,0-1 0 0 0,0 0 0 0 0,9-16 0 0 0,-12 17 0 0 0,30-59 0 0 0,-33 65 0 0 0,0 0 0 0 0,-1 1 0 0 0,0-1 0 0 0,1 1 0 0 0,-1-1 0 0 0,0 1 0 0 0,1-1 0 0 0,-1 1 0 0 0,0-1 0 0 0,0 1 0 0 0,0-1 0 0 0,1 0 0 0 0,-1 1 0 0 0,0-1 0 0 0,0 1 0 0 0,0-1 0 0 0,0 1 0 0 0,0-1 0 0 0,0 0 0 0 0,0 1 0 0 0,0-1 0 0 0,0 1 0 0 0,-1-1 0 0 0,1 1 0 0 0,0-1 0 0 0,0 1 0 0 0,0-1 0 0 0,-1 0 0 0 0,-1-5 72 0 0,-10 13 787 0 0,7-2-840 0 0,0 1 1 0 0,0 0 0 0 0,0 0-1 0 0,1 0 1 0 0,0 0-1 0 0,0 1 1 0 0,0 0 0 0 0,-2 8-1 0 0,-4 5-463 0 0,1-3 681 0 0,0 1 1 0 0,1 0 0 0 0,-10 38-1 0 0,17-52-678 0 0,0-3 388 0 0,1 0 0 0 0,0-1 0 0 0,0 1 0 0 0,0 0 1 0 0,0 0-1 0 0,0 0 0 0 0,0-1 0 0 0,0 1 1 0 0,0 0-1 0 0,0 0 0 0 0,0-1 0 0 0,0 1 0 0 0,0 0 1 0 0,0 0-1 0 0,1-1 0 0 0,-1 1 0 0 0,1 1 0 0 0,7 12-133 0 0,-3-12 134 0 0,-3-2-35 0 0,2 1-241 0 0,-1 0 1 0 0,1 0-1 0 0,-1-1 1 0 0,1 0-1 0 0,-1 1 1 0 0,1-1-1 0 0,5-1 0 0 0,13-5-7003 0 0,-6-3-253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4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42 15663 0 0,'0'0'356'0'0,"0"0"50"0"0,-5-4 404 0 0,-15-15-523 0 0,15 15-18 0 0,3 3 626 0 0,0-1 0 0 0,0 1 0 0 0,0-1 0 0 0,0 1 0 0 0,0 0 0 0 0,0-1 0 0 0,-4 0 0 0 0,4 1-451 0 0,5 1-289 0 0,19-1-32 0 0,0 1 0 0 0,0 1 0 0 0,39 6 1 0 0,14 1 1432 0 0,-38-4-1540 0 0,-36-4-16 0 0,-1 0 0 0 0,1 0 0 0 0,-1 1 0 0 0,1-1 0 0 0,-1 0 0 0 0,1 0 0 0 0,-1 0 0 0 0,1 0 0 0 0,-1 1 0 0 0,0-1 0 0 0,1 0 0 0 0,-1 0 0 0 0,1 1 0 0 0,-1-1 0 0 0,0 0 0 0 0,1 1 0 0 0,-1-1 0 0 0,0 0 0 0 0,1 1 0 0 0,-1-1 0 0 0,0 1 0 0 0,0-1 0 0 0,1 0 0 0 0,-1 1 0 0 0,0-1 0 0 0,0 1 0 0 0,0-1 0 0 0,1 1 0 0 0,-1-1 0 0 0,0 1 0 0 0,0-1 0 0 0,0 1 0 0 0,0-1 0 0 0,0 1 0 0 0,0-1 0 0 0,0 1 0 0 0,0-1 0 0 0,0 1 0 0 0,0-1 0 0 0,-1 0 0 0 0,1 1 0 0 0,0-1 0 0 0,0 1 0 0 0,0-1 0 0 0,0 1 0 0 0,-1-1 0 0 0,1 1 0 0 0,-1 0 0 0 0,1-1 0 0 0,-1 3 23 0 0,0 0 0 0 0,-1-1 0 0 0,0 1 0 0 0,1 0 0 0 0,-1-1 0 0 0,0 1 0 0 0,0-1 1 0 0,0 1-1 0 0,-1-1 0 0 0,1 0 0 0 0,-5 3 0 0 0,-4 2 270 0 0,-20 10 1 0 0,22-14-150 0 0,1 2 0 0 0,0-1 0 0 0,-10 9 0 0 0,13-10 77 0 0,4-3-203 0 0,0 1 0 0 0,0 0 0 0 0,0-1 0 0 0,0 1 0 0 0,0 0 0 0 0,0 0 0 0 0,0 0 0 0 0,0 0-1 0 0,0 0 1 0 0,0 0 0 0 0,1 0 0 0 0,-1 0 0 0 0,0 0 0 0 0,1 1 0 0 0,-1-1 0 0 0,1 0 0 0 0,-2 3 0 0 0,2-3-38 0 0,0 0 0 0 0,-1 0-1 0 0,1 0 1 0 0,0-1 0 0 0,0 1 0 0 0,0 0 0 0 0,-1 0-1 0 0,1 0 1 0 0,0 0 0 0 0,0 0 0 0 0,0 0 0 0 0,1 0-1 0 0,-1 0 1 0 0,0 0 0 0 0,0 0 0 0 0,0 0 0 0 0,1 0-1 0 0,-1 0 1 0 0,1 0 0 0 0,-1 0 0 0 0,0 0 0 0 0,1-1-1 0 0,0 1 1 0 0,-1 0 0 0 0,1 0 0 0 0,-1 0-1 0 0,1-1 1 0 0,0 1 0 0 0,0 0 0 0 0,-1-1 0 0 0,3 2-1 0 0,1 0-172 0 0,1 1-1 0 0,0-1 1 0 0,1 0 0 0 0,9 3-1 0 0,8 3-120 0 0,-16-3 314 0 0,17 7 0 0 0,-5-5-7713 0 0,-19-7 5666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7:4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23 307 11975 0 0,'0'0'267'0'0,"0"0"42"0"0,0 0 17 0 0,0 0-28 0 0,-5-15 4064 0 0,1 5-2778 0 0,1 1 0 0 0,0-1 0 0 0,-3-16 0 0 0,5 21-1323 0 0,1 1-1 0 0,0 0 1 0 0,0-1-1 0 0,0 1 1 0 0,0 0-1 0 0,1 0 1 0 0,0-1-1 0 0,0 1 1 0 0,0 0-1 0 0,0 0 1 0 0,4-8-1 0 0,6-8-106 0 0,1 1 0 0 0,1 1 0 0 0,16-19 0 0 0,-25 33-157 0 0,0 0 0 0 0,0 0 0 0 0,1 0 0 0 0,9-6 0 0 0,8-6 90 0 0,-10 6 323 0 0,-7 4-296 0 0,1 2-1 0 0,-1-1 1 0 0,1 1-1 0 0,0 0 0 0 0,8-4 1 0 0,-13 7-614 0 0,-1 1 126 0 0,1 0 402 0 0,0 1 0 0 0,0-1 0 0 0,-1 0 0 0 0,1 1 0 0 0,0-1 0 0 0,0 0 0 0 0,0 1 0 0 0,0-1 0 0 0,0 1 0 0 0,-1-1 0 0 0,1 1 0 0 0,0 0 0 0 0,-1-1-1 0 0,1 1 1 0 0,0 0 0 0 0,-1-1 0 0 0,1 1 0 0 0,-1 0 0 0 0,1 0 0 0 0,-1 0 0 0 0,1-1 0 0 0,-1 1 0 0 0,0 0 0 0 0,1 0 0 0 0,-1 0 0 0 0,0 0 0 0 0,0 0-1 0 0,1 0 1 0 0,-1 2 0 0 0,2 30 892 0 0,-2-33-919 0 0,0 9-1 0 0,1-5 0 0 0,-1 0 0 0 0,0 1 0 0 0,0-1 0 0 0,-1 0 0 0 0,1 0 0 0 0,-1 1 0 0 0,0-1 0 0 0,0 0 0 0 0,0 0 0 0 0,-1 0 0 0 0,0 0 0 0 0,1 0 0 0 0,-1 0 0 0 0,-1-1 0 0 0,1 1 0 0 0,-4 4 0 0 0,0-2 0 0 0,0-2 0 0 0,5-8 0 0 0,2-6 0 0 0,1 3 0 0 0,1-1 0 0 0,-1 1 0 0 0,1-1 0 0 0,1 1 0 0 0,0 0 0 0 0,0 0 0 0 0,0 1 0 0 0,1-1 0 0 0,-1 1 0 0 0,2 0 0 0 0,-1 0 0 0 0,1 0 0 0 0,0 1 0 0 0,0 0 0 0 0,0 0 0 0 0,1 1 0 0 0,12-7 0 0 0,-11 8 0 0 0,0 1 0 0 0,1 2 0 0 0,-8 0 0 0 0,-1 0 0 0 0,1 0 0 0 0,0 0 0 0 0,0 0 0 0 0,0 0 0 0 0,-1 0 0 0 0,1 0 0 0 0,0 1 0 0 0,0-1 0 0 0,-1 0 0 0 0,1 0 0 0 0,0 1 0 0 0,0-1 0 0 0,-1 0 0 0 0,1 1 0 0 0,0-1 0 0 0,-1 1 0 0 0,1-1 0 0 0,0 1 0 0 0,-1-1 0 0 0,2 2 0 0 0,-1 0 0 0 0,2 0 0 0 0,-1 0 0 0 0,0 0 0 0 0,0 0 0 0 0,0 0 0 0 0,0 0 0 0 0,0 0 0 0 0,0 1 0 0 0,-1-1 0 0 0,1 1 0 0 0,-1-1 0 0 0,0 1 0 0 0,1-1 0 0 0,0 6 0 0 0,8 15 0 0 0,-9-22 0 0 0,0 0 0 0 0,-1-1 0 0 0,1 1 0 0 0,-1-1 0 0 0,0 1 0 0 0,1-1 0 0 0,-1 1 0 0 0,0 0 0 0 0,1-1 0 0 0,-1 1 0 0 0,0-1 0 0 0,0 1 0 0 0,0 0 0 0 0,1-1 0 0 0,-1 1 0 0 0,0-1 0 0 0,0 1 0 0 0,0 0 0 0 0,0-1 0 0 0,0 1 0 0 0,0 0 0 0 0,0-1 0 0 0,0 1 0 0 0,0 0 0 0 0,-1 0 0 0 0,0 7 0 0 0,0-6-216 0 0,0 1 0 0 0,1-1 0 0 0,-1 0-1 0 0,0 0 1 0 0,0 0 0 0 0,0 0 0 0 0,-1 0 0 0 0,-1 2 0 0 0,2-3-29 0 0,1-1 1 0 0,0 1 0 0 0,-1-1 0 0 0,1 1 0 0 0,-1 0-1 0 0,1-1 1 0 0,0 1 0 0 0,0-1 0 0 0,-1 1-1 0 0,1 0 1 0 0,0-1 0 0 0,0 1 0 0 0,0 0 0 0 0,-1-1-1 0 0,1 1 1 0 0,0 0 0 0 0,0 0 0 0 0,0-1-8287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2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11975 0 0,'0'0'267'0'0,"0"0"42"0"0,0 0 17 0 0,0 0-28 0 0,0 0-126 0 0,3-4 204 0 0,5-13 111 0 0,-6 13 22 0 0,-2 4 71 0 0,0 0 286 0 0,0 0 124 0 0,0 0 30 0 0,0 0-65 0 0,0 0-290 0 0,0 0-121 0 0,0 0-28 0 0,0 0-4 0 0,0 0 0 0 0,0 0 0 0 0,2-2-217 0 0,0 0-1 0 0,0 0 1 0 0,0 0-1 0 0,0 1 1 0 0,0-1-1 0 0,0 1 1 0 0,0-1-1 0 0,1 1 1 0 0,3-2-1 0 0,-1 0-63 0 0,0 1-150 0 0,1-1 0 0 0,0 1 1 0 0,1 0-1 0 0,-1 0 0 0 0,0 0 0 0 0,11 0 0 0 0,41-1 940 0 0,-8 1-562 0 0,-36 1-459 0 0,11-2 0 0 0,0 1 0 0 0,26 1 0 0 0,-33 0-401 0 0,-16 1-74 0 0,-2 0-33 0 0,1 1 65 0 0,4 1 154 0 0,-3-2-452 0 0,-18 13-5214 0 0,3-8 4423 0 0,10-4-4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2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15663 0 0,'0'0'356'0'0,"0"0"50"0"0,0 0 20 0 0,0 0-42 0 0,0 0-180 0 0,0 0 176 0 0,0 0 107 0 0,0 0 22 0 0,2 0 71 0 0,24 3 236 0 0,1-1 1 0 0,-1-2-1 0 0,28-2 0 0 0,80-17 2091 0 0,-41 2-2971 0 0,-92 17-273 0 0,-1 0-138 0 0,0 0-33 0 0,0 0-72 0 0,0 0-285 0 0,0 0-126 0 0,0 0-1257 0 0,0 0-4916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2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0-180 0 0,0 0 176 0 0,0 0 107 0 0,0 0 22 0 0,0 0 3 0 0,0 0 0 0 0,0 0 0 0 0,2 0 0 0 0,7 1-128 0 0,0 0 1 0 0,0 0-1 0 0,0 1 0 0 0,0 0 1 0 0,0 0-1 0 0,12 6 0 0 0,1 2-365 0 0,26 15 0 0 0,-44-23 42 0 0,0 0 1 0 0,-1 0-1 0 0,0 1 0 0 0,1-1 1 0 0,-1 1-1 0 0,0 0 0 0 0,-1 0 0 0 0,1 0 1 0 0,0 0-1 0 0,-1 0 0 0 0,0 1 1 0 0,1-1-1 0 0,-1 1 0 0 0,-1-1 1 0 0,1 1-1 0 0,1 5 0 0 0,-2-5 11 0 0,0 1 0 0 0,0 0 0 0 0,-1 0 0 0 0,0 0-1 0 0,0 0 1 0 0,0 0 0 0 0,0 0 0 0 0,-1 0 0 0 0,0 0 0 0 0,0 0-1 0 0,0-1 1 0 0,-4 10 0 0 0,-3 4-72 0 0,-2-1 0 0 0,0 0 0 0 0,-1 0 0 0 0,0-1 0 0 0,-24 26 0 0 0,-24 33 0 0 0,29-32 0 0 0,26-32-632 0 0,5-6-1053 0 0,9-5-3587 0 0,-8 0 3687 0 0,11-2-5497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2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0,'0'0'142'0'0,"0"0"22"0"0,0 0 13 0 0,0 0 55 0 0,0 0 181 0 0,0 0 78 0 0,0 0 18 0 0,0 0 71 0 0,0 0 286 0 0,0 0 124 0 0,0-7 3292 0 0,1-3 3032 0 0,3 8-4622 0 0,12 12-1650 0 0,-15-9-885 0 0,7 6-56 0 0,0-1 1 0 0,-1 1-1 0 0,0 1 1 0 0,-1-1 0 0 0,0 1-1 0 0,0 0 1 0 0,0 1-1 0 0,-1-1 1 0 0,0 1-1 0 0,4 10 1 0 0,-3-2-102 0 0,-1-1 0 0 0,-1 1 0 0 0,0 0 0 0 0,-1 0 0 0 0,-1 0 0 0 0,1 19 0 0 0,1 9 0 0 0,1 20 0 0 0,-6-57 0 0 0,1-5 0 0 0,0 0 0 0 0,0 0 0 0 0,0 0 0 0 0,1-1 0 0 0,-1 1 0 0 0,1 0 0 0 0,-1-1 0 0 0,1 1 0 0 0,0 0 0 0 0,2 4 0 0 0,-2-2 0 0 0,0-2 0 0 0,-1-1 0 0 0,1 0 0 0 0,0 0 0 0 0,-1 1 0 0 0,1-1 0 0 0,0 0 0 0 0,0 0 0 0 0,1 0 0 0 0,-1 0 0 0 0,2 2 0 0 0,2 3 0 0 0,1-1 0 0 0,0 0 0 0 0,1-1 0 0 0,-3 0-64 0 0,-4-4-273 0 0,-17 1-2091 0 0,13-4 1649 0 0,-2 0-1870 0 0,1 0-2316 0 0,-2-2-2117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2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11975 0 0,'0'0'267'0'0,"0"0"42"0"0,0 0 17 0 0,0 0-28 0 0,0 0-58 0 0,0 0 491 0 0,0 0 238 0 0,0 0 45 0 0,-7 4 604 0 0,-9 7-496 0 0,0 1-1 0 0,1 0 0 0 0,-15 16 1 0 0,16-14-216 0 0,-1-1 0 0 0,-29 20 0 0 0,0-3-612 0 0,25-17-214 0 0,0 0 1 0 0,-2-2 0 0 0,-21 10-1 0 0,35-18-80 0 0,1-1-201 0 0,5-2-850 0 0,4-8-1899 0 0,0-1 1416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2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27 192 10135 0 0,'0'0'231'0'0,"0"0"29"0"0,0 0 19 0 0,0 0 173 0 0,0 0 697 0 0,2-1 311 0 0,4 0-854 0 0,0 0-1 0 0,0-1 1 0 0,-1 0 0 0 0,1-1 0 0 0,-1 1-1 0 0,1-1 1 0 0,-1 0 0 0 0,0 0-1 0 0,0 0 1 0 0,8-8 0 0 0,-1 0 346 0 0,-1 0 1 0 0,0-1 0 0 0,10-14-1 0 0,-17 21-771 0 0,-1-1 1 0 0,0 0-1 0 0,0 0 0 0 0,-1 0 0 0 0,0 0 1 0 0,0-1-1 0 0,0 1 0 0 0,0-11 1 0 0,1 5 754 0 0,-3 11-493 0 0,-11-9-278 0 0,10 9-165 0 0,0 1 0 0 0,-1-1 0 0 0,1 0 0 0 0,0 0 0 0 0,0 0 0 0 0,-1 1 0 0 0,1-1 0 0 0,-1 1 0 0 0,1-1 0 0 0,0 1 0 0 0,-1 0 0 0 0,1-1 0 0 0,-1 1 0 0 0,1 0 0 0 0,-1 0 0 0 0,1 0 0 0 0,-3 0 0 0 0,1 1 0 0 0,0-1 0 0 0,0 1 0 0 0,0 0 0 0 0,0 0 0 0 0,0 0 0 0 0,0 0 0 0 0,-5 4 0 0 0,2-1 0 0 0,-1 0 0 0 0,1 1 0 0 0,0 0 0 0 0,0 1 0 0 0,-9 10 0 0 0,8-7 0 0 0,0 0 0 0 0,1 0 0 0 0,0 1 0 0 0,0-1 0 0 0,1 1 0 0 0,1 1 0 0 0,-1-1 0 0 0,2 1 0 0 0,-3 11 0 0 0,2-10 0 0 0,3-6 0 0 0,-1 1 0 0 0,1-1 0 0 0,0 11 0 0 0,1-15 0 0 0,0 0 0 0 0,0 0 0 0 0,0 1 0 0 0,1-1 0 0 0,-1 0 0 0 0,1 0 0 0 0,0 0 0 0 0,-1 0 0 0 0,1 1 0 0 0,0-1 0 0 0,0 0 0 0 0,1-1 0 0 0,-1 1 0 0 0,2 2 0 0 0,-2-2 0 0 0,0-1 0 0 0,0 1 0 0 0,0-1 0 0 0,0 0 0 0 0,0 1 0 0 0,0-1 0 0 0,0 0 0 0 0,1 0 0 0 0,-1 0 0 0 0,0 0 0 0 0,1 0 0 0 0,-1 0 0 0 0,1-1 0 0 0,-1 1 0 0 0,1 0 0 0 0,0-1 0 0 0,-1 1 0 0 0,3 0 0 0 0,2 0 0 0 0,1 2 0 0 0,0-1 0 0 0,1 0 0 0 0,0-1 0 0 0,-1 0 0 0 0,1 0 0 0 0,0 0 0 0 0,-1-1 0 0 0,1 0 0 0 0,0-1 0 0 0,-1 0 0 0 0,1 0 0 0 0,13-4 0 0 0,-14 4-90 0 0,4-1-842 0 0,-1 0-1 0 0,0-1 1 0 0,1 0 0 0 0,-1-1-1 0 0,14-7 1 0 0,-23 11 706 0 0,-1-1 0 0 0,1 1 0 0 0,0 0 1 0 0,-1-1-1 0 0,1 1 0 0 0,-1-1 0 0 0,1 1 0 0 0,-1-1 0 0 0,1 0 0 0 0,-1 1 0 0 0,1-1 1 0 0,-1 1-1 0 0,0-1 0 0 0,1-1 0 0 0,0 0-407 0 0,1 0-1414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2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15663 0 0,'0'0'356'0'0,"0"0"50"0"0,0 0 20 0 0,0 0-42 0 0,0 0-180 0 0,0 0 176 0 0,0 0 107 0 0,0 0 22 0 0,13-6 1927 0 0,-5 4-1933 0 0,1 0 0 0 0,-1 1-1 0 0,1 0 1 0 0,-1 0 0 0 0,13 2 0 0 0,22-3 796 0 0,28-8-1299 0 0,-65 9 10 0 0,0 1-14 0 0,17 0-66 0 0,-22 0-267 0 0,-1 0-138 0 0,0 0-33 0 0,0 0-140 0 0,0 0-572 0 0,0 0-253 0 0,-1 0-1108 0 0,-4 1-4241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2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0,14 10 1620 0 0,-8-8-1178 0 0,1 1-1 0 0,0-1 1 0 0,0 0 0 0 0,0-1-1 0 0,0 0 1 0 0,0 0 0 0 0,0-1-1 0 0,9 1 1 0 0,7-4-66 0 0,36-7 0 0 0,-38 5-884 0 0,-20 5-875 0 0,-1 0-385 0 0,-1 0-78 0 0,-6-2-20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2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218 402 11343 0 0,'1'-2'522'0'0,"14"-27"189"0"0,-13 25-483 0 0,1 0-1 0 0,0-1 0 0 0,-1 1 1 0 0,0-1-1 0 0,0 0 1 0 0,-1 0-1 0 0,3-7 0 0 0,5-42 4753 0 0,-8 51-4653 0 0,-1 1-1 0 0,0-1 0 0 0,1 1 0 0 0,-1-1 1 0 0,0 1-1 0 0,-1-5 0 0 0,1-5 638 0 0,0 11-325 0 0,-1-1-415 0 0,-9-13 250 0 0,10 14 16 0 0,-3 1 19 0 0,-2-2-421 0 0,0 1-1 0 0,0 0 1 0 0,0 1-1 0 0,0-1 1 0 0,0 1-1 0 0,0 0 1 0 0,0 0 0 0 0,0 1-1 0 0,0-1 1 0 0,0 1-1 0 0,-9 3 1 0 0,6 0 12 0 0,0 0 0 0 0,0 0 1 0 0,1 1-1 0 0,-1 0 0 0 0,1 1 1 0 0,0-1-1 0 0,0 1 0 0 0,1 1 1 0 0,0-1-1 0 0,0 1 0 0 0,1 0 1 0 0,-1 1-1 0 0,1-1 0 0 0,1 1 1 0 0,-7 14-1 0 0,-7 14-550 0 0,8-16-220 0 0,-12 32 1 0 0,16-36 678 0 0,2-6 182 0 0,1 0 1 0 0,0 1-1 0 0,-1 10 0 0 0,3-10-160 0 0,1-9-107 0 0,2 0-3 0 0,-1-1 64 0 0,1 1-1 0 0,-1-1 1 0 0,1 0-1 0 0,-1 0 1 0 0,1 0-1 0 0,0 0 1 0 0,0 0-1 0 0,-1 0 1 0 0,1 0-1 0 0,0-1 1 0 0,0 1-1 0 0,0 0 1 0 0,0-1-1 0 0,0 0 1 0 0,0 1 0 0 0,0-1-1 0 0,2 0 1 0 0,2-1-13 0 0,-1 1 0 0 0,1-1 0 0 0,-1-1 0 0 0,0 1 0 0 0,8-4 0 0 0,0 0 12 0 0,-2 0 1 0 0,1-1-1 0 0,-1 0 0 0 0,14-11 1 0 0,40-36-38 0 0,-47 38 49 0 0,1-3 84 0 0,-1-1-1 0 0,30-39 1 0 0,2-4 81 0 0,-32 41 6 0 0,-2 0 0 0 0,0-1 0 0 0,-1 0 0 0 0,-2-1 0 0 0,0-1 0 0 0,-1 0 0 0 0,14-44 0 0 0,-22 52-167 0 0,-3 3 0 0 0,-1 12 0 0 0,-1 1 0 0 0,1 0 0 0 0,0-1 0 0 0,0 1 0 0 0,0-1 0 0 0,0 1 0 0 0,0 0 0 0 0,0-1 0 0 0,0 1 0 0 0,-1-1 0 0 0,1 1 0 0 0,0 0 0 0 0,0-1 0 0 0,0 1 0 0 0,-1 0 0 0 0,1-1 0 0 0,0 1 0 0 0,-1 0 0 0 0,1-1 0 0 0,-2 1 14 0 0,1-1 0 0 0,0 1-1 0 0,0 0 1 0 0,0 0 0 0 0,-1 0 0 0 0,1 0 0 0 0,0 0 0 0 0,0 1-1 0 0,0-1 1 0 0,0 0 0 0 0,-1 0 0 0 0,1 1 0 0 0,0-1-1 0 0,0 1 1 0 0,0-1 0 0 0,0 1 0 0 0,0-1 0 0 0,0 1-1 0 0,0 0 1 0 0,0 0 0 0 0,0-1 0 0 0,0 1 0 0 0,0 1-1 0 0,-21 22 571 0 0,12-7-580 0 0,1 0 1 0 0,0 0 0 0 0,-7 21-1 0 0,-8 16-664 0 0,13-34 683 0 0,-4 8 356 0 0,1 0 0 0 0,1 1 0 0 0,-9 31 0 0 0,17-43-693 0 0,0 0 1 0 0,2 1-1 0 0,0-1 0 0 0,1 1 1 0 0,0 0-1 0 0,3 31 0 0 0,-1-46 22 0 0,0-3-84 0 0,0 0 357 0 0,0 0 0 0 0,1 0 0 0 0,-1 0 0 0 0,0 0 0 0 0,0 0 0 0 0,0 0 0 0 0,0 0 0 0 0,1 0 0 0 0,-1 0 0 0 0,0 0 0 0 0,0 0 0 0 0,0 1 0 0 0,0-1-1 0 0,0 0 1 0 0,1 0 0 0 0,-1 0 0 0 0,0 0 0 0 0,0 0 0 0 0,0 0 0 0 0,0 1 0 0 0,0-1 0 0 0,0 0 0 0 0,0 0 0 0 0,0 0 0 0 0,0 0 0 0 0,1 1 0 0 0,-1-1 0 0 0,0 0 0 0 0,0 0 0 0 0,0 0 0 0 0,0 1 0 0 0,0-1-19 0 0,0 1 1 0 0,0-1-1 0 0,0 1 1 0 0,0-1 0 0 0,1 1-1 0 0,-1-1 1 0 0,0 0 0 0 0,0 1-1 0 0,1-1 1 0 0,-1 1-1 0 0,0-1 1 0 0,1 0 0 0 0,-1 1-1 0 0,1-1 1 0 0,-1 0-1 0 0,0 1 1 0 0,1-1 0 0 0,-1 0-1 0 0,1 1 1 0 0,3 0-269 0 0,-1 0 0 0 0,0 1 0 0 0,1-2 1 0 0,-1 1-1 0 0,0 0 0 0 0,1-1 0 0 0,-1 1 1 0 0,6-1-1 0 0,-6-1-798 0 0,1 1-1 0 0,0 0 1 0 0,-1-1 0 0 0,1 0 0 0 0,4-1 0 0 0,9-6-5742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2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75 148 10135 0 0,'0'0'231'0'0,"0"0"29"0"0,0 0 19 0 0,2-6 7 0 0,-2 2 95 0 0,1 0-1 0 0,0 1 1 0 0,0-1-1 0 0,0 0 0 0 0,0 1 1 0 0,0-1-1 0 0,1 1 1 0 0,0-1-1 0 0,0 1 1 0 0,3-5-1 0 0,6-11 1585 0 0,6-28 4041 0 0,-16 46-5973 0 0,-1 1 1 0 0,1-1-1 0 0,-1 0 0 0 0,0 0 0 0 0,1 1 1 0 0,-1-1-1 0 0,0 0 0 0 0,0 0 0 0 0,0 1 1 0 0,0-1-1 0 0,1 0 0 0 0,-1 0 1 0 0,0 1-1 0 0,0-1 0 0 0,-1 0 0 0 0,1 0 1 0 0,0 0-1 0 0,0 1 0 0 0,0-1 0 0 0,0 0 1 0 0,-1-1-1 0 0,0-3 338 0 0,4-3 581 0 0,-44 91-787 0 0,22-31-165 0 0,18-49 0 0 0,0 0 0 0 0,1 0 0 0 0,-1 0 0 0 0,0 0 0 0 0,1 0 0 0 0,0 1 0 0 0,0 3 0 0 0,-1 6 0 0 0,2-3 0 0 0,1-1 0 0 0,-1-8 0 0 0,-1 0 0 0 0,0 0 0 0 0,1 0 0 0 0,-1 0 0 0 0,1 0 0 0 0,-1 0 0 0 0,1 0 0 0 0,0 0 0 0 0,-1-1 0 0 0,1 1 0 0 0,0 0 0 0 0,-1 0 0 0 0,1 0 0 0 0,0-1 0 0 0,0 1 0 0 0,0-1 0 0 0,0 1 0 0 0,-1 0 0 0 0,1-1 0 0 0,0 1 0 0 0,0-1 0 0 0,1 1 0 0 0,2 0 0 0 0,-2 0 0 0 0,1 0 0 0 0,0 0 0 0 0,0-1 0 0 0,-1 1 0 0 0,1 0 0 0 0,0-1 0 0 0,0 0 0 0 0,0 0 0 0 0,0 0 0 0 0,-1 0 0 0 0,1 0 0 0 0,0-1 0 0 0,0 1 0 0 0,0-1 0 0 0,0 1 0 0 0,-1-1 0 0 0,1 0 0 0 0,0 0 0 0 0,-1-1 0 0 0,1 1 0 0 0,2-2 0 0 0,6-4 0 0 0,-1 0 0 0 0,0-1 0 0 0,13-12 0 0 0,-19 16 0 0 0,12-13 0 0 0,0-1 0 0 0,21-31 0 0 0,-28 36 0 0 0,3-8 609 0 0,-9 16-354 0 0,-1 0 0 0 0,1 1-1 0 0,0-1 1 0 0,6-6 0 0 0,-9 10-106 0 0,-6 7-129 0 0,-2 6-24 0 0,-4 18 4 0 0,1-7 0 0 0,2 0 0 0 0,0 0 0 0 0,2 1 0 0 0,0 0 0 0 0,-3 26 0 0 0,10-46 0 0 0,-2 14 0 0 0,1 28 0 0 0,-2 36 0 0 0,2-57 0 0 0,-1-8 0 0 0,-1 0 0 0 0,0 0 0 0 0,-1-1 0 0 0,0 0 0 0 0,-2 0 0 0 0,0 0 0 0 0,-14 26 0 0 0,17-38 0 0 0,0 1 0 0 0,-1-1 0 0 0,1 0 0 0 0,-1 0 0 0 0,0 0 0 0 0,0-1 0 0 0,-9 7 0 0 0,-5 4 0 0 0,14-12 0 0 0,1 0 0 0 0,0 0 0 0 0,-1-1 0 0 0,0 1 0 0 0,1-1 0 0 0,-1 0 0 0 0,0 0 0 0 0,1 0 0 0 0,-8 0 0 0 0,0 1 0 0 0,8-1 0 0 0,0-1 0 0 0,0 1 0 0 0,0-1 0 0 0,0 0 0 0 0,0 0 0 0 0,0 0 0 0 0,-1 0 0 0 0,1 0 0 0 0,0-1 0 0 0,0 1 0 0 0,0-1 0 0 0,0 0 0 0 0,0 0 0 0 0,0 0 0 0 0,1-1 0 0 0,-5-1 0 0 0,3 1 0 0 0,4 2 0 0 0,-1 0 0 0 0,1 0 0 0 0,-1-1 0 0 0,1 1 0 0 0,-1 0 0 0 0,1 0 0 0 0,0 0 0 0 0,-1-1 0 0 0,1 1 0 0 0,-1 0 0 0 0,1-1 0 0 0,0 1 0 0 0,-1 0 0 0 0,1-1 0 0 0,0 1 0 0 0,0 0 0 0 0,-1-1 0 0 0,1 1 0 0 0,0 0 0 0 0,0-1 0 0 0,-1 1 0 0 0,1-1 0 0 0,0 1 0 0 0,0-1 0 0 0,-3-7 0 0 0,2 7 0 0 0,1 0 0 0 0,0 0 0 0 0,-1-1 0 0 0,1 1 0 0 0,0 0 0 0 0,0-1 0 0 0,0 1 0 0 0,0-1 0 0 0,0 1 0 0 0,0 0 0 0 0,1-1 0 0 0,-1 1 0 0 0,0 0 0 0 0,1 0 0 0 0,-1-1 0 0 0,1 1 0 0 0,-1 0 0 0 0,1 0 0 0 0,0-1 0 0 0,-1 1 0 0 0,1 0 0 0 0,0 0 0 0 0,1-1 0 0 0,3-4 0 0 0,1 0 0 0 0,11-10 0 0 0,-7 8 0 0 0,-1 1-305 0 0,0 0 1 0 0,1 0-1 0 0,17-8 0 0 0,-15 8-91 0 0,0 0 0 0 0,11-9-1 0 0,-3 2-638 0 0,1 0-5674 0 0,-5 1-811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3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 10135 0 0,'0'0'231'0'0,"0"-5"142"0"0,-1 3 3991 0 0,-9-5 328 0 0,9 7-4148 0 0,1 0-28 0 0,0 0-4 0 0,0 0 0 0 0,0 0 0 0 0,0 0 0 0 0,0 0 0 0 0,0 0 0 0 0,0 0 0 0 0,0 0 0 0 0,0 0-68 0 0,1 0-289 0 0,6 0 37 0 0,0 1 1 0 0,0 0-1 0 0,-1 1 1 0 0,1-1-1 0 0,8 4 1 0 0,-6-2 35 0 0,-1 0-1 0 0,1-1 1 0 0,9 2-1 0 0,-1-3-227 0 0,23 4 0 0 0,63-2 0 0 0,-83-2 0 0 0,-14-1 0 0 0,1 0 0 0 0,-1 0 0 0 0,1-1 0 0 0,0 1 0 0 0,11-4 0 0 0,-11 3 0 0 0,-10 5 0 0 0,-15 9-401 0 0,12-12-350 0 0,3-1-6763 0 0,3 0-644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3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82 10135 0 0,'0'0'231'0'0,"0"0"29"0"0,0 0 19 0 0,0-1-41 0 0,-3-5-112 0 0,2 5 267 0 0,1 1 106 0 0,0 0 11 0 0,0 0 70 0 0,0 0 286 0 0,0 0 124 0 0,0 0 30 0 0,1-1-133 0 0,4-2-508 0 0,-3 2 37 0 0,17-11 2513 0 0,-11 8-756 0 0,-7 3-1730 0 0,0 1-294 0 0,6-3-133 0 0,5 0 317 0 0,0 0 0 0 0,0 1 0 0 0,1 0-1 0 0,-1 1 1 0 0,20 1 0 0 0,-23 0-282 0 0,58 0-51 0 0,212 8 0 0 0,-105-2 0 0 0,-5-15 0 0 0,-103 6 0 0 0,-40 2 0 0 0,35-4 0 0 0,-22 0 602 0 0,1 3-1 0 0,38 2 0 0 0,-35 0-357 0 0,27 0-244 0 0,10 1 0 0 0,86-10 0 0 0,-106 6 0 0 0,20 0 0 0 0,-71 1 0 0 0,18 1 0 0 0,6 1 0 0 0,-12-1 0 0 0,-15 0 0 0 0,-10 0-133 0 0,-19-4-2527 0 0,12 3 1637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4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26 103 10135 0 0,'0'0'231'0'0,"0"0"29"0"0,0 0 19 0 0,0 0 37 0 0,0 0 125 0 0,10-14 2104 0 0,0-5 8 0 0,4-2-1866 0 0,-6 1 1705 0 0,-8 18-1880 0 0,0 2 0 0 0,0 0-485 0 0,0 0-1 0 0,0 0 1 0 0,1 0-1 0 0,-1 0 1 0 0,0 0-1 0 0,0 0 1 0 0,0 0-1 0 0,0 0 1 0 0,0 0-1 0 0,0 0 1 0 0,0 0-1 0 0,0-1 1 0 0,0 1-1 0 0,0 0 1 0 0,0 0-1 0 0,0 0 1 0 0,1 0-1 0 0,-1 0 1 0 0,0 0-1 0 0,0 0 1 0 0,0-1-1 0 0,0 1 1 0 0,0 0-1 0 0,0 0 1 0 0,0 0-1 0 0,0 0 1 0 0,0 0-1 0 0,0 0 1 0 0,0 0-1 0 0,0-1 1 0 0,0 1-1 0 0,0 0 1 0 0,0 0-1 0 0,0 0 1 0 0,0 0-1 0 0,-1 0 1 0 0,1 0-1 0 0,0 0 1 0 0,0-1-1 0 0,0 1 1 0 0,0 0-1 0 0,0 0 1 0 0,0 0-1 0 0,0 0 1 0 0,0 0-1 0 0,0 0 1 0 0,0 0-1 0 0,0 0 1 0 0,-1 0-1 0 0,1-1 38 0 0,0 0-1 0 0,-1 1 0 0 0,1-1 1 0 0,0 0-1 0 0,0 1 1 0 0,0-1-1 0 0,-1 0 0 0 0,1 0 1 0 0,0 1-1 0 0,0-1 0 0 0,0 0 1 0 0,0 0-1 0 0,0 1 1 0 0,0-1-1 0 0,0 0 0 0 0,1 1 1 0 0,-1-1-1 0 0,0 0 0 0 0,0 1 1 0 0,1-2-1 0 0,2-3 9 0 0,-3 4 299 0 0,0 1 117 0 0,0 0 21 0 0,0 0-66 0 0,0 10-427 0 0,-1 1 1 0 0,-1-1-1 0 0,0 1 1 0 0,0-1-1 0 0,-1 1 1 0 0,0-1 0 0 0,-1 0-1 0 0,0-1 1 0 0,-6 11-1 0 0,-11 28-16 0 0,18-40 0 0 0,1 1 0 0 0,-2-1 0 0 0,-1 0 0 0 0,1-1-133 0 0,3-6-563 0 0,1-1-258 0 0,0 0-56 0 0,0 0-81 0 0,0 0-286 0 0,0 0-126 0 0,0 0-29 0 0,0 0-4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4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10135 0 0,'0'0'464'0'0,"0"0"-9"0"0,0 0-87 0 0,0 0 728 0 0,0 0 353 0 0,0 0 73 0 0,22-3 4356 0 0,-11 3-5106 0 0,4 0-164 0 0,1 0-1 0 0,24-5 1 0 0,-31 4-265 0 0,1 1 0 0 0,-1 0 0 0 0,17 2 0 0 0,-6-1-110 0 0,150 16-233 0 0,-164-17-1 0 0,1 0-1 0 0,-1-1 1 0 0,0 0-1 0 0,9-2 1 0 0,11-1 80 0 0,-11 3-20 0 0,-24 9-10440 0 0,1-3 3743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5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32 122 11975 0 0,'0'0'267'0'0,"0"0"42"0"0,0 0 17 0 0,0 0-28 0 0,-1 1-58 0 0,-2 1 305 0 0,-3 1-222 0 0,-4 0 6937 0 0,8-2-6889 0 0,2-1 117 0 0,0 0 21 0 0,0 0-401 0 0,-1 0 0 0 0,1 0 0 0 0,0 0-1 0 0,-1 0 1 0 0,1 0 0 0 0,-1-1 0 0 0,1 1-1 0 0,-1 0 1 0 0,1 0 0 0 0,0 0 0 0 0,-1 0 0 0 0,1 0-1 0 0,-1-1 1 0 0,1 1 0 0 0,0 0 0 0 0,-1 0 0 0 0,1-1-1 0 0,-1 1 1 0 0,1-2 38 0 0,0 2-127 0 0,-1-1-1 0 0,1 1 1 0 0,0-1-1 0 0,0 1 1 0 0,0-1 0 0 0,0 1-1 0 0,0-1 1 0 0,0 1-1 0 0,-1-1 1 0 0,1 1 0 0 0,1-1-1 0 0,-1 1 1 0 0,0-1-1 0 0,0 1 1 0 0,0-1-1 0 0,0 1 1 0 0,0-1 0 0 0,0 1-1 0 0,1-1 1 0 0,-1 1-1 0 0,0-1 1 0 0,0 1 0 0 0,1-2-1 0 0,2-5 131 0 0,-1-1 0 0 0,1 0 1 0 0,0 1-1 0 0,1 0 0 0 0,0 0 0 0 0,9-13 0 0 0,-9 16-70 0 0,0 0-1 0 0,0-1 0 0 0,0 2 1 0 0,1-1-1 0 0,-1 0 1 0 0,1 1-1 0 0,0 0 1 0 0,0 0-1 0 0,0 0 1 0 0,0 1-1 0 0,1 0 1 0 0,5-2-1 0 0,9 1-78 0 0,-3 1 0 0 0,-15 2 0 0 0,-1 0 0 0 0,0 0 0 0 0,0 0 0 0 0,0 1 0 0 0,0-1 0 0 0,1 0 0 0 0,-1 1 0 0 0,0-1 0 0 0,0 1 0 0 0,0-1 0 0 0,0 1 0 0 0,0 0 0 0 0,0-1 0 0 0,0 1 0 0 0,0 0 0 0 0,0 0 0 0 0,0-1 0 0 0,0 1 0 0 0,-1 0 0 0 0,1 0 0 0 0,0 0 0 0 0,-1 0 0 0 0,1 0 0 0 0,0 2 0 0 0,4 5 0 0 0,-4-7 0 0 0,-1 0 0 0 0,1 0 0 0 0,-1-1 0 0 0,0 1 0 0 0,1 0 0 0 0,-1 0 0 0 0,1 0 0 0 0,-1 0 0 0 0,0-1 0 0 0,0 1 0 0 0,1 0 0 0 0,-1 0 0 0 0,0 0 0 0 0,0 0 0 0 0,0 0 0 0 0,0 0 0 0 0,0 0 0 0 0,0 0 0 0 0,-1 1 0 0 0,1 1 0 0 0,1 21 0 0 0,-1-18 0 0 0,-1 1 0 0 0,1-1 0 0 0,-4 11 0 0 0,1-8 0 0 0,6-12 0 0 0,-1-1 0 0 0,1 0 0 0 0,0 1 0 0 0,0-1 0 0 0,0 1 0 0 0,1 0 0 0 0,-1 0 0 0 0,8-5 0 0 0,40-26 0 0 0,-45 31 0 0 0,-1 0 0 0 0,1 1 0 0 0,-1-1 0 0 0,1 1 0 0 0,0 0 0 0 0,0 0 0 0 0,0 1 0 0 0,0 0 0 0 0,0 0 0 0 0,0 1 0 0 0,1-1 0 0 0,-1 1 0 0 0,0 0 0 0 0,10 2 0 0 0,-14-2 0 0 0,-1 1 0 0 0,0-1 0 0 0,0 0 0 0 0,0 0 0 0 0,0 1 0 0 0,0-1 0 0 0,0 0 0 0 0,0 1 0 0 0,0-1 0 0 0,0 1 0 0 0,0 0 0 0 0,0-1 0 0 0,0 1 0 0 0,0 0 0 0 0,0-1 0 0 0,0 1 0 0 0,0 0 0 0 0,-1 0 0 0 0,1 0 0 0 0,0 0 0 0 0,-1 0 0 0 0,1 0 0 0 0,-1 0 0 0 0,1 0 0 0 0,-1 0 0 0 0,1 0 0 0 0,-1 0 0 0 0,1 1 0 0 0,0 3 0 0 0,0-3 0 0 0,0 0 0 0 0,0-1 0 0 0,0 1 0 0 0,0-1 0 0 0,-1 1 0 0 0,1 0 0 0 0,0-1 0 0 0,-1 1 0 0 0,0 0 0 0 0,1-1 0 0 0,-1 1 0 0 0,0 0 0 0 0,0 0 0 0 0,0 0 0 0 0,0-1 0 0 0,0 4 0 0 0,-2 10 0 0 0,1-9 39 0 0,-1 32-279 0 0,2-37-811 0 0,0-1-385 0 0,1-1-79 0 0,3-9-18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5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11 10135 0 0,'0'0'231'0'0,"0"0"29"0"0,0 0 19 0 0,0 0 105 0 0,0 0 410 0 0,0 0 184 0 0,0 0 40 0 0,0 0-63 0 0,0 0-290 0 0,18-2 2955 0 0,-8-4-2743 0 0,-19 4 858 0 0,-25 3 1582 0 0,27 0-2998 0 0,-36 2-319 0 0,-48 11 0 0 0,56-6 0 0 0,-54 17 0 0 0,81-21 0 0 0,8-4 0 0 0,0 0 0 0 0,-1 0 0 0 0,1 0 0 0 0,0 0 0 0 0,0 0 0 0 0,0 0 0 0 0,0 0 0 0 0,-1 0 0 0 0,1 1 0 0 0,0-1 0 0 0,0 0 0 0 0,0 0 0 0 0,0 0 0 0 0,0 0 0 0 0,0 0 0 0 0,-1 0 0 0 0,1 1 0 0 0,0-1 0 0 0,0 0 0 0 0,0 0 0 0 0,0 0 0 0 0,0 0 0 0 0,0 1 0 0 0,0-1 0 0 0,0 0 0 0 0,0 0 0 0 0,0 0 0 0 0,0 0 0 0 0,0 1 0 0 0,0-1 0 0 0,0 0 0 0 0,0 0 0 0 0,0 0 0 0 0,0 1 0 0 0,0-1 0 0 0,0 0 0 0 0,0 0 0 0 0,0 0 0 0 0,0 0 0 0 0,0 1 0 0 0,0-1 0 0 0,0 0 0 0 0,0 0 0 0 0,0 0 0 0 0,0 0 0 0 0,0 1 0 0 0,1-1 0 0 0,-1 0 0 0 0,0 0 0 0 0,0 0 0 0 0,0 0 0 0 0,0 0 0 0 0,0 1 0 0 0,1-1 0 0 0,-1 0 0 0 0,0 0 0 0 0,0 0 0 0 0,0 0 0 0 0,0 0 0 0 0,1 0 0 0 0,-1 0 0 0 0,0 0 0 0 0,9 4 0 0 0,-9-4 0 0 0,10 2 0 0 0,-1-1 0 0 0,1 0 0 0 0,-1 0 0 0 0,1-1 0 0 0,9-1 0 0 0,19 1 0 0 0,-24 0 0 0 0,-10 1 0 0 0,8 5 0 0 0,13 10 0 0 0,-14-9 0 0 0,-9-4 0 0 0,-2-1 0 0 0,1-1 0 0 0,-1-1 0 0 0,1 1 0 0 0,-1 0 0 0 0,1-1 0 0 0,-1 1 0 0 0,0-1 0 0 0,1 1 0 0 0,-1 0 0 0 0,0-1 0 0 0,1 1 0 0 0,-1 0 0 0 0,0-1 0 0 0,0 1 0 0 0,0 0 0 0 0,1-1 0 0 0,-1 1 0 0 0,0 0 0 0 0,0-1 0 0 0,0 1 0 0 0,0 0 0 0 0,0 0 0 0 0,-1-1 0 0 0,1 1 0 0 0,0 0 0 0 0,0-1 0 0 0,0 1 0 0 0,0 0 0 0 0,-1 0 0 0 0,0 1 0 0 0,1-1 0 0 0,-1 1 0 0 0,1-1 0 0 0,-1 0 0 0 0,0 0 0 0 0,1 1 0 0 0,-1-1 0 0 0,0 0 0 0 0,0 0 0 0 0,0 0 0 0 0,0 0 0 0 0,0 0 0 0 0,-1 1 0 0 0,1-1 0 0 0,0 0 0 0 0,0 0 0 0 0,0 0 0 0 0,0 0 0 0 0,1 0 0 0 0,-1 0 0 0 0,0 0 0 0 0,0 0 0 0 0,1 0 0 0 0,-1 0 0 0 0,1 0 0 0 0,-1 1 0 0 0,1-1 0 0 0,0 0 0 0 0,-1 2 0 0 0,0-1 0 0 0,1 0 0 0 0,-1 0 0 0 0,0 0 0 0 0,0 0 0 0 0,1 0 0 0 0,-1 0 0 0 0,-1 0 0 0 0,1 0 0 0 0,0 0 0 0 0,0-1 0 0 0,-1 1 0 0 0,-1 2 0 0 0,-24 18 0 0 0,11-10 0 0 0,-11 9 0 0 0,-39 25 0 0 0,37-27 0 0 0,-31 26 0 0 0,45-32 0 0 0,-22 20 0 0 0,24-22 0 0 0,5 1 0 0 0,6-9 0 0 0,-2 4 0 0 0,6 2 0 0 0,1-1 0 0 0,3-2 0 0 0,-4-4 0 0 0,-1-1 0 0 0,1 1 0 0 0,0-1 0 0 0,-1 1 0 0 0,1-1 0 0 0,0 0 0 0 0,0 0 0 0 0,0 0 0 0 0,0 0 0 0 0,0-1 0 0 0,1 1 0 0 0,-1 0 0 0 0,0-1 0 0 0,0 1 0 0 0,0-1 0 0 0,0 0 0 0 0,1 0 0 0 0,-1 0 0 0 0,0 0 0 0 0,5-1 0 0 0,6 1 0 0 0,1 0 436 0 0,-1 0 1 0 0,1-1-1 0 0,19-5 0 0 0,-9 3-149 0 0,-16 1-271 0 0,-8 2-17 0 0,0 0-1 0 0,0 0 1 0 0,0 0-1 0 0,1 0 1 0 0,-1 0 0 0 0,0 0-1 0 0,0 0 1 0 0,0 0-1 0 0,0 0 1 0 0,0 0 0 0 0,0 0-1 0 0,0 0 1 0 0,0 0-1 0 0,0 0 1 0 0,0 0 0 0 0,0 0-1 0 0,1 0 1 0 0,-1 0-1 0 0,0 0 1 0 0,0 0 0 0 0,0 0-1 0 0,0 0 1 0 0,0 0-1 0 0,0 0 1 0 0,0 0 0 0 0,0 0-1 0 0,0 0 1 0 0,1 0-1 0 0,-1 0 1 0 0,0 0-1 0 0,0 0 1 0 0,0 0 0 0 0,0 0-1 0 0,0 0 1 0 0,0 0-1 0 0,0 0 1 0 0,0 0 0 0 0,0 0-1 0 0,0 0 1 0 0,0 0-1 0 0,0 0 1 0 0,0 0 0 0 0,0 0-1 0 0,1 1 1 0 0,-1-1-1 0 0,0 0 1 0 0,0 0 0 0 0,0 0-1 0 0,0 0 1 0 0,0 0-1 0 0,0 0 1 0 0,0 0 0 0 0,0 0-1 0 0,0 0 1 0 0,0 0-1 0 0,0 1 1 0 0,0-1 0 0 0,0 0-1 0 0,0 0 1 0 0,0 0-1 0 0,0 0 1 0 0,0 0-1 0 0,0 0 1 0 0,-5 8-222 0 0,-8 4-340 0 0,-12 4-2381 0 0,24-16 1924 0 0,1 0-72 0 0,0 0-285 0 0,0 0-126 0 0,-2 2-29 0 0,-10 4-4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5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90 146 6447 0 0,'0'0'142'0'0,"0"0"22"0"0,0 0 13 0 0,0 0 123 0 0,0 0 468 0 0,0 0 205 0 0,0 0 41 0 0,-3-8 2056 0 0,7 0-947 0 0,-1 3-1602 0 0,0 0 0 0 0,-1 0 0 0 0,0 0 0 0 0,1-6 0 0 0,-2 8-263 0 0,1 0 0 0 0,-1 0-1 0 0,0 0 1 0 0,1 1 0 0 0,-1-1 0 0 0,5-4-1 0 0,5-12 1011 0 0,-2-2-590 0 0,-6 15 2748 0 0,-16 26-3187 0 0,7-11-177 0 0,1-1-1 0 0,0 1 1 0 0,0 1-1 0 0,1-1 1 0 0,-6 19-1 0 0,8-26-61 0 0,-2 12 0 0 0,4-5 0 0 0,2-2 0 0 0,6-2 0 0 0,-5-4 0 0 0,0-1 0 0 0,0 0 0 0 0,1 1 0 0 0,-1-1 0 0 0,0-1 0 0 0,1 1 0 0 0,-1 0 0 0 0,0-1 0 0 0,0 1 0 0 0,1-1 0 0 0,-1 0 0 0 0,0 0 0 0 0,0-1 0 0 0,0 1 0 0 0,5-3 0 0 0,3-3 0 0 0,-1-1 0 0 0,17-14 0 0 0,-26 21 0 0 0,6-6-2 0 0,0-1-1 0 0,-1 0 0 0 0,1 0 1 0 0,-2-1-1 0 0,7-11 0 0 0,20-29 91 0 0,-31 48 283 0 0,-1 1 117 0 0,0 0 21 0 0,0 0-66 0 0,-1 2-294 0 0,-31 86-133 0 0,-36 89-16 0 0,24-68 0 0 0,41-102 0 0 0,0-1 0 0 0,0 0 0 0 0,1 1 0 0 0,0 0 0 0 0,-2 12 0 0 0,1-11 0 0 0,-2-1 0 0 0,-2-4 0 0 0,1-4 0 0 0,1-2-155 0 0,1 1-1 0 0,0-1 1 0 0,0 0-1 0 0,0 0 1 0 0,0 0-1 0 0,0-1 1 0 0,1 1-1 0 0,0-1 1 0 0,-5-6-1 0 0,4 5-169 0 0,-1-1-1 0 0,0 1 0 0 0,-8-7 1 0 0,12 11 1 0 0,0 1 1 0 0,1-1 0 0 0,-1 1-1 0 0,0-1 1 0 0,0 1 0 0 0,0-1-1 0 0,1 1 1 0 0,-1 0-1 0 0,0-1 1 0 0,0 1 0 0 0,0 0-1 0 0,0 0 1 0 0,0-1-1 0 0,0 1 1 0 0,0 0 0 0 0,0 0-1 0 0,0 0 1 0 0,0 0 0 0 0,0 0-1 0 0,1 1 1 0 0,-1-1-1 0 0,0 0 1 0 0,0 0 0 0 0,0 0-1 0 0,-1 1 1 0 0,0 0-5820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5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11975 0 0,'0'0'547'0'0,"0"0"-11"0"0,1-1-344 0 0,14-3 1123 0 0,-14 4 135 0 0,-1 0 72 0 0,19-13 1271 0 0,5-7-1244 0 0,-24 19-1499 0 0,0 1 0 0 0,0-1 0 0 0,0 0 0 0 0,0 1 0 0 0,0-1 0 0 0,0 1 0 0 0,0-1 0 0 0,0 1 0 0 0,0-1 0 0 0,0 1 0 0 0,-1-1 0 0 0,1 1 0 0 0,0-1 0 0 0,0 1 0 0 0,0-1 0 0 0,-1 1 0 0 0,1 0-1 0 0,0-1 1 0 0,-1 0 0 0 0,1 1-25 0 0,0-1 28 0 0,0 0 1 0 0,0 1-1 0 0,0-1 0 0 0,0 0 0 0 0,0 0 1 0 0,0 0-1 0 0,0 0 0 0 0,1 1 0 0 0,-1-1 0 0 0,0 0 1 0 0,0 0-1 0 0,1 1 0 0 0,-1-1 0 0 0,1 0 1 0 0,-1 0-1 0 0,0 1 0 0 0,1-1 0 0 0,-1 0 1 0 0,1 1-1 0 0,0-1 0 0 0,-1 1 0 0 0,1-1 0 0 0,-1 0 1 0 0,1 1-1 0 0,0-1 0 0 0,0 1 0 0 0,-1 0 1 0 0,1-1-1 0 0,0 1 0 0 0,0 0 0 0 0,-1-1 1 0 0,2 1-1 0 0,2-2 238 0 0,-3 1 153 0 0,-1 1-217 0 0,0 0 161 0 0,0 0 100 0 0,0 2 21 0 0,1 3-469 0 0,-1-1 0 0 0,0 1 0 0 0,0 0 1 0 0,-1 0-1 0 0,1 0 0 0 0,-1 0 0 0 0,0-1 0 0 0,0 1 0 0 0,-1 0 0 0 0,0-1 0 0 0,1 1 1 0 0,-1-1-1 0 0,-1 0 0 0 0,-2 5 0 0 0,1-1-34 0 0,2-5-6 0 0,-2 14 0 0 0,4-9 0 0 0,6-1 0 0 0,-4-7-3 0 0,-1 1-1 0 0,1 0 0 0 0,-1-1 1 0 0,0 0-1 0 0,1 1 1 0 0,-1-1-1 0 0,1 0 1 0 0,-1 0-1 0 0,1 0 1 0 0,-1 0-1 0 0,1 0 0 0 0,-1 0 1 0 0,1 0-1 0 0,-1 0 1 0 0,1 0-1 0 0,-1-1 1 0 0,3 0-1 0 0,-2 0-145 0 0,0 1 0 0 0,0-1 0 0 0,0 0 0 0 0,0 0 0 0 0,0 0 0 0 0,4-3 0 0 0,0 0-128 0 0,-1 1-136 0 0,0-1 0 0 0,0 1 0 0 0,0-1 0 0 0,6-6 0 0 0,6-9-6703 0 0,-16 18 6459 0 0,7-8-6425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5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13823 0 0,'0'0'315'0'0,"0"0"45"0"0,0 0 21 0 0,0 0-49 0 0,0 0-12 0 0,0 0 770 0 0,2-9 4667 0 0,-1 7-5685 0 0,0 1-1 0 0,1 0 1 0 0,-1-1 0 0 0,0 1 0 0 0,1 0-1 0 0,-1 0 1 0 0,1 0 0 0 0,-1 0 0 0 0,1 0 0 0 0,0 0-1 0 0,-1 0 1 0 0,1 1 0 0 0,0-1 0 0 0,0 0-1 0 0,-1 1 1 0 0,1 0 0 0 0,0-1 0 0 0,2 1 0 0 0,39-1 1554 0 0,-29 1-1427 0 0,-4 0 57 0 0,0 0 0 0 0,-1 1 0 0 0,15 2 0 0 0,-22-2-188 0 0,0-1 1 0 0,1 1-1 0 0,-1 0 0 0 0,0 0 0 0 0,0 0 1 0 0,1 1-1 0 0,-1-1 0 0 0,0 0 0 0 0,0 1 1 0 0,0-1-1 0 0,-1 1 0 0 0,1 0 1 0 0,0 0-1 0 0,2 3 0 0 0,-4-4-68 0 0,1-1 0 0 0,-1 1 0 0 0,1-1 0 0 0,-1 1 0 0 0,1 0 0 0 0,-1-1 0 0 0,0 1 0 0 0,0 0 0 0 0,1 0 0 0 0,-1-1 0 0 0,0 1 0 0 0,0 0 0 0 0,0-1 0 0 0,0 1 0 0 0,0 0 0 0 0,1 0 0 0 0,-2-1 0 0 0,1 1 0 0 0,0 0 0 0 0,0 0 0 0 0,0-1 0 0 0,0 1 0 0 0,0 0 0 0 0,-1 0 0 0 0,1-1 0 0 0,0 1 0 0 0,0 0 0 0 0,-1-1 0 0 0,1 1 0 0 0,-1 0 0 0 0,0 0 0 0 0,0 1 0 0 0,-3 6 0 0 0,-1 0 0 0 0,0 0 0 0 0,0-1 0 0 0,0 0 0 0 0,-10 10 0 0 0,-14 18 0 0 0,23-28 0 0 0,4-5 0 0 0,1-1 0 0 0,0 1 0 0 0,-1 0 0 0 0,1-1 0 0 0,0 1 0 0 0,0 0 0 0 0,0 0 0 0 0,0 0 0 0 0,1 0 0 0 0,-1 0 0 0 0,0 0 0 0 0,1 0 0 0 0,-1 0 0 0 0,1 2 0 0 0,-3 5 0 0 0,3-9 0 0 0,0 0 0 0 0,0 1 0 0 0,0-1 0 0 0,0 0 0 0 0,0 1 0 0 0,0-1 0 0 0,0 0 0 0 0,0 1 0 0 0,0-1 0 0 0,0 0 0 0 0,0 1 0 0 0,0-1 0 0 0,0 0 0 0 0,0 1 0 0 0,0-1 0 0 0,0 0 0 0 0,0 1 0 0 0,0-1 0 0 0,1 0 0 0 0,-1 1 0 0 0,0-1 0 0 0,0 0 0 0 0,0 1 0 0 0,1-1 0 0 0,-1 1 0 0 0,1 1 0 0 0,0-1 0 0 0,-1-1 0 0 0,1 1 0 0 0,-1 0 0 0 0,1 0 0 0 0,0 0 0 0 0,-1 0 0 0 0,1 0 0 0 0,0 0 0 0 0,-1-1 0 0 0,1 1 0 0 0,0 0 0 0 0,0-1 0 0 0,0 1 0 0 0,0-1 0 0 0,0 1 0 0 0,0-1 0 0 0,0 1 0 0 0,0-1 0 0 0,0 1 0 0 0,0-1 0 0 0,0 0 0 0 0,0 0 0 0 0,0 1 0 0 0,0-1 0 0 0,0 0 0 0 0,0 0 0 0 0,0 0 0 0 0,0 0 0 0 0,1-1 0 0 0,-1 1 0 0 0,1 0 0 0 0,1-1 0 0 0,65-7-5533 0 0,-67 7-2654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2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13 5527 0 0,'0'0'423'0'0,"1"-1"64"0"0,-1 0-174 0 0,1 1 0 0 0,-1 0 1 0 0,0 0-1 0 0,0 0 0 0 0,0-1 0 0 0,1 1 1 0 0,-1 0-1 0 0,0 0 0 0 0,0-1 0 0 0,0 1 1 0 0,0 0-1 0 0,0 0 0 0 0,1-1 0 0 0,-1 1 1 0 0,0 0-1 0 0,0-1 0 0 0,0 1 0 0 0,0 0 1 0 0,0 0-1 0 0,0-1 0 0 0,0 1 0 0 0,0 0 1 0 0,0-1-1 0 0,0 1 0 0 0,0 0 0 0 0,0-1 1 0 0,0 1-1 0 0,0 0 0 0 0,-1 0 0 0 0,1-1 1 0 0,0 1-1 0 0,0 0 0 0 0,0 0 1 0 0,0-1-1 0 0,0 1 0 0 0,-1 0 0 0 0,-11-1 2754 0 0,8 2-2847 0 0,-1 0 1 0 0,1 0-1 0 0,-1 0 0 0 0,-7 4 0 0 0,-14 12 435 0 0,1 1 1 0 0,0 1-1 0 0,1 2 0 0 0,2 0 1 0 0,-31 36-1 0 0,43-44-655 0 0,2-1 0 0 0,7-11 0 0 0,1 0 0 0 0,0 0 0 0 0,0-1 0 0 0,-1 1 0 0 0,1 0 0 0 0,0 0 0 0 0,0-1 0 0 0,0 1 0 0 0,0 0 0 0 0,0 0 0 0 0,0 0 0 0 0,0 0 0 0 0,0 1 0 0 0,0-2 0 0 0,1 1 0 0 0,-1 0 0 0 0,0-1 0 0 0,1 1 0 0 0,-1-1 0 0 0,0 1 0 0 0,1 0 0 0 0,-1-1 0 0 0,1 1 0 0 0,-1-1 0 0 0,1 1 0 0 0,0-1 0 0 0,-1 1 0 0 0,1-1 0 0 0,0 1 0 0 0,4 1-7 0 0,-1-1 0 0 0,0 0 1 0 0,0 1-1 0 0,1-1 0 0 0,-1-1 0 0 0,1 1 0 0 0,-1-1 0 0 0,1 1 0 0 0,-1-1 1 0 0,1-1-1 0 0,-1 1 0 0 0,0 0 0 0 0,8-3 0 0 0,-1 1-12 0 0,0-2 0 0 0,0 1 0 0 0,0-1-1 0 0,12-7 1 0 0,-13 5 47 0 0,-1 0-1 0 0,0-1 0 0 0,0 0 1 0 0,-1-1-1 0 0,1 0 1 0 0,-2 0-1 0 0,1-1 1 0 0,-1 0-1 0 0,-1 0 0 0 0,1-1 1 0 0,-2 0-1 0 0,1 0 1 0 0,5-16-1 0 0,-10 24 86 0 0,-1 2 14 0 0,0 0 1 0 0,0 0 8 0 0,0 0 35 0 0,0 0 18 0 0,0 0 3 0 0,-10 12 95 0 0,2 0-549 0 0,0 1 0 0 0,0 0 0 0 0,1 1 0 0 0,0 0 0 0 0,2 0 0 0 0,-9 30 0 0 0,14-44 146 0 0,0 1 0 0 0,0 0-1 0 0,0-1 1 0 0,1 1 0 0 0,-1 0 0 0 0,0-1-1 0 0,0 1 1 0 0,1-1 0 0 0,-1 1-1 0 0,0 0 1 0 0,1-1 0 0 0,-1 1-1 0 0,1-1 1 0 0,-1 1 0 0 0,1-1-1 0 0,-1 1 1 0 0,1-1 0 0 0,-1 1-1 0 0,1-1 1 0 0,-1 0 0 0 0,1 1-1 0 0,-1-1 1 0 0,1 0 0 0 0,0 1-1 0 0,-1-1 1 0 0,1 0 0 0 0,1 1-1 0 0,19 4-3051 0 0,-7-7-1836 0 0,0-4-1228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5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54 10135 0 0,'0'0'231'0'0,"0"0"29"0"0,0 0 19 0 0,0 0 105 0 0,0 0 410 0 0,0 0 184 0 0,0 0 40 0 0,0 0-63 0 0,0 0-290 0 0,4-15 1931 0 0,-4 14-2518 0 0,0 0 0 0 0,0 0-1 0 0,1 0 1 0 0,-1 0 0 0 0,0 0-1 0 0,0 0 1 0 0,1 1 0 0 0,-1-1-1 0 0,0 0 1 0 0,1 0 0 0 0,-1 0-1 0 0,1 0 1 0 0,-1 1 0 0 0,1-1 0 0 0,-1 0-1 0 0,1 1 1 0 0,0-1 0 0 0,-1 0-1 0 0,1 1 1 0 0,0-1 0 0 0,0 1-1 0 0,0-1 1 0 0,8-9 695 0 0,-8 9-329 0 0,0 0-289 0 0,5-3-66 0 0,-5 3 282 0 0,4-2 412 0 0,-4 3 2071 0 0,-1 6-2843 0 0,0 0-11 0 0,0 0 1 0 0,0-1 0 0 0,-1 1-1 0 0,0 0 1 0 0,0-1 0 0 0,0 1-1 0 0,-3 6 1 0 0,-11 22-1 0 0,10-25 0 0 0,1 1 0 0 0,-5 14 0 0 0,9-24 0 0 0,0 1 0 0 0,0 0 0 0 0,-1-1 0 0 0,1 1 0 0 0,0 0 0 0 0,0-1 0 0 0,-1 1 0 0 0,1-1 0 0 0,0 1 0 0 0,-1-1 0 0 0,1 1 0 0 0,-1 0 0 0 0,1-1 0 0 0,0 1 0 0 0,-1-1 0 0 0,1 0 0 0 0,-1 1 0 0 0,-1 1 0 0 0,0 0 0 0 0,0 0 0 0 0,0 0 0 0 0,0 0 0 0 0,1 0 0 0 0,-1 0 0 0 0,-1 4 0 0 0,1 2 0 0 0,3 0 0 0 0,-1-8-25 0 0,0 1 0 0 0,0-1-1 0 0,0 1 1 0 0,1-1 0 0 0,-1 0-1 0 0,0 1 1 0 0,0-1 0 0 0,0 1-1 0 0,0-1 1 0 0,1 1 0 0 0,-1-1 0 0 0,0 1-1 0 0,0-1 1 0 0,1 0 0 0 0,-1 1-1 0 0,0-1 1 0 0,1 0 0 0 0,-1 1-1 0 0,1-1 1 0 0,-1 0 0 0 0,0 1 0 0 0,1-1-1 0 0,-1 0 1 0 0,1 0 0 0 0,-1 0-1 0 0,1 1 1 0 0,-1-1 0 0 0,1 0 0 0 0,-1 0-1 0 0,1 0 1 0 0,-1 0 0 0 0,0 0-1 0 0,1 0 1 0 0,-1 0 0 0 0,1 0-1 0 0,-1 0 1 0 0,1 0 0 0 0,-1 0 0 0 0,1 0-1 0 0,-1 0 1 0 0,1-1 0 0 0,19-3-1611 0 0,-19 3 1505 0 0,16-7-2295 0 0,-6 1-2977 0 0,-3 0-1035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5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13823 0 0,'0'0'630'0'0,"0"0"-13"0"0,0 0-252 0 0,0 0 391 0 0,0 0 216 0 0,0 0 42 0 0,2 0 8 0 0,76-2 4738 0 0,-39-3-5152 0 0,-39 6-608 0 0,0 0 0 0 0,0 0 0 0 0,0 0 0 0 0,-1-1 0 0 0,1 1 0 0 0,0 0 0 0 0,-1 0 0 0 0,1-1 0 0 0,-1 1 0 0 0,1 0 0 0 0,-1-1 0 0 0,1 1 0 0 0,-1 0 0 0 0,0-1 0 0 0,1 1 0 0 0,-1-1 0 0 0,0 1 0 0 0,-1 0 0 0 0,-17 17 0 0 0,-36 20 0 0 0,48-31 0 0 0,7-7 0 0 0,0 0 0 0 0,-1 0 0 0 0,1 1 0 0 0,0-1 0 0 0,0 0 0 0 0,0 1 0 0 0,0-1 0 0 0,0 0 0 0 0,0 1 0 0 0,0-1 0 0 0,0 0 0 0 0,0 0 0 0 0,0 1 0 0 0,0-1 0 0 0,0 0 0 0 0,0 1 0 0 0,0-1 0 0 0,0 0 0 0 0,0 1 0 0 0,0-1 0 0 0,0 0 0 0 0,0 1 0 0 0,0-1 0 0 0,0 1 0 0 0,2-1 0 0 0,-1 1 0 0 0,0 0 0 0 0,1 0 0 0 0,-1-1 0 0 0,1 1 0 0 0,-1 0 0 0 0,1-1 0 0 0,-1 1 0 0 0,1-1 0 0 0,-1 0 0 0 0,1 0 0 0 0,-1 1 0 0 0,1-1 0 0 0,-1 0 0 0 0,1 0 0 0 0,2-1 0 0 0,27-3 0 0 0,-7-1-349 0 0,-5 1-936 0 0,-1-1 1 0 0,35-12 0 0 0,-44 12-250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5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13823 0 0,'4'0'168'0'0,"1"0"0"0"0,-1 0 0 0 0,1 0 0 0 0,8-2 0 0 0,17-3 712 0 0,-28 4 198 0 0,-1 2-507 0 0,0-2-157 0 0,-1 1 0 0 0,1 0-1 0 0,-1 0 1 0 0,1 1-1 0 0,-1-1 1 0 0,1 0 0 0 0,-1 0-1 0 0,1 0 1 0 0,-1 0-1 0 0,1 0 1 0 0,-1 0 0 0 0,1 1-1 0 0,-1-1 1 0 0,0 0-1 0 0,1 0 1 0 0,-1 1 0 0 0,1-1-1 0 0,-1 0 1 0 0,0 1-1 0 0,1 0 1 0 0,2 9 195 0 0,-4-8-559 0 0,1 0 0 0 0,0 0-1 0 0,-1 0 1 0 0,1 0 0 0 0,-1 0-1 0 0,0 0 1 0 0,1 0 0 0 0,-1 0 0 0 0,0 0-1 0 0,0 0 1 0 0,-1 0 0 0 0,1-1 0 0 0,0 1-1 0 0,0 0 1 0 0,-1-1 0 0 0,1 1 0 0 0,-1-1-1 0 0,0 1 1 0 0,1-1 0 0 0,-1 0-1 0 0,-2 1 1 0 0,-1 3-16 0 0,-5 3-19 0 0,10-5 3 0 0,1 2-47 0 0,-9 12-108 0 0,7-16-559 0 0,4-2-527 0 0,1 0-288 0 0,-2-1-4662 0 0,2-5-1539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5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71 211 10135 0 0,'0'0'231'0'0,"-1"0"29"0"0,-1 1-171 0 0,-15-1 339 0 0,10-1-234 0 0,6 1 552 0 0,0-1-415 0 0,-1 0 1 0 0,1 0-1 0 0,-1 1 0 0 0,1-1 0 0 0,0 0 0 0 0,0 0 0 0 0,-1 0 0 0 0,1 0 0 0 0,0 0 1 0 0,0-1-1 0 0,0 1 0 0 0,0 0 0 0 0,0 0 0 0 0,0-1 0 0 0,0-1 0 0 0,0 2-371 0 0,1 0 910 0 0,0 1 122 0 0,0 0 28 0 0,-7-23 2684 0 0,6 16-3328 0 0,1 5-272 0 0,0 0 0 0 0,-1 0 0 0 0,1 0 0 0 0,-1 0 0 0 0,1 0-1 0 0,-1 0 1 0 0,0 0 0 0 0,1 1 0 0 0,-1-1 0 0 0,0 0 0 0 0,-2-2 0 0 0,2 3-96 0 0,1 1 0 0 0,-1-1 0 0 0,1 0 0 0 0,-1 1 0 0 0,1-1 0 0 0,0 0 0 0 0,-1 0-1 0 0,1 1 1 0 0,0-1 0 0 0,-1 0 0 0 0,1 0 0 0 0,0 0 0 0 0,0 1 0 0 0,0-1 0 0 0,0 0 0 0 0,0 0 0 0 0,0 0 0 0 0,0 0 0 0 0,0 1 0 0 0,0-1 0 0 0,0 0 0 0 0,0 0 0 0 0,0 0 0 0 0,1 0 0 0 0,-1 1 0 0 0,0-1 0 0 0,1 0 0 0 0,-1 0 0 0 0,1-1 0 0 0,2-1 174 0 0,0 0 1 0 0,-1 0 0 0 0,1 0-1 0 0,0 0 1 0 0,4-2 0 0 0,3-3 382 0 0,-2 0-547 0 0,-1 2 0 0 0,1-1 1 0 0,0 1-1 0 0,1 0 1 0 0,0 1-1 0 0,0 0 0 0 0,0 0 1 0 0,13-4-1 0 0,-21 9-18 0 0,0 0 0 0 0,0 0 0 0 0,0-1 0 0 0,-1 1 0 0 0,1 0 0 0 0,0 0 0 0 0,0-1 0 0 0,0 1 0 0 0,-1 0 0 0 0,1-1 0 0 0,0 1 0 0 0,-1-1 0 0 0,1 1 0 0 0,0-1 0 0 0,-1 1 0 0 0,1-1 0 0 0,0 1 0 0 0,-1-1 0 0 0,1 0 0 0 0,-1 1 0 0 0,1-1 0 0 0,-1 0 0 0 0,1 0 0 0 0,-1 0 0 0 0,0 1 0 0 0,1-1 0 0 0,-1 1 0 0 0,0-1 0 0 0,1 1 0 0 0,-1 0 0 0 0,0-1 0 0 0,1 1 0 0 0,-1-1 0 0 0,1 1 0 0 0,-1 0 0 0 0,0-1 0 0 0,1 1 0 0 0,-1 0 0 0 0,1 0 0 0 0,-1-1 0 0 0,1 1 0 0 0,-1 0 0 0 0,1 0 0 0 0,0 0 0 0 0,-1 0 0 0 0,1-1 0 0 0,-1 1 0 0 0,1 0 0 0 0,-1 0 0 0 0,1 0 0 0 0,-1 0 0 0 0,1 0 0 0 0,1 1 0 0 0,0-2 0 0 0,15 4 0 0 0,-8 1 0 0 0,-1 2 0 0 0,0 6 0 0 0,-8-8 0 0 0,0-1 0 0 0,1 2 0 0 0,0-2 0 0 0,0 0 0 0 0,-1 0 0 0 0,1 0 0 0 0,-1 0 0 0 0,0 0 0 0 0,0 0 0 0 0,0 0 0 0 0,-1 1 0 0 0,1-1 0 0 0,-1 3 0 0 0,1-3 0 0 0,-11 20 0 0 0,6-16 0 0 0,5-6 0 0 0,0 0 0 0 0,-1-1 0 0 0,1 1 0 0 0,-1-1 0 0 0,1 1 0 0 0,-1 0 0 0 0,1-1 0 0 0,-1 1 0 0 0,1-1 0 0 0,-1 1 0 0 0,1-1 0 0 0,-1 1 0 0 0,0-1 0 0 0,1 0 0 0 0,-1 1 0 0 0,0-1 0 0 0,1 0 0 0 0,-1 0 0 0 0,0 1 0 0 0,0-1 0 0 0,1 0 0 0 0,-1 0 0 0 0,0 0 0 0 0,0 0 0 0 0,1 0 0 0 0,-1 0 0 0 0,0 0 0 0 0,0 0 0 0 0,1 0 0 0 0,-1 0 0 0 0,0 0 0 0 0,0 0 0 0 0,1-1 0 0 0,-1 1 0 0 0,-1-1 0 0 0,1 1 0 0 0,1 0 0 0 0,-1-1 0 0 0,1 1 0 0 0,0 0 0 0 0,0 0 0 0 0,0 0 0 0 0,-1 0 0 0 0,1 0 0 0 0,0 0 0 0 0,0 0 0 0 0,0 0 0 0 0,-1-1 0 0 0,1 1 0 0 0,0 0 0 0 0,0 0 0 0 0,0 0 0 0 0,0 0 0 0 0,0-1 0 0 0,-1 1 0 0 0,1 0 0 0 0,0 0 0 0 0,0 0 0 0 0,0 0 0 0 0,0-1 0 0 0,0 1 0 0 0,0 0 0 0 0,0 0 0 0 0,0-1 0 0 0,0 1 0 0 0,0 0 0 0 0,0 0 0 0 0,0 0 0 0 0,0-1 0 0 0,0 1 0 0 0,0 0 0 0 0,0 0 0 0 0,0-1 0 0 0,0 1 0 0 0,0 0 0 0 0,0 0 0 0 0,0 0 0 0 0,0-1 0 0 0,0 1 0 0 0,0 0 0 0 0,1 0 0 0 0,-1 0 0 0 0,0-1 0 0 0,0 1 0 0 0,0 0 0 0 0,0 0 0 0 0,0 0 0 0 0,1 0 0 0 0,-1 0 0 0 0,0-1 0 0 0,0 1 0 0 0,0 0 0 0 0,0 0 0 0 0,1 0 0 0 0,-1 0 0 0 0,0 0 0 0 0,0 0 0 0 0,1 0 0 0 0,10-14 0 0 0,-1 0 0 0 0,2 1 0 0 0,-1 0 0 0 0,26-20 0 0 0,-28 24 0 0 0,-7 8 0 0 0,-1 0 0 0 0,1-1 0 0 0,-1 1 0 0 0,1 0 0 0 0,-1 0 0 0 0,1 0 0 0 0,0 0 0 0 0,-1 0 0 0 0,1 0 0 0 0,0 0 0 0 0,0 0 0 0 0,0 1 0 0 0,0-1 0 0 0,-1 1 0 0 0,1 0 0 0 0,0-1 0 0 0,0 1 0 0 0,0 0 0 0 0,0 0 0 0 0,0 0 0 0 0,0 0 0 0 0,0 1 0 0 0,2 0 0 0 0,-1-2 0 0 0,-2 1 0 0 0,-1 0 0 0 0,1 0 0 0 0,0-1 0 0 0,0 1 0 0 0,-1 0 0 0 0,1 0 0 0 0,0 1 0 0 0,0-1 0 0 0,-1 0 0 0 0,1 0 0 0 0,0 0 0 0 0,0 0 0 0 0,-1 1 0 0 0,1-1 0 0 0,0 0 0 0 0,-1 1 0 0 0,1-1 0 0 0,0 0 0 0 0,-1 1 0 0 0,1-1 0 0 0,0 1 0 0 0,2 1 0 0 0,-1-1 0 0 0,0 1 0 0 0,0-1 0 0 0,0 1 0 0 0,0 0 0 0 0,0-1 0 0 0,0 1 0 0 0,0 0 0 0 0,-1 0 0 0 0,1 0 0 0 0,-1 1 0 0 0,1-1 0 0 0,-1 0 0 0 0,2 5 0 0 0,1 5 0 0 0,-1-1 0 0 0,4 19 0 0 0,-4-6-6249 0 0,-3-24 4714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5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11975 0 0,'0'0'267'0'0,"0"0"42"0"0,0 0 17 0 0,0 0-28 0 0,0 0-58 0 0,0 0 491 0 0,0 0 238 0 0,0 0 45 0 0,0 0 8 0 0,0 0 2 0 0,0 0 0 0 0,0 0 0 0 0,0 0-69 0 0,0 0-290 0 0,0 0-121 0 0,0 0-28 0 0,0 0-4 0 0,0 0 0 0 0,0 0 0 0 0,0 0 0 0 0,14-3 104 0 0,121-23 1432 0 0,-59 9-2048 0 0,-72 17 332 0 0,15-3 776 0 0,-46 21-2564 0 0,26-17 1085 0 0,1-1-117 0 0,0 0-1693 0 0,0 0-6691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8:5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79 195 8287 0 0,'0'0'191'0'0,"0"0"26"0"0,0 0 9 0 0,0 0 110 0 0,0 0 444 0 0,0 0 196 0 0,1-1 42 0 0,2 0-661 0 0,-1-1 0 0 0,1 0-1 0 0,-1 0 1 0 0,0 0 0 0 0,0 0-1 0 0,0 0 1 0 0,0 0 0 0 0,0 0-1 0 0,0-1 1 0 0,-1 1-1 0 0,1-1 1 0 0,-1 1 0 0 0,1-1-1 0 0,1-5 1 0 0,10-17 1069 0 0,-1 8-402 0 0,-1 1 0 0 0,-1-2 0 0 0,-1 1 0 0 0,8-22 0 0 0,-16 23-10 0 0,-1 11-560 0 0,1 3-299 0 0,-5 6-151 0 0,0 0 0 0 0,0 1 1 0 0,0 0-1 0 0,-5 10 0 0 0,4-8-4 0 0,1 0-1 0 0,-1 0 0 0 0,0-1 1 0 0,0 0-1 0 0,-8 7 0 0 0,8-9 86 0 0,-1 1-1 0 0,0 0 1 0 0,1 0 0 0 0,0 0-1 0 0,0 0 1 0 0,1 1-1 0 0,0 0 1 0 0,0 0 0 0 0,0 0-1 0 0,-5 12 1 0 0,6-10-28 0 0,1-4-121 0 0,0-1 0 0 0,1 1 0 0 0,-1 0 0 0 0,1 0 0 0 0,0 0 0 0 0,0 7 0 0 0,1-10 44 0 0,0 1 0 0 0,0-1 0 0 0,0 1 0 0 0,1-1-1 0 0,-1 0 1 0 0,1 1 0 0 0,-1-1 0 0 0,1 0 0 0 0,-1 1 0 0 0,1-1-1 0 0,0 0 1 0 0,0 0 0 0 0,-1 0 0 0 0,1 1 0 0 0,0-1-1 0 0,0 0 1 0 0,0 0 0 0 0,0 0 0 0 0,0-1 0 0 0,0 1 0 0 0,1 0-1 0 0,-1 0 1 0 0,2 1 0 0 0,2-1 185 0 0,-1 1-1 0 0,1 0 1 0 0,-1-1 0 0 0,1 0-1 0 0,0 0 1 0 0,0-1 0 0 0,-1 1-1 0 0,1-1 1 0 0,0 0 0 0 0,0 0-1 0 0,5-2 1 0 0,-9 3-163 0 0,1-2-1 0 0,0 1 0 0 0,0 0 1 0 0,0 0-1 0 0,-1 0 1 0 0,1-1-1 0 0,0 1 1 0 0,0-1-1 0 0,-1 0 0 0 0,1 1 1 0 0,0-1-1 0 0,2-2 1 0 0,2 0-5 0 0,4-1 3 0 0,1-1 0 0 0,-1 0 0 0 0,-1-1 0 0 0,1 0 0 0 0,-1 0 0 0 0,0-1 0 0 0,8-8 0 0 0,-7 5 0 0 0,0 0 0 0 0,-1-1 0 0 0,11-17 0 0 0,13-14 0 0 0,-18 28 0 0 0,-15 14 0 0 0,0 1 0 0 0,0-1 0 0 0,0 0 0 0 0,0 0 0 0 0,0 0 0 0 0,0 0 0 0 0,0 0 0 0 0,0 1 0 0 0,0-1 0 0 0,0 0 0 0 0,0 0 0 0 0,0 0 0 0 0,0 0 0 0 0,0 0 0 0 0,0 1 0 0 0,0-1 0 0 0,0 0 0 0 0,0 0 0 0 0,0 0 0 0 0,0 0 0 0 0,1 0 0 0 0,-1 1 0 0 0,0-1 0 0 0,0 0 0 0 0,0 0 0 0 0,0 0 0 0 0,0 0 0 0 0,0 0 0 0 0,0 0 0 0 0,0 0 0 0 0,1 0 0 0 0,-1 0 0 0 0,0 0 0 0 0,0 1 0 0 0,0-1 0 0 0,0 0 0 0 0,0 0 0 0 0,1 0 0 0 0,-1 0 0 0 0,0 0 0 0 0,0 0 0 0 0,0 0 0 0 0,0 0 0 0 0,0 0 0 0 0,1 0 0 0 0,-1 0 0 0 0,0 0 0 0 0,0 0 0 0 0,0 0 0 0 0,0 0 0 0 0,0 0 0 0 0,1-1 0 0 0,-1 1 0 0 0,0 0 0 0 0,0 0 0 0 0,0 0 0 0 0,0 0 0 0 0,0 0 0 0 0,0 0 0 0 0,1 0 0 0 0,-1 0 0 0 0,0 0 0 0 0,0 0 0 0 0,0-1 0 0 0,0 1 0 0 0,0 0 0 0 0,-1 11 0 0 0,1-10 0 0 0,-6 32 145 0 0,-19 63-1 0 0,3-14 1483 0 0,15-52-1610 0 0,-2 0 0 0 0,0-1 0 0 0,-15 31 0 0 0,11-34-56 0 0,-1 3 74 0 0,-1 0-1 0 0,-34 47 0 0 0,45-70-34 0 0,0-1 0 0 0,0 0 0 0 0,-1 0 0 0 0,1-1 0 0 0,-1 1 0 0 0,-9 5 0 0 0,11-8 0 0 0,0-1 0 0 0,0 0 0 0 0,0 1 0 0 0,-1-1 0 0 0,1-1 0 0 0,-1 1 0 0 0,1 0 0 0 0,-1-1 0 0 0,1 0 0 0 0,-1 0 0 0 0,1 0 0 0 0,-1 0 0 0 0,1 0 0 0 0,-1-1 0 0 0,-6-1 0 0 0,7 1 0 0 0,-1-1 0 0 0,1 0 0 0 0,0 1 0 0 0,0-1 0 0 0,0-1 0 0 0,0 1 0 0 0,-5-5 0 0 0,1 1 0 0 0,5 4 0 0 0,0 0 0 0 0,1-1 0 0 0,-1 0 0 0 0,1 1 0 0 0,-1-1 0 0 0,1 0 0 0 0,0 1 0 0 0,-1-6 0 0 0,-3-4 0 0 0,4 2 0 0 0,2-1-332 0 0,0-1 0 0 0,4-13 0 0 0,-4 21 232 0 0,0 0 1 0 0,1 0-1 0 0,-1 0 1 0 0,1 0-1 0 0,0 1 0 0 0,0-1 1 0 0,0 1-1 0 0,1-1 1 0 0,4-5-1 0 0,-4 7 100 0 0,-1-1 0 0 0,1 0 0 0 0,-1 0 0 0 0,0 0 0 0 0,0 0 0 0 0,2-7 0 0 0,-2 8-185 0 0,0 0 0 0 0,0 0-1 0 0,0-1 1 0 0,1 1 0 0 0,-1 0 0 0 0,0 1-1 0 0,1-1 1 0 0,-1 0 0 0 0,1 1 0 0 0,0-1-1 0 0,4 0 1 0 0,15-11-3180 0 0,-8 2-4823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9:0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11975 0 0,'0'0'267'0'0,"0"0"42"0"0,0 0 17 0 0,0 0-28 0 0,0 0-58 0 0,0 0 491 0 0,0 0 238 0 0,0 0 45 0 0,0 0 8 0 0,0 0 2 0 0,2 0 0 0 0,26 5 525 0 0,1-2 0 0 0,-1-1 0 0 0,37-1 0 0 0,91-15 506 0 0,-149 12-2866 0 0,23-2 2436 0 0,-20 3-4798 0 0,0 1-4647 0 0,-10 0 6284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9:0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 13823 0 0,'0'0'315'0'0,"0"0"45"0"0,0 0 21 0 0,0 0-49 0 0,7-2 219 0 0,-7 1 2622 0 0,0 0 3355 0 0,-3 0-6237 0 0,2 0-176 0 0,-1 1 0 0 0,1-1 0 0 0,-1 1 1 0 0,0-1-1 0 0,1 1 0 0 0,-1-1 0 0 0,0 1 1 0 0,1 0-1 0 0,-1 0 0 0 0,0 0 0 0 0,1 0 1 0 0,-1 0-1 0 0,0 0 0 0 0,1 0 0 0 0,-4 2 1 0 0,-12 2-99 0 0,17-4-17 0 0,0 0 0 0 0,0 0 0 0 0,0 0 0 0 0,0 0 0 0 0,0 0 0 0 0,0 0 0 0 0,0 0 0 0 0,0 0 0 0 0,0 0 0 0 0,1 0 0 0 0,-1 0 0 0 0,0 1 0 0 0,0-1 0 0 0,0 0 0 0 0,0 0 0 0 0,0 0 0 0 0,0 0 0 0 0,0 0 0 0 0,0 0 0 0 0,0 0 0 0 0,0 0 0 0 0,0 0 0 0 0,0 0 0 0 0,0 0 0 0 0,0 0 0 0 0,0 1 0 0 0,0-1 0 0 0,0 0 0 0 0,-1 0 0 0 0,1 0 0 0 0,0 0 0 0 0,0 0 0 0 0,0 0 0 0 0,0 0 0 0 0,0 0 0 0 0,0 0 0 0 0,0 0 0 0 0,0 0 0 0 0,0 0 0 0 0,0 0 0 0 0,0 0 0 0 0,0 0 0 0 0,0 0 0 0 0,0 0 0 0 0,0 0 0 0 0,0 1 0 0 0,0-1 0 0 0,-1 0 0 0 0,1 0 0 0 0,0 0 0 0 0,0 0 0 0 0,0 0 0 0 0,12 3 0 0 0,13 3 0 0 0,-5-6 0 0 0,-12 0 0 0 0,1 0 0 0 0,14 2 0 0 0,-18-1 67 0 0,-3-1 20 0 0,-1 0-1 0 0,0 1 0 0 0,0-1 1 0 0,1 0-1 0 0,-1 1 1 0 0,0-1-1 0 0,0 1 0 0 0,1-1 1 0 0,-1 1-1 0 0,0 0 0 0 0,0-1 1 0 0,2 3-1 0 0,-3-2-38 0 0,1 0 0 0 0,0 0-1 0 0,-1 1 1 0 0,1-1-1 0 0,-1 1 1 0 0,1-1 0 0 0,-1 0-1 0 0,0 1 1 0 0,0-1 0 0 0,0 1-1 0 0,1-1 1 0 0,-1 1 0 0 0,-1-1-1 0 0,1 1 1 0 0,0-1 0 0 0,0 1-1 0 0,-1 1 1 0 0,0 0-48 0 0,0 0 0 0 0,0 1 0 0 0,0-1 0 0 0,0 0 0 0 0,-1 0 0 0 0,1 0 0 0 0,-1 0 0 0 0,0 0 0 0 0,0-1 0 0 0,0 1 0 0 0,0-1 0 0 0,-3 3 0 0 0,-5 5 0 0 0,-19 13 0 0 0,13-11 0 0 0,-12 9 0 0 0,22-17 0 0 0,-1 0 0 0 0,1 1 0 0 0,0-1 0 0 0,1 1 0 0 0,-1 1 0 0 0,1-1 0 0 0,0 1 0 0 0,0 0 0 0 0,0 0 0 0 0,1 0 0 0 0,-6 12 0 0 0,10-17 0 0 0,0 0 0 0 0,-1 0 0 0 0,1 0 0 0 0,0 0 0 0 0,0 0 0 0 0,-1 0 0 0 0,1 0 0 0 0,0 0 0 0 0,0 1 0 0 0,0-1 0 0 0,0 0 0 0 0,1 0 0 0 0,-1 0 0 0 0,0 0 0 0 0,0 0 0 0 0,1 0 0 0 0,-1 0 0 0 0,0 0 0 0 0,1 0 0 0 0,-1 0 0 0 0,1 0 0 0 0,0 0 0 0 0,-1 0 0 0 0,1-1 0 0 0,0 1 0 0 0,-1 0 0 0 0,1 0 0 0 0,0-1 0 0 0,0 1 0 0 0,0 0 0 0 0,1 0 0 0 0,0 1 0 0 0,16 12 0 0 0,-13-11 0 0 0,-1 0 0 0 0,0-1 0 0 0,-1 1 0 0 0,1-1 0 0 0,0 0 0 0 0,0 0 0 0 0,0-1 0 0 0,6 3 0 0 0,-2-2 0 0 0,-4-1 151 0 0,0 0-1 0 0,0 0 1 0 0,1 0-1 0 0,-1-1 1 0 0,1 0 0 0 0,-1 1-1 0 0,0-2 1 0 0,1 1-1 0 0,-1 0 1 0 0,1-1 0 0 0,-1 0-1 0 0,5-1 1 0 0,4-1-61 0 0,-7 3-90 0 0,16-6 0 0 0,14-2-201 0 0,-34 8-850 0 0,-2 0-385 0 0,-2 0-79 0 0,-4 0-18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9:2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195 185 11975 0 0,'0'0'267'0'0,"0"-2"42"0"0,-1 0-199 0 0,4-17 506 0 0,1-3-170 0 0,-4 20 41 0 0,0 2 22 0 0,4-10 302 0 0,-3 5 1962 0 0,-1 5-3414 0 0,0-1 776 0 0,0 1 1 0 0,0 0-1 0 0,0-1 0 0 0,0 1 1 0 0,1 0-1 0 0,-1-1 0 0 0,0 1 1 0 0,0-1-1 0 0,0 1 0 0 0,0 0 1 0 0,-1-1-1 0 0,1 1 0 0 0,0 0 1 0 0,0-1-1 0 0,0 1 1 0 0,0 0-1 0 0,0-1 0 0 0,0 1 1 0 0,0 0-1 0 0,-1-1 0 0 0,0 0 6 0 0,0 1-1 0 0,1 0 0 0 0,-1-1 1 0 0,0 1-1 0 0,0 0 0 0 0,0 0 1 0 0,0-1-1 0 0,0 1 0 0 0,0 0 0 0 0,0 0 1 0 0,0 0-1 0 0,1 0 0 0 0,-1 0 1 0 0,0 0-1 0 0,0 1 0 0 0,0-1 1 0 0,0 0-1 0 0,0 0 0 0 0,0 1 1 0 0,0-1-1 0 0,-1 1 0 0 0,-5 3 140 0 0,1-1 0 0 0,-1 1 0 0 0,1 1 0 0 0,0-1 0 0 0,0 1 0 0 0,-6 7-1 0 0,10-10-278 0 0,-11 11 4 0 0,1 1-1 0 0,1 1 1 0 0,-15 22 0 0 0,1 0-8 0 0,18-28 3 0 0,1 1 0 0 0,-1 0 0 0 0,2 1 0 0 0,-1-1 0 0 0,-5 18 0 0 0,8-15 0 0 0,4 1 0 0 0,2-2 0 0 0,7-2 0 0 0,-8-9 0 0 0,0 0 0 0 0,0 0 0 0 0,0 0 0 0 0,1 0 0 0 0,-1-1 0 0 0,0 1 0 0 0,0-1 0 0 0,1 1 0 0 0,-1-1 0 0 0,0 0 0 0 0,0 0 0 0 0,1 0 0 0 0,-1 0 0 0 0,0 0 0 0 0,1 0 0 0 0,-1-1 0 0 0,0 1 0 0 0,0-1 0 0 0,1 1 0 0 0,-1-1 0 0 0,3-2 0 0 0,5-1 0 0 0,-1-2 0 0 0,0 1 0 0 0,12-10 0 0 0,-14 9 0 0 0,4-2 0 0 0,-1-1 0 0 0,0-1 0 0 0,-1 1 0 0 0,0-1 0 0 0,-1-1 0 0 0,10-15 0 0 0,-5 3 0 0 0,0 0 0 0 0,12-32 0 0 0,-18 35 0 0 0,9-31 0 0 0,-14 43 0 0 0,-1 0 0 0 0,1 0 0 0 0,-2-1 0 0 0,1 1 0 0 0,-1 0 0 0 0,-2-16 0 0 0,1 12 0 0 0,-3 1 0 0 0,-5 3 0 0 0,-3 5 0 0 0,7 4-168 0 0,0-1-1 0 0,0 1 1 0 0,0 0-1 0 0,0 0 1 0 0,0 1-1 0 0,0 0 1 0 0,0 0-1 0 0,0 0 1 0 0,-8 5-1 0 0,-3 3-1070 0 0,-19 16 0 0 0,34-25 1200 0 0,-9 8-1495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9:2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45 15663 0 0,'0'0'356'0'0,"0"0"50"0"0,0 0 20 0 0,-2-2-42 0 0,-19-16-53 0 0,9 8 2328 0 0,9 8-2469 0 0,0 0 0 0 0,-1 1 0 0 0,1-1 0 0 0,-1 1 0 0 0,0-1 1 0 0,1 1-1 0 0,-1 0 0 0 0,0 0 0 0 0,0 1 0 0 0,0-1 1 0 0,1 1-1 0 0,-1 0 0 0 0,0 0 0 0 0,0 0 0 0 0,0 0 1 0 0,0 1-1 0 0,1 0 0 0 0,-1 0 0 0 0,0 0 0 0 0,0 0 0 0 0,1 0 1 0 0,-1 1-1 0 0,1-1 0 0 0,-1 1 0 0 0,1 0 0 0 0,0 0 1 0 0,-4 3-1 0 0,4-3-186 0 0,-1 1-3 0 0,0 0 0 0 0,0 0 0 0 0,0 0 1 0 0,0 1-1 0 0,0-1 0 0 0,1 1 0 0 0,0 0 0 0 0,0 0 1 0 0,0 0-1 0 0,-4 7 0 0 0,-19 38-1 0 0,14-28 0 0 0,-13 31 0 0 0,20-37 0 0 0,0 1 0 0 0,1 0 0 0 0,-5 28 0 0 0,10-32 0 0 0,0-10 0 0 0,0 0 0 0 0,1-1 0 0 0,-1 1 0 0 0,1 0 0 0 0,-1-1 0 0 0,1 0 0 0 0,-1 1 0 0 0,1-1 0 0 0,0 0 0 0 0,-1 0 0 0 0,1 0 0 0 0,0 0 0 0 0,0 0 0 0 0,0 0 0 0 0,0-1 0 0 0,0 1 0 0 0,0-1 0 0 0,0 1 0 0 0,0-1 0 0 0,0 0 0 0 0,0 1 0 0 0,4-2 0 0 0,6 0 0 0 0,5-6 0 0 0,-1-1 0 0 0,0 0 0 0 0,17-12 0 0 0,9-4 0 0 0,-3 0 294 0 0,-29 17-103 0 0,1 0 0 0 0,0 1 0 0 0,1 0 0 0 0,-1 1 0 0 0,14-4 0 0 0,-23 8 252 0 0,10 7-278 0 0,-1 4-165 0 0,-4 2 0 0 0,-6-6 0 0 0,0 0 0 0 0,-1 0 0 0 0,0-1 0 0 0,0 1 0 0 0,0 0 0 0 0,0 0 0 0 0,-1 0 0 0 0,-2 5 0 0 0,-13 47 0 0 0,-4-6 0 0 0,-30 58 0 0 0,19-46 0 0 0,-27 58 0 0 0,35-86 90 0 0,18-29-2 0 0,0 0 0 0 0,1 0 1 0 0,-6 12-1 0 0,6-8 95 0 0,-2 0 1 0 0,1-1 0 0 0,-1 0 0 0 0,-11 15-1 0 0,12-20-114 0 0,1 0 0 0 0,0-1-1 0 0,-1 1 1 0 0,0-1 0 0 0,0 0-1 0 0,0 0 1 0 0,-1 0 0 0 0,1-1-1 0 0,-12 5 1 0 0,15-7-134 0 0,-1 0 0 0 0,1 0 0 0 0,-1-1 1 0 0,1 1-1 0 0,-1-1 0 0 0,1 1 0 0 0,-1-1 0 0 0,1 0 0 0 0,-1 0 0 0 0,1 0 0 0 0,-1-1 1 0 0,1 1-1 0 0,-1 0 0 0 0,1-1 0 0 0,0 0 0 0 0,-1 0 0 0 0,1 1 0 0 0,-5-4 0 0 0,0 0-437 0 0,1-1-1 0 0,-1 0 0 0 0,1 0 1 0 0,-8-9-1 0 0,8 8 108 0 0,0 0 0 0 0,0 1 0 0 0,0-1 0 0 0,-9-4 0 0 0,13 9-216 0 0,-5-5-2762 0 0,-3-7 1326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2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63 919 0 0,'1'-3'67'0'0,"10"-18"-54"0"0,-6 9 4334 0 0,-5-1 6770 0 0,-7 5-3479 0 0,-3 3-9479 0 0,9 5 2013 0 0,-1 0 0 0 0,0-1 0 0 0,0 1 0 0 0,0 0 0 0 0,0 0 0 0 0,0 0 0 0 0,0 0-1 0 0,0 1 1 0 0,1-1 0 0 0,-4 1 0 0 0,1 0 140 0 0,-1 0-206 0 0,0 1 0 0 0,1 0 0 0 0,-1 0-1 0 0,0 1 1 0 0,1-1 0 0 0,0 1 0 0 0,0 0 0 0 0,-1 0 0 0 0,2 0-1 0 0,-1 1 1 0 0,0-1 0 0 0,1 1 0 0 0,-6 7 0 0 0,-11 11 63 0 0,-9 8-65 0 0,-34 48 1 0 0,55-67-106 0 0,1-3 14 0 0,1 0 0 0 0,1 0 1 0 0,-9 17-1 0 0,9-7-36 0 0,6-13-30 0 0,-2-2-7 0 0,1-2 38 0 0,1 0 1 0 0,-1 0-1 0 0,1 0 0 0 0,-1 0 0 0 0,1 0 0 0 0,-1 0 1 0 0,1 0-1 0 0,0 0 0 0 0,0 0 0 0 0,0 0 1 0 0,-1 0-1 0 0,1 0 0 0 0,0 0 0 0 0,0-1 0 0 0,0 1 1 0 0,0 0-1 0 0,2 0 0 0 0,8-3-30 0 0,1 0 1 0 0,-1-1-1 0 0,1 0 0 0 0,-1-1 0 0 0,0 0 1 0 0,-1 0-1 0 0,12-7 0 0 0,8-8 74 0 0,30-23-1 0 0,-22 18 191 0 0,-36 23-93 0 0,-2 1 1 0 0,0 0 20 0 0,0 0 84 0 0,0 0 37 0 0,0 6-116 0 0,-1 1-1 0 0,0-1 0 0 0,0 1 1 0 0,0-1-1 0 0,-1 0 0 0 0,0 1 1 0 0,-4 6-1 0 0,-22 42 223 0 0,12-28-327 0 0,-3 11-16 0 0,-1 1 23 0 0,-31 45-1 0 0,14-29-63 0 0,20-28 2 0 0,-2 0-1 0 0,-23 26 0 0 0,39-49 16 0 0,-1 0 0 0 0,-13 6 0 0 0,-3-1-17 0 0,19-9 0 0 0,-1 0 1 0 0,1 0-1 0 0,0 0 1 0 0,0 0-1 0 0,-1 0 1 0 0,1 0-1 0 0,0-1 1 0 0,0 1-1 0 0,-1 0 1 0 0,1-1-1 0 0,0 1 1 0 0,0 0-1 0 0,0-1 1 0 0,0 0-1 0 0,-1 1 1 0 0,1-1-1 0 0,0 0 1 0 0,0 1-1 0 0,0-1 1 0 0,0 0-1 0 0,1 0 1 0 0,-1 0-1 0 0,0 0 1 0 0,0 0-1 0 0,0 0 1 0 0,1 0-1 0 0,-1 0 1 0 0,0-2-1 0 0,-2-5-125 0 0,0 0 0 0 0,1-1-1 0 0,0 1 1 0 0,0-1 0 0 0,0-10 0 0 0,3 14-343 0 0,0 0 1 0 0,0 1-1 0 0,0-1 1 0 0,0 1 0 0 0,1-1-1 0 0,0 1 1 0 0,0 0-1 0 0,0-1 1 0 0,0 1-1 0 0,1 0 1 0 0,5-6 0 0 0,-7 8-954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9:2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25 372 8287 0 0,'0'0'191'0'0,"0"0"26"0"0,0 0 9 0 0,0 0 110 0 0,0 0 444 0 0,0 0 196 0 0,-5 9 3114 0 0,-7-1-1446 0 0,11-7-2100 0 0,1-1-28 0 0,0 0 66 0 0,0 0 288 0 0,0 0 122 0 0,0 0 28 0 0,-1 0-133 0 0,-3 2-509 0 0,3-1 38 0 0,1-7-192 0 0,1 1-1 0 0,0-1 1 0 0,0 1-1 0 0,0-1 1 0 0,1 1-1 0 0,-1-1 1 0 0,1 1-1 0 0,4-7 1 0 0,27-42 930 0 0,-9 16-673 0 0,-4-7-461 0 0,-13 28-22 0 0,11-20 0 0 0,16-17 63 0 0,19-35 321 0 0,-53 87 106 0 0,0 2 21 0 0,0 0-66 0 0,-1 2-294 0 0,-4 6-133 0 0,0 3-16 0 0,1 2 0 0 0,2-2-64 0 0,2-9-273 0 0,0-1 312 0 0,0 0 1 0 0,0 1 0 0 0,0-1 0 0 0,0 0-1 0 0,1 0 1 0 0,-1 0 0 0 0,0 0-1 0 0,1 0 1 0 0,-1 0 0 0 0,0 0-1 0 0,1 0 1 0 0,-1 0 0 0 0,1 0-1 0 0,0 0 1 0 0,-1 0 0 0 0,1 0 0 0 0,0 0-1 0 0,-1 0 1 0 0,1 0 0 0 0,0-1-1 0 0,0 1 1 0 0,0 0 0 0 0,0-1-1 0 0,0 1 1 0 0,0 0 0 0 0,0-1 0 0 0,0 1-1 0 0,0-1 1 0 0,2 1 0 0 0,2 0-105 0 0,1 0 1 0 0,-1 0-1 0 0,1 0 1 0 0,-1-1-1 0 0,6 0 1 0 0,2 0 37 0 0,17 1 91 0 0,-17-2 0 0 0,-12 1 0 0 0,-1 0 0 0 0,1 0 0 0 0,-1 0 0 0 0,1 1 0 0 0,-1-1 0 0 0,1 0 0 0 0,-1 0 0 0 0,1 0 0 0 0,-1 1 0 0 0,1-1 0 0 0,-1 0 0 0 0,0 0 0 0 0,1 1 0 0 0,-1-1 0 0 0,1 0 0 0 0,-1 1 0 0 0,0-1 0 0 0,1 1 0 0 0,0 1 0 0 0,-1-1 0 0 0,1 1 0 0 0,-1-1 0 0 0,0 1 0 0 0,0 0 0 0 0,1-1 0 0 0,-1 1 0 0 0,0-1 0 0 0,0 1 0 0 0,-1 0 0 0 0,1-1 0 0 0,-1 4 0 0 0,-6 25 0 0 0,3-18 0 0 0,-2 8 0 0 0,-1 0 0 0 0,0-1 0 0 0,-2 0 0 0 0,-13 23 0 0 0,10-21 0 0 0,1 1 0 0 0,-12 35 0 0 0,21-54 0 0 0,2-2 0 0 0,-1 0 0 0 0,1 0 0 0 0,-1-1 0 0 0,1 1 0 0 0,0 0 0 0 0,-1 0 0 0 0,1 0 0 0 0,0-1 0 0 0,0 1 0 0 0,-1 0 0 0 0,1 0 0 0 0,0 0 0 0 0,0 0 0 0 0,0 0 0 0 0,0-1 0 0 0,0 2 0 0 0,2 6 0 0 0,-1-7-33 0 0,0-1-1 0 0,0 1 1 0 0,-1-1 0 0 0,1 1-1 0 0,0-1 1 0 0,0 0-1 0 0,0 1 1 0 0,-1-1 0 0 0,1 0-1 0 0,0 0 1 0 0,0 0 0 0 0,0 0-1 0 0,0 1 1 0 0,-1-1-1 0 0,1 0 1 0 0,0 0 0 0 0,0 0-1 0 0,0-1 1 0 0,0 1 0 0 0,0 0-1 0 0,-1 0 1 0 0,1 0-1 0 0,0-1 1 0 0,0 1 0 0 0,0 0-1 0 0,-1-1 1 0 0,2 0 0 0 0,24-16-1721 0 0,-18 11 1134 0 0,23-15-3572 0 0,-14 7-3316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9:2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11975 0 0,'0'0'547'0'0,"0"0"-11"0"0,0 0-135 0 0,2-1 705 0 0,31-13 4230 0 0,-24 11-4614 0 0,0-1-1 0 0,-1 0 1 0 0,1 0-1 0 0,-1-1 0 0 0,0 0 1 0 0,11-9-1 0 0,21-17-70 0 0,-31 25-370 0 0,1-1 0 0 0,-1 0 0 0 0,0-1 0 0 0,11-13 0 0 0,22-27 327 0 0,-34 34-207 0 0,-9 7 407 0 0,1 7-789 0 0,0 0 1 0 0,0 0 0 0 0,0 0 0 0 0,0 0 0 0 0,0-1 0 0 0,0 1-1 0 0,0 0 1 0 0,-1 0 0 0 0,1 0 0 0 0,0 0 0 0 0,0-1 0 0 0,0 1-1 0 0,0 0 1 0 0,0 0 0 0 0,0 0 0 0 0,0 0 0 0 0,1-1 0 0 0,-1 1-1 0 0,0 0 1 0 0,0 0 0 0 0,0 0 0 0 0,0 0 0 0 0,0 0-1 0 0,0-1 1 0 0,0 1 0 0 0,0 0 0 0 0,0 0 0 0 0,0 0 0 0 0,0 0-1 0 0,1 0 1 0 0,-1 0 0 0 0,0-1 0 0 0,0 1 0 0 0,-11-6 145 0 0,9 5-165 0 0,-2-2 0 0 0,-12 4 0 0 0,8 1 0 0 0,-1 0 0 0 0,1 0 0 0 0,0 1 0 0 0,0 0 0 0 0,1 1 0 0 0,-1 0 0 0 0,1 0 0 0 0,0 0 0 0 0,-8 7 0 0 0,-2 3 0 0 0,0 0 0 0 0,-19 22 0 0 0,32-31 0 0 0,-1 1 0 0 0,2 0 0 0 0,-1 0 0 0 0,-5 13 0 0 0,-2 3 0 0 0,9-19 0 0 0,1-1 0 0 0,0 0 0 0 0,-1 1 0 0 0,1-1 0 0 0,0 0 0 0 0,1 0 0 0 0,-1 1 0 0 0,0-1 0 0 0,0 3 0 0 0,1 0 0 0 0,0-1 0 0 0,1 0 0 0 0,-1 1 0 0 0,1-1 0 0 0,0 0 0 0 0,0 0 0 0 0,2 6 0 0 0,-2-7 0 0 0,1 0 0 0 0,0 0 0 0 0,0 0 0 0 0,0 0 0 0 0,0 0 0 0 0,0 0 0 0 0,1-1 0 0 0,-1 1 0 0 0,1-1 0 0 0,-1 1 0 0 0,1-1 0 0 0,0 0 0 0 0,0 0 0 0 0,0 0 0 0 0,7 2 0 0 0,-4-1 0 0 0,0 0 0 0 0,1-1 0 0 0,-1 0 0 0 0,1 0 0 0 0,0-1 0 0 0,-1 1 0 0 0,12-1 0 0 0,-10-1 0 0 0,-1 0 0 0 0,1-1 0 0 0,-1 0 0 0 0,0 0 0 0 0,0-1 0 0 0,0 0 0 0 0,1 0 0 0 0,-2-1 0 0 0,14-7 0 0 0,-10 5 0 0 0,-2-3 0 0 0,-2 0-133 0 0,-4 6-563 0 0,-2 2-258 0 0,0 0-56 0 0,-3-11-2302 0 0,3 10 3075 0 0,0 1 1 0 0,-1-1-1 0 0,1 0 0 0 0,0 0 1 0 0,-1 1-1 0 0,1-1 1 0 0,-1 0-1 0 0,1 0 1 0 0,-1 1-1 0 0,1-1 0 0 0,-1 0 1 0 0,1 1-1 0 0,-1-1 1 0 0,1 1-1 0 0,-1-1 1 0 0,0 1-1 0 0,0-1 0 0 0,-1-1-512 0 0,0 0-1810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9:2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17503 0 0,'0'0'399'0'0,"0"0"60"0"0,0 0 21 0 0,0 0-59 0 0,0 0-68 0 0,0 0 742 0 0,0 0 354 0 0,0 0 72 0 0,0 0-123 0 0,0 0-576 0 0,2 0-248 0 0,21-4 550 0 0,-14 4-1105 0 0,-5 0-19 0 0,0-1 0 0 0,0 1-1 0 0,0-1 1 0 0,0 1-1 0 0,7-3 1 0 0,44-7 0 0 0,-6-4 1440 0 0,-47 14-1329 0 0,3-1 354 0 0,-2-2-481 0 0,19-5 0 0 0,-20 7-321 0 0,-2 1-138 0 0,0 0-33 0 0,0 0-72 0 0,0 0-285 0 0,0 0-126 0 0,0 0-29 0 0,0 0-140 0 0,-23 1-4593 0 0,11 0 3706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9:2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15663 0 0,'0'0'356'0'0,"0"0"50"0"0,0 0 20 0 0,0 0-42 0 0,0 0-112 0 0,0 0 463 0 0,0 0 234 0 0,0 0 45 0 0,0 0 8 0 0,0 0 2 0 0,2 1 0 0 0,0 1-777 0 0,0-1 0 0 0,0 0 0 0 0,0 0 0 0 0,0 0 0 0 0,0 0 0 0 0,1 0 0 0 0,-1 0 0 0 0,0 0 0 0 0,1-1-1 0 0,-1 0 1 0 0,0 1 0 0 0,1-1 0 0 0,-1 0 0 0 0,4 0 0 0 0,1 0-152 0 0,1-1 0 0 0,-1 0 0 0 0,0 0 0 0 0,0-1 0 0 0,13-5 0 0 0,11-2-49 0 0,-19 5-46 0 0,-1 1-133 0 0,-9 3-563 0 0,-2 0-258 0 0,0 0-56 0 0,0 0-13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9:3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64 147 8287 0 0,'0'0'191'0'0,"-3"-6"252"0"0,2 1-251 0 0,8-9 1527 0 0,-6 13-705 0 0,4-1-829 0 0,-5 1-135 0 0,1 1 0 0 0,-1 0-1 0 0,0-1 1 0 0,1 1 0 0 0,-1 0-1 0 0,0-1 1 0 0,1 1 0 0 0,-1 0-1 0 0,0-1 1 0 0,1 1 0 0 0,-1-1-1 0 0,0 1 1 0 0,0-1 0 0 0,1 1-1 0 0,-1-1 1 0 0,0 1 0 0 0,0-1-1 0 0,0 1 1 0 0,0-1 0 0 0,0 1-1 0 0,0-1 1 0 0,0 1 0 0 0,0-1-1 0 0,0 1 1 0 0,0-1 0 0 0,0 1-1 0 0,0-1 1 0 0,0 1 0 0 0,0-1-1 0 0,0 1 1 0 0,0-1 0 0 0,0 1-1 0 0,-1 0 1 0 0,1-1 0 0 0,-1 0-1 0 0,0-3 327 0 0,1 3 140 0 0,-3-15 1928 0 0,2 15-2339 0 0,1 0 0 0 0,0 0 0 0 0,-1 1 0 0 0,1-1 0 0 0,0 0 0 0 0,0 0 0 0 0,0 0 0 0 0,-1 0 0 0 0,1 0-1 0 0,0 0 1 0 0,1 0 0 0 0,-1 0 0 0 0,0 0 0 0 0,0 0 0 0 0,0 0 0 0 0,0 0 0 0 0,1 0 0 0 0,-1 1 0 0 0,0-1 0 0 0,1 0 0 0 0,-1 0 0 0 0,1 0-1 0 0,-1 0 1 0 0,1 1 0 0 0,-1-1 0 0 0,1 0 0 0 0,0 0 0 0 0,-1 1 0 0 0,1-1 0 0 0,0 1 0 0 0,-1-1 0 0 0,1 0 0 0 0,0 1 0 0 0,0-1 0 0 0,0 1-1 0 0,-1 0 1 0 0,1-1 0 0 0,2 0 0 0 0,2-2 15 0 0,-4 3 392 0 0,-1 0 0 0 0,0 0 0 0 0,3-4 73 0 0,6-5-482 0 0,-8 8 268 0 0,-1 1 117 0 0,0 0 21 0 0,-23-6 542 0 0,22 5-563 0 0,1 1 21 0 0,0 0-66 0 0,1 3-436 0 0,0 0 0 0 0,0-1-1 0 0,-1 1 1 0 0,0 0 0 0 0,1 0 0 0 0,-1 0 0 0 0,0 0 0 0 0,-1-1 0 0 0,1 1 0 0 0,0 0 0 0 0,-1 0-1 0 0,1 0 1 0 0,-1-1 0 0 0,0 1 0 0 0,0 0 0 0 0,0-1 0 0 0,0 1 0 0 0,-1-1 0 0 0,1 1 0 0 0,-1-1-1 0 0,1 0 1 0 0,-1 1 0 0 0,-4 3 0 0 0,0 1-7 0 0,4-6 0 0 0,0 0 0 0 0,1 1 0 0 0,-1-1 0 0 0,0 1 0 0 0,1 0 0 0 0,-1 0 0 0 0,1-1 0 0 0,0 1 0 0 0,0 0 0 0 0,0 0 0 0 0,0 0 0 0 0,0 0 0 0 0,0 1 0 0 0,0-1 0 0 0,0 0 0 0 0,1 0 0 0 0,-1 0 0 0 0,1 1 0 0 0,0-1 0 0 0,0 3 0 0 0,0-1 0 0 0,0 0 0 0 0,0 0 0 0 0,-1 0 0 0 0,1 0 0 0 0,-1 0 0 0 0,0-1 0 0 0,0 1 0 0 0,0 0 0 0 0,0-1 0 0 0,-1 1 0 0 0,1 0 0 0 0,-4 3 0 0 0,3-1 0 0 0,-1-1 0 0 0,1 1 0 0 0,-3 9 0 0 0,5-14 0 0 0,0 0 0 0 0,0 0 0 0 0,-1 0 0 0 0,1 0 0 0 0,0 0 0 0 0,0 0 0 0 0,1 0 0 0 0,-1 0 0 0 0,0 0 0 0 0,0 0 0 0 0,0 0 0 0 0,1 0 0 0 0,-1-1 0 0 0,0 1 0 0 0,1 0 0 0 0,0 2 0 0 0,0-3 0 0 0,-1 1 0 0 0,0-1 0 0 0,1 1 0 0 0,-1 0 0 0 0,0-1 0 0 0,0 1 0 0 0,1 0 0 0 0,-1-1 0 0 0,0 1 0 0 0,0 0 0 0 0,0-1 0 0 0,0 1 0 0 0,0 0 0 0 0,0 0 0 0 0,0 1 0 0 0,-1-1 0 0 0,0 1 0 0 0,1 0 0 0 0,-1 0 0 0 0,0 0 0 0 0,-1-1 0 0 0,1 1 0 0 0,0 0 0 0 0,0-1 0 0 0,-1 1 0 0 0,-1 1 0 0 0,2-3 0 0 0,1 0 0 0 0,0 1 0 0 0,0-1 0 0 0,0 0 0 0 0,0 0 0 0 0,0 0 0 0 0,0 1 0 0 0,0-1 0 0 0,-1 0 0 0 0,1 0 0 0 0,0 0 0 0 0,0 1 0 0 0,0-1 0 0 0,0 0 0 0 0,0 0 0 0 0,0 1 0 0 0,0-1 0 0 0,0 0 0 0 0,0 0 0 0 0,0 0 0 0 0,0 1 0 0 0,0-1 0 0 0,0 0 0 0 0,0 0 0 0 0,1 0 0 0 0,-1 1 0 0 0,0-1 0 0 0,0 0 0 0 0,0 0 0 0 0,0 0 0 0 0,0 1 0 0 0,0-1 0 0 0,0 0 0 0 0,1 0 0 0 0,-1 0 0 0 0,0 1 0 0 0,0-1 0 0 0,0 0 0 0 0,0 0 0 0 0,1 0 0 0 0,-1 0 0 0 0,0 0 0 0 0,0 0 0 0 0,0 0 0 0 0,1 1 0 0 0,-1-1 0 0 0,0 0 0 0 0,0 0 0 0 0,1 0 0 0 0,-1 0 0 0 0,0 0 0 0 0,0 0 0 0 0,0 0 0 0 0,1 0 0 0 0,-1 0 0 0 0,0 0 0 0 0,0 0 0 0 0,1 0 0 0 0,-1 0 0 0 0,0 0 0 0 0,0-1 0 0 0,0 1 0 0 0,1 0 0 0 0,-1 0 0 0 0,14 2 0 0 0,-3-3 0 0 0,-4-3-64 0 0,-6 4 32 0 0,-1-1-1 0 0,0 1 0 0 0,1 0 1 0 0,-1-1-1 0 0,0 1 1 0 0,0 0-1 0 0,1-1 1 0 0,-1 1-1 0 0,0 0 1 0 0,0-1-1 0 0,0 1 1 0 0,1-1-1 0 0,-1 1 1 0 0,0 0-1 0 0,0-1 1 0 0,0 1-1 0 0,0-1 1 0 0,0 1-1 0 0,0-1 0 0 0,1-2-128 0 0,0 0 87 0 0,0 0-1 0 0,0 0 1 0 0,0 0-1 0 0,0 0 1 0 0,-1 0 0 0 0,1 0-1 0 0,-1 0 1 0 0,0 0 0 0 0,0 0-1 0 0,0 0 1 0 0,0 0-1 0 0,0 0 1 0 0,-1 0 0 0 0,0-5-1 0 0,0 4-78 0 0,1 0-1 0 0,1 1 1 0 0,-1-1-1 0 0,0 0 0 0 0,1 0 1 0 0,0 1-1 0 0,0-1 1 0 0,0 1-1 0 0,0-1 1 0 0,1 1-1 0 0,-1-1 1 0 0,1 1-1 0 0,0 0 1 0 0,0-1-1 0 0,0 1 1 0 0,3-3-1 0 0,-2 2-46 0 0,-1 1 0 0 0,1-1 0 0 0,-1 0-1 0 0,0 0 1 0 0,0 0 0 0 0,0 0 0 0 0,0 0 0 0 0,-1-1 0 0 0,0 1 0 0 0,0-1-1 0 0,1-5 1 0 0,-3-6-270 0 0,0 8 47 0 0,1 1-1 0 0,0-1 1 0 0,1-7-1 0 0,-1 13 380 0 0,0 1 0 0 0,0-1-1 0 0,0 1 1 0 0,1 0 0 0 0,-1-1 0 0 0,0 1 0 0 0,1 0 0 0 0,-1-1-1 0 0,1 1 1 0 0,0 0 0 0 0,-1 0 0 0 0,1 0 0 0 0,0-1 0 0 0,0 1-1 0 0,0 0 1 0 0,0 0 0 0 0,0 0 0 0 0,0 0 0 0 0,0 0 0 0 0,0 1 0 0 0,0-1-1 0 0,2-1 1 0 0,9-4 421 0 0,-13 3 406 0 0,1 3-772 0 0,0 0-1 0 0,0 0 1 0 0,0 0 0 0 0,0 0-1 0 0,0 0 1 0 0,0 0-1 0 0,1 0 1 0 0,-1 0-1 0 0,0 0 1 0 0,0 0-1 0 0,0 0 1 0 0,0 0-1 0 0,0 0 1 0 0,0 0-1 0 0,0 0 1 0 0,0 0-1 0 0,0 0 1 0 0,0 0-1 0 0,0 0 1 0 0,0 0-1 0 0,0 0 1 0 0,0 0-1 0 0,0 0 1 0 0,0 0-1 0 0,0 0 1 0 0,0-1-1 0 0,1 1 1 0 0,-1 0-1 0 0,0 0 1 0 0,0 0-1 0 0,0 0 1 0 0,0 0-1 0 0,0 0 1 0 0,0 0-1 0 0,0 0 1 0 0,0 0-1 0 0,0 0 1 0 0,0 0-1 0 0,0 0 1 0 0,0 0-1 0 0,0 0 1 0 0,0-1-1 0 0,0 1 1 0 0,0 0-1 0 0,0 0 1 0 0,0 0 0 0 0,0 0-1 0 0,0 0 1 0 0,0 0-1 0 0,-1 0 1 0 0,1 0-1 0 0,0 0 1 0 0,0 0-1 0 0,0 0 1 0 0,0 0-1 0 0,0 0 1 0 0,0 0-1 0 0,0 0 1 0 0,0 0-1 0 0,0 0 1 0 0,0 0-1 0 0,0-1 1 0 0,0 1-1 0 0,0 0 1 0 0,0 0-1 0 0,0 0 1 0 0,0 0-1 0 0,0 0 1 0 0,-1 0-1 0 0,6-6 1031 0 0,-5 6-996 0 0,0 0-1 0 0,0 0 1 0 0,0-1 0 0 0,1 1 0 0 0,-1 0-1 0 0,0 0 1 0 0,0 0 0 0 0,0-1-1 0 0,0 1 1 0 0,0 0 0 0 0,1 0-1 0 0,-1 0 1 0 0,0-1 0 0 0,0 1-1 0 0,0 0 1 0 0,0 0 0 0 0,1 0-1 0 0,-1 0 1 0 0,0 0 0 0 0,0 0-1 0 0,1-1 1 0 0,-1 1 0 0 0,0 0-1 0 0,0 0 1 0 0,0 0 0 0 0,1 0-1 0 0,-1 0 1 0 0,0 0 0 0 0,0 0-1 0 0,1 0 1 0 0,-1 0 0 0 0,0 0 0 0 0,1 0-1 0 0,0 0 468 0 0,-1 0 0 0 0,0 0 0 0 0,0 0 0 0 0,0 0 0 0 0,0 0 0 0 0,0 0-69 0 0,1 1-294 0 0,0-1-100 0 0,0 1 1 0 0,0 0-1 0 0,0-1 0 0 0,0 1 1 0 0,-1 0-1 0 0,1-1 0 0 0,0 1 1 0 0,0 0-1 0 0,-1 0 0 0 0,1 0 1 0 0,-1 0-1 0 0,1 0 0 0 0,-1 0 1 0 0,1 0-1 0 0,-1 0 0 0 0,1 0 1 0 0,-1 0-1 0 0,0 0 0 0 0,0 0 0 0 0,1 0 1 0 0,-1 0-1 0 0,0 0 0 0 0,0 0 1 0 0,0 0-1 0 0,0 0 0 0 0,0 0 1 0 0,0 0-1 0 0,-1 0 0 0 0,1 2 1 0 0,-1-2-17 0 0,1 0 1 0 0,0 0-1 0 0,0 0 0 0 0,0 0 1 0 0,0 0-1 0 0,0 0 1 0 0,0 0-1 0 0,0 0 1 0 0,0 0-1 0 0,0 0 0 0 0,0 0 1 0 0,0 0-1 0 0,1 0 1 0 0,-1 0-1 0 0,0 0 1 0 0,2 2-1 0 0,-1-1-28 0 0,1 0-4 0 0,0 0-1 0 0,-1 1 1 0 0,1-1 0 0 0,-1 1 0 0 0,0-1-1 0 0,0 1 1 0 0,0 0 0 0 0,0-1 0 0 0,0 1-1 0 0,0 0 1 0 0,-1-1 0 0 0,1 1 0 0 0,-1 0-1 0 0,0 4 1 0 0,-1 9-1 0 0,5-11 0 0 0,8 8 0 0 0,-10-8 0 0 0,-2-4 0 0 0,1 1 0 0 0,0-1 0 0 0,-1 0 0 0 0,1 0 0 0 0,0 0 0 0 0,0 0 0 0 0,0 1 0 0 0,0-1 0 0 0,-1 0 0 0 0,2 0 0 0 0,-1-1 0 0 0,0 1 0 0 0,0 0 0 0 0,0 0 0 0 0,0 0 0 0 0,2 0 0 0 0,0 0 0 0 0,0 1 0 0 0,0-1 0 0 0,0 0 0 0 0,0 0 0 0 0,0 0 0 0 0,1 0 0 0 0,-1-1 0 0 0,0 1 0 0 0,0-1 0 0 0,4 0 0 0 0,0 0 0 0 0,-6 1 0 0 0,0-1 0 0 0,-1 0 0 0 0,1 0 0 0 0,0 0 0 0 0,0 0 0 0 0,-1 0 0 0 0,1 0 0 0 0,0 0 0 0 0,0 0 0 0 0,-1 0 0 0 0,1 0 0 0 0,0 0 0 0 0,0-1 0 0 0,-1 1 0 0 0,1 0 0 0 0,0 0 0 0 0,0-1 0 0 0,-1 1 0 0 0,1 0 0 0 0,0-1 0 0 0,-1 1 0 0 0,1-1 0 0 0,-1 1 0 0 0,1-1 0 0 0,-1 1 0 0 0,1-1 0 0 0,-1 0 0 0 0,1 1 0 0 0,-1-1 0 0 0,1 0 0 0 0,1-2 0 0 0,8-8 345 0 0,-1-1-1 0 0,14-21 1 0 0,-15 21-7 0 0,1 0 0 0 0,16-19 0 0 0,-17 23-338 0 0,-3 1 0 0 0,2 5 0 0 0,-12 33 0 0 0,9 2 0 0 0,-2-27 0 0 0,-2-1 0 0 0,1 0 0 0 0,0 1 0 0 0,-1-1 0 0 0,0 1 0 0 0,-1 9 0 0 0,0-8 0 0 0,0-5 0 0 0,0 1 0 0 0,1 0 0 0 0,-1 0 0 0 0,1 0 0 0 0,0 0 0 0 0,0 0 0 0 0,0 0 0 0 0,1 6 0 0 0,-2 11 0 0 0,1-19 2 0 0,0 0-1 0 0,0-1 1 0 0,0 1-1 0 0,0 0 1 0 0,0-1 0 0 0,0 1-1 0 0,1 0 1 0 0,-1 0-1 0 0,0-1 1 0 0,0 1 0 0 0,1 0-1 0 0,-1-1 1 0 0,1 1-1 0 0,-1 0 1 0 0,1 0 0 0 0,0 0-3 0 0,0 0 1 0 0,-1-1-1 0 0,0 1 1 0 0,1 0-1 0 0,-1-1 1 0 0,1 1-1 0 0,-1 0 1 0 0,0 0-1 0 0,1-1 1 0 0,-1 1-1 0 0,0 0 1 0 0,0 0-1 0 0,1 1 1 0 0,-2 2-22 0 0,1-1 0 0 0,0 1 1 0 0,-1 0-1 0 0,0-1 0 0 0,1 1 0 0 0,-4 5 1 0 0,4-7-675 0 0,2-2-764 0 0,4 0 739 0 0,-5-2-6567 0 0,-1-4-1062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9:3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11975 0 0,'0'0'267'0'0,"0"0"42"0"0,0 0 17 0 0,0 0-28 0 0,3-2-58 0 0,8-6 491 0 0,-11 8-700 0 0,1 0 1 0 0,-1 0-1 0 0,0 0 0 0 0,0-1 0 0 0,0 1 1 0 0,0 0-1 0 0,1 0 0 0 0,-1 0 1 0 0,0 0-1 0 0,0 0 0 0 0,0-1 0 0 0,0 1 1 0 0,1 0-1 0 0,-1 0 0 0 0,0 0 1 0 0,0-1-1 0 0,0 1 0 0 0,0 0 0 0 0,0 0 1 0 0,0 0-1 0 0,0-1 0 0 0,0 1 1 0 0,0 0-1 0 0,0 0 0 0 0,0 0 1 0 0,0-1-1 0 0,1 1 0 0 0,-2 0 0 0 0,1 0 1 0 0,0-1-1 0 0,0 1 0 0 0,0 0 1 0 0,0 0-1 0 0,0 0 0 0 0,0-1 0 0 0,0 1 1 0 0,0 0-1 0 0,0 0 0 0 0,0-1 1 0 0,0 1-1 0 0,-1-7 3859 0 0,12-7-1842 0 0,-10 12-1536 0 0,1 1 0 0 0,1-1-289 0 0,5-4 271 0 0,20 2 1948 0 0,-14 4-2425 0 0,0 6-17 0 0,11 5 443 0 0,-23-10 45 0 0,0 1 21 0 0,3 4-215 0 0,-1-1-231 0 0,0-1 0 0 0,-1 1 0 0 0,1 0-1 0 0,2 6 1 0 0,33 63-63 0 0,-12-17 0 0 0,-21-45 0 0 0,-1 1 0 0 0,-1-1 0 0 0,0 1 0 0 0,-1 1 0 0 0,3 17 0 0 0,-1-2 0 0 0,-1-3 0 0 0,-1-1 0 0 0,-1 1 0 0 0,-1 34 0 0 0,-6 18 0 0 0,4-49 0 0 0,0-25 0 0 0,2 17 0 0 0,2-10 0 0 0,3-1 0 0 0,2 0 0 0 0,-2 1 0 0 0,-3 1 0 0 0,-1 0 0 0 0,-5-2 0 0 0,-4 3-2105 0 0,4-11-2629 0 0,0 1-1133 0 0,3-3-571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9:4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91 5983 0 0,'0'0'274'0'0,"0"0"-6"0"0,0-1-172 0 0,0-2-81 0 0,3-13 204 0 0,3-5 5109 0 0,4-8-1434 0 0,-6 16-2608 0 0,-3 11-730 0 0,-1 2 79 0 0,0 0 18 0 0,0 0-21 0 0,0 0-101 0 0,0-5 4979 0 0,0 10-2652 0 0,0 3-4149 0 0,-2-1 1315 0 0,1 0 0 0 0,-1 0 1 0 0,-1 0-1 0 0,1-1 0 0 0,-1 1 0 0 0,0-1 0 0 0,-1 1 1 0 0,1-1-1 0 0,-1 0 0 0 0,-1 0 0 0 0,1-1 0 0 0,-9 9 0 0 0,-8 8 114 0 0,-40 29 0 0 0,57-48-136 0 0,1-1 6 0 0,-2 2 2 0 0,-1 1 0 0 0,0-1 0 0 0,0 0 0 0 0,-1 0 0 0 0,1 0 0 0 0,-1-1 0 0 0,1 0 0 0 0,-1-1 0 0 0,0 1 0 0 0,0-1 1 0 0,0-1-1 0 0,-9 2 0 0 0,12-2 2 0 0,-14 0 40 0 0,11-1-18 0 0,-22-8-15 0 0,21 7-32 0 0,6 0-53 0 0,2 1-10 0 0,0 0-9 0 0,0 0-3 0 0,0 0 0 0 0,0 0-28 0 0,0 0-119 0 0,0 0-55 0 0,0 0-13 0 0,0 0-174 0 0,0 0-727 0 0,0 0-315 0 0,0 0-1303 0 0,0 0-4964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9:4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5527 0 0,'0'0'423'0'0,"0"0"-10"0"0,0 0 994 0 0,0 0 464 0 0,0 0 90 0 0,0 0-113 0 0,0 0-556 0 0,0 0-240 0 0,2-1-48 0 0,14-4 490 0 0,13-5 1744 0 0,-10-1-2333 0 0,0-1-1 0 0,-1 0 1 0 0,0-2 0 0 0,23-22 0 0 0,-36 29-676 0 0,1-2-1 0 0,-1 1 1 0 0,0-1 0 0 0,-1 1 0 0 0,0-1-1 0 0,4-15 1 0 0,-7 23-77 0 0,-1 1-140 0 0,0-1-1 0 0,0 1 1 0 0,1 0-1 0 0,-1-1 1 0 0,0 1-1 0 0,0 0 1 0 0,0-1-1 0 0,0 1 1 0 0,1 0-1 0 0,-1-1 1 0 0,0 1-1 0 0,0 0 1 0 0,0-1-1 0 0,0 1 1 0 0,0-1-1 0 0,0 1 1 0 0,0 0-1 0 0,0-1 1 0 0,0 1-1 0 0,0 0 1 0 0,0-1 0 0 0,0 1-1 0 0,0-1 1 0 0,0 1-1 0 0,-1 0 1 0 0,1-1-1 0 0,0 1 1 0 0,0 0-1 0 0,0-1 1 0 0,0 1-1 0 0,-1 0 1 0 0,1-1-1 0 0,0 1 1 0 0,0 0-1 0 0,-1 0 1 0 0,1-1-1 0 0,0 1 1 0 0,0 0-1 0 0,-1 0 1 0 0,1-1-1 0 0,0 1 1 0 0,-1 0-1 0 0,0-1 17 0 0,0 0 0 0 0,0 1 1 0 0,0-1-1 0 0,0 1 0 0 0,0-1 0 0 0,0 1 0 0 0,0 0 0 0 0,0-1 0 0 0,0 1 0 0 0,0 0 0 0 0,0-1 0 0 0,0 1 0 0 0,-2 0 0 0 0,-2 2 4 0 0,-1 1-1 0 0,1-1 1 0 0,0 1 0 0 0,0 0-1 0 0,1 0 1 0 0,-1 1-1 0 0,1-1 1 0 0,-1 1 0 0 0,1 0-1 0 0,-6 8 1 0 0,1-3-12 0 0,2-3-14 0 0,1 1 1 0 0,-1 0-1 0 0,1 0 1 0 0,0 1-1 0 0,1 0 0 0 0,0 0 1 0 0,0 0-1 0 0,1 1 1 0 0,-6 12-1 0 0,10-19-6 0 0,-1-1 0 0 0,0 1 0 0 0,0 0 0 0 0,1 0 0 0 0,-1 0 0 0 0,1 0 0 0 0,0-1 0 0 0,-1 1 0 0 0,1 0 0 0 0,0 3 0 0 0,1 0 0 0 0,0 9 0 0 0,0-10-5 0 0,0-1 0 0 0,1 1 0 0 0,-1-1 1 0 0,1 0-1 0 0,0 1 0 0 0,0-1 0 0 0,0 0 0 0 0,1 0 0 0 0,-1 0 0 0 0,1-1 1 0 0,0 1-1 0 0,-1 0 0 0 0,5 1 0 0 0,-3 0-3 0 0,1-1-1 0 0,0 0 1 0 0,1 0-1 0 0,-1 0 1 0 0,0-1-1 0 0,1 0 1 0 0,8 3-1 0 0,-7-4 9 0 0,-4 0 0 0 0,0 0 0 0 0,1 0 0 0 0,-1 0 0 0 0,0-1 0 0 0,1 1 0 0 0,-1-1 0 0 0,0 0 0 0 0,1 0 0 0 0,-1 0 0 0 0,0-1 0 0 0,1 1 0 0 0,-1-1 0 0 0,0 1 0 0 0,0-1 0 0 0,4-2 0 0 0,16-5 0 0 0,-10 4 0 0 0,7 0 3 0 0,-18 4-30 0 0,0 0-89 0 0,-2 0-7 0 0,0 0 10 0 0,0 0-126 0 0,6-2-370 0 0,-2 1-1668 0 0,-3-1-4818 0 0,-1 2-845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9:4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57 11975 0 0,'0'0'267'0'0,"0"0"42"0"0,0 0 17 0 0,0 0-28 0 0,1-2-196 0 0,1-7 47 0 0,-2 7 571 0 0,0 2 249 0 0,0 0 45 0 0,0 0-944 0 0,0-1 0 0 0,0 1 0 0 0,0 0 0 0 0,0-1 0 0 0,0 1 0 0 0,0-1 1 0 0,0 1-1 0 0,1 0 0 0 0,-1-1 0 0 0,0 1 0 0 0,0-1 0 0 0,0 1 0 0 0,0 0 1 0 0,1-1-1 0 0,-1 1 0 0 0,0 0 0 0 0,0-1 0 0 0,1 1 0 0 0,-1 0 0 0 0,0 0 0 0 0,1-1 1 0 0,0-1 6184 0 0,1 15-6108 0 0,-1-1 1 0 0,0 1-1 0 0,-1 0 0 0 0,0-1 1 0 0,-3 19-1 0 0,-16 66 597 0 0,16-86-732 0 0,1-1-12 0 0,-4 10 0 0 0,-3 8 0 0 0,6-17-64 0 0,3-9-273 0 0,0-2-138 0 0,0 0-33 0 0,1-2-4 0 0,10-22-459 0 0,-3 10-245 0 0,7-21-1 0 0,4-32-3500 0 0,6-33 2094 0 0,-9 45 1223 0 0,-14 46 2890 0 0,-7 12 2279 0 0,-3 6-382 0 0,4-4-4171 0 0,1 1 1118 0 0,0 0 0 0 0,1-1 0 0 0,-1 2 0 0 0,1-1 0 0 0,0 0 0 0 0,0 0 0 0 0,1 1 0 0 0,0-1 0 0 0,0 1 0 0 0,1-1 0 0 0,-1 1 0 0 0,1 0 0 0 0,1-1 0 0 0,-1 1 1 0 0,1-1-1 0 0,1 1 0 0 0,2 8 0 0 0,1 0 28 0 0,0-11-239 0 0,-2-2 0 0 0,-1-1-56 0 0,-1 0-1 0 0,-1 0-1 0 0,1 0 1 0 0,0 0-1 0 0,0-1 1 0 0,0 1 0 0 0,0 0-1 0 0,0-1 1 0 0,0 1-1 0 0,0-1 1 0 0,0 1-1 0 0,0-1 1 0 0,0 0-1 0 0,1 1 1 0 0,1-1-4 0 0,0 0 0 0 0,0 0 0 0 0,-1-1 0 0 0,1 1 0 0 0,0-1 0 0 0,-1 1 0 0 0,1-1 0 0 0,-1 0 0 0 0,4-2 0 0 0,1 1-62 0 0,-1 0 0 0 0,0-1 0 0 0,0 0 0 0 0,0-1 0 0 0,0 1 0 0 0,0-1 0 0 0,0 0 0 0 0,-1-1 0 0 0,0 1 0 0 0,0-1 0 0 0,5-6 0 0 0,20-20 1164 0 0,-5 6-296 0 0,-16 15-852 0 0,-1 2-16 0 0,-7 8 1 0 0,-1-1 0 0 0,0 1 0 0 0,0 0 0 0 0,0 0 0 0 0,0-1 0 0 0,1 1 0 0 0,-1 0 0 0 0,0 0 0 0 0,0-1 0 0 0,0 1 0 0 0,1 0 0 0 0,-1 0 0 0 0,0 0 0 0 0,0 0 0 0 0,1-1 1 0 0,-1 1-1 0 0,0 0 0 0 0,0 0 0 0 0,1 0 0 0 0,-1 0 0 0 0,0 0 0 0 0,1 0 0 0 0,-1 0 0 0 0,0 0 0 0 0,1 0 0 0 0,-1 0 0 0 0,0 0 0 0 0,0 0 0 0 0,1 0 0 0 0,-1 0 0 0 0,0 0 0 0 0,1 0 0 0 0,-1 0 0 0 0,0 0 0 0 0,1 0 0 0 0,-1 0 0 0 0,0 0 0 0 0,0 1 0 0 0,1-1 0 0 0,-1 0 0 0 0,0 0 0 0 0,0 0 0 0 0,1 0 0 0 0,-1 1 0 0 0,0-1 0 0 0,0 0 0 0 0,0 0 0 0 0,1 1 0 0 0,-1-1 1 0 0,0 0-1 0 0,0 0 0 0 0,0 1 0 0 0,0-1 0 0 0,1 0 0 0 0,-1 0 0 0 0,0 1 0 0 0,0-1 0 0 0,0 0 0 0 0,0 1 0 0 0,0-1 0 0 0,0 0 0 0 0,0 1 0 0 0,0-1 0 0 0,0 0 0 0 0,0 0 0 0 0,0 1 0 0 0,0-1 0 0 0,0 0 0 0 0,0 1 0 0 0,1 9 237 0 0,0 0-1 0 0,-1 0 1 0 0,0 0 0 0 0,0 1 0 0 0,-3 13-1 0 0,-2 31 313 0 0,5-39-550 0 0,1-5-64 0 0,0-9-273 0 0,-1 0-138 0 0,0-2-332 0 0,-1 7 1769 0 0,1-5-3621 0 0,-1-1-3666 0 0,-5-4 4278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9:4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81 7831 0 0,'0'0'603'0'0,"-1"-2"-396"0"0,-2-36 6486 0 0,2 23-4316 0 0,1 13-1358 0 0,-4-4 687 0 0,4 5-1520 0 0,0 0-1 0 0,-1 1 1 0 0,1-1-1 0 0,0 0 1 0 0,0 0-1 0 0,-1 1 0 0 0,1-1 1 0 0,-1 0-1 0 0,1 1 1 0 0,-1-1-1 0 0,1 0 0 0 0,-1 1 1 0 0,1-1-1 0 0,-1 1 1 0 0,0-2-1 0 0,-1 1-46 0 0,-1 0-1 0 0,1 1 0 0 0,0-1 1 0 0,0 0-1 0 0,-1 1 1 0 0,1-1-1 0 0,0 1 0 0 0,-1 0 1 0 0,1-1-1 0 0,0 1 1 0 0,-3 1-1 0 0,2-1-46 0 0,1 1-1 0 0,-1 0 1 0 0,1 0 0 0 0,-1 0-1 0 0,1 0 1 0 0,0 0 0 0 0,-1 1-1 0 0,1-1 1 0 0,0 1 0 0 0,0-1-1 0 0,0 1 1 0 0,0 0 0 0 0,1 0-1 0 0,-4 4 1 0 0,-6 8-140 0 0,10-11-107 0 0,1 0-62 0 0,-1-2-252 0 0,1-1-1062 0 0,0 0-4385 0 0,0 0-1876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2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94 259 7831 0 0,'2'-2'603'0'0,"32"-29"123"0"0,-18 14 3081 0 0,0 0 1 0 0,23-34 0 0 0,-38 48-3399 0 0,1 1 0 0 0,-1-1 0 0 0,1 0 0 0 0,-1 1 0 0 0,0-1 0 0 0,0 0 0 0 0,-1 0 0 0 0,2-5 0 0 0,-2 6 117 0 0,0 2-13 0 0,0 0-32 0 0,0 0-129 0 0,-11 0 220 0 0,7-1-469 0 0,-1 1-1 0 0,1 0 0 0 0,-1 0 1 0 0,1 1-1 0 0,-1-1 0 0 0,1 1 1 0 0,-5 1-1 0 0,-4 5-73 0 0,0 0 0 0 0,0 1 0 0 0,1 0 0 0 0,0 1 0 0 0,1 0 0 0 0,0 1 0 0 0,-11 12 0 0 0,15-14-29 0 0,-1 0 0 0 0,1 0 0 0 0,1 1 0 0 0,-1 0 0 0 0,-6 13 0 0 0,8-10 0 0 0,4-1-13 0 0,2-9-1 0 0,-1-1 1 0 0,1 1-1 0 0,0-1 1 0 0,-1 1-1 0 0,1-1 1 0 0,0 1 0 0 0,0-1-1 0 0,0 0 1 0 0,0 1-1 0 0,1-1 1 0 0,-1 0-1 0 0,0 0 1 0 0,3 2-1 0 0,-2-1-16 0 0,-1-1 21 0 0,1 1-1 0 0,0-1 1 0 0,0 0-1 0 0,1 0 1 0 0,-1 0-1 0 0,0 0 1 0 0,0 0-1 0 0,0 0 1 0 0,1 0-1 0 0,-1-1 1 0 0,0 1-1 0 0,1-1 1 0 0,-1 0-1 0 0,0 0 1 0 0,1 0-1 0 0,-1 0 1 0 0,1 0-1 0 0,-1 0 1 0 0,3-1-1 0 0,0 0-7 0 0,-1 0 0 0 0,1 0 0 0 0,-1 0 0 0 0,1-1 0 0 0,-1 1-1 0 0,1-1 1 0 0,-1-1 0 0 0,4-2 0 0 0,-1 1 17 0 0,7-6 0 0 0,-1 1 0 0 0,0-2 0 0 0,-1 0 0 0 0,22-24 0 0 0,-10 9 87 0 0,-22 25-15 0 0,-2 1 14 0 0,-1 2-57 0 0,0 1 0 0 0,0 0 0 0 0,0-1 0 0 0,0 1 0 0 0,-1-1 0 0 0,1 0 0 0 0,-4 5 0 0 0,1-1 14 0 0,-15 23 26 0 0,12-20-49 0 0,1-1 0 0 0,0 2 0 0 0,1-1-1 0 0,0 1 1 0 0,1 0 0 0 0,-7 18 0 0 0,9-17-32 0 0,1-9-51 0 0,4-3-21 0 0,12-6 62 0 0,-1-1-1 0 0,1 0 1 0 0,23-18-1 0 0,39-37-38 0 0,-65 53 59 0 0,30-30 2 0 0,70-85 0 0 0,-107 120 12 0 0,0 0 0 0 0,0 0-1 0 0,8-6 1 0 0,1 0 18 0 0,-5 1 37 0 0,-5 2 13 0 0,-3 7 5 0 0,-1 1 18 0 0,-2 1-12 0 0,-3 1-81 0 0,1 0 1 0 0,-1 1 0 0 0,1-1 0 0 0,0 1-1 0 0,0 1 1 0 0,0-1 0 0 0,0 0 0 0 0,1 1-1 0 0,0 0 1 0 0,-1 0 0 0 0,1 0 0 0 0,0 0-1 0 0,1 0 1 0 0,-1 1 0 0 0,1-1-1 0 0,0 1 1 0 0,0-1 0 0 0,0 1 0 0 0,1 0-1 0 0,-2 9 1 0 0,-1-2-11 0 0,-9 16 0 0 0,8-11 3 0 0,6-13-5 0 0,0-2-11 0 0,1 2-35 0 0,1-3 41 0 0,0 1 2 0 0,0 0 1 0 0,1-1-1 0 0,-1 0 1 0 0,1 0-1 0 0,-1 0 0 0 0,1 0 1 0 0,-1 0-1 0 0,1-1 1 0 0,-1 1-1 0 0,1-1 0 0 0,0 0 1 0 0,-1 0-1 0 0,1 0 1 0 0,3-1-1 0 0,-2 1 5 0 0,17-5 0 0 0,-12 3 11 0 0,-10 2-7 0 0,1 1 1 0 0,-1 1-1 0 0,0-1 1 0 0,1 0-1 0 0,-1 0 0 0 0,0 0 1 0 0,0 0-1 0 0,0 0 1 0 0,0 0-1 0 0,0 0 1 0 0,0 1-1 0 0,0-2-4 0 0,-1 5 14 0 0,1 0 0 0 0,-1 0 0 0 0,0-1 0 0 0,0 1-1 0 0,0 0 1 0 0,-3 7 0 0 0,-22 31 125 0 0,17-28-124 0 0,2-4 27 0 0,7-10-41 0 0,0-1-1 0 0,0 0 1 0 0,0 1-1 0 0,0-1 1 0 0,-1 0-1 0 0,1 1 1 0 0,0-1-1 0 0,0 0 0 0 0,0 1 1 0 0,0-1-1 0 0,0 1 1 0 0,0-1-1 0 0,0 0 1 0 0,0 1-1 0 0,0-1 1 0 0,0 0-1 0 0,0 1 0 0 0,0-1 1 0 0,0 1-1 0 0,0-1 1 0 0,0 0-1 0 0,0 1 1 0 0,1 0-1 0 0,0-1-2 0 0,1 1 0 0 0,0 0 0 0 0,-1-1-1 0 0,1 1 1 0 0,0-1 0 0 0,-1 0 0 0 0,1 1 0 0 0,0-1 0 0 0,-1 0-1 0 0,1 0 1 0 0,0 0 0 0 0,-1 0 0 0 0,1-1 0 0 0,0 1 0 0 0,-1 0-1 0 0,1-1 1 0 0,0 1 0 0 0,2-2 0 0 0,2 0-3 0 0,-1 1 0 0 0,0-2-1 0 0,0 1 1 0 0,0-1 0 0 0,5-2 0 0 0,-4 0-79 0 0,-1 1-1 0 0,1-1 1 0 0,-1 0 0 0 0,0 0-1 0 0,0 0 1 0 0,-1 0-1 0 0,1-1 1 0 0,-1 0 0 0 0,3-7-1 0 0,-4 8-1615 0 0,-1 0-1 0 0,0-1 1 0 0,0 1-1 0 0,0-8 1 0 0,0 1-6546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9:4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29 185 4607 0 0,'0'0'354'0'0,"0"0"3"0"0,0 0 882 0 0,-3-6 1505 0 0,1 2 1662 0 0,0 0-3970 0 0,0 0 1 0 0,0 1-1 0 0,1-1 0 0 0,0 0 0 0 0,0-1 1 0 0,0 1-1 0 0,0 0 0 0 0,1 0 0 0 0,-1 0 0 0 0,1-1 1 0 0,1-4-1 0 0,0-7 1274 0 0,8-26 0 0 0,-3 11-674 0 0,-3 4 481 0 0,-4 23-899 0 0,-4 13-576 0 0,-1 10 24 0 0,1 1 0 0 0,0 0 0 0 0,1 0 0 0 0,-1 29-1 0 0,5-46-46 0 0,0 6 28 0 0,0-1 1 0 0,0 0-1 0 0,1 1 1 0 0,0-1-1 0 0,0 0 1 0 0,4 11-1 0 0,-1-5-47 0 0,4-2 0 0 0,3-4 0 0 0,1-4 0 0 0,-9-4 0 0 0,1 0 0 0 0,-1 0 0 0 0,0-1 0 0 0,1 1 0 0 0,-1-1 0 0 0,0 0 0 0 0,0 0 0 0 0,1 0 0 0 0,-1 0 0 0 0,0 0 0 0 0,0-1 0 0 0,0 0 0 0 0,-1 1 0 0 0,6-5 0 0 0,0 0 0 0 0,0-1 0 0 0,0 0 0 0 0,8-12 0 0 0,15-12-57 0 0,-24 24 18 0 0,1-1 1 0 0,-1 0-1 0 0,-1 0 1 0 0,1 0 0 0 0,6-13-1 0 0,16-29-226 0 0,-19 28 1570 0 0,-10 20-862 0 0,-1 3-294 0 0,-3 5-147 0 0,1-1 0 0 0,0 0 1 0 0,0 1-1 0 0,0 0 0 0 0,0 0 0 0 0,1-1 0 0 0,0 1 1 0 0,-1 8-1 0 0,-9 56-5 0 0,9-44 2 0 0,0 15 13 0 0,1 0 0 0 0,2 0 0 0 0,9 63 0 0 0,-1 7 4 0 0,-7-90-16 0 0,-2-1 0 0 0,0 1 0 0 0,-1 0 0 0 0,-9 34 0 0 0,8-42 0 0 0,-4-2 11 0 0,-2-2 31 0 0,0-3-20 0 0,6-5 20 0 0,-30-1 62 0 0,18-3-9 0 0,11 0-83 0 0,3 1 1 0 0,-10-6 25 0 0,3 3-8 0 0,1 0 1 0 0,0-1-1 0 0,-9-9 0 0 0,13 10-7 0 0,-1 1-1 0 0,1-1 1 0 0,1 0-1 0 0,-1 0 1 0 0,1 0-1 0 0,-1 0 1 0 0,0-7-1 0 0,1 10-22 0 0,1-2 0 0 0,2-10 0 0 0,0 10 0 0 0,-1 1 0 0 0,1-1 1 0 0,1 1-1 0 0,-1 0 0 0 0,0-1 0 0 0,1 1 0 0 0,0 0 0 0 0,-1 0 0 0 0,1 0 1 0 0,0 0-1 0 0,1 1 0 0 0,-1-1 0 0 0,5-4 0 0 0,4-2-28 0 0,0 1 0 0 0,16-10 0 0 0,10-6-71 0 0,86-74-4485 0 0,-100 79 2581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9:4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72 11975 0 0,'0'0'267'0'0,"0"0"42"0"0,0 0 17 0 0,0 0-28 0 0,-5-7-47 0 0,2 6 294 0 0,0 0-1 0 0,1 0 1 0 0,-1 0 0 0 0,0 1 0 0 0,0-1-1 0 0,0 1 1 0 0,0 0 0 0 0,0-1-1 0 0,1 1 1 0 0,-7 1 0 0 0,2 0 296 0 0,6-1 151 0 0,1 0 28 0 0,0 0-133 0 0,-5-5 1494 0 0,5 5-2330 0 0,0-1 0 0 0,0 1-1 0 0,0-1 1 0 0,0 1 0 0 0,0 0-1 0 0,0-1 1 0 0,0 1-1 0 0,0 0 1 0 0,0-1 0 0 0,0 1-1 0 0,0-1 1 0 0,0 1 0 0 0,0 0-1 0 0,0-1 1 0 0,0 1-1 0 0,1 0 1 0 0,-1-1 0 0 0,0 1-1 0 0,0 0 1 0 0,0 0 0 0 0,1-1-1 0 0,-1 1 1 0 0,0 0-1 0 0,0-1 1 0 0,1 1 0 0 0,-1 0-1 0 0,0 0 1 0 0,1 0 0 0 0,-1-1-1 0 0,0 1 1 0 0,1 0-1 0 0,-1 0 1 0 0,0 0 0 0 0,1 0-1 0 0,-1 0 1 0 0,0-1 0 0 0,1 1-1 0 0,-1 0 1 0 0,0 0-1 0 0,1 0 1 0 0,7-2-51 0 0,0 1 0 0 0,1-1 0 0 0,-1 1 0 0 0,0 0 0 0 0,0 1 0 0 0,13 1 0 0 0,19-2 0 0 0,29-2 617 0 0,-48 3-259 0 0,-1-1-1 0 0,1 0 1 0 0,36-9 0 0 0,-39 7-358 0 0,-10 0 0 0 0,-6-2 0 0 0,-3 4 0 0 0,0 0 0 0 0,0 0 0 0 0,0 0 0 0 0,0 0 0 0 0,0 1 0 0 0,0-1 0 0 0,0 0 0 0 0,0 1 0 0 0,0-1 0 0 0,0 0 0 0 0,0 1 0 0 0,0-1 0 0 0,-1 1 0 0 0,1 0 0 0 0,0-1 0 0 0,0 1 0 0 0,-1 0 0 0 0,1 0 0 0 0,0 0 0 0 0,-1 0 0 0 0,1 0 0 0 0,-2 0 0 0 0,-30 3 0 0 0,30-3 0 0 0,-31 9-3588 0 0,22-6 1568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29:5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5 207 1375 0 0,'-4'-15'66'0'0,"3"12"140"0"0,1 3 573 0 0,0 0 248 0 0,0 0 49 0 0,1-14 1660 0 0,2 7-3036 0 0,-3 5 889 0 0,1 1-1 0 0,0-1 1 0 0,-1 1-1 0 0,1 0 1 0 0,0-1-1 0 0,0 1 1 0 0,0 0-1 0 0,0 0 1 0 0,2-2-1 0 0,-1 2-104 0 0,-2 1-11 0 0,0 0-21 0 0,0 0-85 0 0,0 0-42 0 0,0 0-5 0 0,1 0-278 0 0,-1 1-1 0 0,1-1 1 0 0,0 1-1 0 0,-1-1 1 0 0,1 0-1 0 0,0 1 1 0 0,-1-1-1 0 0,1 0 1 0 0,0 0-1 0 0,0 1 0 0 0,-1-1 1 0 0,1 0-1 0 0,0 0 1 0 0,0 0-1 0 0,1 0 1 0 0,8 2 118 0 0,15-1 502 0 0,-20-1-581 0 0,0 1 0 0 0,-1-1 1 0 0,1-1-1 0 0,-1 1 0 0 0,1-1 1 0 0,0 1-1 0 0,8-4 0 0 0,-7 2 30 0 0,0 1 0 0 0,0 0-1 0 0,0 0 1 0 0,0 0 0 0 0,0 1-1 0 0,12 1 1 0 0,-10-1-16 0 0,0 0-1 0 0,0 0 1 0 0,0-1 0 0 0,9-1-1 0 0,29-8 594 0 0,81-7-1 0 0,-96 12-534 0 0,-25 3-119 0 0,0 1 0 0 0,1 0 0 0 0,0 1 0 0 0,-1-1 0 0 0,1 1 0 0 0,-1 1 0 0 0,8 0 0 0 0,-11 0-22 0 0,5 1 21 0 0,1-1 0 0 0,0 0-1 0 0,0 0 1 0 0,15 0 0 0 0,36-3 113 0 0,10 0-41 0 0,-48 1-51 0 0,1 1 1 0 0,39 4-1 0 0,-6 1-25 0 0,-33-3 17 0 0,-15-1-32 0 0,0-1-1 0 0,0 0 0 0 0,-1 0 1 0 0,17-2-1 0 0,129-18 279 0 0,-47 8 76 0 0,-30 1-134 0 0,-54 7-169 0 0,1 0 0 0 0,29 0 0 0 0,-10 2-15 0 0,1-1 0 0 0,44-10 0 0 0,-53 8-24 0 0,42 0 1 0 0,-23 5 0 0 0,-28 0 18 0 0,49-5 0 0 0,-20 2 175 0 0,-42 3-110 0 0,1-1 0 0 0,0 0-1 0 0,15-3 1 0 0,-22 3-73 0 0,1 0 0 0 0,-1 0 0 0 0,0 1-1 0 0,8 0 1 0 0,-9 1-16 0 0,-1-1 0 0 0,1 0-1 0 0,0 0 1 0 0,-1-1 0 0 0,1 1-1 0 0,-1-1 1 0 0,8-2-1 0 0,-5 1 47 0 0,-5 2-61 0 0,-1 0 0 0 0,0 0 0 0 0,1 0 0 0 0,-1 0 0 0 0,0 0 0 0 0,1 0 0 0 0,-1 0 0 0 0,1 0 0 0 0,-1-1 0 0 0,0 1 0 0 0,1 0 0 0 0,1-2-1 0 0,17-3 79 0 0,-14 3-55 0 0,0 0-1 0 0,0 1 1 0 0,0 0 0 0 0,0 0 0 0 0,11 0-1 0 0,7 2 47 0 0,-10-1-64 0 0,-1 0 31 0 0,0 2-31 0 0,6 5-11 0 0,-15-3 0 0 0,-1-1 0 0 0,1-1-84 0 0,0 1-1 0 0,0-1 1 0 0,0 1-1 0 0,-1 0 1 0 0,1 0-1 0 0,-1 1 1 0 0,1-1-1 0 0,-1 1 1 0 0,0-1 0 0 0,4 8-1 0 0,-1 0-655 0 0,2 0-183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2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0 418 11975 0 0,'0'0'923'0'0,"0"0"-527"0"0,0 0 23 0 0,0 0 77 0 0,0 0 14 0 0,0 0 2 0 0,0 0 0 0 0,0 0 0 0 0,0 0 0 0 0,0 0 0 0 0,0 0 0 0 0,0 0 0 0 0,0 0 0 0 0,0 0 0 0 0,0 0 0 0 0,2-1 0 0 0,5-6 88 0 0,-1 0 1 0 0,1 0-1 0 0,4-9 0 0 0,1 2 2 0 0,2-5-492 0 0,17-18 1057 0 0,26-45 0 0 0,-50 70-940 0 0,1-1 0 0 0,-2 0 0 0 0,0 0 0 0 0,-1-1 1 0 0,0 0-1 0 0,-1 0 0 0 0,5-29 0 0 0,-8 38-154 0 0,-1 1 0 0 0,0-1 0 0 0,-1 1 1 0 0,1-1-1 0 0,-1 0 0 0 0,0 1 0 0 0,0-1 0 0 0,0 1 0 0 0,0-1 0 0 0,-1 1 1 0 0,0 0-1 0 0,0 0 0 0 0,-5-8 0 0 0,6 11-43 0 0,0-1 0 0 0,0 0 0 0 0,0 1 1 0 0,-1-1-1 0 0,1 1 0 0 0,-1 0 0 0 0,1-1 0 0 0,-1 1 0 0 0,0 0 0 0 0,0 0 0 0 0,1 0 0 0 0,-1 0 1 0 0,0 0-1 0 0,0 0 0 0 0,0 1 0 0 0,0-1 0 0 0,0 1 0 0 0,0-1 0 0 0,0 1 0 0 0,0 0 1 0 0,0 0-1 0 0,0 0 0 0 0,0 0 0 0 0,0 0 0 0 0,0 0 0 0 0,0 0 0 0 0,0 1 0 0 0,0-1 0 0 0,0 1 1 0 0,0-1-1 0 0,0 1 0 0 0,0 0 0 0 0,-3 1 0 0 0,-3 2-30 0 0,0 1 0 0 0,0-1 0 0 0,1 2 0 0 0,0-1 0 0 0,-10 9 0 0 0,14-11 0 0 0,0 0 0 0 0,0 1 0 0 0,1-1 0 0 0,-1 1 0 0 0,1-1 0 0 0,0 1 0 0 0,0 0 0 0 0,0 0 0 0 0,0 0 0 0 0,1 0 0 0 0,0 0 0 0 0,-1 0 0 0 0,0 8 0 0 0,1-5 0 0 0,0 0 0 0 0,-1 0 0 0 0,-3 8 0 0 0,2-7 0 0 0,3-8 0 0 0,-1 3 0 0 0,1-1 0 0 0,-1 1 0 0 0,0-1 0 0 0,1 1 0 0 0,0-1 0 0 0,-1 1 0 0 0,1 0 0 0 0,0-1 0 0 0,1 4 0 0 0,-1 4 0 0 0,0 1 0 0 0,2 2 0 0 0,2-9 0 0 0,-2-3 0 0 0,0 1 0 0 0,1 1 0 0 0,0-1 0 0 0,0 0 0 0 0,0 0 0 0 0,0 0 0 0 0,0 0 0 0 0,0 0 0 0 0,1-1 0 0 0,-1 1 0 0 0,1-1 0 0 0,-1 0 0 0 0,5 1 0 0 0,7 0 0 0 0,27 2 0 0 0,-30-4 0 0 0,-1 1 0 0 0,0 0 0 0 0,15 4 0 0 0,-17-1 0 0 0,-2 1 0 0 0,-2 2 0 0 0,-4-3 0 0 0,0-1 0 0 0,0 0 0 0 0,-1 0 0 0 0,1 0 0 0 0,-1 1 0 0 0,0-1 0 0 0,0 0 0 0 0,0 1 0 0 0,0-1 0 0 0,0 0 0 0 0,-1 0 0 0 0,0 1 0 0 0,0-1 0 0 0,-1 4 0 0 0,-3 7 0 0 0,-14 25 0 0 0,6-13 0 0 0,4-9 0 0 0,-16 25 0 0 0,-3 6 0 0 0,4-6 0 0 0,17-31 0 0 0,0 0 0 0 0,1 1 0 0 0,1 0 0 0 0,0-1 0 0 0,0 2 0 0 0,-3 18 0 0 0,-8 93 0 0 0,11-92 0 0 0,5-31 0 0 0,0 0 0 0 0,0 0 0 0 0,1 1 0 0 0,-1-1 0 0 0,0 0 0 0 0,0 0 0 0 0,1 0 0 0 0,-1 0 0 0 0,1 0 0 0 0,-1 0 0 0 0,1 0 0 0 0,-1 0 0 0 0,1 0 0 0 0,0 0 0 0 0,0 0 0 0 0,-1 0 0 0 0,1 0 0 0 0,0-1 0 0 0,0 1 0 0 0,0 0 0 0 0,0-1 0 0 0,0 1 0 0 0,0 0 0 0 0,0-1 0 0 0,0 1 0 0 0,0-1 0 0 0,0 0 0 0 0,0 1 0 0 0,0-1 0 0 0,0 0 0 0 0,0 1 0 0 0,0-1 0 0 0,1 0 0 0 0,-1 0 0 0 0,0 0 0 0 0,0 0 0 0 0,0 0 0 0 0,0 0 0 0 0,2-1 0 0 0,2 1 0 0 0,4 0 0 0 0,1-1 0 0 0,-1 1 0 0 0,0-2 0 0 0,0 1 0 0 0,1-1 0 0 0,-1-1 0 0 0,0 0 0 0 0,-1 0 0 0 0,1-1 0 0 0,0 0 0 0 0,10-7 0 0 0,-1 0 0 0 0,-1-1 0 0 0,-1-1 0 0 0,0 0 0 0 0,16-18 0 0 0,-13 10 0 0 0,-1 0 0 0 0,-1-2 0 0 0,-1 0 0 0 0,17-35 0 0 0,-14 22 0 0 0,-3-2 0 0 0,17-54 0 0 0,-29 81 0 0 0,0-1 0 0 0,0 0 0 0 0,-1 0 0 0 0,-1-1 0 0 0,1 0 0 0 0,-2 1 0 0 0,1-16 0 0 0,-2 28 0 0 0,0 0 0 0 0,0 0 0 0 0,0-1 0 0 0,0 1 0 0 0,0 0 0 0 0,0 0 0 0 0,0 0 0 0 0,0-1 0 0 0,0 1 0 0 0,0 0 0 0 0,0 0 0 0 0,0 0 0 0 0,0 0 0 0 0,0-1 0 0 0,0 1 0 0 0,0 0 0 0 0,-1 0 0 0 0,1 0 0 0 0,0 0 0 0 0,0-1 0 0 0,0 1 0 0 0,0 0 0 0 0,0 0 0 0 0,0 0 0 0 0,0 0 0 0 0,0 0 0 0 0,-1 0 0 0 0,1-1 0 0 0,0 1 0 0 0,0 0 0 0 0,0 0 0 0 0,0 0 0 0 0,0 0 0 0 0,-1 0 0 0 0,1 0 0 0 0,0 0 0 0 0,0 0 0 0 0,0 0 0 0 0,-1 0 0 0 0,1 0 0 0 0,0 0 0 0 0,0 0 0 0 0,0 0 0 0 0,0 0 0 0 0,-1 0 0 0 0,1 0 0 0 0,0 0 0 0 0,0 0 0 0 0,0 0 0 0 0,0 0 0 0 0,-1 0 0 0 0,1 0 0 0 0,0 0 0 0 0,0 0 0 0 0,0 0 0 0 0,0 0 0 0 0,-1 0 0 0 0,1 0 0 0 0,0 0 0 0 0,0 1 0 0 0,0-1 0 0 0,0 0 0 0 0,0 0 0 0 0,0 0 0 0 0,-1 0 0 0 0,1 0 0 0 0,0 1 0 0 0,0-1 0 0 0,-7 7 0 0 0,3 0 0 0 0,-1 0 0 0 0,1 0 0 0 0,0 0 0 0 0,0 1 0 0 0,1 0 0 0 0,-4 11 0 0 0,-10 51 0 0 0,12-49 0 0 0,-14 63 0 0 0,-20 96 0 0 0,1-36 0 0 0,30-119 0 0 0,0 1 0 0 0,8-25 0 0 0,0-1 0 0 0,0 0 0 0 0,0 0 0 0 0,0 0 0 0 0,0 1 0 0 0,0-1 0 0 0,-1 0 0 0 0,1 0 0 0 0,0 0 0 0 0,0 1 0 0 0,0-1 0 0 0,0 0 0 0 0,0 0 0 0 0,0 0 0 0 0,0 1 0 0 0,0-1 0 0 0,0 0 0 0 0,0 0 0 0 0,0 1 0 0 0,0-1 0 0 0,0 0 0 0 0,0 0 0 0 0,0 1 0 0 0,0-1 0 0 0,1 0 0 0 0,-1 0 0 0 0,0 0 0 0 0,0 1 0 0 0,0-1 0 0 0,0 0 0 0 0,0 0 0 0 0,0 0 0 0 0,1 0 0 0 0,-1 1 0 0 0,0-1 0 0 0,0 0 0 0 0,0 0 0 0 0,0 0 0 0 0,1 0 0 0 0,-1 0 0 0 0,0 1 0 0 0,0-1 0 0 0,0 0 0 0 0,1 0 0 0 0,-1 0 0 0 0,0 0 0 0 0,0 0 0 0 0,0 0 0 0 0,1 0 0 0 0,-1 0 0 0 0,0 0 0 0 0,0 0 0 0 0,1 0 0 0 0,-1 0 0 0 0,0 0 0 0 0,0 0 0 0 0,1 0 0 0 0,-1 0 0 0 0,0 0 0 0 0,0 0 0 0 0,0 0 0 0 0,1 0 0 0 0,-1 0 0 0 0,0-1 0 0 0,0 1 0 0 0,0 0 0 0 0,1 0 0 0 0,10-6 0 0 0,-11 6 0 0 0,7-6 0 0 0,0 0 0 0 0,0-1 0 0 0,0 0 0 0 0,-1 0 0 0 0,7-12 0 0 0,5-4 0 0 0,-3 5 0 0 0,61-69 0 0 0,-62 73 0 0 0,1 0 0 0 0,1 1 0 0 0,28-19 0 0 0,-9 12 0 0 0,-25 17 0 0 0,-2 3 0 0 0,-1 5 0 0 0,-6-3 0 0 0,-1 1 0 0 0,1-1 0 0 0,0 0 0 0 0,-1 1 0 0 0,1-1 0 0 0,-1 0 0 0 0,1 1 0 0 0,-1-1 0 0 0,0 1 0 0 0,0-1 0 0 0,0 1 0 0 0,-1-1 0 0 0,1 0 0 0 0,-1 1 0 0 0,0 3 0 0 0,-2 2 0 0 0,1 1 0 0 0,-1-1 0 0 0,-5 8 0 0 0,5-8 0 0 0,0-3 0 0 0,1 0 0 0 0,-1 0 0 0 0,1-1 0 0 0,-1 1 0 0 0,-7 7 0 0 0,-9 11 0 0 0,18-22 0 0 0,-2 2 0 0 0,1 11 0 0 0,1-9 0 0 0,1 1 0 0 0,0-1 0 0 0,0 1 0 0 0,0-1 0 0 0,2 7 0 0 0,0 2 0 0 0,-1-8 0 0 0,0 0 0 0 0,0 1 0 0 0,1-1 0 0 0,0 0 0 0 0,0-1 0 0 0,1 1 0 0 0,6 10 0 0 0,-7-11 0 0 0,1-1 0 0 0,0 0 0 0 0,0 0 0 0 0,0 0 0 0 0,0 0 0 0 0,1-1 0 0 0,-1 1 0 0 0,1-1 0 0 0,0 0 0 0 0,6 3 0 0 0,-9-5 0 0 0,0 0 0 0 0,0 0 0 0 0,1-1 0 0 0,-1 1 0 0 0,0 0 0 0 0,1-1 0 0 0,-1 1 0 0 0,0-1 0 0 0,1 0 0 0 0,-1 0 0 0 0,1 1 0 0 0,-1-1 0 0 0,1 0 0 0 0,-1 0 0 0 0,1 0 0 0 0,-1 0 0 0 0,1-1 0 0 0,-1 1 0 0 0,0 0 0 0 0,3-1 0 0 0,1-1 0 0 0,9-1 0 0 0,-1-1 0 0 0,-1-1 0 0 0,1 0 0 0 0,-1-1 0 0 0,0 0 0 0 0,0-1 0 0 0,15-10 0 0 0,-9 3 0 0 0,-1 0 0 0 0,0 0 0 0 0,25-31 0 0 0,-30 29 0 0 0,0-2 0 0 0,16-31 0 0 0,-5 8 0 0 0,-19 34 9 0 0,0 0 0 0 0,-1 0 0 0 0,1-1 0 0 0,-2 1 0 0 0,1-1 0 0 0,-1 0 0 0 0,2-11 0 0 0,-4 18 362 0 0,0 1 117 0 0,0 0 21 0 0,0 0-66 0 0,-1 1-430 0 0,-1 1 1 0 0,1-1 0 0 0,0 1 0 0 0,0-1 0 0 0,0 1 0 0 0,1-1-1 0 0,-1 1 1 0 0,0 0 0 0 0,1 0 0 0 0,-1-1 0 0 0,0 3-1 0 0,1-3-13 0 0,-1 0 0 0 0,1 1 0 0 0,-1-1 0 0 0,1 0 0 0 0,0 1 0 0 0,-1-1 0 0 0,1 1 0 0 0,0-1 0 0 0,0 1 0 0 0,0-1 0 0 0,0 1 0 0 0,0-1 0 0 0,0 1 0 0 0,0-1 0 0 0,1 1 0 0 0,0 1 0 0 0,0 1 0 0 0,-1-1 0 0 0,1-1 0 0 0,0 1 0 0 0,-1-1 0 0 0,1 1 0 0 0,0-1 0 0 0,0 0 0 0 0,0 0 0 0 0,1 1 0 0 0,-1-1 0 0 0,0 0 0 0 0,1 0 0 0 0,0 0 0 0 0,-1-1 0 0 0,1 1 0 0 0,0 0 0 0 0,0 0 0 0 0,0-1 0 0 0,2 2 0 0 0,3 2 0 0 0,2 2 0 0 0,0-1 0 0 0,11 6 0 0 0,9 5 0 0 0,-9-7 0 0 0,-17-9 0 0 0,0 0 0 0 0,0 0 0 0 0,0 1 0 0 0,-1-1 0 0 0,1 1 0 0 0,0 0 0 0 0,-1-1 0 0 0,1 1 0 0 0,-1 0 0 0 0,1 1 0 0 0,-1-1 0 0 0,0 0 0 0 0,0 1 0 0 0,3 3 0 0 0,-4-4 0 0 0,0 0 0 0 0,0 1 0 0 0,0-1 0 0 0,0 1 0 0 0,-1-1 0 0 0,1 1 0 0 0,-1 0 0 0 0,1-1 0 0 0,-1 1 0 0 0,0 0 0 0 0,0-1 0 0 0,0 1 0 0 0,0-1 0 0 0,-1 1 0 0 0,1 0 0 0 0,-2 4 0 0 0,0 0 0 0 0,-1 0 0 0 0,1 0 0 0 0,-1 0 0 0 0,-7 12 0 0 0,5-11-341 0 0,-1 0-1 0 0,0 0 1 0 0,-1-1 0 0 0,1 1-1 0 0,-1-1 1 0 0,-1-1 0 0 0,0 0-1 0 0,1 0 1 0 0,-2 0 0 0 0,1-1-1 0 0,-14 6 1 0 0,20-10-14 0 0,1 0 0 0 0,-1-1 0 0 0,1 0 0 0 0,-1 1 0 0 0,0-1 0 0 0,1 0 0 0 0,-1 0 0 0 0,0 0 0 0 0,1 0 0 0 0,-1 0 0 0 0,0 0 0 0 0,1 0 0 0 0,-4-1-1 0 0,-7-5-2201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2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15663 0 0,'0'1'83'0'0,"-1"0"0"0"0,0 0-1 0 0,1 0 1 0 0,-1-1 0 0 0,0 1 0 0 0,0 0-1 0 0,1 0 1 0 0,-1-1 0 0 0,0 1 0 0 0,0 0-1 0 0,0-1 1 0 0,0 1 0 0 0,0-1 0 0 0,0 1-1 0 0,0-1 1 0 0,0 0 0 0 0,0 1 0 0 0,-2-1-1 0 0,2 1 190 0 0,1-1 463 0 0,2 1-403 0 0,0 0-1 0 0,-1 0 1 0 0,1 0 0 0 0,0 0-1 0 0,0 0 1 0 0,0 0 0 0 0,2 0 0 0 0,-2 0 19 0 0,10 3 370 0 0,-1 0 0 0 0,1 0-1 0 0,0-2 1 0 0,0 1 0 0 0,13 0-1 0 0,64 0-402 0 0,-45-3 800 0 0,67-3-419 0 0,-23 0 650 0 0,-81 3-1295 0 0,16 0 85 0 0,0 0-1 0 0,0 2 1 0 0,29 5-1 0 0,-39-5-114 0 0,-11-1-19 0 0,12 16-167 0 0,-12-16-534 0 0,-2-1-258 0 0,0 0-1102 0 0,0 0-4403 0 0,0 0-1891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2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24879 0 0,'0'0'564'0'0,"0"0"83"0"0,0 0 34 0 0,0 0-76 0 0,1 1-397 0 0,0-1-195 0 0,0 1 0 0 0,0 0 0 0 0,0-1 0 0 0,0 1-1 0 0,1-1 1 0 0,-1 0 0 0 0,0 1 0 0 0,0-1 0 0 0,0 0-1 0 0,0 0 1 0 0,0 0 0 0 0,0 0 0 0 0,1 0-1 0 0,-1 0 1 0 0,0 0 0 0 0,0 0 0 0 0,0 0 0 0 0,0 0-1 0 0,0-1 1 0 0,1 1 0 0 0,0-1 0 0 0,2-1 177 0 0,4 0 152 0 0,1 0 0 0 0,-1-1-1 0 0,0 0 1 0 0,0-1-1 0 0,8-4 1 0 0,-8 7 582 0 0,-5 1-3036 0 0,-3 0 1089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2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114 120 13823 0 0,'3'-11'330'0'0,"1"0"1"0"0,0 1-1 0 0,1 0 0 0 0,10-16 0 0 0,-14 24-289 0 0,2-2 709 0 0,-1 0 1 0 0,1-1 0 0 0,-1 1-1 0 0,0-1 1 0 0,0 1 0 0 0,-1-1 0 0 0,1 0-1 0 0,0-8 1 0 0,-2 12 136 0 0,0 1-509 0 0,0 0 38 0 0,-1 1-313 0 0,-1 0 0 0 0,1 0 0 0 0,0 0 0 0 0,-1 1 0 0 0,1-1 0 0 0,0 0 0 0 0,0 1 0 0 0,0-1 0 0 0,0 1 0 0 0,0-1 0 0 0,0 1 0 0 0,0-1 0 0 0,0 1 0 0 0,-1 2 0 0 0,1-1-49 0 0,-8 15 310 0 0,1 1 0 0 0,1 0 0 0 0,-10 39 0 0 0,-9 34 19 0 0,17-63-308 0 0,0 0 0 0 0,-5 36 0 0 0,-4 29-75 0 0,8-54 0 0 0,9-32-64 0 0,1-7-53 0 0,0-1 0 0 0,0 0 0 0 0,0 0 0 0 0,0 1 0 0 0,0-1 1 0 0,0 0-1 0 0,0 1 0 0 0,0-1 0 0 0,0 0 0 0 0,0 0 0 0 0,0 1 0 0 0,0-1 0 0 0,0 0 0 0 0,0 0 0 0 0,0 1 0 0 0,0-1 0 0 0,0 0 1 0 0,-1 0-1 0 0,1 1 0 0 0,0-1 0 0 0,0 0 0 0 0,0 0 0 0 0,0 1 0 0 0,0-1 0 0 0,-1 0 0 0 0,1 0 0 0 0,0 0 0 0 0,0 1 0 0 0,-1-1 0 0 0,1 0 1 0 0,0 0-1 0 0,0 0 0 0 0,0 0 0 0 0,-1 0 0 0 0,1 0 0 0 0,0 1 0 0 0,0-1 0 0 0,-1 0 0 0 0,1 0 0 0 0,0 0 0 0 0,-1 0 0 0 0,1 0 1 0 0,0 0-1 0 0,0 0 0 0 0,-1 0 0 0 0,1 0 0 0 0,0 0 0 0 0,0 0 0 0 0,-1 0 0 0 0,1 0 0 0 0,0-1 0 0 0,-1 1 0 0 0,1 0 0 0 0,0 0 0 0 0,0 0 1 0 0,0 0-1 0 0,-1 0 0 0 0,1 0 0 0 0,0-1 0 0 0,0 1 0 0 0,-1 0 0 0 0,1 0 0 0 0,0-1 103 0 0,-7-3-7494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2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9 328 13823 0 0,'-1'-4'336'0'0,"-1"-1"0"0"0,1 1 0 0 0,-1-1 0 0 0,1 1 0 0 0,1-1 0 0 0,-1 0 0 0 0,0 1 0 0 0,1-1 0 0 0,0 0 0 0 0,0 1 0 0 0,1-1 0 0 0,-1 0 0 0 0,1 1 0 0 0,0-1 0 0 0,2-5 0 0 0,2-3 70 0 0,-1 0 0 0 0,2 1 0 0 0,0 0-1 0 0,0 0 1 0 0,1 0 0 0 0,0 1 0 0 0,1 0 0 0 0,1 0 0 0 0,-1 1-1 0 0,15-12 1 0 0,-8 9 159 0 0,0 0-1 0 0,1 1 1 0 0,0 1-1 0 0,1 1 1 0 0,1 0 0 0 0,26-10-1 0 0,-37 17-564 0 0,0 0 0 0 0,-1 0 0 0 0,1 1 0 0 0,0 0 0 0 0,0 0 0 0 0,-1 0 0 0 0,2 1 0 0 0,-1 0 0 0 0,0 0 0 0 0,9 1 0 0 0,-10 0 51 0 0,0 1 0 0 0,0 0 1 0 0,0 1-1 0 0,0-1 0 0 0,0 1 0 0 0,0 0 0 0 0,-1 0 1 0 0,1 1-1 0 0,-1 0 0 0 0,1 0 0 0 0,-1 0 0 0 0,0 1 1 0 0,0-1-1 0 0,-1 1 0 0 0,1 1 0 0 0,-1-1 0 0 0,0 0 1 0 0,0 1-1 0 0,5 7 0 0 0,-6-7-4 0 0,0 0-1 0 0,0 0 1 0 0,-1 0-1 0 0,0 0 1 0 0,0 0-1 0 0,0 0 1 0 0,-1 1-1 0 0,0-1 1 0 0,0 0 0 0 0,0 1-1 0 0,0-1 1 0 0,-1 1-1 0 0,0-1 1 0 0,0 1-1 0 0,0-1 1 0 0,-1 1-1 0 0,0-1 1 0 0,0 1-1 0 0,-1-1 1 0 0,1 0 0 0 0,-4 9-1 0 0,1-6-46 0 0,2-4 0 0 0,1 0 0 0 0,-1 0 0 0 0,0 0 0 0 0,0-1 0 0 0,-1 1 0 0 0,1 0 0 0 0,-1-1 0 0 0,0 0 0 0 0,0 0 0 0 0,0 0 0 0 0,-4 3 0 0 0,-12 9 0 0 0,13-10 0 0 0,0 0 0 0 0,-1 0 0 0 0,0 0 0 0 0,-10 4 0 0 0,11-6-22 0 0,-11 4-659 0 0,-23 14 0 0 0,30-16 76 0 0,0 0 1 0 0,0-1-1 0 0,0 0 0 0 0,-19 5 0 0 0,-1-2-4479 0 0,22-6-2424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2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53 17503 0 0,'0'0'399'0'0,"0"0"60"0"0,-3-16 587 0 0,-9-11 806 0 0,11 26-839 0 0,1 1-950 0 0,0 0-1 0 0,0-1 1 0 0,0 1-1 0 0,0 0 1 0 0,-1 0-1 0 0,1 0 1 0 0,0-1-1 0 0,0 1 0 0 0,0 0 1 0 0,-1 0-1 0 0,1 0 1 0 0,0 0-1 0 0,0-1 1 0 0,0 1-1 0 0,-1 0 0 0 0,1 0 1 0 0,0 0-1 0 0,0 0 1 0 0,-1 0-1 0 0,1 0 1 0 0,0 0-1 0 0,0 0 0 0 0,-1 0 1 0 0,1 0-1 0 0,0 0 1 0 0,0 0-1 0 0,-1 0 1 0 0,1 0-1 0 0,0 0 1 0 0,0 0-1 0 0,-1 0 0 0 0,1 0 1 0 0,0 0-1 0 0,0 0 1 0 0,0 0-1 0 0,-1 0 1 0 0,1 1-1 0 0,-11 1 688 0 0,3 4-631 0 0,-1-1 0 0 0,1 1-1 0 0,1 1 1 0 0,-1 0 0 0 0,1 0-1 0 0,0 0 1 0 0,1 1 0 0 0,-1 0-1 0 0,-5 10 1 0 0,4-4 88 0 0,0 0-1 0 0,1 1 1 0 0,0 0-1 0 0,-8 30 1 0 0,14-41-207 0 0,0 0 0 0 0,1 1 0 0 0,-1-1 0 0 0,1 0 0 0 0,0 8 0 0 0,0-11 0 0 0,0 0 0 0 0,0-1 0 0 0,0 1 0 0 0,0 0 0 0 0,0 0 0 0 0,0-1 0 0 0,1 1 0 0 0,-1 0 0 0 0,0 0 0 0 0,0-1 0 0 0,1 1 0 0 0,-1 0 0 0 0,0-1 0 0 0,1 1 0 0 0,-1 0 0 0 0,1-1 0 0 0,-1 1 0 0 0,1-1 0 0 0,-1 1 0 0 0,1-1 0 0 0,-1 1 0 0 0,1-1 0 0 0,0 1 0 0 0,-1-1 0 0 0,1 1 0 0 0,-1-1 0 0 0,1 0 0 0 0,0 1 0 0 0,0-1 0 0 0,1 1 0 0 0,0-1 0 0 0,-1 1 0 0 0,0-1 0 0 0,0 1 0 0 0,0 0 0 0 0,1-1 0 0 0,-1 1 0 0 0,0-1 0 0 0,0 0 0 0 0,1 0 0 0 0,-1 1 0 0 0,0-1 0 0 0,1 0 0 0 0,-1 0 0 0 0,0 0 0 0 0,1 0 0 0 0,-1 0 0 0 0,0-1 0 0 0,1 1 0 0 0,-1 0 0 0 0,0-1 0 0 0,1 1 0 0 0,-1-1 0 0 0,2 0 0 0 0,2-1 0 0 0,2 0 0 0 0,-1-1 0 0 0,1 0 0 0 0,-1 0 0 0 0,0 0 0 0 0,0-1 0 0 0,0 0 0 0 0,0 0 0 0 0,-1 0 0 0 0,1-1 0 0 0,-1 0 0 0 0,0 0 0 0 0,-1 0 0 0 0,1-1 0 0 0,-1 0 0 0 0,0 0 0 0 0,0 0 0 0 0,-1 0 0 0 0,0 0 0 0 0,0-1 0 0 0,0 1 0 0 0,-1-1 0 0 0,0 0 0 0 0,1-9 0 0 0,0 2 0 0 0,0 4 0 0 0,-1 1 0 0 0,-1-1 0 0 0,1 1 0 0 0,-2-1 0 0 0,1 0 0 0 0,-1 0 0 0 0,-2-10 0 0 0,0 12 0 0 0,2 8 0 0 0,0 0 0 0 0,-1 0 0 0 0,1 0 0 0 0,0-1 0 0 0,0 1 0 0 0,0 0 0 0 0,0 0 0 0 0,0 0 0 0 0,-1-1 0 0 0,1 1 0 0 0,0 0 0 0 0,0 0 0 0 0,0 0 0 0 0,-1 0 0 0 0,1 0 0 0 0,0 0 0 0 0,0-1 0 0 0,0 1 0 0 0,-1 0 0 0 0,1 0 0 0 0,0 0 0 0 0,0 0 0 0 0,-1 0 0 0 0,1 0 0 0 0,0 0 0 0 0,0 0 0 0 0,-1 0 0 0 0,1 0 0 0 0,0 0 0 0 0,0 0 0 0 0,-1 0 0 0 0,1 0 0 0 0,-1 1 0 0 0,-2 1 0 0 0,0-1-45 0 0,0 1 1 0 0,1 0-1 0 0,-1 0 0 0 0,0 1 1 0 0,1-1-1 0 0,-1 0 1 0 0,1 1-1 0 0,0 0 0 0 0,-1-1 1 0 0,1 1-1 0 0,1 0 0 0 0,-1 0 1 0 0,0 0-1 0 0,1 0 0 0 0,0 1 1 0 0,-1-1-1 0 0,1 0 0 0 0,0 1 1 0 0,1-1-1 0 0,-1 0 1 0 0,1 1-1 0 0,-1-1 0 0 0,1 1 1 0 0,0-1-1 0 0,0 1 0 0 0,1-1 1 0 0,-1 1-1 0 0,1-1 0 0 0,-1 0 1 0 0,3 5-1 0 0,-2-7 5 0 0,0 1-1 0 0,1 0 1 0 0,-1-1-1 0 0,1 1 0 0 0,0-1 1 0 0,-1 0-1 0 0,1 0 1 0 0,0 1-1 0 0,0-1 1 0 0,0 0-1 0 0,0-1 1 0 0,0 1-1 0 0,0 0 1 0 0,3 0-1 0 0,-2 0 41 0 0,1 0 0 0 0,-1-1 0 0 0,1 0 0 0 0,-1 1 0 0 0,1-1 0 0 0,0-1 0 0 0,-1 1 0 0 0,1 0 0 0 0,-1-1 0 0 0,1 0 0 0 0,-1 0 0 0 0,1 0 0 0 0,-1 0 0 0 0,4-2 0 0 0,9-5 0 0 0,24-15 0 0 0,-25 13 0 0 0,66-46 1813 0 0,-80 55-1799 0 0,0 3 9 0 0,0 0 1 0 0,0 1 0 0 0,0-1-1 0 0,-1 1 1 0 0,1-1-1 0 0,0 4 1 0 0,-1 17-24 0 0,-1 0 0 0 0,-6 43 0 0 0,-1 1 0 0 0,8-60-8 0 0,-1 0 0 0 0,0-1 0 0 0,0 1 0 0 0,-1 0 0 0 0,0 0 0 0 0,0-1 0 0 0,-4 9 0 0 0,6-14-329 0 0,0-1-138 0 0,0 0-33 0 0,0 0-72 0 0,1-8-1276 0 0,2 0-529 0 0,0-3-5466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2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70 13823 0 0,'8'-3'144'0'0,"1"0"0"0"0,-1 0 0 0 0,1-1 0 0 0,-1 0 0 0 0,0 0 0 0 0,-1-1 0 0 0,9-6 0 0 0,-7 5 778 0 0,-1 0 0 0 0,1 1 0 0 0,0 0 0 0 0,12-5 0 0 0,-20 10 543 0 0,-1 0-288 0 0,0 0-121 0 0,0 0-28 0 0,0 0-72 0 0,0 0-285 0 0,0 0-126 0 0,-2 0-369 0 0,-1 0 0 0 0,1 0 0 0 0,-1 0 1 0 0,1 1-1 0 0,-1-1 0 0 0,1 1 0 0 0,-1 0 0 0 0,1 0 0 0 0,-3 1 0 0 0,1 0 115 0 0,-1 0-198 0 0,-1 1 0 0 0,1-1-1 0 0,0 1 1 0 0,0 1 0 0 0,1-1 0 0 0,-8 7 0 0 0,-24 27 377 0 0,32-32-462 0 0,-3 2-8 0 0,1 0 0 0 0,0 0 0 0 0,1 1 0 0 0,0 0 0 0 0,0 0 0 0 0,1 0 0 0 0,-1 0 0 0 0,-2 11 0 0 0,6-16 0 0 0,1 0 0 0 0,-1 0 0 0 0,1 0 0 0 0,0 0 0 0 0,0 0 0 0 0,0 0 0 0 0,0 0 0 0 0,1 0 0 0 0,-1 0 0 0 0,2 5 0 0 0,-2-8 0 0 0,3 14 0 0 0,-2-10 0 0 0,3 4 0 0 0,11 17 0 0 0,-12-20 0 0 0,0 0 0 0 0,-1 0 0 0 0,1 0 0 0 0,-1 0 0 0 0,0 1 0 0 0,0-1 0 0 0,0 1 0 0 0,0 8 0 0 0,-1-10-123 0 0,0 1 1 0 0,0-1-1 0 0,-1 1 0 0 0,0-1 1 0 0,0 1-1 0 0,0-1 0 0 0,-1 0 0 0 0,1 1 1 0 0,-1-1-1 0 0,0 1 0 0 0,0-1 1 0 0,-1 0-1 0 0,-2 7 0 0 0,-1-3-248 0 0,0-1 0 0 0,0 0 1 0 0,0-1-1 0 0,-1 1 0 0 0,-7 6 0 0 0,9-10 302 0 0,3-2-151 0 0,0 0 0 0 0,0 0 0 0 0,0 0 0 0 0,0-1 0 0 0,0 1 0 0 0,0 0 0 0 0,0-1 0 0 0,0 1 0 0 0,0 0 0 0 0,0-1 0 0 0,-1 0 0 0 0,1 1 0 0 0,0-1 0 0 0,0 0 0 0 0,0 0 0 0 0,-3 1 0 0 0,3-1-5298 0 0,1 0-1564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2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 21191 0 0,'0'0'480'0'0,"-5"3"645"0"0,0 1-1077 0 0,1 1 0 0 0,-1-1 0 0 0,1 1 0 0 0,0 0 0 0 0,0 0 0 0 0,1 0 0 0 0,-1 1 0 0 0,1-1 0 0 0,0 1 0 0 0,1 0 0 0 0,-1 0 0 0 0,1 0-1 0 0,0 0 1 0 0,1 0 0 0 0,0 0 0 0 0,-2 13 0 0 0,3-13 44 0 0,-1-1 1 0 0,1 1-1 0 0,0-1 1 0 0,0 0-1 0 0,1 1 0 0 0,-1-1 1 0 0,1 1-1 0 0,0-1 1 0 0,1 0-1 0 0,-1 0 0 0 0,1 0 1 0 0,0 0-1 0 0,0 0 0 0 0,1 0 1 0 0,0 0-1 0 0,0-1 1 0 0,0 1-1 0 0,0-1 0 0 0,0 0 1 0 0,7 6-1 0 0,-8-8-63 0 0,1-1 0 0 0,0 0 0 0 0,0 0 0 0 0,-1 1 0 0 0,1-2 0 0 0,0 1 0 0 0,0 0 0 0 0,0-1 0 0 0,0 1 0 0 0,0-1 0 0 0,0 0 0 0 0,0 0 0 0 0,0 0 0 0 0,0 0 0 0 0,0 0 0 0 0,3-2 0 0 0,2 1 205 0 0,-1-1 0 0 0,0 0 1 0 0,1 0-1 0 0,-1-1 0 0 0,9-4 1 0 0,-5 1-87 0 0,0-1-1 0 0,-1 0 1 0 0,0-1 0 0 0,0 0 0 0 0,-1 0 0 0 0,0-1 0 0 0,9-11-1 0 0,-15 15-89 0 0,1 1-1 0 0,-1-1 0 0 0,0 0 0 0 0,0 0 1 0 0,0 0-1 0 0,-1 0 0 0 0,1-1 0 0 0,-2 1 1 0 0,1-1-1 0 0,0 1 0 0 0,-1-1 1 0 0,0 0-1 0 0,0 1 0 0 0,-1-1 0 0 0,0 0 1 0 0,0 0-1 0 0,-1-9 0 0 0,1 13-56 0 0,-1 1 1 0 0,1-1-1 0 0,0 0 0 0 0,-1 1 1 0 0,0-1-1 0 0,1 1 0 0 0,-1-1 1 0 0,0 1-1 0 0,0 0 0 0 0,0-1 1 0 0,0 1-1 0 0,0 0 0 0 0,0-1 1 0 0,0 1-1 0 0,0 0 0 0 0,-1 0 1 0 0,1 0-1 0 0,-3-2 0 0 0,1 2 2 0 0,0 0-1 0 0,0 0 1 0 0,0 0-1 0 0,-1 0 1 0 0,1 0-1 0 0,0 0 1 0 0,0 1-1 0 0,0 0 1 0 0,-4-1-1 0 0,-6 2-52 0 0,1 0 0 0 0,0 1-1 0 0,0 0 1 0 0,-13 4 0 0 0,-103 31-3952 0 0,72-20 2469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3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237 176 13823 0 0,'7'-9'205'0'0,"-1"0"0"0"0,0 0 0 0 0,-1-1 0 0 0,5-10 0 0 0,12-20 282 0 0,-9 22 163 0 0,7-11 1729 0 0,-19 27-2236 0 0,0 0 0 0 0,0 0 0 0 0,0 0 0 0 0,-1 0 0 0 0,1 0 0 0 0,0 0 0 0 0,-1 0 0 0 0,0 0 0 0 0,1 0 0 0 0,-1 0 0 0 0,0 0 0 0 0,0-4 0 0 0,0 4 881 0 0,0 2 0 0 0,0 0-137 0 0,0 0-509 0 0,0 0 38 0 0,-5 14 591 0 0,-46 111-660 0 0,-30 83-86 0 0,-86 202-1645 0 0,149-376 792 0 0,17-31 583 0 0,2-4 3 0 0,6-6 4 0 0,9-11 3 0 0,2-6 179 0 0,-1-1-1 0 0,-2-1 1 0 0,0 0 0 0 0,-2-1-1 0 0,-1-1 1 0 0,-1 0 0 0 0,-1-1-1 0 0,-1 0 1 0 0,-2 0-1 0 0,5-42 1 0 0,-11 65-178 0 0,0 0 0 0 0,-1-1-1 0 0,0 1 1 0 0,0 0 0 0 0,0-1 0 0 0,-1 1 0 0 0,0 0-1 0 0,-2-9 1 0 0,-3 4-2 0 0,5 10 14 0 0,0 0-1 0 0,1 1 0 0 0,-1-1 1 0 0,0 0-1 0 0,0 1 0 0 0,1-1 1 0 0,-1 0-1 0 0,0 1 1 0 0,0-1-1 0 0,0 1 0 0 0,0 0 1 0 0,0-1-1 0 0,0 1 1 0 0,0 0-1 0 0,1-1 0 0 0,-1 1 1 0 0,0 0-1 0 0,0 0 1 0 0,0 0-1 0 0,-2 0 0 0 0,1 0 51 0 0,0 0 0 0 0,0 1-1 0 0,0-1 1 0 0,0 1 0 0 0,0 0 0 0 0,0-1-1 0 0,0 1 1 0 0,0 0 0 0 0,-2 2-1 0 0,-4 3 213 0 0,1 0-1 0 0,0 0 1 0 0,-10 11-1 0 0,14-13-247 0 0,-9 9-39 0 0,2 0 1 0 0,-1 1-1 0 0,2 0 0 0 0,0 1 1 0 0,-11 25-1 0 0,19-37-136 0 0,-1 0 0 0 0,1 0 0 0 0,0 0 1 0 0,0 0-1 0 0,0 1 0 0 0,1-1 0 0 0,-1 0 0 0 0,1 1 0 0 0,0-1 0 0 0,0 0 0 0 0,1 7 0 0 0,1-9-2 0 0,16 9 130 0 0,-11-10 20 0 0,-3-1 1 0 0,3 1-2 0 0,0 0 0 0 0,0-1 0 0 0,0 0 0 0 0,-1 0 0 0 0,1-1 0 0 0,0 0 0 0 0,8-4 0 0 0,46-23 0 0 0,-43 19 0 0 0,73-38 0 0 0,30-16 0 0 0,-102 55 16 0 0,2 0 0 0 0,-1 1 0 0 0,44-9 0 0 0,-62 16 321 0 0,-2 1 138 0 0,-1 3 33 0 0,1 1-470 0 0,-1 0 0 0 0,-1 0 0 0 0,1 0-1 0 0,0 0 1 0 0,-1 0 0 0 0,0 0 0 0 0,0-1 0 0 0,-3 6-1 0 0,-25 29 182 0 0,10-13-170 0 0,-8 8-49 0 0,19-23 0 0 0,0-1 0 0 0,2 2 0 0 0,-12 16 0 0 0,18-23 0 0 0,-9 10-6 0 0,-14 4 39 0 0,23-17 103 0 0,1-1 37 0 0,0 0 3 0 0,0-5-184 0 0,0 0 0 0 0,1 0 1 0 0,0 0-1 0 0,0 0 0 0 0,0 0 0 0 0,1 1 0 0 0,0-1 0 0 0,0 0 0 0 0,4-7 1 0 0,4-4-123 0 0,16-19 1 0 0,1-2 26 0 0,-3 3 118 0 0,43-47 1 0 0,-56 69 16 0 0,30-29 1273 0 0,-39 39-930 0 0,-2 2-577 0 0,0 0-248 0 0,2 1-50 0 0,0 1 481 0 0,0-1 1 0 0,0 0 0 0 0,-1 1-1 0 0,1 0 1 0 0,0-1-1 0 0,-1 1 1 0 0,1 0 0 0 0,-1 0-1 0 0,0 0 1 0 0,1 0-1 0 0,-1 0 1 0 0,0 0 0 0 0,0 0-1 0 0,1 3 1 0 0,8 37-191 0 0,-9-35 191 0 0,0 0 1 0 0,0 0 0 0 0,1-1-1 0 0,0 1 1 0 0,1 0-1 0 0,4 8 1 0 0,-5-11 19 0 0,1 0-1 0 0,0 0 1 0 0,1-1-1 0 0,-1 1 1 0 0,1-1-1 0 0,0 1 1 0 0,0-1-1 0 0,0 0 1 0 0,0 0-1 0 0,0-1 1 0 0,0 1-1 0 0,1-1 1 0 0,-1 0-1 0 0,1-1 0 0 0,0 1 1 0 0,0-1-1 0 0,0 1 1 0 0,-1-1-1 0 0,1-1 1 0 0,0 1-1 0 0,0-1 1 0 0,0 0-1 0 0,0 0 1 0 0,7-1-1 0 0,-1-1 4 0 0,0 1 0 0 0,-1-2 0 0 0,0 0 0 0 0,1 0 0 0 0,-1 0 0 0 0,0-2-1 0 0,-1 1 1 0 0,1-1 0 0 0,-1 0 0 0 0,13-10 0 0 0,-3-1 109 0 0,-19 15-124 0 0,1 1 0 0 0,-1-1 0 0 0,1 1 0 0 0,0-1 0 0 0,-1 1 0 0 0,1-1 0 0 0,0 1 0 0 0,-1-1 1 0 0,1 1-1 0 0,0 0 0 0 0,0-1 0 0 0,-1 1 0 0 0,1 0 0 0 0,1-1 0 0 0,-9-1 311 0 0,5 2-209 0 0,1-1 0 0 0,0 1 0 0 0,-1-1 0 0 0,1 1-1 0 0,0 0 1 0 0,-1 0 0 0 0,1 0 0 0 0,-1-1 0 0 0,1 1 0 0 0,0 1 0 0 0,-1-1-1 0 0,1 0 1 0 0,0 0 0 0 0,-1 0 0 0 0,-2 2 0 0 0,-3 1-68 0 0,-1 1 0 0 0,1 1 0 0 0,-1-1-1 0 0,1 1 1 0 0,1 1 0 0 0,-13 11 0 0 0,5-4-26 0 0,0-2 2 0 0,1 2 0 0 0,0 0 0 0 0,1 0 0 0 0,1 1 0 0 0,-12 17 0 0 0,22-29-14 0 0,-1 0 0 0 0,1 0 0 0 0,0 0 0 0 0,0 0 0 0 0,0 0 0 0 0,0 1 0 0 0,0-1 0 0 0,0 0 0 0 0,1 1 0 0 0,-1-1 0 0 0,0 3 0 0 0,1-1-49 0 0,0-3 56 0 0,0 0 0 0 0,-1-1-1 0 0,1 1 1 0 0,0 0 0 0 0,0 0 0 0 0,0 0-1 0 0,0-1 1 0 0,0 1 0 0 0,0 0-1 0 0,0 0 1 0 0,1-1 0 0 0,-1 1-1 0 0,0 0 1 0 0,0 0 0 0 0,1 0 0 0 0,-1-1-1 0 0,0 1 1 0 0,1 0 0 0 0,-1-1-1 0 0,1 1 1 0 0,-1 0 0 0 0,1 0-1 0 0,8 7-57 0 0,3-3 1 0 0,3-4 11 0 0,-8-2 48 0 0,0 0 1 0 0,1 0 0 0 0,-1-1 0 0 0,0 0-1 0 0,0 0 1 0 0,0-1 0 0 0,0 0 0 0 0,-1 0-1 0 0,1-1 1 0 0,-1 0 0 0 0,1 0 0 0 0,-1 0-1 0 0,-1-1 1 0 0,1 0 0 0 0,6-7-1 0 0,0-1 111 0 0,-1-1 0 0 0,-1 0-1 0 0,0 0 1 0 0,-1-1-1 0 0,11-22 1 0 0,-16 27-106 0 0,0 0 0 0 0,4-18 0 0 0,-8 21 0 0 0,-3 7 0 0 0,-5 6 0 0 0,8-6 0 0 0,-6 6 1 0 0,-1 1 0 0 0,2 0 0 0 0,-1 0 0 0 0,1 1 0 0 0,0-1-1 0 0,0 1 1 0 0,-4 11 0 0 0,-21 60-89 0 0,22-50-160 0 0,8-27 93 0 0,0-2-86 0 0,0 0-42 0 0,0 0-5 0 0,0 0-72 0 0,0 0-303 0 0,0 0-134 0 0,0 0-31 0 0,1-2-69 0 0,17-19-1575 0 0,-10 7 1153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2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47 19351 0 0,'29'-38'2260'0'0,"-28"37"-1535"0"0,-1 0-578 0 0,0 1-1 0 0,0 0 0 0 0,0 0 0 0 0,1 0 0 0 0,-1 0 1 0 0,0-1-1 0 0,0 1 0 0 0,0 0 0 0 0,0 0 0 0 0,0 0 1 0 0,0 0-1 0 0,0-1 0 0 0,0 1 0 0 0,0 0 0 0 0,0 0 1 0 0,0 0-1 0 0,0-1 0 0 0,0 1 0 0 0,0 0 0 0 0,0 0 1 0 0,0 0-1 0 0,0 0 0 0 0,0-1 0 0 0,0 1 0 0 0,0 0 0 0 0,0 0 1 0 0,0 0-1 0 0,0-1 0 0 0,0 1 0 0 0,0 0 0 0 0,-1 0 1 0 0,1 0-1 0 0,0 0 0 0 0,0 0 0 0 0,0-1 0 0 0,0 1 1 0 0,-8 0 1173 0 0,-9 6-895 0 0,13-4-400 0 0,0 1-1 0 0,1 0 1 0 0,0-1-1 0 0,0 1 1 0 0,0 1 0 0 0,-3 3-1 0 0,-8 8-24 0 0,7-9 0 0 0,0 1 0 0 0,1 1 0 0 0,-1-1 0 0 0,1 1 0 0 0,1 0 0 0 0,-1 1 0 0 0,2-1 0 0 0,-8 18 0 0 0,11-23 0 0 0,1-1 0 0 0,-1 0 0 0 0,1 0 0 0 0,0 0 0 0 0,0 0 0 0 0,0 1 0 0 0,0-1 0 0 0,0 0 0 0 0,0 0 0 0 0,1 0 0 0 0,-1 0 0 0 0,1 1 0 0 0,-1-1 0 0 0,1 0 0 0 0,2 3 0 0 0,-1-1 0 0 0,0 0 0 0 0,1 0 0 0 0,-1 0 0 0 0,1 0 0 0 0,0-1 0 0 0,6 6 0 0 0,-5-6 0 0 0,1 1 0 0 0,0-1 0 0 0,-1 0 0 0 0,9 4 0 0 0,-7-4 0 0 0,0 0 0 0 0,0 1 0 0 0,0 0 0 0 0,-1 0 0 0 0,1 0 0 0 0,-1 1 0 0 0,7 6 0 0 0,0 7 0 0 0,-11-17 0 0 0,-1 0 0 0 0,1 0 0 0 0,0 0 0 0 0,-1-1 0 0 0,1 1 0 0 0,-1 0 0 0 0,1 0 0 0 0,-1 0 0 0 0,0 0 0 0 0,1 0 0 0 0,-1 0 0 0 0,0 0 0 0 0,0 0 0 0 0,0 0 0 0 0,0 0 0 0 0,0 0 0 0 0,0 0 0 0 0,0 0 0 0 0,0 0 0 0 0,0 0 0 0 0,0 0 0 0 0,0 0 0 0 0,0 0 0 0 0,-1 0 0 0 0,0 1 0 0 0,0 1 0 0 0,0 1 0 0 0,-1 0 0 0 0,0 0 0 0 0,1-1 0 0 0,-1 1 0 0 0,-4 5 0 0 0,-6-1 0 0 0,8-5 0 0 0,0 0 0 0 0,0 0 0 0 0,0 1 0 0 0,0-1 0 0 0,-5 7 0 0 0,3-4-173 0 0,0-1 0 0 0,0 0 0 0 0,0 0 0 0 0,-1-1 0 0 0,0 1 0 0 0,0-1 0 0 0,-9 3 0 0 0,14-6-475 0 0,-2-5-1507 0 0,2 2-1238 0 0,-1-2-4795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3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19351 0 0,'0'0'439'0'0,"0"0"62"0"0,0 0 33 0 0,0 0-65 0 0,0 0-169 0 0,0 0 442 0 0,0 0 229 0 0,0 0 42 0 0,0 0-59 0 0,-2 1-289 0 0,-4 4-432 0 0,0 1 1 0 0,0 0-1 0 0,0 1 0 0 0,1-1 0 0 0,0 1 1 0 0,-4 7-1 0 0,5-7-190 0 0,-7 9 9 0 0,-40 63 1066 0 0,44-68-972 0 0,1 1 1 0 0,1 0-1 0 0,0 0 0 0 0,1 1 1 0 0,-3 13-1 0 0,7-24-146 0 0,-1 1 0 0 0,1-1 0 0 0,0 0 0 0 0,0 0 0 0 0,0 1 0 0 0,0-1 0 0 0,0 0 0 0 0,1 0 0 0 0,-1 1 0 0 0,1-1 0 0 0,-1 0 0 0 0,2 3 0 0 0,-2-4 0 0 0,0-1 0 0 0,1 1 0 0 0,-1 0 0 0 0,0 0 0 0 0,0-1 0 0 0,1 1 0 0 0,-1 0 0 0 0,0-1 0 0 0,1 1 0 0 0,-1-1 0 0 0,1 1 0 0 0,-1 0 0 0 0,1-1 0 0 0,-1 1 0 0 0,1-1 0 0 0,-1 1 0 0 0,1-1 0 0 0,-1 1 0 0 0,1-1 0 0 0,0 1 0 0 0,-1-1 0 0 0,1 0 0 0 0,0 1 0 0 0,-1-1 0 0 0,1 0 0 0 0,0 0 0 0 0,0 0 0 0 0,-1 1 0 0 0,1-1 0 0 0,0 0 0 0 0,-1 0 0 0 0,1 0 0 0 0,0 0 0 0 0,0 0 0 0 0,2 0 0 0 0,1 0 0 0 0,1 1 0 0 0,-1-1 0 0 0,0 0 0 0 0,0 0 0 0 0,1 0 0 0 0,-1 0 0 0 0,0-1 0 0 0,1 0 0 0 0,-1 0 0 0 0,0 0 0 0 0,0 0 0 0 0,0-1 0 0 0,0 1 0 0 0,0-1 0 0 0,0 0 0 0 0,6-5 0 0 0,-1 1 0 0 0,-1 0 0 0 0,1 0 0 0 0,-1-1 0 0 0,-1 0 0 0 0,0 0 0 0 0,0 0 0 0 0,0-1 0 0 0,-1-1 0 0 0,0 1 0 0 0,0-1 0 0 0,5-11 0 0 0,-8 14 0 0 0,0-1 0 0 0,-1 0 0 0 0,1 0 0 0 0,-1-1 0 0 0,-1 1 0 0 0,0 0 0 0 0,0-1 0 0 0,0 1 0 0 0,-1-1 0 0 0,0 1 0 0 0,0-1 0 0 0,0 1 0 0 0,-1-1 0 0 0,-1 1 0 0 0,1 0 0 0 0,-4-9 0 0 0,4 14 0 0 0,1 1 0 0 0,-1-1 0 0 0,0 1 0 0 0,0-1 0 0 0,0 1 0 0 0,0-1 0 0 0,0 1 0 0 0,0 0 0 0 0,-1-1 0 0 0,1 1 0 0 0,0 0 0 0 0,-1 0 0 0 0,1 0 0 0 0,0 0 0 0 0,-1 0 0 0 0,0 0 0 0 0,1 0 0 0 0,-1 1 0 0 0,1-1 0 0 0,-1 0 0 0 0,0 1 0 0 0,0 0 0 0 0,1-1 0 0 0,-3 1 0 0 0,1 0 0 0 0,1 0 0 0 0,-1 0 0 0 0,1 0 0 0 0,-1 1 0 0 0,1-1 0 0 0,0 1 0 0 0,-1-1 0 0 0,1 1 0 0 0,0 0 0 0 0,-1 0 0 0 0,1 0 0 0 0,0 0 0 0 0,0 0 0 0 0,0 1 0 0 0,0-1 0 0 0,0 1 0 0 0,0-1 0 0 0,0 1 0 0 0,0 0 0 0 0,1 0 0 0 0,-2 2 0 0 0,1-3 0 0 0,2-1 0 0 0,-1 1 0 0 0,1-1 0 0 0,-1 0 0 0 0,1 1 0 0 0,-1-1 0 0 0,1 1 0 0 0,0-1 0 0 0,-1 1 0 0 0,1-1 0 0 0,0 1 0 0 0,-1-1 0 0 0,1 1 0 0 0,0 0 0 0 0,0-1 0 0 0,-1 1 0 0 0,1-1 0 0 0,0 1 0 0 0,0-1 0 0 0,0 1 0 0 0,0 0 0 0 0,0-1 0 0 0,0 1 0 0 0,0 0 0 0 0,0-1 0 0 0,0 2 0 0 0,2 7 0 0 0,-2-7 0 0 0,1-1 0 0 0,0 1 0 0 0,0 0 0 0 0,0-1 0 0 0,0 1 0 0 0,0-1 0 0 0,1 1 0 0 0,-1-1 0 0 0,0 0 0 0 0,1 0 0 0 0,-1 1 0 0 0,1-1 0 0 0,-1 0 0 0 0,1 0 0 0 0,-1 0 0 0 0,1-1 0 0 0,0 1 0 0 0,0 0 0 0 0,-1-1 0 0 0,1 1 0 0 0,0-1 0 0 0,0 1 0 0 0,0-1 0 0 0,3 0 0 0 0,6 1 0 0 0,-1-1 0 0 0,1 0 0 0 0,12-2 0 0 0,-13 1 0 0 0,36-5 0 0 0,-32 3 0 0 0,0 1 0 0 0,0 1 0 0 0,0 0 0 0 0,-1 1 0 0 0,1 0 0 0 0,0 1 0 0 0,21 5 0 0 0,-12 2 0 0 0,-15-2 0 0 0,-5-2 0 0 0,-1-1 0 0 0,0-1 0 0 0,0 0 0 0 0,0 1 0 0 0,-1-1 0 0 0,1 1 0 0 0,-1 0 0 0 0,1 0 0 0 0,-1-1 0 0 0,0 1 0 0 0,0 0 0 0 0,-1 0 0 0 0,1 0 0 0 0,0 0 0 0 0,-1 0 0 0 0,0 0 0 0 0,0 0 0 0 0,0 0 0 0 0,0 0 0 0 0,0 0 0 0 0,0 0 0 0 0,-1 0 0 0 0,0 0 0 0 0,0 0 0 0 0,-1 5 0 0 0,0-5 0 0 0,-2 17 0 0 0,3-18 0 0 0,-1 6 0 0 0,7-14 0 0 0,1-1 0 0 0,1 1 0 0 0,-1 1 0 0 0,1-1 0 0 0,10-5 0 0 0,13-9 0 0 0,-22 14 0 0 0,0 1 0 0 0,0 0 0 0 0,0 0 0 0 0,1 1 0 0 0,11-5 0 0 0,-14 7 0 0 0,-1 1 0 0 0,0-1 0 0 0,0 0 0 0 0,1 1 0 0 0,-1 0 0 0 0,1 0 0 0 0,7 1 0 0 0,7 3 0 0 0,-13 3 0 0 0,-5-3 0 0 0,1 0 0 0 0,0 1 0 0 0,0-1 0 0 0,-1 1 0 0 0,0-1 0 0 0,0 1 0 0 0,0 0 0 0 0,0 0 0 0 0,0 0 0 0 0,-1 0 0 0 0,1 0 0 0 0,-1 0 0 0 0,0 0 0 0 0,-1 0 0 0 0,1 9 0 0 0,0 5 0 0 0,-1 1 0 0 0,-2 19 0 0 0,1-33 0 0 0,-2 8 5 0 0,2-11-74 0 0,1-1-268 0 0,0-1-138 0 0,0 0-1216 0 0,0 0-4970 0 0,0 0-2127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3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77 10135 0 0,'0'-10'420'0'0,"2"0"0"0"0,3-17-1 0 0,-2 12 705 0 0,-2 14-653 0 0,-1 1 1 0 0,0-1-1 0 0,0 0 1 0 0,0 0 0 0 0,0 0-1 0 0,0 1 1 0 0,0-1-1 0 0,0 0 1 0 0,0 0-1 0 0,0 1 1 0 0,0-1-1 0 0,0 0 1 0 0,0 0-1 0 0,-1-1 1 0 0,1 2-378 0 0,0 0 0 0 0,0 0 0 0 0,-1 0 0 0 0,1 0 0 0 0,0 0 0 0 0,0-1 0 0 0,0 1 0 0 0,0 0 0 0 0,-1 0 0 0 0,1 0 0 0 0,0 0 0 0 0,0 0 0 0 0,-1 0 0 0 0,1 0 0 0 0,0 0 0 0 0,0 0 0 0 0,0 0 0 0 0,-1 0 0 0 0,1 0 0 0 0,0 0 0 0 0,0 0 0 0 0,-1 0 0 0 0,1 0 0 0 0,0 0 0 0 0,0 0 0 0 0,0 0 0 0 0,-1 0 0 0 0,1 0 0 0 0,0 0 0 0 0,0 0 1 0 0,-2 1-5 0 0,0 0 1 0 0,1 0 0 0 0,-1 0 0 0 0,1 0 0 0 0,-1 0 0 0 0,1 1 0 0 0,0-1 0 0 0,-1 0 0 0 0,-1 3 0 0 0,-3 6 81 0 0,0 0-1 0 0,0 0 1 0 0,1 1-1 0 0,-6 17 0 0 0,-11 49 872 0 0,10-31-791 0 0,-21 62 97 0 0,-22 83 742 0 0,-58 151-2272 0 0,80-249 978 0 0,-3-4 203 0 0,-6 19 0 0 0,40-101 0 0 0,1 0 0 0 0,-1 0 0 0 0,0 10 0 0 0,2-17 0 0 0,0 0 0 0 0,0 0 0 0 0,1 0 0 0 0,-1-1 0 0 0,0 1 0 0 0,0 0 0 0 0,0 0 0 0 0,0 0 0 0 0,0 0 0 0 0,0 0 0 0 0,0 0 0 0 0,0 0 0 0 0,1 0 0 0 0,-1 0 0 0 0,0 0 0 0 0,0 0 0 0 0,0 0 0 0 0,0-1 0 0 0,0 1 0 0 0,0 0 0 0 0,1 0 0 0 0,-1 0 0 0 0,0 0 0 0 0,0 0 0 0 0,0 0 0 0 0,0 0 0 0 0,0 0 0 0 0,1 0 0 0 0,-1 0 0 0 0,0 0 0 0 0,0 1 0 0 0,0-1 0 0 0,0 0 0 0 0,0 0 0 0 0,0 0 0 0 0,1 0 0 0 0,-1 0 0 0 0,0 0 0 0 0,0 0 0 0 0,0 0 0 0 0,0 0 0 0 0,0 0 0 0 0,0 0 0 0 0,0 0 0 0 0,0 1 0 0 0,1-1 0 0 0,-1 0 0 0 0,0 0 0 0 0,0 0 0 0 0,0 0 0 0 0,0 0 0 0 0,0 0 0 0 0,0 1 0 0 0,0-1 0 0 0,0 0 0 0 0,0 0 0 0 0,0 0 0 0 0,0 0 0 0 0,0 0 0 0 0,0 0 0 0 0,0 1 0 0 0,0-1 0 0 0,0 0 0 0 0,0 0 0 0 0,0 0 0 0 0,0 0 0 0 0,0 0 0 0 0,0 1 0 0 0,0-1 0 0 0,8-7 0 0 0,-8 6 0 0 0,7-6 0 0 0,-1 0 0 0 0,0-1 0 0 0,-1 0 0 0 0,0 0 0 0 0,0-1 0 0 0,3-9 0 0 0,20-55 0 0 0,-19 42 0 0 0,29-101 0 0 0,-34 113 0 0 0,-1 0 0 0 0,-1 0 0 0 0,-1 0 0 0 0,0 0 0 0 0,-3-22 0 0 0,1 28 0 0 0,0 4 0 0 0,1 0 0 0 0,-2 0 0 0 0,1 0 0 0 0,-1 0 0 0 0,-6-16 0 0 0,7 23 0 0 0,0 0 0 0 0,0 0 0 0 0,-1 0 0 0 0,1 1 0 0 0,0-1 0 0 0,0 0 0 0 0,-1 1 0 0 0,1-1 0 0 0,-1 1 0 0 0,0 0 0 0 0,1-1 0 0 0,-1 1 0 0 0,0 0 0 0 0,0 0 0 0 0,1 0 0 0 0,-1 0 0 0 0,0 0 0 0 0,0 1 0 0 0,0-1 0 0 0,0 0 0 0 0,0 1 0 0 0,0 0 0 0 0,0-1 0 0 0,0 1 0 0 0,-1 0 0 0 0,1 0 0 0 0,0 0 0 0 0,0 1 0 0 0,0-1 0 0 0,0 0 0 0 0,-3 1 0 0 0,0 1 48 0 0,1-1-1 0 0,-1 1 0 0 0,1 0 1 0 0,-1 0-1 0 0,1 1 1 0 0,0-1-1 0 0,0 1 1 0 0,0 0-1 0 0,0 0 0 0 0,1 0 1 0 0,-1 1-1 0 0,1-1 1 0 0,0 1-1 0 0,0 0 1 0 0,0 0-1 0 0,0 0 0 0 0,1 0 1 0 0,-1 0-1 0 0,1 1 1 0 0,-3 6-1 0 0,2-1 53 0 0,-1-1-1 0 0,2 1 1 0 0,-1-1-1 0 0,1 1 1 0 0,1 0 0 0 0,-1 0-1 0 0,2 0 1 0 0,-1 0-1 0 0,2 11 1 0 0,0-18-100 0 0,-1-1 0 0 0,1 1 0 0 0,0-1 0 0 0,0 1 0 0 0,0-1 0 0 0,0 0 0 0 0,0 1 0 0 0,0-1 0 0 0,1 0 0 0 0,-1 0 0 0 0,1 0 0 0 0,-1 0 0 0 0,1 0 0 0 0,0-1 0 0 0,0 1 0 0 0,0 0 0 0 0,0-1 0 0 0,0 1 0 0 0,0-1 0 0 0,1 0 0 0 0,-1 0 0 0 0,0 0 0 0 0,0 0 0 0 0,1 0 0 0 0,-1 0 0 0 0,1 0 0 0 0,-1-1 0 0 0,1 1 0 0 0,-1-1 0 0 0,1 0 0 0 0,-1 0 0 0 0,1 0 0 0 0,0 0 0 0 0,-1 0 0 0 0,1-1 0 0 0,-1 1 0 0 0,1-1 0 0 0,3-1 0 0 0,5-1 0 0 0,1 0 0 0 0,12-1 0 0 0,-14 2 0 0 0,0 1 0 0 0,0-2 0 0 0,18-6 0 0 0,-1-2 0 0 0,-1-2 0 0 0,-1-1 0 0 0,0-1 0 0 0,-1-1 0 0 0,-1-1 0 0 0,28-26 0 0 0,-11 7 205 0 0,-23 22 120 0 0,20-22 0 0 0,-32 31-267 0 0,-1 0 1 0 0,0 0-1 0 0,-1 0 1 0 0,1-1-1 0 0,-1 0 1 0 0,0 1-1 0 0,0-1 1 0 0,-1 0 0 0 0,2-7-1 0 0,-17 16 550 0 0,10 0-608 0 0,0-1 0 0 0,0 1 0 0 0,-1 0 0 0 0,2 0 0 0 0,-1 0 0 0 0,0 0 0 0 0,1 1 0 0 0,-1-1 0 0 0,1 1 0 0 0,-2 4 0 0 0,-1 1 0 0 0,1 0 0 0 0,-6 20 0 0 0,7-19 0 0 0,0 2 0 0 0,0 0 0 0 0,-3 23 0 0 0,6-31 0 0 0,0-1 0 0 0,0 1 0 0 0,0 0 0 0 0,0 0 0 0 0,1-1 0 0 0,-1 1 0 0 0,1-1 0 0 0,0 1 0 0 0,0 0 0 0 0,1-1 0 0 0,-1 0 0 0 0,1 1 0 0 0,-1-1 0 0 0,4 4 0 0 0,-5-6 0 0 0,1 0 0 0 0,-1 0 0 0 0,1 0 0 0 0,0 0 0 0 0,-1 0 0 0 0,1 0 0 0 0,0-1 0 0 0,-1 1 0 0 0,1 0 0 0 0,0 0 0 0 0,0-1 0 0 0,0 1 0 0 0,0 0 0 0 0,0-1 0 0 0,0 1 0 0 0,0-1 0 0 0,0 1 0 0 0,0-1 0 0 0,0 0 0 0 0,0 1 0 0 0,0-1 0 0 0,0 0 0 0 0,0 0 0 0 0,2 0 0 0 0,1 0 0 0 0,-1 1 0 0 0,1-2 0 0 0,0 1 0 0 0,-1 0 0 0 0,1-1 0 0 0,-1 1 0 0 0,1-1 0 0 0,-1 0 0 0 0,1-1 0 0 0,-1 1 0 0 0,4-2 0 0 0,33-19 0 0 0,-38 20 0 0 0,6-4 0 0 0,0 0 0 0 0,-1-1 0 0 0,0 0 0 0 0,-1 0 0 0 0,0-1 0 0 0,7-10 0 0 0,-4 7 0 0 0,-4 3 0 0 0,1-1 0 0 0,-2 1 0 0 0,1-1 0 0 0,-1 1 0 0 0,0-1 0 0 0,3-14 0 0 0,-5 17 0 0 0,-1 1 0 0 0,1-1 0 0 0,-2 0 0 0 0,1 0 0 0 0,-1 0 0 0 0,1 0 0 0 0,-2 0 0 0 0,1 0 0 0 0,-1 0 0 0 0,0 0 0 0 0,-3-10 0 0 0,4 14 0 0 0,-1 1 0 0 0,1-1 0 0 0,-1 0 0 0 0,0 1 0 0 0,0-1 0 0 0,0 1 0 0 0,0 0 0 0 0,0-1 0 0 0,0 1 0 0 0,0 0 0 0 0,0-1 0 0 0,-1 1 0 0 0,1 0 0 0 0,0 0 0 0 0,-1 0 0 0 0,1 0 0 0 0,-1 0 0 0 0,1 0 0 0 0,-1 1 0 0 0,1-1 0 0 0,-1 0 0 0 0,0 1 0 0 0,1-1 0 0 0,-1 1 0 0 0,0 0 0 0 0,0 0 0 0 0,1-1 0 0 0,-3 1 0 0 0,1 1 0 0 0,0-1 0 0 0,0 1 0 0 0,0 0 0 0 0,0 0 0 0 0,0 0 0 0 0,0 0 0 0 0,1 0 0 0 0,-1 1 0 0 0,0-1 0 0 0,1 1 0 0 0,-1 0 0 0 0,1 0 0 0 0,-1 0 0 0 0,1 0 0 0 0,0 0 0 0 0,0 0 0 0 0,0 0 0 0 0,0 1 0 0 0,-2 3 0 0 0,0 2 0 0 0,2 1 0 0 0,2-7 0 0 0,0 3 0 0 0,9 8 0 0 0,-7-11 0 0 0,0 0 0 0 0,1 0 0 0 0,-1 0 0 0 0,0 0 0 0 0,1-1 0 0 0,-1 1 0 0 0,1-1 0 0 0,-1 0 0 0 0,1 0 0 0 0,0 0 0 0 0,0 0 0 0 0,0 0 0 0 0,-1 0 0 0 0,1-1 0 0 0,0 0 0 0 0,0 1 0 0 0,0-1 0 0 0,0 0 0 0 0,3-1 0 0 0,8 0 0 0 0,0 0 0 0 0,24-7 0 0 0,-24 5 0 0 0,24-6 0 0 0,-19 4 0 0 0,2 0 0 0 0,-1 1 0 0 0,0 2 0 0 0,29-1 0 0 0,-43 3 0 0 0,-1 1 0 0 0,1 0 0 0 0,-1 0 0 0 0,1 1 0 0 0,5 2 0 0 0,0 2 0 0 0,-8-4 0 0 0,-1 1 0 0 0,1 0 0 0 0,-1 0 0 0 0,0 1 0 0 0,0-1 0 0 0,0 0 0 0 0,-1 1 0 0 0,1-1 0 0 0,-1 1 0 0 0,0-1 0 0 0,0 1 0 0 0,0 0 0 0 0,0-1 0 0 0,0 7 0 0 0,0-1 0 0 0,-1 0 0 0 0,0 1 0 0 0,0-1 0 0 0,-3 17 0 0 0,-11 19 0 0 0,14-56 0 0 0,5-11 0 0 0,8-21 0 0 0,3 1 0 0 0,1 1 0 0 0,24-41 0 0 0,-36 73-57 0 0,1 0-1 0 0,-1 1 1 0 0,2 0 0 0 0,-1 0-1 0 0,1 0 1 0 0,11-10 0 0 0,-16 17-418 0 0,0 2 391 0 0,-1 0-1 0 0,1 0 1 0 0,0 0 0 0 0,0 0-1 0 0,-1 0 1 0 0,1 1 0 0 0,0-1-1 0 0,-1 1 1 0 0,0-1-1 0 0,1 1 1 0 0,-1 0 0 0 0,2 2-1 0 0,-2-2 66 0 0,15 20-170 0 0,-9-11-185 0 0,1 0 1 0 0,12 12 0 0 0,-16-20 299 0 0,-1 0 0 0 0,1 0 0 0 0,0 0 1 0 0,0 0-1 0 0,1 0 0 0 0,-1-1 0 0 0,0 0 0 0 0,1 0 0 0 0,8 3 0 0 0,-5-4 73 0 0,0 1-1 0 0,0-1 0 0 0,0-1 1 0 0,0 1-1 0 0,0-1 1 0 0,0-1-1 0 0,1 0 0 0 0,-1 0 1 0 0,13-4-1 0 0,-8 2 15 0 0,-1-1 1 0 0,0-1-1 0 0,0 0 0 0 0,-1 0 1 0 0,17-12-1 0 0,15-11 1750 0 0,-37 21-1614 0 0,-6 7-144 0 0,0-1 0 0 0,0 1 0 0 0,0 0-1 0 0,0 0 1 0 0,0 0 0 0 0,1 0 0 0 0,-1 0 0 0 0,0 0-1 0 0,0-1 1 0 0,0 1 0 0 0,0 0 0 0 0,0 0 0 0 0,0 0-1 0 0,0 0 1 0 0,0-1 0 0 0,0 1 0 0 0,1 0 0 0 0,-1 0-1 0 0,0 0 1 0 0,0-1 0 0 0,0 1 0 0 0,0 0 0 0 0,0 0-1 0 0,0 0 1 0 0,0-1 0 0 0,0 1 0 0 0,0 0 0 0 0,-1 0 0 0 0,1 0-1 0 0,0-1 1 0 0,0 1 0 0 0,0 0 0 0 0,0 0 0 0 0,0 0-1 0 0,0 0 1 0 0,0-1 0 0 0,0 1 0 0 0,0 0 0 0 0,-1 0-1 0 0,1 0 1 0 0,0 0 0 0 0,0 0 0 0 0,0 0 0 0 0,0-1-1 0 0,0 1 1 0 0,-1 0 0 0 0,1 0 0 0 0,0 0 0 0 0,0 0 0 0 0,0 0-1 0 0,-1 0 1 0 0,-3 0 204 0 0,-1 2-129 0 0,0-1 1 0 0,0 1-1 0 0,0 0 1 0 0,1 0-1 0 0,-1 1 1 0 0,0-1-1 0 0,1 1 0 0 0,0 0 1 0 0,0 0-1 0 0,-4 4 1 0 0,-7 7 277 0 0,-14 18 0 0 0,26-29-354 0 0,-13 16-4 0 0,0 0 0 0 0,-19 33 0 0 0,31-45 0 0 0,0 0 0 0 0,0 1 0 0 0,1-1 0 0 0,0 1 0 0 0,1 0 0 0 0,0 0 0 0 0,0 0 0 0 0,0 0 0 0 0,1 0 0 0 0,0 0 0 0 0,1 13 0 0 0,0-20 0 0 0,0 1 0 0 0,0-1 0 0 0,0 1 0 0 0,0-1 0 0 0,0 1 0 0 0,0-1 0 0 0,1 1 0 0 0,-1-1 0 0 0,1 0 0 0 0,-1 1 0 0 0,1-1 0 0 0,0 0 0 0 0,-1 1 0 0 0,1-1 0 0 0,0 0 0 0 0,0 0 0 0 0,0 0 0 0 0,0 0 0 0 0,0 0 0 0 0,0 0 0 0 0,0 0 0 0 0,0 0 0 0 0,0 0 0 0 0,0 0 0 0 0,1 0 0 0 0,-1-1 0 0 0,0 1 0 0 0,1-1 0 0 0,-1 1 0 0 0,0-1 0 0 0,1 1 0 0 0,-1-1 0 0 0,1 0 0 0 0,-1 1 0 0 0,1-1 0 0 0,-1 0 0 0 0,0 0 0 0 0,1 0 0 0 0,-1 0 0 0 0,1-1 0 0 0,-1 1 0 0 0,3-1 0 0 0,3 0 0 0 0,1-1 0 0 0,-1-1 0 0 0,0 1 0 0 0,0-1 0 0 0,0 0 0 0 0,-1-1 0 0 0,8-4 0 0 0,18-15 0 0 0,-1-2 0 0 0,33-34 0 0 0,34-42 0 0 0,-81 82 0 0 0,-2-1 0 0 0,0-1 0 0 0,18-34 0 0 0,0-7 0 0 0,46-126 0 0 0,-78 183 0 0 0,0 0 0 0 0,0 1 0 0 0,0-1 0 0 0,0 0 0 0 0,-1 0 0 0 0,0-5 0 0 0,0 9 0 0 0,0 0 0 0 0,0 1 0 0 0,0-1 0 0 0,0 1 0 0 0,0-1 0 0 0,0 0 0 0 0,0 1 0 0 0,-1-1 0 0 0,1 1 0 0 0,0-1 0 0 0,0 0 0 0 0,-1 1 0 0 0,1-1 0 0 0,0 1 0 0 0,-1-1 0 0 0,1 1 0 0 0,-1-1 0 0 0,1 1 0 0 0,-1 0 0 0 0,1-1 0 0 0,-1 0 0 0 0,0 1 0 0 0,0 0 0 0 0,0 0 0 0 0,0 0 0 0 0,0 0 0 0 0,0 0 0 0 0,0 0 0 0 0,0 0 0 0 0,0 0 0 0 0,0 0 0 0 0,0 1 0 0 0,1-1 0 0 0,-1 0 0 0 0,0 1 0 0 0,0-1 0 0 0,0 0 0 0 0,0 1 0 0 0,1-1 0 0 0,-1 1 0 0 0,0 0 0 0 0,0 0 0 0 0,-8 6 0 0 0,1 0 0 0 0,1 0 0 0 0,-1 1 0 0 0,1 0 0 0 0,1 0 0 0 0,-1 1 0 0 0,1-1 0 0 0,1 1 0 0 0,-9 20 0 0 0,-2 8 0 0 0,-12 48 0 0 0,26-79 0 0 0,-7 23 0 0 0,-1 4 0 0 0,-11 58 0 0 0,19-82 0 0 0,1 1 0 0 0,0 0 0 0 0,1 0 0 0 0,0 0 0 0 0,1 0 0 0 0,0 0 0 0 0,1 0 0 0 0,0-1 0 0 0,0 1 0 0 0,6 15 0 0 0,-7-22 0 0 0,0-1 0 0 0,1 1 0 0 0,-1 0 0 0 0,1-1 0 0 0,-1 0 0 0 0,1 1 0 0 0,0-1 0 0 0,0 0 0 0 0,0 0 0 0 0,0 0 0 0 0,0 0 0 0 0,1 0 0 0 0,-1 0 0 0 0,0-1 0 0 0,1 1 0 0 0,0-1 0 0 0,-1 1 0 0 0,1-1 0 0 0,3 1 0 0 0,-2-1 0 0 0,1 0 0 0 0,-1-1 0 0 0,1 0 0 0 0,-1 1 0 0 0,1-1 0 0 0,-1-1 0 0 0,1 1 0 0 0,-1-1 0 0 0,0 0 0 0 0,1 0 0 0 0,8-3 0 0 0,5-2 0 0 0,0-2 0 0 0,0 0 0 0 0,0-1 0 0 0,-1-1 0 0 0,20-15 0 0 0,-25 16 0 0 0,-1-1 0 0 0,0 0 0 0 0,-1-1 0 0 0,0 0 0 0 0,0 0 0 0 0,-2-1 0 0 0,14-22 0 0 0,-18 26 0 0 0,0 1 0 0 0,0-1 0 0 0,-1 0 0 0 0,0 0 0 0 0,0 0 0 0 0,0 0 0 0 0,1-12 0 0 0,-4 12 0 0 0,0 7 0 0 0,0 1 0 0 0,0 0 0 0 0,0 0 0 0 0,0 0 0 0 0,0 0 0 0 0,0 0 0 0 0,0-1 0 0 0,0 1 0 0 0,0 0 0 0 0,0 0 0 0 0,0 0 0 0 0,0 0 0 0 0,0 0 0 0 0,0 0 0 0 0,0-1 0 0 0,0 1 0 0 0,-1 0 0 0 0,1 0 0 0 0,0 0 0 0 0,0 0 0 0 0,0 0 0 0 0,0 0 0 0 0,0-1 0 0 0,0 1 0 0 0,0 0 0 0 0,0 0 0 0 0,0 0 0 0 0,-1 0 0 0 0,1 0 0 0 0,0 0 0 0 0,0 0 0 0 0,0 0 0 0 0,0 0 0 0 0,0 0 0 0 0,0 0 0 0 0,-1-1 0 0 0,1 1 0 0 0,0 0 0 0 0,0 0 0 0 0,0 0 0 0 0,0 0 0 0 0,0 0 0 0 0,0 0 0 0 0,-1 0 0 0 0,1 0 0 0 0,0 0 0 0 0,0 0 0 0 0,0 0 0 0 0,0 0 0 0 0,0 1 0 0 0,-1-1 0 0 0,1 0 0 0 0,0 0 0 0 0,0 0 0 0 0,0 0 0 0 0,0 0 0 0 0,0 0 0 0 0,-5 4 0 0 0,0 1 0 0 0,0 1 0 0 0,0 0 0 0 0,0 1 0 0 0,0-1 0 0 0,1 1 0 0 0,0 0 0 0 0,-4 11 0 0 0,2-2 0 0 0,0-1 0 0 0,-5 27 0 0 0,10-34 0 0 0,-1 1 0 0 0,1 0 0 0 0,1 0 0 0 0,0-1 0 0 0,0 1 0 0 0,2 14 0 0 0,-1-19 0 0 0,0-1 0 0 0,-1 1 0 0 0,1-1 0 0 0,1 1 0 0 0,-1-1 0 0 0,0 0 0 0 0,1 1 0 0 0,0-1 0 0 0,-1 0 0 0 0,1 0 0 0 0,0 0 0 0 0,1 0 0 0 0,-1 0 0 0 0,1-1 0 0 0,-1 1 0 0 0,1-1 0 0 0,0 1 0 0 0,5 2 0 0 0,-4-3 0 0 0,1 0 0 0 0,-1-1 0 0 0,1 0 0 0 0,-1 0 0 0 0,1 0 0 0 0,-1 0 0 0 0,1-1 0 0 0,-1 0 0 0 0,1 0 0 0 0,0 0 0 0 0,-1 0 0 0 0,1-1 0 0 0,0 0 0 0 0,-1 0 0 0 0,1 0 0 0 0,5-2 0 0 0,9-5 0 0 0,-1 1 0 0 0,24-15 0 0 0,-38 20 0 0 0,19-12 0 0 0,-1 0 0 0 0,-1-2 0 0 0,-1 0 0 0 0,0-1 0 0 0,-1-1 0 0 0,0-1 0 0 0,17-23 0 0 0,-19 17 0 0 0,0-1 0 0 0,-2 0 0 0 0,-1-1 0 0 0,-1 0 0 0 0,-1-1 0 0 0,-1-1 0 0 0,9-40 0 0 0,-18 61 0 0 0,-1 0 0 0 0,1 1 0 0 0,-2-1 0 0 0,1 0 0 0 0,-1 0 0 0 0,-1-13 0 0 0,1 20 0 0 0,0 1 0 0 0,0-1 0 0 0,-1 0 0 0 0,1 1 0 0 0,0-1 0 0 0,0 0 0 0 0,0 1 0 0 0,0-1 0 0 0,-1 0 0 0 0,1 1 0 0 0,0-1 0 0 0,-1 1 0 0 0,1-1 0 0 0,0 1 0 0 0,-1-1 0 0 0,1 1 0 0 0,-1-1 0 0 0,1 1 0 0 0,-1-1 0 0 0,1 1 0 0 0,-1 0 0 0 0,1-1 0 0 0,-1 1 0 0 0,0 0 0 0 0,1-1 0 0 0,-1 1 0 0 0,1 0 0 0 0,-2-1 0 0 0,0 1 0 0 0,1 0 0 0 0,-1 0 0 0 0,1 0 0 0 0,-1 1 0 0 0,1-1 0 0 0,-1 0 0 0 0,0 1 0 0 0,1-1 0 0 0,-1 1 0 0 0,1-1 0 0 0,-3 2 0 0 0,-3 2 0 0 0,-1 1 0 0 0,1 0 0 0 0,-8 7 0 0 0,8-5 0 0 0,0 1 0 0 0,0 0 0 0 0,1 0 0 0 0,0 1 0 0 0,1 0 0 0 0,-8 15 0 0 0,-3 6 0 0 0,10-20 0 0 0,0 1 0 0 0,1 0 0 0 0,0-1 0 0 0,1 2 0 0 0,0-1 0 0 0,-2 14 0 0 0,-12 47 0 0 0,12-54 0 0 0,1 0 0 0 0,1 0 0 0 0,0 1 0 0 0,2-1 0 0 0,0 1 0 0 0,1 23 0 0 0,1-32 0 0 0,1-2 0 0 0,-1 1 0 0 0,1-1 0 0 0,1 1 0 0 0,-1-1 0 0 0,5 10 0 0 0,-6-16 0 0 0,1 0 0 0 0,0 0 0 0 0,0 0 0 0 0,0 0 0 0 0,0 0 0 0 0,1-1 0 0 0,-1 1 0 0 0,0 0 0 0 0,1-1 0 0 0,-1 1 0 0 0,1-1 0 0 0,0 0 0 0 0,-1 1 0 0 0,1-1 0 0 0,0 0 0 0 0,0 0 0 0 0,0 0 0 0 0,0 0 0 0 0,0 0 0 0 0,0-1 0 0 0,0 1 0 0 0,0-1 0 0 0,0 1 0 0 0,0-1 0 0 0,5 1 0 0 0,0-1 0 0 0,1-1 0 0 0,0 0 0 0 0,0 0 0 0 0,-1 0 0 0 0,1-1 0 0 0,-1 0 0 0 0,14-6 0 0 0,0-1 0 0 0,27-16 0 0 0,-32 14 0 0 0,0-1 0 0 0,-1 0 0 0 0,0-1 0 0 0,0-1 0 0 0,-2 0 0 0 0,0-1 0 0 0,0 0 0 0 0,-2-1 0 0 0,16-26 0 0 0,-24 39 0 0 0,-3 7 0 0 0,-2 8 0 0 0,-2 1 0 0 0,0 1 0 0 0,1 0 0 0 0,1 0 0 0 0,-1 16 0 0 0,2-22 0 0 0,1 0 0 0 0,0 0 0 0 0,1 0 0 0 0,0-1 0 0 0,0 1 0 0 0,1 0 0 0 0,0 0 0 0 0,5 13 0 0 0,-7-20 0 0 0,1 0 0 0 0,-1 0 0 0 0,1 0 0 0 0,-1-1 0 0 0,1 1 0 0 0,-1 0 0 0 0,1 0 0 0 0,0-1 0 0 0,0 1 0 0 0,-1 0 0 0 0,1-1 0 0 0,0 1 0 0 0,0-1 0 0 0,-1 1 0 0 0,1-1 0 0 0,0 1 0 0 0,0-1 0 0 0,0 0 0 0 0,0 1 0 0 0,0-1 0 0 0,0 0 0 0 0,0 0 0 0 0,0 1 0 0 0,0-1 0 0 0,0 0 0 0 0,0 0 0 0 0,0 0 0 0 0,0 0 0 0 0,0 0 0 0 0,0-1 0 0 0,0 1 0 0 0,0 0 0 0 0,-1 0 0 0 0,3-1 0 0 0,-1 0 0 0 0,19-6 0 0 0,0 0 0 0 0,-1-2 0 0 0,0 0 0 0 0,-1-1 0 0 0,34-24 0 0 0,-19 13 0 0 0,-25 15 0 0 0,-3 2 72 0 0,-5 3 299 0 0,-1 1 117 0 0,0 0 21 0 0,1 16 99 0 0,-6 10-608 0 0,6-18 0 0 0,4-1 0 0 0,-4-6 0 0 0,1-1 0 0 0,-1 1 0 0 0,0 0 0 0 0,0-1 0 0 0,1 0 0 0 0,-1 1 0 0 0,0-1 0 0 0,1 0 0 0 0,-1 0 0 0 0,0 0 0 0 0,1 0 0 0 0,-1 0 0 0 0,2 0 0 0 0,-2 0 0 0 0,-1 0 0 0 0,1 0 0 0 0,0 0 0 0 0,0 0 0 0 0,-1 0 0 0 0,1 0 0 0 0,0 0 0 0 0,0 0 0 0 0,-1 0 0 0 0,1 0 0 0 0,0 0 0 0 0,0 0 0 0 0,-1-1 0 0 0,1 1 0 0 0,0 0 0 0 0,-1-1 0 0 0,1 1 0 0 0,0 0 0 0 0,-1-1 0 0 0,1 1 0 0 0,0-1 0 0 0,-1 1 0 0 0,2-2 0 0 0,-1 0 0 0 0,18-11 0 0 0,27-15 0 0 0,-25 17 0 0 0,22-17 0 0 0,-21 11 0 0 0,-3 2 0 0 0,21-12 0 0 0,-31 23 0 0 0,-8 4 0 0 0,-1 0 0 0 0,0 0 0 0 0,1 0 0 0 0,-1 0 0 0 0,1 1 0 0 0,-1-1 0 0 0,1 0 0 0 0,-1 0 0 0 0,0 0 0 0 0,1 1 0 0 0,-1-1 0 0 0,1 0 0 0 0,-1 0 0 0 0,0 1 0 0 0,1-1 0 0 0,-1 0 0 0 0,0 0 0 0 0,1 1 0 0 0,-1 0 0 0 0,2 2 0 0 0,-1 1 0 0 0,1 0 0 0 0,-1 0 0 0 0,0 0 0 0 0,-1 0 0 0 0,1 1 0 0 0,-1-1 0 0 0,0 0 0 0 0,0 5 0 0 0,1 9 0 0 0,1 20 0 0 0,-2-36 0 0 0,0 0 0 0 0,0 0 0 0 0,0 0 0 0 0,0 0 0 0 0,1 0 0 0 0,-1 0 0 0 0,1 0 0 0 0,-1 0 0 0 0,1 0 0 0 0,0 0 0 0 0,-1 0 0 0 0,1 0 0 0 0,0 0 0 0 0,0-1 0 0 0,1 1 0 0 0,-1 0 0 0 0,0 0 0 0 0,1-1 0 0 0,-1 1 0 0 0,2 0 0 0 0,-2-1-19 0 0,0 0 0 0 0,0-1 0 0 0,0 1-1 0 0,0-1 1 0 0,0 1 0 0 0,0-1 0 0 0,0 1 0 0 0,0-1 0 0 0,0 0 0 0 0,0 0-1 0 0,0 1 1 0 0,0-1 0 0 0,0 0 0 0 0,0 0 0 0 0,0 0 0 0 0,0 0-1 0 0,0 0 1 0 0,0 0 0 0 0,0-1 0 0 0,0 1 0 0 0,0 0 0 0 0,0 0 0 0 0,0-1-1 0 0,0 1 1 0 0,0-1 0 0 0,0 1 0 0 0,0-1 0 0 0,0 1 0 0 0,0-1 0 0 0,0 0-1 0 0,-1 1 1 0 0,1-1 0 0 0,1-1 0 0 0,0 1-159 0 0,13-16-2728 0 0,-8 4-4227 0 0,-2-1-1855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3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21191 0 0,'0'0'480'0'0,"0"0"67"0"0,6-7 734 0 0,2 2-766 0 0,0 0 0 0 0,0 1-1 0 0,0 0 1 0 0,16-4 0 0 0,-20 7-410 0 0,0 0 0 0 0,0 1 0 0 0,0-1 1 0 0,0 1-1 0 0,0 0 0 0 0,0 0 0 0 0,5 1 0 0 0,17 7-3607 0 0,-14-2 1969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3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337 249 21191 0 0,'0'-2'969'0'0,"1"-12"-601"0"0,1-1 0 0 0,0 0-1 0 0,7-24 1 0 0,-7 31 35 0 0,0 0-1 0 0,-1 0 1 0 0,0-1-1 0 0,0 1 1 0 0,-1 0-1 0 0,0-1 1 0 0,-1 1-1 0 0,0 0 1 0 0,0-1-1 0 0,-1 1 1 0 0,0 0-1 0 0,0 0 1 0 0,0 0-1 0 0,-1 0 1 0 0,-7-12-1 0 0,9 19-379 0 0,0-1 0 0 0,0 1 0 0 0,0-1-1 0 0,0 1 1 0 0,-1 0 0 0 0,1-1 0 0 0,0 1 0 0 0,-1 0 0 0 0,1 0 0 0 0,-1 0 0 0 0,1 0-1 0 0,-1 0 1 0 0,0 0 0 0 0,1 0 0 0 0,-1 1 0 0 0,-3-2 0 0 0,2 2 36 0 0,-1-1 0 0 0,1 1 1 0 0,0 0-1 0 0,0 0 0 0 0,0 0 1 0 0,-1 1-1 0 0,1-1 0 0 0,-6 2 1 0 0,-3 2 119 0 0,0 1-1 0 0,0 0 1 0 0,-20 12 0 0 0,30-15-177 0 0,-23 13-2 0 0,0 1 0 0 0,-24 21 0 0 0,36-26 0 0 0,0 1 0 0 0,2 0 0 0 0,-1 1 0 0 0,2 0 0 0 0,-11 16 0 0 0,19-26 0 0 0,0 0 0 0 0,1 0 0 0 0,-1 0 0 0 0,1 1 0 0 0,0-1 0 0 0,0 0 0 0 0,0 0 0 0 0,0 1 0 0 0,0 3 0 0 0,3 2 0 0 0,-1-8 0 0 0,-1 1 0 0 0,1-1 0 0 0,0 0 0 0 0,0 1 0 0 0,0-1 0 0 0,0 0 0 0 0,0 0 0 0 0,0 0 0 0 0,1 0 0 0 0,-1 0 0 0 0,0 0 0 0 0,1 0 0 0 0,-1 0 0 0 0,0 0 0 0 0,4 1 0 0 0,-2-1 0 0 0,1 0 0 0 0,-1 0 0 0 0,1 0 0 0 0,0-1 0 0 0,0 1 0 0 0,5-1 0 0 0,5-1 0 0 0,-1 0 0 0 0,25-6 0 0 0,-37 7 0 0 0,21-5 0 0 0,-5 0 0 0 0,-1 2 0 0 0,1 0 0 0 0,0 1 0 0 0,27 0 0 0 0,-41 2 0 0 0,-1 0 0 0 0,0 1 0 0 0,1-1 0 0 0,-1 1 0 0 0,0-1 0 0 0,0 1 0 0 0,0 0 0 0 0,1 0 0 0 0,-1 0 0 0 0,0 0 0 0 0,0 0 0 0 0,0 0 0 0 0,0 1 0 0 0,-1-1 0 0 0,1 0 0 0 0,0 1 0 0 0,0 0 0 0 0,-1-1 0 0 0,1 1 0 0 0,-1 0 0 0 0,0 0 0 0 0,0 0 0 0 0,1 0 0 0 0,-1 0 0 0 0,0 0 0 0 0,-1 0 0 0 0,1 0 0 0 0,0 1 0 0 0,-1-1 0 0 0,1 0 0 0 0,-1 1 0 0 0,1 2 0 0 0,0 6 0 0 0,-1-1 0 0 0,0 1 0 0 0,-1 0 0 0 0,0 0 0 0 0,-4 16 0 0 0,-10 50 0 0 0,-36 107 0 0 0,46-169 0 0 0,-29 68 0 0 0,30-74 0 0 0,-1 0 0 0 0,0-1 0 0 0,0 0 0 0 0,-1 0 0 0 0,0-1 0 0 0,0 1 0 0 0,-9 6 0 0 0,13-12-85 0 0,-1 0 0 0 0,1 0 0 0 0,0 0 0 0 0,-1-1 0 0 0,1 1 0 0 0,-1-1 0 0 0,0 0 0 0 0,1 0 0 0 0,-1 0 0 0 0,0 0 0 0 0,0 0 0 0 0,0 0 0 0 0,1-1 0 0 0,-1 0 0 0 0,0 1 0 0 0,0-1 0 0 0,0 0 0 0 0,0 0 0 0 0,0-1 0 0 0,0 1 0 0 0,0-1 0 0 0,1 1 0 0 0,-1-1 0 0 0,0 0 0 0 0,0 0 0 0 0,-3-2 0 0 0,-1 0-284 0 0,1-1 1 0 0,-1-1 0 0 0,1 1-1 0 0,0-1 1 0 0,0-1 0 0 0,1 1-1 0 0,-1-1 1 0 0,-7-11-1 0 0,1 1-1676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3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50 708 13823 0 0,'0'0'315'0'0,"0"0"45"0"0,0 0 21 0 0,-14-3 75 0 0,12 3-393 0 0,1 0-1 0 0,-1 0 1 0 0,1-1 0 0 0,-1 1-1 0 0,1-1 1 0 0,-1 1-1 0 0,1-1 1 0 0,-1 1 0 0 0,1-1-1 0 0,0 0 1 0 0,-1 0-1 0 0,1 1 1 0 0,0-1-1 0 0,0 0 1 0 0,0 0 0 0 0,-1-1-1 0 0,1 1 1 0 0,0 0-1 0 0,0 0 1 0 0,0 0 0 0 0,0-2-1 0 0,0 0 216 0 0,0 0 0 0 0,0 1-1 0 0,0-1 1 0 0,0 0 0 0 0,1 0-1 0 0,-1 1 1 0 0,1-1 0 0 0,0 0-1 0 0,0 0 1 0 0,1-5 0 0 0,0-3 502 0 0,1 1 1 0 0,1 0-1 0 0,0 0 1 0 0,0 0-1 0 0,7-13 1 0 0,-1 6-430 0 0,1 1 1 0 0,1 0 0 0 0,0 0 0 0 0,1 1-1 0 0,1 0 1 0 0,0 1 0 0 0,1 1-1 0 0,16-12 1 0 0,-20 17-352 0 0,-1 1 0 0 0,1 1 0 0 0,0-1 0 0 0,0 2 0 0 0,1-1 0 0 0,0 1 0 0 0,13-3 0 0 0,-16 7 0 0 0,0 7 0 0 0,-6-3 0 0 0,0 0 0 0 0,-1 1 0 0 0,1-1 0 0 0,0 1 0 0 0,-1-1 0 0 0,0 1 0 0 0,0-1 0 0 0,0 1 0 0 0,0 0 0 0 0,0 5 0 0 0,1 41 0 0 0,-2-40 0 0 0,0 13 75 0 0,1-10 139 0 0,-1 1 0 0 0,-1 0 0 0 0,-4 21 0 0 0,-4-1 887 0 0,6-28-1081 0 0,6-18-24 0 0,2-3 4 0 0,1 0 0 0 0,0 0 0 0 0,1 1 0 0 0,16-25 0 0 0,-4 13 0 0 0,30-32 0 0 0,-42 50 0 0 0,0 2 0 0 0,0-1 0 0 0,1 1 0 0 0,0 0 0 0 0,0 1 0 0 0,11-6 0 0 0,-9 8 0 0 0,-1 4 0 0 0,-6 0 0 0 0,-1 1 0 0 0,0 0 0 0 0,0 0 0 0 0,1 0 0 0 0,-1 0 0 0 0,0 0 0 0 0,-1 0 0 0 0,1 0 0 0 0,0 1 0 0 0,-1-1 0 0 0,1 1 0 0 0,-1-1 0 0 0,2 4 0 0 0,0 3 0 0 0,1 1 0 0 0,2 15 0 0 0,-4-16 0 0 0,-1-6 0 0 0,0 1 0 0 0,0-1 0 0 0,0 0 0 0 0,-1 1 0 0 0,0-1 0 0 0,1 1 0 0 0,-1-1 0 0 0,-1 0 0 0 0,1 1 0 0 0,0-1 0 0 0,-1 1 0 0 0,0-1 0 0 0,1 0 0 0 0,-2 1 0 0 0,0 2 0 0 0,-1-3 0 0 0,3-9 0 0 0,3-12 0 0 0,2 10-28 0 0,0-1-1 0 0,0 1 1 0 0,0 0-1 0 0,1 1 1 0 0,0 0 0 0 0,11-11-1 0 0,48-36-395 0 0,-28 24 171 0 0,-18 18-698 0 0,-19 12 956 0 0,0-1 0 0 0,1 1 0 0 0,-1 0 0 0 0,1 0-1 0 0,-1-1 1 0 0,0 1 0 0 0,1 0 0 0 0,-1 0 0 0 0,1 0-1 0 0,-1 0 1 0 0,0 0 0 0 0,1 0 0 0 0,-1-1 0 0 0,1 1-1 0 0,-1 0 1 0 0,1 0 0 0 0,-1 0 0 0 0,1 0 0 0 0,-1 1-1 0 0,0-1 1 0 0,1 0 0 0 0,-1 0 0 0 0,1 0 0 0 0,-1 0-1 0 0,1 0 1 0 0,-1 0 0 0 0,0 1 0 0 0,1-1 0 0 0,-1 0-1 0 0,0 0 1 0 0,1 1 0 0 0,-1-1 0 0 0,0 0 0 0 0,1 0-1 0 0,-1 1 1 0 0,0-1 0 0 0,1 1 0 0 0,-1 0 0 0 0,1-1 43 0 0,0 2 4 0 0,1 0 0 0 0,-1 1-1 0 0,1-1 1 0 0,-1 0 0 0 0,0 1-1 0 0,1-1 1 0 0,-1 1 0 0 0,0-1-1 0 0,-1 1 1 0 0,1-1 0 0 0,0 1-1 0 0,-1 0 1 0 0,0-1 0 0 0,1 1-1 0 0,-1 0 1 0 0,-1 3 0 0 0,1 8 303 0 0,-5 24 0 0 0,5-35-353 0 0,-2 11-2 0 0,-1-2 0 0 0,1 0 0 0 0,1 0 0 0 0,0 0 0 0 0,1 0 0 0 0,1 14 0 0 0,1-16 0 0 0,3-3 0 0 0,-3-6 0 0 0,1-1 0 0 0,-1 1 0 0 0,0 0 0 0 0,0-1 0 0 0,0 1 0 0 0,0-1 0 0 0,0 0 0 0 0,1 0 0 0 0,-1 0 0 0 0,0 0 0 0 0,0 0 0 0 0,0 0 0 0 0,0-1 0 0 0,1 1 0 0 0,-1-1 0 0 0,2 0 0 0 0,37-14 0 0 0,-38 13 0 0 0,11-4 0 0 0,-1-1 0 0 0,0-1 0 0 0,0 0 0 0 0,-1-1 0 0 0,17-15 0 0 0,-11 7 0 0 0,-1-1 0 0 0,24-31 0 0 0,-38 44 0 0 0,0 0 0 0 0,0 0 0 0 0,-1 0 0 0 0,1 0 0 0 0,-1-1 0 0 0,0 1 0 0 0,2-10 0 0 0,-3 8 0 0 0,-1 7 0 0 0,0 0 0 0 0,0 0 0 0 0,0 0 0 0 0,0 0 0 0 0,0-1 0 0 0,0 1 0 0 0,0 0 0 0 0,0 0 0 0 0,0 0 0 0 0,0 0 0 0 0,0 0 0 0 0,-1-1 0 0 0,1 1 0 0 0,0 0 0 0 0,0 0 0 0 0,0 0 0 0 0,0 0 0 0 0,0 0 0 0 0,0 0 0 0 0,0 0 0 0 0,0-1 0 0 0,0 1 0 0 0,-1 0 0 0 0,1 0 0 0 0,0 0 0 0 0,0 0 0 0 0,0 0 0 0 0,0 0 0 0 0,0 0 0 0 0,0 0 0 0 0,-1 0 0 0 0,1 0 0 0 0,0 0 0 0 0,0 0 0 0 0,0 0 0 0 0,0 0 0 0 0,0 0 0 0 0,-1 0 0 0 0,1 0 0 0 0,0 0 0 0 0,0 0 0 0 0,0 0 0 0 0,0 0 0 0 0,0 0 0 0 0,-1 0 0 0 0,1 0 0 0 0,0 0 0 0 0,0 0 0 0 0,0 0 0 0 0,0 0 0 0 0,0 0 0 0 0,-4 3 0 0 0,-1 1 0 0 0,1-1 0 0 0,0 1 0 0 0,0 0 0 0 0,1 0 0 0 0,-1 0 0 0 0,1 0 0 0 0,0 0 0 0 0,0 1 0 0 0,0 0 0 0 0,1 0 0 0 0,-1-1 0 0 0,1 1 0 0 0,0 1 0 0 0,1-1 0 0 0,-2 6 0 0 0,-7 18 0 0 0,7-24 0 0 0,1 0 0 0 0,0 1 0 0 0,1-1 0 0 0,-3 10 0 0 0,4-11 0 0 0,-1-2 0 0 0,1 1 0 0 0,0-1 0 0 0,-1 1 0 0 0,1-1 0 0 0,0 1 0 0 0,1-1 0 0 0,-1 0 0 0 0,0 1 0 0 0,2 3 0 0 0,-1-4 0 0 0,0 0 0 0 0,0-1 0 0 0,0 1 0 0 0,0 0 0 0 0,0-1 0 0 0,1 0 0 0 0,-1 1 0 0 0,0-1 0 0 0,1 0 0 0 0,0 1 0 0 0,-1-1 0 0 0,1 0 0 0 0,0 0 0 0 0,-1 0 0 0 0,1-1 0 0 0,0 1 0 0 0,0 0 0 0 0,2 0 0 0 0,0 0-77 0 0,0 0-1 0 0,0-1 1 0 0,0 1 0 0 0,0-1 0 0 0,0 0-1 0 0,0 0 1 0 0,0-1 0 0 0,0 1-1 0 0,0-1 1 0 0,0 0 0 0 0,0 0 0 0 0,0 0-1 0 0,0 0 1 0 0,-1-1 0 0 0,1 0-1 0 0,4-2 1 0 0,23-8-436 0 0,-6 6 497 0 0,-1-2-1 0 0,1 0 1 0 0,-2-2-1 0 0,1-1 1 0 0,-1-1-1 0 0,-1 0 1 0 0,0-2-1 0 0,-1-1 1 0 0,21-18-1 0 0,-3-6 81 0 0,-38 38 273 0 0,-1 1 138 0 0,0 0 33 0 0,0 0-65 0 0,-10 10-278 0 0,-5 3-165 0 0,1 1 0 0 0,1 1 0 0 0,-13 18 0 0 0,22-26 0 0 0,-1 0 0 0 0,1 0 0 0 0,0 0 0 0 0,1 1 0 0 0,-1-1 0 0 0,2 1 0 0 0,-1 0 0 0 0,1 0 0 0 0,0 0 0 0 0,0 10 0 0 0,2-8 0 0 0,6-2 0 0 0,-4-7 0 0 0,0 0 0 0 0,0 0 0 0 0,-1 0 0 0 0,1 0 0 0 0,0 0 0 0 0,0-1 0 0 0,0 1 0 0 0,0-1 0 0 0,0 1 0 0 0,0-1 0 0 0,0 0 0 0 0,0 0 0 0 0,0 0 0 0 0,0 0 0 0 0,0 0 0 0 0,1 0 0 0 0,-1-1 0 0 0,0 1 0 0 0,3-2 0 0 0,4-1 0 0 0,0 0 0 0 0,16-9 0 0 0,-21 10 0 0 0,28-16-10 0 0,42-29 0 0 0,-57 34 11 0 0,-1 0 0 0 0,-1-1 0 0 0,28-31 0 0 0,-29 26 6 0 0,-1 0-1 0 0,21-41 1 0 0,12-46-11 0 0,-44 100 4 0 0,7-16 0 0 0,-1 0 0 0 0,-2-1 0 0 0,7-38 0 0 0,-13 58 0 0 0,1 1 0 0 0,-1 0 0 0 0,0 0 0 0 0,0 0 0 0 0,0 0 0 0 0,0-1 0 0 0,-1 1 0 0 0,1 0 0 0 0,-1 0 0 0 0,1 0 0 0 0,-1 0 0 0 0,-1-3 0 0 0,2 5 0 0 0,-1-1 0 0 0,1 0 0 0 0,-1 0 0 0 0,1 1 0 0 0,-1-1 0 0 0,1 1 0 0 0,-1-1 0 0 0,0 0 0 0 0,1 1 0 0 0,-1-1 0 0 0,0 1 0 0 0,0-1 0 0 0,1 1 0 0 0,-1 0 0 0 0,0-1 0 0 0,0 1 0 0 0,0 0 0 0 0,1 0 0 0 0,-1-1 0 0 0,0 1 0 0 0,0 0 0 0 0,0 0 0 0 0,0 0 0 0 0,0 0 0 0 0,1 0 0 0 0,-1 0 0 0 0,0 0 0 0 0,0 0 0 0 0,0 1 0 0 0,0-1 0 0 0,-1 1 0 0 0,1-1 0 0 0,0 1 0 0 0,0-1 0 0 0,0 1 0 0 0,0-1 0 0 0,0 1 0 0 0,0 0 0 0 0,0 0 0 0 0,0-1 0 0 0,1 1 0 0 0,-1 0 0 0 0,0 0 0 0 0,0 0 0 0 0,1 0 0 0 0,-2 2 0 0 0,-8 19 0 0 0,4-8 0 0 0,-11 19 0 0 0,1 0 0 0 0,2 1 0 0 0,2 0 0 0 0,0 1 0 0 0,3 0 0 0 0,1 1 0 0 0,2 0 0 0 0,1 0 0 0 0,0 39 0 0 0,5-70-130 0 0,0 1-1 0 0,1 0 0 0 0,0 0 1 0 0,0-1-1 0 0,0 1 1 0 0,1 0-1 0 0,-1-1 1 0 0,4 7-1 0 0,-4-10 70 0 0,0 0 0 0 0,0 0 0 0 0,0-1-1 0 0,0 1 1 0 0,0 0 0 0 0,1-1-1 0 0,-1 1 1 0 0,0-1 0 0 0,1 1 0 0 0,-1-1-1 0 0,1 0 1 0 0,0 1 0 0 0,-1-1-1 0 0,1 0 1 0 0,0 0 0 0 0,0 0 0 0 0,-1 0-1 0 0,1-1 1 0 0,0 1 0 0 0,0 0-1 0 0,0-1 1 0 0,0 0 0 0 0,0 1 0 0 0,0-1-1 0 0,0 0 1 0 0,2 0 0 0 0,10-2-1950 0 0,-3-2 987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3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0 579 15663 0 0,'0'0'356'0'0,"0"0"50"0"0,0 0 20 0 0,3-8 92 0 0,2-3 115 0 0,0 1 0 0 0,0 0 0 0 0,1-1 0 0 0,13-16 0 0 0,36-36 2792 0 0,-23 26-2433 0 0,-15 18-326 0 0,-2 0 0 0 0,0-2 0 0 0,19-34 0 0 0,-61 104-666 0 0,9-17 0 0 0,1 1 0 0 0,-15 43 0 0 0,30-71 0 0 0,1-1 0 0 0,0 1 0 0 0,-1-1 0 0 0,2 1 0 0 0,-1 0 0 0 0,0-1 0 0 0,1 1 0 0 0,0 0 0 0 0,0-1 0 0 0,2 10 0 0 0,-2-13 0 0 0,0 0 0 0 0,0 0 0 0 0,1 0 0 0 0,-1-1 0 0 0,0 1 0 0 0,1 0 0 0 0,-1 0 0 0 0,1 0 0 0 0,-1-1 0 0 0,1 1 0 0 0,-1 0 0 0 0,1-1 0 0 0,1 2 0 0 0,3-1 0 0 0,-4-2 0 0 0,3 2 0 0 0,0-1 0 0 0,0 0 0 0 0,1-1 0 0 0,-1 1 0 0 0,0-1 0 0 0,0 0 0 0 0,1 0 0 0 0,-1 0 0 0 0,0-1 0 0 0,0 1 0 0 0,0-1 0 0 0,4-2 0 0 0,8-6 0 0 0,21-15 0 0 0,-33 22 0 0 0,11-10-1 0 0,0 0 1 0 0,-1-1-1 0 0,-1 0 1 0 0,0-1-1 0 0,-1-1 0 0 0,13-22 1 0 0,15-19 76 0 0,-39 56 295 0 0,-5 42-378 0 0,3-33-56 0 0,-1-1 0 0 0,2 1-1 0 0,-1 0 1 0 0,1-1-1 0 0,2 15 1 0 0,-2-18 63 0 0,1 1 0 0 0,0-1 0 0 0,0 1 0 0 0,1-1 0 0 0,-1 0 0 0 0,1 1 0 0 0,0-1 0 0 0,0 0 0 0 0,3 4 0 0 0,-3-6 0 0 0,-1 0 0 0 0,1-1 0 0 0,0 1 0 0 0,0 0 0 0 0,0-1 0 0 0,0 0 0 0 0,0 1 0 0 0,0-1 0 0 0,0 0 0 0 0,1 0 0 0 0,-1 0 0 0 0,0 0 0 0 0,1-1 0 0 0,-1 1 0 0 0,1-1 0 0 0,-1 1 0 0 0,1-1 0 0 0,2 0 0 0 0,7 0 0 0 0,-1 0 0 0 0,1-1 0 0 0,-1 0 0 0 0,0-1 0 0 0,0-1 0 0 0,0 0 0 0 0,0 0 0 0 0,0-1 0 0 0,0 0 0 0 0,-1-1 0 0 0,0 0 0 0 0,0-1 0 0 0,0 0 0 0 0,-1 0 0 0 0,0-1 0 0 0,0 0 0 0 0,10-11 0 0 0,-4 2 0 0 0,-1 0 0 0 0,0-1 0 0 0,-1-1 0 0 0,-1 0 0 0 0,-1-1 0 0 0,0 0 0 0 0,-2-1 0 0 0,9-23 0 0 0,-9 19 118 0 0,-3 10 126 0 0,-1 0 0 0 0,0-1 0 0 0,-1 0 0 0 0,0 1 0 0 0,-2-1 1 0 0,2-23-1 0 0,-4 38-241 0 0,0-1 0 0 0,1 1 1 0 0,-1 0-1 0 0,0-1 1 0 0,0 1-1 0 0,0 0 0 0 0,0-1 1 0 0,0 1-1 0 0,0 0 0 0 0,0-1 1 0 0,0 1-1 0 0,0 0 0 0 0,-1 0 1 0 0,1-1-1 0 0,0 1 1 0 0,0 0-1 0 0,0-1 0 0 0,0 1 1 0 0,0 0-1 0 0,0-1 0 0 0,-1 1 1 0 0,1 0-1 0 0,0 0 1 0 0,0-1-1 0 0,-1 1 0 0 0,1 0 1 0 0,0 0-1 0 0,0 0 0 0 0,-1-1 1 0 0,1 1-1 0 0,0 0 0 0 0,0 0 1 0 0,-1 0-1 0 0,1 0 1 0 0,0-1-1 0 0,-1 1 0 0 0,1 0 1 0 0,0 0-1 0 0,-1 0 0 0 0,1 0 1 0 0,0 0-1 0 0,0 0 0 0 0,-1 0 1 0 0,1 0-1 0 0,-1 0 1 0 0,-9 5 7 0 0,9-5-12 0 0,-4 3 1 0 0,1 0 0 0 0,0 0 0 0 0,-1 0 0 0 0,1 1 0 0 0,0 0 0 0 0,1-1 0 0 0,-1 1 0 0 0,-3 6 0 0 0,-2 3 0 0 0,-10 21 0 0 0,-2 5 0 0 0,-32 63 0 0 0,47-86 0 0 0,1-1 0 0 0,1 2 0 0 0,0-1 0 0 0,1 0 0 0 0,-1 25 0 0 0,1-16 0 0 0,2-15 0 0 0,1 0 0 0 0,0 0 0 0 0,0 1 0 0 0,4 17 0 0 0,-3-17 0 0 0,-1-2 0 0 0,6-3 0 0 0,-2-5 0 0 0,0 0 0 0 0,0 0 0 0 0,-1 0 0 0 0,1-1 0 0 0,0 0 0 0 0,0 0 0 0 0,0 0 0 0 0,-1 0 0 0 0,1-1 0 0 0,0 1 0 0 0,0-1 0 0 0,-1 0 0 0 0,1 0 0 0 0,4-2 0 0 0,8-3 0 0 0,26-15 0 0 0,-42 21 0 0 0,16-10 0 0 0,0-1 0 0 0,0 0 0 0 0,-1-1 0 0 0,22-21 0 0 0,45-63 0 0 0,-91 141 0 0 0,5-28 0 0 0,2-12 0 0 0,1 1 0 0 0,-1-1 0 0 0,1 0 0 0 0,1 0 0 0 0,-1 1 0 0 0,1-1 0 0 0,0 0 0 0 0,0 1 0 0 0,0-1 0 0 0,1 0 0 0 0,1 8 0 0 0,-2-12 0 0 0,0 0 0 0 0,1 1-1 0 0,-1-1 1 0 0,0 0 0 0 0,1 0-1 0 0,-1 0 1 0 0,1 0 0 0 0,-1 0 0 0 0,1 0-1 0 0,-1 0 1 0 0,1 0 0 0 0,0 0 0 0 0,-1 0-1 0 0,1 0 1 0 0,0 0 0 0 0,0-1 0 0 0,0 1-1 0 0,0 0 1 0 0,0 0 0 0 0,0-1 0 0 0,1 2-1 0 0,2 0-57 0 0,-2-1 5 0 0,1 0 0 0 0,-1 0-1 0 0,0 0 1 0 0,1 0 0 0 0,-1 0-1 0 0,1-1 1 0 0,0 1 0 0 0,-1-1 0 0 0,1 1-1 0 0,-1-1 1 0 0,1 0 0 0 0,0 0 0 0 0,-1 0-1 0 0,1-1 1 0 0,-1 1 0 0 0,1 0 0 0 0,0-1-1 0 0,3-1 1 0 0,5-2-176 0 0,-1 0 0 0 0,0 0 0 0 0,10-7 0 0 0,-8 3 229 0 0,0-1 0 0 0,0 0 0 0 0,-1-1 0 0 0,0 0 0 0 0,-1 0 0 0 0,0-1 0 0 0,10-14 0 0 0,-4 2 0 0 0,0 0 0 0 0,21-47 0 0 0,-17 22 134 0 0,-2-1 0 0 0,15-68-1 0 0,-32 112 105 0 0,0 0 0 0 0,0 0-1 0 0,-1 0 1 0 0,1 0-1 0 0,-2-10 1 0 0,1 15-236 0 0,0 0 0 0 0,1 0 0 0 0,-1 0 1 0 0,0 0-1 0 0,0 0 0 0 0,0-1 0 0 0,0 1 1 0 0,0 0-1 0 0,0 0 0 0 0,0 0 0 0 0,0 0 1 0 0,0 0-1 0 0,0 0 0 0 0,0 0 0 0 0,0-1 1 0 0,0 1-1 0 0,0 0 0 0 0,-1 0 0 0 0,1 0 1 0 0,0 0-1 0 0,0 0 0 0 0,0 0 0 0 0,0 0 1 0 0,0-1-1 0 0,0 1 0 0 0,0 0 0 0 0,0 0 1 0 0,0 0-1 0 0,0 0 0 0 0,0 0 0 0 0,0 0 1 0 0,-1 0-1 0 0,1 0 0 0 0,0 0 0 0 0,0 0 1 0 0,0 0-1 0 0,0 0 0 0 0,0 0 0 0 0,0 0 1 0 0,0-1-1 0 0,0 1 0 0 0,-1 0 0 0 0,1 0 1 0 0,0 0-1 0 0,0 0 0 0 0,0 0 0 0 0,0 0 1 0 0,0 0-1 0 0,0 0 0 0 0,0 0 0 0 0,-1 0 1 0 0,1 1-1 0 0,0-1 0 0 0,0 0 0 0 0,0 0 0 0 0,0 0 1 0 0,0 0-1 0 0,0 0 0 0 0,0 0 0 0 0,-1 0 1 0 0,1 0-1 0 0,0 0 0 0 0,0 0 0 0 0,0 0 1 0 0,0 0-1 0 0,0 0 0 0 0,0 0 0 0 0,0 1 1 0 0,0-1-1 0 0,-5 5 6 0 0,5-5-8 0 0,-14 24 0 0 0,1 1 0 0 0,2 0 0 0 0,-14 39 0 0 0,9-19 0 0 0,3-11 0 0 0,2 1 0 0 0,-13 62 0 0 0,10-1 0 0 0,13-95 0 0 0,1-1 0 0 0,0 1 0 0 0,0-1 0 0 0,0 1 0 0 0,0-1 0 0 0,0 0 0 0 0,0 1 0 0 0,0-1 0 0 0,0 1 0 0 0,0-1 0 0 0,0 1 0 0 0,0-1 0 0 0,0 0 0 0 0,0 1 0 0 0,1-1 0 0 0,-1 1 0 0 0,0-1 0 0 0,0 1 0 0 0,0-1 0 0 0,1 0 0 0 0,-1 1 0 0 0,0-1 0 0 0,0 0 0 0 0,1 1 0 0 0,-1-1 0 0 0,0 0 0 0 0,1 1 0 0 0,-1-1 0 0 0,0 0 0 0 0,1 0 0 0 0,-1 1 0 0 0,0-1 0 0 0,1 0 0 0 0,-1 0 0 0 0,1 0 0 0 0,-1 0 0 0 0,0 1 0 0 0,1-1 0 0 0,-1 0 0 0 0,1 0 0 0 0,-1 0 0 0 0,1 0 0 0 0,-1 0 0 0 0,1 0 0 0 0,-1 0 0 0 0,0 0 0 0 0,1 0 0 0 0,-1 0 0 0 0,1 0 0 0 0,-1-1 0 0 0,1 1 0 0 0,-1 0 0 0 0,0 0 0 0 0,1 0 0 0 0,0-1 0 0 0,0 1 0 0 0,4-1 0 0 0,0 0 0 0 0,0-1 0 0 0,1 0 0 0 0,-1 0 0 0 0,0 0 0 0 0,-1 0 0 0 0,1-1 0 0 0,0 0 0 0 0,4-3 0 0 0,6-6 0 0 0,17-19 0 0 0,-20 19 0 0 0,24-18 0 0 0,1 4 0 0 0,77-38 0 0 0,-104 59 0 0 0,-10 5 0 0 0,0 0 0 0 0,0 0 0 0 0,1 0 0 0 0,-1 0 0 0 0,0 0 0 0 0,0 0 0 0 0,0 0 0 0 0,0 0 0 0 0,0 0 0 0 0,0 0 0 0 0,0-1 0 0 0,0 1 0 0 0,0 0 0 0 0,0 0 0 0 0,0 0 0 0 0,0 0 0 0 0,0 0 0 0 0,1 0 0 0 0,-1 0 0 0 0,0 0 0 0 0,0 0 0 0 0,0 0 0 0 0,0 0 0 0 0,0 0 0 0 0,0 0 0 0 0,0 0 0 0 0,0 0 0 0 0,0 0 0 0 0,0 0 0 0 0,0 0 0 0 0,1 0 0 0 0,-1 0 0 0 0,0 0 0 0 0,0 0 0 0 0,0 0 0 0 0,0 0 0 0 0,0 1 0 0 0,0-1 0 0 0,0 0 0 0 0,0 0 0 0 0,0 0 0 0 0,0 0 0 0 0,0 0 0 0 0,0 0 0 0 0,0 0 0 0 0,1 0 0 0 0,-1 0 0 0 0,0 0 0 0 0,0 0 0 0 0,0 0 0 0 0,0 0 0 0 0,0 0 0 0 0,0 1 0 0 0,0-1 0 0 0,0 0 0 0 0,0 0 0 0 0,0 0 0 0 0,0 0 0 0 0,-3 7 0 0 0,-7 5 0 0 0,10-12 0 0 0,-13 17 0 0 0,5-6 0 0 0,-1 0 0 0 0,-12 12 0 0 0,13-15 0 0 0,0 2 0 0 0,1-1 0 0 0,1 1 0 0 0,-1 0 0 0 0,2 0 0 0 0,-1 0 0 0 0,-5 19 0 0 0,9-26 0 0 0,1 1 0 0 0,0 0 0 0 0,0 0 0 0 0,0 0 0 0 0,1-1 0 0 0,-1 1 0 0 0,1 0 0 0 0,0 0 0 0 0,0 0 0 0 0,0 0 0 0 0,1 0 0 0 0,-1 0 0 0 0,1 0 0 0 0,0 0 0 0 0,0-1 0 0 0,1 1 0 0 0,-1 0 0 0 0,1-1 0 0 0,2 5 0 0 0,1 0 0 0 0,5 0 0 0 0,-5-8 0 0 0,-4 0 0 0 0,1 0-90 0 0,0 1-1 0 0,0-1 1 0 0,0 0-1 0 0,0 1 1 0 0,0-1-1 0 0,0 0 1 0 0,0 0-1 0 0,-1 0 1 0 0,1-1-1 0 0,0 1 1 0 0,0 0-1 0 0,0-1 1 0 0,0 1-1 0 0,0-1 1 0 0,-1 0-1 0 0,1 1 1 0 0,0-1-1 0 0,2-1 1 0 0,-3 0-65 0 0,0 1-1 0 0,0 0 1 0 0,0-1 0 0 0,0 1 0 0 0,0-1 0 0 0,0 1-1 0 0,0-1 1 0 0,-1 1 0 0 0,1-1 0 0 0,0 0-1 0 0,-1 1 1 0 0,0-1 0 0 0,1 0 0 0 0,-1 1 0 0 0,0-3-1 0 0,2-8-1377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3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24879 0 0,'0'0'564'0'0,"0"0"83"0"0,0 0 34 0 0,0 0-76 0 0,3-1-397 0 0,51-24 555 0 0,-53 25-7609 0 0,-1 0-2384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4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51 13823 0 0,'0'0'315'0'0,"0"-2"45"0"0,-1-2-155 0 0,1 1-146 0 0,-1 1 0 0 0,1-1 1 0 0,0 1-1 0 0,0-1 0 0 0,0 1 1 0 0,0-1-1 0 0,1 1 0 0 0,-1-1 1 0 0,1 1-1 0 0,-1-1 0 0 0,1 1 1 0 0,1-3-1 0 0,3-4 7149 0 0,-5 20-5627 0 0,-4 31-2890 0 0,3-38 1925 0 0,-15 108-117 0 0,-5-1 0 0 0,-5-1 1 0 0,-74 200-1 0 0,36-141-499 0 0,-40 96 0 0 0,92-236 0 0 0,12-27 0 0 0,4-7 0 0 0,3-9 0 0 0,13-45 0 0 0,13-75 0 0 0,-24 96 0 0 0,19-102 105 0 0,-23 111 8 0 0,-2-1-1 0 0,-2-53 1 0 0,-1 78-11 0 0,-1 0 0 0 0,1 0 0 0 0,-1 0 0 0 0,0 0 0 0 0,0 0 0 0 0,-1 0 0 0 0,0 1 0 0 0,-4-10 0 0 0,5 12-74 0 0,0 1-1 0 0,0-1 1 0 0,-1 0-1 0 0,1 1 1 0 0,-1-1-1 0 0,1 1 1 0 0,-1 0-1 0 0,1-1 1 0 0,-1 1-1 0 0,0 0 1 0 0,1 0-1 0 0,-1 0 0 0 0,0 0 1 0 0,0 0-1 0 0,0 0 1 0 0,0 1-1 0 0,0-1 1 0 0,0 1-1 0 0,0-1 1 0 0,0 1-1 0 0,0 0 1 0 0,0 0-1 0 0,0 0 1 0 0,-3 0-1 0 0,-2 1-27 0 0,-1 0 0 0 0,1 1 0 0 0,-1 0 0 0 0,1 0 0 0 0,-1 1 0 0 0,1 0 0 0 0,0 0 0 0 0,0 1 0 0 0,0 0 0 0 0,1 0 0 0 0,0 0 0 0 0,-1 1 0 0 0,1 0 0 0 0,-7 8 0 0 0,7-7 0 0 0,1-1 0 0 0,1 1 0 0 0,-1-1 0 0 0,1 2 0 0 0,0-1 0 0 0,0 0 0 0 0,1 1 0 0 0,-1-1 0 0 0,2 1 0 0 0,-1 0 0 0 0,1 0 0 0 0,0 0 0 0 0,0 0 0 0 0,1 1 0 0 0,-1 9 0 0 0,2-16 0 0 0,0 1 0 0 0,1 0 0 0 0,-1 0 0 0 0,0 0 0 0 0,1 0 0 0 0,-1-1 0 0 0,1 1 0 0 0,0 0 0 0 0,0-1 0 0 0,1 4 0 0 0,6 1 0 0 0,-4-5 0 0 0,0 0 0 0 0,1 0 0 0 0,-1-1 0 0 0,1 0 0 0 0,-1 0 0 0 0,1 0 0 0 0,-1 0 0 0 0,1-1 0 0 0,-1 0 0 0 0,7-2 0 0 0,6-2 0 0 0,20-8 0 0 0,8-6 0 0 0,150-67 0 0 0,-163 69 0 0 0,0-1 0 0 0,-2-1 0 0 0,52-44 0 0 0,-76 58-8 0 0,19-13 88 0 0,-24 17 291 0 0,-1 1 117 0 0,0 0 21 0 0,-13 19 99 0 0,2 1-608 0 0,-16 42 0 0 0,24-54 0 0 0,0 0 0 0 0,1 1 0 0 0,0-1 0 0 0,1 1 0 0 0,0 0 0 0 0,0-1 0 0 0,0 1 0 0 0,2 12 0 0 0,-1-19 0 0 0,0 0 0 0 0,0-1 0 0 0,1 1 0 0 0,-1 0 0 0 0,0 0 0 0 0,1-1 0 0 0,-1 1 0 0 0,1 0 0 0 0,0-1 0 0 0,-1 1 0 0 0,1 0 0 0 0,0-1 0 0 0,0 1 0 0 0,0-1 0 0 0,0 1 0 0 0,0-1 0 0 0,0 0 0 0 0,1 1 0 0 0,-1-1 0 0 0,0 0 0 0 0,1 0 0 0 0,-1 0 0 0 0,1 0 0 0 0,-1 0 0 0 0,1 0 0 0 0,-1 0 0 0 0,1-1 0 0 0,0 1 0 0 0,-1-1 0 0 0,1 1 0 0 0,0-1 0 0 0,-1 1 0 0 0,1-1 0 0 0,0 0 0 0 0,0 0 0 0 0,-1 0 0 0 0,1 0 0 0 0,0 0 0 0 0,0 0 0 0 0,3-1 0 0 0,4-1 0 0 0,0-1 0 0 0,-1 1 0 0 0,1-2 0 0 0,0 1 0 0 0,-1-1 0 0 0,12-8 0 0 0,-8 5 0 0 0,-1 0 0 0 0,0-1 0 0 0,-1 0 0 0 0,0-1 0 0 0,0 0 0 0 0,16-22 0 0 0,-21 24 0 0 0,0 0 0 0 0,0 0 0 0 0,-1-1 0 0 0,0 0 0 0 0,-1 0 0 0 0,0 0 0 0 0,0 0 0 0 0,-1 0 0 0 0,0-1 0 0 0,0 1 0 0 0,0-17 0 0 0,-1 20 0 0 0,-1 0 0 0 0,-1-1 0 0 0,1 1 0 0 0,-1 0 0 0 0,0 0 0 0 0,0 0 0 0 0,0 0 0 0 0,-1 0 0 0 0,1 0 0 0 0,-4-5 0 0 0,5 8 0 0 0,-1 1 0 0 0,-1-1 0 0 0,1 0 0 0 0,0 1 0 0 0,0-1 0 0 0,-1 1 0 0 0,1-1 0 0 0,-1 1 0 0 0,1 0 0 0 0,-1 0 0 0 0,0-1 0 0 0,1 1 0 0 0,-1 0 0 0 0,0 0 0 0 0,0 1 0 0 0,0-1 0 0 0,1 0 0 0 0,-1 1 0 0 0,0-1 0 0 0,0 1 0 0 0,0-1 0 0 0,0 1 0 0 0,0 0 0 0 0,0 0 0 0 0,0 0 0 0 0,0 0 0 0 0,0 0 0 0 0,-4 1 0 0 0,0 0 0 0 0,0 1 0 0 0,0-1 0 0 0,0 1 0 0 0,0 0 0 0 0,1 0 0 0 0,-1 0 0 0 0,1 1 0 0 0,-1 0 0 0 0,-9 7 0 0 0,11-3 0 0 0,5 2 0 0 0,0-7 0 0 0,1 0 0 0 0,-1 0 0 0 0,0 0 0 0 0,1-1 0 0 0,0 1 0 0 0,-1-1 0 0 0,1 1 0 0 0,0-1 0 0 0,0 1 0 0 0,0-1 0 0 0,0 0 0 0 0,0 0 0 0 0,0 0 0 0 0,0 0 0 0 0,0 0 0 0 0,0 0 0 0 0,0-1 0 0 0,0 1 0 0 0,1-1 0 0 0,-1 0 0 0 0,0 1 0 0 0,5-1 0 0 0,5 0 0 0 0,0 0 0 0 0,23-3 0 0 0,26-5 0 0 0,-32 3 0 0 0,0 1 0 0 0,0 1 0 0 0,0 2 0 0 0,40 3 0 0 0,-65-2 0 0 0,1 1 0 0 0,0 0 0 0 0,-1 0 0 0 0,1 0 0 0 0,0 1 0 0 0,-1 0 0 0 0,0 0 0 0 0,1 0 0 0 0,5 4 0 0 0,-9-5 0 0 0,1 0 0 0 0,-1 1 0 0 0,1-1 0 0 0,-1 0 0 0 0,0 1 0 0 0,0-1 0 0 0,0 1 0 0 0,1-1 0 0 0,-1 1 0 0 0,-1 0 0 0 0,1 0 0 0 0,0-1 0 0 0,0 1 0 0 0,-1 0 0 0 0,1 0 0 0 0,-1 0 0 0 0,1-1 0 0 0,-1 1 0 0 0,0 0 0 0 0,0 0 0 0 0,0 0 0 0 0,0 0 0 0 0,0 0 0 0 0,0 0 0 0 0,-1 3 0 0 0,-2 7 0 0 0,0-1 0 0 0,-1 0 0 0 0,0-1 0 0 0,0 1 0 0 0,-8 11 0 0 0,7-14 0 0 0,27-55 0 0 0,-1 13 0 0 0,1 0 0 0 0,44-52 0 0 0,-58 79 0 0 0,-2 3 0 0 0,2 8 0 0 0,10 13-190 0 0,-12-10-82 0 0,1-1 0 0 0,1 0 0 0 0,9 7 0 0 0,-14-11 218 0 0,0 0-1 0 0,0-1 0 0 0,1 1 0 0 0,-1-1 0 0 0,0 0 0 0 0,1 0 0 0 0,-1 0 0 0 0,1 0 0 0 0,-1-1 0 0 0,1 1 0 0 0,-1-1 0 0 0,7 0 0 0 0,0-2 55 0 0,0 0 0 0 0,0 0 0 0 0,1-1 0 0 0,-1-1 0 0 0,-1 0 0 0 0,1 0 0 0 0,-1 0 0 0 0,18-13 0 0 0,-2 3 0 0 0,-18 11 64 0 0,-5 2 273 0 0,-2 1 138 0 0,0 0 33 0 0,-2 2-452 0 0,1-1 0 0 0,0 1 0 0 0,0-1 0 0 0,0 1 0 0 0,0-1 0 0 0,0 1 0 0 0,0 0 0 0 0,1 0 0 0 0,-2 1 0 0 0,0 3-8 0 0,-15 28-48 0 0,-24 51 0 0 0,36-73 0 0 0,1 0 0 0 0,0 0 0 0 0,1 0 0 0 0,1 1 0 0 0,-2 17 0 0 0,4-28 0 0 0,0-1 0 0 0,-1 1 0 0 0,1-1 0 0 0,0 1 0 0 0,0-1 0 0 0,0 1 0 0 0,1 0 0 0 0,-1-1 0 0 0,0 1 0 0 0,1-1 0 0 0,-1 1 0 0 0,1-1 0 0 0,-1 0 0 0 0,1 1 0 0 0,0-1 0 0 0,-1 1 0 0 0,1-1 0 0 0,0 0 0 0 0,0 0 0 0 0,0 1 0 0 0,0-1 0 0 0,0 0 0 0 0,0 0 0 0 0,1 0 0 0 0,-1 0 0 0 0,0 0 0 0 0,0 0 0 0 0,1-1 0 0 0,-1 1 0 0 0,1 0 0 0 0,-1-1 0 0 0,0 1 0 0 0,1-1 0 0 0,-1 1 0 0 0,1-1 0 0 0,-1 0 0 0 0,4 1 0 0 0,-1-1 0 0 0,1 0 0 0 0,0 0 0 0 0,-1-1 0 0 0,1 1 0 0 0,-1-1 0 0 0,0 0 0 0 0,1-1 0 0 0,-1 1 0 0 0,0-1 0 0 0,0 1 0 0 0,8-6 0 0 0,3-3 0 0 0,0-1 0 0 0,-1 0 0 0 0,-1-2 0 0 0,0 1 0 0 0,-1-2 0 0 0,0 0 0 0 0,-1 0 0 0 0,0-1 0 0 0,15-30 0 0 0,-11 20 0 0 0,-8 15 0 0 0,-1-1 0 0 0,0 0 0 0 0,-1 0 0 0 0,6-18 0 0 0,-15 36 0 0 0,-1 10 0 0 0,5-14 0 0 0,-1 1 0 0 0,1-1 0 0 0,1 0 0 0 0,-1 1 0 0 0,0-1 0 0 0,1 0 0 0 0,-1 1 0 0 0,1-1 0 0 0,0 0 0 0 0,0 0 0 0 0,1 0 0 0 0,-1 0 0 0 0,0 0 0 0 0,1 0 0 0 0,0 0 0 0 0,3 4 0 0 0,-2-4 0 0 0,0 0 0 0 0,0-1 0 0 0,0 1 0 0 0,0-1 0 0 0,0 0 0 0 0,1 0 0 0 0,-1 0 0 0 0,1 0 0 0 0,0-1 0 0 0,-1 1 0 0 0,1-1 0 0 0,5 1 0 0 0,1 0 0 0 0,1-1 0 0 0,-1 0 0 0 0,1 0 0 0 0,0-1 0 0 0,-1-1 0 0 0,1 0 0 0 0,-1 0 0 0 0,1-1 0 0 0,15-5 0 0 0,-16 4 0 0 0,0-1 0 0 0,0 0 0 0 0,-1-1 0 0 0,0 0 0 0 0,1 0 0 0 0,14-12 0 0 0,-19 13 0 0 0,-1-1 0 0 0,1 1 0 0 0,-1-1 0 0 0,1 0 0 0 0,-1-1 0 0 0,-1 1 0 0 0,1 0 0 0 0,-1-1 0 0 0,0 0 0 0 0,0 0 0 0 0,-1 0 0 0 0,3-7 0 0 0,-5 13 0 0 0,0 0 0 0 0,0-1 0 0 0,0 1 0 0 0,0 0 0 0 0,1 0 0 0 0,-1-1 0 0 0,0 1 0 0 0,0 0 0 0 0,0 0 0 0 0,0 0 0 0 0,0-1 0 0 0,0 1 0 0 0,0 0 0 0 0,0 0 0 0 0,0-1 0 0 0,0 1 0 0 0,0 0 0 0 0,0 0 0 0 0,0 0 0 0 0,0-1 0 0 0,0 1 0 0 0,0 0 0 0 0,0 0 0 0 0,-1 0 0 0 0,1-1 0 0 0,0 1 0 0 0,0 0 0 0 0,0 0 0 0 0,0 0 0 0 0,0-1 0 0 0,0 1 0 0 0,-1 0 0 0 0,1 0 0 0 0,0 0 0 0 0,0 0 0 0 0,0-1 0 0 0,0 1 0 0 0,-1 0 0 0 0,1 0 0 0 0,0 0 0 0 0,0 0 0 0 0,0 0 0 0 0,-1 0 0 0 0,1 0 0 0 0,0 0 0 0 0,0 0 0 0 0,-1 0 0 0 0,1 0 0 0 0,0 0 0 0 0,0 0 0 0 0,0 0 0 0 0,-1 0 0 0 0,1 0 0 0 0,0 0 0 0 0,0 0 0 0 0,-1 0 0 0 0,-9 3 0 0 0,10-3 0 0 0,-5 3 0 0 0,-1 0 0 0 0,1 1 0 0 0,0 0 0 0 0,0 0 0 0 0,0 0 0 0 0,0 0 0 0 0,1 1 0 0 0,0-1 0 0 0,-5 7 0 0 0,-2 5 0 0 0,-15 29 0 0 0,22-39 0 0 0,1 1 0 0 0,0-1 0 0 0,1 1 0 0 0,0 0 0 0 0,0 0 0 0 0,0 0 0 0 0,1 0 0 0 0,0 0 0 0 0,0 0 0 0 0,1 0 0 0 0,0 0 0 0 0,0 0 0 0 0,2 7 0 0 0,-2-12 0 0 0,0-1 0 0 0,0 0 0 0 0,1 0 0 0 0,-1 0 0 0 0,1 0 0 0 0,-1 0 0 0 0,1 0 0 0 0,0 0 0 0 0,-1 0 0 0 0,1 0 0 0 0,0 0 0 0 0,0 0 0 0 0,-1 0 0 0 0,1-1 0 0 0,0 1 0 0 0,0 0 0 0 0,0 0 0 0 0,0-1 0 0 0,0 1 0 0 0,0-1 0 0 0,0 1 0 0 0,0-1 0 0 0,0 1 0 0 0,1-1 0 0 0,-1 0 0 0 0,0 1 0 0 0,0-1 0 0 0,0 0 0 0 0,0 0 0 0 0,0 0 0 0 0,1 0 0 0 0,-1 0 0 0 0,0 0 0 0 0,2-1 0 0 0,1 1 0 0 0,6-1 0 0 0,1-1 0 0 0,-1 0 0 0 0,1 0 0 0 0,-1-1 0 0 0,0 0 0 0 0,0-1 0 0 0,0-1 0 0 0,13-7 0 0 0,12-5 0 0 0,-20 10 0 0 0,-1-2 0 0 0,0 0 0 0 0,0 0 0 0 0,18-17 0 0 0,-18 14 0 0 0,0 1 0 0 0,1 0 0 0 0,19-10 0 0 0,-24 18 0 0 0,-2 5 0 0 0,-7 0 0 0 0,-1-1 0 0 0,1 1 0 0 0,0-1 0 0 0,-1 1 0 0 0,1 0 0 0 0,-1-1 0 0 0,1 1 0 0 0,-1-1 0 0 0,0 1 0 0 0,0 0 0 0 0,0-1 0 0 0,0 1 0 0 0,0 0 0 0 0,0-1 0 0 0,0 1 0 0 0,-1 2 0 0 0,-7 29 0 0 0,7-29 0 0 0,-15 71 0 0 0,12-53 0 0 0,-8 10 0 0 0,11-32 0 0 0,1 0 0 0 0,0 0 0 0 0,0 1 0 0 0,0-1 0 0 0,0 0 0 0 0,0 0 0 0 0,0 1 0 0 0,0-1 0 0 0,0 0 0 0 0,0 0 0 0 0,0 1 0 0 0,0-1 0 0 0,0 0 0 0 0,0 0 0 0 0,0 1 0 0 0,0-1 0 0 0,0 0 0 0 0,0 0 0 0 0,0 1 0 0 0,0-1 0 0 0,0 0 0 0 0,0 0 0 0 0,0 1 0 0 0,1-1 0 0 0,-1 0 0 0 0,0 0 0 0 0,0 0 0 0 0,0 1 0 0 0,0-1 0 0 0,1 0 0 0 0,-1 0 0 0 0,0 0 0 0 0,0 0 0 0 0,0 1 0 0 0,1-1 0 0 0,-1 0 0 0 0,0 0 0 0 0,0 0 0 0 0,0 0 0 0 0,1 0 0 0 0,-1 0 0 0 0,0 0 0 0 0,0 0 0 0 0,1 0 0 0 0,-1 0 0 0 0,0 1 0 0 0,0-1 0 0 0,1 0 0 0 0,-1 0 0 0 0,0 0 0 0 0,0-1 0 0 0,1 1 0 0 0,-1 0 0 0 0,0 0 0 0 0,0 0 0 0 0,1 0 0 0 0,-1 0 0 0 0,0 0 0 0 0,0 0 0 0 0,0 0 0 0 0,1 0 0 0 0,-1-1 0 0 0,0 1 0 0 0,1 0 0 0 0,6-3 0 0 0,1 0 0 0 0,0-1 0 0 0,-1 0 0 0 0,0 0 0 0 0,9-6 0 0 0,34-31 0 0 0,-18 14 0 0 0,9-7 0 0 0,-20 16 0 0 0,0 1 0 0 0,24-14 0 0 0,-45 31 0 0 0,0 0 0 0 0,1-1 0 0 0,-1 1 0 0 0,0 0 0 0 0,0 0 0 0 0,0 0 0 0 0,1 0 0 0 0,-1 0 0 0 0,0-1 0 0 0,0 1 0 0 0,0 0 0 0 0,1 0 0 0 0,-1 0 0 0 0,0 0 0 0 0,0 0 0 0 0,0 0 0 0 0,1 0 0 0 0,-1 0 0 0 0,0 0 0 0 0,0 0 0 0 0,1 0 0 0 0,-1 0 0 0 0,0 0 0 0 0,0 0 0 0 0,1 0 0 0 0,-1 0 0 0 0,0 0 0 0 0,0 0 0 0 0,0 0 0 0 0,1 0 0 0 0,-1 1 0 0 0,0-1 0 0 0,0 0 0 0 0,1 0 0 0 0,-1 0 0 0 0,0 0 0 0 0,0 0 0 0 0,0 1 0 0 0,0-1 0 0 0,1 0 0 0 0,-1 0 0 0 0,0 0 0 0 0,0 0 0 0 0,0 1 0 0 0,0-1 0 0 0,0 0 0 0 0,0 0 0 0 0,0 1 0 0 0,1-1 0 0 0,-1 0 0 0 0,0 0 0 0 0,0 0 0 0 0,0 1 0 0 0,0-1 0 0 0,0 0 0 0 0,0 0 0 0 0,0 1 0 0 0,-1 12 0 0 0,1-13 0 0 0,-8 35 0 0 0,5-22 0 0 0,-3 23 0 0 0,6-32 0 0 0,0-1 0 0 0,0 1 0 0 0,0 0 0 0 0,0-1 0 0 0,1 1 0 0 0,-1-1 0 0 0,1 1 0 0 0,0-1 0 0 0,0 1 0 0 0,0-1 0 0 0,3 4 0 0 0,-4-5 0 0 0,1-1 0 0 0,-1 0 0 0 0,1 0 0 0 0,0 0 0 0 0,0 0 0 0 0,-1 0 0 0 0,1 0 0 0 0,0 0 0 0 0,0 0 0 0 0,0 0 0 0 0,0 0 0 0 0,0-1 0 0 0,0 1 0 0 0,1 0 0 0 0,-1 0 0 0 0,0-1 0 0 0,0 1 0 0 0,0-1 0 0 0,1 1 0 0 0,-1-1 0 0 0,0 0 0 0 0,0 0 0 0 0,1 1 0 0 0,0-1 0 0 0,1 0 0 0 0,0-1 0 0 0,0 1 0 0 0,0-1 0 0 0,0 0 0 0 0,0 1 0 0 0,0-1 0 0 0,3-2 0 0 0,2-1 0 0 0,9-2 0 0 0,0-1 0 0 0,-1 0 0 0 0,0-2 0 0 0,0 0 0 0 0,-1 0 0 0 0,0-2 0 0 0,-1 0 0 0 0,17-16 0 0 0,-2-3 0 0 0,0-1 0 0 0,33-49 0 0 0,-28 27 0 0 0,-3-2 0 0 0,32-74 0 0 0,-63 129 0 0 0,20-46 0 0 0,-27 52 0 0 0,-5 7 0 0 0,-2 6 0 0 0,1 1 0 0 0,0 1 0 0 0,2 0 0 0 0,1 0 0 0 0,-12 35 0 0 0,-29 70 0 0 0,22-57 0 0 0,15-36 0 0 0,7-19 0 0 0,1 0 0 0 0,0 1 0 0 0,1-1 0 0 0,1 1 0 0 0,-3 20 0 0 0,7-34 0 0 0,0-1 0 0 0,0 0 0 0 0,0 0 0 0 0,0 0 0 0 0,0 1 0 0 0,0-1 0 0 0,0 0 0 0 0,0 0 0 0 0,0 1 0 0 0,0-1 0 0 0,0 0 0 0 0,0 0 0 0 0,0 0 0 0 0,0 1 0 0 0,0-1 0 0 0,0 0 0 0 0,1 0 0 0 0,-1 0 0 0 0,0 0 0 0 0,0 1 0 0 0,0-1 0 0 0,0 0 0 0 0,0 0 0 0 0,1 0 0 0 0,-1 0 0 0 0,0 1 0 0 0,0-1 0 0 0,0 0 0 0 0,0 0 0 0 0,1 0 0 0 0,-1 0 0 0 0,0 0 0 0 0,0 0 0 0 0,1 0 0 0 0,-1 0 0 0 0,0 0 0 0 0,0 0 0 0 0,0 0 0 0 0,1 0 0 0 0,-1 0 0 0 0,0 0 0 0 0,0 0 0 0 0,0 0 0 0 0,1 0 0 0 0,-1 0 0 0 0,0 0 0 0 0,0 0 0 0 0,1 0 0 0 0,-1 0 0 0 0,0 0 0 0 0,0 0 0 0 0,0 0 0 0 0,0 0 0 0 0,1-1 0 0 0,-1 1 0 0 0,0 0 0 0 0,0 0 0 0 0,0 0 0 0 0,0 0 0 0 0,1 0 0 0 0,-1-1 0 0 0,0 1 0 0 0,0 0 0 0 0,0 0 0 0 0,13-9 0 0 0,-1 1 0 0 0,0-1 0 0 0,0-1 0 0 0,14-16 0 0 0,-15 15 0 0 0,1 0 0 0 0,0 1 0 0 0,0 0 0 0 0,16-9 0 0 0,-13 11 0 0 0,-1-1 0 0 0,0 1 0 0 0,1 1 0 0 0,0 0 0 0 0,22-6 0 0 0,-34 12 0 0 0,0 0 0 0 0,0 0 0 0 0,1 1 0 0 0,-1-1 0 0 0,0 1 0 0 0,0 0 0 0 0,1 0 0 0 0,-1 0 0 0 0,0 0 0 0 0,0 1 0 0 0,1-1 0 0 0,-1 1 0 0 0,0 0 0 0 0,0 0 0 0 0,0 0 0 0 0,0 0 0 0 0,0 1 0 0 0,0-1 0 0 0,0 1 0 0 0,0-1 0 0 0,-1 1 0 0 0,1 0 0 0 0,0 0 0 0 0,-1 1 0 0 0,0-1 0 0 0,1 0 0 0 0,-1 1 0 0 0,2 3 0 0 0,-2-2 0 0 0,0 0 0 0 0,0-1 0 0 0,0 1 0 0 0,-1 1 0 0 0,0-1 0 0 0,1 0 0 0 0,-2 0 0 0 0,1 0 0 0 0,0 1 0 0 0,-1 3 0 0 0,-2 45 0 0 0,2-45 0 0 0,0-5 0 0 0,-5 13 0 0 0,2-7 0 0 0,-2-1 0 0 0,0-2-133 0 0,4-5-563 0 0,-13-8-2495 0 0,12 6 2645 0 0,0-1 1 0 0,0 1-1 0 0,0-1 1 0 0,1 1-1 0 0,-1-1 0 0 0,1 0 1 0 0,-1 0-1 0 0,1 0 0 0 0,0 1 1 0 0,0-1-1 0 0,0-1 1 0 0,-2-2-1 0 0,0-11-2013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4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0,'0'0'856'0'0,"0"0"176"0"0,0 0-824 0 0,0 0-208 0 0,0 0 0 0 0,0 0 0 0 0,0 0 448 0 0,0 0 56 0 0,0 0 8 0 0,0 0 0 0 0,0 0-416 0 0,5 10-96 0 0,-1 5 0 0 0,0-1-6256 0 0,-3 1-1272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3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47 15663 0 0,'-8'5'204'0'0,"0"0"-1"0"0,1 0 0 0 0,0 1 0 0 0,0 0 1 0 0,0 0-1 0 0,1 1 0 0 0,0-1 0 0 0,0 2 1 0 0,1-1-1 0 0,0 0 0 0 0,0 1 1 0 0,-5 11-1 0 0,9-17 306 0 0,1-1-428 0 0,0 0 0 0 0,0 0 0 0 0,0 0 0 0 0,0 0-1 0 0,0 0 1 0 0,0 0 0 0 0,0-1 0 0 0,0 1 0 0 0,0 0 0 0 0,0 0-1 0 0,0 0 1 0 0,1 0 0 0 0,-1 0 0 0 0,0 0 0 0 0,0-1 0 0 0,1 1 0 0 0,-1 0-1 0 0,1 0 1 0 0,-1 0 0 0 0,1-1 0 0 0,-1 1 0 0 0,1 0 0 0 0,0-1-1 0 0,-1 1 1 0 0,1 0 0 0 0,0-1 0 0 0,-1 1 0 0 0,1-1 0 0 0,0 1-1 0 0,0-1 1 0 0,0 1 0 0 0,-1-1 0 0 0,1 0 0 0 0,0 1 0 0 0,0-1-1 0 0,0 0 1 0 0,1 0 0 0 0,2 1 42 0 0,0-1 0 0 0,0 0 0 0 0,0 0 0 0 0,-1 0 0 0 0,1-1 0 0 0,0 0 0 0 0,0 1 0 0 0,0-1 0 0 0,0-1 0 0 0,-1 1 0 0 0,1 0 0 0 0,0-1 0 0 0,-1 0 0 0 0,1 0 0 0 0,4-4 0 0 0,-4 4-1 0 0,-1-1 1 0 0,1 0-1 0 0,-1 0 0 0 0,0 0 1 0 0,0 0-1 0 0,0 0 0 0 0,0-1 0 0 0,0 0 1 0 0,-1 1-1 0 0,0-1 0 0 0,0 0 1 0 0,0 0-1 0 0,2-7 0 0 0,-2 4 118 0 0,0 1 0 0 0,-1-1 0 0 0,0 0 0 0 0,0 0 0 0 0,-1-10 0 0 0,1 13-57 0 0,-1 2-152 0 0,1 1 1 0 0,-1 0-1 0 0,0-1 1 0 0,1 1-1 0 0,-1 0 1 0 0,0-1-1 0 0,0 1 1 0 0,0 0-1 0 0,0-1 1 0 0,0 1-1 0 0,0 0 1 0 0,-1-3-1 0 0,-3-7-15 0 0,3 9-39 0 0,0 1 0 0 0,0 1 0 0 0,-1-1 0 0 0,1 0 0 0 0,0 0 0 0 0,0 0 0 0 0,-1 1 1 0 0,1-1-1 0 0,0 0 0 0 0,-1 1 0 0 0,1-1 0 0 0,0 1 0 0 0,-1 0 0 0 0,1-1 0 0 0,-1 1 0 0 0,1 0 0 0 0,-1 0 0 0 0,1 0 0 0 0,0 0 0 0 0,-1 0 0 0 0,1 0 0 0 0,-1 1 0 0 0,1-1 1 0 0,-1 0-1 0 0,1 1 0 0 0,0-1 0 0 0,-2 1 0 0 0,-5 2-262 0 0,0 0 0 0 0,0 1 0 0 0,-8 4-1 0 0,0 1-724 0 0,3 1-13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4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21191 0 0,'0'0'480'0'0,"0"0"67"0"0,-1 2 31 0 0,-4 16-109 0 0,-4 27 0 0 0,1-3 1152 0 0,0-6-1013 0 0,1-12 9 0 0,2 0 0 0 0,0 0-1 0 0,2 0 1 0 0,0 0-1 0 0,2 26 1 0 0,1-50-617 0 0,0 1 0 0 0,0-1 0 0 0,0 1 0 0 0,0-1 0 0 0,0 1 0 0 0,0 0 0 0 0,0-1 0 0 0,0 1 0 0 0,0-1 0 0 0,0 1 0 0 0,1-1 0 0 0,-1 1 0 0 0,0-1 0 0 0,0 1 0 0 0,1-1 0 0 0,-1 1 0 0 0,0-1 0 0 0,1 1 0 0 0,-1-1 0 0 0,0 0 0 0 0,1 1 0 0 0,4-1 0 0 0,-5 0 0 0 0,2 0 26 0 0,1 0 1 0 0,-1 0-1 0 0,0 0 1 0 0,0-1-1 0 0,1 1 0 0 0,-1-1 1 0 0,0 1-1 0 0,0-1 0 0 0,0 0 1 0 0,0 0-1 0 0,0 0 1 0 0,0 0-1 0 0,0 0 0 0 0,3-2 1 0 0,24-25 711 0 0,-15 14-432 0 0,41-50 302 0 0,-53 61-608 0 0,12-11 0 0 0,0 0 0 0 0,2 1 0 0 0,-1 1 0 0 0,1 0 0 0 0,32-16 0 0 0,-32 20 0 0 0,-9 4 0 0 0,0 1 0 0 0,0 0 0 0 0,1 0 0 0 0,14-3 0 0 0,-13 7 0 0 0,-8 0 0 0 0,0 0 0 0 0,0-1 0 0 0,-1 1 0 0 0,1 0 0 0 0,0 0 0 0 0,-1 0 0 0 0,1 0 0 0 0,-1 0 0 0 0,1 0 0 0 0,-1 0 0 0 0,1 0 0 0 0,-1 0 0 0 0,0 0 0 0 0,0 0 0 0 0,1 0 0 0 0,-1 0 0 0 0,0 0 0 0 0,0 1 0 0 0,-1 25 0 0 0,0-14 0 0 0,1-6 4 0 0,-1 0-1 0 0,0 0 1 0 0,-2 10 0 0 0,1-9-17 0 0,1 0 0 0 0,-1 1-1 0 0,2-1 1 0 0,-1 1 0 0 0,2 13 0 0 0,3-4-799 0 0,-4-16 304 0 0,2-1-208 0 0,3 1-395 0 0,0 0-1 0 0,0-1 1 0 0,0 1-1 0 0,9 0 1 0 0,0-3-936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4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67 19351 0 0,'8'-15'492'0'0,"-5"11"-221"0"0,0-1 1 0 0,-1 0-1 0 0,1 0 0 0 0,-1-1 1 0 0,2-7-1 0 0,-4 12-92 0 0,0 1 0 0 0,1-1 0 0 0,-1 1-1 0 0,0-1 1 0 0,0 1 0 0 0,0-1 0 0 0,0 1 0 0 0,0-1 0 0 0,0 1-1 0 0,0-1 1 0 0,0 1 0 0 0,0-1 0 0 0,0 1 0 0 0,0-1-1 0 0,0 1 1 0 0,0-1 0 0 0,0 1 0 0 0,0-1 0 0 0,-1 1 0 0 0,1-1-1 0 0,0 1 1 0 0,0-1 0 0 0,0 1 0 0 0,-1 0 0 0 0,0-1-1 0 0,-14 1 5283 0 0,12 1-5355 0 0,-6 0-106 0 0,1 2 0 0 0,-1-1 0 0 0,0 2 0 0 0,1-1 0 0 0,0 1 0 0 0,-11 6 0 0 0,2 1 0 0 0,-28 23 0 0 0,32-22 0 0 0,0 1 0 0 0,1 0 0 0 0,0 1 0 0 0,1 1 0 0 0,1 0 0 0 0,-12 21 0 0 0,18-28 0 0 0,1-1 0 0 0,-6 15 0 0 0,8-11 0 0 0,2-10 0 0 0,-1 0 0 0 0,0 0 0 0 0,1 0 0 0 0,-1 0 0 0 0,1 0 0 0 0,-1 0 0 0 0,1 0 0 0 0,-1 0 0 0 0,1 0 0 0 0,0-1 0 0 0,-1 1 0 0 0,1 0 0 0 0,0 0 0 0 0,0-1 0 0 0,-1 1 0 0 0,1 0 0 0 0,0-1 0 0 0,0 1 0 0 0,2 0 0 0 0,-1 0 0 0 0,0 0 0 0 0,0-1 0 0 0,1 1 0 0 0,-1-1 0 0 0,0 1 0 0 0,1-1 0 0 0,-1 0 0 0 0,4 0 0 0 0,4-1 0 0 0,-1-1 0 0 0,1 0 0 0 0,11-4 0 0 0,-19 6 0 0 0,150-50 0 0 0,-149 49 0 0 0,1-1 0 0 0,1 0 0 0 0,-1 1 0 0 0,1 0 0 0 0,0 0 0 0 0,-1 0 0 0 0,1 1 0 0 0,0 0 0 0 0,5 0 0 0 0,-1 4 0 0 0,-9-3 0 0 0,1 0 0 0 0,-1 0 0 0 0,1 0 0 0 0,-1 0 0 0 0,0 1 0 0 0,0-1 0 0 0,1 0 0 0 0,-1 0 0 0 0,0 0 0 0 0,0 1 0 0 0,0-1 0 0 0,0 0 0 0 0,0 0 0 0 0,0 1 0 0 0,-1-1 0 0 0,0 2 0 0 0,-6 21 0 0 0,6-24 0 0 0,-31 82 0 0 0,22-55 0 0 0,-1 1 0 0 0,-19 32 0 0 0,-2 4 0 0 0,16-27 0 0 0,-44 87 0 0 0,51-107 0 0 0,-1-1 0 0 0,-1-1 0 0 0,0 0 0 0 0,-1 0 0 0 0,-17 16 0 0 0,27-30-57 0 0,0 0 1 0 0,0 0-1 0 0,-1 0 0 0 0,1 0 1 0 0,0-1-1 0 0,0 1 0 0 0,0 0 1 0 0,-1-1-1 0 0,1 0 0 0 0,0 1 1 0 0,-1-1-1 0 0,1 0 0 0 0,0 0 1 0 0,-1 0-1 0 0,1-1 0 0 0,0 1 1 0 0,-1 0-1 0 0,1-1 0 0 0,0 0 1 0 0,0 1-1 0 0,-1-1 0 0 0,1 0 1 0 0,-3-2-1 0 0,0-1-484 0 0,1 1 1 0 0,0-1-1 0 0,0 0 1 0 0,1 0-1 0 0,-1 0 1 0 0,1 0-1 0 0,0-1 0 0 0,-4-6 1 0 0,-1-4-995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4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11 120 28567 0 0,'0'0'653'0'0,"-1"-2"90"0"0,-2-8-373 0 0,2 8-305 0 0,0 0 0 0 0,0-1 1 0 0,0 1-1 0 0,0 0 0 0 0,1 0 0 0 0,-1 0 1 0 0,1 0-1 0 0,0 0 0 0 0,0-1 0 0 0,-1 1 1 0 0,1 0-1 0 0,1 0 0 0 0,-1 0 0 0 0,0-1 1 0 0,0 1-1 0 0,1 0 0 0 0,-1 0 0 0 0,1 0 1 0 0,0 0-1 0 0,1-3 0 0 0,4-4-65 0 0,-5 6 0 0 0,1-1 0 0 0,0 1 0 0 0,1 0 0 0 0,-1 0 0 0 0,0 0 0 0 0,1 1 0 0 0,0-1 0 0 0,4-3 0 0 0,-3 3 67 0 0,21-11-894 0 0,-18 11 180 0 0,-6 2-6671 0 0,-1 1-2549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4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124 375 11975 0 0,'3'-2'267'0'0,"3"-4"46"0"0,0 0 1 0 0,0-1-1 0 0,0 0 0 0 0,-1-1 0 0 0,0 1 1 0 0,0-1-1 0 0,4-11 0 0 0,5-5 2021 0 0,4-12-460 0 0,19-46 0 0 0,-6 10 199 0 0,-26 61-1617 0 0,0-1 0 0 0,0 0 0 0 0,-1 0 0 0 0,-1 0 0 0 0,3-18 0 0 0,-6 29-85 0 0,0 1 117 0 0,0 0 21 0 0,0 0-66 0 0,-9 6-278 0 0,2 2-165 0 0,0 0 0 0 0,1 1 0 0 0,-1 1 0 0 0,2-1 0 0 0,-9 18 0 0 0,3-6 0 0 0,-97 169 0 0 0,88-157 0 0 0,5-7 0 0 0,-23 51 0 0 0,2 0 0 0 0,19-42 0 0 0,14-23 151 0 0,5-10 156 0 0,5-7-102 0 0,-4-1-619 0 0,1-1 0 0 0,-1 1 0 0 0,-1-1 0 0 0,1 0 0 0 0,-1 0-1 0 0,0 0 1 0 0,-1 0 0 0 0,0-1 0 0 0,0 1 0 0 0,0-13 0 0 0,2-12-1943 0 0,1 8 822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4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85 15663 0 0,'-17'-3'951'0'0,"13"2"-550"0"0,1 0 0 0 0,-1 1 1 0 0,1-1-1 0 0,-1 1 0 0 0,0 0 0 0 0,1 0 0 0 0,-1 0 0 0 0,-5 1 1 0 0,4 0 1529 0 0,8 2 104 0 0,11 4-824 0 0,-3-6-1183 0 0,0-1-1 0 0,0-1 1 0 0,0 1 0 0 0,0-2-1 0 0,19-4 1 0 0,-20 4-29 0 0,40-7 137 0 0,213-50 1776 0 0,-221 47-1912 0 0,-41 12-32 0 0,0 0 0 0 0,-1 0 0 0 0,1 0 0 0 0,-1 0-1 0 0,1 0 1 0 0,-1 0 0 0 0,1 0 0 0 0,0 0 0 0 0,-1 0 0 0 0,1 0 0 0 0,-1 0-1 0 0,1 0 1 0 0,0 0 0 0 0,-1 0 0 0 0,1 0 0 0 0,-1 0 0 0 0,1 1 0 0 0,-1-1-1 0 0,1 0 1 0 0,-1 0 0 0 0,1 1 0 0 0,-1-1 0 0 0,1 0 0 0 0,-1 1 0 0 0,1-1-1 0 0,-1 1 1 0 0,1-1 0 0 0,-1 1 0 0 0,0-1 0 0 0,1 1 0 0 0,-1-1 0 0 0,0 1-1 0 0,0-1 1 0 0,1 1 0 0 0,-1-1 0 0 0,0 1 0 0 0,0-1 0 0 0,0 1 0 0 0,1-1-1 0 0,-1 1 1 0 0,0 0 0 0 0,0 0-291 0 0,1 1-213 0 0,-1-2 366 0 0,0 1 0 0 0,0-1 0 0 0,1 0 0 0 0,-1 1 0 0 0,0-1 0 0 0,0 1 0 0 0,0-1 0 0 0,0 1 0 0 0,0-1-1 0 0,0 1 1 0 0,0-1 0 0 0,0 0 0 0 0,0 1 0 0 0,0-1 0 0 0,0 1 0 0 0,0-1 0 0 0,0 1 0 0 0,0-1 0 0 0,0 1-1 0 0,-3 7-1874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4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1 583 15663 0 0,'0'0'356'0'0,"0"0"50"0"0,0 0 20 0 0,2-2-42 0 0,5-3-333 0 0,-1-2-1 0 0,1 1 1 0 0,6-9-1 0 0,12-12 1724 0 0,3 0-93 0 0,-1-1 0 0 0,-1-2 0 0 0,-1 0-1 0 0,31-51 1 0 0,-52 73-1681 0 0,-2 1 72 0 0,-2 6 299 0 0,0 1 117 0 0,-1 1 21 0 0,-5 2-475 0 0,1 1 0 0 0,0 0 0 0 0,0 1 0 0 0,0-1 0 0 0,1 1 0 0 0,0 0 0 0 0,-7 9 0 0 0,-22 44-1232 0 0,7-12 2567 0 0,21-38-1330 0 0,0 1 1 0 0,0 0 0 0 0,-6 17-1 0 0,10-23-38 0 0,0 0-1 0 0,0 0 1 0 0,0 0-1 0 0,1 0 0 0 0,-1 0 1 0 0,1 1-1 0 0,0-1 1 0 0,0 0-1 0 0,0 0 1 0 0,0 0-1 0 0,1 1 0 0 0,-1-1 1 0 0,1 0-1 0 0,0 0 1 0 0,2 5-1 0 0,-3-7-24 0 0,0 0-1 0 0,1 0 1 0 0,-1 0 0 0 0,0 0 0 0 0,1-1-1 0 0,-1 1 1 0 0,1 0 0 0 0,-1 0-1 0 0,1-1 1 0 0,0 1 0 0 0,-1 0 0 0 0,1-1-1 0 0,0 1 1 0 0,-1-1 0 0 0,1 1-1 0 0,0-1 1 0 0,0 1 0 0 0,-1-1-1 0 0,1 1 1 0 0,0-1 0 0 0,0 0 0 0 0,0 1-1 0 0,0-1 1 0 0,0 0 0 0 0,-1 0-1 0 0,1 0 1 0 0,0 0 0 0 0,2 1 0 0 0,-1-1-148 0 0,8 0 110 0 0,0 1 0 0 0,0-1 0 0 0,0-1 0 0 0,0 0 0 0 0,-1 0 0 0 0,1-1-1 0 0,0 0 1 0 0,-1 0 0 0 0,1-1 0 0 0,9-5 0 0 0,3-2-46 0 0,-1 0 0 0 0,-1-2-1 0 0,22-16 1 0 0,-36 24 108 0 0,25-17 0 0 0,-1-1 0 0 0,-1-1 0 0 0,46-50 0 0 0,-45 39 498 0 0,45-73 0 0 0,-66 93-387 0 0,-1-1-1 0 0,-1 0 1 0 0,0-1 0 0 0,-1 1-1 0 0,-1-1 1 0 0,0-1 0 0 0,-1 1-1 0 0,2-23 1 0 0,-6 37-111 0 0,1-1 0 0 0,-1 1 0 0 0,0-1 0 0 0,0 1 0 0 0,0-1 0 0 0,-1 1 0 0 0,1-1 0 0 0,-1 1 0 0 0,1-1 0 0 0,-1 1 0 0 0,0 0 0 0 0,0-1 0 0 0,0 1 0 0 0,0 0 0 0 0,0 0 0 0 0,-3-4 0 0 0,3 5 0 0 0,0 0 0 0 0,-1 0 0 0 0,1 0 0 0 0,0 0 0 0 0,-1 0 0 0 0,1 1 0 0 0,-1-1 0 0 0,0 0 0 0 0,1 1 0 0 0,-1-1 0 0 0,1 1 0 0 0,-1 0 0 0 0,0-1 0 0 0,1 1 0 0 0,-1 0 0 0 0,0 0 0 0 0,1 0 0 0 0,-1 0 0 0 0,0 0 0 0 0,1 0 0 0 0,-1 1 0 0 0,0-1 0 0 0,1 1 0 0 0,-1-1 0 0 0,-1 1 0 0 0,-2 1 0 0 0,1 1 0 0 0,-1-1 0 0 0,1 1 0 0 0,0-1 0 0 0,-1 1 0 0 0,1 1 0 0 0,0-1 0 0 0,1 0 0 0 0,-1 1 0 0 0,-3 4 0 0 0,-2 4 0 0 0,0 0 0 0 0,-9 15 0 0 0,-2 10 0 0 0,-18 50 0 0 0,35-78 0 0 0,-1 0 0 0 0,2 1 0 0 0,-1-1 0 0 0,2 0 0 0 0,-1 1 0 0 0,1 0 0 0 0,0-1 0 0 0,1 1 0 0 0,0 0 0 0 0,1-1 0 0 0,0 1 0 0 0,0 0 0 0 0,1-1 0 0 0,1 1 0 0 0,-1-1 0 0 0,1 0 0 0 0,1 0 0 0 0,0 0 0 0 0,0 0 0 0 0,1-1 0 0 0,0 1 0 0 0,0-1 0 0 0,1-1 0 0 0,0 1 0 0 0,0-1 0 0 0,1 0 0 0 0,0 0 0 0 0,0-1 0 0 0,11 8 0 0 0,-8-7-104 0 0,1 0-1 0 0,15 8 1 0 0,-21-13 42 0 0,-1 0-1 0 0,1 0 0 0 0,0-1 1 0 0,1 1-1 0 0,-1-1 1 0 0,0 0-1 0 0,0-1 1 0 0,7 1-1 0 0,-6-1-400 0 0,10 0-7426 0 0,-3-2-899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5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 10135 0 0,'0'0'231'0'0,"0"0"29"0"0,0 0 19 0 0,0 0 37 0 0,0 0 125 0 0,0 0 58 0 0,0 0 11 0 0,0 0 70 0 0,2 1 286 0 0,-1-1-638 0 0,1 1 0 0 0,0-1 0 0 0,-1 0 0 0 0,1 0 0 0 0,0 0 0 0 0,0 0 0 0 0,-1 0 0 0 0,1 0 1 0 0,0 0-1 0 0,0-1 0 0 0,-1 1 0 0 0,4-2 0 0 0,-4 2 437 0 0,1-1-121 0 0,6-5-31 0 0,0 1-1 0 0,0-2 1 0 0,0 1-1 0 0,-1-1 0 0 0,0 0 1 0 0,0-1-1 0 0,-1 1 1 0 0,6-10-1 0 0,-4 5 94 0 0,1 0 1 0 0,11-12-1 0 0,0 0 67 0 0,10-19-303 0 0,-2-2 0 0 0,-2 0 0 0 0,-1-2 0 0 0,-3 0 0 0 0,32-101 0 0 0,-45 109-370 0 0,-10 36 0 0 0,-3 6 0 0 0,-5 7 0 0 0,-11 19 0 0 0,-24 45 0 0 0,15-23 0 0 0,0-4 0 0 0,8-15 0 0 0,2 2 0 0 0,0 0 0 0 0,-23 65 0 0 0,33-70 0 0 0,-8 48 0 0 0,15-63 0 0 0,1-1 0 0 0,0 1 0 0 0,1 0 0 0 0,0 0 0 0 0,5 25 0 0 0,-5-37 0 0 0,1-1 0 0 0,-1 1 0 0 0,0-1 0 0 0,1 1 0 0 0,0-1 0 0 0,-1 1 0 0 0,1-1 0 0 0,0 0 0 0 0,0 1 0 0 0,-1-1 0 0 0,1 0 0 0 0,0 0 0 0 0,0 0 0 0 0,1 1 0 0 0,-1-1 0 0 0,0 0 0 0 0,0 0 0 0 0,0-1 0 0 0,3 2 0 0 0,-1 0 0 0 0,-1-1 0 0 0,1 0 0 0 0,0-1 0 0 0,0 1 0 0 0,0 0 0 0 0,0-1 0 0 0,0 0 0 0 0,0 0 0 0 0,5 0 0 0 0,0-1 0 0 0,0 0 0 0 0,0 0 0 0 0,0-1 0 0 0,0 0 0 0 0,0-1 0 0 0,14-6 0 0 0,62-40 0 0 0,-67 39 0 0 0,-1-1 0 0 0,0 0 0 0 0,-1-1 0 0 0,0-1 0 0 0,25-28 0 0 0,-14 10 0 0 0,40-63 0 0 0,-60 83 0 0 0,-6 12 5 0 0,0-1 1 0 0,0 0-1 0 0,-1 0 1 0 0,1 0-1 0 0,0 0 0 0 0,0 0 1 0 0,0 0-1 0 0,0 0 1 0 0,0 0-1 0 0,-1 0 0 0 0,1 0 1 0 0,0 0-1 0 0,0 0 0 0 0,0 0 1 0 0,0 0-1 0 0,0 0 1 0 0,-1 0-1 0 0,1 0 0 0 0,0 0 1 0 0,0 0-1 0 0,0 0 1 0 0,0 0-1 0 0,-1 0 0 0 0,1 0 1 0 0,0 0-1 0 0,0 0 1 0 0,0-1-1 0 0,0 1 0 0 0,0 0 1 0 0,0 0-1 0 0,-1 0 0 0 0,1 0 1 0 0,0 0-1 0 0,0 0 1 0 0,0 0-1 0 0,0-1 0 0 0,0 1 1 0 0,0 0-1 0 0,0 0 1 0 0,0 0-1 0 0,0 0 0 0 0,0 0 1 0 0,0 0-1 0 0,-1-1 0 0 0,1 1 1 0 0,0 0-1 0 0,0 0 1 0 0,0 0-1 0 0,0 0 0 0 0,0-1 1 0 0,0 1-1 0 0,0 0 1 0 0,0 0-1 0 0,0 0 0 0 0,1 0 1 0 0,-1 0-1 0 0,0-1 0 0 0,0 1 1 0 0,0 0-1 0 0,0 0 1 0 0,0 0-1 0 0,0-1 0 0 0,-10 6 587 0 0,5 0-638 0 0,0-1 0 0 0,0 0 0 0 0,0 1 0 0 0,1 0 0 0 0,0 0 0 0 0,0 0-1 0 0,0 1 1 0 0,1-1 0 0 0,-1 1 0 0 0,2 0 0 0 0,-1 0 0 0 0,0 0 0 0 0,1 0 0 0 0,0 0 0 0 0,1 1 0 0 0,-1-1 0 0 0,1 1 0 0 0,0 8 0 0 0,2-1 46 0 0,2-11 0 0 0,-1 0 0 0 0,0-1 0 0 0,-1 1 0 0 0,1 0 0 0 0,0-1 0 0 0,0 1 0 0 0,0-1 0 0 0,0 0 0 0 0,1 0 0 0 0,-1 0 0 0 0,1 0 0 0 0,-1 0 0 0 0,1 0 0 0 0,-1-1 0 0 0,1 1 0 0 0,4 1 0 0 0,-2-2 0 0 0,-1 1 0 0 0,1-2 0 0 0,0 1 0 0 0,-1 0 0 0 0,1-1 0 0 0,-1 0 0 0 0,1 0 0 0 0,8-1 0 0 0,5-2 0 0 0,0-2 0 0 0,-1 0 0 0 0,0-1 0 0 0,18-8 0 0 0,-23 9 0 0 0,11-5 46 0 0,38-22 0 0 0,-52 26-2 0 0,0 0 0 0 0,0-1 0 0 0,0 0 1 0 0,-1 0-1 0 0,0-1 0 0 0,9-12 0 0 0,-16 19 431 0 0,-1 1 33 0 0,0 0-65 0 0,-1 1-425 0 0,-1 0 0 0 0,1 1 1 0 0,-1-1-1 0 0,1 1 1 0 0,0-1-1 0 0,0 1 0 0 0,0 0 1 0 0,-1 2-1 0 0,-13 23-18 0 0,1-2 0 0 0,0 1 0 0 0,-15 43 0 0 0,28-64 1 0 0,-1 4-9 0 0,-1-1 0 0 0,1 0 0 0 0,-2 0-1 0 0,1 0 1 0 0,-1-1 0 0 0,0 1 0 0 0,-7 9 0 0 0,9-16-329 0 0,2-1-138 0 0,0 0-33 0 0,0 0-4 0 0,0 0 0 0 0,0 0 0 0 0,0 0 0 0 0,0 0-136 0 0,0 0-572 0 0,0 0-253 0 0,0 0-51 0 0,0 0-11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5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13823 0 0,'-15'0'608'0'0,"15"0"128"0"0,0 0-584 0 0,0 0-152 0 0,0 0 0 0 0,0 0 0 0 0,0 0 0 0 0,0 0 0 0 0,0 0 0 0 0,0 0 0 0 0,0 0 0 0 0,0 0 0 0 0,3 11 0 0 0,1 0-6112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5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0 17503 0 0,'0'0'399'0'0,"0"0"60"0"0,0 0 21 0 0,0 0-59 0 0,0 1-276 0 0,-18 31 1527 0 0,2 0 0 0 0,-14 40 0 0 0,-18 73-497 0 0,0-1-763 0 0,25-83-221 0 0,-115 292 1223 0 0,135-345-1414 0 0,1-4 0 0 0,0-1 0 0 0,0 1 0 0 0,1 0 0 0 0,0 0 0 0 0,0 0 0 0 0,0 0 0 0 0,0 0 0 0 0,0 0 0 0 0,1 8 0 0 0,0-12 0 0 0,0 1 0 0 0,0-1 0 0 0,0 0 0 0 0,0 1 0 0 0,0-1 0 0 0,0 0 0 0 0,0 1 0 0 0,0-1 0 0 0,0 0 0 0 0,0 1 0 0 0,0-1 0 0 0,0 0 0 0 0,0 0 0 0 0,0 1 0 0 0,0-1 0 0 0,0 0 0 0 0,1 1 0 0 0,-1-1 0 0 0,0 0 0 0 0,0 0 0 0 0,0 1 0 0 0,1-1 0 0 0,-1 0 0 0 0,0 0 0 0 0,0 0 0 0 0,1 1 0 0 0,-1-1 0 0 0,0 0 0 0 0,0 0 0 0 0,1 0 0 0 0,-1 0 0 0 0,0 1 0 0 0,0-1 0 0 0,1 0 0 0 0,-1 0 0 0 0,0 0 0 0 0,1 0 0 0 0,-1 0 0 0 0,0 0 0 0 0,1 0 0 0 0,-1 0 0 0 0,0 0 0 0 0,1 0 0 0 0,-1 0 0 0 0,0 0 0 0 0,1 0 0 0 0,-1 0 0 0 0,0 0 0 0 0,0 0 0 0 0,1-1 0 0 0,-1 1 0 0 0,1 0 0 0 0,3-1-395 0 0,0 0 0 0 0,0 0-1 0 0,-1 0 1 0 0,1-1 0 0 0,0 1 0 0 0,0-1-1 0 0,-1 0 1 0 0,1 0 0 0 0,-1-1 0 0 0,1 1 0 0 0,-1-1-1 0 0,0 1 1 0 0,5-6 0 0 0,6-6-7792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5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63 19351 0 0,'15'-26'2985'0'0,"-15"25"-2919"0"0,0 1-1 0 0,0-1 0 0 0,0 1 0 0 0,0-1 0 0 0,0 1 1 0 0,0-1-1 0 0,0 1 0 0 0,1-1 0 0 0,-1 1 0 0 0,0-1 1 0 0,-1 1-1 0 0,1 0 0 0 0,0-1 0 0 0,0 1 0 0 0,0-1 1 0 0,0 1-1 0 0,0-1 0 0 0,0 1 0 0 0,0-1 0 0 0,-1 1 0 0 0,1 0 1 0 0,0-1-1 0 0,0 1 0 0 0,-1-1 0 0 0,1 1 0 0 0,0 0 1 0 0,-1-1-1 0 0,1 1 0 0 0,0 0 0 0 0,-1-1 0 0 0,1 1 1 0 0,0 0-1 0 0,-1 0 0 0 0,1-1 0 0 0,-1 1 0 0 0,1 0 1 0 0,-1 0-1 0 0,1 0 0 0 0,0 0 0 0 0,-1-1 0 0 0,1 1 0 0 0,-1 0 1 0 0,0 0-1 0 0,-2 0 279 0 0,1-1 0 0 0,0 1 1 0 0,-1-1-1 0 0,1 1 0 0 0,-1 0 1 0 0,-4 0-1 0 0,-1 2-147 0 0,1 1-1 0 0,0 0 0 0 0,0 0 1 0 0,0 1-1 0 0,0-1 1 0 0,0 1-1 0 0,1 1 1 0 0,-8 6-1 0 0,-4 2 68 0 0,1-1-262 0 0,1 1-1 0 0,0 0 1 0 0,0 1-1 0 0,2 1 1 0 0,0 0 0 0 0,1 1-1 0 0,0 1 1 0 0,1 0-1 0 0,-12 24 1 0 0,23-39-2 0 0,0 0 0 0 0,0 0 0 0 0,0 1 0 0 0,0-1 0 0 0,1 1 0 0 0,-1-1 0 0 0,1 1 0 0 0,-1 2 0 0 0,3 5 0 0 0,-1-7 0 0 0,-1-2 0 0 0,1-1 0 0 0,-1 1 0 0 0,1 0 0 0 0,-1 0 0 0 0,1 0 0 0 0,-1 0 0 0 0,1 0 0 0 0,0 0 0 0 0,-1-1 0 0 0,1 1 0 0 0,0 0 0 0 0,0-1 0 0 0,0 1 0 0 0,-1 0 0 0 0,3 0 0 0 0,-1 1 0 0 0,0 0 0 0 0,1 0 0 0 0,-1-1 0 0 0,1 1 0 0 0,0 0 0 0 0,-1-1 0 0 0,1 0 0 0 0,0 0 0 0 0,0 0 0 0 0,0 0 0 0 0,0 0 0 0 0,0 0 0 0 0,0-1 0 0 0,5 1 0 0 0,-4-1 0 0 0,1 0 0 0 0,0-1 0 0 0,-1 0 0 0 0,1 1 0 0 0,0-2 0 0 0,-1 1 0 0 0,1 0 0 0 0,6-4 0 0 0,4-4 0 0 0,0 0 0 0 0,-1 0 0 0 0,-1-1 0 0 0,15-14 0 0 0,-27 23 0 0 0,6-5 0 0 0,63-58 0 0 0,-61 54 0 0 0,-1 1 0 0 0,0-1 0 0 0,-1 0 0 0 0,0-1 0 0 0,9-16 0 0 0,-13 17 0 0 0,-3 10 0 0 0,0 0 0 0 0,0 0 0 0 0,0 0 0 0 0,0 0 0 0 0,0 0 0 0 0,0 0 0 0 0,0 0 0 0 0,0 0 0 0 0,0 0 0 0 0,0 0 0 0 0,0 0 0 0 0,0-1 0 0 0,0 1 0 0 0,0 0 0 0 0,0 0 0 0 0,0 0 0 0 0,0 0 0 0 0,0 0 0 0 0,0 0 0 0 0,0 0 0 0 0,0 0 0 0 0,0 0 0 0 0,0 0 0 0 0,0 0 0 0 0,0-1 0 0 0,0 1 0 0 0,0 0 0 0 0,0 0 0 0 0,0 0 0 0 0,0 0 0 0 0,0 0 0 0 0,0 0 0 0 0,0 0 0 0 0,0 0 0 0 0,0 0 0 0 0,0 0 0 0 0,0 0 0 0 0,0 0 0 0 0,0 0 0 0 0,-1-1 0 0 0,1 1 0 0 0,0 0 0 0 0,0 0 0 0 0,0 0 0 0 0,0 0 0 0 0,0 0 0 0 0,0 0 0 0 0,0 0 0 0 0,0 0 0 0 0,0 0 0 0 0,0 0 0 0 0,-1 0 0 0 0,-4 4 0 0 0,-3 5 0 0 0,7-8 0 0 0,-15 21 0 0 0,-17 32 0 0 0,30-47 0 0 0,0-1 0 0 0,0 1 0 0 0,0 0 0 0 0,1 0 0 0 0,0 0 0 0 0,0 0 0 0 0,1 0 0 0 0,0 1 0 0 0,0-1 0 0 0,1 9 0 0 0,0-14 0 0 0,0-1 0 0 0,0 1 0 0 0,0 0 0 0 0,0 0 0 0 0,1 0 0 0 0,-1 0 0 0 0,1-1 0 0 0,-1 1 0 0 0,1 0 0 0 0,0 0 0 0 0,-1-1 0 0 0,1 1 0 0 0,0 0 0 0 0,0-1 0 0 0,0 1 0 0 0,0-1 0 0 0,1 1 0 0 0,-1-1 0 0 0,0 0 0 0 0,1 0 0 0 0,-1 1 0 0 0,1-1 0 0 0,-1 0 0 0 0,1 0 0 0 0,-1 0 0 0 0,1 0 0 0 0,0-1 0 0 0,-1 1 0 0 0,1 0 0 0 0,0-1 0 0 0,0 1 0 0 0,3 0 0 0 0,0-1 0 0 0,0 0 0 0 0,0 0 0 0 0,0 0 0 0 0,1-1 0 0 0,-1 1 0 0 0,0-1 0 0 0,0 0 0 0 0,7-3 0 0 0,1-1 0 0 0,-1-1 0 0 0,0 0 0 0 0,0-1 0 0 0,0 0 0 0 0,-1 0 0 0 0,18-17 0 0 0,55-61 0 0 0,-44 42 0 0 0,-30 31 0 0 0,1 1 0 0 0,-1-2 0 0 0,-1 1 0 0 0,0-2 0 0 0,9-19 0 0 0,-17 33 0 0 0,-1 0 0 0 0,0 0 0 0 0,0 0 0 0 0,0 0 0 0 0,0 0 0 0 0,0-1 0 0 0,1 1 0 0 0,-1 0 0 0 0,0 0 0 0 0,0 0 0 0 0,0 0 0 0 0,0-1 0 0 0,0 1 0 0 0,0 0 0 0 0,0 0 0 0 0,0 0 0 0 0,0-1 0 0 0,0 1 0 0 0,0 0 0 0 0,0 0 0 0 0,0 0 0 0 0,0-1 0 0 0,0 1 0 0 0,0 0 0 0 0,0 0 0 0 0,0 0 0 0 0,0-1 0 0 0,0 1 0 0 0,0 0 0 0 0,0 0 0 0 0,0 0 0 0 0,0-1 0 0 0,0 1 0 0 0,-1 0 0 0 0,1 0 0 0 0,0 0 0 0 0,0 0 0 0 0,0-1 0 0 0,0 1 0 0 0,0 0 0 0 0,0 0 0 0 0,-1 0 0 0 0,1 0 0 0 0,0 0 0 0 0,0 0 0 0 0,0 0 0 0 0,-1-1 0 0 0,1 1 0 0 0,0 0 0 0 0,0 0 0 0 0,0 0 0 0 0,0 0 0 0 0,-1 0 0 0 0,1 0 0 0 0,0 0 0 0 0,0 0 0 0 0,-1 0 0 0 0,1 0 0 0 0,0 0 0 0 0,0 0 0 0 0,-9 2 0 0 0,7-1 0 0 0,0 0 0 0 0,-1 1 0 0 0,1-1 0 0 0,0 0 0 0 0,-1 1 0 0 0,1 0 0 0 0,0-1 0 0 0,0 1 0 0 0,0 0 0 0 0,1 0 0 0 0,-1 0 0 0 0,0 0 0 0 0,-1 3 0 0 0,-16 32 0 0 0,15-28 0 0 0,0 4 0 0 0,5-9 0 0 0,0-2 0 0 0,-1-1 0 0 0,0 0 0 0 0,0 0 0 0 0,0 0 0 0 0,0 0 0 0 0,0 0 0 0 0,1-1 0 0 0,-1 1 0 0 0,0 0 0 0 0,1 0 0 0 0,-1 0 0 0 0,0 0 0 0 0,1-1 0 0 0,-1 1 0 0 0,1 0 0 0 0,-1 0 0 0 0,1-1 0 0 0,-1 1 0 0 0,1 0 0 0 0,0-1 0 0 0,-1 1 0 0 0,1 0 0 0 0,0-1 0 0 0,-1 1 0 0 0,1-1 0 0 0,0 1 0 0 0,1 0 0 0 0,1 0 0 0 0,0 1 0 0 0,1-1 0 0 0,-1 1 0 0 0,1-1 0 0 0,-1 0 0 0 0,1 0 0 0 0,-1 0 0 0 0,1 0 0 0 0,0-1 0 0 0,0 1 0 0 0,-1-1 0 0 0,1 0 0 0 0,0 0 0 0 0,0 0 0 0 0,-1-1 0 0 0,6-1 0 0 0,0 1 0 0 0,1 0 0 0 0,-1 1 0 0 0,0 0 0 0 0,0 0 0 0 0,9 2 0 0 0,-6 2 0 0 0,-10-1 0 0 0,-2-2 0 0 0,1 0 0 0 0,-1 0 0 0 0,1-1 0 0 0,-1 1 0 0 0,0 0 0 0 0,1 0 0 0 0,-1-1 0 0 0,0 1 0 0 0,0 0 0 0 0,1 0 0 0 0,-1 0 0 0 0,0-1 0 0 0,0 1 0 0 0,0 0 0 0 0,0 0 0 0 0,0 0 0 0 0,0 0 0 0 0,0-1 0 0 0,0 1 0 0 0,-1 0 0 0 0,1 0 0 0 0,0 0 0 0 0,0-1 0 0 0,-1 1 0 0 0,1 0 0 0 0,0 0 0 0 0,-1-1 0 0 0,1 1 0 0 0,-1 0 0 0 0,0 1 0 0 0,-1 0 0 0 0,-65 125 72 0 0,67-126-44 0 0,-1 0 0 0 0,1 1 1 0 0,-1-1-1 0 0,1 0 0 0 0,-1 0 0 0 0,1 1 0 0 0,0-1 1 0 0,-1 0-1 0 0,1 1 0 0 0,0-1 0 0 0,0 0 0 0 0,0 1 1 0 0,0-1-1 0 0,0 0 0 0 0,0 1 0 0 0,1-1 0 0 0,-1 0 0 0 0,0 0 1 0 0,1 1-1 0 0,0 1 0 0 0,0-2-471 0 0,21-14-2571 0 0,-16 6 1991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3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24 13823 0 0,'0'0'315'0'0,"0"0"45"0"0,8-6 465 0 0,7-11 1015 0 0,-14 16-826 0 0,-1 1-61 0 0,0 0-288 0 0,0 0-121 0 0,0 0-28 0 0,0 0-4 0 0,0 0 0 0 0,0 0 0 0 0,0 0 0 0 0,0 0-68 0 0,0 0-217 0 0,0 0 161 0 0,-2 1 100 0 0,-42 16 629 0 0,44-17-1117 0 0,0 0 0 0 0,0 0 0 0 0,0 0 0 0 0,1 0 0 0 0,-1 0 0 0 0,0 0 0 0 0,0 0 0 0 0,0 0 0 0 0,0 0 0 0 0,0 0 0 0 0,0 0 0 0 0,0 1 0 0 0,0-1 0 0 0,0 0 0 0 0,0 0 0 0 0,0 0 0 0 0,0 0 0 0 0,0 0 0 0 0,1 0 0 0 0,-1 0 0 0 0,0 0 0 0 0,0 1 0 0 0,0-1 0 0 0,0 0 0 0 0,0 0 0 0 0,0 0 0 0 0,0 0 0 0 0,0 0 0 0 0,0 0 0 0 0,0 1 0 0 0,0-1 0 0 0,0 0 0 0 0,-1 0 0 0 0,1 0 0 0 0,0 0 0 0 0,0 0 0 0 0,0 0 0 0 0,0 0 0 0 0,0 0 0 0 0,0 1 0 0 0,0-1 0 0 0,0 0 0 0 0,0 0 0 0 0,0 0 0 0 0,0 0 0 0 0,0 0 0 0 0,0 0 0 0 0,-1 0 0 0 0,1 0 0 0 0,0 0 0 0 0,0 0 0 0 0,0 0 0 0 0,0 0 0 0 0,0 0 0 0 0,3 1 0 0 0,0-1 0 0 0,0-1 0 0 0,0 1 0 0 0,0 0 0 0 0,0-1 0 0 0,5-1 0 0 0,-5 1 0 0 0,0 0 0 0 0,1 1 0 0 0,-1-1 0 0 0,0 0 0 0 0,1 1 0 0 0,-1 0 0 0 0,0 0 0 0 0,1 0 0 0 0,4 1 0 0 0,-6 0 0 0 0,0 0 0 0 0,0-1 0 0 0,0 1 0 0 0,0 0 0 0 0,0 1 0 0 0,0-1 0 0 0,0 0 0 0 0,3 3 0 0 0,-4-3 0 0 0,10 10 0 0 0,-10-6 0 0 0,0-2 0 0 0,1 4 0 0 0,0 0 0 0 0,-1 1 0 0 0,1-1 0 0 0,-2 0 0 0 0,1 1 0 0 0,-1-1 0 0 0,0 1 0 0 0,0-1 0 0 0,-1 0 0 0 0,0 1 0 0 0,0-1 0 0 0,-1 0 0 0 0,-3 10 0 0 0,-2 1 0 0 0,0-1 0 0 0,0 1 0 0 0,-2-2 0 0 0,-12 20 0 0 0,8-16 0 0 0,-1 0 0 0 0,-1-1 0 0 0,0 0 0 0 0,-2-1 0 0 0,0-1 0 0 0,-1-1 0 0 0,0-1 0 0 0,-1 0 0 0 0,-1-1 0 0 0,-35 18 0 0 0,48-28 0 0 0,2-2 0 0 0,0 1 0 0 0,1-1 0 0 0,-1 0 0 0 0,-1 0 0 0 0,1 0 0 0 0,0-1 0 0 0,0 1 0 0 0,-1-1 0 0 0,-6 0 0 0 0,11-1 0 0 0,1 0 0 0 0,-1 0 0 0 0,1 0 0 0 0,-1 0 0 0 0,1 0 0 0 0,0 0 0 0 0,-1-1 0 0 0,1 1 0 0 0,-1 0 0 0 0,1 0 0 0 0,-1 0 0 0 0,1-1 0 0 0,0 1 0 0 0,-1 0 0 0 0,1 0 0 0 0,0-1 0 0 0,-1 1 0 0 0,1 0 0 0 0,0-1 0 0 0,-1 1 0 0 0,1-1 0 0 0,0 1 0 0 0,0 0 0 0 0,-1-1 0 0 0,1 1 0 0 0,0-1 0 0 0,0 1 0 0 0,0 0 0 0 0,0-1 0 0 0,0 1 0 0 0,-1-1 0 0 0,1 1 0 0 0,0-1 0 0 0,0 1 0 0 0,0-1 0 0 0,0 1 0 0 0,0 0 0 0 0,0-1 0 0 0,1 1 0 0 0,-1-1 0 0 0,0 1 0 0 0,0-1 0 0 0,0 1 0 0 0,0-1 0 0 0,0 1 0 0 0,1 0 0 0 0,-1-1 0 0 0,0 1 0 0 0,1-1 0 0 0,-1 0 0 0 0,2-5 0 0 0,0 0 0 0 0,0 1 0 0 0,1-1 0 0 0,0 1 0 0 0,0-1 0 0 0,0 1 0 0 0,1 0 0 0 0,-1 0 0 0 0,1 0 0 0 0,5-4 0 0 0,-3 3 0 0 0,-1 1 0 0 0,1 0 0 0 0,1 0 0 0 0,-1 0 0 0 0,1 1 0 0 0,0 0 0 0 0,11-5 0 0 0,-4 6 0 0 0,-10 5 0 0 0,-3-1 0 0 0,0 0 35 0 0,1 0 0 0 0,-1 0 0 0 0,1-1-1 0 0,-1 1 1 0 0,1 0 0 0 0,-1 0 0 0 0,0 0 0 0 0,1 0 0 0 0,-1 1-1 0 0,0-1 1 0 0,0 0 0 0 0,0 0 0 0 0,0 1 0 0 0,0-1 0 0 0,0 1-1 0 0,0-1 1 0 0,0 1 0 0 0,-1-1 0 0 0,1 1 0 0 0,-1-1 0 0 0,1 1-1 0 0,0 2 1 0 0,-1 0 95 0 0,3 5-103 0 0,-2 0-1 0 0,1 0 1 0 0,-1 0 0 0 0,-1 0 0 0 0,0 0 0 0 0,0 1-1 0 0,0-1 1 0 0,-5 18 0 0 0,5-25-535 0 0,0-2-72 0 0,0 0-285 0 0,0 0-126 0 0,0 0-893 0 0,0 0-3634 0 0,0 0-1564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5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6 206 8287 0 0,'0'0'191'0'0,"0"0"26"0"0,0 0 9 0 0,0 0 110 0 0,0 0 444 0 0,0 0 196 0 0,0 0 42 0 0,0 0-63 0 0,0 0-290 0 0,0 0-121 0 0,0 0-28 0 0,0 0-4 0 0,0 0 0 0 0,0 0 0 0 0,0 0 0 0 0,0 0 70 0 0,0 0 288 0 0,0 0 122 0 0,0 0 28 0 0,0 0-65 0 0,0 0-290 0 0,0 0-121 0 0,7-15 1508 0 0,-2 5-1609 0 0,0 0 1 0 0,1 0-1 0 0,1 0 0 0 0,7-8 0 0 0,12-18 517 0 0,1-3-960 0 0,-16 25 0 0 0,10-19 0 0 0,-18 26 0 0 0,-3 7 0 0 0,1 0 0 0 0,-1 0 0 0 0,0 0 0 0 0,0 0 0 0 0,0 0 0 0 0,0 0 0 0 0,0 0 0 0 0,0-1 0 0 0,0 1 0 0 0,0 0 0 0 0,0 0 0 0 0,0 0 0 0 0,0 0 0 0 0,0 0 0 0 0,0 0 0 0 0,0 0 0 0 0,0 0 0 0 0,0 0 0 0 0,0 0 0 0 0,0 0 0 0 0,0-1 0 0 0,0 1 0 0 0,0 0 0 0 0,0 0 0 0 0,0 0 0 0 0,0 0 0 0 0,0 0 0 0 0,0 0 0 0 0,0 0 0 0 0,0 0 0 0 0,0 0 0 0 0,0 0 0 0 0,0 0 0 0 0,0-1 0 0 0,0 1 0 0 0,0 0 0 0 0,0 0 0 0 0,-1 0 0 0 0,1 0 0 0 0,0 0 0 0 0,0 0 0 0 0,0 0 0 0 0,0 0 0 0 0,0 0 0 0 0,0 0 0 0 0,0 0 0 0 0,0 0 0 0 0,0 0 0 0 0,0 0 0 0 0,0 0 0 0 0,0 0 0 0 0,-1 0 0 0 0,-4 2 0 0 0,-6 6 0 0 0,-6 10 0 0 0,2 0 0 0 0,-1 1 0 0 0,2 1 0 0 0,-19 34 0 0 0,29-47 0 0 0,0 1 0 0 0,1 0 0 0 0,0 0 0 0 0,0 0 0 0 0,1 0 0 0 0,-3 16 0 0 0,5-20 0 0 0,-1 1 0 0 0,1-1 0 0 0,0 1 0 0 0,0-1 0 0 0,0 1 0 0 0,1-1 0 0 0,-1 0 0 0 0,1 1 0 0 0,0-1 0 0 0,1 0 0 0 0,-1 1 0 0 0,1-1 0 0 0,0 0 0 0 0,3 6 0 0 0,-4-8 0 0 0,1-1 0 0 0,-1 0 0 0 0,0 0 0 0 0,1 0 0 0 0,-1 0 0 0 0,1 0 0 0 0,-1 0 0 0 0,1 0 0 0 0,0 0 0 0 0,-1-1 0 0 0,1 1 0 0 0,0-1 0 0 0,-1 1 0 0 0,1-1 0 0 0,0 0 0 0 0,0 1 0 0 0,-1-1 0 0 0,1 0 0 0 0,0 0 0 0 0,0 0 0 0 0,0-1 0 0 0,-1 1 0 0 0,1 0 0 0 0,2-1 0 0 0,0 0 0 0 0,0 0 0 0 0,1 0 0 0 0,-1-1 0 0 0,0 1 0 0 0,0-1 0 0 0,0 0 0 0 0,0 0 0 0 0,-1 0 0 0 0,4-4 0 0 0,3-2-559 0 0,0 0 1 0 0,-1-1-1 0 0,0 0 0 0 0,13-20 1 0 0,-11 11-465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5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21191 0 0,'2'-2'480'0'0,"45"-44"2233"0"0,-46 45-1742 0 0,2 0-722 0 0,0 0-1 0 0,0-1 0 0 0,0 1 1 0 0,0-1-1 0 0,0 0 1 0 0,-1 0-1 0 0,1 0 1 0 0,4-5-1 0 0,0 3-248 0 0,0 4-197 0 0,-5 1-838 0 0,-2-1-397 0 0,1 1-1413 0 0,5 4-5342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5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42 21191 0 0,'0'0'480'0'0,"6"-7"645"0"0,11-21 463 0 0,-17 27-617 0 0,0 1 42 0 0,0 0-127 0 0,-1-1-814 0 0,0 0 0 0 0,0 1 0 0 0,0-1 1 0 0,0 1-1 0 0,-1-1 0 0 0,1 1 0 0 0,0-1 1 0 0,0 1-1 0 0,-1 0 0 0 0,0-1 0 0 0,-7 2 43 0 0,0 1-1 0 0,1 0 1 0 0,-1 0-1 0 0,1 1 0 0 0,0 0 1 0 0,-11 6-1 0 0,-46 29 653 0 0,49-28-720 0 0,5-3-47 0 0,2-1 0 0 0,0-1 0 0 0,0 1 0 0 0,-9 10 0 0 0,17-16 0 0 0,1 0 0 0 0,0 0 0 0 0,-1 1 0 0 0,1-1 0 0 0,0 0 0 0 0,-1 0 0 0 0,1 1 0 0 0,0-1 0 0 0,0 0 0 0 0,-1 0 0 0 0,1 1 0 0 0,0-1 0 0 0,0 0 0 0 0,0 1 0 0 0,0-1 0 0 0,-1 0 0 0 0,1 1 0 0 0,0-1 0 0 0,0 1 0 0 0,0-1 0 0 0,0 0 0 0 0,0 1 0 0 0,0-1 0 0 0,0 0 0 0 0,0 1 0 0 0,0-1 0 0 0,0 1 0 0 0,0-1 0 0 0,0 0 0 0 0,0 1 0 0 0,0-1 0 0 0,0 0 0 0 0,1 1 0 0 0,3 1 0 0 0,-1 0 0 0 0,0 0 0 0 0,0-1 0 0 0,0 0 0 0 0,0 1 0 0 0,0-1 0 0 0,0-1 0 0 0,1 1 0 0 0,-1 0 0 0 0,0-1 0 0 0,1 0 0 0 0,-1 1 0 0 0,4-2 0 0 0,8 1 0 0 0,21-6 0 0 0,-16 3 0 0 0,29-5 0 0 0,-26 4 0 0 0,-1 0 0 0 0,28 0 0 0 0,-43 5 0 0 0,0-1 0 0 0,-1 1 0 0 0,1 0 0 0 0,10 3 0 0 0,-8 2 0 0 0,-8-4 0 0 0,-1-1 0 0 0,1 0 0 0 0,-1 1 0 0 0,1-1 0 0 0,-1 0 0 0 0,1 1 0 0 0,-1-1 0 0 0,0 0 0 0 0,0 1 0 0 0,1-1 0 0 0,-1 0 0 0 0,0 1 0 0 0,0-1 0 0 0,-1 1 0 0 0,1-1 0 0 0,0 0 0 0 0,0 1 0 0 0,-1-1 0 0 0,1 1 0 0 0,-1-1 0 0 0,1 0 0 0 0,-2 2 0 0 0,-1 4 0 0 0,-1-1 0 0 0,0 0 0 0 0,-6 7 0 0 0,-2 4 0 0 0,2-3 0 0 0,0 0 0 0 0,-1 0 0 0 0,0-1 0 0 0,-18 16 0 0 0,-57 42 0 0 0,10-10 0 0 0,69-54 0 0 0,7-7 0 0 0,0 0 0 0 0,0 0 0 0 0,0 0 0 0 0,0 1 0 0 0,-1-1 0 0 0,1 0 0 0 0,0 0 0 0 0,0 0 0 0 0,0 0 0 0 0,0 1 0 0 0,0-1 0 0 0,0 0 0 0 0,0 0 0 0 0,-1 0 0 0 0,1 0 0 0 0,0 1 0 0 0,0-1 0 0 0,0 0 0 0 0,0 0 0 0 0,0 0 0 0 0,0 1 0 0 0,0-1 0 0 0,0 0 0 0 0,0 0 0 0 0,0 1 0 0 0,0-1 0 0 0,0 0 0 0 0,0 0 0 0 0,0 0 0 0 0,0 1 0 0 0,0-1 0 0 0,1 0 0 0 0,-1 0 0 0 0,0 0 0 0 0,0 0 0 0 0,0 1 0 0 0,0-1 0 0 0,0 0 0 0 0,0 0 0 0 0,0 0 0 0 0,1 0 0 0 0,-1 1 0 0 0,0-1 0 0 0,0 0 0 0 0,0 0 0 0 0,0 0 0 0 0,1 0 0 0 0,-1 0 0 0 0,0 0 0 0 0,0 0 0 0 0,0 1 0 0 0,0-1 0 0 0,1 0 0 0 0,-1 0 0 0 0,0 0 0 0 0,0 0 0 0 0,1 0 0 0 0,-1 0 0 0 0,11 0 0 0 0,-10 0 0 0 0,12-1 0 0 0,1 0 0 0 0,26-6 0 0 0,-30 4 0 0 0,0 1 0 0 0,0 0 0 0 0,0 1 0 0 0,0 0 0 0 0,1 1 0 0 0,16 1 0 0 0,-15 3 0 0 0,-10 0 0 0 0,-1-2 0 0 0,0-1 0 0 0,1 2 0 0 0,-1-1 0 0 0,0 0 0 0 0,0 0 0 0 0,0 0 0 0 0,0 0 0 0 0,0 1 0 0 0,0-1 0 0 0,0 1 0 0 0,-1-1 0 0 0,1 0 0 0 0,-1 1 0 0 0,0-1 0 0 0,0 1 0 0 0,0-1 0 0 0,0 1 0 0 0,0-1 0 0 0,0 1 0 0 0,-1-1 0 0 0,1 0 0 0 0,-1 1 0 0 0,0-1 0 0 0,0 1 0 0 0,-2 3 0 0 0,0 1 0 0 0,0 0 0 0 0,-1 0 0 0 0,1 0 0 0 0,-2-1 0 0 0,1 1 0 0 0,-10 9 0 0 0,-34 31 0 0 0,36-36 0 0 0,0 0 0 0 0,-1-1 0 0 0,0-1 0 0 0,-1 0 0 0 0,0-1 0 0 0,0 0 0 0 0,0-1 0 0 0,-28 9 0 0 0,38-15-231 0 0,1 0-1 0 0,-1-1 1 0 0,0 0-1 0 0,0 1 1 0 0,1-1-1 0 0,-1-1 1 0 0,0 1-1 0 0,0-1 1 0 0,1 1 0 0 0,-1-1-1 0 0,0 0 1 0 0,1 0-1 0 0,-1-1 1 0 0,1 1-1 0 0,0-1 1 0 0,-1 1-1 0 0,1-1 1 0 0,0 0-1 0 0,0 0 1 0 0,0-1 0 0 0,0 1-1 0 0,0-1 1 0 0,1 1-1 0 0,-1-1 1 0 0,1 0-1 0 0,-4-5 1 0 0,3-2-1304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5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293 333 19351 0 0,'0'0'439'0'0,"2"-7"596"0"0,10-12-410 0 0,-9 15-477 0 0,-1 0 0 0 0,1 0-1 0 0,-1 1 1 0 0,0-1 0 0 0,2-7-1 0 0,-3 8 253 0 0,-1 3-291 0 0,1-1-1 0 0,-1 0 1 0 0,1 1-1 0 0,-1-1 1 0 0,0 0-1 0 0,0 1 1 0 0,1-1-1 0 0,-1 0 1 0 0,0 0-1 0 0,0 1 1 0 0,0-1-1 0 0,0 0 1 0 0,0 0 0 0 0,0 0-1 0 0,0 1 1 0 0,0-1-1 0 0,0 0 1 0 0,0 0-1 0 0,-1 1 1 0 0,1-1-1 0 0,0 0 1 0 0,0 1-1 0 0,-1-1 1 0 0,1 0-1 0 0,0 0 1 0 0,-1 1-1 0 0,1-1 1 0 0,-1 1-1 0 0,1-1 1 0 0,-1 0-1 0 0,1 1 1 0 0,-1-1-1 0 0,1 1 1 0 0,-1-1-1 0 0,0 1 1 0 0,1 0-1 0 0,-1-1 1 0 0,0 1-1 0 0,1-1 1 0 0,-1 1 0 0 0,0 0-1 0 0,1 0 1 0 0,-2-1-1 0 0,-2 0-49 0 0,1 0 0 0 0,-1 0 0 0 0,0 0 0 0 0,0 0 1 0 0,0 1-1 0 0,0-1 0 0 0,0 1 0 0 0,1 0 0 0 0,-1 0 0 0 0,0 1 0 0 0,0-1 0 0 0,0 1 0 0 0,0 0 0 0 0,1 0 0 0 0,-1 0 0 0 0,0 0 1 0 0,1 1-1 0 0,-5 2 0 0 0,-9 4 279 0 0,1 1 0 0 0,-22 17-1 0 0,31-21-321 0 0,-13 9-16 0 0,1 0 0 0 0,0 2 0 0 0,1 0 0 0 0,0 2 0 0 0,2 0 0 0 0,-20 25 0 0 0,35-40 0 0 0,-1 0 0 0 0,0 0 0 0 0,1-1 0 0 0,0 1 0 0 0,0 0 0 0 0,0 0 0 0 0,0 0 0 0 0,0 0 0 0 0,0 0 0 0 0,1 0 0 0 0,-1 1 0 0 0,1-1 0 0 0,0 0 0 0 0,0 0 0 0 0,0 0 0 0 0,1 0 0 0 0,0 4 0 0 0,4 9 0 0 0,-1-14 0 0 0,-2-1 0 0 0,1 1 0 0 0,0 0 0 0 0,-1-1 0 0 0,1 0 0 0 0,0 1 0 0 0,0-1 0 0 0,0 0 0 0 0,0-1 0 0 0,0 1 0 0 0,0 0 0 0 0,0-1 0 0 0,0 0 0 0 0,0 1 0 0 0,0-1 0 0 0,0 0 0 0 0,0-1 0 0 0,0 1 0 0 0,0 0 0 0 0,3-2 0 0 0,7-2 0 0 0,0 0 0 0 0,-1 0 0 0 0,12-7 0 0 0,-8 4 0 0 0,11-7 0 0 0,-1-1 0 0 0,-1-1 0 0 0,0-1 0 0 0,-1-1 0 0 0,-1-1 0 0 0,-1-1 0 0 0,35-41 0 0 0,-32 30 0 0 0,-1-2 0 0 0,-1-1 0 0 0,26-52 0 0 0,-44 76 0 0 0,-1 1 0 0 0,0-1 0 0 0,-1 0 0 0 0,4-13 0 0 0,-7 19 0 0 0,1 1 0 0 0,-1-1 0 0 0,1 0 0 0 0,-1 1 0 0 0,0-1 0 0 0,0 1 0 0 0,-1-1 0 0 0,1 1 0 0 0,-1-1 0 0 0,0 1 0 0 0,0-1 0 0 0,0 1 0 0 0,0 0 0 0 0,0-1 0 0 0,-4-5 0 0 0,4 8 33 0 0,0 0 1 0 0,0 0-1 0 0,0 1 0 0 0,0-1 0 0 0,0 0 1 0 0,0 1-1 0 0,0-1 0 0 0,0 1 1 0 0,-1-1-1 0 0,1 1 0 0 0,0 0 0 0 0,0-1 1 0 0,0 1-1 0 0,0 0 0 0 0,-1 0 1 0 0,1 0-1 0 0,0 0 0 0 0,0 0 0 0 0,-1 0 1 0 0,1 0-1 0 0,0 0 0 0 0,0 0 1 0 0,0 1-1 0 0,-1-1 0 0 0,-1 1 0 0 0,-1 0 113 0 0,0 1-1 0 0,0-1 0 0 0,0 1 1 0 0,0 0-1 0 0,0 0 0 0 0,-4 3 1 0 0,-3 6-119 0 0,-1 0 1 0 0,2 1 0 0 0,0 0-1 0 0,0 0 1 0 0,-12 24-1 0 0,18-30-27 0 0,-14 22 0 0 0,-77 131 0 0 0,81-132 0 0 0,2-1 0 0 0,1 2 0 0 0,1 0 0 0 0,-8 38 0 0 0,17-59-543 0 0,-1 0 1 0 0,1 1-1 0 0,0-1 0 0 0,1 1 1 0 0,0-1-1 0 0,0 1 0 0 0,2 8 0 0 0,-2-14 402 0 0,1-1 0 0 0,-1 1 0 0 0,1 0 0 0 0,-1-1 0 0 0,1 1 0 0 0,0-1-1 0 0,-1 1 1 0 0,1 0 0 0 0,0-1 0 0 0,0 0 0 0 0,0 1 0 0 0,0-1 0 0 0,1 0-1 0 0,-1 1 1 0 0,0-1 0 0 0,0 0 0 0 0,1 0 0 0 0,-1 0 0 0 0,1 0 0 0 0,-1 0-1 0 0,1-1 1 0 0,-1 1 0 0 0,1 0 0 0 0,-1-1 0 0 0,1 1 0 0 0,0-1-1 0 0,-1 1 1 0 0,1-1 0 0 0,0 0 0 0 0,0 0 0 0 0,-1 0 0 0 0,1 0 0 0 0,0 0-1 0 0,-1 0 1 0 0,1 0 0 0 0,0 0 0 0 0,2-1 0 0 0,13-3-1906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5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11 21191 0 0,'0'0'480'0'0,"0"0"67"0"0,0 0 31 0 0,0 0-56 0 0,-1 0-201 0 0,-2-2-20 0 0,-1 0 0 0 0,1 1-1 0 0,0 0 1 0 0,-1 0 0 0 0,1 0 0 0 0,-1 0-1 0 0,1 1 1 0 0,-1-1 0 0 0,0 1-1 0 0,1 0 1 0 0,-1 0 0 0 0,-4 1 0 0 0,0 0 101 0 0,1 1 0 0 0,-1 0 0 0 0,1 1 0 0 0,-14 6 0 0 0,-14 10 415 0 0,-53 38-1 0 0,24-15-297 0 0,63-40-519 0 0,-1-1 0 0 0,0 1 0 0 0,0-1 0 0 0,1 1 0 0 0,-1-1 0 0 0,0 1 0 0 0,1 0 0 0 0,0 0 0 0 0,-2 3 0 0 0,-4 5 0 0 0,0 1 0 0 0,6-7 0 0 0,1-2 0 0 0,0-2 0 0 0,0 1 0 0 0,0-1 0 0 0,0 0 0 0 0,0 0 0 0 0,0 1 0 0 0,0-1 0 0 0,0 0 0 0 0,0 0 0 0 0,0 1 0 0 0,0-1 0 0 0,0 0 0 0 0,0 0 0 0 0,0 1 0 0 0,0-1 0 0 0,0 0 0 0 0,1 0 0 0 0,-1 0 0 0 0,0 1 0 0 0,0-1 0 0 0,0 0 0 0 0,0 0 0 0 0,0 0 0 0 0,0 1 0 0 0,1-1 0 0 0,-1 0 0 0 0,0 0 0 0 0,0 0 0 0 0,0 0 0 0 0,0 1 0 0 0,1-1 0 0 0,-1 0 0 0 0,0 0 0 0 0,0 0 0 0 0,1 0 0 0 0,-1 0 0 0 0,0 0 0 0 0,0 0 0 0 0,0 0 0 0 0,1 0 0 0 0,-1 0 0 0 0,0 1 0 0 0,0-1 0 0 0,1 0 0 0 0,-1 0 0 0 0,0 0 0 0 0,0-1 0 0 0,1 1 0 0 0,-1 0 0 0 0,0 0 0 0 0,0 0 0 0 0,0 0 0 0 0,1 0 0 0 0,-1 0 0 0 0,0 0 0 0 0,0 0 0 0 0,1 0 0 0 0,-1 0 0 0 0,0-1 0 0 0,0 1 0 0 0,0 0 0 0 0,0 0 0 0 0,1-1 0 0 0,-1 1 0 0 0,33-9 0 0 0,0-1 0 0 0,43-20 0 0 0,-56 20 0 0 0,0-1 0 0 0,0-1 0 0 0,-1 0 0 0 0,27-24 0 0 0,-23 16 0 0 0,-34 38 0 0 0,0 1 0 0 0,-8 22 0 0 0,17-36 0 0 0,0-2 0 0 0,1 1 0 0 0,-1-1 0 0 0,1 0 0 0 0,0 1 0 0 0,1-1 0 0 0,-1 0 0 0 0,0 1 0 0 0,1-1 0 0 0,0 1 0 0 0,0-1 0 0 0,0 1 0 0 0,0-1 0 0 0,2 6 0 0 0,-2-7-121 0 0,0 0-1 0 0,1 0 1 0 0,0 0-1 0 0,-1 0 1 0 0,1-1 0 0 0,0 1-1 0 0,0 0 1 0 0,0 0-1 0 0,0-1 1 0 0,0 1-1 0 0,0-1 1 0 0,1 1 0 0 0,-1-1-1 0 0,0 1 1 0 0,1-1-1 0 0,-1 0 1 0 0,1 0-1 0 0,-1 0 1 0 0,1 0 0 0 0,0 0-1 0 0,0 0 1 0 0,-1 0-1 0 0,1 0 1 0 0,0-1 0 0 0,0 1-1 0 0,0-1 1 0 0,0 1-1 0 0,0-1 1 0 0,-1 0-1 0 0,5 0 1 0 0,3 1-634 0 0,0-2-1 0 0,0 1 1 0 0,0-1 0 0 0,0-1-1 0 0,10-2 1 0 0,2-1-781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5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20 23039 0 0,'0'0'528'0'0,"0"0"69"0"0,0 0 38 0 0,0 0-80 0 0,1-1-506 0 0,-1 1 0 0 0,0 0 0 0 0,0 0 0 0 0,0-1 0 0 0,1 1 0 0 0,-1 0 0 0 0,0-1 0 0 0,0 1 0 0 0,0 0 0 0 0,0-1 0 0 0,1 1 0 0 0,-1 0 0 0 0,0-1 0 0 0,0 1 0 0 0,0 0 0 0 0,0-1 0 0 0,0 1 0 0 0,0 0 0 0 0,0-1 0 0 0,0 1 0 0 0,0-1 0 0 0,-1 0 87 0 0,0 1 0 0 0,1-1 0 0 0,-1 0 0 0 0,0 0-1 0 0,0 1 1 0 0,0-1 0 0 0,0 0 0 0 0,0 1 0 0 0,0-1-1 0 0,0 1 1 0 0,0-1 0 0 0,0 1 0 0 0,0 0-1 0 0,0-1 1 0 0,0 1 0 0 0,0 0 0 0 0,0 0 0 0 0,0 0-1 0 0,-2 0 1 0 0,-23-2 1295 0 0,13 3-1315 0 0,0 1 0 0 0,0 1 1 0 0,0 0-1 0 0,1 0 0 0 0,-24 11 0 0 0,11-2 102 0 0,-42 26-1 0 0,48-24-217 0 0,-1 2 0 0 0,2 0 0 0 0,-33 38 0 0 0,50-53-52 0 0,0 0-1 0 0,1-1 1 0 0,-1 1 0 0 0,0 0-1 0 0,1 0 1 0 0,-1 0 0 0 0,1 0-1 0 0,-1 0 1 0 0,1 0 0 0 0,-1 0-1 0 0,1 1 1 0 0,0-1 0 0 0,-1 0-1 0 0,1 0 1 0 0,0 2 0 0 0,3 4-938 0 0,14-4 811 0 0,-15-3 180 0 0,0 1 0 0 0,0-1 0 0 0,0 0 0 0 0,0 1 0 0 0,0-1 1 0 0,0 0-1 0 0,0 0 0 0 0,1 0 0 0 0,-1 0 0 0 0,0-1 0 0 0,0 1 0 0 0,2-1 0 0 0,83-33-1 0 0,-63 22 0 0 0,-19 10 0 0 0,-1-1 0 0 0,1 0 0 0 0,0 1 0 0 0,0 0 0 0 0,0 0 0 0 0,1 1 0 0 0,-1-1 0 0 0,0 1 0 0 0,1 1 0 0 0,6-2 0 0 0,-12 2 0 0 0,1 0 0 0 0,-1 0 0 0 0,0 0 0 0 0,1 0 0 0 0,-1 0 0 0 0,0 0 0 0 0,1 0 0 0 0,-1 0 0 0 0,1 0 0 0 0,-1 0 0 0 0,0 0 0 0 0,1 0 0 0 0,-1 0 0 0 0,0 0 0 0 0,1 0 0 0 0,-1 0 0 0 0,0 0 0 0 0,1 0 0 0 0,-1 1 0 0 0,0-1 0 0 0,1 0 0 0 0,-1 0 0 0 0,0 0 0 0 0,1 1 0 0 0,-1-1 0 0 0,0 0 0 0 0,0 0 0 0 0,1 1 0 0 0,-1-1 0 0 0,0 0 0 0 0,0 0 0 0 0,0 1 0 0 0,1-1 0 0 0,-1 0 0 0 0,0 1 0 0 0,0-1 0 0 0,0 0 0 0 0,0 1 0 0 0,0-1 0 0 0,1 0 0 0 0,-1 1 0 0 0,0-1 0 0 0,0 1 0 0 0,0-1 0 0 0,0 0 0 0 0,0 1 0 0 0,0-1 0 0 0,0 0 0 0 0,0 1 0 0 0,-1-1 0 0 0,1 0 0 0 0,0 1 0 0 0,0 3 28 0 0,0-1 0 0 0,-1 1 0 0 0,0-1 1 0 0,1 0-1 0 0,-1 1 0 0 0,0-1 0 0 0,0 0 0 0 0,-1 1 0 0 0,1-1 0 0 0,-1 0 0 0 0,-2 4 0 0 0,-8 17 511 0 0,-7 27-264 0 0,-3-2-1 0 0,-2 0 1 0 0,-34 51 0 0 0,45-77-258 0 0,-3-1-17 0 0,0 0 0 0 0,-1 0 0 0 0,-36 33 0 0 0,47-49 0 0 0,-1 0 0 0 0,0-1 0 0 0,0 0 0 0 0,-1 0 0 0 0,-11 5 0 0 0,17-9-114 0 0,-1 0-1 0 0,0-1 1 0 0,0 1-1 0 0,0-1 1 0 0,1 0 0 0 0,-1 0-1 0 0,0 0 1 0 0,0 0-1 0 0,0-1 1 0 0,0 1 0 0 0,1-1-1 0 0,-1 1 1 0 0,0-1-1 0 0,0 0 1 0 0,1 0 0 0 0,-1-1-1 0 0,1 1 1 0 0,-1 0-1 0 0,1-1 1 0 0,-1 1 0 0 0,1-1-1 0 0,0 0 1 0 0,0 0-1 0 0,0 0 1 0 0,0 0 0 0 0,0 0-1 0 0,0 0 1 0 0,1-1-1 0 0,-3-3 1 0 0,3 3-278 0 0,0 1 0 0 0,1 0 0 0 0,0 0 0 0 0,-1-1 0 0 0,1 1 0 0 0,0 0 0 0 0,0 0-1 0 0,0-1 1 0 0,1 1 0 0 0,-1 0 0 0 0,1 0 0 0 0,-1-1 0 0 0,1 1 0 0 0,-1 0 0 0 0,3-4 0 0 0,4-8-1655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5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210 146 19351 0 0,'1'-1'886'0'0,"-1"0"-849"0"0,13-15 851 0 0,13-22-1 0 0,-23 33-353 0 0,0 0 1 0 0,-1 0-1 0 0,1 0 0 0 0,-1 0 0 0 0,0 0 0 0 0,-1-1 1 0 0,1 1-1 0 0,-1-1 0 0 0,1-10 0 0 0,-2 14-452 0 0,-1 1 0 0 0,1 0 0 0 0,0 0 0 0 0,-1-1 0 0 0,1 1 0 0 0,-1 0 0 0 0,1 0 0 0 0,-1 0 0 0 0,1 0 0 0 0,-1-1 0 0 0,0 1 0 0 0,1 0 0 0 0,-1 0 0 0 0,0 0 0 0 0,0 1 0 0 0,0-1 0 0 0,0 0 0 0 0,0 0 0 0 0,0 0 0 0 0,0 1 0 0 0,0-1 0 0 0,0 0 0 0 0,0 1 0 0 0,-1-1 0 0 0,1 1 0 0 0,0-1-1 0 0,0 1 1 0 0,0 0 0 0 0,-1 0 0 0 0,1-1 0 0 0,0 1 0 0 0,-2 0 0 0 0,-2 1 3 0 0,-1-1-1 0 0,1 1 0 0 0,0 0 0 0 0,0 0 0 0 0,0 1 1 0 0,0 0-1 0 0,0 0 0 0 0,0 0 0 0 0,0 0 0 0 0,-6 5 1 0 0,-1 1 144 0 0,1 0 1 0 0,-19 18-1 0 0,12-8-229 0 0,2 0 0 0 0,-22 30 0 0 0,30-36 0 0 0,-1 1 0 0 0,2 1 0 0 0,0 0 0 0 0,0 0 0 0 0,-5 17 0 0 0,11-28 0 0 0,1 0 0 0 0,-1 0 0 0 0,0 0 0 0 0,1 0 0 0 0,0 0 0 0 0,0 0 0 0 0,0 0 0 0 0,0 0 0 0 0,0-1 0 0 0,0 1 0 0 0,1 0 0 0 0,-1 0 0 0 0,1 0 0 0 0,0 0 0 0 0,0 0 0 0 0,0 0 0 0 0,1-1 0 0 0,-1 1 0 0 0,0-1 0 0 0,1 1 0 0 0,3 4 0 0 0,-3-6 0 0 0,0 1 0 0 0,0 0 0 0 0,0 0 0 0 0,0-1 0 0 0,0 1 0 0 0,1-1 0 0 0,-1 0 0 0 0,0 0 0 0 0,1 0 0 0 0,-1 0 0 0 0,1 0 0 0 0,-1 0 0 0 0,1-1 0 0 0,-1 1 0 0 0,1-1 0 0 0,0 0 0 0 0,-1 0 0 0 0,1 0 0 0 0,0 0 0 0 0,-1 0 0 0 0,1 0 0 0 0,-1-1 0 0 0,1 1 0 0 0,4-3 0 0 0,5-1 0 0 0,-1-1 0 0 0,1 0 0 0 0,-1-1 0 0 0,0 0 0 0 0,-1-1 0 0 0,17-13 0 0 0,53-56 0 0 0,-25 21 0 0 0,-52 51 0 0 0,-7 5 0 0 0,-7 4 0 0 0,5-1 0 0 0,0 1 0 0 0,1 0 0 0 0,-1 0 0 0 0,-7 10 0 0 0,8-8 0 0 0,1-1 0 0 0,-1 1 0 0 0,1-1 0 0 0,1 1 0 0 0,-1 0 0 0 0,1 1 0 0 0,-4 12 0 0 0,0-1 0 0 0,6-17 0 0 0,0 1 0 0 0,0-1 0 0 0,0 0 0 0 0,1 0 0 0 0,-1 1 0 0 0,0-1 0 0 0,1 0 0 0 0,0 1 0 0 0,0-1 0 0 0,-1 1 0 0 0,2 3 0 0 0,-1-6 0 0 0,0 1 0 0 0,0 0 0 0 0,0-1 0 0 0,0 1 0 0 0,0 0 0 0 0,0-1 0 0 0,1 1 0 0 0,-1 0 0 0 0,0-1 0 0 0,0 1 0 0 0,1-1 0 0 0,-1 1 0 0 0,0 0 0 0 0,1-1 0 0 0,-1 1 0 0 0,1-1 0 0 0,-1 1 0 0 0,1 0 0 0 0,6-1 0 0 0,-7 0 0 0 0,7 1 0 0 0,0 0 0 0 0,0-1 0 0 0,0 0 0 0 0,0-1 0 0 0,-1 1 0 0 0,1-1 0 0 0,0-1 0 0 0,8-2 0 0 0,3-1 0 0 0,30-15 0 0 0,-27 8 0 0 0,-1 0 0 0 0,0-2 0 0 0,-1 0 0 0 0,30-29 0 0 0,-3 1 0 0 0,-43 40 0 0 0,38-33 0 0 0,-26 22 0 0 0,-1-1 0 0 0,14-17 0 0 0,-25 25 0 0 0,-9 7 0 0 0,-16 15 0 0 0,21-15 0 0 0,0-1 0 0 0,0 0 0 0 0,1 1 0 0 0,-1-1 0 0 0,1 0 0 0 0,-1 1 0 0 0,1-1 0 0 0,0 1 0 0 0,-1-1 0 0 0,1 1 0 0 0,-1-1 0 0 0,1 1 0 0 0,0 0 0 0 0,0-1 0 0 0,-1 1 0 0 0,1-1 0 0 0,0 1 0 0 0,0 0 0 0 0,0-1 0 0 0,-1 1 0 0 0,1-1 0 0 0,0 1 0 0 0,0 0 0 0 0,0-1 0 0 0,0 2 0 0 0,0 7 0 0 0,1-1 0 0 0,6-1 0 0 0,-2-5 0 0 0,1 1 0 0 0,-1-1 0 0 0,1 0 0 0 0,-1 0 0 0 0,1 0 0 0 0,0-1 0 0 0,0 0 0 0 0,9 1 0 0 0,21 4 0 0 0,6 5 0 0 0,-34-7 0 0 0,-2 4 0 0 0,-5-5 0 0 0,0 0 0 0 0,0 0 0 0 0,0 0 0 0 0,0 0 0 0 0,0 0 0 0 0,-1 1 0 0 0,0-1 0 0 0,1 0 0 0 0,-1 0 0 0 0,0 0 0 0 0,-1 1 0 0 0,1-1 0 0 0,-1 0 0 0 0,0 4 0 0 0,-3 9 0 0 0,-9 23 0 0 0,7-25 0 0 0,-6 17 0 0 0,8-21 0 0 0,0 0 0 0 0,0 1 0 0 0,1-1 0 0 0,-4 22 0 0 0,8-19 0 0 0,3-9 0 0 0,-3-4 0 0 0,0 1 0 0 0,0 0 0 0 0,1 0 0 0 0,-1-1 0 0 0,0 1 0 0 0,0 0 0 0 0,0-1 0 0 0,0 1 0 0 0,1-1 0 0 0,-1 0 0 0 0,0 1 0 0 0,0-1 0 0 0,1 0 0 0 0,-1 0 0 0 0,0 0 0 0 0,1 0 0 0 0,-1 0 0 0 0,0 0 0 0 0,1 0 0 0 0,-1 0 0 0 0,0 0 0 0 0,0-1 0 0 0,1 1 0 0 0,1-1 0 0 0,4-2 0 0 0,1 0 0 0 0,12-8 0 0 0,-11 6 0 0 0,3-2 0 0 0,1 0 0 0 0,-1-1 0 0 0,-1-1 0 0 0,0 0 0 0 0,0 0 0 0 0,-1-1 0 0 0,0 0 0 0 0,0-1 0 0 0,-1 0 0 0 0,-1-1 0 0 0,0 0 0 0 0,11-22 0 0 0,-18 33-72 0 0,-1-1 1 0 0,1 1-1 0 0,-1-1 0 0 0,1 1 1 0 0,-1-1-1 0 0,0 1 1 0 0,1-1-1 0 0,-1 1 0 0 0,0-1 1 0 0,0 1-1 0 0,0-1 0 0 0,0 1 1 0 0,0-1-1 0 0,-1 0 0 0 0,1 1 1 0 0,0-1-1 0 0,-1 1 1 0 0,1-1-1 0 0,-1 1 0 0 0,1-1 1 0 0,-1 1-1 0 0,0 0 0 0 0,-1-2 1 0 0,-1-1-343 0 0,-1 0 0 0 0,0 0 0 0 0,1 1 0 0 0,-2 0 0 0 0,-6-5 0 0 0,-3-2-1119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2:5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98 228 13823 0 0,'0'0'315'0'0,"1"-1"45"0"0,54-79 2383 0 0,-33 52-168 0 0,24-43 0 0 0,-29 29-15 0 0,-17 41-2048 0 0,0 1 0 0 0,0 0-501 0 0,0 0 0 0 0,1 0 0 0 0,-1 0 0 0 0,0-1 0 0 0,0 1 0 0 0,0 0 0 0 0,0 0 1 0 0,0 0-1 0 0,0 0 0 0 0,0 0 0 0 0,0 0 0 0 0,0-1 0 0 0,0 1 0 0 0,0 0 0 0 0,0 0 0 0 0,0 0 0 0 0,0 0 0 0 0,0 0 0 0 0,0 0 0 0 0,0-1 0 0 0,0 1 0 0 0,0 0 0 0 0,0 0 0 0 0,0 0 0 0 0,0 0 0 0 0,0 0 1 0 0,0 0-1 0 0,-1 0 0 0 0,1-1 0 0 0,0 1 0 0 0,0 0 0 0 0,0 0 0 0 0,0 0 0 0 0,0 0 0 0 0,0 0 0 0 0,0 0 0 0 0,0 0 0 0 0,0 0 0 0 0,0 0 0 0 0,-1 0 0 0 0,1 0 0 0 0,0 0 0 0 0,0-1 0 0 0,0 1 0 0 0,0 0 1 0 0,0 0-1 0 0,0 0 0 0 0,-1 0 0 0 0,1 0 0 0 0,0 0 0 0 0,0 0 0 0 0,0 0 0 0 0,0 0 0 0 0,0 0 0 0 0,0 0 0 0 0,-1 0 0 0 0,1 0 0 0 0,0 1 0 0 0,-8 7 1140 0 0,-8 19 695 0 0,15-25-1807 0 0,-15 31-39 0 0,-19 53 0 0 0,22-51 0 0 0,-79 226 0 0 0,44-125 0 0 0,47-133 0 0 0,0 0 0 0 0,0 0 0 0 0,0 0 0 0 0,1 0 0 0 0,-1 0 0 0 0,1 5 0 0 0,1 0 0 0 0,5-10-64 0 0,-5 1-3 0 0,-1 0 0 0 0,1 1-1 0 0,0-1 1 0 0,-1 0 0 0 0,1 0 0 0 0,-1 0-1 0 0,1 0 1 0 0,-1 0 0 0 0,1 0-1 0 0,-1 0 1 0 0,0 0 0 0 0,1 0 0 0 0,-1 0-1 0 0,0 0 1 0 0,0 0 0 0 0,0 0 0 0 0,0 0-1 0 0,0 0 1 0 0,0 0 0 0 0,0-1 0 0 0,0 1-1 0 0,-1 0 1 0 0,1-1 0 0 0,-11-24-4414 0 0,8 19 2983 0 0,2 4-549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0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184 458 10135 0 0,'0'0'231'0'0,"0"0"-198"0"0,0 0 0 0 0,0 0 0 0 0,-1 0 0 0 0,1 0 0 0 0,0 0 0 0 0,0 0 0 0 0,-1 0 0 0 0,1 0 0 0 0,0 0 0 0 0,0 0-1 0 0,0 0 1 0 0,-1 0 0 0 0,1 0 0 0 0,0-1 0 0 0,0 1 0 0 0,-1 0 0 0 0,1 0 0 0 0,0 0 0 0 0,0 0 0 0 0,0 0 0 0 0,0-1 0 0 0,-1 1 0 0 0,1 0 0 0 0,0 0 0 0 0,0 0 0 0 0,0 0 0 0 0,0-1 0 0 0,11-23 2990 0 0,-8 20-2368 0 0,-1 0-1 0 0,0-1 0 0 0,0 0 1 0 0,0 1-1 0 0,0-1 0 0 0,-1 0 0 0 0,0 0 1 0 0,0 1-1 0 0,1-11 0 0 0,-3-5 1394 0 0,0 19-1536 0 0,1 1 0 0 0,0 0 0 0 0,-3-7 444 0 0,-1 0-801 0 0,1 2-66 0 0,2 4 282 0 0,1 1 117 0 0,0 0 21 0 0,-1-1-66 0 0,-2 0-425 0 0,1 0 0 0 0,-1 1 1 0 0,0-1-1 0 0,1 1 1 0 0,-1 0-1 0 0,1-1 0 0 0,-1 1 1 0 0,-3 0-1 0 0,6 0-18 0 0,-1 0 0 0 0,0 0 0 0 0,0 1 0 0 0,0-1 0 0 0,1 0 0 0 0,-1 0 0 0 0,0 0 0 0 0,1 0 0 0 0,-1 1 0 0 0,0-1 0 0 0,0 0 0 0 0,1 1 0 0 0,-1-1 0 0 0,0 0 0 0 0,1 1 0 0 0,-1-1 0 0 0,1 1 0 0 0,-1-1 0 0 0,1 1 0 0 0,-1-1 0 0 0,0 1 0 0 0,0 1 0 0 0,-1 0 0 0 0,-9 8 0 0 0,-1 0 0 0 0,2 1 0 0 0,-1 0 0 0 0,1 0 0 0 0,1 1 0 0 0,-12 19 0 0 0,8-8 0 0 0,2 0 0 0 0,-18 48 0 0 0,26-65 0 0 0,1 0 0 0 0,1 0 0 0 0,-1 1 0 0 0,1-1 0 0 0,0 1 0 0 0,0-1 0 0 0,1 1 0 0 0,0 0 0 0 0,0-1 0 0 0,1 1 0 0 0,-1-1 0 0 0,3 7 0 0 0,-3-12 0 0 0,0 0 0 0 0,0-1 0 0 0,0 1 0 0 0,0 0 0 0 0,0-1 0 0 0,1 1 0 0 0,-1-1 0 0 0,0 1 0 0 0,0 0 0 0 0,1-1 0 0 0,-1 1 0 0 0,0-1 0 0 0,1 1 0 0 0,-1-1 0 0 0,0 1 0 0 0,1-1 0 0 0,-1 1 0 0 0,1-1 0 0 0,-1 1 0 0 0,1-1 0 0 0,-1 0 0 0 0,1 1 0 0 0,-1-1 0 0 0,2 1 0 0 0,0 0 0 0 0,-1-1 0 0 0,0 1 0 0 0,0 0 0 0 0,0 0 0 0 0,0-1 0 0 0,0 1 0 0 0,0-1 0 0 0,0 1 0 0 0,1-1 0 0 0,-1 1 0 0 0,0-1 0 0 0,0 0 0 0 0,0 1 0 0 0,1-1 0 0 0,-1 0 0 0 0,0 0 0 0 0,0 0 0 0 0,1 0 0 0 0,-1 0 0 0 0,0 0 0 0 0,0-1 0 0 0,1 1 0 0 0,-1 0 0 0 0,0-1 0 0 0,0 1 0 0 0,0 0 0 0 0,1-1 0 0 0,0 0 0 0 0,2-1 0 0 0,5-2 0 0 0,0 0 0 0 0,-1 0 0 0 0,1-1 0 0 0,-1 0 0 0 0,0 0 0 0 0,0-1 0 0 0,0-1 0 0 0,10-10 0 0 0,3-6 0 0 0,23-36 0 0 0,-11 15 0 0 0,9-12 0 0 0,50-86 0 0 0,-71 103 0 0 0,-1-1 0 0 0,-2-1 0 0 0,17-60 0 0 0,-32 93 0 0 0,-1-1 0 0 0,-1 1 0 0 0,1-1 0 0 0,-1-11 0 0 0,-1 20 0 0 0,0 0 0 0 0,0 1 0 0 0,0-1 0 0 0,-1 0 0 0 0,1 0 0 0 0,0 0 0 0 0,0 0 0 0 0,0 0 0 0 0,0 0 0 0 0,0 0 0 0 0,0 0 0 0 0,0 1 0 0 0,-1-1 0 0 0,1 0 0 0 0,0 0 0 0 0,0 0 0 0 0,0 0 0 0 0,0 0 0 0 0,0 0 0 0 0,0 0 0 0 0,-1 0 0 0 0,1 0 0 0 0,0 0 0 0 0,0 0 0 0 0,0 0 0 0 0,0 0 0 0 0,-1 0 0 0 0,1 0 0 0 0,0 0 0 0 0,0 0 0 0 0,0 0 0 0 0,0 0 0 0 0,0 0 0 0 0,0 0 0 0 0,-1 0 0 0 0,1 0 0 0 0,0-1 0 0 0,0 1 0 0 0,0 0 0 0 0,0 0 0 0 0,0 0 0 0 0,0 0 0 0 0,0 0 0 0 0,-1 0 0 0 0,1 0 0 0 0,0 0 0 0 0,0-1 0 0 0,0 1 0 0 0,0 0 0 0 0,0 0 0 0 0,0 0 0 0 0,0 0 0 0 0,0 0 0 0 0,0-1 0 0 0,0 1 0 0 0,0 0 0 0 0,0 0 0 0 0,0 0 0 0 0,0 0 0 0 0,0 0 0 0 0,0-1 0 0 0,0 1 0 0 0,0 0 0 0 0,0 0 0 0 0,0 0 0 0 0,-7 7 0 0 0,-10 24 0 0 0,1-1 0 0 0,2 2 0 0 0,0 0 0 0 0,-9 38 0 0 0,-4 9 0 0 0,9-34 0 0 0,0 0 0 0 0,2 0 0 0 0,-19 86 0 0 0,35-126 0 0 0,-1 0 0 0 0,1-1 0 0 0,0 1 0 0 0,0-1 0 0 0,0 1 0 0 0,1 6 0 0 0,3-1 0 0 0,-2-8-82 0 0,0-1 0 0 0,-1 0 0 0 0,1 1 1 0 0,0-1-1 0 0,0 0 0 0 0,0 0 0 0 0,0 0 0 0 0,0 0 0 0 0,0 0 0 0 0,0 0 0 0 0,0-1 1 0 0,1 1-1 0 0,-1-1 0 0 0,0 0 0 0 0,0 1 0 0 0,0-1 0 0 0,1 0 0 0 0,-1 0 1 0 0,0 0-1 0 0,5-1 0 0 0,0-1-415 0 0,1 1 0 0 0,-1-1 1 0 0,1 0-1 0 0,13-6 0 0 0,-3-1-1036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0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47 17503 0 0,'0'0'399'0'0,"4"-15"961"0"0,-3-6-1059 0 0,-1 20 425 0 0,0 1 244 0 0,0 0 43 0 0,-2-3 437 0 0,2 2-1364 0 0,0 1-1 0 0,0 0 0 0 0,0 0 1 0 0,0 0-1 0 0,0-1 0 0 0,0 1 1 0 0,0 0-1 0 0,0 0 0 0 0,0 0 0 0 0,0-1 1 0 0,0 1-1 0 0,-1 0 0 0 0,1 0 1 0 0,0 0-1 0 0,0-1 0 0 0,0 1 1 0 0,0 0-1 0 0,0 0 0 0 0,-1 0 1 0 0,1 0-1 0 0,0-1 0 0 0,0 1 1 0 0,0 0-1 0 0,0 0 0 0 0,-1 0 1 0 0,1 0-1 0 0,0 0 0 0 0,0 0 0 0 0,0 0 1 0 0,-1 0-1 0 0,-3-1-21 0 0,0 1 0 0 0,1 0-1 0 0,-1 0 1 0 0,0 0 0 0 0,1 1 0 0 0,-1-1 0 0 0,0 1-1 0 0,1 0 1 0 0,-1 0 0 0 0,0 0 0 0 0,1 0-1 0 0,0 1 1 0 0,-1 0 0 0 0,1-1 0 0 0,0 1 0 0 0,0 0-1 0 0,0 1 1 0 0,0-1 0 0 0,0 0 0 0 0,-3 4-1 0 0,-5 7-109 0 0,0 0-1 0 0,1 0 0 0 0,-11 19 1 0 0,9-14 192 0 0,0-1 176 0 0,1 1 0 0 0,1 0 0 0 0,1 0 1 0 0,0 1-1 0 0,-8 27 0 0 0,16-42-511 0 0,1 0 1 0 0,-1-1-1 0 0,1 1 1 0 0,0 0-1 0 0,0 0 1 0 0,0 5-1 0 0,1-7-186 0 0,-1-2 577 0 0,2 2 451 0 0,-2-1-601 0 0,0-1 1 0 0,1 0-1 0 0,-1 1 0 0 0,0-1 0 0 0,1 1 1 0 0,-1-1-1 0 0,0 0 0 0 0,1 1 0 0 0,-1-1 0 0 0,1 0 1 0 0,-1 1-1 0 0,1-1 0 0 0,-1 0 0 0 0,1 0 1 0 0,-1 1-1 0 0,1-1 0 0 0,5 0-51 0 0,0-1 1 0 0,0 0-1 0 0,0 0 0 0 0,-1 0 1 0 0,1-1-1 0 0,0 0 0 0 0,-1 0 1 0 0,1 0-1 0 0,-1-1 0 0 0,0 0 1 0 0,0 0-1 0 0,0 0 0 0 0,0 0 1 0 0,6-7-1 0 0,5-5-2 0 0,0-2 0 0 0,20-25 0 0 0,-23 25 0 0 0,-8 10 1 0 0,0-1 0 0 0,0 1 0 0 0,-1-1 0 0 0,0 1 0 0 0,0-1 0 0 0,4-17 0 0 0,-30 72 0 0 0,20-41 0 0 0,-1 0 0 0 0,1 1 0 0 0,0-1 0 0 0,1 1 0 0 0,-1-1 0 0 0,1 1 0 0 0,1 0 0 0 0,-1-1 0 0 0,1 1 0 0 0,0 0 0 0 0,1-1 0 0 0,-1 1 0 0 0,3 7 0 0 0,-3-13 0 0 0,0 0 0 0 0,0 0 0 0 0,0 0 0 0 0,0-1 0 0 0,0 1 0 0 0,0 0 0 0 0,1 0 0 0 0,-1-1 0 0 0,0 1 0 0 0,0 0 0 0 0,1 0 0 0 0,-1-1 0 0 0,1 1 0 0 0,-1 0 0 0 0,1-1 0 0 0,-1 1 0 0 0,1 0 0 0 0,-1-1 0 0 0,1 1 0 0 0,0 0 0 0 0,1 0 0 0 0,-2 0 0 0 0,1 0 0 0 0,-1-1 0 0 0,1 1 0 0 0,0 0 0 0 0,-1-1 0 0 0,1 1 0 0 0,-1-1 0 0 0,1 1 0 0 0,0-1 0 0 0,0 1 0 0 0,-1-1 0 0 0,1 1 0 0 0,0-1 0 0 0,0 0 0 0 0,-1 1 0 0 0,1-1 0 0 0,0 0 0 0 0,0 0 0 0 0,0 0 0 0 0,0 1 0 0 0,-1-1 0 0 0,1 0 0 0 0,0 0 0 0 0,0 0 0 0 0,0 0 0 0 0,0 0 0 0 0,-1-1 0 0 0,1 1 0 0 0,0 0 0 0 0,0 0 0 0 0,1-1 0 0 0,2 0 0 0 0,12-2-282 0 0,-7 2-301 0 0,-1 0 0 0 0,18-6-1 0 0,24-10-4964 0 0,-35 10-2640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3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17503 0 0,'0'0'399'0'0,"0"0"60"0"0,0 0 21 0 0,0 0-59 0 0,11-2 2589 0 0,16-12-418 0 0,-16 8-4809 0 0,-11 6-5975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0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267 154 10135 0 0,'0'0'464'0'0,"2"-1"-9"0"0,3-2-340 0 0,0 0 1 0 0,0 0-1 0 0,0 0 1 0 0,-1-1-1 0 0,1 1 0 0 0,4-6 1 0 0,5-3 1989 0 0,-5 4 147 0 0,0 0 0 0 0,12-14-1 0 0,-18 18-1777 0 0,0 0 0 0 0,-1 0 0 0 0,1 0 1 0 0,-1 0-1 0 0,0 0 0 0 0,0 0 0 0 0,0-1 0 0 0,-1 1 0 0 0,2-7 0 0 0,-2 11-407 0 0,-1-1 0 0 0,0 0 0 0 0,0 0 0 0 0,0 1 0 0 0,1-1 0 0 0,-1 0 0 0 0,0 0 0 0 0,0 0 0 0 0,0 0 0 0 0,0 1 0 0 0,0-1 0 0 0,-1 0 0 0 0,1 0 0 0 0,0 0 0 0 0,0 1 0 0 0,0-1 0 0 0,-1 0 0 0 0,1 0 0 0 0,0 1 0 0 0,-1-1 0 0 0,1 0 0 0 0,-1 0 0 0 0,1 1 0 0 0,-1-1 0 0 0,1 0 0 0 0,-1 1 0 0 0,1-1 0 0 0,-1 1 1 0 0,0-1-1 0 0,1 1 0 0 0,-1-1 0 0 0,0 1 0 0 0,-1-1 0 0 0,0 0 92 0 0,0 1 0 0 0,0-1 0 0 0,0 1 0 0 0,0 0 0 0 0,0 0 0 0 0,0 0 0 0 0,-1 0 0 0 0,1 0 0 0 0,0 0 0 0 0,-3 1 0 0 0,-2 1-145 0 0,-1 0 1 0 0,1 0-1 0 0,0 0 0 0 0,0 1 1 0 0,0 0-1 0 0,0 1 0 0 0,0-1 1 0 0,1 1-1 0 0,-1 1 0 0 0,1-1 1 0 0,-8 8-1 0 0,5-4-14 0 0,-60 57 0 0 0,61-57 0 0 0,2 0 0 0 0,-1 1 0 0 0,1 0 0 0 0,0 0 0 0 0,1 0 0 0 0,-7 18 0 0 0,4-4 0 0 0,8-23 0 0 0,-1 1 0 0 0,1-1 0 0 0,0 1 0 0 0,0-1 0 0 0,0 1 0 0 0,0-1 0 0 0,0 1 0 0 0,0-1 0 0 0,0 1 0 0 0,0-1 0 0 0,1 0 0 0 0,-1 1 0 0 0,0-1 0 0 0,0 1 0 0 0,0-1 0 0 0,0 1 0 0 0,1-1 0 0 0,-1 1 0 0 0,0-1 0 0 0,0 1 0 0 0,1-1 0 0 0,-1 0 0 0 0,0 1 0 0 0,1-1 0 0 0,-1 0 0 0 0,0 1 0 0 0,1-1 0 0 0,-1 0 0 0 0,1 1 0 0 0,-1-1 0 0 0,0 0 0 0 0,1 0 0 0 0,-1 0 0 0 0,1 1 0 0 0,-1-1 0 0 0,1 0 0 0 0,-1 0 0 0 0,1 0 0 0 0,-1 0 0 0 0,1 0 0 0 0,-1 0 0 0 0,1 0 0 0 0,-1 0 0 0 0,1 0 0 0 0,-1 0 0 0 0,1 0 0 0 0,-1 0 0 0 0,1 0 0 0 0,-1 0 0 0 0,1 0 0 0 0,-1-1 0 0 0,1 1 0 0 0,0 0 0 0 0,6 0 0 0 0,0 0 0 0 0,0-1 0 0 0,0 0 0 0 0,-1 0 0 0 0,1 0 0 0 0,0-1 0 0 0,-1 0 0 0 0,1 0 0 0 0,9-5 0 0 0,5-4 0 0 0,29-20 0 0 0,-18 9 0 0 0,-3 0 0 0 0,-21 15 0 0 0,-8 6 0 0 0,0 1 0 0 0,1 0 0 0 0,-1 0 0 0 0,0 0 0 0 0,0 0 0 0 0,0-1 0 0 0,0 1 0 0 0,1 0 0 0 0,-1 0 0 0 0,0 0 0 0 0,0 0 0 0 0,0 0 0 0 0,1 0 0 0 0,-1 0 0 0 0,0 0 0 0 0,0-1 0 0 0,0 1 0 0 0,1 0 0 0 0,-1 0 0 0 0,0 0 0 0 0,0 0 0 0 0,1 0 0 0 0,-1 0 0 0 0,0 0 0 0 0,0 0 0 0 0,0 0 0 0 0,1 1 0 0 0,-1-1 0 0 0,0 0 0 0 0,0 0 0 0 0,0 0 0 0 0,1 0 0 0 0,-1 0 0 0 0,0 0 0 0 0,0 0 0 0 0,0 0 0 0 0,1 0 0 0 0,-1 1 0 0 0,0-1 0 0 0,0 0 0 0 0,0 0 0 0 0,0 0 0 0 0,0 0 0 0 0,1 1 0 0 0,-1-1 0 0 0,0 0 0 0 0,0 0 0 0 0,0 0 0 0 0,0 1 0 0 0,0-1 0 0 0,0 0 0 0 0,0 0 0 0 0,0 0 0 0 0,0 1 0 0 0,0-1 0 0 0,0 0 0 0 0,0 0 0 0 0,0 1 0 0 0,0-1 0 0 0,0 0 0 0 0,0 0 0 0 0,0 0 0 0 0,0 1 0 0 0,0-1 0 0 0,1 16 0 0 0,-1-1 0 0 0,-1 0 0 0 0,0 0 0 0 0,-1 0 0 0 0,-7 30 0 0 0,6-30 0 0 0,-8 29 0 0 0,-24 63 0 0 0,-26 40 0 0 0,56-135 0 0 0,-1 0 0 0 0,1 0 0 0 0,-2 0 0 0 0,0-1 0 0 0,0 0 0 0 0,-1 0 0 0 0,0-1 0 0 0,-1 0 0 0 0,-17 15 0 0 0,-7-1 0 0 0,32-23 0 0 0,-1 0 0 0 0,0 0 0 0 0,0 0 0 0 0,1 0 0 0 0,-1 0 0 0 0,0-1 0 0 0,0 1 0 0 0,0 0 0 0 0,0-1 0 0 0,0 1 0 0 0,0-1 0 0 0,0 0 0 0 0,0 0 0 0 0,0 0 0 0 0,-3 0 0 0 0,-1 0 0 0 0,-5 0-171 0 0,1-1-1 0 0,-1 0 1 0 0,-12-3 0 0 0,13 3-20 0 0,8 0-317 0 0,2 1-72 0 0,-7-3-1276 0 0,6 2 1717 0 0,1 1 0 0 0,-1-1 1 0 0,1 1-1 0 0,-1 0 0 0 0,1-1 0 0 0,-1 1 0 0 0,1-1 0 0 0,-1 0 1 0 0,1 1-1 0 0,0-1 0 0 0,-1 1 0 0 0,1-1 0 0 0,0 0 0 0 0,0 1 1 0 0,-1-1-1 0 0,1 0 0 0 0,0 1 0 0 0,0-1 0 0 0,0 0 0 0 0,0 1 1 0 0,0-1-1 0 0,0 0 0 0 0,0 1 0 0 0,0-1 0 0 0,0-1 0 0 0,7-17-2271 0 0,-6 16 1906 0 0,5-10-1032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0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17503 0 0,'48'-36'1766'0'0,"39"-35"1124"0"0,-47 31 776 0 0,46-63 0 0 0,-82 98-3625 0 0,-1 0-1 0 0,1 0 1 0 0,-1-1 0 0 0,-1 1-1 0 0,4-10 1 0 0,-5 14 330 0 0,-1-8 1069 0 0,0 9-1438 0 0,0-1 1 0 0,0 1 0 0 0,0 0-1 0 0,0 0 1 0 0,0 0 0 0 0,-1 0-1 0 0,1-1 1 0 0,0 1-1 0 0,0 0 1 0 0,0 0 0 0 0,0 0-1 0 0,0 0 1 0 0,0-1 0 0 0,0 1-1 0 0,0 0 1 0 0,0 0 0 0 0,0 0-1 0 0,0 0 1 0 0,-1 0 0 0 0,1-1-1 0 0,0 1 1 0 0,0 0 0 0 0,0 0-1 0 0,0 0 1 0 0,0 0-1 0 0,-1 0 1 0 0,1 0 0 0 0,0 0-1 0 0,0 0 1 0 0,0-1 0 0 0,0 1-1 0 0,-1 0 1 0 0,1 0 0 0 0,0 0-1 0 0,0 0 1 0 0,0 0 0 0 0,0 0-1 0 0,-1 0 1 0 0,1 0-1 0 0,0 0 1 0 0,0 0 0 0 0,0 0-1 0 0,-1 0 1 0 0,1 0 0 0 0,0 0-1 0 0,0 1 1 0 0,0-1 0 0 0,0 0-1 0 0,-1 0 1 0 0,1 0 0 0 0,0 0-1 0 0,0 0 1 0 0,0 0-1 0 0,0 0 1 0 0,0 0 0 0 0,-1 0-1 0 0,1 1 1 0 0,0-1 0 0 0,0 0-1 0 0,-8 6 5 0 0,3 0-7 0 0,0 1 0 0 0,1 0 0 0 0,0-1 0 0 0,0 2 0 0 0,-5 11 0 0 0,-12 41 0 0 0,16-45 0 0 0,1 0 0 0 0,0 0 0 0 0,1-1 0 0 0,0 1 0 0 0,2 0 0 0 0,-1 0 0 0 0,2 20 0 0 0,2-25 0 0 0,4-2 0 0 0,-3-6 0 0 0,0 0 0 0 0,0 0 0 0 0,0 0 0 0 0,0 0 0 0 0,0-1 0 0 0,0 1 0 0 0,0-1 0 0 0,1 0 0 0 0,-1 0 0 0 0,1 0 0 0 0,-1 0 0 0 0,0-1 0 0 0,1 1 0 0 0,-1-1 0 0 0,1 0 0 0 0,-1 0 0 0 0,1 0 0 0 0,-1-1 0 0 0,5 0 0 0 0,2-1 0 0 0,0-1 0 0 0,0 0 0 0 0,0-1 0 0 0,0 0 0 0 0,11-6 0 0 0,-4-2-1664 0 0,6-10-5261 0 0,-17 16 4646 0 0,2-2-6709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0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36 257 11975 0 0,'0'0'267'0'0,"0"0"42"0"0,0 0 17 0 0,0 0-28 0 0,-17-6 3609 0 0,14 4-3619 0 0,2 1-96 0 0,0 1-1 0 0,0-1 0 0 0,0 0 1 0 0,0 1-1 0 0,0-1 1 0 0,0 0-1 0 0,1 0 0 0 0,-1 1 1 0 0,0-1-1 0 0,0 0 1 0 0,1 0-1 0 0,-1 0 0 0 0,0 0 1 0 0,1 0-1 0 0,-1 0 1 0 0,1 0-1 0 0,-1 0 0 0 0,1 0 1 0 0,0 0-1 0 0,-1-1 1 0 0,1 1-1 0 0,0 0 1 0 0,0 0-1 0 0,0 0 0 0 0,0 0 1 0 0,0-1-1 0 0,0 1 1 0 0,0 0-1 0 0,0 0 0 0 0,0 0 1 0 0,1-1-1 0 0,1-5 165 0 0,0 1-1 0 0,1 0 0 0 0,0 0 1 0 0,0 0-1 0 0,0 0 1 0 0,7-9-1 0 0,2 0-56 0 0,1 0 0 0 0,0 1 0 0 0,22-18 1 0 0,11-11 135 0 0,-39 37-435 0 0,-1 0 0 0 0,1 1 0 0 0,0 0 0 0 0,1 0 0 0 0,-1 1 0 0 0,14-7 0 0 0,-12 9 0 0 0,3 1 0 0 0,-8 3 0 0 0,-3-1 0 0 0,1 1-1 0 0,1 0 0 0 0,-1 0 1 0 0,0 0-1 0 0,0 0 0 0 0,0 0 0 0 0,0 0 0 0 0,0 1 1 0 0,0-1-1 0 0,0 1 0 0 0,-1-1 0 0 0,1 1 0 0 0,-1 0 0 0 0,0-1 1 0 0,0 1-1 0 0,0 0 0 0 0,0 0 0 0 0,-1 0 0 0 0,1 0 1 0 0,-1 0-1 0 0,1 0 0 0 0,-1 6 0 0 0,0 5 24 0 0,0 0-1 0 0,-1 0 1 0 0,-4 18-1 0 0,3-20 408 0 0,0 1-367 0 0,0-1 0 0 0,-1 1 0 0 0,0 0-1 0 0,-1-1 1 0 0,0 0 0 0 0,-8 16-1 0 0,11-27 438 0 0,0 0-58 0 0,1-1-440 0 0,0 0-1 0 0,0 0 1 0 0,0 0 0 0 0,0 0 0 0 0,0 0-1 0 0,0 0 1 0 0,0 0 0 0 0,0 0 0 0 0,0 0 0 0 0,0-1-1 0 0,0 1 1 0 0,0 0 0 0 0,0 0 0 0 0,0 0 0 0 0,0 0-1 0 0,0 0 1 0 0,0 0 0 0 0,0 0 0 0 0,0 0 0 0 0,0 0-1 0 0,0 0 1 0 0,0 0 0 0 0,0 0 0 0 0,0 0 0 0 0,0 0-1 0 0,0 0 1 0 0,0 0 0 0 0,0 0 0 0 0,0 0 0 0 0,0 0-1 0 0,0 0 1 0 0,0 0 0 0 0,-1 0 0 0 0,1 0 0 0 0,0 0-1 0 0,0 0 1 0 0,0 0 0 0 0,0 0 0 0 0,0 0 0 0 0,0 0-1 0 0,0 0 1 0 0,0 0 0 0 0,0 0 0 0 0,0 0-1 0 0,0 0 1 0 0,0 0 0 0 0,0 0 0 0 0,0 0 0 0 0,0 0-1 0 0,0 0 1 0 0,0 0 0 0 0,0 0 0 0 0,0 0 0 0 0,0 0-1 0 0,0 0 1 0 0,-1 0 0 0 0,1 0 0 0 0,0 0 0 0 0,0 0-1 0 0,0 0 1 0 0,0 0 0 0 0,0-8 45 0 0,3-8-40 0 0,1 4-7 0 0,1 0 0 0 0,0 1 0 0 0,1 0 0 0 0,0 0 0 0 0,13-16 0 0 0,-2 4 0 0 0,30-27 0 0 0,-11 21 0 0 0,-22 18 0 0 0,-12 9 0 0 0,0 1 0 0 0,0-1 0 0 0,1 1 0 0 0,-1 0 0 0 0,1 0 0 0 0,-1 0 0 0 0,1 0 0 0 0,-1 0 0 0 0,1 1 0 0 0,-1-1 0 0 0,1 1 0 0 0,-1-1 0 0 0,1 1 0 0 0,0 0 0 0 0,-1 0 0 0 0,1 0 0 0 0,0 1 0 0 0,-1-1 0 0 0,1 0 0 0 0,0 1 0 0 0,-1 0 0 0 0,1 0 0 0 0,-1 0 0 0 0,0 0 0 0 0,1 0 0 0 0,-1 0 0 0 0,0 0 0 0 0,5 4 0 0 0,5 6 0 0 0,-11-7 0 0 0,0 0 0 0 0,2 1 0 0 0,0 1 0 0 0,0-1 0 0 0,0 1 0 0 0,-1 0 0 0 0,0 0 0 0 0,0 0 0 0 0,-1 0 0 0 0,0 0 0 0 0,0 0 0 0 0,0 0 0 0 0,-1 1 0 0 0,1-1 0 0 0,-3 12 0 0 0,2-14-126 0 0,-1 0 0 0 0,0 0 1 0 0,0 0-1 0 0,0 0 0 0 0,-1 0 0 0 0,1 0 0 0 0,-1-1 1 0 0,0 1-1 0 0,0-1 0 0 0,-4 6 0 0 0,5-8-522 0 0,1-1-572 0 0,0 0-253 0 0,0 0-1382 0 0,0 0-5333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1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8287 0 0,'0'0'382'0'0,"0"0"-8"0"0,0 0-102 0 0,0 0 463 0 0,0 0 234 0 0,0 0 45 0 0,0 0 8 0 0,0 0 2 0 0,0 0 0 0 0,0 0 0 0 0,0 0-69 0 0,0 0-290 0 0,0 0-121 0 0,0 0-28 0 0,0 0-4 0 0,0 0 0 0 0,0 0 0 0 0,0 0 0 0 0,0 0-68 0 0,-6 16 1168 0 0,-47 130-709 0 0,15-33 685 0 0,9-27-1437 0 0,19-52-144 0 0,-19 42 0 0 0,-28 46-7 0 0,42-92 0 0 0,23-52-88 0 0,-1 0-1 0 0,6-25 1 0 0,-8 28-48 0 0,12-55-1455 0 0,-16 62 1591 0 0,-2 9 0 0 0,0 1 0 0 0,1 2 0 0 0,-1-1 0 0 0,1 1 0 0 0,0 0 0 0 0,0-1 0 0 0,0 1 0 0 0,0 0 0 0 0,0-1 0 0 0,0 1 0 0 0,0 0 0 0 0,-1-1 0 0 0,1 1 0 0 0,0 0 0 0 0,0 0 0 0 0,0-1 0 0 0,-1 1 0 0 0,1 0 0 0 0,0 0 0 0 0,0-1 0 0 0,-1 1 0 0 0,1 0 0 0 0,0 0 0 0 0,-1 0 0 0 0,1-1 0 0 0,0 1 0 0 0,-1 0 0 0 0,1 0 0 0 0,0 0 0 0 0,-1 0 0 0 0,1 0 0 0 0,0 0 0 0 0,-1 0 0 0 0,1 0 0 0 0,0 0 0 0 0,-1 0 0 0 0,1 0 0 0 0,0 0 0 0 0,-1 0 0 0 0,1 0 0 0 0,0 0 0 0 0,-1 0 0 0 0,1 0 0 0 0,-1 0 0 0 0,-9 8 0 0 0,9-8 0 0 0,-3 4 0 0 0,0-1 0 0 0,0 1 0 0 0,1 0 0 0 0,-1 0 0 0 0,1 1 0 0 0,0-1 0 0 0,0 1 0 0 0,0-1 0 0 0,1 1 0 0 0,0 0 0 0 0,0 0 0 0 0,0 0 0 0 0,0 0 0 0 0,1 0 0 0 0,0 1 0 0 0,0-1 0 0 0,0 0 0 0 0,1 6 0 0 0,0-9 50 0 0,0-1 0 0 0,0 0-1 0 0,1 1 1 0 0,-1-1 0 0 0,0 0-1 0 0,1 1 1 0 0,-1-1 0 0 0,1 0 0 0 0,-1 1-1 0 0,1-1 1 0 0,0 0 0 0 0,-1 0-1 0 0,1 0 1 0 0,0 0 0 0 0,0 0 0 0 0,0 0-1 0 0,0 0 1 0 0,0 0 0 0 0,0 0 0 0 0,0 0-1 0 0,0 0 1 0 0,0-1 0 0 0,0 1-1 0 0,1 0 1 0 0,-1-1 0 0 0,0 1 0 0 0,0-1-1 0 0,1 1 1 0 0,-1-1 0 0 0,0 0-1 0 0,1 1 1 0 0,1-1 0 0 0,2 1 136 0 0,0 0-174 0 0,1 0 1 0 0,0 0-1 0 0,0-1 1 0 0,0 1 0 0 0,0-1-1 0 0,0-1 1 0 0,0 1-1 0 0,0-1 1 0 0,0 0-1 0 0,0 0 1 0 0,-1-1-1 0 0,7-2 1 0 0,7-4 234 0 0,0 0 1 0 0,20-14-1 0 0,1 0 896 0 0,-27 15-1109 0 0,0-1 0 0 0,0 0-1 0 0,-1-1 1 0 0,0 0 0 0 0,-1-1 0 0 0,13-14 0 0 0,-23 23 337 0 0,-1 1 117 0 0,0 0 21 0 0,-6 10 83 0 0,-8 15-582 0 0,-15 35 0 0 0,26-51-10 0 0,0-1-1 0 0,0 1 1 0 0,1 0-1 0 0,0 0 1 0 0,0 0-1 0 0,1 0 1 0 0,1 1-1 0 0,-1 10 1 0 0,1-18 0 0 0,1 0 0 0 0,-1-1 0 0 0,0 1 0 0 0,0 0 0 0 0,1-1 0 0 0,-1 1 0 0 0,1 0 0 0 0,-1-1 0 0 0,1 1 0 0 0,0 0 0 0 0,-1-1 0 0 0,1 1 0 0 0,0-1 0 0 0,0 0 0 0 0,0 1 0 0 0,0-1 0 0 0,1 0 0 0 0,-1 1 0 0 0,3 1 0 0 0,-2-2 0 0 0,0 0 0 0 0,0 0 0 0 0,0 0 0 0 0,1-1 0 0 0,-1 1 0 0 0,0 0 0 0 0,1-1 0 0 0,-1 0 0 0 0,0 1 0 0 0,1-1 0 0 0,-1 0 0 0 0,5-1 0 0 0,4-1 0 0 0,0 0 0 0 0,0-1 0 0 0,-1 0 0 0 0,19-9 0 0 0,-17 7 0 0 0,-1-1 0 0 0,0-1 0 0 0,0 0 0 0 0,17-15 0 0 0,37-38 0 0 0,-63 57 0 0 0,11-10 0 0 0,-2-1 0 0 0,1 0 0 0 0,-2-1 0 0 0,0 0 0 0 0,-1-1 0 0 0,9-20 0 0 0,0-9 0 0 0,14-52 0 0 0,-28 83 0 0 0,0-1 0 0 0,-2 1 0 0 0,0-1 0 0 0,1-21 0 0 0,-3 29 0 0 0,0 7 0 0 0,0 0 0 0 0,-1-1 0 0 0,1 1 0 0 0,0 0 0 0 0,0 0 0 0 0,0 0 0 0 0,0 0 0 0 0,0-1 0 0 0,0 1 0 0 0,0 0 0 0 0,0 0 0 0 0,0 0 0 0 0,0 0 0 0 0,-1 0 0 0 0,1 0 0 0 0,0-1 0 0 0,0 1 0 0 0,0 0 0 0 0,0 0 0 0 0,0 0 0 0 0,-1 0 0 0 0,1 0 0 0 0,0 0 0 0 0,0 0 0 0 0,0 0 0 0 0,0 0 0 0 0,-1 0 0 0 0,1 0 0 0 0,0 0 0 0 0,0 0 0 0 0,0 0 0 0 0,0 0 0 0 0,-1 0 0 0 0,1 0 0 0 0,0 0 0 0 0,0 0 0 0 0,0 0 0 0 0,0 0 0 0 0,-1 0 0 0 0,1 0 0 0 0,0 0 0 0 0,0 0 0 0 0,0 0 0 0 0,0 0 0 0 0,-1 0 0 0 0,1 0 0 0 0,0 0 0 0 0,0 1 0 0 0,0-1 0 0 0,0 0 0 0 0,0 0 0 0 0,-1 0 0 0 0,1 0 0 0 0,0 0 0 0 0,0 0 0 0 0,0 1 0 0 0,0-1 0 0 0,0 0 0 0 0,0 0 0 0 0,0 0 0 0 0,0 1 0 0 0,-8 7 0 0 0,8-8 0 0 0,-6 9 0 0 0,1 0 0 0 0,0 0 0 0 0,0 1 0 0 0,1 0 0 0 0,-5 13 0 0 0,-3 9 0 0 0,-17 41 0 0 0,-26 106 0 0 0,48-135 0 0 0,4-18 0 0 0,2-16 0 0 0,3-1 0 0 0,4-1 0 0 0,-5-7 0 0 0,0 0 0 0 0,1 0 0 0 0,-1 0 0 0 0,1-1 0 0 0,-1 1 0 0 0,1 0 0 0 0,0-1 0 0 0,-1 1 0 0 0,4 0 0 0 0,11 1 13 0 0,-11-3-21 0 0,-2-1-61 0 0,11-1-1016 0 0,0 0 1 0 0,-1-1-1 0 0,1 0 0 0 0,-1-1 0 0 0,0-1 1 0 0,21-12-1 0 0,-11 1-962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1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17503 0 0,'0'0'399'0'0,"0"0"60"0"0,0 0 21 0 0,0 0-59 0 0,0 0-136 0 0,2-14 2440 0 0,-1 10-2341 0 0,0 0 0 0 0,1 1 0 0 0,0-1-1 0 0,0 1 1 0 0,5-7 0 0 0,-5 7-209 0 0,0 0 0 0 0,0 1 0 0 0,0-1 0 0 0,0-1 0 0 0,-1 1 0 0 0,1 0 0 0 0,1-7 0 0 0,0 0 189 0 0,1 0 1 0 0,0 0-1 0 0,0 1 0 0 0,1-1 0 0 0,0 1 1 0 0,1 0-1 0 0,10-12 0 0 0,9-16 410 0 0,-15 22-774 0 0,-12 24 0 0 0,0-3 0 0 0,-16 48 0 0 0,12-40 0 0 0,1 0 0 0 0,1 0 0 0 0,0 1 0 0 0,-3 26 0 0 0,1 16 0 0 0,6-57 0 0 0,-1 0 0 0 0,1 1 0 0 0,0-1 0 0 0,0 1 0 0 0,0-1 0 0 0,0 0 0 0 0,0 1 0 0 0,0-1 0 0 0,0 1 0 0 0,0-1 0 0 0,0 1 0 0 0,0-1 0 0 0,0 0 0 0 0,0 1 0 0 0,0-1 0 0 0,0 1 0 0 0,0-1 0 0 0,0 0 0 0 0,1 1 0 0 0,-1-1 0 0 0,0 1 0 0 0,0-1 0 0 0,0 0 0 0 0,1 1 0 0 0,-1-1 0 0 0,0 0 0 0 0,0 1 0 0 0,1-1 0 0 0,-1 0 0 0 0,0 0 0 0 0,1 1 0 0 0,-1-1 0 0 0,0 0 0 0 0,1 0 0 0 0,-1 1 0 0 0,0-1 0 0 0,1 0 0 0 0,-1 0 0 0 0,0 0 0 0 0,1 0 0 0 0,-1 0 0 0 0,1 0 0 0 0,-1 0 0 0 0,1 1 0 0 0,0-1 0 0 0,0 0 0 0 0,3 1 0 0 0,1 0 0 0 0,0-1 0 0 0,0 1 0 0 0,0-1 0 0 0,0 0 0 0 0,-1 0 0 0 0,1-1 0 0 0,0 1 0 0 0,0-1 0 0 0,0 0 0 0 0,-1 0 0 0 0,1-1 0 0 0,0 1 0 0 0,-1-1 0 0 0,8-4 0 0 0,4-3 0 0 0,-1 0 0 0 0,27-21 0 0 0,-26 16 0 0 0,1 0 0 0 0,-2-2 0 0 0,0 1 0 0 0,0-2 0 0 0,-2 0 0 0 0,0-1 0 0 0,-1 0 0 0 0,-1 0 0 0 0,12-28 0 0 0,-24 46 0 0 0,-5 5 0 0 0,-4 7 0 0 0,7-8 0 0 0,3-3 0 0 0,-1 0 0 0 0,0 0 0 0 0,0 0 0 0 0,1 0 0 0 0,-1 1 0 0 0,1-1 0 0 0,-1 0 0 0 0,1 1 0 0 0,0-1 0 0 0,-1 0 0 0 0,1 1 0 0 0,0-1 0 0 0,0 1 0 0 0,0-1 0 0 0,0 3 0 0 0,-1-2 0 0 0,2 14 0 0 0,3-7 0 0 0,-3-8 0 0 0,1 0 0 0 0,-1 0 0 0 0,1 0 0 0 0,-1-1 0 0 0,1 1 0 0 0,0 0 0 0 0,-1-1 0 0 0,1 1 0 0 0,0-1 0 0 0,-1 1 0 0 0,1-1 0 0 0,0 0 0 0 0,0 0 0 0 0,-1 0 0 0 0,1 0 0 0 0,0 0 0 0 0,0 0 0 0 0,1-1 0 0 0,3 0 0 0 0,0 0 0 0 0,-1 0 0 0 0,1-1 0 0 0,6-2 0 0 0,85-42 0 0 0,-89 43 0 0 0,-7 3 0 0 0,-1-1 0 0 0,0 1 0 0 0,0 0 0 0 0,1 0 0 0 0,-1 0 0 0 0,0 0 0 0 0,1 0 0 0 0,-1 0 0 0 0,0 0 0 0 0,1 0 0 0 0,-1-1 0 0 0,0 1 0 0 0,0 0 0 0 0,1 0 0 0 0,-1 0 0 0 0,0 1 0 0 0,1-1 0 0 0,-1 0 0 0 0,0 0 0 0 0,1 0 0 0 0,-1 0 0 0 0,0 0 0 0 0,0 0 0 0 0,1 0 0 0 0,-1 0 0 0 0,0 1 0 0 0,0-1 0 0 0,1 0 0 0 0,-1 0 0 0 0,0 0 0 0 0,0 0 0 0 0,1 1 0 0 0,-1-1 0 0 0,0 0 0 0 0,0 0 0 0 0,0 1 0 0 0,1-1 0 0 0,-1 0 0 0 0,0 0 0 0 0,0 1 0 0 0,0-1 0 0 0,0 0 0 0 0,0 1 0 0 0,0-1 0 0 0,0 0 0 0 0,0 1 0 0 0,0-1 0 0 0,2 13 0 0 0,-3-12 0 0 0,0 11 0 0 0,0 1 0 0 0,-1-1 0 0 0,-1 0 0 0 0,0 0 0 0 0,-8 18 0 0 0,-2 8 0 0 0,7-18 0 0 0,5-18 19 0 0,2 11-171 0 0,-1-13 61 0 0,1 0-1 0 0,-1 0 1 0 0,0 0 0 0 0,1 1 0 0 0,-1-1-1 0 0,0 0 1 0 0,1 0 0 0 0,-1 0 0 0 0,0 0 0 0 0,1 0-1 0 0,-1 0 1 0 0,1 0 0 0 0,-1 0 0 0 0,0 0 0 0 0,1 0-1 0 0,-1 0 1 0 0,0 0 0 0 0,1-1 0 0 0,-1 1 0 0 0,1 0-1 0 0,-1 0 1 0 0,0 0 0 0 0,1 0 0 0 0,-1-1 0 0 0,0 1-1 0 0,1 0 1 0 0,-1 0 0 0 0,0-1 0 0 0,0 1 0 0 0,1 0-1 0 0,-1 0 1 0 0,0-1 0 0 0,0 1 0 0 0,1-1-1 0 0,10-8-2266 0 0,-9 6 1911 0 0,0 1 1 0 0,0-1-1 0 0,-1 0 0 0 0,0 1 0 0 0,1-1 0 0 0,-1 0 0 0 0,0 0 1 0 0,1-6-1 0 0,0-9-1600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1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23039 0 0,'0'0'528'0'0,"0"0"69"0"0,2-1 38 0 0,2-1-421 0 0,0 0-1 0 0,0-1 1 0 0,-1 1-1 0 0,1-1 1 0 0,-1 0 0 0 0,0 0-1 0 0,0 0 1 0 0,0 0-1 0 0,4-6 1 0 0,18-19 1681 0 0,-24 27-2845 0 0,-1 1-60 0 0,0 0-13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1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12 17503 0 0,'0'0'803'0'0,"2"-1"-18"0"0,1-1-672 0 0,12-7 2955 0 0,-17 10-2934 0 0,-1-1 0 0 0,0 1 0 0 0,1-1 0 0 0,-1 1-1 0 0,0 0 1 0 0,1 0 0 0 0,-1 0 0 0 0,1 0 0 0 0,-1 0-1 0 0,-4 3 1 0 0,-23 20 1432 0 0,18-14-1309 0 0,-29 30-257 0 0,13-12 0 0 0,2-3 0 0 0,27-26 5 0 0,7-7 141 0 0,0 1 0 0 0,9-7 0 0 0,18-9 300 0 0,-18 11-156 0 0,0 1 0 0 0,1 1-1 0 0,21-9 1 0 0,-32 16-290 0 0,-3 1 0 0 0,0 1 0 0 0,0-1 0 0 0,0 1 0 0 0,0 0 0 0 0,4 0 0 0 0,2 2 0 0 0,-8 0 0 0 0,0 1 0 0 0,0 0 0 0 0,0-1 0 0 0,-1 1 0 0 0,1 0 0 0 0,0 0 0 0 0,-1-1 0 0 0,1 1 0 0 0,-1 0 0 0 0,0 1 0 0 0,0-1 0 0 0,0 0 0 0 0,0 0 0 0 0,0 0 0 0 0,0 1 0 0 0,0-1 0 0 0,-1 1 0 0 0,1 3 0 0 0,0 4 0 0 0,1 0 0 0 0,-2 0 0 0 0,0 11 0 0 0,-1-3 0 0 0,-2 0 0 0 0,0 0 0 0 0,0-1 0 0 0,-2 1 0 0 0,-7 17 0 0 0,-3 3 0 0 0,-23 40 0 0 0,24-52 296 0 0,-28 38 0 0 0,34-53-155 0 0,-1-1 1 0 0,0 1-1 0 0,-1-2 0 0 0,0 1 1 0 0,-18 12-1 0 0,-5 1 54 0 0,16-10-46 0 0,-31 16 0 0 0,41-25-137 0 0,1-2 1 0 0,-1 1 0 0 0,1 0 0 0 0,-1-1 0 0 0,0-1 0 0 0,0 1-1 0 0,0-1 1 0 0,-14 1 0 0 0,17-2-13 0 0,0 0 0 0 0,0-1 0 0 0,0 1 0 0 0,0-1 0 0 0,0 1 0 0 0,1-1 0 0 0,-1 0 0 0 0,0-1 0 0 0,1 1 0 0 0,-1-1 0 0 0,-4-2 0 0 0,7 3 0 0 0,-1 0 0 0 0,1 0 0 0 0,0 0 0 0 0,0-1 0 0 0,-1 1 0 0 0,1 0 0 0 0,0-1 0 0 0,0 1 0 0 0,0 0 0 0 0,1-1 0 0 0,-1 1 0 0 0,0-1 0 0 0,0 0 0 0 0,1 1 0 0 0,-1-1 0 0 0,1 0 0 0 0,0 1 0 0 0,-1-1 0 0 0,1 0 0 0 0,0 1 0 0 0,0-1 0 0 0,0 0 0 0 0,0 1 0 0 0,0-1 0 0 0,0 0 0 0 0,1 1 0 0 0,-1-1 0 0 0,1-1 0 0 0,1-3 0 0 0,0 0 0 0 0,1 0 0 0 0,0 0 0 0 0,0 0 0 0 0,0 1 0 0 0,0 0 0 0 0,1 0 0 0 0,0 0 0 0 0,0 0 0 0 0,1 0 0 0 0,6-5 0 0 0,-9 7 0 0 0,1 1 0 0 0,0 0 0 0 0,0 0 0 0 0,0 0 0 0 0,0 0 0 0 0,0 0 0 0 0,1 0 0 0 0,-1 1 0 0 0,0-1 0 0 0,1 1 0 0 0,-1 0 0 0 0,1 0 0 0 0,0 1 0 0 0,-1-1 0 0 0,1 1 0 0 0,0-1 0 0 0,-1 1 0 0 0,1 0 0 0 0,0 1 0 0 0,6 0 0 0 0,-5 1 0 0 0,0 0 0 0 0,0 1 0 0 0,0-1 0 0 0,-1 1 0 0 0,1 0 0 0 0,-1 0 0 0 0,8 7 0 0 0,27 31 0 0 0,-25-25 0 0 0,28 32 0 0 0,-35-41 0 0 0,1-1 0 0 0,-8-6-7 0 0,0 0 1 0 0,0 0-1 0 0,0 0 1 0 0,1 1-1 0 0,-1-1 1 0 0,0 0-1 0 0,0 0 0 0 0,1 0 1 0 0,-1 0-1 0 0,0 1 1 0 0,0-1-1 0 0,1 0 1 0 0,-1 0-1 0 0,0 0 0 0 0,1 0 1 0 0,-1 0-1 0 0,0 0 1 0 0,0 0-1 0 0,1 0 0 0 0,-1 0 1 0 0,0 0-1 0 0,1 0 1 0 0,-1 0-1 0 0,0 0 1 0 0,1 0-1 0 0,-1 0 0 0 0,0 0 1 0 0,0 0-1 0 0,1 0 1 0 0,-1 0-1 0 0,0-1 0 0 0,0 1 1 0 0,1 0-1 0 0,-1 0 1 0 0,0 0-1 0 0,0 0 1 0 0,1-1-1 0 0,-1 1 0 0 0,0 0 1 0 0,0 0-1 0 0,0 0 1 0 0,1-1-1 0 0,-1 1 1 0 0,0 0-1 0 0,0 0 0 0 0,0-1 1 0 0,0 1-1 0 0,0 0 1 0 0,1 0-1 0 0,-1-1 0 0 0,0 1 1 0 0,0 0-1 0 0,0-1 1 0 0,0 1-1 0 0,0 0 1 0 0,0-1-1 0 0,0 1 0 0 0,0 0 1 0 0,0 0-1 0 0,0-1 1 0 0,0-3-476 0 0,1 0 0 0 0,-1-1 0 0 0,0 1 0 0 0,0 0 0 0 0,0 0 0 0 0,-1-6 0 0 0,0-1-583 0 0,0 2 41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1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126 141 13823 0 0,'1'-2'315'0'0,"1"-8"219"0"0,1-1 0 0 0,0 1 1 0 0,1 0-1 0 0,0 0 0 0 0,1 0 1 0 0,10-17-1 0 0,-7 16 1972 0 0,-1 1-1 0 0,18-18 1 0 0,-24 27-2279 0 0,-1 1 161 0 0,0 0 100 0 0,0 0 21 0 0,0 0-66 0 0,-1 1-294 0 0,-24 36 532 0 0,14-21 2 0 0,-17 32 1 0 0,7-10-665 0 0,14-25-20 0 0,0 0 0 0 0,-8 20 0 0 0,-17 53 1 0 0,-11 36 0 0 0,39-109 0 0 0,1 1 0 0 0,-3 25 0 0 0,6-31 0 0 0,5-1-64 0 0,-4-6-8 0 0,0 0 0 0 0,0-1 0 0 0,0 1 0 0 0,0-1-1 0 0,0 1 1 0 0,0-1 0 0 0,0 1 0 0 0,0-1 0 0 0,1 0 0 0 0,-1 0 0 0 0,0 1-1 0 0,0-1 1 0 0,0 0 0 0 0,0 0 0 0 0,1 0 0 0 0,-1 0 0 0 0,0-1 0 0 0,0 1 0 0 0,0 0-1 0 0,0 0 1 0 0,1-1 0 0 0,-1 1 0 0 0,0 0 0 0 0,0-1 0 0 0,0 0 0 0 0,2 0-1 0 0,0-1-21 0 0,0 0 1 0 0,0 0-1 0 0,0 0 0 0 0,-1 0 0 0 0,1 0 0 0 0,0 0 0 0 0,-1-1 0 0 0,3-2 0 0 0,-1-2-761 0 0,0 1 1 0 0,0-1 0 0 0,0 0-1 0 0,-1 0 1 0 0,0 0-1 0 0,-1-1 1 0 0,0 1 0 0 0,0-1-1 0 0,1-9 1 0 0,-1-1-5969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1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13823 0 0,'-8'6'392'0'0,"-2"1"-98"0"0,-1 0 1 0 0,-10 12-1 0 0,19-17-221 0 0,0 0-1 0 0,0 0 1 0 0,0 0-1 0 0,1 0 1 0 0,-1 1-1 0 0,0-1 1 0 0,1 1-1 0 0,0-1 1 0 0,-1 1-1 0 0,1-1 1 0 0,0 1-1 0 0,1 0 0 0 0,-1-1 1 0 0,0 1-1 0 0,0 5 1 0 0,2-7 108 0 0,0 1 0 0 0,1-1 0 0 0,-1 1 0 0 0,0-1 0 0 0,1 0 0 0 0,-1 0 0 0 0,1 0 0 0 0,-1 0 0 0 0,4 2-1 0 0,-5-3-34 0 0,5 2 166 0 0,0 0-1 0 0,0 0 1 0 0,0 0 0 0 0,0-1 0 0 0,1 1 0 0 0,-1-1 0 0 0,0-1 0 0 0,0 1 0 0 0,1-1 0 0 0,7 0 0 0 0,8-1-767 0 0,26-6 0 0 0,-38 5 315 0 0,10-1-367 0 0,0 0-5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1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21191 0 0,'0'0'969'0'0,"0"0"-18"0"0,1 2-536 0 0,1 6-70 0 0,-1-1 1 0 0,0 2 0 0 0,0-1-1 0 0,0 0 1 0 0,-1 0 0 0 0,-1 0-1 0 0,1 0 1 0 0,-1 0 0 0 0,0 0-1 0 0,-1 0 1 0 0,0 0-1 0 0,0 0 1 0 0,-1 0 0 0 0,-5 10-1 0 0,-5 7-268 0 0,-1 0-1 0 0,-31 40 1 0 0,42-61-230 0 0,-4 4-600 0 0,0-1-1 0 0,0 1 1 0 0,-1-1-1 0 0,0-1 1 0 0,0 0-1 0 0,0 0 1 0 0,-1 0-1 0 0,-16 7 1 0 0,5-4-1294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3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239 218 13823 0 0,'0'0'315'0'0,"0"0"45"0"0,1-1 21 0 0,58-71 1903 0 0,-51 60-1443 0 0,-1 1 0 0 0,-1-1 0 0 0,0 0-1 0 0,6-16 1 0 0,-10 23-515 0 0,-1 1 0 0 0,1-1 0 0 0,-1 0-1 0 0,1 1 1 0 0,-1-1 0 0 0,-1 0 0 0 0,1 0 0 0 0,-1 0-1 0 0,0 0 1 0 0,0-5 0 0 0,-1 8 118 0 0,0 2-402 0 0,0-1-1 0 0,0 0 1 0 0,-1 0 0 0 0,1 0-1 0 0,0 0 1 0 0,0 1 0 0 0,0-1-1 0 0,-1 0 1 0 0,1 1 0 0 0,0-1-1 0 0,-1 1 1 0 0,1 0 0 0 0,0-1-1 0 0,-1 1 1 0 0,1 0 0 0 0,0 0-1 0 0,-1 0 1 0 0,1 0 0 0 0,-1 0-1 0 0,-1 0 1 0 0,-1 1 206 0 0,-1 0 0 0 0,1 1 0 0 0,0-1 0 0 0,-7 4-1 0 0,1-1-157 0 0,1 1-87 0 0,-1 0 0 0 0,1 0 0 0 0,0 1 0 0 0,0 0 0 0 0,-12 12 0 0 0,0-1-5 0 0,10-9 2 0 0,1 1 0 0 0,1 1 0 0 0,0 0 0 0 0,0 0 0 0 0,1 1 0 0 0,0 0 0 0 0,1 1 0 0 0,0-1 0 0 0,1 1 0 0 0,-9 24 0 0 0,13-27 0 0 0,3 1 0 0 0,5-3 0 0 0,-4-6 0 0 0,1 0 0 0 0,-1 0 0 0 0,1 0 0 0 0,0 0 0 0 0,-1-1 0 0 0,1 1 0 0 0,-1-1 0 0 0,1 1 0 0 0,0-1 0 0 0,-1 0 0 0 0,1 0 0 0 0,0 0 0 0 0,-1-1 0 0 0,1 1 0 0 0,0-1 0 0 0,-1 1 0 0 0,5-3 0 0 0,6-1 0 0 0,-1-1 0 0 0,13-7 0 0 0,62-32 0 0 0,-76 38 0 0 0,-10 5 0 0 0,-1 1 0 0 0,0 0 0 0 0,0 0 0 0 0,0 0 0 0 0,1 0 0 0 0,-1-1 0 0 0,0 1 0 0 0,0 0 0 0 0,0 0 0 0 0,1 0 0 0 0,-1 0 0 0 0,0 0 0 0 0,0 0 0 0 0,1-1 0 0 0,-1 1 0 0 0,0 0 0 0 0,0 0 0 0 0,1 0 0 0 0,-1 0 0 0 0,0 0 0 0 0,1 0 0 0 0,-1 0 0 0 0,0 0 0 0 0,0 0 0 0 0,1 0 0 0 0,-1 0 0 0 0,0 0 0 0 0,0 1 0 0 0,1-1 0 0 0,-1 0 0 0 0,0 0 0 0 0,0 0 0 0 0,1 0 0 0 0,-1 0 0 0 0,0 0 0 0 0,0 1 0 0 0,1-1 0 0 0,-1 0 0 0 0,0 0 0 0 0,0 0 0 0 0,0 1 0 0 0,0-1 0 0 0,1 0 0 0 0,-1 0 0 0 0,0 1 0 0 0,3 10 0 0 0,-3-11 0 0 0,0 5 0 0 0,0-1 0 0 0,0 1 0 0 0,-1-1 0 0 0,1 1 0 0 0,-1-1 0 0 0,0 0 0 0 0,0 1 0 0 0,0-1 0 0 0,-1 0 0 0 0,1 0 0 0 0,-1 0 0 0 0,-3 5 0 0 0,-3 9 0 0 0,-11 25 0 0 0,-33 56 0 0 0,36-70 0 0 0,3-5 0 0 0,-82 140 0 0 0,92-160 0 0 0,1 0 0 0 0,-1 0 0 0 0,0-1 0 0 0,0 1 0 0 0,0-1 0 0 0,0 0 0 0 0,-7 6 0 0 0,3-5 0 0 0,6-3 0 0 0,0-1 0 0 0,1 0 0 0 0,-1 1 0 0 0,0-1 0 0 0,0 0 0 0 0,0 1 0 0 0,0-1 0 0 0,0 0 0 0 0,0 0 0 0 0,0 0 0 0 0,0 0 0 0 0,0 0 0 0 0,0 0 0 0 0,0 0 0 0 0,0 0 0 0 0,0 0 0 0 0,0 0 0 0 0,1 0 0 0 0,-1-1 0 0 0,0 1 0 0 0,0 0 0 0 0,0-1 0 0 0,0 1 0 0 0,0-1 0 0 0,0 1 0 0 0,1-1 0 0 0,-1 1 0 0 0,-1-2 0 0 0,0 1 0 0 0,0-1-120 0 0,0 0 0 0 0,0 1-1 0 0,0-1 1 0 0,0 0 0 0 0,0-1 0 0 0,0 1 0 0 0,1 0-1 0 0,-1 0 1 0 0,1-1 0 0 0,-1 1 0 0 0,1-1-1 0 0,0 1 1 0 0,0-1 0 0 0,0 1 0 0 0,0-1 0 0 0,1 0-1 0 0,-1-3 1 0 0,0 1-262 0 0,1 0 0 0 0,0 0-1 0 0,1 0 1 0 0,-1 0 0 0 0,1 0-1 0 0,2-10 1 0 0,0 10-386 0 0,-1-1 0 0 0,1 1 0 0 0,0 0 0 0 0,0 0-1 0 0,0 0 1 0 0,1 0 0 0 0,0 1 0 0 0,6-7 0 0 0,9-7-1279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1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271 100 15663 0 0,'0'0'356'0'0,"1"-1"50"0"0,3-5 102 0 0,16-32 18 0 0,-19 36-252 0 0,0 0 0 0 0,0 0 0 0 0,-1-1 0 0 0,1 1 0 0 0,0 0 0 0 0,-1 0 0 0 0,0-1 0 0 0,1 1 0 0 0,-1 0 0 0 0,0-1 0 0 0,0 1 0 0 0,0 0 0 0 0,-1-1 0 0 0,1 1 0 0 0,-1-3 0 0 0,0 4 270 0 0,-14-11 996 0 0,13 11-1487 0 0,1 1-1 0 0,-1-1 1 0 0,0 1 0 0 0,0 0-1 0 0,0-1 1 0 0,1 1 0 0 0,-1 0-1 0 0,0 0 1 0 0,0 0 0 0 0,0 0-1 0 0,0 1 1 0 0,0-1 0 0 0,1 0-1 0 0,-1 1 1 0 0,0-1 0 0 0,0 1-1 0 0,-2 1 1 0 0,-1 0 120 0 0,-1 1 0 0 0,1-1 0 0 0,-11 8 0 0 0,5-2-166 0 0,-1 0 80 0 0,1 1 0 0 0,0 0 1 0 0,1 0-1 0 0,-15 17 0 0 0,2 5-126 0 0,-34 59 0 0 0,46-69-22 0 0,1 0-1 0 0,2 0 0 0 0,0 1 0 0 0,-7 29 0 0 0,14-45 59 0 0,0-4 6 0 0,0 1 1 0 0,1-1-1 0 0,-1 0 1 0 0,1 0-1 0 0,0 1 0 0 0,0-1 1 0 0,0 0-1 0 0,0 0 0 0 0,0 1 1 0 0,0-1-1 0 0,0 0 0 0 0,1 1 1 0 0,-1-1-1 0 0,1 0 0 0 0,0 0 1 0 0,0 0-1 0 0,0 0 0 0 0,0 1 1 0 0,1 1-1 0 0,-1-3 113 0 0,0 0 0 0 0,1 0 0 0 0,-1 0 0 0 0,0-1 0 0 0,0 1 0 0 0,1 0-1 0 0,-1-1 1 0 0,0 1 0 0 0,1-1 0 0 0,-1 1 0 0 0,1-1 0 0 0,-1 0 0 0 0,1 1 0 0 0,-1-1 0 0 0,1 0 0 0 0,2 0-1 0 0,-2 0-173 0 0,1 0 59 0 0,1-1 1 0 0,0 1-1 0 0,-1-1 0 0 0,1 1 1 0 0,-1-1-1 0 0,1 0 0 0 0,-1-1 1 0 0,1 1-1 0 0,-1-1 0 0 0,0 1 1 0 0,1-1-1 0 0,-1 0 0 0 0,0 0 1 0 0,4-4-1 0 0,4-3-2 0 0,-1 0-1 0 0,13-16 1 0 0,6-9 1 0 0,-1-2 0 0 0,26-44 0 0 0,-34 41 0 0 0,-16 37 0 0 0,-1 7 0 0 0,0 7 0 0 0,-3-12 0 0 0,1 7 0 0 0,0 0 0 0 0,-1 0 0 0 0,-1 13 0 0 0,0 13 0 0 0,2-21 0 0 0,-1 1 0 0 0,-3 16 0 0 0,2-19 0 0 0,0 0 0 0 0,1 1 0 0 0,0-1 0 0 0,1 13 0 0 0,4-11 0 0 0,-1-11 0 0 0,-3 0 0 0 0,7 0 0 0 0,-7-1 0 0 0,-1 0 0 0 0,1 1 0 0 0,0-1 0 0 0,0 0 0 0 0,0 0 0 0 0,-1 0 0 0 0,1 0 0 0 0,0 0 0 0 0,0-1 0 0 0,0 1 0 0 0,-1 0 0 0 0,1 0 0 0 0,0 0 0 0 0,0-1 0 0 0,-1 1 0 0 0,1 0 0 0 0,0-1 0 0 0,0 1 0 0 0,-1-1 0 0 0,1 1 0 0 0,0-1 0 0 0,0 0 0 0 0,2-1 0 0 0,21-13 0 0 0,0-2 0 0 0,-1 0 0 0 0,0-1 0 0 0,-2-1 0 0 0,24-25 0 0 0,-31 29 0 0 0,26-19 0 0 0,-2 2 0 0 0,-35 29-12 0 0,10-6 96 0 0,-11 8 287 0 0,5 13 626 0 0,-5-9-965 0 0,-1 1-1 0 0,0 0 1 0 0,1 1-1 0 0,-2-1 1 0 0,1 0 0 0 0,0 0-1 0 0,-1 0 1 0 0,0 0 0 0 0,0 1-1 0 0,0-1 1 0 0,-1 7-1 0 0,-2 8 75 0 0,-8 23-1 0 0,6-23-87 0 0,2-3-18 0 0,2-9 0 0 0,0 0 0 0 0,0-1 0 0 0,-1 0 0 0 0,-3 7 0 0 0,6-8 0 0 0,4-7 0 0 0,5-4 0 0 0,21-19 0 0 0,44-49 0 0 0,-6 7 0 0 0,-62 61 0 0 0,1 0 0 0 0,-1 1 0 0 0,11-5 0 0 0,-18 10 0 0 0,10-5 0 0 0,-10 5 0 0 0,0-1 0 0 0,1 1 0 0 0,-1 0 0 0 0,0 0 0 0 0,1 0 0 0 0,-1 0 0 0 0,0 0 0 0 0,1 0 0 0 0,-1 0 0 0 0,0 0 0 0 0,1 0 0 0 0,-1 0 0 0 0,0 1 0 0 0,1-1 0 0 0,-1 0 0 0 0,0 0 0 0 0,1 0 0 0 0,-1 0 0 0 0,0 0 0 0 0,0 1 0 0 0,1-1 0 0 0,-1 0 0 0 0,0 0 0 0 0,2 2 0 0 0,-1 0 0 0 0,0 1 0 0 0,0-1 0 0 0,0 0 0 0 0,0 0 0 0 0,0 0 0 0 0,0 1 0 0 0,0-1 0 0 0,-1 0 0 0 0,0 1 0 0 0,1-1 0 0 0,-1 1 0 0 0,0 3 0 0 0,-2 34 0 0 0,-2-13-27 0 0,0-5-218 0 0,2 0 0 0 0,0 1 0 0 0,1-1 0 0 0,4 37 0 0 0,-3-59 77 0 0,0 1 0 0 0,0-1 0 0 0,1 0 0 0 0,-1 1 0 0 0,0-1 0 0 0,0 1 0 0 0,0-1 0 0 0,1 1 0 0 0,-1-1 0 0 0,0 0 0 0 0,0 1-1 0 0,1-1 1 0 0,-1 0 0 0 0,0 1 0 0 0,1-1 0 0 0,-1 0 0 0 0,0 1 0 0 0,1-1 0 0 0,0 1 0 0 0,0-1-888 0 0,7 4-7811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1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252 220 21191 0 0,'0'0'480'0'0,"0"0"67"0"0,0 0 31 0 0,-14-4 145 0 0,9 4-616 0 0,1 0 0 0 0,-1 1 1 0 0,1-1-1 0 0,-1 1 0 0 0,1 0 0 0 0,0 0 0 0 0,-1 1 0 0 0,1-1 1 0 0,0 1-1 0 0,0 0 0 0 0,0 0 0 0 0,0 0 0 0 0,0 1 0 0 0,0 0 0 0 0,1-1 1 0 0,-1 1-1 0 0,1 0 0 0 0,-5 5 0 0 0,-5 7 572 0 0,1 0-1 0 0,-20 31 1 0 0,5-2-679 0 0,-41 90 0 0 0,67-133 0 0 0,0 1 0 0 0,1 0 0 0 0,0 0 0 0 0,-1 0 0 0 0,1-1 0 0 0,0 1 0 0 0,0 0 0 0 0,0 4 0 0 0,0-6 0 0 0,-1 1 0 0 0,1-1 0 0 0,0 0 0 0 0,0 1 0 0 0,0-1 0 0 0,0 1 0 0 0,0-1 0 0 0,1 1 0 0 0,-1-1 0 0 0,0 1 0 0 0,0-1 0 0 0,0 1 0 0 0,0-1 0 0 0,0 0 0 0 0,1 1 0 0 0,-1-1 0 0 0,0 1 0 0 0,0-1 0 0 0,1 0 0 0 0,-1 1 0 0 0,0-1 0 0 0,0 0 0 0 0,1 1 0 0 0,-1-1 0 0 0,0 0 0 0 0,1 1 0 0 0,-1-1 0 0 0,1 0 0 0 0,-1 0 0 0 0,0 0 0 0 0,1 1 0 0 0,-1-1 0 0 0,1 0 0 0 0,-1 0 0 0 0,1 0 0 0 0,-1 0 0 0 0,0 0 0 0 0,1 0 0 0 0,0 0 0 0 0,0 1 0 0 0,2-1 0 0 0,-1 1 0 0 0,1 0 0 0 0,0-1 0 0 0,0 0 0 0 0,0 1 0 0 0,0-1 0 0 0,0 0 0 0 0,1-1 0 0 0,-1 1 0 0 0,0 0 0 0 0,-1-1 0 0 0,1 0 0 0 0,0 0 0 0 0,0 0 0 0 0,0 0 0 0 0,0 0 0 0 0,-1 0 0 0 0,1-1 0 0 0,4-3 0 0 0,5-3 0 0 0,-1-1 0 0 0,20-19 0 0 0,-20 17 0 0 0,11-12 0 0 0,0-1 0 0 0,-2-1 0 0 0,-1 0 0 0 0,31-56 0 0 0,43-121 0 0 0,-87 189-5 0 0,-3 6 14 0 0,0 0 0 0 0,0 0 0 0 0,-1-1 0 0 0,0 1 0 0 0,0 0-1 0 0,-1-1 1 0 0,0 1 0 0 0,0-14 0 0 0,-2 21 90 0 0,0 0 0 0 0,-1 0 0 0 0,1 0 1 0 0,0 1-1 0 0,0-1 0 0 0,0 0 0 0 0,-1 0 1 0 0,1 1-1 0 0,0-1 0 0 0,0 1 0 0 0,0-1 1 0 0,0 1-1 0 0,-2 1 0 0 0,-1 1-56 0 0,0 1 0 0 0,0 0 1 0 0,0 0-1 0 0,0 1 0 0 0,0-1 0 0 0,1 1 0 0 0,0 0 1 0 0,0 0-1 0 0,-4 7 0 0 0,-1 9 45 0 0,-8 21 0 0 0,5-8-88 0 0,2 1 0 0 0,1 0 0 0 0,1 0 0 0 0,2 0 0 0 0,0 72 0 0 0,5-101 0 0 0,1 1 0 0 0,-1-1 0 0 0,1 1 0 0 0,1-1 0 0 0,-1 0 0 0 0,1 0 0 0 0,4 9 0 0 0,-6-14 0 0 0,1 0 0 0 0,0 0 0 0 0,-1 1 0 0 0,1-1 0 0 0,0 0 0 0 0,0 0 0 0 0,0 0 0 0 0,0 0 0 0 0,0 0 0 0 0,0 0 0 0 0,0 0 0 0 0,0 0 0 0 0,0-1 0 0 0,0 1 0 0 0,0 0 0 0 0,0-1 0 0 0,1 1 0 0 0,-1 0 0 0 0,0-1 0 0 0,1 0 0 0 0,-1 1 0 0 0,0-1 0 0 0,1 0 0 0 0,-1 0 0 0 0,0 1 0 0 0,1-1 0 0 0,-1 0 0 0 0,0 0 0 0 0,1-1 0 0 0,-1 1 0 0 0,1 0 0 0 0,-1 0 0 0 0,0-1 0 0 0,1 1 0 0 0,-1-1 0 0 0,0 1 0 0 0,0-1 0 0 0,1 1 0 0 0,-1-1 0 0 0,1-1 0 0 0,12-6 0 0 0,0-1 0 0 0,0-1 0 0 0,-1 0 0 0 0,-1-1 0 0 0,12-12 0 0 0,52-66 0 0 0,-57 63 0 0 0,25-46 0 0 0,-5 8 0 0 0,-24 42 0 0 0,-15 18 0 0 0,-4 6 0 0 0,-4 4 0 0 0,4-3 0 0 0,0 1 0 0 0,1 0 0 0 0,-1 1 0 0 0,1-1 0 0 0,0 1 0 0 0,0-1 0 0 0,1 1 0 0 0,-1 0 0 0 0,1 0 0 0 0,0 0 0 0 0,0 0 0 0 0,1 0 0 0 0,-1 1 0 0 0,1-1 0 0 0,1 0 0 0 0,-1 8 0 0 0,1-4 0 0 0,5 0 0 0 0,-3-6 0 0 0,1-1 0 0 0,0 0 0 0 0,0 1 0 0 0,0-1 0 0 0,0 0 0 0 0,1 0 0 0 0,-1-1 0 0 0,0 1 0 0 0,1-1 0 0 0,-1 0 0 0 0,5 1 0 0 0,42 8 0 0 0,-44-9 0 0 0,4 0 0 0 0,-2 2 0 0 0,-6-2 0 0 0,-1 1 0 0 0,0 0 0 0 0,0-1 0 0 0,0 1 0 0 0,0-1 0 0 0,0 1 0 0 0,0 0 0 0 0,-1 0 0 0 0,1 0 0 0 0,0-1 0 0 0,-1 1 0 0 0,0 0 0 0 0,1 0 0 0 0,-1 0 0 0 0,0 0 0 0 0,0 0 0 0 0,0 0 0 0 0,0 0 0 0 0,-1 2 0 0 0,0 8 0 0 0,-6 22 0 0 0,5-25 0 0 0,-9 25 0 0 0,7-24 0 0 0,1 1 0 0 0,-3 11 0 0 0,6-21 0 0 0,0 0 0 0 0,0 0 0 0 0,0 0 0 0 0,-1 0 0 0 0,1 0 0 0 0,0 0 0 0 0,0 0 0 0 0,0 1 0 0 0,1-1 0 0 0,-1 0 0 0 0,0 0 0 0 0,0 0 0 0 0,1 0 0 0 0,-1 0 0 0 0,0 0 0 0 0,1 0 0 0 0,-1 0 0 0 0,1 0 0 0 0,-1 0 0 0 0,1-1 0 0 0,0 1 0 0 0,-1 0 0 0 0,1 0 0 0 0,0 0 0 0 0,0-1 0 0 0,-1 1 0 0 0,1 0 0 0 0,0-1 0 0 0,0 1 0 0 0,0 0 0 0 0,0-1 0 0 0,0 1 0 0 0,1-1 0 0 0,0 1 0 0 0,2 1 0 0 0,1-1 0 0 0,-1 1 0 0 0,1-1 0 0 0,0 0 0 0 0,-1 0 0 0 0,1-1 0 0 0,0 0 0 0 0,0 1 0 0 0,-1-2 0 0 0,1 1 0 0 0,0 0 0 0 0,0-1 0 0 0,-1 0 0 0 0,8-2 0 0 0,-2 0 0 0 0,0-1 0 0 0,0 0 0 0 0,0-1 0 0 0,-1 0 0 0 0,14-9 0 0 0,-7 3 0 0 0,0-2 0 0 0,-1 0 0 0 0,0-1 0 0 0,-1 0 0 0 0,-1-1 0 0 0,-1-1 0 0 0,17-26 0 0 0,-17 15 0 0 0,-12 22 0 0 0,-4 8 0 0 0,-3 7 0 0 0,7-10 0 0 0,-46 79 0 0 0,42-69 0 0 0,-1 0 0 0 0,2 0 0 0 0,-1 1 0 0 0,1 0 0 0 0,1-1 0 0 0,-2 16 0 0 0,4-25-100 0 0,0 0 1 0 0,0 0-1 0 0,-1 0 0 0 0,1 0 1 0 0,0 1-1 0 0,0-1 0 0 0,0 0 1 0 0,0 0-1 0 0,1 0 0 0 0,-1 0 0 0 0,0 0 1 0 0,0 0-1 0 0,1 0 0 0 0,-1 0 1 0 0,0 0-1 0 0,1 0 0 0 0,-1 0 1 0 0,1 0-1 0 0,0 0 0 0 0,-1 0 1 0 0,1 0-1 0 0,0 0 0 0 0,-1-1 1 0 0,1 1-1 0 0,0 0 0 0 0,0 0 0 0 0,0-1 1 0 0,0 1-1 0 0,-1-1 0 0 0,1 1 1 0 0,0-1-1 0 0,0 1 0 0 0,0-1 1 0 0,0 1-1 0 0,0-1 0 0 0,0 0 1 0 0,1 0-1 0 0,-1 1 0 0 0,1-1 1 0 0,3 0-680 0 0,-1 0 1 0 0,0-1 0 0 0,1 1 0 0 0,-1-1 0 0 0,0 0 0 0 0,7-2-1 0 0,-9 3 509 0 0,16-7-1777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1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207 353 17503 0 0,'1'-2'399'0'0,"34"-38"1068"0"0,4-5 399 0 0,-17 13 2242 0 0,-21 31-3084 0 0,-1 1-137 0 0,-1-1-583 0 0,0-5-196 0 0,0 6-9 0 0,0-1 0 0 0,0 1 0 0 0,-1-1 1 0 0,1 1-1 0 0,0 0 0 0 0,-1 0 0 0 0,1-1 1 0 0,0 1-1 0 0,-1 0 0 0 0,1 0 0 0 0,-1 0 1 0 0,1 0-1 0 0,-3 1 0 0 0,1 0-68 0 0,0-1 0 0 0,0 1 0 0 0,0 0 0 0 0,0 0 0 0 0,1 1-1 0 0,-1-1 1 0 0,0 0 0 0 0,0 1 0 0 0,1 0 0 0 0,-4 2 0 0 0,-23 24 188 0 0,10-9-170 0 0,-13 12-49 0 0,1 1 0 0 0,2 2 0 0 0,-35 51 0 0 0,58-77 0 0 0,1 0 0 0 0,0 1 0 0 0,0-1 0 0 0,1 1 0 0 0,0 0 0 0 0,1 0 0 0 0,0 0 0 0 0,0 1 0 0 0,-2 18 0 0 0,4-27 0 0 0,1-1 0 0 0,0 1 0 0 0,0 0 0 0 0,0 0 0 0 0,0 0 0 0 0,1 0 0 0 0,-1 0 0 0 0,0 0 0 0 0,0 0 0 0 0,0 0 0 0 0,1 0 0 0 0,-1 0 0 0 0,1 0 0 0 0,-1 0 0 0 0,0 0 0 0 0,1 0 0 0 0,0 0 0 0 0,-1-1 0 0 0,1 1 0 0 0,-1 0 0 0 0,1 0 0 0 0,0-1 0 0 0,0 1 0 0 0,-1 0 0 0 0,1-1 0 0 0,0 1 0 0 0,0-1 0 0 0,0 1 0 0 0,0-1 0 0 0,0 0 0 0 0,0 1 0 0 0,0-1 0 0 0,-1 0 0 0 0,1 1 0 0 0,0-1 0 0 0,0 0 0 0 0,0 0 0 0 0,2 0 0 0 0,-1 1 0 0 0,4-1 0 0 0,0 1 0 0 0,-1-1 0 0 0,1 1 0 0 0,-1-1 0 0 0,1-1 0 0 0,0 1 0 0 0,-1-1 0 0 0,1 0 0 0 0,-1-1 0 0 0,1 1 0 0 0,-1-1 0 0 0,0 0 0 0 0,1 0 0 0 0,5-4 0 0 0,6-5 0 0 0,0 0 0 0 0,26-24 0 0 0,-7 6 0 0 0,-8 4 0 0 0,0 0 0 0 0,-2-2 0 0 0,38-49 0 0 0,-35 36 0 0 0,-1-1 0 0 0,-3-1 0 0 0,31-65 0 0 0,-51 96 55 0 0,0 0 1 0 0,0 0-1 0 0,-1-1 0 0 0,0 0 1 0 0,-1 0-1 0 0,-1 0 0 0 0,2-16 1 0 0,-4 28-33 0 0,0 0 1 0 0,0-1-1 0 0,0 1 1 0 0,0-1-1 0 0,0 1 1 0 0,0 0 0 0 0,-1-1-1 0 0,1 1 1 0 0,0 0-1 0 0,0-1 1 0 0,0 1-1 0 0,0 0 1 0 0,0-1-1 0 0,-1 1 1 0 0,1 0 0 0 0,0 0-1 0 0,0-1 1 0 0,-1 1-1 0 0,1 0 1 0 0,0 0-1 0 0,0-1 1 0 0,-1 1-1 0 0,1 0 1 0 0,0 0 0 0 0,-1 0-1 0 0,1-1 1 0 0,0 1-1 0 0,-1 0 1 0 0,1 0-1 0 0,0 0 1 0 0,-1 0-1 0 0,1 0 1 0 0,0 0 0 0 0,-1 0-1 0 0,1 0 1 0 0,0 0-1 0 0,-1 0 1 0 0,0 0-1 0 0,-12 3 664 0 0,5 2-687 0 0,0 0 0 0 0,0 1 0 0 0,1 0 0 0 0,0 0 0 0 0,0 1 0 0 0,0 0 0 0 0,-10 14 0 0 0,-34 60 0 0 0,46-73 0 0 0,-14 27 0 0 0,1 2 0 0 0,1-1 0 0 0,3 2 0 0 0,1 0 0 0 0,1 1 0 0 0,-10 66 0 0 0,22-101-363 0 0,-1 0 0 0 0,1 0 0 0 0,0-1-1 0 0,0 1 1 0 0,0 0 0 0 0,0 0 0 0 0,1 0 0 0 0,0-1 0 0 0,0 1 0 0 0,0 0 0 0 0,0-1-1 0 0,0 1 1 0 0,2 3 0 0 0,-1-5 13 0 0,-1 0 0 0 0,0-1 0 0 0,1 1 0 0 0,-1 0 1 0 0,1-1-1 0 0,-1 1 0 0 0,1-1 0 0 0,0 0 0 0 0,0 1 0 0 0,-1-1 0 0 0,1 0 0 0 0,0 0 0 0 0,0 0 0 0 0,0-1 0 0 0,0 1 0 0 0,0 0 1 0 0,1-1-1 0 0,-1 1 0 0 0,0-1 0 0 0,0 0 0 0 0,0 1 0 0 0,0-1 0 0 0,1 0 0 0 0,1-1 0 0 0,15 0-7362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1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34 19351 0 0,'0'0'439'0'0,"6"-14"1065"0"0,-6 13-1258 0 0,1 1-1 0 0,-1-1 1 0 0,0 0 0 0 0,1 1-1 0 0,-1-1 1 0 0,0 0 0 0 0,0 0-1 0 0,0 1 1 0 0,0-1 0 0 0,0 0 0 0 0,0 0-1 0 0,0 1 1 0 0,0-1 0 0 0,0 0-1 0 0,0 0 1 0 0,0 1 0 0 0,0-1-1 0 0,-1-1 1 0 0,1 2-159 0 0,0-1 1 0 0,-1 1-1 0 0,1 0 0 0 0,0-1 1 0 0,-1 1-1 0 0,1 0 0 0 0,0 0 1 0 0,-1-1-1 0 0,1 1 1 0 0,-1 0-1 0 0,1 0 0 0 0,0 0 1 0 0,-1-1-1 0 0,1 1 0 0 0,-1 0 1 0 0,1 0-1 0 0,-1 0 0 0 0,1 0 1 0 0,-1 0-1 0 0,1 0 0 0 0,-1 0 1 0 0,-22 5 827 0 0,22-5-668 0 0,-25 11 11 0 0,1 0 0 0 0,0 2 0 0 0,1 1 0 0 0,0 1 0 0 0,-40 33 0 0 0,-6 7-526 0 0,66-52 190 0 0,0 1 1 0 0,0 0-1 0 0,1-1 1 0 0,-1 1-1 0 0,1 1 1 0 0,-4 4-1 0 0,7-8 415 0 0,0-1 138 0 0,4 11 206 0 0,-2-10-765 0 0,0 1-1 0 0,0 0 1 0 0,0-1-1 0 0,0 1 0 0 0,1-1 1 0 0,-1 0-1 0 0,0 0 1 0 0,1 0-1 0 0,-1 0 0 0 0,1 0 1 0 0,-1 0-1 0 0,1-1 1 0 0,0 0-1 0 0,-1 1 0 0 0,1-1 1 0 0,-1 0-1 0 0,1 0 1 0 0,0 0-1 0 0,4-1 0 0 0,8-1 145 0 0,0 0 0 0 0,16-6 0 0 0,-28 7-105 0 0,11-2 49 0 0,-1-1 0 0 0,0-1 0 0 0,0-1 0 0 0,0 0 0 0 0,-1 0 0 0 0,0-1 0 0 0,0-1 0 0 0,0 0 0 0 0,-1 0 0 0 0,0-1 0 0 0,-1-1 0 0 0,0 0 0 0 0,-1 0 0 0 0,0-1 0 0 0,9-14 0 0 0,-17 24 333 0 0,-1 1 138 0 0,-11 15 625 0 0,6-7-1098 0 0,0-1-1 0 0,0 1 1 0 0,0 0-1 0 0,1 0 1 0 0,0 0 0 0 0,1 1-1 0 0,0-1 1 0 0,0 1-1 0 0,-2 14 1 0 0,6-14-2 0 0,3-1-64 0 0,-2-7-32 0 0,-1 0 0 0 0,1 0 0 0 0,0 0 0 0 0,-1 0 0 0 0,1 0 0 0 0,0 0 0 0 0,0 0 1 0 0,0-1-1 0 0,0 1 0 0 0,0-1 0 0 0,0 1 0 0 0,-1-1 0 0 0,1 0 0 0 0,0 0 0 0 0,0 0 0 0 0,0 0 0 0 0,4-1 0 0 0,4 0-397 0 0,0-1 0 0 0,12-4 0 0 0,-18 5 331 0 0,73-26-6111 0 0,-55 19 4226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1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 21191 0 0,'0'0'480'0'0,"0"0"67"0"0,0 0 31 0 0,0 0-56 0 0,0 0-201 0 0,0 0 424 0 0,0 0 226 0 0,0 0 42 0 0,0 0-59 0 0,-6-2 255 0 0,2 3-1024 0 0,0-1-1 0 0,1 0 1 0 0,-1 1 0 0 0,0-1 0 0 0,0 1-1 0 0,1 0 1 0 0,-1 0 0 0 0,1 1-1 0 0,-1-1 1 0 0,1 1 0 0 0,-5 2-1 0 0,0 2-110 0 0,-1 1-1 0 0,-13 12 0 0 0,20-17-214 0 0,-37 33-622 0 0,-17 17 2246 0 0,43-38-1369 0 0,2-4-116 0 0,1 2-1 0 0,0-1 0 0 0,1 1 1 0 0,-10 16-1 0 0,18-27-334 0 0,1 0-238 0 0,-1 4 406 0 0,1-5 136 0 0,0 1 1 0 0,0-1-1 0 0,1 0 1 0 0,-1 1-1 0 0,0-1 0 0 0,1 0 1 0 0,-1 0-1 0 0,0 0 1 0 0,1 1-1 0 0,-1-1 1 0 0,1 0-1 0 0,-1 0 0 0 0,0 0 1 0 0,1 0-1 0 0,-1 0 1 0 0,0 1-1 0 0,1-1 1 0 0,-1 0-1 0 0,1 0 0 0 0,-1 0 1 0 0,1 0-1 0 0,-1 0 1 0 0,0 0-1 0 0,1 0 1 0 0,0-1-1 0 0,6 0 33 0 0,1 0 0 0 0,-1 0 0 0 0,0-1 0 0 0,0-1 0 0 0,1 1 0 0 0,-2-1 0 0 0,1 0 0 0 0,0 0 0 0 0,0-1 0 0 0,9-7 0 0 0,9-4 0 0 0,23-18 0 0 0,-40 31 0 0 0,-7 2 0 0 0,0 1-1 0 0,0-1 1 0 0,1 0-1 0 0,-1 1 1 0 0,0-1-1 0 0,0 1 1 0 0,0 0-1 0 0,0-1 1 0 0,0 1-1 0 0,0 0 1 0 0,0 0-1 0 0,0 0 1 0 0,0 0 0 0 0,0-1-1 0 0,0 1 1 0 0,-1 0-1 0 0,1 1 1 0 0,0-1-1 0 0,-1 0 1 0 0,1 0-1 0 0,-1 0 1 0 0,1 0-1 0 0,-1 0 1 0 0,1 1-1 0 0,-1-1 1 0 0,0 0 0 0 0,0 0-1 0 0,1 1 1 0 0,-1-1-1 0 0,0 2 1 0 0,0 5 38 0 0,0 0 0 0 0,-1 0 0 0 0,-2 14 0 0 0,1-8 225 0 0,0 21 433 0 0,2-26-549 0 0,0 0-1 0 0,-1 0 1 0 0,0 0-1 0 0,0 0 1 0 0,-6 17-1 0 0,-53 112-130 0 0,56-130-16 0 0,-4 8 0 0 0,-1 0 0 0 0,0-1 0 0 0,-1-1 0 0 0,0 1 0 0 0,-1-2 0 0 0,-1 1 0 0 0,-23 19 0 0 0,29-27 0 0 0,-1 0 0 0 0,0-1 0 0 0,-1 0 0 0 0,1 0 0 0 0,-1-1 0 0 0,0 1 0 0 0,-12 3 0 0 0,19-8-69 0 0,-1 1 0 0 0,0-1 0 0 0,1 0 0 0 0,-1 0 0 0 0,0 0 0 0 0,1 0 0 0 0,-1 0 0 0 0,0 0 0 0 0,0 0 0 0 0,1-1 0 0 0,-1 1 0 0 0,0-1 1 0 0,1 1-1 0 0,-1-1 0 0 0,1 1 0 0 0,-1-1 0 0 0,1 0 0 0 0,-1 0 0 0 0,1 0 0 0 0,-1 0 0 0 0,1 0 0 0 0,0 0 0 0 0,-1 0 0 0 0,1 0 0 0 0,-2-3 0 0 0,-1 0-267 0 0,1-1-1 0 0,-1 0 1 0 0,1 0-1 0 0,0 0 1 0 0,1 0 0 0 0,-4-7-1 0 0,5 9-126 0 0,0 0 0 0 0,0 0 0 0 0,1 0 0 0 0,-1 0 0 0 0,1 1-1 0 0,0-1 1 0 0,0 0 0 0 0,0 0 0 0 0,0 0 0 0 0,0 0 0 0 0,1-5 0 0 0,4-7-1584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1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17503 0 0,'15'-8'776'0'0,"-1"-2"0"0"0,-1 1 0 0 0,0-2 0 0 0,0 0 0 0 0,18-21 0 0 0,-24 24 62 0 0,0 0 0 0 0,0-1-1 0 0,-1 0 1 0 0,-1 0 0 0 0,1-1-1 0 0,3-10 1 0 0,-8 18-326 0 0,-1-8 118 0 0,0 1 996 0 0,-1 8-1578 0 0,1 1 0 0 0,-1 0 1 0 0,0 0-1 0 0,0 1 1 0 0,1-1-1 0 0,-1 0 1 0 0,0 0-1 0 0,1 0 1 0 0,-1 0-1 0 0,0 0 0 0 0,1 1 1 0 0,-1-1-1 0 0,1 0 1 0 0,-1 1-1 0 0,0-1 1 0 0,1 0-1 0 0,-1 1 1 0 0,0 0-1 0 0,-4 3-48 0 0,0-1 0 0 0,0 1 0 0 0,0 1 0 0 0,0-1 0 0 0,-7 11 0 0 0,-19 27 0 0 0,30-39 0 0 0,-8 9 0 0 0,6-9 0 0 0,0 1 0 0 0,1 0 0 0 0,-1 0 0 0 0,1 0 0 0 0,-1 0 0 0 0,1 0 0 0 0,0 0 0 0 0,1 1 0 0 0,-1-1 0 0 0,1 1 0 0 0,0-1 0 0 0,0 1 0 0 0,0-1 0 0 0,0 1 0 0 0,1 0 0 0 0,0-1 0 0 0,0 1 0 0 0,1 6 0 0 0,3-3 0 0 0,-2-6 0 0 0,-1-1 0 0 0,1 1 0 0 0,0-1 0 0 0,1 1 0 0 0,-1-1 0 0 0,0 0 0 0 0,0 0 0 0 0,0 0 0 0 0,1 0 0 0 0,-1-1 0 0 0,0 1 0 0 0,1-1 0 0 0,-1 1 0 0 0,1-1 0 0 0,-1 0 0 0 0,0 0 0 0 0,1 0 0 0 0,-1 0 0 0 0,1 0 0 0 0,-1 0 0 0 0,1-1 0 0 0,-1 1 0 0 0,4-2 0 0 0,7-2 0 0 0,-1-1 0 0 0,0 0 0 0 0,13-7 0 0 0,-19 9 0 0 0,13-7 0 0 0,-1-1 0 0 0,0-1 0 0 0,25-22 0 0 0,43-48 0 0 0,-75 71 0 0 0,-11 11 0 0 0,0 0 0 0 0,0 1 0 0 0,0-1 0 0 0,0 0 0 0 0,0 0 0 0 0,0 0 0 0 0,0 0 0 0 0,0 0 0 0 0,0 1 0 0 0,0-1 0 0 0,0 0 0 0 0,0 0 0 0 0,0 0 0 0 0,0 0 0 0 0,0 0 0 0 0,0 0 0 0 0,0 1 0 0 0,0-1 0 0 0,0 0 0 0 0,0 0 0 0 0,0 0 0 0 0,0 0 0 0 0,0 0 0 0 0,0 0 0 0 0,0 0 0 0 0,1 1 0 0 0,-1-1 0 0 0,0 0 0 0 0,0 0 0 0 0,0 0 0 0 0,0 0 0 0 0,0 0 0 0 0,0 0 0 0 0,0 0 0 0 0,1 0 0 0 0,-1 0 0 0 0,0 0 0 0 0,0 0 0 0 0,0 0 0 0 0,0 0 0 0 0,0 0 0 0 0,0 0 0 0 0,1 0 0 0 0,-1 0 0 0 0,0 0 0 0 0,0 0 0 0 0,0 0 0 0 0,0 0 0 0 0,0 0 0 0 0,1 0 0 0 0,-1 0 0 0 0,0 0 0 0 0,0 0 0 0 0,0 0 0 0 0,0 0 0 0 0,0 0 0 0 0,0 0 0 0 0,0 0 0 0 0,1 0 0 0 0,-1 0 0 0 0,0 0 0 0 0,0-1 0 0 0,-2 14 0 0 0,2-12 0 0 0,-28 137 0 0 0,28-137 0 0 0,0-1 0 0 0,0 0 0 0 0,0 1 0 0 0,-1-1 0 0 0,1 0 0 0 0,0 1 0 0 0,0-1 0 0 0,0 0 0 0 0,0 0 0 0 0,0 1 0 0 0,0-1 0 0 0,0 0 0 0 0,0 1 0 0 0,0-1 0 0 0,0 0 0 0 0,0 1 0 0 0,0-1 0 0 0,0 0 0 0 0,0 1 0 0 0,0-1 0 0 0,1 0 0 0 0,-1 1 0 0 0,0-1 0 0 0,0 0 0 0 0,0 0 0 0 0,0 1 0 0 0,1-1 0 0 0,-1 0 0 0 0,0 0 0 0 0,0 1 0 0 0,0-1 0 0 0,1 0 0 0 0,-1 0 0 0 0,0 1 0 0 0,1-1 0 0 0,-1 0 0 0 0,0 0 0 0 0,0 0 0 0 0,1 0 0 0 0,-1 0 0 0 0,0 1 0 0 0,1-1 0 0 0,-1 0 0 0 0,0 0 0 0 0,1 0 0 0 0,-1 0 0 0 0,0 0 0 0 0,1 0 0 0 0,-1 0 0 0 0,0 0 0 0 0,0 0 0 0 0,1 0 0 0 0,-1 0 0 0 0,0 0 0 0 0,1-1 0 0 0,-1 1 0 0 0,1 0 0 0 0,1 1 0 0 0,0-1 0 0 0,0 0 0 0 0,0 0 0 0 0,0 0 0 0 0,0 0 0 0 0,0 0 0 0 0,0 0 0 0 0,0-1 0 0 0,1 1 0 0 0,-1-1 0 0 0,0 1 0 0 0,0-1 0 0 0,3-1 0 0 0,2-2 0 0 0,2 1 0 0 0,0-2 0 0 0,0 1 0 0 0,-1-1 0 0 0,14-10 0 0 0,11-6 0 0 0,11-5 0 0 0,-24 13 0 0 0,0 2 0 0 0,0 0 0 0 0,39-14 0 0 0,-55 24 0 0 0,0 0 0 0 0,1 0 0 0 0,-1 0 0 0 0,0 0 0 0 0,0 1 0 0 0,1 0 0 0 0,-1 0 0 0 0,0 0 0 0 0,1 0 0 0 0,-1 1 0 0 0,0-1 0 0 0,0 1 0 0 0,7 2 0 0 0,-9-2 0 0 0,1 1 0 0 0,0-1 0 0 0,-1 1 0 0 0,1 0 0 0 0,-1-1 0 0 0,0 1 0 0 0,1 0 0 0 0,-1 1 0 0 0,0-1 0 0 0,0 0 0 0 0,0 0 0 0 0,-1 1 0 0 0,1-1 0 0 0,0 1 0 0 0,-1 0 0 0 0,0-1 0 0 0,1 1 0 0 0,-1 0 0 0 0,1 4 0 0 0,15 68 0 0 0,-15-67 0 0 0,3-1 0 0 0,1-2 0 0 0,1-4 0 0 0,-6-2-147 0 0,0 0-1 0 0,0 1 1 0 0,0-1 0 0 0,0 0-1 0 0,0 0 1 0 0,0 0 0 0 0,0 0-1 0 0,-1 0 1 0 0,1 0 0 0 0,0 0-1 0 0,-1 0 1 0 0,1 0 0 0 0,-1 0-1 0 0,1 0 1 0 0,-1 0 0 0 0,1 0-1 0 0,-1 0 1 0 0,0 0 0 0 0,1-1-1 0 0,-1 1 1 0 0,0 0 0 0 0,0 0-1 0 0,0 0 1 0 0,0-1 0 0 0,0 1-1 0 0,0 0 1 0 0,-1-2 0 0 0,1 2 69 0 0,0-15-1455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1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13823 0 0,'0'0'630'0'0,"0"0"-13"0"0,10-12-158 0 0,25-27 6198 0 0,54-67-1245 0 0,-75 88-4779 0 0,-1-1 0 0 0,15-28 1 0 0,-28 44-523 0 0,-3 5-64 0 0,-5 6-40 0 0,0 6-7 0 0,0-1 0 0 0,1 1 0 0 0,0 0 0 0 0,2 1 0 0 0,-1 0 0 0 0,2 0 0 0 0,0 0 0 0 0,1 0 0 0 0,0 1 0 0 0,0 15 0 0 0,3-14 0 0 0,1-15 0 0 0,2 7 0 0 0,2-2-64 0 0,-4-7-20 0 0,1 1-1 0 0,-1 0 1 0 0,0-1 0 0 0,0 1-1 0 0,0-1 1 0 0,0 0 0 0 0,1 1-1 0 0,-1-1 1 0 0,0 0-1 0 0,0 0 1 0 0,1 0 0 0 0,-1 1-1 0 0,0-2 1 0 0,1 1 0 0 0,-1 0-1 0 0,0 0 1 0 0,0 0 0 0 0,1 0-1 0 0,-1-1 1 0 0,0 1 0 0 0,0-1-1 0 0,2 0 1 0 0,-1 0-481 0 0,1 0-1 0 0,-1-1 1 0 0,0 1 0 0 0,1-1-1 0 0,-1 0 1 0 0,0 0 0 0 0,0 0-1 0 0,0 0 1 0 0,2-3 0 0 0,2-4-1482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2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21191 0 0,'0'0'480'0'0,"0"0"67"0"0,0 0 31 0 0,0 0-56 0 0,3-2-341 0 0,10-3-89 0 0,-10 4 279 0 0,17 0 1069 0 0,-15 1-1703 0 0,0 0 1 0 0,-1 1-1 0 0,1 0 0 0 0,-1 0 1 0 0,1 0-1 0 0,-1 1 1 0 0,1-1-1 0 0,-1 1 0 0 0,7 4 1 0 0,-5-3-1105 0 0,4 3-6483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2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19351 0 0,'0'0'439'0'0,"0"0"62"0"0,0 0 33 0 0,0 0-65 0 0,0 0-169 0 0,0 0 442 0 0,4 7 1242 0 0,-3-5-1885 0 0,0 0-1 0 0,0 0 1 0 0,0 0-1 0 0,0 1 1 0 0,0-1-1 0 0,-1 0 1 0 0,1 1-1 0 0,-1-1 1 0 0,0 1-1 0 0,0-1 1 0 0,0 0-1 0 0,0 1 1 0 0,0-1-1 0 0,0 1 1 0 0,-1 2-1 0 0,-2 4 425 0 0,1 0-1 0 0,-8 14 0 0 0,5-9-370 0 0,-43 84 1086 0 0,10-25-428 0 0,35-64-810 0 0,3-1 0 0 0,1-7 0 0 0,0 0 0 0 0,0-1 0 0 0,1 1 0 0 0,-1 0 0 0 0,0-1 0 0 0,1 1 0 0 0,-1-1 0 0 0,0 1 0 0 0,1-1 0 0 0,-1 0 0 0 0,0 0 0 0 0,1 1 0 0 0,-1-1 0 0 0,1 0 0 0 0,-1 0 0 0 0,0 0 0 0 0,3-1 0 0 0,24-3 0 0 0,-7-1 0 0 0,30-12 0 0 0,-8 1 0 0 0,-12 7 0 0 0,-12 4 0 0 0,35-14 0 0 0,-27 10-362 0 0,-24 9 269 0 0,1-1 0 0 0,0 0 0 0 0,-1 0 0 0 0,1 0 0 0 0,-1-1 1 0 0,1 1-1 0 0,-1-1 0 0 0,0 0 0 0 0,1 0 0 0 0,2-2 0 0 0,3-10-2343 0 0,-6 7-85 0 0,-1 0-6010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2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17503 0 0,'0'0'803'0'0,"0"0"-18"0"0,0 0-290 0 0,0 0 626 0 0,0 0 331 0 0,0 0 69 0 0,0 0-123 0 0,1 2-576 0 0,0 4-645 0 0,1 1-1 0 0,-1 0 0 0 0,0 0 0 0 0,-1 0 0 0 0,0 0 0 0 0,0 0 0 0 0,0 0 0 0 0,-1-1 0 0 0,-3 14 0 0 0,-3 8 774 0 0,-11 27 0 0 0,12-38-848 0 0,-95 229-102 0 0,78-197 0 0 0,15-31 0 0 0,1 0 0 0 0,-8 30 0 0 0,14-39-133 0 0,0-7-563 0 0,10 2-2314 0 0,0-2-3449 0 0,0-3-1891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30 104 13823 0 0,'0'0'315'0'0,"1"-2"45"0"0,28-27 426 0 0,1-1 1243 0 0,-13 5 3036 0 0,-8 9-3004 0 0,-8 14-1549 0 0,-1 2 0 0 0,0 0 0 0 0,0 0 0 0 0,0 0 0 0 0,0 0-68 0 0,-1 2-289 0 0,-8 11-137 0 0,4-5-18 0 0,0 0-1 0 0,-11 11 1 0 0,7-10 0 0 0,0 1 0 0 0,1 0 0 0 0,1 1 0 0 0,0 0 0 0 0,0 0 0 0 0,1 0 0 0 0,1 1 0 0 0,0 0 0 0 0,0 0 0 0 0,-5 25 0 0 0,9-33 0 0 0,0 0 0 0 0,1 1 0 0 0,0-1 0 0 0,0 0 0 0 0,0 8 0 0 0,5 1 0 0 0,-1-10 0 0 0,-3-3 0 0 0,2 2 0 0 0,0-1 0 0 0,0 0 0 0 0,0 0 0 0 0,0 0 0 0 0,0 0 0 0 0,0 0 0 0 0,0-1 0 0 0,0 1 0 0 0,0-1 0 0 0,0 0 0 0 0,0 0 0 0 0,0 0 0 0 0,1 0 0 0 0,-1-1 0 0 0,0 1 0 0 0,0-1 0 0 0,0 0 0 0 0,0 1 0 0 0,0-2 0 0 0,0 1 0 0 0,5-3 0 0 0,-1 1 0 0 0,0-1 0 0 0,0 0 0 0 0,-1-1 0 0 0,0 1 0 0 0,1-1 0 0 0,-2 0 0 0 0,11-12 0 0 0,-9 9 0 0 0,0-2 0 0 0,0 1 0 0 0,-2 0 0 0 0,1-1 0 0 0,-1 0 0 0 0,0-1 0 0 0,-1 1 0 0 0,0-1 0 0 0,-1 0 0 0 0,0 0 0 0 0,-1 0 0 0 0,0 0 0 0 0,-1 0 0 0 0,0-14 0 0 0,-2 17 0 0 0,-6 0 0 0 0,6 8 28 0 0,0-1 0 0 0,-1 1 0 0 0,1-1 1 0 0,0 1-1 0 0,0-1 0 0 0,-1 1 0 0 0,1 0 0 0 0,0-1 0 0 0,0 1 0 0 0,-1 0 1 0 0,1 0-1 0 0,0 0 0 0 0,-1 0 0 0 0,1 0 0 0 0,0 0 0 0 0,-1 1 0 0 0,1-1 0 0 0,0 0 1 0 0,0 1-1 0 0,-1-1 0 0 0,1 1 0 0 0,0-1 0 0 0,0 1 0 0 0,-1 0 0 0 0,-3 2 64 0 0,1 0 0 0 0,-1 0 0 0 0,1 1 0 0 0,-5 5 0 0 0,8-8-592 0 0,1-1 126 0 0,-1 8 984 0 0,0-8-598 0 0,1 1 0 0 0,0-1 0 0 0,0 0 0 0 0,-1 1 0 0 0,1-1 0 0 0,0 1 0 0 0,0-1 0 0 0,0 1 0 0 0,0-1 0 0 0,0 1 0 0 0,0 0 0 0 0,0-1 0 0 0,0 1 0 0 0,0-1 0 0 0,0 1 0 0 0,0-1 0 0 0,0 1 0 0 0,0-1 0 0 0,0 1 0 0 0,0-1 0 0 0,1 1 0 0 0,4 1-77 0 0,0-1 0 0 0,0 0 0 0 0,-1 0 0 0 0,1 0 0 0 0,0-1 0 0 0,0 0 0 0 0,0 0 0 0 0,7-1 0 0 0,44-8-422 0 0,-41 6 452 0 0,82-19 35 0 0,-84 21 0 0 0,0 3 0 0 0,-4 5 0 0 0,-8-6 38 0 0,0 1 0 0 0,-1-1-1 0 0,1 1 1 0 0,-1-1 0 0 0,1 1-1 0 0,-1-1 1 0 0,1 1 0 0 0,-1-1 0 0 0,0 1-1 0 0,0-1 1 0 0,1 1 0 0 0,-1-1 0 0 0,0 1-1 0 0,-1-1 1 0 0,1 1 0 0 0,0 0-1 0 0,0-1 1 0 0,-1 1 0 0 0,1-1 0 0 0,-1 1-1 0 0,0 1 1 0 0,-2 5 326 0 0,-1 0 1 0 0,-7 11-1 0 0,7-12-295 0 0,-26 39-69 0 0,27-44 0 0 0,4-7 0 0 0,5-8 0 0 0,13-7 0 0 0,0 1 0 0 0,2 1 0 0 0,0 1 0 0 0,1 0 0 0 0,35-19 0 0 0,-43 29 0 0 0,0 3 0 0 0,0 7 0 0 0,-2 7 0 0 0,-8 3 0 0 0,-3 8 0 0 0,-3-16 0 0 0,1-1 0 0 0,-1 3 0 0 0,0 2 0 0 0,8 14 0 0 0,4 1 0 0 0,-10-24 0 0 0,0 1 0 0 0,1-1 0 0 0,-1 1 0 0 0,0-1 0 0 0,0 1 0 0 0,0-1 0 0 0,1 1 0 0 0,-1-1 0 0 0,0 1 0 0 0,0-1 0 0 0,0 1 0 0 0,0-1 0 0 0,0 1 0 0 0,0-1 0 0 0,0 1 0 0 0,0-1 0 0 0,0 1 0 0 0,0-1 0 0 0,0 1 0 0 0,0-1 0 0 0,-1 1 0 0 0,1-1 0 0 0,0 1 0 0 0,0-1 0 0 0,-1 1 0 0 0,-4 7-64 0 0,4-7-273 0 0,1-1-138 0 0,0 0-33 0 0,0 0-140 0 0,0 0-572 0 0,0 0-253 0 0,11-6-6662 0 0,3 1 867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2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20 21191 0 0,'0'0'480'0'0,"0"0"67"0"0,0 0 31 0 0,0 0-56 0 0,1-1-341 0 0,0-1-17 0 0,0 1-152 0 0,-1 0 1 0 0,1 0-1 0 0,0 0 1 0 0,-1 0-1 0 0,1 0 1 0 0,0 0-1 0 0,0 0 1 0 0,0 0-1 0 0,0 1 0 0 0,0-1 1 0 0,0 0-1 0 0,0 1 1 0 0,0-1-1 0 0,0 1 1 0 0,2-2-1 0 0,9 0 3758 0 0,-10 2-3354 0 0,-2 0 80 0 0,-7 19 607 0 0,-2 7-1084 0 0,-7 14-22 0 0,-35 46 512 0 0,30-52-124 0 0,1 1 0 0 0,1 0-1 0 0,-16 47 1 0 0,30-69-385 0 0,0 2 0 0 0,0 0 0 0 0,-2 15 0 0 0,6-26 0 0 0,1-1 0 0 0,-1 1 0 0 0,1-1 0 0 0,0 0 0 0 0,0 1 0 0 0,0-1 0 0 0,1 1 0 0 0,-1-1 0 0 0,1 1 0 0 0,-1-1 0 0 0,1 0 0 0 0,0 1 0 0 0,1-1 0 0 0,-1 0 0 0 0,2 3 0 0 0,-2-4-19 0 0,1 0-1 0 0,-1-1 1 0 0,0 1-1 0 0,1-1 1 0 0,-1 1-1 0 0,1-1 1 0 0,0 0-1 0 0,0 1 1 0 0,-1-1 0 0 0,1 0-1 0 0,0 0 1 0 0,0 0-1 0 0,0 0 1 0 0,0-1-1 0 0,0 1 1 0 0,0-1-1 0 0,0 1 1 0 0,0-1-1 0 0,0 1 1 0 0,0-1 0 0 0,1 0-1 0 0,-1 0 1 0 0,0 0-1 0 0,0 0 1 0 0,0-1-1 0 0,0 1 1 0 0,4-2-1 0 0,4-1-189 0 0,0 0 1 0 0,0-1-1 0 0,-1 0 0 0 0,13-8 0 0 0,-12 7 15 0 0,-5 2-459 0 0,1-1-1 0 0,-1 0 0 0 0,0 0 1 0 0,0 0-1 0 0,0 0 0 0 0,-1-1 1 0 0,0 0-1 0 0,0 0 0 0 0,0 0 1 0 0,0 0-1 0 0,5-10 0 0 0,-1-1-7535 0 0</inkml:trace>
  <inkml:trace contextRef="#ctx0" brushRef="#br0" timeOffset="1">59 240 13823 0 0,'-2'0'115'0'0,"-1"0"0"0"0,1 0 0 0 0,-1 0 0 0 0,1 1 0 0 0,-1-1 0 0 0,1 1-1 0 0,-1 0 1 0 0,1 0 0 0 0,0-1 0 0 0,0 1 0 0 0,-1 1 0 0 0,1-1 0 0 0,0 0 0 0 0,-3 3-1 0 0,-11 6 531 0 0,15-10 327 0 0,1 0 42 0 0,0 1-930 0 0,0-1 1 0 0,-1 0-1 0 0,1 0 1 0 0,0 0-1 0 0,0 0 1 0 0,0 0 0 0 0,-1 1-1 0 0,1-1 1 0 0,0 0-1 0 0,0 0 1 0 0,0 0-1 0 0,0 1 1 0 0,0-1-1 0 0,-1 0 1 0 0,1 0 0 0 0,0 1-1 0 0,0-1 1 0 0,0 0-1 0 0,0 0 1 0 0,0 1-1 0 0,0-1 1 0 0,0 0 0 0 0,0 0-1 0 0,0 1 1 0 0,0-1-1 0 0,0 0 1 0 0,0 0-1 0 0,0 1 1 0 0,0-1-1 0 0,0 0 1 0 0,0 0 0 0 0,0 1-1 0 0,0-1 1 0 0,0 0-1 0 0,0 0 1 0 0,1 1-1 0 0,-1-1 1 0 0,0 0 0 0 0,0 0-1 0 0,0 0 1 0 0,0 1-1 0 0,0-1 1 0 0,1 0-1 0 0,-1 0 1 0 0,0 0-1 0 0,0 0 1 0 0,0 1 0 0 0,1-1-1 0 0,-1 0 1 0 0,0 0-1 0 0,0 0 1 0 0,1 0-1 0 0,-1 0 1 0 0,0 0 0 0 0,0 0-1 0 0,1 0 1 0 0,13 8 1353 0 0,-5-6-1338 0 0,-1 0-1 0 0,1 0 1 0 0,0-1-1 0 0,-1-1 1 0 0,1 1 0 0 0,12-2-1 0 0,52-9 336 0 0,-53 5-2229 0 0,-2 1-3450 0 0,2 1-2718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2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0-126 0 0,0 0 204 0 0,0 0 111 0 0,0 0 22 0 0,0 0-66 0 0,0 0-358 0 0,0 0-406 0 0,0 0-154 0 0,0 0-33 0 0,0 0-72 0 0,0 0-285 0 0,0 0-126 0 0,0 0-574 0 0,0 0-2186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2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130 139 13823 0 0,'9'-7'545'0'0,"1"0"64"0"0,-1 0-1 0 0,13-14 1 0 0,-21 18 706 0 0,1-1-610 0 0,-3 2 5516 0 0,-2 2-6191 0 0,1 0 0 0 0,0-1-1 0 0,0 1 1 0 0,0 0 0 0 0,0 0-1 0 0,0 0 1 0 0,0 1 0 0 0,0-1-1 0 0,-1 0 1 0 0,1 1 0 0 0,0-1-1 0 0,0 1 1 0 0,0 0 0 0 0,0 0 0 0 0,0 0-1 0 0,1 0 1 0 0,-3 1 0 0 0,-6 5 218 0 0,-18 14 1 0 0,10-6-149 0 0,7-7-15 0 0,0 1 0 0 0,0 0 0 0 0,-10 12-1 0 0,18-18-34 0 0,-1 2-1 0 0,1-1 0 0 0,0 0 1 0 0,0 0-1 0 0,0 1 0 0 0,1 0 0 0 0,0-1 1 0 0,0 1-1 0 0,0 0 0 0 0,0 0 0 0 0,-1 8 1 0 0,3-12-20 0 0,0 1-1 0 0,-1-1 1 0 0,1 1 0 0 0,0-1 0 0 0,0 1-1 0 0,1-1 1 0 0,-1 1 0 0 0,0-1 0 0 0,0 0-1 0 0,1 1 1 0 0,-1-1 0 0 0,1 1 0 0 0,-1-1 0 0 0,1 0-1 0 0,-1 1 1 0 0,1-1 0 0 0,0 0 0 0 0,0 0-1 0 0,0 1 1 0 0,-1-1 0 0 0,1 0 0 0 0,3 2-1 0 0,-2-2 7 0 0,0 1 1 0 0,1-1-1 0 0,-1 0 0 0 0,1 0 0 0 0,-1 0 0 0 0,1 0 0 0 0,-1 0 0 0 0,1-1 0 0 0,0 1 0 0 0,-1-1 0 0 0,6 1 0 0 0,5-1-36 0 0,-1 0 0 0 0,1-1 0 0 0,-1 0 0 0 0,1-1 0 0 0,-1 0 0 0 0,0-1 0 0 0,19-7 0 0 0,-23 7 0 0 0,-1-1 0 0 0,0 1 0 0 0,0-1 0 0 0,0 0 0 0 0,0 0 0 0 0,0-1 0 0 0,-1 0 0 0 0,0-1 0 0 0,0 1 0 0 0,-1-1 0 0 0,1 0 0 0 0,8-13 0 0 0,-7 7 205 0 0,-1 0 0 0 0,0 0-1 0 0,-1 0 1 0 0,7-22 0 0 0,-10 27-112 0 0,-1 0 0 0 0,0 0 0 0 0,0 0 0 0 0,0-1 1 0 0,-1 1-1 0 0,0 0 0 0 0,-1 0 0 0 0,0 0 0 0 0,0-1 0 0 0,-2-9 0 0 0,2 16-142 0 0,1-1 0 0 0,-1 1 0 0 0,1 0 0 0 0,-1-1 0 0 0,1 1 0 0 0,-1-1 0 0 0,0 1 1 0 0,0 0-1 0 0,0 0 0 0 0,0-1 0 0 0,0 1 0 0 0,0 0 0 0 0,0 0 0 0 0,0 0 0 0 0,0 0 0 0 0,0 0 0 0 0,0 0 0 0 0,-1 0 0 0 0,1 1 0 0 0,-2-2 0 0 0,1 1-132 0 0,-1 1 0 0 0,1 0-1 0 0,0-1 1 0 0,0 1 0 0 0,-1 0-1 0 0,1 0 1 0 0,0 0 0 0 0,0 0-1 0 0,-1 0 1 0 0,1 1 0 0 0,0-1-1 0 0,-3 2 1 0 0,-4 1-688 0 0,-1 1-1 0 0,1 0 1 0 0,0 1 0 0 0,-13 9-1 0 0,14-6-3151 0 0,8-8 1974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2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64 15663 0 0,'0'0'356'0'0,"0"0"50"0"0,0 0 20 0 0,2-1-42 0 0,3 0-275 0 0,1-1 0 0 0,-1 0 1 0 0,1 0-1 0 0,9-6 0 0 0,9-7 5140 0 0,-22 14-5030 0 0,0-1 0 0 0,0 0 0 0 0,0 1 0 0 0,-1-1 0 0 0,1 0 1 0 0,2-4-1 0 0,4-3 680 0 0,-7 8-387 0 0,-6-5 2048 0 0,4 6-2545 0 0,-3-1 78 0 0,1 1 0 0 0,-1 0 0 0 0,0 1-1 0 0,0-1 1 0 0,0 1 0 0 0,0-1-1 0 0,0 1 1 0 0,1 0 0 0 0,-1 0 0 0 0,0 1-1 0 0,-4 2 1 0 0,-19 10-93 0 0,-9 6 0 0 0,21-10 0 0 0,1 1 0 0 0,0 0 0 0 0,0 1 0 0 0,1 0 0 0 0,1 1 0 0 0,0 1 0 0 0,-16 24 0 0 0,23-30 0 0 0,0 1 0 0 0,0 0 0 0 0,-5 15 0 0 0,9-15 0 0 0,5-1 0 0 0,-3-7 0 0 0,0 0 0 0 0,0 1 0 0 0,0-2 0 0 0,1 1 0 0 0,-1 0 0 0 0,0 0 0 0 0,1 0 0 0 0,-1 0 0 0 0,0-1 0 0 0,1 1 0 0 0,-1-1 0 0 0,1 1 0 0 0,-1-1 0 0 0,1 1 0 0 0,-1-1 0 0 0,1 0 0 0 0,-1 0 0 0 0,1 0 0 0 0,-1 0 0 0 0,1 0 0 0 0,-1 0 0 0 0,3 0 0 0 0,4-2 0 0 0,0 1 0 0 0,0-1 0 0 0,8-4 0 0 0,1 1 0 0 0,41-12 0 0 0,-31 9 0 0 0,0 0 0 0 0,54-6 0 0 0,-74 13 0 0 0,-3 0 0 0 0,0 1 0 0 0,0 0 0 0 0,-1 0 0 0 0,1 0 0 0 0,7 1 0 0 0,-10 0 0 0 0,1-1 0 0 0,-1 1 0 0 0,0-1 0 0 0,1 1 0 0 0,-1 0 0 0 0,0-1 0 0 0,0 1 0 0 0,1 0 0 0 0,-1 0 0 0 0,0 0 0 0 0,0 0 0 0 0,0 0 0 0 0,0 0 0 0 0,0 1 0 0 0,0-1 0 0 0,-1 0 0 0 0,1 0 0 0 0,1 3 0 0 0,0 2 79 0 0,0 0 0 0 0,0 0-1 0 0,0 0 1 0 0,-1 0 0 0 0,0 0 0 0 0,0 1-1 0 0,-1-1 1 0 0,0 0 0 0 0,0 1 0 0 0,0-1-1 0 0,-1 0 1 0 0,-2 11 0 0 0,-2 4 262 0 0,-1 0 1 0 0,-11 27-1 0 0,-12 27-341 0 0,-76 170 0 0 0,85-211 0 0 0,-27 34 0 0 0,39-57 0 0 0,-2 3 0 0 0,-1-1 0 0 0,0 0 0 0 0,0-1 0 0 0,-2-1 0 0 0,1 1 0 0 0,-1-2 0 0 0,-21 13 0 0 0,31-21 0 0 0,-4 2 0 0 0,1 0 0 0 0,-1 0 0 0 0,1-1 0 0 0,-1 0 0 0 0,0 0 0 0 0,0-1 0 0 0,-1 1 0 0 0,1-2 0 0 0,-11 2 0 0 0,6 0 0 0 0,9-3 0 0 0,1 1 0 0 0,-1-1 0 0 0,1 0 0 0 0,-1 1 0 0 0,1-1 0 0 0,-1 0 0 0 0,0 0 0 0 0,1-1 0 0 0,-1 1 0 0 0,1 0 0 0 0,-1-1 0 0 0,1 0 0 0 0,-4-1 0 0 0,6 3 0 0 0,0-1 0 0 0,-1 0 0 0 0,1 0 0 0 0,-1-1 0 0 0,1 1 0 0 0,-1 0 0 0 0,1 0 0 0 0,0 0 0 0 0,-1 0 0 0 0,1 0 0 0 0,0 0 0 0 0,-1 0 0 0 0,1-1 0 0 0,-1 1 0 0 0,1 0 0 0 0,0 0 0 0 0,-1-1 0 0 0,1 1 0 0 0,0 0 0 0 0,-1 0 0 0 0,1-1 0 0 0,0 1 0 0 0,0 0 0 0 0,-1-1 0 0 0,1 1 0 0 0,0 0 0 0 0,0-1 0 0 0,0 1 0 0 0,0-1 0 0 0,-1 1 0 0 0,1 0 0 0 0,0-1 0 0 0,0 1 0 0 0,0-1 0 0 0,0 1 0 0 0,0-1 0 0 0,-1-1 0 0 0,1 0 0 0 0,0 0 0 0 0,-1 0 0 0 0,1-1 0 0 0,0 1 0 0 0,0 0 0 0 0,0 0 0 0 0,0 0 0 0 0,0 0 0 0 0,1 0 0 0 0,-1 0 0 0 0,1 0 0 0 0,-1 0 0 0 0,1 0 0 0 0,0 0 0 0 0,0 0 0 0 0,1-3 0 0 0,3-3 0 0 0,1-1 0 0 0,8-10 0 0 0,-10 13 0 0 0,17-20 0 0 0,2 1 0 0 0,27-25 0 0 0,54-38 0 0 0,-36 32 0 0 0,41-45-2793 0 0,-83 75 1770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2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158 134 8287 0 0,'0'0'382'0'0,"0"0"-8"0"0,1-1-240 0 0,12-12 1432 0 0,0 0 0 0 0,1 1 0 0 0,1 0 0 0 0,-1 1 1 0 0,2 1-1 0 0,18-10 0 0 0,16-10 2184 0 0,-41 21-2282 0 0,-9 7 437 0 0,-6 4-1110 0 0,-178 100 733 0 0,153-84-1451 0 0,40-23-77 0 0,8-5 0 0 0,0 0 0 0 0,36-13 0 0 0,-25 13 0 0 0,-17 6 0 0 0,1 0 0 0 0,-1 0 0 0 0,1 1 0 0 0,0 1 0 0 0,0 0 0 0 0,21-1 0 0 0,-18 6 0 0 0,-12 0 0 0 0,-1-1 0 0 0,0 1 0 0 0,0 0 0 0 0,0-1 0 0 0,0 1 0 0 0,0 0 0 0 0,-1 0 0 0 0,1 0 0 0 0,-1 1 0 0 0,1-1 0 0 0,-1 0 0 0 0,0 0 0 0 0,-1 1 0 0 0,1-1 0 0 0,0 0 0 0 0,-1 1 0 0 0,0 3 0 0 0,1 0 0 0 0,-1-1 0 0 0,0 1 0 0 0,-1 0 0 0 0,1-1 0 0 0,-2 1 0 0 0,1-1 0 0 0,-3 9 0 0 0,2-11 0 0 0,0 0 0 0 0,0-1 0 0 0,-1 1 0 0 0,0 0 0 0 0,1-1 0 0 0,-1 0 0 0 0,-7 6 0 0 0,-26 20 0 0 0,35-28 0 0 0,-18 13 0 0 0,0-1 0 0 0,-1 0 0 0 0,-28 12 0 0 0,46-24 0 0 0,1-1 0 0 0,-1 1 0 0 0,0 0 0 0 0,0 0 0 0 0,0-1 0 0 0,0 1 0 0 0,1-1 0 0 0,-1 0 0 0 0,-3 1 0 0 0,0-1 0 0 0,-2-1 0 0 0,3-3 0 0 0,3 2 0 0 0,7-11 0 0 0,-1 5 0 0 0,-5 8 0 0 0,0-1 0 0 0,0 1 0 0 0,1 0 0 0 0,-1-1 0 0 0,0 1 0 0 0,0 0 0 0 0,1-1 0 0 0,-1 1 0 0 0,0 0 0 0 0,1-1 0 0 0,-1 1 0 0 0,0 0 0 0 0,1 0 0 0 0,-1-1 0 0 0,1 1 0 0 0,-1 0 0 0 0,0 0 0 0 0,1 0 0 0 0,-1-1 0 0 0,1 1 0 0 0,-1 0 0 0 0,1 0 0 0 0,-1 0 0 0 0,1 0 0 0 0,-1 0 0 0 0,0 0 0 0 0,1 0 0 0 0,-1 0 0 0 0,1 0 0 0 0,-1 0 0 0 0,1 0 0 0 0,-1 0 0 0 0,1 0 0 0 0,-1 1 0 0 0,0-1 0 0 0,1 0 0 0 0,0 0 0 0 0,-1 1 0 0 0,8 3 0 0 0,-6-1 0 0 0,0 0 0 0 0,0 0 0 0 0,0 0 0 0 0,0 0 0 0 0,-1 1 0 0 0,1-1 0 0 0,-1 1 0 0 0,1 4 0 0 0,6 34 0 0 0,-7-32 0 0 0,1 1 0 0 0,-1-1 0 0 0,0 1 0 0 0,-1 0 0 0 0,-1-1 0 0 0,0 1 0 0 0,0 0 0 0 0,-1-1 0 0 0,0 1 0 0 0,0-1 0 0 0,-8 18 0 0 0,7-22 0 0 0,0 0 0 0 0,0 0 0 0 0,0 0 0 0 0,-1-1 0 0 0,0 1 0 0 0,0-1 0 0 0,0 0 0 0 0,-1 0 0 0 0,0 0 0 0 0,0 0 0 0 0,0-1 0 0 0,0 0 0 0 0,-1 0 0 0 0,0-1 0 0 0,0 1 0 0 0,0-1 0 0 0,0-1 0 0 0,-7 4 0 0 0,8-5 0 0 0,0 0 0 0 0,1 0 0 0 0,-1 0 0 0 0,0 0 0 0 0,0-1 0 0 0,0 0 0 0 0,1 0 0 0 0,-1 0 0 0 0,0 0 0 0 0,0-1 0 0 0,-9-2 0 0 0,11 2 0 0 0,1 0 0 0 0,-1 0 0 0 0,0-1 0 0 0,1 1 0 0 0,-1-1 0 0 0,1 1 0 0 0,-1-1 0 0 0,1 0 0 0 0,0 0 0 0 0,-1 0 0 0 0,1 0 0 0 0,0 0 0 0 0,1-1 0 0 0,-1 1 0 0 0,0-1 0 0 0,1 1 0 0 0,-1-1 0 0 0,1 0 0 0 0,0 1 0 0 0,-2-6 0 0 0,2 4-255 0 0,0 0 0 0 0,0 0-1 0 0,1 0 1 0 0,-1 0 0 0 0,1 0 0 0 0,0 0 0 0 0,0 0-1 0 0,1 0 1 0 0,-1 0 0 0 0,1 0 0 0 0,0 0 0 0 0,2-6-1 0 0,0 1-828 0 0,1 0-1 0 0,0 0 0 0 0,11-15 0 0 0,-2 6-962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2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325 366 17503 0 0,'1'-8'533'0'0,"-1"0"1"0"0,-1-1-1 0 0,1 1 0 0 0,-1 0 0 0 0,-1 0 1 0 0,1 0-1 0 0,-1 0 0 0 0,-1 0 0 0 0,0 0 0 0 0,0 0 1 0 0,0 1-1 0 0,-7-12 0 0 0,8 18-469 0 0,1 0-1 0 0,0 0 1 0 0,0 0-1 0 0,-1 0 1 0 0,1 0 0 0 0,0 1-1 0 0,-1-1 1 0 0,1 0-1 0 0,-1 1 1 0 0,1-1-1 0 0,-1 1 1 0 0,1-1 0 0 0,-1 1-1 0 0,1 0 1 0 0,-1 0-1 0 0,1 0 1 0 0,-1 0-1 0 0,1 0 1 0 0,-1 0 0 0 0,0 0-1 0 0,1 0 1 0 0,-1 0-1 0 0,1 1 1 0 0,-1-1-1 0 0,1 1 1 0 0,-3 0 0 0 0,-6 3 423 0 0,0 0 1 0 0,-15 8 0 0 0,25-11-488 0 0,-18 10 0 0 0,0 1 0 0 0,0 1 0 0 0,1 0 0 0 0,1 2 0 0 0,0 0 0 0 0,1 1 0 0 0,1 0 0 0 0,0 1 0 0 0,1 1 0 0 0,1 0 0 0 0,-13 26 0 0 0,23-38 0 0 0,-1 0 0 0 0,1 0 0 0 0,0-1 0 0 0,-1 10 0 0 0,2-12 0 0 0,1 0 0 0 0,-1 0 0 0 0,1 0 0 0 0,0 0 0 0 0,0 0 0 0 0,0 0 0 0 0,1 0 0 0 0,-1 0 0 0 0,1 0 0 0 0,-1 0 0 0 0,2 3 0 0 0,6 5 0 0 0,-3-11 0 0 0,-3 0 0 0 0,2 1 0 0 0,0-1 0 0 0,0 1 0 0 0,0-1 0 0 0,1 0 0 0 0,-1-1 0 0 0,0 1 0 0 0,0-1 0 0 0,1 0 0 0 0,-1 0 0 0 0,0 0 0 0 0,0 0 0 0 0,0-1 0 0 0,0 1 0 0 0,6-5 0 0 0,5-3 0 0 0,0-1 0 0 0,16-16 0 0 0,-13 12 0 0 0,29-24 0 0 0,-3-2 0 0 0,-1-2 0 0 0,-2-2 0 0 0,-2-1 0 0 0,41-64 0 0 0,-68 92 0 0 0,-1-1 0 0 0,-1-1 0 0 0,0 0 0 0 0,-2 0 0 0 0,12-38 0 0 0,-20 57 15 0 0,1-1-1 0 0,-1 0 1 0 0,0 0-1 0 0,0 0 1 0 0,0 0-1 0 0,1 0 1 0 0,-1 1-1 0 0,0-1 1 0 0,0 0 0 0 0,0 0-1 0 0,0 0 1 0 0,0 0-1 0 0,0 0 1 0 0,-1 0-1 0 0,1 0 1 0 0,0 1-1 0 0,0-1 1 0 0,-1 0-1 0 0,1 0 1 0 0,0 0 0 0 0,-2-1-1 0 0,2 2 17 0 0,-1 0-1 0 0,1 0 1 0 0,-1-1 0 0 0,1 1-1 0 0,-1 0 1 0 0,0 0-1 0 0,1 0 1 0 0,-1 0 0 0 0,0 0-1 0 0,1 0 1 0 0,-1 0-1 0 0,1 0 1 0 0,-1 0 0 0 0,0 0-1 0 0,1 0 1 0 0,-1 1-1 0 0,0-1 1 0 0,1 0 0 0 0,-1 0-1 0 0,1 1 1 0 0,-1-1-1 0 0,0 1 1 0 0,-5 2 174 0 0,1 1 0 0 0,-1 0-1 0 0,1 0 1 0 0,-6 6 0 0 0,-4 7-205 0 0,0 2 0 0 0,1 0 0 0 0,-15 26 0 0 0,-6 9 0 0 0,15-21 0 0 0,1 0 0 0 0,2 1 0 0 0,1 0 0 0 0,-18 62 0 0 0,27-74-931 0 0,0 0 0 0 0,-5 43 0 0 0,12-63 692 0 0,0-1 1 0 0,0 1 0 0 0,0 0-1 0 0,0-1 1 0 0,0 1 0 0 0,1 0-1 0 0,-1 0 1 0 0,0-1 0 0 0,1 1-1 0 0,0 0 1 0 0,-1-1 0 0 0,1 1-1 0 0,0-1 1 0 0,0 1 0 0 0,-1-1-1 0 0,1 1 1 0 0,0-1 0 0 0,1 1-1 0 0,-1-1 1 0 0,0 0 0 0 0,0 0-1 0 0,0 0 1 0 0,1 0 0 0 0,-1 0-1 0 0,1 0 1 0 0,-1 0 0 0 0,1 0-1 0 0,2 1 1 0 0,9 0-1809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2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35 21191 0 0,'-8'-7'1605'0'0,"4"3"-1471"0"0,0 1-1 0 0,-1 0 0 0 0,1 0 0 0 0,-1 0 1 0 0,1 0-1 0 0,-10-3 0 0 0,11 5 87 0 0,-1 1 0 0 0,1-1 0 0 0,-1 1 0 0 0,1-1 0 0 0,-1 1 0 0 0,0 0 0 0 0,1 0 0 0 0,-1 0 0 0 0,1 1 0 0 0,-1-1-1 0 0,-5 3 1 0 0,-2 1-8 0 0,0 0-1 0 0,1 0 1 0 0,-1 1-1 0 0,1 0 0 0 0,0 1 1 0 0,1 1-1 0 0,0-1 0 0 0,-13 12 1 0 0,6-2 136 0 0,-1 1 0 0 0,2 1 0 0 0,-15 21 0 0 0,21-26-348 0 0,1 0 0 0 0,0 0 0 0 0,1 1 0 0 0,-10 28 0 0 0,16-40 0 0 0,1 0 0 0 0,-1 0 0 0 0,1 1 0 0 0,-1-1 0 0 0,1 0 0 0 0,0 5 0 0 0,0-6 0 0 0,0-1 0 0 0,0 0 0 0 0,0 1 0 0 0,0-1 0 0 0,0 1 0 0 0,0-1 0 0 0,0 1 0 0 0,0-1 0 0 0,0 1 0 0 0,0-1 0 0 0,0 1 0 0 0,0-1 0 0 0,0 1 0 0 0,0-1 0 0 0,0 1 0 0 0,1-1 0 0 0,-1 0 0 0 0,0 1 0 0 0,0-1 0 0 0,1 1 0 0 0,-1-1 0 0 0,0 0 0 0 0,1 1 0 0 0,-1-1 0 0 0,0 0 0 0 0,1 1 0 0 0,-1-1 0 0 0,0 0 0 0 0,1 1 0 0 0,-1-1 0 0 0,1 0 0 0 0,-1 0 0 0 0,1 0 0 0 0,-1 1 0 0 0,1-1 0 0 0,-1 0 0 0 0,0 0 0 0 0,2 0 0 0 0,-1 0 0 0 0,1 1 0 0 0,0 0 0 0 0,1 0 0 0 0,-1 0 0 0 0,0-1 0 0 0,1 1 0 0 0,-1-1 0 0 0,1 1 0 0 0,-1-1 0 0 0,1 0 0 0 0,-1 0 0 0 0,1 0 0 0 0,-1 0 0 0 0,1-1 0 0 0,3 0 0 0 0,2-2 0 0 0,0 1 0 0 0,0-2 0 0 0,7-3 0 0 0,4-2 0 0 0,51-32 0 0 0,-54 32 0 0 0,0 0 0 0 0,-1-2 0 0 0,-1 1 0 0 0,0-2 0 0 0,18-18 0 0 0,-30 27-1 0 0,1 0 0 0 0,0 0 1 0 0,-1 0-1 0 0,1-1 0 0 0,3-6 0 0 0,4-8 78 0 0,-40 50 1666 0 0,27-29-1859 0 0,-9 13-527 0 0,-17 31-1 0 0,27-43 545 0 0,-1 0 0 0 0,1 1 0 0 0,1 0 0 0 0,-1-1 0 0 0,0 1 0 0 0,1 0 0 0 0,0 0 0 0 0,1 0 0 0 0,-1-1 0 0 0,1 1 0 0 0,-1 0 0 0 0,2 8 0 0 0,-1-12-410 0 0,9 5-936 0 0,-6-5 1184 0 0,0 0 1 0 0,1 0 0 0 0,-1 0-1 0 0,0 0 1 0 0,1-1 0 0 0,-1 0-1 0 0,0 1 1 0 0,1-1 0 0 0,-1 0-1 0 0,1-1 1 0 0,5 0 0 0 0,5-2-1271 0 0,20-8 0 0 0,-14 4 202 0 0,148-51-7459 0 0,-145 46 7455 0 0,30-18-1 0 0,17-21 2047 0 0,-62 45 87 0 0,0-1-1 0 0,-1 0 1 0 0,0 0 0 0 0,-1-1 0 0 0,0 1 0 0 0,0-2-1 0 0,6-9 1 0 0,-12 18-678 0 0,0-1 0 0 0,1 1-1 0 0,-1-1 1 0 0,0 1 0 0 0,0 0 0 0 0,0-1-1 0 0,0 1 1 0 0,1-1 0 0 0,-1 1-1 0 0,0 0 1 0 0,0-1 0 0 0,0 1 0 0 0,0-1-1 0 0,0 1 1 0 0,0-1 0 0 0,0 1-1 0 0,0-1 1 0 0,0 1 0 0 0,0-1 0 0 0,0 1-1 0 0,0 0 1 0 0,-1-1 0 0 0,1 1-1 0 0,0-1 1 0 0,0 1 0 0 0,0-1 0 0 0,-1 1-1 0 0,1 0 1 0 0,0-1 0 0 0,0 1-1 0 0,-1 0 1 0 0,1-1 0 0 0,0 1 0 0 0,-1 0-1 0 0,1-1 1 0 0,0 1 0 0 0,-1 0-1 0 0,1 0 1 0 0,0-1 0 0 0,-1 1 0 0 0,1 0-1 0 0,-1 0 1 0 0,1 0 0 0 0,-1 0-1 0 0,1-1 1 0 0,0 1 0 0 0,-1 0 0 0 0,1 0-1 0 0,-1 0 1 0 0,1 0 0 0 0,-1 0-1 0 0,1 0 1 0 0,-1 0 0 0 0,0 0-1 0 0,-28 3 2190 0 0,25-3-1980 0 0,-5 3-1 0 0,1-1 1 0 0,-1 2-1 0 0,1-1 0 0 0,-1 1 1 0 0,1 0-1 0 0,0 1 0 0 0,1 0 1 0 0,-15 12-1 0 0,-4 2-16 0 0,4-3 2 0 0,1 1 0 0 0,-26 27 0 0 0,43-40-375 0 0,-1 1 0 0 0,1-1-1 0 0,0 1 1 0 0,0 1 0 0 0,1-1 0 0 0,-1 0 0 0 0,1 1 0 0 0,0-1 0 0 0,1 1 0 0 0,0 0 0 0 0,-2 6-1 0 0,3-9-89 0 0,2-2 149 0 0,-1 0-1 0 0,0-1 1 0 0,0 1 0 0 0,0-1-1 0 0,0 1 1 0 0,1-1-1 0 0,-1 1 1 0 0,0 0 0 0 0,0-1-1 0 0,1 1 1 0 0,-1-1-1 0 0,0 1 1 0 0,1-1 0 0 0,-1 0-1 0 0,1 1 1 0 0,-1-1-1 0 0,1 1 1 0 0,-1-1 0 0 0,0 0-1 0 0,1 1 1 0 0,-1-1-1 0 0,1 0 1 0 0,0 1 0 0 0,-1-1-1 0 0,1 0 1 0 0,-1 0 0 0 0,1 0-1 0 0,-1 0 1 0 0,1 1-1 0 0,0-1 1 0 0,-1 0 0 0 0,1 0-1 0 0,-1 0 1 0 0,1 0-1 0 0,0 0 1 0 0,-1 0 0 0 0,1-1-1 0 0,-1 1 1 0 0,1 0-1 0 0,0 0 1 0 0,0 0 0 0 0,0-1 0 0 0,4 2 0 0 0,0-1 0 0 0,0-1 0 0 0,0 1 0 0 0,0-1 0 0 0,-1 0 0 0 0,1 0 0 0 0,0 0 0 0 0,0-1 0 0 0,0 0 0 0 0,-1 0 0 0 0,6-3 0 0 0,-3 2 0 0 0,0 0 0 0 0,0 0 0 0 0,0 0 0 0 0,1 1 0 0 0,11-2 0 0 0,14-5 0 0 0,-21 6-12 0 0,-9 2 22 0 0,1 1-1 0 0,-1-1 1 0 0,0 0-1 0 0,0-1 1 0 0,0 1-1 0 0,0 0 1 0 0,6-4-1 0 0,-9 5 36 0 0,1 1 0 0 0,-1-1 0 0 0,0 1 1 0 0,1-1-1 0 0,-1 0 0 0 0,1 1 0 0 0,-1-1 0 0 0,0 1 0 0 0,1-1 0 0 0,-1 1 0 0 0,0-1 0 0 0,0 1 1 0 0,1-1-1 0 0,-1 1 0 0 0,0 0 0 0 0,0-1 0 0 0,0 1 0 0 0,1 4 18 0 0,0 0 1 0 0,-1 0-1 0 0,1 0 0 0 0,-1 0 1 0 0,-1 0-1 0 0,1 0 0 0 0,-1 0 1 0 0,1-1-1 0 0,-3 7 0 0 0,-15 43 409 0 0,15-47-461 0 0,-21 51-11 0 0,-2-1 0 0 0,-67 103 0 0 0,74-130 0 0 0,-59 82 0 0 0,66-98 12 0 0,8-7 31 0 0,-1-1 0 0 0,1 0 0 0 0,-1-1 0 0 0,-1 1 0 0 0,1-1 0 0 0,-1 0 0 0 0,0 0 0 0 0,0-1 1 0 0,-12 7-1 0 0,6-5 347 0 0,11-5-353 0 0,0 0 0 0 0,0 0 0 0 0,0-1 0 0 0,-1 1 1 0 0,1 0-1 0 0,0-1 0 0 0,0 1 0 0 0,-1-1 0 0 0,1 1 0 0 0,-1-1 1 0 0,1 0-1 0 0,0 1 0 0 0,-1-1 0 0 0,1 0 0 0 0,-1 0 0 0 0,1 0 1 0 0,0 0-1 0 0,-1 0 0 0 0,1-1 0 0 0,-2 1 0 0 0,-4-3-525 0 0,5 3 443 0 0,0 0 0 0 0,0-1 0 0 0,0 1 1 0 0,1-1-1 0 0,-1 0 0 0 0,0 0 0 0 0,0 1 0 0 0,1-1 1 0 0,-1 0-1 0 0,0 0 0 0 0,1-1 0 0 0,-1 1 1 0 0,1 0-1 0 0,0 0 0 0 0,-1-1 0 0 0,1 1 1 0 0,0-1-1 0 0,0 1 0 0 0,0-1 0 0 0,0 0 1 0 0,0 1-1 0 0,0-1 0 0 0,0 0 0 0 0,0 0 1 0 0,1 0-1 0 0,-1-3 0 0 0,0 1-315 0 0,0-1 0 0 0,1 1 0 0 0,0-1-1 0 0,0 1 1 0 0,0-1 0 0 0,2-6 0 0 0,4-13-7333 0 0,1 7-657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2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21191 0 0,'2'-1'480'0'0,"37"-30"514"0"0,45-45 0 0 0,-83 74-942 0 0,15-11 838 0 0,-2-2-1 0 0,0 1 0 0 0,-1-2 0 0 0,0 0 1 0 0,13-23-1 0 0,-24 35-644 0 0,-1 3-132 0 0,0-1 0 0 0,0 1-1 0 0,0-1 1 0 0,-1 1 0 0 0,1-1-1 0 0,0 1 1 0 0,-1-1 0 0 0,1 1-1 0 0,-1-1 1 0 0,0 1 0 0 0,1-1-1 0 0,-1 0 1 0 0,0 1 0 0 0,0-1-1 0 0,0-2 1 0 0,-1 3 331 0 0,-6-3-272 0 0,6 4-172 0 0,0 0 0 0 0,0 0 0 0 0,0 0 0 0 0,0 0 0 0 0,0 0 0 0 0,0 0 0 0 0,0 0 0 0 0,0 0 0 0 0,0 0 0 0 0,0 0 0 0 0,0 1 0 0 0,0-1 0 0 0,0 0 0 0 0,0 1 0 0 0,0-1 0 0 0,0 1 0 0 0,0-1 0 0 0,1 1 0 0 0,-1-1 0 0 0,-1 2 0 0 0,-15 15 0 0 0,10-9 0 0 0,-7 8 0 0 0,0 1 0 0 0,1 1 0 0 0,-11 20 0 0 0,22-35 0 0 0,-5 8 0 0 0,1 0 0 0 0,0 1 0 0 0,0 0 0 0 0,1 0 0 0 0,1 0 0 0 0,-6 24 0 0 0,10-14 0 0 0,2-13 0 0 0,4-3 0 0 0,-4-5 0 0 0,0 0 0 0 0,1 0 0 0 0,-1 0 0 0 0,0 0 0 0 0,0-1 0 0 0,1 1 0 0 0,-1-1 0 0 0,0 0 0 0 0,1 1 0 0 0,-1-1 0 0 0,1 0 0 0 0,-1 0 0 0 0,0-1 0 0 0,1 1 0 0 0,3-2 0 0 0,4-1 0 0 0,0 0 0 0 0,13-7 0 0 0,-4 2 0 0 0,-3 0 0 0 0,1-1 0 0 0,-1 0 0 0 0,27-21 0 0 0,-6 3 0 0 0,13-8 0 0 0,-19 13 0 0 0,33-18 0 0 0,-64 40 0 0 0,1-1 0 0 0,-1 1 0 0 0,0 0 0 0 0,0 0 0 0 0,0 0 0 0 0,1-1 0 0 0,-1 1 0 0 0,0 0 0 0 0,0 0 0 0 0,1 0 0 0 0,-1 0 0 0 0,0 0 0 0 0,1 0 0 0 0,-1 0 0 0 0,0 0 0 0 0,0-1 0 0 0,1 1 0 0 0,-1 0 0 0 0,0 0 0 0 0,1 0 0 0 0,-1 0 0 0 0,0 1 0 0 0,0-1 0 0 0,1 0 0 0 0,-1 0 0 0 0,0 0 0 0 0,0 0 0 0 0,1 0 0 0 0,-1 0 0 0 0,0 0 0 0 0,1 0 0 0 0,-1 1 0 0 0,0-1 0 0 0,0 0 0 0 0,0 0 0 0 0,1 0 0 0 0,-1 0 0 0 0,0 1 0 0 0,0-1 0 0 0,0 0 0 0 0,1 0 0 0 0,-1 1 0 0 0,0-1 0 0 0,0 0 0 0 0,0 0 0 0 0,0 1 0 0 0,0-1 0 0 0,1 0 0 0 0,-1 0 0 0 0,0 1 0 0 0,0-1 0 0 0,0 0 0 0 0,0 1 0 0 0,0-1 0 0 0,0 0 0 0 0,0 0 0 0 0,0 1 0 0 0,0-1 0 0 0,0 0 0 0 0,0 1 0 0 0,0-1 0 0 0,-1 0 0 0 0,1 0 0 0 0,0 1 0 0 0,0-1 0 0 0,0 0 0 0 0,0 1 0 0 0,-3 25 0 0 0,0 1 0 0 0,-8 26 0 0 0,6-39 0 0 0,4-12 0 0 0,0 1 0 0 0,0 0 0 0 0,0 0 0 0 0,0-1 0 0 0,1 1 0 0 0,-1 0 0 0 0,1 0 0 0 0,0 0 0 0 0,-1 0 0 0 0,1 0 0 0 0,1 0 0 0 0,-1 3 0 0 0,0-5 0 0 0,0-1 0 0 0,0 1 0 0 0,0 0 0 0 0,0-1 0 0 0,1 1 0 0 0,-1 0 0 0 0,0-1 0 0 0,0 1 0 0 0,0-1 0 0 0,1 1 0 0 0,-1 0 0 0 0,0-1 0 0 0,1 1 0 0 0,-1-1 0 0 0,0 1 0 0 0,2 0 0 0 0,2 0 0 0 0,-3-1 0 0 0,3 1 0 0 0,0-1 0 0 0,0 1 0 0 0,0-1 0 0 0,0 0 0 0 0,1 0 0 0 0,-1-1 0 0 0,0 1 0 0 0,0-1 0 0 0,0 0 0 0 0,0 0 0 0 0,0-1 0 0 0,5-1 0 0 0,8-5 0 0 0,22-13 0 0 0,-30 16 0 0 0,56-35 0 0 0,-35 21 0 0 0,63-30 0 0 0,-93 49 0 0 0,0 0 0 0 0,1 0 0 0 0,-1-1 0 0 0,0 1 0 0 0,1 0 0 0 0,-1 0 0 0 0,0 0 0 0 0,1 0 0 0 0,-1 0 0 0 0,1 0 0 0 0,-1 0 0 0 0,0 0 0 0 0,1 0 0 0 0,-1 0 0 0 0,1 0 0 0 0,-1 0 0 0 0,0 0 0 0 0,1 0 0 0 0,-1 0 0 0 0,1 0 0 0 0,-1 0 0 0 0,0 1 0 0 0,1-1 0 0 0,-1 0 0 0 0,0 0 0 0 0,1 0 0 0 0,-1 1 0 0 0,0-1 0 0 0,1 0 0 0 0,-1 0 0 0 0,0 1 0 0 0,1-1 0 0 0,-1 0 0 0 0,0 1 0 0 0,0-1 0 0 0,0 0 0 0 0,1 1 0 0 0,-1-1 0 0 0,2 11 0 0 0,-2-10 0 0 0,1 7 0 0 0,-1 1 0 0 0,0-1 0 0 0,0 1 0 0 0,-1-1 0 0 0,0 0 0 0 0,-2 9 0 0 0,-5 37 0 0 0,8-46-64 0 0,0-7-273 0 0,0-1-138 0 0,0 0-33 0 0,1 0 324 0 0,1 0-1 0 0,-1-1 1 0 0,0 1-1 0 0,0-1 1 0 0,0 0 0 0 0,1 1-1 0 0,-1-1 1 0 0,0 0-1 0 0,0 1 1 0 0,0-1 0 0 0,0 0-1 0 0,0 0 1 0 0,-1 0-1 0 0,1 0 1 0 0,0 0 0 0 0,0 0-1 0 0,1-2 1 0 0,9-18-1362 0 0,-4 1 11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2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2 173 13823 0 0,'0'0'315'0'0,"-1"6"154"0"0,3-4 8207 0 0,2-4-7961 0 0,1 0 0 0 0,-1-1 0 0 0,1 1 0 0 0,-1-1 0 0 0,0 0 0 0 0,0 0 0 0 0,6-6 0 0 0,28-29 313 0 0,-35 34-963 0 0,12-18 920 0 0,3-2-371 0 0,-12 19-603 0 0,-3 1-11 0 0,1 1 1 0 0,-1-1-1 0 0,0 0 1 0 0,0 0-1 0 0,0 0 1 0 0,0 0-1 0 0,-1-1 1 0 0,0 1-1 0 0,3-8 1 0 0,-2 3-1 0 0,-3 8 0 0 0,0 1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0,0 0 0 0 0,0 0 0 0 0,0 0 0 0 0,0 0 0 0 0,0 0 0 0 0,0 0 0 0 0,0 0 0 0 0,-1 0 0 0 0,1 0 0 0 0,0 0 0 0 0,0 0 0 0 0,0 0 0 0 0,0 0 0 0 0,0 0 0 0 0,0 0 0 0 0,0 0 0 0 0,0 0 0 0 0,0 0 0 0 0,0 0 0 0 0,0 0 0 0 0,0 0 0 0 0,0 0 0 0 0,-1 0 0 0 0,1 0 0 0 0,0 0 0 0 0,0 0 0 0 0,-6 4 0 0 0,-7 8 0 0 0,-39 60 0 0 0,44-59 0 0 0,0 0 0 0 0,1 0 0 0 0,0 1 0 0 0,1 0 0 0 0,1 0 0 0 0,-7 30 0 0 0,10-28 0 0 0,2-13 0 0 0,0-3-4 0 0,0 1 1 0 0,0-1-1 0 0,0 1 0 0 0,0-1 1 0 0,0 1-1 0 0,1-1 0 0 0,-1 1 1 0 0,0-1-1 0 0,0 1 0 0 0,0-1 1 0 0,0 1-1 0 0,0-1 0 0 0,1 1 1 0 0,-1-1-1 0 0,0 1 0 0 0,0-1 1 0 0,1 0-1 0 0,-1 1 0 0 0,0-1 1 0 0,1 0-1 0 0,-1 1 0 0 0,0-1 1 0 0,1 0-1 0 0,0 1 0 0 0,3-1-305 0 0,-3 0-166 0 0,1 0-33 0 0,1-1 158 0 0,1 0 1 0 0,-1 0-1 0 0,0-1 1 0 0,1 1-1 0 0,-1 0 1 0 0,0-1-1 0 0,0 0 0 0 0,0 0 1 0 0,4-4-1 0 0,13-15-8192 0 0,-10 8 636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2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 21191 0 0,'-7'-2'1027'0'0,"6"1"-936"0"0,1 1 1 0 0,-1 0-1 0 0,0 0 0 0 0,0 0 1 0 0,1-1-1 0 0,-1 1 0 0 0,0 0 1 0 0,1 0-1 0 0,-1-1 1 0 0,0 1-1 0 0,1-1 0 0 0,-1 1 1 0 0,0-1-1 0 0,1 1 0 0 0,-1-1 1 0 0,1 1-1 0 0,-1-1 1 0 0,1 1-1 0 0,-1-1 0 0 0,1 0 1 0 0,0 1-1 0 0,-1-1 0 0 0,1 0 1 0 0,0 1-1 0 0,-1-1 1 0 0,1 0-1 0 0,0 0 0 0 0,0 1 1 0 0,0-2-1 0 0,0 1 352 0 0,20-2-294 0 0,-17 2-147 0 0,0 1 0 0 0,0-1 0 0 0,0 1 0 0 0,0 0 0 0 0,0-1 0 0 0,0 2 0 0 0,3-1 0 0 0,6 3-933 0 0,1 0 0 0 0,11 5 0 0 0,-13-5-92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79 13823 0 0,'0'0'315'0'0,"5"-7"426"0"0,0 3-490 0 0,-3 2-219 0 0,-1 1-1 0 0,1-1 0 0 0,-1 0 0 0 0,1 0 1 0 0,-1 1-1 0 0,0-1 0 0 0,0 0 0 0 0,0 0 0 0 0,0 0 1 0 0,1-4-1 0 0,-1 4 310 0 0,0 0 0 0 0,1 0 0 0 0,0 1 1 0 0,-1-1-1 0 0,1 0 0 0 0,0 1 0 0 0,-1-1 0 0 0,3-1 1 0 0,0 1 312 0 0,-3 0 370 0 0,-1 2 0 0 0,0 0 0 0 0,1 0-907 0 0,-1-1 0 0 0,0 1 0 0 0,1-1 1 0 0,-1 1-1 0 0,0-1 0 0 0,1 1 0 0 0,-1-1 0 0 0,0 1 0 0 0,0-1 0 0 0,0 0 0 0 0,1 1 0 0 0,-1-1 1 0 0,0 1-1 0 0,0-1 0 0 0,0 0 0 0 0,0 1 0 0 0,0-1 0 0 0,0 1 0 0 0,0-1 0 0 0,0 0 0 0 0,0 1 1 0 0,-1-1-1 0 0,1 1 0 0 0,0-1 0 0 0,0 0 0 0 0,0 1 0 0 0,-1-1 0 0 0,1 1 0 0 0,0-1 0 0 0,-1 1 1 0 0,1-1-1 0 0,0 1 0 0 0,-1-1 0 0 0,1 1 0 0 0,-1-1 0 0 0,0 0-61 0 0,-1 1 1 0 0,1 0-1 0 0,-1-1 0 0 0,1 1 0 0 0,-1-1 1 0 0,1 1-1 0 0,-1 0 0 0 0,1 0 0 0 0,0 0 1 0 0,-1 0-1 0 0,1 0 0 0 0,-1 0 0 0 0,1 1 1 0 0,-1-1-1 0 0,1 0 0 0 0,-1 1 0 0 0,1-1 1 0 0,-1 1-1 0 0,1-1 0 0 0,0 1 0 0 0,-1 0 1 0 0,0 0-1 0 0,-36 23 712 0 0,31-20-262 0 0,-54 34-246 0 0,-18 12-8 0 0,68-42-233 0 0,1 0 0 0 0,0 1 1 0 0,0 1-1 0 0,-16 20 0 0 0,4 2-19 0 0,12-16 0 0 0,10-12 0 0 0,1-2 0 0 0,0 8 0 0 0,10-3 0 0 0,-6-6 0 0 0,-1 0 0 0 0,1 0 0 0 0,0 0 0 0 0,0-1 0 0 0,0 0 0 0 0,0 0 0 0 0,0 0 0 0 0,0 0 0 0 0,0-1 0 0 0,0 0 0 0 0,5-1 0 0 0,9-4 0 0 0,23-9 0 0 0,-9 0 0 0 0,56-35 0 0 0,-23 11 0 0 0,-65 39 0 0 0,-1 0 0 0 0,0-1 0 0 0,0 1 0 0 0,1 0 0 0 0,-1 0 0 0 0,0-1 0 0 0,0 1 0 0 0,1 0 0 0 0,-1 0 0 0 0,0 0 0 0 0,1 0 0 0 0,-1 0 0 0 0,0-1 0 0 0,1 1 0 0 0,-1 0 0 0 0,0 0 0 0 0,1 0 0 0 0,-1 0 0 0 0,0 0 0 0 0,1 0 0 0 0,-1 0 0 0 0,0 0 0 0 0,1 0 0 0 0,-1 0 0 0 0,0 0 0 0 0,1 0 0 0 0,-1 0 0 0 0,0 1 0 0 0,1-1 0 0 0,-1 0 0 0 0,0 0 0 0 0,0 0 0 0 0,1 0 0 0 0,-1 0 0 0 0,0 1 0 0 0,1-1 0 0 0,-1 0 0 0 0,0 0 0 0 0,0 1 0 0 0,1-1 0 0 0,-1 0 0 0 0,0 0 0 0 0,0 1 0 0 0,0-1 0 0 0,0 0 0 0 0,1 0 0 0 0,-1 1 0 0 0,0 0 0 0 0,0 12 0 0 0,-1-12 0 0 0,0 11 159 0 0,-1-1 0 0 0,-1 0 0 0 0,0 0 0 0 0,-1 0 0 0 0,-9 20-1 0 0,-34 52 911 0 0,43-77-1059 0 0,-133 186 6 0 0,134-188-16 0 0,-13 11 0 0 0,10-11 0 0 0,5-12 0 0 0,1-12-181 0 0,-1 18-39 0 0,1 0-255 0 0,-4-22-2469 0 0,1 12 287 0 0,0 5-6554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2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8 21191 0 0,'0'0'480'0'0,"0"0"67"0"0,0 0 31 0 0,0 0-56 0 0,-2-1-341 0 0,-2-4-89 0 0,3 4 279 0 0,1 1 117 0 0,0 0 21 0 0,0 0 3 0 0,-16 12 1024 0 0,-11 11-1156 0 0,0 2-1 0 0,1 0 0 0 0,2 1 1 0 0,1 2-1 0 0,0 0 1 0 0,-26 47-1 0 0,32-46-379 0 0,-22 55 0 0 0,32-67 0 0 0,1 1 0 0 0,1 0 0 0 0,1 0 0 0 0,-4 32 0 0 0,7-46 0 0 0,1 1 0 0 0,0-1 0 0 0,0 1 0 0 0,0-1 0 0 0,1 1 0 0 0,0-1 0 0 0,0 1 0 0 0,0-1 0 0 0,3 7 0 0 0,-4-9 0 0 0,1-1 0 0 0,0 1 0 0 0,0 0 0 0 0,1-1 0 0 0,-1 1 0 0 0,0-1 0 0 0,0 1 0 0 0,1-1 0 0 0,-1 0 0 0 0,1 1 0 0 0,-1-1 0 0 0,1 0 0 0 0,-1 0 0 0 0,1 0 0 0 0,0 0 0 0 0,0 0 0 0 0,-1-1 0 0 0,1 1 0 0 0,0 0 0 0 0,0-1 0 0 0,0 0 0 0 0,0 1 0 0 0,0-1 0 0 0,2 0 0 0 0,8 0 0 0 0,0-1 0 0 0,0-1 0 0 0,0 0 0 0 0,0-1 0 0 0,0 0 0 0 0,18-7 0 0 0,-18 6 0 0 0,-6 2 0 0 0,-1 1 0 0 0,0-1 0 0 0,0-1 0 0 0,0 1 0 0 0,0-1 0 0 0,0 0 0 0 0,0 0 0 0 0,0 0 0 0 0,-1 0 0 0 0,0-1 0 0 0,0 0 0 0 0,0 0 0 0 0,0 0 0 0 0,4-7 0 0 0,13-17 0 0 0,-16 23 0 0 0,-1-1 0 0 0,0 1 0 0 0,0-1 0 0 0,-1 0 0 0 0,1 0 0 0 0,-1-1 0 0 0,4-11 0 0 0,-6 15 66 0 0,0 0 0 0 0,-1 0-1 0 0,1-1 1 0 0,-1 1 0 0 0,1 0 0 0 0,-1 0-1 0 0,0-1 1 0 0,-1-3 0 0 0,1 6-38 0 0,-1 0 1 0 0,1 0-1 0 0,0 0 0 0 0,-1 0 0 0 0,1 0 1 0 0,-1 0-1 0 0,1 0 0 0 0,-1 0 0 0 0,1 0 1 0 0,-1 0-1 0 0,0 1 0 0 0,1-1 1 0 0,-1 0-1 0 0,0 0 0 0 0,0 1 0 0 0,0-1 1 0 0,1 1-1 0 0,-1-1 0 0 0,0 1 0 0 0,0-1 1 0 0,0 1-1 0 0,0-1 0 0 0,0 1 0 0 0,0 0 1 0 0,0-1-1 0 0,0 1 0 0 0,0 0 1 0 0,0 0-1 0 0,-2 0 0 0 0,-3 0-95 0 0,0 0 1 0 0,0 0-1 0 0,0 0 0 0 0,0 1 0 0 0,-1 0 1 0 0,1 0-1 0 0,1 1 0 0 0,-1 0 0 0 0,0 0 1 0 0,-10 5-1 0 0,3 0-95 0 0,1 0-1 0 0,-1 1 1 0 0,-15 14-1 0 0,25-19-164 0 0,0 1-1 0 0,0-1 1 0 0,0 1-1 0 0,1 0 1 0 0,-1 0-1 0 0,1 0 1 0 0,0 0-1 0 0,0 1 1 0 0,0-1-1 0 0,1 1 1 0 0,-1-1-1 0 0,0 6 1 0 0,0 4-1208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3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351 247 17503 0 0,'25'-55'1327'0'0,"-17"40"-951"0"0,-1-1 0 0 0,0 0 0 0 0,-1 0 0 0 0,4-17 0 0 0,5-46 6425 0 0,-14 77-6289 0 0,-2-1 292 0 0,-3-9 2063 0 0,-2 14-2865 0 0,0 0 0 0 0,-1 0 0 0 0,1 1 0 0 0,0-1 0 0 0,1 1 1 0 0,-1 1-1 0 0,1-1 0 0 0,-1 1 0 0 0,-6 6 0 0 0,-7 8-4 0 0,-16 19 0 0 0,25-27 2 0 0,-10 15 0 0 0,1 1 0 0 0,1 1 0 0 0,-17 34 0 0 0,3-5 0 0 0,20-37 0 0 0,1 0 0 0 0,1 1 0 0 0,1 0 0 0 0,1 0 0 0 0,1 1 0 0 0,0 0 0 0 0,2 1 0 0 0,-3 23 0 0 0,6-35 11 0 0,2-7-15 0 0,3 5-67 0 0,-3-7-266 0 0,11-20-1089 0 0,-6 13 1408 0 0,-1 0 0 0 0,0-1 0 0 0,-1 0 0 0 0,0 0 0 0 0,0 0 0 0 0,0 0 0 0 0,-1 0 1 0 0,0 0-1 0 0,2-9 0 0 0,-3 6 20 0 0,0 1 0 0 0,0-1 0 0 0,0 0 0 0 0,-1 0 0 0 0,-1 1 0 0 0,-2-18 0 0 0,2 23-2 0 0,0 0 0 0 0,0 1 0 0 0,0-1 0 0 0,-1 0 0 0 0,1 1 0 0 0,-1-1 0 0 0,0 1 0 0 0,0-1 0 0 0,0 1 0 0 0,-1 0 0 0 0,-4-6 0 0 0,5 7 0 0 0,-1 0 0 0 0,1 1 0 0 0,0-1 0 0 0,-1 1 0 0 0,1-1 0 0 0,-1 1 0 0 0,1 0 0 0 0,-1 0 0 0 0,0 0 0 0 0,0 0 0 0 0,1 1 0 0 0,-1-1 0 0 0,0 1 0 0 0,0-1 0 0 0,0 1 0 0 0,1 0 0 0 0,-5 1 0 0 0,4-1 0 0 0,-28 4 0 0 0,30-4 0 0 0,-1 1 0 0 0,0 0 0 0 0,1-1 0 0 0,-1 1 0 0 0,0 0 0 0 0,1 0 0 0 0,-1 0 0 0 0,1 0 0 0 0,0 0 0 0 0,-1 0 0 0 0,1 1 0 0 0,0-1 0 0 0,0 0 0 0 0,-3 4 0 0 0,-2 8 0 0 0,7-8 0 0 0,0-4 0 0 0,1 9 0 0 0,3-2 0 0 0,-2-6 0 0 0,0-1 0 0 0,0 1 0 0 0,1 0 0 0 0,-1-1 0 0 0,1 0 0 0 0,-1 0 0 0 0,1 0 0 0 0,-1 0 0 0 0,1 0 0 0 0,4 0 0 0 0,4 0 0 0 0,0-1 0 0 0,11-1 0 0 0,242-33 0 0 0,-221 27 0 0 0,-35 7 0 0 0,-8 0 0 0 0,-1 0 0 0 0,1 1 0 0 0,-1-1 0 0 0,0 0 0 0 0,1 0 0 0 0,-1 0 0 0 0,0 1 0 0 0,1-1 0 0 0,-1 0 0 0 0,0 1 0 0 0,1-1 0 0 0,-1 0 0 0 0,0 1 0 0 0,0-1 0 0 0,0 0 0 0 0,1 1 0 0 0,-1-1 0 0 0,0 0 0 0 0,0 1 0 0 0,2 5 0 0 0,-1-1 0 0 0,0 0 0 0 0,0 1 0 0 0,0-1 0 0 0,-1 1 0 0 0,0-1 0 0 0,0 1 0 0 0,-1-1 0 0 0,0 8 0 0 0,-3 4 0 0 0,-7 27 0 0 0,8-34-108 0 0,-1-1 0 0 0,1 0 0 0 0,-1 0-1 0 0,-1 0 1 0 0,0 0 0 0 0,0-1 0 0 0,-8 10 0 0 0,12-17-863 0 0,1-1-1088 0 0,0 0-4400 0 0,0 0-1891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3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23039 0 0,'0'0'528'0'0,"0"0"69"0"0,0 0 38 0 0,0 0-80 0 0,0 0-291 0 0,0 0 128 0 0,4-3 605 0 0,0 3-929 0 0,-1 1 0 0 0,1-1 0 0 0,-1 1 0 0 0,1 0 0 0 0,-1 0 0 0 0,1 0 0 0 0,6 4 0 0 0,-7-3-242 0 0,0 1-1 0 0,0 0 1 0 0,0 0 0 0 0,-1 0-1 0 0,3 4 1 0 0,6 8-5798 0 0,-10-13 4388 0 0,6 10-6574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3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15663 0 0,'0'0'719'0'0,"0"0"-20"0"0,0 0-238 0 0,0 0 656 0 0,0 0 335 0 0,3-8 1535 0 0,1-6-2407 0 0,2 1-1 0 0,-1 0 1 0 0,2 0 0 0 0,0 0 0 0 0,0 1 0 0 0,1 0 0 0 0,12-15-1 0 0,-5 11 216 0 0,1 0 0 0 0,0 1 0 0 0,1 0 0 0 0,19-12 0 0 0,-22 16-795 0 0,-6 5 0 0 0,0 1 0 0 0,15-9 0 0 0,-7 9 0 0 0,-13 5 0 0 0,-2 0 0 0 0,-1 0 0 0 0,1 0 0 0 0,-1-1 0 0 0,1 1 0 0 0,0 0 0 0 0,-1 0 0 0 0,1 0 0 0 0,-1 0 0 0 0,1 0 0 0 0,0 0 0 0 0,-1 1 0 0 0,1-1 0 0 0,-1 0 0 0 0,1 0 0 0 0,0 0 0 0 0,-1 0 0 0 0,1 1 0 0 0,-1-1 0 0 0,1 0 0 0 0,-1 1 0 0 0,1-1 0 0 0,-1 0 0 0 0,1 1 0 0 0,-1-1 0 0 0,1 0 0 0 0,-1 1 0 0 0,0-1 0 0 0,1 1 0 0 0,-1-1 0 0 0,0 1 0 0 0,1-1 0 0 0,-1 1 0 0 0,0-1 0 0 0,0 1 0 0 0,1 0 0 0 0,-1-1 0 0 0,0 1 0 0 0,0-1 0 0 0,0 1 0 0 0,0-1 0 0 0,0 1 0 0 0,0 0 0 0 0,0-1 0 0 0,0 1 0 0 0,0 0 0 0 0,0 0 0 0 0,1 9 0 0 0,-1-1 0 0 0,-1 0 0 0 0,1 0 0 0 0,-1 0 0 0 0,-1 0 0 0 0,0 0 0 0 0,0 0 0 0 0,-7 16 0 0 0,-3 18 0 0 0,7-22 0 0 0,5-21 0 0 0,-1 0 0 0 0,1 0 0 0 0,0 0 0 0 0,0 1 0 0 0,0-1 0 0 0,0 0 0 0 0,0 0 0 0 0,0 0 0 0 0,0 1 0 0 0,0-1 0 0 0,0 0 0 0 0,0 0 0 0 0,0 0 0 0 0,0 1 0 0 0,0-1 0 0 0,0 0 0 0 0,0 0 0 0 0,0 0 0 0 0,0 1 0 0 0,0-1 0 0 0,0 0 0 0 0,0 0 0 0 0,1 0 0 0 0,-1 1 0 0 0,0-1 0 0 0,0 0 0 0 0,0 0 0 0 0,0 0 0 0 0,0 0 0 0 0,0 1 0 0 0,1-1 0 0 0,-1 0 0 0 0,0 0 0 0 0,0 0 0 0 0,0 0 0 0 0,0 0 0 0 0,1 0 0 0 0,-1 1 0 0 0,0-1 0 0 0,0 0 0 0 0,0 0 0 0 0,1 0 0 0 0,-1 0 0 0 0,0 0 0 0 0,0 0 0 0 0,1 0 0 0 0,-1 0 0 0 0,0 0 0 0 0,0 0 0 0 0,0 0 0 0 0,1 0 0 0 0,-1 0 0 0 0,0 0 0 0 0,0 0 0 0 0,0 0 0 0 0,1 0 0 0 0,-1 0 0 0 0,0-1 0 0 0,11-3 0 0 0,-11 4 0 0 0,15-8 0 0 0,-1-2 0 0 0,21-16 0 0 0,-6 3 0 0 0,82-60 0 0 0,-108 81 0 0 0,0 0 0 0 0,0 0 0 0 0,1 1 0 0 0,-1-1 0 0 0,0 0 0 0 0,1 1 0 0 0,-1 0 0 0 0,1 0 0 0 0,-1 0 0 0 0,1 0 0 0 0,0 1 0 0 0,-1-1 0 0 0,5 1 0 0 0,-6 0 0 0 0,-1 0 0 0 0,1 0 0 0 0,-1 0 0 0 0,0 1 0 0 0,1-1 0 0 0,-1 0 0 0 0,1 1 0 0 0,-1-1 0 0 0,0 1 0 0 0,1-1 0 0 0,-1 1 0 0 0,0 0 0 0 0,0 0 0 0 0,1-1 0 0 0,-1 1 0 0 0,0 0 0 0 0,0 0 0 0 0,0 0 0 0 0,0 0 0 0 0,0 0 0 0 0,0 1 0 0 0,-1-1 0 0 0,1 0 0 0 0,0 0 0 0 0,0 1 0 0 0,0 1 0 0 0,0 0 0 0 0,0 1 0 0 0,-1 0 0 0 0,1-1 0 0 0,-1 1 0 0 0,0 0 0 0 0,0-1 0 0 0,0 5 0 0 0,0-5 0 0 0,-14 103 0 0 0,9-77 0 0 0,5-29 0 0 0,0 0 0 0 0,0 1 0 0 0,0-1 0 0 0,-1 0 0 0 0,1 0 0 0 0,0 0 0 0 0,0 0 0 0 0,0 1 0 0 0,0-1 0 0 0,0 0 0 0 0,0 0 0 0 0,0 0 0 0 0,0 1 0 0 0,0-1 0 0 0,0 0 0 0 0,0 0 0 0 0,0 0 0 0 0,0 0 0 0 0,0 1 0 0 0,0-1 0 0 0,0 0 0 0 0,0 0 0 0 0,0 0 0 0 0,0 1 0 0 0,0-1 0 0 0,0 0 0 0 0,0 0 0 0 0,0 0 0 0 0,0 0 0 0 0,0 1 0 0 0,1-1 0 0 0,-1 0 0 0 0,0 0 0 0 0,0 0 0 0 0,0 0 0 0 0,0 0 0 0 0,0 0 0 0 0,1 1 0 0 0,-1-1 0 0 0,0 0 0 0 0,0 0 0 0 0,0 0 0 0 0,0 0 0 0 0,0 0 0 0 0,1 0 0 0 0,-1 0 0 0 0,0 0 0 0 0,0 0 0 0 0,0 0 0 0 0,1 0 0 0 0,-1 0 0 0 0,0 0 0 0 0,0 0 0 0 0,0 0 0 0 0,1 0 0 0 0,-1 0 0 0 0,0 0 0 0 0,0 0 0 0 0,0 0 0 0 0,0 0 0 0 0,1 0 0 0 0,-1 0 0 0 0,0 0 0 0 0,0 0 0 0 0,0 0 0 0 0,0 0 0 0 0,1 0 0 0 0,-1 0 0 0 0,0-1 0 0 0,8-5 0 0 0,63-59 0 0 0,6-5 0 0 0,10 7 0 0 0,-80 61 0 0 0,-6 5 0 0 0,-6 8 0 0 0,4-10 0 0 0,-7 15 0 0 0,2-4 0 0 0,1 0 0 0 0,-7 18 0 0 0,11-27 0 0 0,1 0 0 0 0,-1 0 0 0 0,0-1 0 0 0,1 1 0 0 0,0 0 0 0 0,0 0 0 0 0,-1 0 0 0 0,2 0 0 0 0,-1 0 0 0 0,0 0 0 0 0,1 0 0 0 0,-1-1 0 0 0,1 1 0 0 0,0 0 0 0 0,0 0 0 0 0,2 4 0 0 0,-2-5-163 0 0,0-1 0 0 0,0 0 0 0 0,0 0 1 0 0,0 0-1 0 0,1 1 0 0 0,-1-1 0 0 0,0 0 0 0 0,1-1 0 0 0,-1 1 0 0 0,1 0 1 0 0,-1 0-1 0 0,1-1 0 0 0,-1 1 0 0 0,1 0 0 0 0,-1-1 0 0 0,4 1 0 0 0,28 2-4357 0 0,-24-3 3693 0 0,-1 1-120 0 0,-1-1 0 0 0,1-1-1 0 0,9-1 1 0 0,5-1-309 0 0,22 2-1303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3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266 102 23039 0 0,'0'0'528'0'0,"0"0"69"0"0,0 0 38 0 0,1-8 112 0 0,-4 2-726 0 0,2 5 64 0 0,-1 0-1 0 0,1 0 1 0 0,0 0 0 0 0,-1 1 0 0 0,1-1-1 0 0,-1 0 1 0 0,1 1 0 0 0,-1-1-1 0 0,1 1 1 0 0,-1-1 0 0 0,1 1-1 0 0,-1 0 1 0 0,1 0 0 0 0,-1 0 0 0 0,1 0-1 0 0,-1 0 1 0 0,0 0 0 0 0,1 0-1 0 0,-1 0 1 0 0,1 0 0 0 0,-1 1-1 0 0,1-1 1 0 0,-3 2 0 0 0,-5 1 928 0 0,0 1 0 0 0,-15 9 0 0 0,12-6-557 0 0,-7 3-379 0 0,2 1 0 0 0,-1 0 0 0 0,1 2 0 0 0,1 0 0 0 0,1 1 0 0 0,0 0 0 0 0,-26 33 0 0 0,28-25-77 0 0,12-12 0 0 0,2-9 0 0 0,0 0 0 0 0,0 1 0 0 0,0-1 0 0 0,0 0 0 0 0,0 0 0 0 0,0 1 0 0 0,0-1 0 0 0,1 0 0 0 0,-1 0 0 0 0,0 0 0 0 0,0 0 0 0 0,1-1 0 0 0,-1 1 0 0 0,1 0 0 0 0,-1-1 0 0 0,1 1 0 0 0,-1-1 0 0 0,1 1 0 0 0,-1-1 0 0 0,1 1 0 0 0,-1-1 0 0 0,4 0 0 0 0,1 1 0 0 0,-1-1 0 0 0,0 0 0 0 0,1 0 0 0 0,-1-1 0 0 0,10-1 0 0 0,0-3 0 0 0,0-1 0 0 0,0 0 0 0 0,0-1 0 0 0,-1 0 0 0 0,0-2 0 0 0,0 1 0 0 0,-1-2 0 0 0,0 0 0 0 0,-1 0 0 0 0,18-19 0 0 0,21-26 0 0 0,-57 62 0 0 0,1 1 0 0 0,0-1 0 0 0,0 1 0 0 0,1 0 0 0 0,0 1 0 0 0,0-1 0 0 0,0 0 0 0 0,1 1 0 0 0,1 0 0 0 0,-3 12 0 0 0,5-20 0 0 0,0 1 0 0 0,0-1 0 0 0,0 0 0 0 0,-1 0 0 0 0,2 0 0 0 0,-1 1 0 0 0,0-1 0 0 0,0 0 0 0 0,0 0 0 0 0,0 1 0 0 0,1-1 0 0 0,-1 0 0 0 0,0 0 0 0 0,1 0 0 0 0,-1 0 0 0 0,1 0 0 0 0,0 0 0 0 0,-1 1 0 0 0,1-1 0 0 0,0 0 0 0 0,0-1 0 0 0,-1 1 0 0 0,1 0 0 0 0,0 0 0 0 0,0 0 0 0 0,0 0 0 0 0,0-1 0 0 0,0 1 0 0 0,0 0 0 0 0,0-1 0 0 0,0 1 0 0 0,2 0 0 0 0,0-1 0 0 0,1 1 0 0 0,0-1 0 0 0,-1 1 0 0 0,1-1 0 0 0,-1 0 0 0 0,1 0 0 0 0,5-1 0 0 0,-7 0 0 0 0,7 0 0 0 0,-1-1 0 0 0,17-6 0 0 0,-2 1 0 0 0,8-3 0 0 0,37-18 0 0 0,-33 14 0 0 0,-24 8 0 0 0,0 0 0 0 0,0 0 0 0 0,0-1 0 0 0,-1 0 0 0 0,10-10 0 0 0,45-45 0 0 0,3-20 0 0 0,-67 79 0 0 0,-7 6 0 0 0,-9 8 0 0 0,11-8 0 0 0,0 1 0 0 0,1 0 0 0 0,0 0 0 0 0,0 0 0 0 0,0 0 0 0 0,1 1 0 0 0,-1-1 0 0 0,1 1 0 0 0,0 0 0 0 0,-2 7 0 0 0,2-8 0 0 0,-2 13 0 0 0,3-14 0 0 0,1 5 0 0 0,10 8 0 0 0,-8-14 0 0 0,0 1 0 0 0,0-1 0 0 0,1 0 0 0 0,-1 0 0 0 0,1 0 0 0 0,-1 0 0 0 0,1-1 0 0 0,0 1 0 0 0,0-1 0 0 0,-1 1 0 0 0,1-1 0 0 0,0 0 0 0 0,0 0 0 0 0,6 1 0 0 0,5 0 0 0 0,29 2 0 0 0,-29-3 0 0 0,8 1 0 0 0,-13 0 0 0 0,-2 4 0 0 0,-6-4 0 0 0,0 1 0 0 0,0-1 0 0 0,-1 0 0 0 0,1 0 0 0 0,-1 1 0 0 0,0-1 0 0 0,0 0 0 0 0,0 1 0 0 0,0-1 0 0 0,0 0 0 0 0,0 1 0 0 0,0-1 0 0 0,-1 3 0 0 0,-10 30 0 0 0,11-33 0 0 0,-14 36 0 0 0,5-15 0 0 0,1 0 0 0 0,1 1 0 0 0,-7 37 0 0 0,15-54 0 0 0,5-1 0 0 0,-5-5 0 0 0,-1-1 0 0 0,1 1 0 0 0,0-1 0 0 0,0 1 0 0 0,0 0 0 0 0,0-1 0 0 0,0 0 0 0 0,0 1 0 0 0,0-1 0 0 0,0 0 0 0 0,0 1 0 0 0,0-1 0 0 0,0 0 0 0 0,0 0 0 0 0,0 0 0 0 0,0 0 0 0 0,0 0 0 0 0,1 0 0 0 0,-1 0 0 0 0,0 0 0 0 0,1-1 0 0 0,1 1 0 0 0,1-1 0 0 0,0 0 0 0 0,-1 0 0 0 0,1 0 0 0 0,0 0 0 0 0,-1-1 0 0 0,1 0 0 0 0,-1 1 0 0 0,0-1 0 0 0,1 0 0 0 0,-1-1 0 0 0,0 1 0 0 0,0-1 0 0 0,0 1 0 0 0,-1-1 0 0 0,5-6 0 0 0,1-1 0 0 0,0-1 0 0 0,-1 0 0 0 0,7-15 0 0 0,-8 11-360 0 0,0 0 1 0 0,-2 0-1 0 0,0 0 1 0 0,0 0-1 0 0,-1-1 0 0 0,0-16 1 0 0,-3 26-558 0 0,0-1 1 0 0,0 1-1 0 0,0 0 0 0 0,-3-12 1 0 0,0 1-412 0 0,0-18-1740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5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121 204 10135 0 0,'0'0'231'0'0,"0"0"29"0"0,1-1 19 0 0,5-5-28 0 0,-1 1-1 0 0,0-1 1 0 0,0-1 0 0 0,-1 1 0 0 0,0-1 0 0 0,0 1 0 0 0,5-13 0 0 0,-4 9 801 0 0,-1 1 1 0 0,1 0 0 0 0,1 0-1 0 0,6-8 1 0 0,-5 8-167 0 0,-1-1 1 0 0,0 0-1 0 0,0 0 0 0 0,-1-1 1 0 0,4-13-1 0 0,-7 20-452 0 0,-1 2 78 0 0,1-4 2647 0 0,-7 13-3154 0 0,1 0 0 0 0,-1 1 0 0 0,-4 14 0 0 0,-2 1-8 0 0,-45 109 3 0 0,22-58 0 0 0,-19 37 0 0 0,19-39 1440 0 0,27-51-1157 0 0,6-18-420 0 0,1-1-1 0 0,-1 1 1 0 0,0 0-1 0 0,1-1 0 0 0,-1 1 1 0 0,-1-1-1 0 0,1 0 1 0 0,0 1-1 0 0,0-1 0 0 0,-1 0 1 0 0,-2 3-1 0 0,4-5 138 0 0,0 0 0 0 0,0 0 0 0 0,0 0-1 0 0,0 0 1 0 0,0-1 0 0 0,0 1 0 0 0,0 0 0 0 0,0 0-1 0 0,0 0 1 0 0,0 0 0 0 0,0 0 0 0 0,0-1 0 0 0,0 1 0 0 0,0 0-1 0 0,0 0 1 0 0,0 0 0 0 0,0 0 0 0 0,-1 0 0 0 0,1 0 0 0 0,0-1-1 0 0,0 1 1 0 0,0 0 0 0 0,0 0 0 0 0,0 0 0 0 0,0 0-1 0 0,0 0 1 0 0,0 0 0 0 0,-1 0 0 0 0,1 0 0 0 0,0-1 0 0 0,0 1-1 0 0,0 0 1 0 0,0 0 0 0 0,0 0 0 0 0,-1 0 0 0 0,1 0 0 0 0,0 0-1 0 0,0 0 1 0 0,0 0 0 0 0,0 0 0 0 0,0 0 0 0 0,-1 0-1 0 0,1 0 1 0 0,0 0 0 0 0,0 0 0 0 0,0 0 0 0 0,0 0 0 0 0,0 0-1 0 0,-1 0 1 0 0,1 0 0 0 0,0 0 0 0 0,0 0 0 0 0,0 0-1 0 0,0 1 1 0 0,0-1 0 0 0,0 0 0 0 0,-1 0 0 0 0,1 0 0 0 0,0 0-1 0 0,0 0 1 0 0,0 0 0 0 0,0 0 0 0 0,0 0 0 0 0,0 1 0 0 0,0-1-1 0 0,0 0 1 0 0,-1 0 0 0 0,1 0 0 0 0,0 0 0 0 0,1-8-281 0 0,5-30-5109 0 0,-4 21 3345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5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30 265 15663 0 0,'-15'1'356'0'0,"14"-1"-317"0"0,1 0 0 0 0,-1 0-1 0 0,0-1 1 0 0,1 1-1 0 0,-1 0 1 0 0,1 0 0 0 0,-1-1-1 0 0,0 1 1 0 0,1 0 0 0 0,-1-1-1 0 0,1 1 1 0 0,-1 0 0 0 0,0-1-1 0 0,1 1 1 0 0,-1-1 0 0 0,1 1-1 0 0,0-1 1 0 0,-1 1 0 0 0,1-1-1 0 0,-1 1 1 0 0,1-1-1 0 0,0 1 1 0 0,-1-1 0 0 0,1 0-1 0 0,0 1 1 0 0,0-1 0 0 0,-1 0-1 0 0,1 1 1 0 0,0-1 0 0 0,0 0-1 0 0,0 1 1 0 0,0-1 0 0 0,0 0-1 0 0,0 1 1 0 0,0-2 0 0 0,1-19 792 0 0,0 17-389 0 0,1-1 0 0 0,0 1-1 0 0,1 0 1 0 0,-1-1 0 0 0,1 1 0 0 0,0 0 0 0 0,3-3 0 0 0,9-14 684 0 0,-9 13-777 0 0,0 0 0 0 0,1 1 0 0 0,0 0 0 0 0,0 0 0 0 0,0 1 0 0 0,16-11-1 0 0,-8 6-126 0 0,11-8 290 0 0,27-16 0 0 0,-42 29-341 0 0,1 0-1 0 0,-1 1 1 0 0,2 0 0 0 0,-1 0-1 0 0,16-2 1 0 0,-15 4-171 0 0,-7 1 0 0 0,0 1 0 0 0,0-1 0 0 0,0 1 0 0 0,0 1 0 0 0,0-1 0 0 0,0 1 0 0 0,0 0 0 0 0,0 1 0 0 0,10 1 0 0 0,-8 0 0 0 0,0 1 0 0 0,-1-1 0 0 0,0 1 0 0 0,1 1 0 0 0,-1-1 0 0 0,0 1 0 0 0,-1 0 0 0 0,1 1 0 0 0,-1 0 0 0 0,0 0 0 0 0,0 0 0 0 0,0 0 0 0 0,-1 1 0 0 0,0 0 0 0 0,0 1 0 0 0,0-1 0 0 0,-1 1 0 0 0,0-1 0 0 0,0 1 0 0 0,-1 1 0 0 0,1-1 0 0 0,-2 0 0 0 0,1 1 0 0 0,-1 0 0 0 0,0-1 0 0 0,-1 1 0 0 0,0 0 0 0 0,0 0 0 0 0,-1 0 0 0 0,0 0 0 0 0,0 0 0 0 0,0 0 0 0 0,-1-1 0 0 0,-2 9 0 0 0,0-8 0 0 0,1 0 0 0 0,-1-1 0 0 0,-1 1 0 0 0,1-1 0 0 0,-1 1 0 0 0,0-1 0 0 0,-1-1 0 0 0,0 1 0 0 0,-5 6 0 0 0,-2-1 0 0 0,0 0 0 0 0,-1-1 0 0 0,-19 13 0 0 0,25-19-355 0 0,0-1 0 0 0,-1 0-1 0 0,1 0 1 0 0,-1-1 0 0 0,0 0 0 0 0,0 0-1 0 0,0-1 1 0 0,0 0 0 0 0,-1 0 0 0 0,1-1-1 0 0,0 0 1 0 0,-1 0 0 0 0,1-1 0 0 0,-1 0-1 0 0,-8-2 1 0 0,16 2 132 0 0,-1-1-1 0 0,1 1 1 0 0,-1-1 0 0 0,1 0-1 0 0,-1 1 1 0 0,1-1-1 0 0,0 0 1 0 0,-1 0 0 0 0,1 0-1 0 0,0 0 1 0 0,0 0-1 0 0,0 0 1 0 0,0 0 0 0 0,0 0-1 0 0,0-1 1 0 0,0 1-1 0 0,-1-2 1 0 0,-2-10-1824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5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0 19351 0 0,'-7'2'940'0'0,"-5"-1"-173"0"0,8-1-635 0 0,1 0 1 0 0,-1 1-1 0 0,1-1 0 0 0,-1 1 1 0 0,1-1-1 0 0,-1 1 0 0 0,1 0 1 0 0,0 1-1 0 0,0-1 0 0 0,-1 0 0 0 0,1 1 1 0 0,0 0-1 0 0,0 0 0 0 0,0 0 1 0 0,1 0-1 0 0,-4 3 0 0 0,-13 19 730 0 0,2 1-1 0 0,0 1 1 0 0,2 1-1 0 0,-22 53 1 0 0,-82 217-862 0 0,104-260 0 0 0,1 0 0 0 0,2 1 0 0 0,2 0 0 0 0,-8 64 0 0 0,17-98 0 0 0,1 0 0 0 0,-1 1 0 0 0,1-1 0 0 0,1 0 0 0 0,-1 1 0 0 0,1-1 0 0 0,-1 1 0 0 0,1-1 0 0 0,0 0 0 0 0,1 0 0 0 0,-1 1 0 0 0,1-1 0 0 0,0 0 0 0 0,4 7 0 0 0,-6-10-24 0 0,1-1 1 0 0,0 1-1 0 0,-1 0 1 0 0,1 0-1 0 0,0 0 0 0 0,0 0 1 0 0,0-1-1 0 0,-1 1 0 0 0,1 0 1 0 0,0-1-1 0 0,0 1 0 0 0,0-1 1 0 0,0 1-1 0 0,0-1 0 0 0,0 1 1 0 0,0-1-1 0 0,0 0 0 0 0,1 1 1 0 0,-1-1-1 0 0,0 0 1 0 0,0 0-1 0 0,0 0 0 0 0,0 0 1 0 0,0 0-1 0 0,2 0 0 0 0,0 0-190 0 0,-1 0-75 0 0,-1-1 0 0 0,1 1 0 0 0,0 0 1 0 0,0-1-1 0 0,-1 1 0 0 0,1-1 0 0 0,0 0 1 0 0,-1 1-1 0 0,1-1 0 0 0,0 0 0 0 0,2-2 0 0 0,8-6-8240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5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13823 0 0,'0'0'315'0'0,"1"-2"45"0"0,15-20 327 0 0,-11 14-28 0 0,0 1 1 0 0,10-11-1 0 0,-9 11 545 0 0,-4 5-684 0 0,1-1 1 0 0,-1 1 0 0 0,1-1 0 0 0,-1 1-1 0 0,1 0 1 0 0,0 0 0 0 0,4-3 0 0 0,-5 4-381 0 0,0 1 0 0 0,-1-1 1 0 0,1 1-1 0 0,0 0 0 0 0,0-1 0 0 0,-1 1 0 0 0,1 0 1 0 0,0 0-1 0 0,0 0 0 0 0,-1 0 0 0 0,1 1 1 0 0,0-1-1 0 0,-1 0 0 0 0,1 1 0 0 0,0-1 0 0 0,0 1 1 0 0,-1-1-1 0 0,1 1 0 0 0,-1 0 0 0 0,1 0 1 0 0,2 1-1 0 0,-1 1 44 0 0,1 0 1 0 0,-1 0-1 0 0,1 0 0 0 0,-1 1 1 0 0,0-1-1 0 0,0 1 1 0 0,0-1-1 0 0,3 8 0 0 0,17 36 254 0 0,-15-31-466 0 0,51 120 1322 0 0,-19-42-612 0 0,-20-37-682 0 0,-16-48 0 0 0,3-1 0 0 0,-3-3-64 0 0,-3-4-273 0 0,-1-1-138 0 0,0 0-33 0 0,6-2-890 0 0,-1-9-7604 0 0,-3 1 1290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5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21191 0 0,'0'0'480'0'0,"0"0"67"0"0,0 0 31 0 0,0 0-56 0 0,0 0-269 0 0,0 0 138 0 0,0 0 97 0 0,-1 1 21 0 0,-20 44 1323 0 0,8-16-1516 0 0,-2-1 1 0 0,0 0 0 0 0,-26 33 0 0 0,-97 102 661 0 0,14-18-351 0 0,103-120-608 0 0,10-13-57 0 0,1 0 0 0 0,1 0 0 0 0,-14 22 0 0 0,23-33-658 0 0,0-1-258 0 0,0 0-56 0 0,0 0-149 0 0,0 0-573 0 0,3-3-253 0 0,13-14-51 0 0,3-5-11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166 441 11975 0 0,'0'0'267'0'0,"0"0"42"0"0,0 0 17 0 0,8-12 84 0 0,20-16 3419 0 0,-23 25-3353 0 0,0-1 0 0 0,-1 0 1 0 0,1-1-1 0 0,-1 1 0 0 0,0-1 1 0 0,-1 0-1 0 0,1 0 0 0 0,-1 0 1 0 0,5-10-1 0 0,-6 11-19 0 0,-2 3-279 0 0,1-1 1 0 0,0 1-1 0 0,-1 0 1 0 0,1-1 0 0 0,-1 1-1 0 0,0-1 1 0 0,1 1-1 0 0,-1-1 1 0 0,0 1-1 0 0,0-1 1 0 0,0 1-1 0 0,0-1 1 0 0,0 1 0 0 0,0-1-1 0 0,-1 1 1 0 0,1 0-1 0 0,-1-3 1 0 0,1 4-178 0 0,0-1-1 0 0,-1 0 1 0 0,1 0 0 0 0,0 1 0 0 0,0-1-1 0 0,-1 0 1 0 0,1 1 0 0 0,-1-1 0 0 0,1 1 0 0 0,-1-1-1 0 0,1 0 1 0 0,-1 1 0 0 0,1-1 0 0 0,-1 1-1 0 0,1-1 1 0 0,-1 1 0 0 0,0 0 0 0 0,1-1-1 0 0,-1 1 1 0 0,0 0 0 0 0,1-1 0 0 0,-1 1 0 0 0,0 0-1 0 0,0 0 1 0 0,1-1 0 0 0,-1 1 0 0 0,-1 0-1 0 0,-10 1-4 0 0,8 0 172 0 0,0 0 1 0 0,0 1-1 0 0,0 0 0 0 0,0 0 0 0 0,0 0 0 0 0,0 1 1 0 0,0-1-1 0 0,1 1 0 0 0,-7 5 0 0 0,-4 4 198 0 0,1-2-508 0 0,0 1 0 0 0,1 0-1 0 0,1 0 1 0 0,0 1 0 0 0,0 1-1 0 0,-14 24 1 0 0,12-17-57 0 0,2 1 0 0 0,1 0 0 0 0,0 1-1 0 0,-6 24 1 0 0,14-40 199 0 0,-3 17 0 0 0,4-14 0 0 0,4 0 0 0 0,6-6 0 0 0,-6-3 0 0 0,1 0 0 0 0,0 0 0 0 0,0-1 0 0 0,0 1 0 0 0,0-1 0 0 0,-1 0 0 0 0,1-1 0 0 0,0 1 0 0 0,-1 0 0 0 0,1-1 0 0 0,-1 0 0 0 0,1 0 0 0 0,-1 0 0 0 0,0 0 0 0 0,0-1 0 0 0,6-4 0 0 0,3-6 0 0 0,-1 0 0 0 0,16-22 0 0 0,-13 17 0 0 0,110-138 0 0 0,-111 138 296 0 0,-1 0 1 0 0,-1-1-1 0 0,11-25 0 0 0,-13 26-97 0 0,-4 9-112 0 0,0 0 0 0 0,1 0 0 0 0,0 1 0 0 0,0 0-1 0 0,1 1 1 0 0,10-10 0 0 0,-24 22-87 0 0,-6 9 0 0 0,8-5 0 0 0,1 0 0 0 0,-4 15 0 0 0,-5 12 0 0 0,-20 31 0 0 0,-28 84 0 0 0,57-141 0 0 0,-11 41 0 0 0,14-47 0 0 0,0 1 0 0 0,1-1 0 0 0,-1 1 0 0 0,1-1 0 0 0,0 1 0 0 0,0-1 0 0 0,1 1 0 0 0,-1-1 0 0 0,2 6 0 0 0,2-1 0 0 0,3-2 0 0 0,-3-6-37 0 0,-1 0 0 0 0,1 0 1 0 0,-1 0-1 0 0,1 0 0 0 0,0 0 0 0 0,-1-1 0 0 0,1 0 1 0 0,0 0-1 0 0,-1 0 0 0 0,1 0 0 0 0,0 0 0 0 0,-1-1 1 0 0,8-1-1 0 0,6-3-367 0 0,25-10 0 0 0,-37 13 343 0 0,17-7-39 0 0,-1-2 0 0 0,-1 0 0 0 0,0-1 0 0 0,0-1-1 0 0,19-17 1 0 0,-8 3 1085 0 0,55-62-1 0 0,-78 79-981 0 0,0 0 0 0 0,-1-1 1 0 0,0 1-1 0 0,8-22 0 0 0,-13 30-3 0 0,-3 5 0 0 0,-6 13 0 0 0,-7 18 0 0 0,7-15 0 0 0,1 1 0 0 0,0 0 0 0 0,2 0 0 0 0,-4 30 0 0 0,7-39 0 0 0,0-5 0 0 0,0-3 0 0 0,1 0 0 0 0,-1 0 0 0 0,1 0 0 0 0,0 0 0 0 0,0 0 0 0 0,1 5 0 0 0,-1-5 0 0 0,4 11 0 0 0,1-6 0 0 0,5-1 0 0 0,-6-7 0 0 0,-3-1 0 0 0,3 1-20 0 0,0 0 0 0 0,-1 0 0 0 0,1-1 0 0 0,-1 1 0 0 0,1-1 1 0 0,-1 0-1 0 0,1 0 0 0 0,-1 0 0 0 0,1-1 0 0 0,-1 1 0 0 0,0-1 0 0 0,0 0 0 0 0,0 0 0 0 0,0 0 0 0 0,0 0 0 0 0,0 0 0 0 0,2-4 0 0 0,7-6-86 0 0,0 0 0 0 0,13-20 0 0 0,-15 17 176 0 0,18-20 94 0 0,106-144 279 0 0,-14-19-443 0 0,-117 192 0 0 0,13-18 0 0 0,-11 18 0 0 0,-1 0 0 0 0,0-1 0 0 0,3-7 0 0 0,-2 5 0 0 0,-13 23 166 0 0,1 0-1 0 0,0 0 1 0 0,-7 27 0 0 0,1-9-363 0 0,9-24 522 0 0,1-1 0 0 0,-4 14 0 0 0,4-9-454 0 0,-1-1-1 0 0,0 0 0 0 0,0 0 0 0 0,-1 0 1 0 0,-8 13-1 0 0,-26 45 796 0 0,8-10 53 0 0,21-40-1051 0 0,1 1 0 0 0,0 0 0 0 0,2 0 0 0 0,0 1 0 0 0,-4 28 0 0 0,10-39 332 0 0,1-9 0 0 0,0 0 0 0 0,0 0 0 0 0,0-1 0 0 0,0 1 0 0 0,0 0 0 0 0,0 0 0 0 0,0 0 0 0 0,0 0 0 0 0,1 0 0 0 0,-1 0 0 0 0,0 0 0 0 0,2 1 0 0 0,2 0 0 0 0,-3-2 0 0 0,-1 1 0 0 0,1 0-1 0 0,0-1 1 0 0,0 1-1 0 0,0-1 0 0 0,0 1 1 0 0,0-1-1 0 0,0 1 1 0 0,0-1-1 0 0,0 1 1 0 0,0-1-1 0 0,0 0 1 0 0,0 0-1 0 0,0 1 1 0 0,0-1-1 0 0,0 0 1 0 0,0 0-1 0 0,0 0 1 0 0,0 0-1 0 0,0 0 1 0 0,0 0-1 0 0,0-1 1 0 0,2 1-1 0 0,-1-1-59 0 0,2 0-137 0 0,0 0 0 0 0,0-1 0 0 0,0 1 0 0 0,-1-1 0 0 0,1 0 0 0 0,-1 0 0 0 0,1 0 0 0 0,-1-1 0 0 0,0 1 0 0 0,0-1 0 0 0,0 0 0 0 0,0 0 0 0 0,0 0 0 0 0,3-5 0 0 0,0 0-1150 0 0,0-1 0 0 0,0 1 0 0 0,-1-2 1 0 0,6-14-1 0 0,-6 10-700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5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23039 0 0,'0'0'528'0'0,"0"0"69"0"0,0 0 38 0 0,0 0-80 0 0,2 1-291 0 0,6 2-52 0 0,1-1 0 0 0,-1 0 0 0 0,1 0 0 0 0,0-1 0 0 0,12 0 0 0 0,-8 0 151 0 0,25 5-1 0 0,-33-5-177 0 0,1 0 0 0 0,-1 0 1 0 0,11-1-1 0 0,-10 0 2 0 0,0 0-1 0 0,1 1 1 0 0,-1 0 0 0 0,1 0 0 0 0,-1 0-1 0 0,12 5 1 0 0,-12-4-251 0 0,-5-2 5 0 0,-1 1 0 0 0,0-1 0 0 0,1 0 0 0 0,-1 0 0 0 0,0 1 0 0 0,0-1 0 0 0,1 0 0 0 0,-1 0 0 0 0,0 1 0 0 0,0-1 0 0 0,0 0 0 0 0,1 1 0 0 0,-1-1 1 0 0,0 0-1 0 0,0 1 0 0 0,0-1 0 0 0,0 0 0 0 0,0 1 0 0 0,0-1 0 0 0,1 1 0 0 0,-1-1 0 0 0,0 0 0 0 0,0 1 0 0 0,0-1 0 0 0,0 0 0 0 0,0 1 0 0 0,-1-1 0 0 0,1 1 0 0 0,0-1 0 0 0,0 0 0 0 0,0 1 0 0 0,0-1 0 0 0,0 0 0 0 0,0 1 0 0 0,-1-1 0 0 0,1 0 0 0 0,0 1 0 0 0,-8 12-1068 0 0,3-8 270 0 0,-1 0 1 0 0,0 0-1 0 0,1-1 0 0 0,-1 0 1 0 0,-1 0-1 0 0,-8 4 0 0 0,-1 1-231 0 0,-38 19-555 0 0,34-18 2251 0 0,0 1 0 0 0,-22 15 0 0 0,41-26-96 0 0,1 0 0 0 0,0 0 0 0 0,0 2-370 0 0,0-1 0 0 0,0 0-1 0 0,1 0 1 0 0,-1 0 0 0 0,0 0 0 0 0,0 0-1 0 0,1 0 1 0 0,-1 0 0 0 0,0 0-1 0 0,1 0 1 0 0,-1 0 0 0 0,1 0 0 0 0,-1 0-1 0 0,1 0 1 0 0,0 0 0 0 0,-1-1-1 0 0,1 1 1 0 0,0 0 0 0 0,0 0 0 0 0,-1 0-1 0 0,2 0 1 0 0,1 0 21 0 0,-1 1 1 0 0,1-1-1 0 0,-1 0 1 0 0,1 0-1 0 0,-1 0 0 0 0,1 0 1 0 0,0-1-1 0 0,3 2 1 0 0,3-2 235 0 0,-1 1 1 0 0,0-1-1 0 0,1 0 1 0 0,15-3 0 0 0,57-14-235 0 0,-42 12-4368 0 0,-30 4 2670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5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87 15663 0 0,'-1'-8'762'0'0,"1"1"-432"0"0,0 1-1 0 0,0 0 1 0 0,3-13 0 0 0,-1-8 3559 0 0,-2 26-2492 0 0,0 1-575 0 0,0 0-248 0 0,3-13 3058 0 0,-72 188-2755 0 0,-6 15-149 0 0,56-113-656 0 0,19-76-53 0 0,-1 0 0 0 0,1 0 0 0 0,0 1 1 0 0,0-1-1 0 0,0 0 0 0 0,-1 0 0 0 0,1 0 0 0 0,0 0 0 0 0,0 1 0 0 0,1-1 1 0 0,-1 0-1 0 0,0 0 0 0 0,0 0 0 0 0,0 1 0 0 0,1-1 0 0 0,-1 0 0 0 0,1 0 1 0 0,-1 0-1 0 0,1 0 0 0 0,-1 0 0 0 0,2 2 0 0 0,-1-3 19 0 0,0 1 0 0 0,0-1 0 0 0,0 0 0 0 0,0 0 0 0 0,0 1 0 0 0,0-1 0 0 0,0 0 0 0 0,0 0 0 0 0,0 0-1 0 0,0 0 1 0 0,0 0 0 0 0,0 0 0 0 0,1 0 0 0 0,-1 0 0 0 0,0-1 0 0 0,0 1 0 0 0,0 0 0 0 0,0-1 0 0 0,0 1 0 0 0,0 0 0 0 0,-1-1 0 0 0,1 1 0 0 0,0-1-1 0 0,1 0 1 0 0,26-17 113 0 0,-1-1 0 0 0,0-1 0 0 0,30-30 1 0 0,-50 43-150 0 0,34-29-2 0 0,78-53 0 0 0,-118 89 0 0 0,-1-1 0 0 0,0 1 0 0 0,1 0 0 0 0,-1 0 0 0 0,1-1 0 0 0,-1 1 0 0 0,0 0 0 0 0,1 0 0 0 0,-1-1 0 0 0,1 1 0 0 0,-1 0 0 0 0,0 0 0 0 0,1 0 0 0 0,-1 0 0 0 0,1 0 0 0 0,-1 0 0 0 0,1 0 0 0 0,-1 0 0 0 0,1 0 0 0 0,-1 0 0 0 0,1 0 0 0 0,-1 0 0 0 0,0 0 0 0 0,1 0 0 0 0,-1 0 0 0 0,1 1 0 0 0,1 3 0 0 0,-2-4 0 0 0,3 8 0 0 0,-3-5 0 0 0,0 0 0 0 0,-1 0 0 0 0,1 0 0 0 0,-1 0 0 0 0,0-1 0 0 0,1 1 0 0 0,-2 0 0 0 0,1 0 0 0 0,0 0 0 0 0,0-1 0 0 0,-4 5 0 0 0,-20 27 0 0 0,24-33 0 0 0,-11 14 0 0 0,-2 0 0 0 0,0-1 0 0 0,-1-1 0 0 0,0 0 0 0 0,-1-1 0 0 0,-23 13 0 0 0,36-24 0 0 0,7-5 0 0 0,-4 4 0 0 0,10-7 0 0 0,-2 10 0 0 0,-2 0 0 0 0,-2-1 0 0 0,-1 0 0 0 0,1 0 0 0 0,-1 0 0 0 0,1 0 0 0 0,-1 1 0 0 0,0 0 0 0 0,0 0 0 0 0,0 0 0 0 0,0 0 0 0 0,0 0 0 0 0,-1 1 0 0 0,4 5 0 0 0,-3-4 0 0 0,-1-1 0 0 0,1 0 0 0 0,1 0 0 0 0,-1 0 0 0 0,0 0 0 0 0,1 0 0 0 0,0-1 0 0 0,0 0 0 0 0,7 5 0 0 0,6 1 0 0 0,-16-8 0 0 0,-1-1 0 0 0,1 0 0 0 0,-1 1 0 0 0,1-1 0 0 0,-1 0 0 0 0,1 0 0 0 0,-1 0 0 0 0,1 1 0 0 0,-1-1 0 0 0,1 0 0 0 0,-1 0 0 0 0,1 0 0 0 0,-1 0 0 0 0,1 0 0 0 0,0 0 0 0 0,-1 0 0 0 0,1 0 0 0 0,-1 0 0 0 0,1 0 0 0 0,-1 0 0 0 0,1 0 0 0 0,-1-1 0 0 0,1 1 0 0 0,-1 0 0 0 0,1 0 0 0 0,-1 0 0 0 0,1-1 0 0 0,0 0 0 0 0,1 1 0 0 0,14-6-2348 0 0,4-6-6220 0 0,-17 10 7540 0 0,6-4-7516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5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26 19351 0 0,'0'0'439'0'0,"0"0"62"0"0,1-1 33 0 0,16-9 1 0 0,1-1-164 0 0,-6 8 3172 0 0,-11 3-3446 0 0,0 0 1 0 0,0 0 0 0 0,0 1-1 0 0,0-1 1 0 0,0 1 0 0 0,-1-1-1 0 0,1 1 1 0 0,0-1 0 0 0,0 1-1 0 0,-1-1 1 0 0,1 1-1 0 0,0 0 1 0 0,-1-1 0 0 0,1 1-1 0 0,0 0 1 0 0,-1-1 0 0 0,1 1-1 0 0,-1 0 1 0 0,0 0 0 0 0,1 0-1 0 0,-1-1 1 0 0,1 1 0 0 0,-1 0-1 0 0,0 0 1 0 0,0 1 0 0 0,6 23-224 0 0,-2 12 539 0 0,-2-1 0 0 0,-1 0 1 0 0,-2 0-1 0 0,-6 40 0 0 0,-37 140 1545 0 0,29-169-1958 0 0,-2-1 0 0 0,-35 66 0 0 0,44-93 0 0 0,-6 15 0 0 0,11-26 0 0 0,0 0 0 0 0,0-1 0 0 0,-1 1 0 0 0,1-1 0 0 0,-2 0 0 0 0,-5 8 0 0 0,3-6-228 0 0,0-1-1 0 0,-1-1 1 0 0,1 1 0 0 0,-14 9-1 0 0,18-15 138 0 0,0 0-1 0 0,0 0 0 0 0,0-1 0 0 0,-1 1 1 0 0,1-1-1 0 0,0 0 0 0 0,-1 0 0 0 0,1 0 1 0 0,0 0-1 0 0,-1-1 0 0 0,1 1 0 0 0,-1-1 1 0 0,1 0-1 0 0,-1 0 0 0 0,1 0 0 0 0,-1 0 1 0 0,-6-2-1 0 0,0 0-1027 0 0,7 2 871 0 0,1-1 0 0 0,0 1 0 0 0,0-1 0 0 0,0 1 0 0 0,-1-1 0 0 0,1 0 0 0 0,0 0 0 0 0,0 0 0 0 0,0 0 0 0 0,0 0 0 0 0,-3-2 0 0 0,-3-6-776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5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17503 0 0,'0'0'803'0'0,"0"0"-18"0"0,0 0-290 0 0,0 0 626 0 0,0 0 331 0 0,0 0 69 0 0,0 0-123 0 0,0 0-576 0 0,0 0-248 0 0,0 0-50 0 0,0 0-11 0 0,0 0-1 0 0,0 0 0 0 0,0 0 0 0 0,0 0-68 0 0,2 0-289 0 0,51 0 221 0 0,-23-1 187 0 0,0 2 0 0 0,33 4 0 0 0,-39-5-563 0 0,-19 0 0 0 0,1 0 0 0 0,0 0 0 0 0,0 0 0 0 0,-1 1 0 0 0,1 0 0 0 0,8 2 0 0 0,-7-1-133 0 0,-6-1-563 0 0,-1-1-258 0 0,0 0-56 0 0,0 0-149 0 0,0 0-573 0 0,0 0-253 0 0,0 0-51 0 0,0 0-11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5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0,'0'0'480'0'0,"0"0"67"0"0,0 0 31 0 0,0 0-56 0 0,2 0-341 0 0,21 5 1795 0 0,0-2 0 0 0,39 1 0 0 0,-40-2-1332 0 0,-2-3 158 0 0,-11 1-647 0 0,0 0 0 0 0,0 1-1 0 0,0 0 1 0 0,10 2 0 0 0,-18-3-492 0 0,-1 0-138 0 0,0 0-1308 0 0,0 0-5356 0 0,0 0-2295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5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13823 0 0,'3'-2'315'0'0,"10"-5"45"0"0,-10 5 21 0 0,-3 2-49 0 0,2-1 166 0 0,-1 0-1 0 0,1-1 1 0 0,-1 2 0 0 0,1-1-1 0 0,0 0 1 0 0,0 0 0 0 0,-1 1-1 0 0,1-1 1 0 0,0 1-1 0 0,0-1 1 0 0,3 0 0 0 0,-3 1-314 0 0,11-2 3644 0 0,-11 2-3728 0 0,0 1-1 0 0,-1-1 0 0 0,1 0 1 0 0,0 1-1 0 0,-1-1 0 0 0,1 1 1 0 0,0 0-1 0 0,-1-1 1 0 0,1 1-1 0 0,-1 0 0 0 0,1 0 1 0 0,0 1-1 0 0,0-1 413 0 0,13 14 104 0 0,-13-12-616 0 0,10 10 0 0 0,-6-6 78 0 0,-1 0 0 0 0,1 1 0 0 0,-1-1 0 0 0,0 1 1 0 0,-1 0-1 0 0,0 0 0 0 0,0 1 0 0 0,-1-1 0 0 0,0 1 0 0 0,0 0 0 0 0,1 11 0 0 0,1 13 468 0 0,2 57 0 0 0,-6-76-527 0 0,6 106-19 0 0,-7-114 14 0 0,1-1 1 0 0,0 0-1 0 0,0 1 1 0 0,3 6-1 0 0,-3-11 357 0 0,0 16 1234 0 0,-1-11-1589 0 0,-6-15-96 0 0,6 8-257 0 0,-10-14-1238 0 0,8 11 775 0 0,0 0-1 0 0,0 0 1 0 0,1 0-1 0 0,-1 0 1 0 0,1-1-1 0 0,-1-6 1 0 0,0 2-5453 0 0,2 8-1459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3:5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15 13823 0 0,'0'0'315'0'0,"0"0"45"0"0,0 0 21 0 0,0 0-49 0 0,0 0-81 0 0,0 0 481 0 0,0 0 237 0 0,0 0 45 0 0,17-9 1664 0 0,-16 9-2498 0 0,9-6 3525 0 0,-8 6-1702 0 0,-5 6-1131 0 0,-6 2-767 0 0,0 0 0 0 0,-1-1 0 0 0,0 1 0 0 0,0-2 0 0 0,0 1 0 0 0,-16 6 0 0 0,11-5 130 0 0,0 0 0 0 0,-21 16 0 0 0,16-9-696 0 0,-1-1-1 0 0,-22 12 1 0 0,33-22 461 0 0,4-1 64 0 0,4-2 273 0 0,2-1 138 0 0,0 0 33 0 0,0 0-65 0 0,0 0-358 0 0,0 0-406 0 0,0 0-154 0 0,0 0-33 0 0,-1-1 65 0 0,1-1 56 0 0,-1 1 0 0 0,0-1 0 0 0,0 0 0 0 0,1 1 0 0 0,-1-1-1 0 0,1 1 1 0 0,0-1 0 0 0,-1 0 0 0 0,1 0 0 0 0,0 1 0 0 0,0-1-1 0 0,0 0 1 0 0,0 1 0 0 0,0-1 0 0 0,0 0 0 0 0,1 0 0 0 0,-1 1-1 0 0,1-1 1 0 0,-1 0 0 0 0,1 1 0 0 0,-1-1 0 0 0,1 1 0 0 0,2-4-1 0 0,-1 1-246 0 0,-2 1-1413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0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65 236 11975 0 0,'0'0'267'0'0,"0"0"42"0"0,0 0 17 0 0,1-1-28 0 0,2-6-73 0 0,0 0 0 0 0,-1 0 0 0 0,0 1-1 0 0,0-1 1 0 0,0-1 0 0 0,-1 1 0 0 0,0-11 0 0 0,4-14 1883 0 0,-4 29-1953 0 0,1-10 569 0 0,1 0-1 0 0,1 0 1 0 0,0 1 0 0 0,7-16-1 0 0,-7 11 306 0 0,-3 10-522 0 0,-1 6 5 0 0,1-1 0 0 0,0-2-213 0 0,6-17 1626 0 0,-7 19-1554 0 0,0 2 117 0 0,0 0 21 0 0,0 0-66 0 0,0 2-294 0 0,-5 11-145 0 0,0 0 0 0 0,1 0 0 0 0,-3 17 0 0 0,6-28-4 0 0,-20 86 443 0 0,17-54 479 0 0,4-28-811 0 0,-1 0 0 0 0,1 0 1 0 0,-1 0-1 0 0,0 0 0 0 0,-2 6 0 0 0,-35 109-95 0 0,14-37-16 0 0,20-70 0 0 0,2-11 0 0 0,1 0 0 0 0,0 0 0 0 0,0 0 0 0 0,1 0 0 0 0,-1 0 0 0 0,1 0 0 0 0,-1 1 0 0 0,1-1 0 0 0,0 4 0 0 0,1 3 0 0 0,0-1 0 0 0,-1-8-1 0 0,1-1 1 0 0,-1 1-1 0 0,0 0 0 0 0,0-1 0 0 0,0 1 0 0 0,1-1 1 0 0,-1 1-1 0 0,0 0 0 0 0,1-1 0 0 0,-1 1 1 0 0,0-1-1 0 0,1 1 0 0 0,-1-1 0 0 0,1 1 1 0 0,-1-1-1 0 0,1 0 0 0 0,-1 1 0 0 0,1-1 1 0 0,-1 1-1 0 0,1-1 0 0 0,0 0 0 0 0,-1 1 1 0 0,1-1-1 0 0,-1 0 0 0 0,1 0 0 0 0,0 0 1 0 0,-1 1-1 0 0,1-1 0 0 0,0 0 0 0 0,-1 0 0 0 0,1 0 1 0 0,0 0-1 0 0,-1 0 0 0 0,1 0 0 0 0,0 0 1 0 0,-1 0-1 0 0,2-1 0 0 0,-1 1-34 0 0,20-5-777 0 0,-19 4 304 0 0,6-3-84 0 0,-3 0 288 0 0,1 0 0 0 0,-1-1 1 0 0,0 1-1 0 0,8-10 0 0 0,-9 8-728 0 0,0 0-1 0 0,0 0 1 0 0,0 0 0 0 0,-1 0 0 0 0,0 0-1 0 0,0-1 1 0 0,3-10 0 0 0,-2 2-1015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0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11975 0 0,'0'0'547'0'0,"0"0"-11"0"0,0 0-203 0 0,0 0 419 0 0,0 0 220 0 0,0 0 42 0 0,0 0 8 0 0,0 0 2 0 0,1 1 0 0 0,2 0-727 0 0,0 0-1 0 0,0 0 1 0 0,0 0-1 0 0,0-1 1 0 0,0 1-1 0 0,0-1 1 0 0,0 0-1 0 0,0 0 1 0 0,3 0-1 0 0,34-4 875 0 0,-18 1-987 0 0,12-2 343 0 0,0 0 674 0 0,-9 4-3802 0 0,-16 1-5590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0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 13823 0 0,'0'0'315'0'0,"0"0"45"0"0,0 0 21 0 0,0 0-49 0 0,0 0-149 0 0,-17-3 2726 0 0,15 4-2707 0 0,0 0 0 0 0,0 1-1 0 0,0-1 1 0 0,0 0 0 0 0,0 1-1 0 0,0-1 1 0 0,0 1 0 0 0,1 0-1 0 0,-1 0 1 0 0,1 0 0 0 0,-1 0 0 0 0,-1 3-1 0 0,-18 28 345 0 0,6-2-71 0 0,0 0 0 0 0,2 1 0 0 0,-13 48-1 0 0,12-25-399 0 0,-8 74-1 0 0,20-109-62 0 0,1 1 0 0 0,1-1 1 0 0,1 0-1 0 0,0 0 0 0 0,8 36 0 0 0,-5-41-112 0 0,0 0-1 0 0,1 0 1 0 0,0-1 0 0 0,1 1 0 0 0,1-1 0 0 0,0 0-1 0 0,1-1 1 0 0,11 14 0 0 0,-14-21-539 0 0,1 1 1 0 0,0-1 0 0 0,0-1-1 0 0,11 9 1 0 0,5 0-6525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0,'0'0'448'0'0,"0"0"96"0"0,0 0-440 0 0,0 0-104 0 0,0 0 0 0 0,3 10 0 0 0,-3-10 840 0 0,5 8 152 0 0,-5-8 24 0 0,10 8 8 0 0,1-3-416 0 0,2-2-72 0 0,1-2-24 0 0,2-1 0 0 0,1-1 0 0 0,4-1 0 0 0,3-1 0 0 0,-2-2-7984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0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0,1 1-196 0 0,26 3 2406 0 0,-23-4-2154 0 0,-1 0-1 0 0,1 0 0 0 0,0 1 1 0 0,0 0-1 0 0,0-1 1 0 0,-1 1-1 0 0,1 1 0 0 0,-1-1 1 0 0,7 3-1 0 0,-3 1-57 0 0,1 1-1 0 0,-1 0 1 0 0,0 0-1 0 0,0 1 1 0 0,-1 0-1 0 0,0 0 1 0 0,0 0-1 0 0,0 1 1 0 0,-1-1 0 0 0,0 2-1 0 0,-1-1 1 0 0,6 14-1 0 0,1 9 142 0 0,-2-1-1 0 0,7 43 1 0 0,-11-51 51 0 0,-1-4-427 0 0,-2 1 0 0 0,0-1 0 0 0,0 1-1 0 0,-2 0 1 0 0,0-1 0 0 0,-2 1 0 0 0,0 0 0 0 0,-1-1-1 0 0,-8 29 1 0 0,6-30-61 0 0,-1 1 0 0 0,0-1 0 0 0,-2 0 0 0 0,0 0 0 0 0,-1-1 0 0 0,-12 16 0 0 0,-17 19-1937 0 0,21-29-1682 0 0,-30 27 1 0 0,35-38-3464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0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46 271 11975 0 0,'-2'-8'1083'0'0,"2"5"-1055"0"0,0 0-1 0 0,0 1 1 0 0,0-1 0 0 0,0 0 0 0 0,1 0-1 0 0,-1 1 1 0 0,2-4 0 0 0,0-14 835 0 0,-2 10 60 0 0,1 0 0 0 0,0 0 0 0 0,3-12 0 0 0,-2 10-467 0 0,21-104 4156 0 0,-19 104-4101 0 0,-3 10-442 0 0,0-1-1 0 0,-1 0 1 0 0,1 0-1 0 0,0 0 1 0 0,-1 1-1 0 0,0-1 0 0 0,0-4 1 0 0,-9 25 849 0 0,-4 15-231 0 0,3 6-687 0 0,-3 7 0 0 0,-6 51 0 0 0,14-57 0 0 0,-11 63 0 0 0,14-95 72 0 0,1-6 299 0 0,1-2 117 0 0,0 0 21 0 0,0 0-66 0 0,11-5-278 0 0,-5 0-165 0 0,-1 0 0 0 0,0 1 0 0 0,0-2 0 0 0,0 1 0 0 0,-1-1 0 0 0,1 1 0 0 0,-1-1 0 0 0,-1-1 0 0 0,1 1 0 0 0,3-9 0 0 0,11-19 0 0 0,-3 12 0 0 0,1 1 0 0 0,27-29 0 0 0,-29 36 0 0 0,26-19 0 0 0,-40 32 0 0 0,0 1 0 0 0,0 0 0 0 0,1 0 0 0 0,-1 0 0 0 0,0-1 0 0 0,0 1 0 0 0,1 0 0 0 0,-1 0 0 0 0,0 0 0 0 0,1 0 0 0 0,-1 0 0 0 0,0 0 0 0 0,1 0 0 0 0,-1-1 0 0 0,0 1 0 0 0,1 0 0 0 0,-1 0 0 0 0,0 0 0 0 0,1 0 0 0 0,-1 1 0 0 0,0-1 0 0 0,1 0 0 0 0,0 0 0 0 0,2 2 0 0 0,1 13 0 0 0,-4-2 0 0 0,-4-10 0 0 0,4-2 0 0 0,-2 1 88 0 0,-1 1 0 0 0,1 0-1 0 0,0-1 1 0 0,-1 1 0 0 0,1-1 0 0 0,-1 0-1 0 0,1 0 1 0 0,-1 0 0 0 0,0 0 0 0 0,0 0 0 0 0,0-1-1 0 0,0 1 1 0 0,-1-1 0 0 0,-3 2 0 0 0,1-1 35 0 0,5-2 252 0 0,-15 9-1969 0 0,15-10 1477 0 0,-11 6 69 0 0,7 0 48 0 0,3 3 0 0 0,1-5 0 0 0,1-1 0 0 0,0 1 0 0 0,0-1 0 0 0,0 1 0 0 0,1-1 0 0 0,-1 1 0 0 0,1 2 0 0 0,1 0 0 0 0,0-1 0 0 0,0 0 0 0 0,0 0 0 0 0,1 0 0 0 0,5 7 0 0 0,-5-6 4 0 0,-1-3 18 0 0,0 1 0 0 0,0-1 0 0 0,0 1 0 0 0,0-1 0 0 0,1 0 0 0 0,-1 0 0 0 0,1 0 0 0 0,-1 0 1 0 0,1 0-1 0 0,0-1 0 0 0,-1 1 0 0 0,1-1 0 0 0,0 1 0 0 0,0-1 0 0 0,0 0 0 0 0,0-1 0 0 0,6 2 0 0 0,-4-1 244 0 0,0 0-1 0 0,0-1 0 0 0,0 1 0 0 0,0-1 0 0 0,8-1 0 0 0,-3-1-265 0 0,-3-2 0 0 0,0 0-64 0 0,-6 3-273 0 0,-1 1-138 0 0,-20-3-2322 0 0,1 2-1187 0 0,11-1 1937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0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15663 0 0,'4'-7'762'0'0,"8"-9"12"0"0,1 0 0 0 0,0 1 0 0 0,1 1 0 0 0,0 0 0 0 0,1 1 0 0 0,21-15 0 0 0,-16 12 26 0 0,-1-1 0 0 0,-1 0 0 0 0,0-1 0 0 0,-1-1 0 0 0,-1-1 0 0 0,16-25 0 0 0,-30 41-781 0 0,0 1 1 0 0,-1-1-1 0 0,1 0 0 0 0,-1 1 0 0 0,1-1 1 0 0,-1 0-1 0 0,0 0 0 0 0,0-5 1 0 0,3-10-22 0 0,-3 17 23 0 0,-1 1 1 0 0,0-1-1 0 0,1 0 0 0 0,-1 1 1 0 0,0-1-1 0 0,0 0 0 0 0,0 1 1 0 0,0-1-1 0 0,0 1 0 0 0,0-1 1 0 0,0 0-1 0 0,0 1 0 0 0,-1-1 1 0 0,0-2-1 0 0,0 3 16 0 0,1 0 0 0 0,-1 1 0 0 0,1-1 0 0 0,-1 0 0 0 0,1 0 0 0 0,-1 1 0 0 0,0-1 0 0 0,1 1 1 0 0,-1-1-1 0 0,0 0 0 0 0,0 1 0 0 0,1 0 0 0 0,-1-1 0 0 0,0 1 0 0 0,0-1 0 0 0,0 1 0 0 0,0 0 0 0 0,-1-1 0 0 0,-1 1 48 0 0,1-1 1 0 0,-1 1-1 0 0,0 0 0 0 0,0 0 1 0 0,0 0-1 0 0,1 1 0 0 0,-1-1 1 0 0,0 1-1 0 0,0-1 0 0 0,1 1 1 0 0,-5 2-1 0 0,-1 1-85 0 0,0 0 0 0 0,1 1 0 0 0,-1 1 0 0 0,1-1 0 0 0,0 1 0 0 0,1 0 0 0 0,0 0 0 0 0,0 1 0 0 0,0 0 0 0 0,0 0 0 0 0,1 1 0 0 0,-4 7 0 0 0,4-5 0 0 0,0-1 0 0 0,0 1 0 0 0,1 0 0 0 0,1 1 0 0 0,0-1 0 0 0,0 1 0 0 0,1-1 0 0 0,0 1 0 0 0,0 18 0 0 0,2-24 0 0 0,1 1 0 0 0,-1 0 0 0 0,2-1 0 0 0,-1 1 0 0 0,1 0 0 0 0,-1-1 0 0 0,1 0 0 0 0,1 1 0 0 0,-1-1 0 0 0,1 0 0 0 0,0 0 0 0 0,0 0 0 0 0,1-1 0 0 0,-1 1 0 0 0,1-1 0 0 0,0 0 0 0 0,0 0 0 0 0,1 0 0 0 0,-1 0 0 0 0,1-1 0 0 0,0 1 0 0 0,0-1 0 0 0,0-1 0 0 0,0 1 0 0 0,0-1 0 0 0,0 0 0 0 0,1 0 0 0 0,0 0 0 0 0,-1-1 0 0 0,1 0 0 0 0,0 0 0 0 0,5 0 0 0 0,-3 0-57 0 0,-1-1-1 0 0,1 0 1 0 0,0 0 0 0 0,-1-1-1 0 0,1 0 1 0 0,11-3 0 0 0,-15 3-197 0 0,-1 1 1 0 0,0-1 0 0 0,0 0 0 0 0,0-1-1 0 0,0 1 1 0 0,0 0 0 0 0,0-1-1 0 0,0 0 1 0 0,0 0 0 0 0,-1 0-1 0 0,1 0 1 0 0,4-4 0 0 0,6-16-3726 0 0,-5 4 1947 0 0,-1 3-15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0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17503 0 0,'0'0'399'0'0,"0"0"60"0"0,0 0 21 0 0,0 0-59 0 0,0 0-136 0 0,2-2 457 0 0,1 0-328 0 0,0 0 1 0 0,1 0 0 0 0,-1 0-1 0 0,0 0 1 0 0,1 1-1 0 0,-1 0 1 0 0,1-1 0 0 0,0 1-1 0 0,3 0 1 0 0,90-22 2157 0 0,-89 21-2313 0 0,-6 1-215 0 0,1 1-1 0 0,1-1 1 0 0,-1 1 0 0 0,0 0-1 0 0,0 0 1 0 0,0 0-1 0 0,5 1 1 0 0,10 2-492 0 0,-15-3-24 0 0,1 1 1 0 0,-1 0 0 0 0,1-1-1 0 0,0 0 1 0 0,-1 0-1 0 0,6 0 1 0 0,-8-1-5517 0 0,-1 1-1724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0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0,2 1-276 0 0,1-1 47 0 0,-1 1 0 0 0,1 0 0 0 0,-1-1 1 0 0,1 1-1 0 0,-1 0 0 0 0,0 0 0 0 0,0 1 0 0 0,1-1 0 0 0,-1 0 0 0 0,0 1 0 0 0,0 0 0 0 0,0-1 0 0 0,0 1 1 0 0,0 0-1 0 0,-1 0 0 0 0,3 3 0 0 0,2 2 361 0 0,-5-6-461 0 0,24 26 1254 0 0,33 46 0 0 0,-35-42-698 0 0,14 23 309 0 0,22 46-957 0 0,-56-93 0 0 0,-3 1-64 0 0,0-7-273 0 0,0-1-138 0 0,0 0-33 0 0,0 0-140 0 0,0 0-572 0 0,-7-6-1777 0 0,-1-2 1462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0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17503 0 0,'0'0'399'0'0,"0"0"60"0"0,0 0 21 0 0,0 0-59 0 0,0 0-136 0 0,-1 1 457 0 0,-86 77 2784 0 0,27-23-1774 0 0,52-47-1749 0 0,-10 6-42 0 0,2 1 0 0 0,-1 1 0 0 0,2 0 0 0 0,0 2 0 0 0,2-1 1 0 0,-13 21-1 0 0,25-37-1365 0 0,1-1-511 0 0,2 1-107 0 0,9 1-24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0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39 11975 0 0,'0'0'547'0'0,"2"-1"-11"0"0,17-18-181 0 0,-4 4 3562 0 0,-12 12-384 0 0,-3 4 1243 0 0,-16 26-3896 0 0,-12 20 200 0 0,-17 34-1064 0 0,34-57-16 0 0,3-8 0 0 0,0 0 0 0 0,1 1 0 0 0,1 0 0 0 0,-6 30 0 0 0,10-39 0 0 0,1 0 0 0 0,0 0 0 0 0,0 0 0 0 0,1 1 0 0 0,0-1 0 0 0,1 0 0 0 0,0 0 0 0 0,2 10 0 0 0,0-7 0 0 0,-3-7 0 0 0,1-1 0 0 0,0 0 0 0 0,0 0 0 0 0,0 0 0 0 0,0 0 0 0 0,0 0 0 0 0,1 0 0 0 0,-1 0 0 0 0,1 0 0 0 0,0 0 0 0 0,0-1 0 0 0,0 1 0 0 0,3 2 0 0 0,-1-1 3 0 0,-3-2-9 0 0,1-1 0 0 0,-1 1 0 0 0,1-1 0 0 0,-1 1 0 0 0,1-1 0 0 0,0 0 0 0 0,0 0 0 0 0,-1 0 0 0 0,1 0 1 0 0,0 0-1 0 0,0 0 0 0 0,0 0 0 0 0,0 0 0 0 0,0-1 0 0 0,0 1 0 0 0,0-1 0 0 0,0 1 0 0 0,0-1 0 0 0,1 0 0 0 0,-1 0 1 0 0,0 0-1 0 0,2 0 0 0 0,0-1-424 0 0,-1 1 1 0 0,0-1-1 0 0,1 0 0 0 0,-1 0 1 0 0,0 0-1 0 0,0 0 0 0 0,0 0 1 0 0,0-1-1 0 0,0 1 1 0 0,0-1-1 0 0,0 0 0 0 0,0 0 1 0 0,-1 0-1 0 0,1 0 1 0 0,-1 0-1 0 0,1-1 0 0 0,-1 1 1 0 0,3-5-1 0 0,1-3-1106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0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19351 0 0,'0'0'439'0'0,"0"0"62"0"0,0 0 33 0 0,0 0-65 0 0,-2 8-292 0 0,3 0-105 0 0,3-5 194 0 0,0 0 0 0 0,0 0-1 0 0,1-1 1 0 0,0 1 0 0 0,-1-1 0 0 0,1 0 0 0 0,0-1-1 0 0,9 3 1 0 0,4-1 337 0 0,-1-1 0 0 0,1-1 0 0 0,-1-1-1 0 0,19-1 1 0 0,6-1 63 0 0,32 2-3459 0 0,-61-1 1770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0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15 306 10135 0 0,'0'0'231'0'0,"0"0"29"0"0,0 0 19 0 0,0 0 105 0 0,0 0 410 0 0,-10-10 4274 0 0,12 10-4422 0 0,-4 0 631 0 0,-2 0 2288 0 0,29 2 1411 0 0,-2 2-4976 0 0,-21-4 0 0 0,0 1 0 0 0,0-1 0 0 0,0 0 0 0 0,1 1 0 0 0,-1-1 0 0 0,0 0 0 0 0,0-1 0 0 0,4 0 0 0 0,36-4 258 0 0,25-3 415 0 0,7 3 444 0 0,-46 4-1117 0 0,42-8 0 0 0,-3 0 0 0 0,148-24 0 0 0,-193 29 0 0 0,0 1 0 0 0,1 1 0 0 0,-1 1 0 0 0,23 1 0 0 0,6 2 0 0 0,0-3 0 0 0,90-12 0 0 0,-90 7 0 0 0,64-1 0 0 0,-9 5 443 0 0,-43-4 277 0 0,-29 6-499 0 0,0-3 0 0 0,0 0 1 0 0,51-14-1 0 0,-52 12-221 0 0,-1 1 0 0 0,1 1 0 0 0,55 3 0 0 0,-40 1 0 0 0,23 5 0 0 0,-57-4 0 0 0,1 0 0 0 0,0-1 0 0 0,0-1 0 0 0,0 0 0 0 0,-1-1 0 0 0,16-3 0 0 0,-6 0 0 0 0,48-2 0 0 0,-51 5 0 0 0,32-2 0 0 0,-12 0 0 0 0,60 3 0 0 0,-64-1 0 0 0,11-1 0 0 0,-22 2 0 0 0,4 0 0 0 0,44-5 0 0 0,-66 5 0 0 0,-1 0 0 0 0,0 0 0 0 0,10 1 0 0 0,9 1 0 0 0,-7-3 0 0 0,-12 0 0 0 0,0 1 0 0 0,-1 0 0 0 0,1 0 0 0 0,-1 1 0 0 0,10 1 0 0 0,28 0 0 0 0,-32 0 0 0 0,-1-2 0 0 0,1 1 0 0 0,0-1 0 0 0,0-1 0 0 0,0 0 0 0 0,0-1 0 0 0,19-5 0 0 0,-21 4 0 0 0,53-4 0 0 0,-16-6 0 0 0,-41 12 0 0 0,0-1 0 0 0,-1 1 0 0 0,1 0 0 0 0,10 0 0 0 0,15-2 0 0 0,-18 1 0 0 0,1 0 0 0 0,-1 1 0 0 0,22 2 0 0 0,-12-1 0 0 0,108-7 0 0 0,-120 7 0 0 0,49-7 0 0 0,44-1 0 0 0,-59 4 0 0 0,-2-2 0 0 0,-13 2 0 0 0,25-7 0 0 0,-55 11 0 0 0,1 0 0 0 0,-1-1 0 0 0,1 1 0 0 0,-1 0 0 0 0,0 0 0 0 0,1 0 0 0 0,-1 0 0 0 0,1-1 0 0 0,-1 1 0 0 0,0 0 0 0 0,1 0 0 0 0,-1-1 0 0 0,0 1 0 0 0,1 0 0 0 0,-1-1 0 0 0,0 1 0 0 0,1 0 0 0 0,-1-1 0 0 0,0 1 0 0 0,0 0 0 0 0,0-1 0 0 0,1 1 0 0 0,-1-1 0 0 0,0 1 0 0 0,0-1 0 0 0,0 1 0 0 0,0 0 0 0 0,0-1 0 0 0,0 1 0 0 0,1-1 0 0 0,-1 1 0 0 0,0-1 0 0 0,0 1 0 0 0,-1 0 0 0 0,1-1 0 0 0,0 1 0 0 0,0-1 0 0 0,0 1 0 0 0,0-1 0 0 0,0 1 0 0 0,0 0 0 0 0,-1-1 0 0 0,1 1 0 0 0,0-1 0 0 0,0 1 0 0 0,0 0 0 0 0,-1-1 0 0 0,1 1 0 0 0,0 0 0 0 0,-1-1 0 0 0,1 1 0 0 0,-1-1 0 0 0,0 0-82 0 0,0 0 0 0 0,0-1 0 0 0,0 1 0 0 0,0 0 0 0 0,-1-1 0 0 0,1 1 1 0 0,0 0-1 0 0,-1 0 0 0 0,1 0 0 0 0,-1 0 0 0 0,1 1 0 0 0,-1-1 0 0 0,1 0 0 0 0,-4 0 0 0 0,-26-6-2147 0 0,19 5 1484 0 0,-16-4-788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1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23039 0 0,'0'0'512'0'0,"0"0"96"0"0,0 0 32 0 0,0 0 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95 11975 0 0,'1'-2'267'0'0,"6"-11"81"0"0,-1-1 1 0 0,4-15-1 0 0,-4 15 699 0 0,-5 12-286 0 0,0 0-1 0 0,0 0 0 0 0,0 0 1 0 0,0 0-1 0 0,-1 0 1 0 0,1 0-1 0 0,-1-1 0 0 0,1-1 1 0 0,-1 3-96 0 0,0 1-121 0 0,0 0-28 0 0,0 0-4 0 0,0 0 0 0 0,0 0 0 0 0,0 0 0 0 0,0 0-68 0 0,-1 2-289 0 0,-12 35 284 0 0,1 1 0 0 0,-9 51 0 0 0,-8 28 309 0 0,-3-30-748 0 0,-4 16 0 0 0,29-82 0 0 0,0 0 0 0 0,-2-1 0 0 0,-17 29 0 0 0,-41 55 0 0 0,28-44 0 0 0,17-31 0 0 0,16-22 0 0 0,0 0 0 0 0,1 1 0 0 0,-6 9 0 0 0,-4 8 0 0 0,10-13 0 0 0,-1-1 0 0 0,-1-5-64 0 0,5-5-273 0 0,2-1 245 0 0,-1 1 1 0 0,1 0-1 0 0,-1-1 1 0 0,0 1-1 0 0,1-1 1 0 0,-1 1-1 0 0,1-1 1 0 0,-1 0-1 0 0,0 1 1 0 0,1-1-1 0 0,-1 0 1 0 0,0 1 0 0 0,0-1-1 0 0,1 0 1 0 0,-1 0-1 0 0,0 1 1 0 0,-1-1-1 0 0,0-2-40 0 0,0 1 0 0 0,0 0 0 0 0,0-1 0 0 0,0 1 1 0 0,0-1-1 0 0,0 0 0 0 0,1 0 0 0 0,-1 1 0 0 0,1-1 0 0 0,-1 0 0 0 0,1 0 0 0 0,0-1 0 0 0,0 1 0 0 0,0 0 1 0 0,-1-3-1 0 0,0-1-528 0 0,0 0 0 0 0,1-1 1 0 0,0 1-1 0 0,0 0 1 0 0,0-7-1 0 0,0-4-6504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1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42 10135 0 0,'0'0'231'0'0,"0"0"29"0"0,0 0 19 0 0,0 0 37 0 0,0 0 125 0 0,0-2 58 0 0,13-30 2447 0 0,-12 31-1926 0 0,-1 1-65 0 0,0 0-290 0 0,0 0-121 0 0,0 0-28 0 0,1-2 66 0 0,2-3 6199 0 0,-7 12-5242 0 0,-9 16-1649 0 0,10-9 120 0 0,-5 31 0 0 0,6-29-12 0 0,-7 28 0 0 0,-14 22 2 0 0,-9 29 0 0 0,-1 41 0 0 0,75-209 0 0 0,-25 37 74 0 0,-5 10 168 0 0,21-37 0 0 0,-28 56-230 0 0,0-1 0 0 0,1 1-1 0 0,0 0 1 0 0,0 0-1 0 0,1 0 1 0 0,-1 1 0 0 0,1 0-1 0 0,14-8 1 0 0,-18 12-57 0 0,0 0-1 0 0,0 0 1 0 0,1 0 0 0 0,-1 1 0 0 0,1-1-1 0 0,-1 1 1 0 0,1 0 0 0 0,-1 0 0 0 0,1 0 0 0 0,0 1-1 0 0,5-1 1 0 0,-7 1 382 0 0,-2 0 138 0 0,5 4-483 0 0,-1 1 0 0 0,0 0 0 0 0,0 0 0 0 0,0 1 0 0 0,0-1 0 0 0,3 8 1 0 0,-6-11 67 0 0,0 1 1 0 0,0-1 0 0 0,-1 1 0 0 0,1 0 0 0 0,0-1-1 0 0,-1 1 1 0 0,1 0 0 0 0,-1-1 0 0 0,0 1 0 0 0,0 0 0 0 0,0-1-1 0 0,0 1 1 0 0,-1 0 0 0 0,1-1 0 0 0,-1 1 0 0 0,1 0-1 0 0,-1-1 1 0 0,-1 3 0 0 0,-6 11-45 0 0,5-12-16 0 0,0 0 0 0 0,0 0 0 0 0,0-1 0 0 0,-1 0 0 0 0,1 0 0 0 0,-1 0 0 0 0,1 0 0 0 0,-9 5 0 0 0,-37 16 0 0 0,26-13 0 0 0,11-5 0 0 0,-5 1 0 0 0,-9-8 0 0 0,19-1 0 0 0,5-4 0 0 0,4-1 0 0 0,4 3 0 0 0,-4 5 0 0 0,0 0 0 0 0,0-1 0 0 0,0 1 0 0 0,0 0 0 0 0,-1 0 0 0 0,1 0 0 0 0,0 0 0 0 0,0 0 0 0 0,-1 0 0 0 0,1 1 0 0 0,-1-1 0 0 0,1 1 0 0 0,1 2 0 0 0,19 22 0 0 0,-12-12 0 0 0,13 23 0 0 0,-18-30 0 0 0,0-2-64 0 0,-4-5-273 0 0,1 0-139 0 0,1 0 0 0 0,-1 0 0 0 0,0-1 0 0 0,0 1 1 0 0,0-1-1 0 0,0 1 0 0 0,0-1 0 0 0,0 0 0 0 0,0 0 1 0 0,0 0-1 0 0,0 0 0 0 0,3-3 0 0 0,-2 3-517 0 0,5-6-7195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1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21191 0 0,'0'0'480'0'0,"2"-3"67"0"0,6-6 31 0 0,-6 6-56 0 0,15 1 704 0 0,-15 2-1105 0 0,-1-1 0 0 0,0 1 0 0 0,1-1 0 0 0,-1 1 0 0 0,1 0 0 0 0,-1 0 0 0 0,0 0 0 0 0,1 0 1 0 0,-1 0-1 0 0,1 0 0 0 0,-1 0 0 0 0,0 0 0 0 0,1 1 0 0 0,-1-1 0 0 0,1 0 0 0 0,-1 1 0 0 0,0-1 0 0 0,0 1 0 0 0,1 0 0 0 0,-1-1 1 0 0,0 1-1 0 0,0 0 0 0 0,2 1 0 0 0,-1-1-3 0 0,1 1-69 0 0,4 10-51 0 0,-5-5 2 0 0,0 0 0 0 0,-1 0 0 0 0,0 0 0 0 0,0 0 0 0 0,0 0 0 0 0,-1 1 0 0 0,0-1 0 0 0,0 0 0 0 0,-3 14 0 0 0,0 17 0 0 0,3-32 0 0 0,-1 1 0 0 0,0-1 0 0 0,0 1 0 0 0,-4 9 0 0 0,-1 11 0 0 0,6-25-80 0 0,0 0 1 0 0,-1-1-1 0 0,1 1 0 0 0,0 0 1 0 0,-1 0-1 0 0,1 0 0 0 0,-1-1 1 0 0,1 1-1 0 0,-1 0 1 0 0,0 0-1 0 0,0-1 0 0 0,0 1 1 0 0,0-1-1 0 0,-2 4 0 0 0,-1 0-508 0 0,3-4-1924 0 0,1-1-6017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1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21191 0 0,'0'0'480'0'0,"0"0"67"0"0,0 0 31 0 0,0 0-56 0 0,0 0-201 0 0,0 0 424 0 0,0 0 226 0 0,0 0 42 0 0,0 0-127 0 0,9-8-474 0 0,-8 7-1101 0 0,5-12 4949 0 0,-5 10-7077 0 0,0 1-3691 0 0,-1 2-2925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3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20 11975 0 0,'0'0'267'0'0,"0"0"42"0"0,0 0 17 0 0,0 0-28 0 0,0 0-58 0 0,16-5 3496 0 0,-4 4-2298 0 0,0-1 0 0 0,0 0 0 0 0,15-5 0 0 0,-26 7-1367 0 0,0-1-1 0 0,-1 1 1 0 0,1 0-1 0 0,-1 0 1 0 0,1-1 0 0 0,0 1-1 0 0,-1 0 1 0 0,1 0-1 0 0,0 0 1 0 0,0 0-1 0 0,-1 0 1 0 0,1 0-1 0 0,0 0 1 0 0,-1 0 0 0 0,1 0-1 0 0,0 0 1 0 0,-1 0-1 0 0,1 1 1 0 0,0-1-1 0 0,-1 0 1 0 0,1 0 0 0 0,0 1-1 0 0,-1-1 1 0 0,1 0-1 0 0,-1 1 1 0 0,1-1-1 0 0,-1 1 1 0 0,1-1-1 0 0,-1 1 1 0 0,1-1 0 0 0,-1 1-1 0 0,1-1 1 0 0,-1 1-1 0 0,1-1 1 0 0,-1 1-1 0 0,0 0 1 0 0,0-1 0 0 0,1 1-1 0 0,-1-1 1 0 0,0 1-1 0 0,0 0 1 0 0,1-1-1 0 0,-1 1 1 0 0,0 1-1 0 0,1 2 158 0 0,-1 0-1 0 0,1 0 1 0 0,-1-1-1 0 0,0 1 1 0 0,-1 8-1 0 0,-1 0-204 0 0,-1 0 0 0 0,-1-1 1 0 0,0 1-1 0 0,0-1 0 0 0,-1 0 0 0 0,-9 16 0 0 0,-44 61-13 0 0,56-86-10 0 0,-25 35-1431 0 0,-1-1-1 0 0,-55 53 0 0 0,67-74-7097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3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125 557 10135 0 0,'0'-1'464'0'0,"12"-21"-54"0"0,-9 19-373 0 0,-1-1 0 0 0,0 0 0 0 0,0 1 0 0 0,0-1 0 0 0,2-5 0 0 0,41-133 5883 0 0,-27 63-2800 0 0,9-96-1 0 0,-25 156-2582 0 0,-1 6-252 0 0,-1 1 1 0 0,-1-1-1 0 0,0 1 0 0 0,0 0 1 0 0,-4-13-1 0 0,5 23 86 0 0,-6 0 1069 0 0,4 3-1429 0 0,-1 1 0 0 0,1-1 0 0 0,0 1 1 0 0,0-1-1 0 0,0 1 0 0 0,0 0 0 0 0,1 0 1 0 0,-1 0-1 0 0,0 0 0 0 0,1 0 0 0 0,-1 1 0 0 0,-1 3 1 0 0,-12 33 9 0 0,9-21-23 0 0,-140 443 2 0 0,137-422 0 0 0,0-7 0 0 0,2 2 0 0 0,-5 51 0 0 0,12-71 0 0 0,2-7 0 0 0,2-7 0 0 0,1-5 0 0 0,33-37 0 0 0,38-53 0 0 0,-3 1 0 0 0,74-64 0 0 0,-132 143 0 0 0,-5 5 0 0 0,18-14 0 0 0,-29 25 0 0 0,1-1 0 0 0,0 0 0 0 0,0 0 0 0 0,0 0 0 0 0,0 0 0 0 0,0 0 0 0 0,0 1 0 0 0,0-1 0 0 0,0 0 0 0 0,0 0 0 0 0,1 0 0 0 0,-1 0 0 0 0,0 0 0 0 0,0 0 0 0 0,0 1 0 0 0,0-1 0 0 0,0 0 0 0 0,0 0 0 0 0,0 0 0 0 0,0 0 0 0 0,0 0 0 0 0,0 0 0 0 0,0 0 0 0 0,0 1 0 0 0,0-1 0 0 0,1 0 0 0 0,-1 0 0 0 0,0 0 0 0 0,0 0 0 0 0,0 0 0 0 0,0 0 0 0 0,0 0 0 0 0,0 0 0 0 0,1 0 0 0 0,-1 0 0 0 0,0 0 0 0 0,0 0 0 0 0,0 0 0 0 0,0 0 0 0 0,0 0 0 0 0,0 0 0 0 0,1 0 0 0 0,-1 0 0 0 0,0 0 0 0 0,0 0 0 0 0,0 0 0 0 0,0 0 0 0 0,0 0 0 0 0,1 0 0 0 0,-1 0 0 0 0,0 0 0 0 0,0 0 0 0 0,0 0 0 0 0,0 0 0 0 0,0 0 0 0 0,0 0 0 0 0,0 0 0 0 0,1 0 0 0 0,-1-1 0 0 0,-4 12 0 0 0,4-11 0 0 0,-3 6 85 0 0,0-1 1 0 0,0 1-1 0 0,0-1 0 0 0,-1 0 1 0 0,0 0-1 0 0,0 0 1 0 0,0 0-1 0 0,-1-1 0 0 0,0 0 1 0 0,-5 4-1 0 0,-7 4 460 0 0,-31 16 1 0 0,40-24-528 0 0,-1 2-18 0 0,1 0 0 0 0,-1 1 0 0 0,1 0 0 0 0,-13 14 0 0 0,12-13 0 0 0,8-6 0 0 0,-1-1 0 0 0,1 0 0 0 0,0 1 0 0 0,-1-1 0 0 0,1 1 0 0 0,0-1 0 0 0,0 1 0 0 0,0 0 0 0 0,0-1 0 0 0,0 3 0 0 0,-2 1 0 0 0,2-1 0 0 0,0-1 0 0 0,0 0 0 0 0,0 1 0 0 0,0-1 0 0 0,1 1 0 0 0,-1-1 0 0 0,1 1 0 0 0,0-1 0 0 0,0 1 0 0 0,0-1 0 0 0,1 6 0 0 0,1 2 0 0 0,0 0 0 0 0,5 14 0 0 0,-6-22-44 0 0,0-1 0 0 0,0 1 1 0 0,0-1-1 0 0,1 1 0 0 0,-1-1 0 0 0,1 0 0 0 0,-1 0 0 0 0,1 1 1 0 0,0-1-1 0 0,-1 0 0 0 0,1 0 0 0 0,0-1 0 0 0,0 1 0 0 0,1 0 1 0 0,-1-1-1 0 0,0 1 0 0 0,0-1 0 0 0,1 0 0 0 0,3 2 0 0 0,-3-2-1 0 0,1 0 0 0 0,-1-1-1 0 0,1 1 1 0 0,-1-1 0 0 0,0 1-1 0 0,1-1 1 0 0,-1 0-1 0 0,1-1 1 0 0,-1 1 0 0 0,1 0-1 0 0,-1-1 1 0 0,1 0-1 0 0,-1 0 1 0 0,5-2 0 0 0,16-6 1088 0 0,24-11-2132 0 0,-42 17 299 0 0,0 0 1 0 0,0-1-1 0 0,0 0 0 0 0,0 0 1 0 0,7-7-1 0 0,-1-2-7741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3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17503 0 0,'0'0'803'0'0,"0"0"-18"0"0,0 0-358 0 0,0 0 341 0 0,0 0 205 0 0,2 0 40 0 0,9 1-595 0 0,0 0-1 0 0,0 0 0 0 0,-1-1 1 0 0,1-1-1 0 0,0 0 0 0 0,0 0 0 0 0,15-5 1 0 0,-7 2 280 0 0,22-1 0 0 0,-35 5-616 0 0,0-1 0 0 0,0 0 0 0 0,0-1 0 0 0,1 1 0 0 0,6-4 1 0 0,26-6 32 0 0,-97 42-2107 0 0,42-25 1992 0 0,-1 0 0 0 0,1 2 0 0 0,1 0 0 0 0,-26 17 0 0 0,35-18 0 0 0,7 1 0 0 0,1-7 0 0 0,-1 0 0 0 0,0 0 0 0 0,0 1 0 0 0,0-1 0 0 0,1 0 0 0 0,-1 0 0 0 0,1 0 0 0 0,-1 0 0 0 0,1-1 0 0 0,-1 1 0 0 0,1 0 0 0 0,-1-1 0 0 0,1 1 0 0 0,0 0 0 0 0,-1-1 0 0 0,1 0 0 0 0,0 0 0 0 0,3 1 0 0 0,37-2 0 0 0,-25 1 0 0 0,7-1-944 0 0,1 0-1 0 0,-1-2 1 0 0,0-1-1 0 0,0-1 1 0 0,34-11 0 0 0,-26 6-1102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3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93 15663 0 0,'0'-15'1668'0'0,"5"-12"-512"0"0,-2 14 5752 0 0,-14 17-6736 0 0,7-2-59 0 0,0 1 1 0 0,0-1-1 0 0,1 1 1 0 0,-1 0-1 0 0,1 0 0 0 0,0 1 1 0 0,0-1-1 0 0,0 1 0 0 0,0-1 1 0 0,1 1-1 0 0,-1 0 0 0 0,-2 7 1 0 0,-14 18 444 0 0,9-17-556 0 0,0-1-1 0 0,1 2 1 0 0,1-1-1 0 0,0 1 1 0 0,1 0 0 0 0,0 1-1 0 0,1-1 1 0 0,1 2-1 0 0,-6 21 1 0 0,10-33-2 0 0,0 0 0 0 0,1-1 0 0 0,0 1 0 0 0,-1 0 0 0 0,1-1 0 0 0,0 1 0 0 0,1 0 0 0 0,-1-1 0 0 0,0 1 0 0 0,1 0 0 0 0,-1-1 0 0 0,1 1 0 0 0,0-1 0 0 0,0 1 0 0 0,0-1 0 0 0,0 1 0 0 0,1-1 0 0 0,-1 0 0 0 0,0 1 0 0 0,1-1 0 0 0,2 3 0 0 0,-2-4 0 0 0,-1 0 0 0 0,1 1 0 0 0,0-1 0 0 0,-1 0 0 0 0,1 0 0 0 0,0 0 0 0 0,0-1 0 0 0,0 1 0 0 0,0 0 0 0 0,0-1 0 0 0,0 1 0 0 0,0-1 0 0 0,3 1 0 0 0,-1-1 0 0 0,0 0 0 0 0,0-1 0 0 0,0 1 0 0 0,0-1 0 0 0,0 0 0 0 0,0 0 0 0 0,0 0 0 0 0,7-3 0 0 0,23-11 0 0 0,52-33 0 0 0,-76 42 0 0 0,-1-1 0 0 0,-1 0 0 0 0,1 0 0 0 0,-1-1 0 0 0,-1 0 0 0 0,0-1 0 0 0,0 0 0 0 0,0 0 0 0 0,8-17 0 0 0,-11 19 0 0 0,0-1 0 0 0,0 0 0 0 0,-1-1 0 0 0,-1 1 0 0 0,0-1 0 0 0,0 1 0 0 0,0-1 0 0 0,-1 0 0 0 0,0 1 0 0 0,-1-1 0 0 0,0 0 0 0 0,-2-15 0 0 0,2 21-10 0 0,0 1 1 0 0,-1 0-1 0 0,1-1 0 0 0,-1 1 0 0 0,0 0 1 0 0,0-1-1 0 0,0 1 0 0 0,0 0 0 0 0,0 0 1 0 0,-1 0-1 0 0,1 0 0 0 0,0 0 0 0 0,-1 0 1 0 0,0 0-1 0 0,1 0 0 0 0,-1 1 0 0 0,0-1 1 0 0,-2-1-1 0 0,1 2-25 0 0,0-1 0 0 0,0 1-1 0 0,0 0 1 0 0,1 0 0 0 0,-1 0 0 0 0,0 1 0 0 0,0-1 0 0 0,-1 1-1 0 0,1-1 1 0 0,0 1 0 0 0,0 0 0 0 0,-5 1 0 0 0,1 0-60 0 0,0 0 0 0 0,0 1 0 0 0,0 0 0 0 0,0 0 0 0 0,1 0 0 0 0,-1 1 0 0 0,1 0 0 0 0,-1 0 0 0 0,1 1-1 0 0,0 0 1 0 0,-9 8 0 0 0,1 2-2417 0 0,2 0-6017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3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21191 0 0,'0'0'480'0'0,"0"0"67"0"0,0 0 31 0 0,0 0-56 0 0,2 1-341 0 0,11 9-155 0 0,-12-4 2 0 0,-1-4 10 0 0,1 6 78 0 0,0 1 0 0 0,-1 0-1 0 0,1 0 1 0 0,-2-1 0 0 0,1 1 0 0 0,-1 0 0 0 0,-1-1-1 0 0,-4 17 1 0 0,-1-3 195 0 0,0-2 1 0 0,-14 27-1 0 0,15-38-586 0 0,0 0 0 0 0,0-1-1 0 0,-1 0 1 0 0,-12 12 0 0 0,9-9-132 0 0,-2 1-1968 0 0,0-2-5475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3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33 370 19351 0 0,'2'0'439'0'0,"1"-2"-280"0"0,1 0 1 0 0,-1 0-1 0 0,-1 0 0 0 0,1 0 0 0 0,0-1 1 0 0,0 1-1 0 0,-1-1 0 0 0,1 1 1 0 0,3-7-1 0 0,19-33 59 0 0,-14 24 518 0 0,-3 3 107 0 0,-1 0 1 0 0,0 0 0 0 0,-1-1 0 0 0,5-20 0 0 0,11-66 1166 0 0,-16 67-1085 0 0,-5 33-891 0 0,-1-1 0 0 0,1 1 1 0 0,-1-1-1 0 0,0 1 0 0 0,0-1 0 0 0,0 1 0 0 0,0 0 0 0 0,0-1 0 0 0,-1 1 1 0 0,1-1-1 0 0,-1 1 0 0 0,1-1 0 0 0,-1 1 0 0 0,0 0 0 0 0,0 0 0 0 0,0-1 1 0 0,-2-2-1 0 0,2 5 454 0 0,-6 3 464 0 0,3 0-933 0 0,0 0 0 0 0,0 0 1 0 0,1 0-1 0 0,-1 1 0 0 0,1-1 1 0 0,0 1-1 0 0,-4 5 0 0 0,-16 30-7 0 0,19-33-13 0 0,-7 16 1 0 0,1 0 0 0 0,1 1 0 0 0,-8 26 0 0 0,-13 74 0 0 0,25-100 0 0 0,0-2 0 0 0,3-14 0 0 0,0-1 0 0 0,0 1 0 0 0,1 0 0 0 0,0 0 0 0 0,1 0 0 0 0,-1 0 0 0 0,2 13 0 0 0,1-12-64 0 0,-1-7-273 0 0,-1-1-138 0 0,0 0-33 0 0,0 0-72 0 0,10-3-1276 0 0,-1-2 810 0 0,1-1-1 0 0,-1 0 1 0 0,-1 0-1 0 0,1-1 1 0 0,-1 0-1 0 0,7-8 1 0 0,-5 6 438 0 0,18-18-1439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3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0,'0'0'630'0'0,"0"0"-13"0"0,1 2-393 0 0,10 20 1836 0 0,-1 0 0 0 0,14 46 0 0 0,-21-58-1446 0 0,-1 0 0 0 0,-1 1 0 0 0,1-1 0 0 0,-2 1 0 0 0,1-1 0 0 0,-2 1 1 0 0,1-1-1 0 0,-1 1 0 0 0,-4 16 0 0 0,4-22-614 0 0,-7 15 0 0 0,4-12 0 0 0,0-3 0 0 0,-2-3-201 0 0,5-1-850 0 0,-5-6-1900 0 0,-1 0 1418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2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281 414 11975 0 0,'0'0'267'0'0,"5"-6"368"0"0,2-3-264 0 0,0-1 0 0 0,9-18 1 0 0,-12 19 930 0 0,-1 0 0 0 0,0 1 0 0 0,4-19 0 0 0,-6 26-1232 0 0,-1 0 1 0 0,1 0-1 0 0,-1 0 0 0 0,0 0 0 0 0,0 0 0 0 0,0 0 1 0 0,0 0-1 0 0,0 0 0 0 0,0 0 0 0 0,0 0 0 0 0,0 0 1 0 0,0 0-1 0 0,0 0 0 0 0,0 0 0 0 0,0 0 0 0 0,-1 0 1 0 0,1 0-1 0 0,0 0 0 0 0,-1 0 0 0 0,1 0 0 0 0,-1 1 1 0 0,1-1-1 0 0,-1 0 0 0 0,0 0 0 0 0,1 0 0 0 0,-1 0 1 0 0,0 1-1 0 0,0-1 0 0 0,1 0 0 0 0,-1 1 0 0 0,0-1 1 0 0,0 1-1 0 0,0-1 0 0 0,0 1 0 0 0,0-1 1 0 0,0 1-1 0 0,0-1 0 0 0,1 1 0 0 0,-1 0 0 0 0,0 0 1 0 0,-1-1-1 0 0,1 1 0 0 0,0 0 0 0 0,0 0 0 0 0,0 0 1 0 0,0 0-1 0 0,0 0 0 0 0,-1 1 0 0 0,-2-1 223 0 0,-1 1 0 0 0,1-1 0 0 0,-1 1-1 0 0,1 0 1 0 0,0 1 0 0 0,0-1 0 0 0,-1 1 0 0 0,1 0-1 0 0,-7 4 1 0 0,-17 16-293 0 0,0 1 0 0 0,2 2 0 0 0,1 0 0 0 0,0 1 0 0 0,-29 44 0 0 0,40-51 0 0 0,1 0 0 0 0,1 1 0 0 0,-14 33 0 0 0,25-50 0 0 0,0 0 0 0 0,0 0 0 0 0,0 1 0 0 0,0-1 0 0 0,1 1 0 0 0,0-1 0 0 0,-1 1 0 0 0,1-1 0 0 0,0 1 0 0 0,1-1 0 0 0,-1 0 0 0 0,2 6 0 0 0,3-1 0 0 0,-4-7 0 0 0,1 0 0 0 0,0-1 0 0 0,-1 1 0 0 0,1 0 0 0 0,0-1 0 0 0,-1 1 0 0 0,1-1 0 0 0,0 0 0 0 0,0 1 0 0 0,-1-1 0 0 0,1 0 0 0 0,0 0 0 0 0,0 0 0 0 0,-1 0 0 0 0,1-1 0 0 0,0 1 0 0 0,0 0 0 0 0,-1-1 0 0 0,1 1 0 0 0,2-2 0 0 0,6-2 0 0 0,0 0 0 0 0,12-8 0 0 0,-9 5 0 0 0,6-3 119 0 0,-1 0-1 0 0,-1-2 0 0 0,0 0 1 0 0,24-22-1 0 0,-32 26-24 0 0,0-1 1 0 0,0-1-1 0 0,-1 1 0 0 0,-1-2 0 0 0,0 1 0 0 0,0-1 1 0 0,-1 0-1 0 0,9-21 0 0 0,-12 25-18 0 0,-1 1 0 0 0,0-1 0 0 0,-1 0 0 0 0,0 1 0 0 0,0-1 0 0 0,0 0 0 0 0,-1-10 0 0 0,0 17-76 0 0,0 0 0 0 0,0 0 0 0 0,0 0 0 0 0,0 0 0 0 0,0-1 0 0 0,0 1 0 0 0,0 0 0 0 0,0 0 0 0 0,0 0 0 0 0,0 0 0 0 0,0-1 0 0 0,0 1 0 0 0,0 0 0 0 0,0 0 0 0 0,0 0 0 0 0,-1 0 0 0 0,1 0 0 0 0,0-1 0 0 0,0 1 0 0 0,0 0 0 0 0,0 0 0 0 0,0 0 0 0 0,0 0 0 0 0,0 0 0 0 0,-1 0 0 0 0,1 0 0 0 0,0-1 0 0 0,0 1 0 0 0,0 0 0 0 0,0 0 0 0 0,0 0 0 0 0,-1 0 0 0 0,1 0 0 0 0,0 0 0 0 0,0 0 0 0 0,0 0 0 0 0,0 0 0 0 0,-1 0 0 0 0,1 0 0 0 0,0 0 0 0 0,0 0 0 0 0,0 0 0 0 0,0 0 0 0 0,-1 0 0 0 0,1 0 0 0 0,0 0 0 0 0,0 0 0 0 0,0 0 0 0 0,0 0 0 0 0,0 0 0 0 0,-1 1 0 0 0,1-1 0 0 0,0 0 0 0 0,0 0 0 0 0,0 0 0 0 0,0 0 0 0 0,0 0 0 0 0,-1 0 0 0 0,1 0 0 0 0,0 1 0 0 0,0-1 0 0 0,0 0 0 0 0,0 0 0 0 0,0 0 0 0 0,0 0 0 0 0,0 0 0 0 0,0 1 0 0 0,0-1 0 0 0,-6 6 0 0 0,1 0 0 0 0,0 1 0 0 0,1-1 0 0 0,-1 1 0 0 0,1 0 0 0 0,1 0 0 0 0,-6 16 0 0 0,0 2 0 0 0,-4 28 0 0 0,12-46 0 0 0,0-3 0 0 0,1 0 0 0 0,0-1 0 0 0,0 1 0 0 0,0 0 0 0 0,0 0 0 0 0,1 0 0 0 0,0 0 0 0 0,-1 0 0 0 0,1-1 0 0 0,1 1 0 0 0,0 3 0 0 0,-1-5 0 0 0,0 0 0 0 0,-1-1 0 0 0,1 1 0 0 0,0-1 0 0 0,0 1 0 0 0,-1-1 0 0 0,1 1 0 0 0,0-1 0 0 0,1 0 0 0 0,-1 1 0 0 0,0-1 0 0 0,0 0 0 0 0,0 0 0 0 0,1 0 0 0 0,-1 0 0 0 0,1 0 0 0 0,-1 0 0 0 0,1 0 0 0 0,-1-1 0 0 0,1 1 0 0 0,-1 0 0 0 0,1-1 0 0 0,-1 1 0 0 0,1-1 0 0 0,0 0 0 0 0,-1 0 0 0 0,3 1 0 0 0,5-3 0 0 0,0 1 0 0 0,0-2 0 0 0,-1 1 0 0 0,1-1 0 0 0,-1 0 0 0 0,1-1 0 0 0,-1 0 0 0 0,0 0 0 0 0,-1-1 0 0 0,1 0 0 0 0,-1-1 0 0 0,0 1 0 0 0,10-11 0 0 0,1-3 0 0 0,0-1 0 0 0,-1 0 0 0 0,19-32 0 0 0,-13 11 0 0 0,32-75 0 0 0,-49 103 0 0 0,57-161 0 0 0,-50 134 0 0 0,-12 37 0 0 0,0 0 0 0 0,0-1 0 0 0,0 1 0 0 0,-1 0 0 0 0,1 0 0 0 0,-1 0 0 0 0,0 0 0 0 0,0-1 0 0 0,0 1 0 0 0,-1-5 0 0 0,1 8 0 0 0,0-1 0 0 0,0 1 0 0 0,0 0 0 0 0,0 0 0 0 0,0-1 0 0 0,-1 1 0 0 0,1 0 0 0 0,0 0 0 0 0,0-1 0 0 0,0 1 0 0 0,0 0 0 0 0,0 0 0 0 0,0 0 0 0 0,-1-1 0 0 0,1 1 0 0 0,0 0 0 0 0,0 0 0 0 0,0 0 0 0 0,0 0 0 0 0,-1-1 0 0 0,1 1 0 0 0,0 0 0 0 0,0 0 0 0 0,0 0 0 0 0,-1 0 0 0 0,1 0 0 0 0,0 0 0 0 0,0 0 0 0 0,-1-1 0 0 0,1 1 0 0 0,0 0 0 0 0,0 0 0 0 0,-1 0 0 0 0,1 0 0 0 0,0 0 0 0 0,0 0 0 0 0,0 0 0 0 0,-1 0 0 0 0,1 0 0 0 0,0 0 0 0 0,0 1 0 0 0,-1-1 0 0 0,1 0 0 0 0,0 0 0 0 0,0 0 0 0 0,-1 0 0 0 0,1 0 0 0 0,0 0 0 0 0,0 0 0 0 0,-1 1 0 0 0,-7 5 0 0 0,5-2 0 0 0,-1 0 0 0 0,1 1 0 0 0,0-1 0 0 0,0 1 0 0 0,0 0 0 0 0,1 0 0 0 0,-4 9 0 0 0,-9 41 0 0 0,9-34 0 0 0,-103 365 0 0 0,91-324 0 0 0,18-62 0 0 0,0 0 0 0 0,0 0 0 0 0,0 1 0 0 0,0-1 0 0 0,0 0 0 0 0,0 0 0 0 0,0 0 0 0 0,0 0 0 0 0,0 0 0 0 0,0 0 0 0 0,0 1 0 0 0,0-1 0 0 0,0 0 0 0 0,0 0 0 0 0,0 0 0 0 0,0 0 0 0 0,0 0 0 0 0,0 0 0 0 0,0 1 0 0 0,0-1 0 0 0,0 0 0 0 0,0 0 0 0 0,0 0 0 0 0,0 0 0 0 0,0 0 0 0 0,0 0 0 0 0,0 0 0 0 0,0 1 0 0 0,0-1 0 0 0,0 0 0 0 0,0 0 0 0 0,0 0 0 0 0,0 0 0 0 0,0 0 0 0 0,1 0 0 0 0,-1 0 0 0 0,0 0 0 0 0,0 0 0 0 0,0 1 0 0 0,0-1 0 0 0,0 0 0 0 0,0 0 0 0 0,1 0 0 0 0,4-3 0 0 0,5-6 0 0 0,81-103 0 0 0,-59 70 0 0 0,63-64 0 0 0,-69 79 0 0 0,-26 27 0 0 0,0 0 0 0 0,0 0 0 0 0,0 0 0 0 0,0 0 0 0 0,0 0 0 0 0,0 0 0 0 0,1-1 0 0 0,-1 1 0 0 0,0 0 0 0 0,0 0 0 0 0,0 0 0 0 0,0 0 0 0 0,0 0 0 0 0,0 0 0 0 0,0 0 0 0 0,0 0 0 0 0,1 0 0 0 0,-1 0 0 0 0,0 0 0 0 0,0 0 0 0 0,0 0 0 0 0,0 0 0 0 0,0 0 0 0 0,0 0 0 0 0,0 0 0 0 0,1 0 0 0 0,-1 0 0 0 0,0 0 0 0 0,0 0 0 0 0,0 0 0 0 0,0 0 0 0 0,0 0 0 0 0,0 0 0 0 0,0 0 0 0 0,1 0 0 0 0,-1 0 0 0 0,0 0 0 0 0,0 0 0 0 0,0 0 0 0 0,0 0 0 0 0,0 1 0 0 0,1 4 0 0 0,-4 8 0 0 0,-21 47 1440 0 0,21-54-1515 0 0,0-1 0 0 0,1 1 0 0 0,-2-1 0 0 0,1 0 0 0 0,-1 0 0 0 0,-5 7 0 0 0,5-8 141 0 0,0 1 0 0 0,0 0 0 0 0,1-1-1 0 0,-1 1 1 0 0,2 1 0 0 0,-1-1 0 0 0,-4 11-1 0 0,6-13 99 0 0,-1 6-259 0 0,-1 0 0 0 0,1 0 1 0 0,1 0-1 0 0,0 0 0 0 0,0 0 0 0 0,1 12 0 0 0,0-12 255 0 0,0-7-99 0 0,0 1 0 0 0,0-1 0 0 0,0 0 1 0 0,1 1-1 0 0,-1-1 0 0 0,1 0 0 0 0,-1 1 0 0 0,1-1 1 0 0,1 2-1 0 0,0-1-28 0 0,0 0 1 0 0,0 0-1 0 0,0-1 1 0 0,1 1-1 0 0,-1 0 1 0 0,1-1-1 0 0,0 0 1 0 0,0 0 0 0 0,4 3-1 0 0,-4-3-138 0 0,1 0 0 0 0,0 0 1 0 0,0-1-1 0 0,0 0 0 0 0,0 1 0 0 0,0-1 0 0 0,0-1 0 0 0,0 1 0 0 0,0 0 1 0 0,0-1-1 0 0,0 0 0 0 0,1 0 0 0 0,-1 0 0 0 0,0-1 0 0 0,0 1 1 0 0,0-1-1 0 0,0 0 0 0 0,5-2 0 0 0,3-1 176 0 0,0 0 0 0 0,0-1 1 0 0,0-1-1 0 0,-1 0 0 0 0,0 0 0 0 0,0-1 0 0 0,-1 0 0 0 0,0-1 0 0 0,0 0 1 0 0,0-1-1 0 0,-1 0 0 0 0,-1-1 0 0 0,14-17 0 0 0,0-6 178 0 0,-2-1 0 0 0,-1 0 0 0 0,16-42 0 0 0,-10 21-249 0 0,-25 55 0 0 0,0 0 0 0 0,0 0 0 0 0,0 0 0 0 0,0 0 0 0 0,0 0 0 0 0,0 0 0 0 0,0 0 0 0 0,0 0 0 0 0,0 0 0 0 0,1 0 0 0 0,-1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1 0 0 0,0-1 0 0 0,0 0 0 0 0,0 0 0 0 0,0 0 0 0 0,0 0 0 0 0,0 0 0 0 0,0 0 0 0 0,0 0 0 0 0,0 0 0 0 0,0 0 0 0 0,0 0 0 0 0,0 0 0 0 0,0 0 0 0 0,0 0 0 0 0,0 0 0 0 0,0 0 0 0 0,0 1 0 0 0,0-1 0 0 0,3 9 0 0 0,3 14 0 0 0,-5-20 0 0 0,40 148 0 0 0,-39-143 0 0 0,-1 0 0 0 0,0 0 0 0 0,0 1 0 0 0,-1-1 0 0 0,0 11 0 0 0,-1-15 0 0 0,1 1 0 0 0,-1-1 0 0 0,0 1 0 0 0,0-1 0 0 0,0 1 0 0 0,-1-1 0 0 0,1 0 0 0 0,-1 1 0 0 0,0-1 0 0 0,-5 7 0 0 0,-3 3 0 0 0,9-12 0 0 0,-1 0 0 0 0,1 0 0 0 0,-1 0 0 0 0,1 0 0 0 0,-1 0 0 0 0,1-1 0 0 0,-1 1 0 0 0,0 0 0 0 0,0-1 0 0 0,0 0 0 0 0,0 1 0 0 0,0-1 0 0 0,0 0 0 0 0,0 0 0 0 0,0 0 0 0 0,0 0 0 0 0,-1 0 0 0 0,1-1 0 0 0,0 1 0 0 0,-1-1 0 0 0,-3 1 0 0 0,-2 0 0 0 0,8-1 0 0 0,-1 0 0 0 0,0 0 0 0 0,0 0 0 0 0,1 0 0 0 0,-1 0 0 0 0,0 0 0 0 0,0 0 0 0 0,1 0 0 0 0,-1-1 0 0 0,0 1 0 0 0,0 0 0 0 0,1 0 0 0 0,-1-1 0 0 0,0 1 0 0 0,1 0 0 0 0,-1-1 0 0 0,0 1 0 0 0,1-1 0 0 0,-1 1 0 0 0,1-1 0 0 0,-1 1 0 0 0,0-1 0 0 0,1 0 0 0 0,0 1 0 0 0,-1-1 0 0 0,1 0 0 0 0,-1 1 0 0 0,1-1 0 0 0,0 0 0 0 0,-1 1 0 0 0,1-1 0 0 0,0 0 0 0 0,0 0 0 0 0,-1 0 0 0 0,1 0 0 0 0,0-1 0 0 0,0 0 0 0 0,0 0 0 0 0,0-1 0 0 0,0 1 0 0 0,0 0 0 0 0,1 0 0 0 0,-1-1 0 0 0,1 1 0 0 0,-1 0 0 0 0,1 0 0 0 0,0 0 0 0 0,0 0 0 0 0,0 0 0 0 0,0 0 0 0 0,0 0 0 0 0,2-3 0 0 0,25-28 0 0 0,-26 30 0 0 0,24-22 0 0 0,1 1 0 0 0,1 1 0 0 0,41-25 0 0 0,-66 46 0 0 0,4-3 0 0 0,-1 0 0 0 0,1 1 0 0 0,0 0 0 0 0,1 1 0 0 0,-1-1 0 0 0,0 1 0 0 0,1 1 0 0 0,0-1 0 0 0,8 0 0 0 0,-2 4 0 0 0,-10 3 0 0 0,-3-3 0 0 0,1 2 0 0 0,0-1 0 0 0,0 1 0 0 0,0-1 0 0 0,0 1 0 0 0,0 0 0 0 0,-1 0 0 0 0,1-1 0 0 0,-1 1 0 0 0,0 0 0 0 0,0 1 0 0 0,0-1 0 0 0,0 0 0 0 0,0 0 0 0 0,-1 0 0 0 0,0 0 0 0 0,1 1 0 0 0,-1 3 0 0 0,-1 6 0 0 0,0 0 0 0 0,-6 25 0 0 0,6-30 0 0 0,-11 40 0 0 0,-24 62 0 0 0,5-20 0 0 0,-52 131-64 0 0,82-219-273 0 0,6-23-1158 0 0,3-9 306 0 0,-6 21 741 0 0,1 0 0 0 0,-1 0 0 0 0,7-12 0 0 0,-4 9-678 0 0,0-1 1 0 0,4-13 0 0 0,0-5-6726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1 519 13823 0 0,'0'0'315'0'0,"0"0"45"0"0,0 0 21 0 0,0 0-49 0 0,2 1-220 0 0,5 1 244 0 0,0-1 0 0 0,0 0 0 0 0,0 0 0 0 0,0-1 0 0 0,0 0 0 0 0,1 0 0 0 0,-1-1 0 0 0,0 1 0 0 0,12-5 0 0 0,8-2 1001 0 0,31-14 1 0 0,-30 11-1077 0 0,6-2 453 0 0,0-2 0 0 0,-1-1 1 0 0,0-2-1 0 0,47-31 0 0 0,-49 18-715 0 0,-21 20-21 0 0,-2 1 2 0 0,-2 0 72 0 0,-5 8 299 0 0,-1 1 117 0 0,0 0 21 0 0,-3-1-489 0 0,1 0-1 0 0,-1 0 1 0 0,0 0 0 0 0,0 1-1 0 0,1-1 1 0 0,-1 1 0 0 0,0 0-1 0 0,0 0 1 0 0,0 0-1 0 0,0 0 1 0 0,1 0 0 0 0,-1 1-1 0 0,0-1 1 0 0,0 1 0 0 0,1 0-1 0 0,-1 0 1 0 0,0 0 0 0 0,1 0-1 0 0,-1 0 1 0 0,1 1-1 0 0,-4 1 1 0 0,-2 2 9 0 0,1 1 1 0 0,-1-1-1 0 0,1 2 0 0 0,1-1 1 0 0,-8 9-1 0 0,12-12-29 0 0,-4 3 0 0 0,0 0 0 0 0,1 1 0 0 0,0-1 0 0 0,0 1 0 0 0,0 1 0 0 0,1-1 0 0 0,1 0 0 0 0,-7 17 0 0 0,9-10 0 0 0,2-12 0 0 0,-1 0 0 0 0,0 0 0 0 0,1-1 0 0 0,-1 1 0 0 0,1 0 0 0 0,-1 0 0 0 0,1 0 0 0 0,0-1 0 0 0,0 1 0 0 0,0 0 0 0 0,0-1 0 0 0,0 1 0 0 0,0 0 0 0 0,0-1 0 0 0,0 0 0 0 0,1 1 0 0 0,-1-1 0 0 0,1 0 0 0 0,1 2 0 0 0,0-2 0 0 0,0 1 0 0 0,0-1 0 0 0,0 0 0 0 0,0 0 0 0 0,0 0 0 0 0,0 0 0 0 0,0 0 0 0 0,1-1 0 0 0,-1 0 0 0 0,5 1 0 0 0,5-2 0 0 0,0-1 0 0 0,0 1 0 0 0,-1-2 0 0 0,19-5 0 0 0,-13 2 0 0 0,-1-1 0 0 0,1-1 0 0 0,-2-1 0 0 0,1 0 0 0 0,-1-1 0 0 0,-1-1 0 0 0,0 0 0 0 0,24-23 0 0 0,-15 12 0 0 0,-11 11 0 0 0,0 0 0 0 0,-1-1 0 0 0,-1 0 0 0 0,0-1 0 0 0,11-16 0 0 0,12-34 0 0 0,-30 54 0 0 0,-1 0 0 0 0,1 0 0 0 0,-2 0 0 0 0,1-1 0 0 0,1-11 0 0 0,-5 6 0 0 0,-3 5 72 0 0,3 9-42 0 0,1 1 1 0 0,-1-1-1 0 0,0 1 0 0 0,0-1 0 0 0,0 1 0 0 0,1-1 1 0 0,-1 1-1 0 0,0-1 0 0 0,0 1 0 0 0,0 0 1 0 0,0 0-1 0 0,0-1 0 0 0,1 1 0 0 0,-1 0 0 0 0,0 0 1 0 0,0 0-1 0 0,0 0 0 0 0,0 0 0 0 0,0 0 1 0 0,0 0-1 0 0,0 0 0 0 0,0 1 0 0 0,0-1 0 0 0,1 0 1 0 0,-1 0-1 0 0,0 1 0 0 0,0-1 0 0 0,0 1 1 0 0,0-1-1 0 0,1 1 0 0 0,-2 0 0 0 0,-25 18 965 0 0,25-17-981 0 0,-7 6-14 0 0,1 1 0 0 0,0 0 0 0 0,0 0 0 0 0,1 0 0 0 0,0 1 0 0 0,1 0 0 0 0,-5 11 0 0 0,-31 80 0 0 0,40-96 0 0 0,1-4 0 0 0,-4 13 0 0 0,0 0 0 0 0,1 0 0 0 0,0 0 0 0 0,-3 22 0 0 0,6-19 0 0 0,-1-2 0 0 0,2-14-5 0 0,0 0 1 0 0,0 0-1 0 0,0 0 1 0 0,1 0-1 0 0,-1-1 1 0 0,0 1-1 0 0,1 0 0 0 0,-1 0 1 0 0,0 0-1 0 0,1-1 1 0 0,-1 1-1 0 0,1 0 1 0 0,0 1-1 0 0,1 0-37 0 0,1 0 0 0 0,-1 0 0 0 0,0 0 0 0 0,1-1 0 0 0,0 1 0 0 0,-1-1 0 0 0,1 1 0 0 0,0-1 0 0 0,0 0 0 0 0,0 0 0 0 0,0 0 0 0 0,0 0 0 0 0,0-1 0 0 0,0 1 0 0 0,0-1 0 0 0,0 1 0 0 0,0-1 0 0 0,0 0 0 0 0,0-1 0 0 0,0 1 0 0 0,1 0 0 0 0,3-2 0 0 0,8-2-197 0 0,0 0 0 0 0,-1-1 0 0 0,18-8 0 0 0,-28 11 233 0 0,3-1 6 0 0,0-1 0 0 0,0 1 0 0 0,0-2 0 0 0,0 1 0 0 0,0-1 0 0 0,-1 0 0 0 0,7-7 0 0 0,2-2 0 0 0,26-18 0 0 0,-4 3 0 0 0,1 0 0 0 0,-23 18 0 0 0,-1 0 0 0 0,0 0 0 0 0,13-16 0 0 0,-7 1 285 0 0,-1 0-1 0 0,-1 0 1 0 0,-2-2-1 0 0,0 0 1 0 0,-2-1-1 0 0,13-39 1 0 0,-24 63-296 0 0,-3 4 17 0 0,1 0 0 0 0,-1 0 0 0 0,1 0 0 0 0,-1-1 0 0 0,0 1-1 0 0,1 0 1 0 0,-1 0 0 0 0,0-1 0 0 0,0 1 0 0 0,0 0 0 0 0,0 0 0 0 0,0-1 0 0 0,0-1 0 0 0,-13 7 853 0 0,6 1-756 0 0,-1 1 1 0 0,1-1-1 0 0,1 1 1 0 0,-1 1 0 0 0,1-1-1 0 0,0 1 1 0 0,0 0-1 0 0,1 0 1 0 0,-5 10 0 0 0,-3 2-23 0 0,10-16-81 0 0,-18 26-134 0 0,2 0 0 0 0,-21 40 1 0 0,26-42-369 0 0,9-17 287 0 0,0 0 1 0 0,0 0-1 0 0,1 0 1 0 0,-4 17-1 0 0,3-5 190 0 0,2-12 45 0 0,0 1-1 0 0,-1 17 1 0 0,4-25 0 0 0,0 0 0 0 0,0 0 0 0 0,1 1 0 0 0,-1-1 0 0 0,0 0 0 0 0,1 0 0 0 0,0 0 0 0 0,0 0 0 0 0,0 0 1 0 0,0 0-1 0 0,0 0 0 0 0,4 6 0 0 0,-4-8-174 0 0,26 12-643 0 0,-22-12 640 0 0,0-1 0 0 0,0 1 0 0 0,0-1 0 0 0,-1 0 0 0 0,1 0-1 0 0,0 0 1 0 0,0-1 0 0 0,0 1 0 0 0,0-1 0 0 0,5-2 0 0 0,17-6-4519 0 0,-14 3-3680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3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21 19351 0 0,'-1'-14'1474'0'0,"1"14"-1331"0"0,0 0 1 0 0,0 0-1 0 0,0-1 1 0 0,0 1 0 0 0,0 0-1 0 0,0 0 1 0 0,0-1 0 0 0,0 1-1 0 0,0 0 1 0 0,0 0 0 0 0,0-1-1 0 0,0 1 1 0 0,0 0-1 0 0,0-1 1 0 0,0 1 0 0 0,0 0-1 0 0,0 0 1 0 0,-1 0 0 0 0,1-1-1 0 0,0 1 1 0 0,0 0 0 0 0,0 0-1 0 0,0-1 1 0 0,-1 1-1 0 0,1 0 1 0 0,0 0 0 0 0,0 0-1 0 0,-1-1 1 0 0,0 1 19 0 0,0 0 0 0 0,0 0 0 0 0,-1 0 0 0 0,1 0 0 0 0,0 1 0 0 0,0-1 0 0 0,0 0 0 0 0,0 0 0 0 0,0 1 0 0 0,0-1 0 0 0,0 1 0 0 0,0-1 0 0 0,-1 1 0 0 0,1-1 0 0 0,-1 2 0 0 0,2-2-163 0 0,-1 0 1 0 0,1 0-1 0 0,-1 0 1 0 0,1 0-1 0 0,0 1 1 0 0,-1-1-1 0 0,1 0 0 0 0,-1 0 1 0 0,1 0-1 0 0,0 1 1 0 0,-1-1-1 0 0,1 0 1 0 0,0 1-1 0 0,-1-1 1 0 0,1 0-1 0 0,0 1 1 0 0,0-1-1 0 0,-1 0 0 0 0,1 1 1 0 0,0-1-1 0 0,0 0 1 0 0,-1 1-1 0 0,1-1 1 0 0,0 1-1 0 0,0-1 1 0 0,0 0-1 0 0,0 1 1 0 0,0-1-1 0 0,0 1 1 0 0,0-1-1 0 0,0 1 0 0 0,0-1 1 0 0,0 0-1 0 0,0 1 1 0 0,0-1-1 0 0,0 1 1 0 0,0-1-1 0 0,0 1 1 0 0,0 0-2 0 0,1 5-63 0 0,0-5-42 0 0,1 0 0 0 0,-1 0 0 0 0,0 0 0 0 0,1-1 1 0 0,-1 1-1 0 0,0 0 0 0 0,1-1 0 0 0,-1 0 0 0 0,1 1 0 0 0,-1-1 0 0 0,1 0 0 0 0,-1 1 0 0 0,1-1 0 0 0,2 0 1 0 0,-2 0-70 0 0,5 1 136 0 0,-1-1-1 0 0,1 0 0 0 0,10-2 0 0 0,-9 1 39 0 0,-1 1-1 0 0,1 0 1 0 0,7 0-1 0 0,-4 1 2 0 0,-7-1 0 0 0,0 0 0 0 0,0 1 0 0 0,-1-1 0 0 0,1 1 0 0 0,0-1 0 0 0,-1 1 0 0 0,1 0 0 0 0,0 1 0 0 0,4 2 0 0 0,-7-4 0 0 0,0 0 0 0 0,-1 0 0 0 0,1 1 0 0 0,0-1 0 0 0,-1 1 0 0 0,1-1 0 0 0,-1 0 0 0 0,1 1 0 0 0,-1-1 0 0 0,1 1 0 0 0,-1-1 0 0 0,1 1 0 0 0,-1-1 0 0 0,0 1 0 0 0,1 0 0 0 0,-1-1 0 0 0,0 1 0 0 0,1-1 0 0 0,-1 1 0 0 0,0 0 0 0 0,0-1 0 0 0,1 1 0 0 0,-1 0 0 0 0,0-1 0 0 0,0 1 0 0 0,0 1 0 0 0,0 0 0 0 0,0 2 53 0 0,0-1 0 0 0,0 1 0 0 0,0-1 0 0 0,0 1 0 0 0,-1 0 0 0 0,0-1 0 0 0,1 1 0 0 0,-1-1-1 0 0,-1 1 1 0 0,1-1 0 0 0,0 1 0 0 0,-1-1 0 0 0,0 0 0 0 0,0 0 0 0 0,0 0 0 0 0,0 0 0 0 0,-3 3 0 0 0,-6 7 292 0 0,-1 0-1 0 0,-15 13 1 0 0,24-23-340 0 0,-30 27 678 0 0,-1-1-1 0 0,-69 42 1 0 0,55-38-683 0 0,44-28 0 0 0,9 1 0 0 0,4-1 0 0 0,0-1 0 0 0,0 0 0 0 0,14 4 0 0 0,15 7 0 0 0,-24-9-13 0 0,1 0-1 0 0,-1-1 1 0 0,1-1 0 0 0,0-1-1 0 0,0 0 1 0 0,0-1 0 0 0,1 0-1 0 0,-1-1 1 0 0,30-2 0 0 0,-38 1-422 0 0,-6 0 113 0 0,0 0 0 0 0,0 1 0 0 0,0-1 0 0 0,0 0 1 0 0,0 0-1 0 0,0-1 0 0 0,0 1 0 0 0,0 0 0 0 0,0 0 0 0 0,0 0 0 0 0,2-1 0 0 0,5-3-8887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3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19351 0 0,'0'0'439'0'0,"0"0"62"0"0,0 0 33 0 0,0 0-65 0 0,2 1-309 0 0,7 9 543 0 0,0-1 0 0 0,-1 2 0 0 0,0-1 0 0 0,0 1 0 0 0,-1 0 0 0 0,-1 1 0 0 0,7 16 0 0 0,-11-24-596 0 0,0 0 0 0 0,0 1 0 0 0,-1 0 0 0 0,0-1 0 0 0,0 1 0 0 0,0 0 0 0 0,-1-1 0 0 0,0 1 0 0 0,1 0 0 0 0,-2 0 0 0 0,1 0 0 0 0,0-1 0 0 0,-1 1 1 0 0,0 0-1 0 0,0-1 0 0 0,-1 1 0 0 0,1-1 0 0 0,-1 1 0 0 0,0-1 0 0 0,0 1 0 0 0,0-1 0 0 0,-1 0 0 0 0,-5 7 0 0 0,4-6-105 0 0,-1 0-1 0 0,0 0 0 0 0,-1 0 1 0 0,1 0-1 0 0,-1-1 1 0 0,0 0-1 0 0,0 0 1 0 0,0 0-1 0 0,-1-1 1 0 0,-7 3-1 0 0,-2 3-1088 0 0,14-8 776 0 0,0 0-1 0 0,0 1 0 0 0,0-1 1 0 0,0 0-1 0 0,-1 0 1 0 0,1-1-1 0 0,0 1 1 0 0,0 0-1 0 0,-5 0 0 0 0,6-1-1221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3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23039 0 0,'0'0'1024'0'0,"0"0"200"0"0,0 0-976 0 0,0 0-248 0 0,0 0 0 0 0,0 0 0 0 0,0 0 456 0 0,0 0 48 0 0,0 0 8 0 0,0 0 0 0 0,8-2-416 0 0,-8 2-96 0 0,10-1 0 0 0,-1-1 0 0 0,0 2-800 0 0,6 0-176 0 0,-3 0-40 0 0,7 0-8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3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26719 0 0,'0'0'612'0'0,"3"-19"1687"0"0,6 9-2002 0 0,0 0 0 0 0,1 1 1 0 0,0 0-1 0 0,0 1 0 0 0,1 0 1 0 0,13-7-1 0 0,9-3-297 0 0,69-24 0 0 0,-99 41 0 0 0,6-3 0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3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99 367 6447 0 0,'0'0'142'0'0,"0"0"22"0"0,0 0 13 0 0,3-9 12 0 0,0-4 778 0 0,-2 0 1 0 0,2-25-1 0 0,-3 37 23 0 0,3-15 1650 0 0,4-49 4177 0 0,10-29-3766 0 0,-10 64-2485 0 0,-3 16 175 0 0,4-28 0 0 0,-8 33-726 0 0,1 5 99 0 0,2-7 200 0 0,-2 5 1126 0 0,-1 6-1437 0 0,-1 0 0 0 0,1 0 0 0 0,0 0 0 0 0,0 0 0 0 0,0-1 0 0 0,0 1 1 0 0,-1 0-1 0 0,1 0 0 0 0,0 0 0 0 0,0 0 0 0 0,0 0 0 0 0,0 0 0 0 0,-1 0 0 0 0,1 0 0 0 0,0 0 0 0 0,0 0 1 0 0,0 0-1 0 0,-1 0 0 0 0,1 0 0 0 0,0 0 0 0 0,0 0 0 0 0,-1 0 0 0 0,1 0 0 0 0,0 0 0 0 0,0 0 1 0 0,0 0-1 0 0,0 0 0 0 0,-1 0 0 0 0,1 0 0 0 0,0 0 0 0 0,0 0 0 0 0,0 0 0 0 0,-1 1 0 0 0,1-1 1 0 0,0 0-1 0 0,0 0 0 0 0,0 0 0 0 0,0 0 0 0 0,0 0 0 0 0,-1 1 0 0 0,1-1 0 0 0,0 0 0 0 0,0 0 0 0 0,0 0 1 0 0,0 0-1 0 0,0 1 0 0 0,0-1 0 0 0,0 0 0 0 0,0 0 0 0 0,-4 10 7 0 0,4-10-10 0 0,-17 65 0 0 0,-9 74 0 0 0,5-17 0 0 0,17-106 0 0 0,-3 20 0 0 0,-20 58 0 0 0,18-68 0 0 0,-15 41 0 0 0,20-59 0 0 0,2 1 0 0 0,-1-1 0 0 0,0-1 0 0 0,9-2 0 0 0,1-3 0 0 0,0 0 0 0 0,0-1 0 0 0,0 0 0 0 0,0 0 0 0 0,0-1 0 0 0,0 1 0 0 0,8-2 0 0 0,52-8 0 0 0,-62 8 0 0 0,63-9 931 0 0,-67 10-422 0 0,1-1-66 0 0,3 0-358 0 0,-4 1-406 0 0,-1 0-154 0 0,0 0-33 0 0,0 0-140 0 0,0 0-572 0 0,0 0-253 0 0,0 0-51 0 0,0 0-11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3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 15663 0 0,'0'0'356'0'0,"0"0"50"0"0,0 0 20 0 0,0 0-42 0 0,3-7 225 0 0,-3 7 7057 0 0,-9 15-7195 0 0,1 0 0 0 0,0 0 0 0 0,-10 29 0 0 0,9-20-250 0 0,-4 16-221 0 0,1 0 0 0 0,-12 77 0 0 0,-15 163 2048 0 0,37-262-2048 0 0,0 1 0 0 0,2-1 0 0 0,0 0 0 0 0,1 0 0 0 0,0 0 0 0 0,2 0 0 0 0,0 0 0 0 0,7 20 0 0 0,-6-26 0 0 0,1 1 0 0 0,9 14 0 0 0,-12-23 0 0 0,0 0 0 0 0,1 0 0 0 0,0 0 0 0 0,0 0 0 0 0,0 0 0 0 0,1-1 0 0 0,-1 0 0 0 0,1 1 0 0 0,6 3 0 0 0,3 2 431 0 0,-9-7-200 0 0,-1 1 0 0 0,1-1 0 0 0,0 1 0 0 0,0-1 0 0 0,0 0 0 0 0,7 1 0 0 0,-2-1-231 0 0,-1-4 0 0 0,-1 0-64 0 0,-7 2 36 0 0,0-1-1 0 0,0 1 1 0 0,0 0-1 0 0,0 0 1 0 0,0-1 0 0 0,0 1-1 0 0,1 0 1 0 0,-1 0-1 0 0,0-1 1 0 0,0 1 0 0 0,0 0-1 0 0,0-1 1 0 0,0 1-1 0 0,0 0 1 0 0,0-1 0 0 0,0 1-1 0 0,0 0 1 0 0,0 0 0 0 0,-1-1-1 0 0,1 1 1 0 0,0 0-1 0 0,0-1 1 0 0,0 1 0 0 0,0 0-1 0 0,0 0 1 0 0,0-1-1 0 0,-1 1 1 0 0,1 0 0 0 0,-4-8-1744 0 0,0 2-5367 0 0,3 5-2295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4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11975 0 0,'0'0'547'0'0,"0"0"-11"0"0,4-15-181 0 0,-3 12-49 0 0,0 0 0 0 0,-1 0 0 0 0,1 0 0 0 0,0 0 0 0 0,0 0 0 0 0,0 0 0 0 0,1 0 0 0 0,-1 1 0 0 0,1-1 0 0 0,0 0 0 0 0,0 1 0 0 0,2-4 0 0 0,4-1 967 0 0,-1 0 0 0 0,11-8-1 0 0,-12 11-638 0 0,-5 3-90 0 0,13-13 571 0 0,-9 8-1026 0 0,-4 5 282 0 0,-1 1 117 0 0,0 0 21 0 0,0 0 3 0 0,0 0 0 0 0,0 0 0 0 0,8 18 592 0 0,0 18-1085 0 0,9 30-22 0 0,-9-40 138 0 0,-4-14 64 0 0,0-1 0 0 0,0 1 0 0 0,8 13 0 0 0,10 14 2 0 0,10 18 257 0 0,54 73 0 0 0,-72-100-458 0 0,-9-21 0 0 0,-2 0 0 0 0,0-1 0 0 0,0 1 0 0 0,-1-1 0 0 0,-1-1-64 0 0,-1-6-273 0 0,1-3 116 0 0,0 0 0 0 0,0 0 1 0 0,-1 1-1 0 0,1-1 0 0 0,-1 0 0 0 0,1-1 1 0 0,-1 1-1 0 0,0 0 0 0 0,0 0 0 0 0,0-3 1 0 0,-3-14-2090 0 0,0 3-4335 0 0,1 4-1067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4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16 17503 0 0,'0'0'803'0'0,"0"0"-18"0"0,1-1-501 0 0,2-6-177 0 0,-2 6 274 0 0,0-5 370 0 0,-2 5 4145 0 0,-13 14-4375 0 0,-25 28 0 0 0,26-26-167 0 0,-1 0 1 0 0,-17 13-1 0 0,-12 9-354 0 0,32-26 0 0 0,-2 0 0 0 0,1-1 0 0 0,-1 0 0 0 0,-1-1 0 0 0,0 0 0 0 0,-17 8 0 0 0,7-6 0 0 0,20-8 0 0 0,0-1 0 0 0,0 0 0 0 0,-1 0 0 0 0,1 0 0 0 0,-1 0 0 0 0,1-1 0 0 0,-7 2 0 0 0,10-3-177 0 0,1 0 0 0 0,-1 0 0 0 0,0 0 0 0 0,1 0 0 0 0,-1 0 0 0 0,0 0 0 0 0,1 0 0 0 0,-1 0 0 0 0,0 0-1 0 0,1 0 1 0 0,-1 0 0 0 0,1 0 0 0 0,-1 0 0 0 0,0 0 0 0 0,1-1 0 0 0,-1 1 0 0 0,0 0 0 0 0,1 0 0 0 0,-1-1 0 0 0,1 1 0 0 0,-1 0 0 0 0,1-1 0 0 0,-1 1 0 0 0,1-1 0 0 0,-1 1-1 0 0,1-1 1 0 0,-1 1 0 0 0,1-1 0 0 0,0 1 0 0 0,-1-1 0 0 0,1 1 0 0 0,0-1 0 0 0,-1 1 0 0 0,1-1 0 0 0,0 0 0 0 0,0 1 0 0 0,0-1 0 0 0,-1 1 0 0 0,1-1 0 0 0,0 0 0 0 0,0 1 0 0 0,0-1-1 0 0,0 0 1 0 0,0 1 0 0 0,0-1 0 0 0,0 0 0 0 0,0 1 0 0 0,0-1 0 0 0,1 0 0 0 0,-1-1-675 0 0,0-1-1195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4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 21191 0 0,'0'0'969'0'0,"0"0"-18"0"0,0-1-612 0 0,-1-3-226 0 0,-4-29 4739 0 0,5 31-3965 0 0,1 1-583 0 0,1-4-332 0 0,-2 4-298 0 0,0 1-140 0 0,0 0-41 0 0,0 0-209 0 0,0 0-857 0 0,0 0-379 0 0,3 2-80 0 0,8 11-15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4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17503 0 0,'0'0'399'0'0,"0"0"60"0"0,0 0 21 0 0,0 0-59 0 0,1 0-136 0 0,2 1 23 0 0,-1-1 0 0 0,1 1-1 0 0,-1-1 1 0 0,1 1-1 0 0,-1 0 1 0 0,0 0 0 0 0,1 0-1 0 0,-1 0 1 0 0,0 1 0 0 0,0-1-1 0 0,0 0 1 0 0,0 1 0 0 0,0 0-1 0 0,0-1 1 0 0,-1 1 0 0 0,1 0-1 0 0,0 0 1 0 0,-1 0 0 0 0,1 0-1 0 0,-1 0 1 0 0,0 0 0 0 0,0 1-1 0 0,1 2 1 0 0,0-1-131 0 0,-1 1 0 0 0,0 0 0 0 0,0 0 0 0 0,0 0 0 0 0,-1 0 0 0 0,0 0 0 0 0,0-1 0 0 0,0 1 0 0 0,-1 0 0 0 0,1 0 0 0 0,-3 6 0 0 0,-1 15 183 0 0,3-18-277 0 0,0 0-1 0 0,-5 15 1 0 0,4-19-83 0 0,-3 12 0 0 0,-1 0 0 0 0,-1 0 0 0 0,0-1 0 0 0,-1 0 0 0 0,-14 19 0 0 0,9-19 0 0 0,0 0 0 0 0,-27 21 0 0 0,13-11 0 0 0,23-22-316 0 0,1 0-1 0 0,-1 1 1 0 0,0-2-1 0 0,0 1 1 0 0,0 0-1 0 0,-1-1 1 0 0,1 0-1 0 0,-1 0 1 0 0,1 0-1 0 0,-1-1 1 0 0,0 1-1 0 0,1-1 1 0 0,-10 1-1 0 0,4-2-8892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97 11023 0 0,'0'0'506'0'0,"0"0"-10"0"0,1-2-318 0 0,0 1 449 0 0,-1 1 0 0 0,1-1-1 0 0,0 0 1 0 0,0 0 0 0 0,-1 0-1 0 0,1 1 1 0 0,0-1 0 0 0,0 1-1 0 0,0-1 1 0 0,0 1 0 0 0,0-1-1 0 0,2 0 1 0 0,-3 1-547 0 0,0 0 0 0 0,0 1 1 0 0,0-1-1 0 0,0 0 0 0 0,0 1 0 0 0,1-1 0 0 0,-1 0 1 0 0,0 0-1 0 0,0 1 0 0 0,0-1 0 0 0,0 0 0 0 0,0 1 1 0 0,0-1-1 0 0,0 0 0 0 0,0 1 0 0 0,0-1 1 0 0,0 0-1 0 0,0 0 0 0 0,-1 1 0 0 0,1-1 0 0 0,0 0 1 0 0,0 1-1 0 0,0-1 0 0 0,0 0 0 0 0,0 0 1 0 0,-1 1-1 0 0,-13 29-631 0 0,13-28 1222 0 0,-41 79 142 0 0,-68 98 0 0 0,74-138-642 0 0,27-31-120 0 0,0 0 1 0 0,0 0-1 0 0,-8 14 1 0 0,9-10 0 0 0,-1-1-1 0 0,0-1 0 0 0,-13 14 1 0 0,16-19-27 0 0,5-5 37 0 0,7-7-54 0 0,7-11-2 0 0,-4 0 32 0 0,-5 6 17 0 0,1 1-1 0 0,1-1 0 0 0,0 1 0 0 0,13-15 0 0 0,6-9 64 0 0,-16 21-69 0 0,0 0 1 0 0,17-18 0 0 0,-24 28 3 0 0,-2 2 16 0 0,1 2 22 0 0,7 34 5 0 0,-4-25-96 0 0,5-2 0 0 0,-6-7 4 0 0,1-1 0 0 0,0 1 1 0 0,-1-1-1 0 0,1 0 0 0 0,0 0 0 0 0,0-1 0 0 0,-1 1 1 0 0,1-1-1 0 0,0 0 0 0 0,0 0 0 0 0,0 0 0 0 0,5-1 1 0 0,7-2 43 0 0,24-7 0 0 0,-34 8-39 0 0,13-4 176 0 0,-1-1 0 0 0,0-1-1 0 0,0 0 1 0 0,27-19 0 0 0,-43 26-112 0 0,-2 1 13 0 0,0 0 3 0 0,0 0 78 0 0,0 0 31 0 0,-4 13 205 0 0,-2 0-295 0 0,0 1-1 0 0,-1-1 0 0 0,-1-1 1 0 0,-12 17-1 0 0,9-14-85 0 0,-18 33-1 0 0,14-19-21 0 0,10-16 0 0 0,5-1 0 0 0,0-11-4 0 0,1 1 0 0 0,0-1 0 0 0,0 0 0 0 0,0 0 0 0 0,0 1 0 0 0,-1-1 0 0 0,2 0 0 0 0,-1 0 1 0 0,0 0-1 0 0,0 0 0 0 0,0 0 0 0 0,0-1 0 0 0,1 1 0 0 0,-1 0 0 0 0,0 0 0 0 0,0-1 0 0 0,1 1 0 0 0,-1-1 0 0 0,1 1 0 0 0,-1-1 0 0 0,1 0 0 0 0,-1 1 0 0 0,0-1 0 0 0,1 0 0 0 0,-1 0 0 0 0,1 0 0 0 0,1-1 1 0 0,3 1-24 0 0,1 0 0 0 0,-1-1 0 0 0,0 0 0 0 0,0-1 0 0 0,7-2 0 0 0,22-10-15 0 0,-1-1 0 0 0,35-22-1 0 0,-67 36 42 0 0,26-15 1 0 0,1 1 0 0 0,52-38 0 0 0,-46 24 53 0 0,-1-2 0 0 0,-1-1-1 0 0,-2-2 1 0 0,-2-1 0 0 0,0-1 0 0 0,-3-2-1 0 0,-1 0 1 0 0,28-60 0 0 0,-30 49 208 0 0,-22 48-161 0 0,-1 1 52 0 0,0 0 28 0 0,0 0 4 0 0,0-1-175 0 0,0 1-1 0 0,-1-1 1 0 0,1 0 0 0 0,0 1 0 0 0,-1 0-1 0 0,1-1 1 0 0,-1 1 0 0 0,1-1-1 0 0,-1 1 1 0 0,1-1 0 0 0,-1 1-1 0 0,1 0 1 0 0,-1-1 0 0 0,1 1-1 0 0,-1 0 1 0 0,1 0 0 0 0,-1-1 0 0 0,1 1-1 0 0,-1 0 1 0 0,0 0 0 0 0,1 0-1 0 0,-2 0 1 0 0,-13-3-25 0 0,10 4 16 0 0,1 0 0 0 0,-1 0 0 0 0,1 1 0 0 0,-1-1 0 0 0,1 1 0 0 0,-1 0 0 0 0,1 0 0 0 0,0 1 0 0 0,-6 4 0 0 0,3-2 0 0 0,1 0 0 0 0,-1 0 0 0 0,1 1 0 0 0,-8 9 0 0 0,1 2 31 0 0,-12 14 321 0 0,-31 54 1 0 0,43-59-365 0 0,2 0 0 0 0,1 2 0 0 0,1-1 0 0 0,-7 42 0 0 0,6-28-3 0 0,9-32-44 0 0,0 0 0 0 0,0 1 0 0 0,1-1-1 0 0,0 1 1 0 0,1-1 0 0 0,0 0 0 0 0,0 1-1 0 0,5 12 1 0 0,-6-20-70 0 0,2 0-66 0 0,-2-1 149 0 0,1 0 0 0 0,-1-1 0 0 0,1 1 0 0 0,-1 0 0 0 0,1-1 0 0 0,-1 1 0 0 0,1-1 0 0 0,-1 1 0 0 0,1-1 0 0 0,0 1 0 0 0,-1-1 0 0 0,1 1 0 0 0,1-1 0 0 0,1 1-93 0 0,1 0 0 0 0,0 0 0 0 0,0-1 0 0 0,-1 1 0 0 0,1-1 1 0 0,0 0-1 0 0,0-1 0 0 0,0 1 0 0 0,-1-1 0 0 0,1 1 0 0 0,0-1 0 0 0,-1 0 0 0 0,1 0 0 0 0,-1-1 0 0 0,1 1 0 0 0,-1-1 0 0 0,1 0 1 0 0,-1 0-1 0 0,0 0 0 0 0,5-4 0 0 0,18-16-4077 0 0,-14 11-3819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4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1 464 6447 0 0,'0'0'298'0'0,"0"0"-10"0"0,0 0-50 0 0,1-1 493 0 0,20-24 2648 0 0,-11 14-2227 0 0,0-1-1 0 0,-1 0 1 0 0,-1-1 0 0 0,1 0 0 0 0,6-17-1 0 0,5-15 515 0 0,-5 13-1055 0 0,-2 0 1 0 0,-1-1-1 0 0,13-62 0 0 0,-21 77 101 0 0,3-29-405 0 0,-7 44-155 0 0,0 0 1 0 0,0 0-1 0 0,0-1 1 0 0,-1 1-1 0 0,1 0 0 0 0,-1 0 1 0 0,0 0-1 0 0,1 0 0 0 0,-1 0 1 0 0,-1 0-1 0 0,1 0 0 0 0,-2-3 1 0 0,1 5-4 0 0,2 1-148 0 0,-1 0-1 0 0,0 0 1 0 0,0 0-1 0 0,1 0 1 0 0,-1 0-1 0 0,0 0 1 0 0,0 0 0 0 0,1 0-1 0 0,-1 0 1 0 0,0 1-1 0 0,0-1 1 0 0,1 0-1 0 0,-1 0 1 0 0,0 1-1 0 0,1-1 1 0 0,-1 1-1 0 0,1-1 1 0 0,-1 0 0 0 0,0 1-1 0 0,1-1 1 0 0,-1 1-1 0 0,1 0 1 0 0,-1-1-1 0 0,1 1 1 0 0,0-1-1 0 0,-1 1 1 0 0,1 0-1 0 0,-1-1 1 0 0,1 2 0 0 0,-1-1-2 0 0,-6 9 1 0 0,1 0 0 0 0,0 1 0 0 0,1-1 0 0 0,0 1 0 0 0,-3 13 0 0 0,-15 59 0 0 0,10-20 0 0 0,3 0 0 0 0,-3 67 0 0 0,12-120 0 0 0,1-5 0 0 0,0 1 0 0 0,0-1 0 0 0,0 1 0 0 0,0-1 0 0 0,3 9 0 0 0,0-6 0 0 0,-3-7 0 0 0,0-1 0 0 0,0 0 0 0 0,0 0 0 0 0,0 1 0 0 0,0-1 0 0 0,1 0 0 0 0,-1 0 0 0 0,0 1 0 0 0,0-1 0 0 0,0 0 0 0 0,0 0 0 0 0,1 0 0 0 0,-1 1 0 0 0,0-1 0 0 0,0 0 0 0 0,1 0 0 0 0,-1 0 0 0 0,0 0 0 0 0,0 0 0 0 0,1 0 0 0 0,-1 1 0 0 0,0-1 0 0 0,1 0 0 0 0,-1 0 0 0 0,0 0 0 0 0,0 0 0 0 0,1 0 0 0 0,-1 0 0 0 0,0 0 0 0 0,1 0 0 0 0,-1 0 0 0 0,0 0 0 0 0,0 0 0 0 0,1-1 0 0 0,-1 1 0 0 0,0 0 0 0 0,0 0 0 0 0,1 0 0 0 0,-1 0 0 0 0,0 0 0 0 0,1-1 0 0 0,7-5 0 0 0,-8 6 0 0 0,7-7 0 0 0,-1-1-1 0 0,0 0 1 0 0,-1 0-1 0 0,0 0 0 0 0,0 0 1 0 0,6-16-1 0 0,3-4 77 0 0,-4 9 627 0 0,3-7-760 0 0,1 2 0 0 0,1 0 1 0 0,1 1-1 0 0,29-34 0 0 0,-17 28 1449 0 0,-20 26-1243 0 0,-7 3-148 0 0,0 1 0 0 0,0-1-1 0 0,0 1 1 0 0,1 0 0 0 0,-2-1 0 0 0,1 1 0 0 0,0 0-1 0 0,0 0 1 0 0,0 0 0 0 0,0 0 0 0 0,0 0 0 0 0,-1 0-1 0 0,1 0 1 0 0,0 0 0 0 0,-1 0 0 0 0,1 0 0 0 0,-1 0-1 0 0,1 0 1 0 0,-1 0 0 0 0,0 1 0 0 0,1-1 0 0 0,-1 0-1 0 0,0 0 1 0 0,0 3 0 0 0,1 2-2 0 0,0 1 0 0 0,-1 0 0 0 0,0 8 0 0 0,-1-10 1 0 0,0 1 0 0 0,0 0 0 0 0,-1 0 0 0 0,1-1 0 0 0,-1 1 0 0 0,-1-1 0 0 0,1 1 0 0 0,-1-1 0 0 0,0 0 0 0 0,0 0 0 0 0,-8 9 0 0 0,-3 2 0 0 0,-31 28 0 0 0,35-35 0 0 0,3-2 0 0 0,4-4 0 0 0,0 0 0 0 0,0 0 0 0 0,-1 0 0 0 0,-6 4 0 0 0,10-7 0 0 0,-1 0 0 0 0,1 0 0 0 0,0 0 0 0 0,0 0 0 0 0,0 0 0 0 0,0 0 0 0 0,0 0 0 0 0,0 0 0 0 0,0 0 0 0 0,0 0 0 0 0,0 1 0 0 0,0-1 0 0 0,0 0 0 0 0,0 0 0 0 0,0 0 0 0 0,-1 0 0 0 0,1 0 0 0 0,0 0 0 0 0,0 0 0 0 0,0 0 0 0 0,0 0 0 0 0,0 0 0 0 0,0 0 0 0 0,0 1 0 0 0,0-1 0 0 0,0 0 0 0 0,0 0 0 0 0,0 0 0 0 0,0 0 0 0 0,0 0 0 0 0,0 0 0 0 0,0 0 0 0 0,0 0 0 0 0,0 0 0 0 0,0 1 0 0 0,0-1 0 0 0,0 0 0 0 0,0 0 0 0 0,0 0 0 0 0,1 0 0 0 0,-1 0 0 0 0,0 0 0 0 0,0 0 0 0 0,0 0 0 0 0,0 0 0 0 0,0 0 0 0 0,0 0 0 0 0,0 0 0 0 0,0 1 0 0 0,0-1 0 0 0,0 0 0 0 0,0 0 0 0 0,0 0 0 0 0,0 0 0 0 0,1 0 0 0 0,-1 0 0 0 0,0 0 0 0 0,0 0 0 0 0,0 0 0 0 0,0 0 0 0 0,0 0 0 0 0,0 0 0 0 0,0 0 0 0 0,0 0 0 0 0,13 4 0 0 0,4 1 0 0 0,-11-2 0 0 0,-1 0 0 0 0,20 2 0 0 0,-16-4 0 0 0,-2-2-64 0 0,-6 1-273 0 0,-1 0-138 0 0,0 0-33 0 0,0 0-208 0 0,0 0-857 0 0,0 0-379 0 0,0 0-80 0 0,0 0-15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4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15663 0 0,'0'0'356'0'0,"0"0"50"0"0,0 0 20 0 0,0 0-42 0 0,0 0-112 0 0,0 0 463 0 0,1-2 234 0 0,22-18 1934 0 0,-14 12-2128 0 0,0 0 0 0 0,16-11 0 0 0,-13 11-140 0 0,0-1 1 0 0,0 0-1 0 0,-1-1 0 0 0,15-17 0 0 0,-21 23-563 0 0,-4 3 299 0 0,-1 1 117 0 0,0 0 21 0 0,0 0-66 0 0,-2 22-278 0 0,-23 103-165 0 0,19-96 0 0 0,2-14 0 0 0,2-7 0 0 0,0 0 0 0 0,1 0 0 0 0,-1 13 0 0 0,1-12 0 0 0,-1-2-64 0 0,2-5-273 0 0,0-2-138 0 0,1-1-33 0 0,3-3-178 0 0,-1 0 0 0 0,0 0 0 0 0,0 1-1 0 0,0-2 1 0 0,4-7 0 0 0,-2 3-1393 0 0,4-5-6109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4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13823 0 0,'0'0'630'0'0,"0"0"-13"0"0,11 4 504 0 0,-7-3-445 0 0,0 1-1 0 0,-1 0 1 0 0,1 0-1 0 0,0 0 1 0 0,-1 1 0 0 0,0-1-1 0 0,1 1 1 0 0,4 5-1 0 0,-8-7 280 0 0,6 18 770 0 0,-5-14-1681 0 0,-1 0-1 0 0,0 1 1 0 0,0-1 0 0 0,0 0-1 0 0,0 0 1 0 0,-1 0-1 0 0,0 0 1 0 0,0 0 0 0 0,-3 6-1 0 0,0 1 17 0 0,-1 0 0 0 0,-10 18 0 0 0,6-13-106 0 0,-22 26 0 0 0,26-37 2 0 0,-1 1 0 0 0,0-1 0 0 0,0 0-1 0 0,0 0 1 0 0,-1-1 0 0 0,-7 5 0 0 0,5-6-1016 0 0,8-3-5583 0 0,1-1-877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4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37 211 13823 0 0,'-1'-5'173'0'0,"1"-1"-1"0"0,0 0 1 0 0,-1 1-1 0 0,2-1 0 0 0,-1 0 1 0 0,1 0-1 0 0,0 1 1 0 0,0-1-1 0 0,0 1 0 0 0,1-1 1 0 0,2-5-1 0 0,6-27 2113 0 0,4-60 4933 0 0,-14 96-6991 0 0,0 2 161 0 0,0 0 100 0 0,0 0 21 0 0,0 0-66 0 0,0 2-294 0 0,-10 36-142 0 0,1-1-1 0 0,-4 55 0 0 0,-2 7-9 0 0,11-78 3 0 0,-2 9 0 0 0,1 1 0 0 0,1 0 0 0 0,1 35 0 0 0,3-66 0 0 0,0 0 0 0 0,0 0 0 0 0,0 1 0 0 0,0-1 0 0 0,0 0 0 0 0,0 0 0 0 0,0 0 0 0 0,0 1 0 0 0,0-1 0 0 0,0 0 0 0 0,0 0 0 0 0,0 0 0 0 0,0 1 0 0 0,0-1 0 0 0,0 0 0 0 0,0 0 0 0 0,0 0 0 0 0,0 0 0 0 0,0 1 0 0 0,0-1 0 0 0,0 0 0 0 0,0 0 0 0 0,0 0 0 0 0,0 1 0 0 0,1-1 0 0 0,-1 0 0 0 0,0 0 0 0 0,0 0 0 0 0,0 0 0 0 0,0 0 0 0 0,0 1 0 0 0,1-1 0 0 0,-1 0 0 0 0,0 0 0 0 0,0 0 0 0 0,0 0 0 0 0,0 0 0 0 0,1 0 0 0 0,-1 0 0 0 0,0 0 0 0 0,0 0 0 0 0,0 0 0 0 0,1 0 0 0 0,-1 0 0 0 0,0 0 0 0 0,0 0 0 0 0,0 0 0 0 0,1 0 0 0 0,-1 0 0 0 0,0 0 0 0 0,0 0 0 0 0,0 0 0 0 0,1 0 0 0 0,-1 0 0 0 0,0 0 0 0 0,0 0 0 0 0,0 0 0 0 0,8-6 0 0 0,-8 6 0 0 0,14-14 0 0 0,0 0 0 0 0,17-26 0 0 0,5-5 0 0 0,-33 41 0 0 0,8-8 10 0 0,-1 1 0 0 0,2 0 1 0 0,-1 0-1 0 0,2 1 0 0 0,-1 0 1 0 0,17-8-1 0 0,-27 28 849 0 0,-2-7-831 0 0,-1 0 1 0 0,1 0-1 0 0,-1 0 1 0 0,1 0-1 0 0,-1 0 1 0 0,0 0-1 0 0,0 0 1 0 0,0-1-1 0 0,-1 1 1 0 0,1 0-1 0 0,-1-1 1 0 0,1 1-1 0 0,-1-1 1 0 0,0 1-1 0 0,0-1 1 0 0,-3 3-1 0 0,-5 4 133 0 0,0-1 1 0 0,-18 12-1 0 0,-6 4-12 0 0,32-22-149 0 0,-8 9 0 0 0,5-3 0 0 0,3-3 0 0 0,1-5 0 0 0,1 1 0 0 0,0-1 0 0 0,-1 1 0 0 0,1-1 0 0 0,0 0 0 0 0,0 1 0 0 0,0-1 0 0 0,-1 1 0 0 0,1-1 0 0 0,0 0 0 0 0,0 1 0 0 0,0-1 0 0 0,0 1 0 0 0,0-1 0 0 0,0 1 0 0 0,0-1 0 0 0,0 1 0 0 0,0-1 0 0 0,0 0 0 0 0,0 1 0 0 0,0-1 0 0 0,0 1 0 0 0,0 0 0 0 0,3 10 0 0 0,-1-1 0 0 0,-1-6 0 0 0,7 8 0 0 0,-6-8 0 0 0,10 12 0 0 0,-7-9 0 0 0,-2-2 0 0 0,-2-3 0 0 0,0-1 0 0 0,0 1 0 0 0,0-1 0 0 0,1 1 0 0 0,-1-1 0 0 0,0 1 0 0 0,1-1 0 0 0,-1 0 0 0 0,1 0 0 0 0,1 2 0 0 0,-2-3-99 0 0,0 1 0 0 0,0 0 1 0 0,0-1-1 0 0,0 1 0 0 0,0-1 0 0 0,0 1 0 0 0,0-1 1 0 0,0 0-1 0 0,0 1 0 0 0,0-1 0 0 0,0 0 0 0 0,0 0 1 0 0,0 0-1 0 0,0 1 0 0 0,1-1 0 0 0,-1 0 0 0 0,0-1 1 0 0,0 1-1 0 0,0 0 0 0 0,0 0 0 0 0,0 0 0 0 0,0-1 1 0 0,0 1-1 0 0,0 0 0 0 0,0-1 0 0 0,0 1 0 0 0,0-1 1 0 0,2-1-1 0 0,0 1-288 0 0,14-9-3941 0 0,-8 2-3860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4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17503 0 0,'0'0'399'0'0,"0"0"60"0"0,0 0 21 0 0,0 0-59 0 0,2 0-136 0 0,9 0 778 0 0,1 1-1 0 0,-1-2 1 0 0,0 0-1 0 0,18-3 1 0 0,-13 1 7 0 0,26 0-1 0 0,-28 2-702 0 0,1 1-287 0 0,1 1 0 0 0,0 0 1 0 0,24 5-1 0 0,-39-6 291 0 0,-1 0 117 0 0,4 10 613 0 0,-4-9-1100 0 0,0 0 0 0 0,0 1 0 0 0,1-1 0 0 0,-1 0-1 0 0,0 0 1 0 0,0 1 0 0 0,0-1 0 0 0,-1 0 0 0 0,1 1 0 0 0,0-1 0 0 0,0 0 0 0 0,-1 0-1 0 0,1 0 1 0 0,-1 1 0 0 0,1-1 0 0 0,-1 0 0 0 0,1 0 0 0 0,-1 0 0 0 0,-1 2-1 0 0,-1 1-1 0 0,-5 7 1 0 0,0 0 0 0 0,-1-1 0 0 0,0 0 0 0 0,-1-1 0 0 0,0 1 0 0 0,-1-2 0 0 0,-12 9 0 0 0,-11 10 0 0 0,23-18 0 0 0,-1 1 0 0 0,0 0 0 0 0,-17 21 0 0 0,24-24 0 0 0,6 1 0 0 0,0-6-24 0 0,1-1-1 0 0,-1 0 1 0 0,0 1 0 0 0,1-1 0 0 0,-1 0-1 0 0,1 0 1 0 0,-1 0 0 0 0,1 0-1 0 0,0 0 1 0 0,0 0 0 0 0,-1 0 0 0 0,1 0-1 0 0,0-1 1 0 0,0 1 0 0 0,0-1-1 0 0,0 1 1 0 0,-1-1 0 0 0,1 0 0 0 0,0 0-1 0 0,0 1 1 0 0,0-1 0 0 0,0-1-1 0 0,0 1 1 0 0,0 0 0 0 0,0 0 0 0 0,0-1-1 0 0,1 0 1 0 0,9-2-272 0 0,0-1 0 0 0,0 0 0 0 0,11-6 1 0 0,-15 7 126 0 0,47-22-5379 0 0,-36 15-2640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4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19351 0 0,'0'0'439'0'0,"0"0"62"0"0,0 0 33 0 0,0 0-65 0 0,1 1-169 0 0,3 8 1 0 0,-1 1 0 0 0,0-1 0 0 0,0 0 0 0 0,0 1 0 0 0,-1 0 0 0 0,-1 0 0 0 0,0-1 0 0 0,0 1 0 0 0,-1 0 0 0 0,0 0 1 0 0,-1 0-1 0 0,0 0 0 0 0,0 0 0 0 0,-1-1 0 0 0,0 1 0 0 0,-1 0 0 0 0,0-1 0 0 0,-1 0 0 0 0,-4 9 0 0 0,5-13-701 0 0,0-1-1 0 0,0 1 0 0 0,0-1 1 0 0,0 0-1 0 0,-7 5 1 0 0,7-6-227 0 0,1-1 1 0 0,-1 0 0 0 0,0 0-1 0 0,0 0 1 0 0,0 0 0 0 0,0-1 0 0 0,0 1-1 0 0,-1-1 1 0 0,-3 2 0 0 0,-4-1-7532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4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8 234 15663 0 0,'1'-2'719'0'0,"2"-4"-521"0"0,2-1-1 0 0,-1 2 1 0 0,1-1 0 0 0,6-6 0 0 0,12-15 246 0 0,-16 14 363 0 0,0 0 0 0 0,-1-1 0 0 0,0 1-1 0 0,-1-1 1 0 0,0 0 0 0 0,-1-1 0 0 0,2-18 0 0 0,-5 30-642 0 0,-1-1 211 0 0,1 0 0 0 0,-1 0 0 0 0,0 0 0 0 0,0 0 0 0 0,-1 0 0 0 0,1 1 0 0 0,-1-5 0 0 0,0 7-149 0 0,1 1 161 0 0,0 0 100 0 0,0 0 21 0 0,-2 1-458 0 0,1 0-1 0 0,-1 1 1 0 0,0-1 0 0 0,0 1-1 0 0,1 0 1 0 0,-1-1 0 0 0,1 1-1 0 0,-1 0 1 0 0,1 0 0 0 0,0 0-1 0 0,-2 3 1 0 0,-1 5-51 0 0,1-1 0 0 0,-1 1 0 0 0,2-1 0 0 0,-4 20 0 0 0,0 0 0 0 0,-14 75 0 0 0,13-60 0 0 0,-25 138 0 0 0,32-182 0 0 0,0 0 0 0 0,0 0 0 0 0,0 1 0 0 0,0-1 0 0 0,0 0 0 0 0,0 0 0 0 0,0 0 0 0 0,0 0 0 0 0,0 0 0 0 0,0 0 0 0 0,0 1 0 0 0,0-1 0 0 0,0 0 0 0 0,0 0 0 0 0,0 0 0 0 0,0 0 0 0 0,0 0 0 0 0,0 0 0 0 0,0 1 0 0 0,0-1 0 0 0,0 0 0 0 0,0 0 0 0 0,0 0 0 0 0,0 0 0 0 0,0 0 0 0 0,0 0 0 0 0,0 0 0 0 0,1 1 0 0 0,-1-1 0 0 0,0 0 0 0 0,0 0 0 0 0,0 0 0 0 0,0 0 0 0 0,0 0 0 0 0,0 0 0 0 0,0 0 0 0 0,0 0 0 0 0,0 0 0 0 0,1 0 0 0 0,-1 0 0 0 0,0 1 0 0 0,5-4 0 0 0,4-6 0 0 0,24-31 0 0 0,39-43 0 0 0,-59 70 0 0 0,0 1 0 0 0,2 0 0 0 0,-1 1 0 0 0,18-10 0 0 0,-23 15 0 0 0,-7 4 0 0 0,0 0 0 0 0,0 1 0 0 0,0 0 0 0 0,1-1 0 0 0,-1 1 0 0 0,1 0 0 0 0,-1 0 0 0 0,1 0 0 0 0,-1 1 0 0 0,1-1 0 0 0,4 0 0 0 0,1 2 0 0 0,-8 0 0 0 0,1 0 0 0 0,0 1 0 0 0,-1-1 0 0 0,0 0 0 0 0,1 0 0 0 0,-1 1 0 0 0,0-1 0 0 0,1 0 0 0 0,-1 0 0 0 0,0 1 0 0 0,0-1 0 0 0,0 0 0 0 0,0 1 0 0 0,0-1 0 0 0,-1 0 0 0 0,1 0 0 0 0,0 1 0 0 0,0-1 0 0 0,-1 0 0 0 0,1 0 0 0 0,-1 0 0 0 0,1 1 0 0 0,-2 1 0 0 0,-17 28 0 0 0,10-21 0 0 0,0 0 0 0 0,-1 0 0 0 0,0-1 0 0 0,-1 0 0 0 0,0 0 0 0 0,0-2 0 0 0,-1 1 0 0 0,-21 9 0 0 0,17-10 0 0 0,14-5 0 0 0,7-1 0 0 0,14 8 0 0 0,-18-8 0 0 0,0-1 0 0 0,1 1 0 0 0,-1 0 0 0 0,0-1 0 0 0,0 1 0 0 0,0 0 0 0 0,-1-1 0 0 0,1 1 0 0 0,0 0 0 0 0,0 0 0 0 0,0 0 0 0 0,0 0 0 0 0,-1 0 0 0 0,1 0 0 0 0,-1 0 0 0 0,2 1 0 0 0,7 15 0 0 0,9 7 0 0 0,10 7 0 0 0,-27-30-173 0 0,0 1 0 0 0,1-1 0 0 0,-1 0 1 0 0,1 1-1 0 0,-1-1 0 0 0,1 0 0 0 0,0 0 0 0 0,-1 0 0 0 0,4 1 0 0 0,-4-1-327 0 0,0-1 0 0 0,0 0 0 0 0,1 0 0 0 0,-1 1 0 0 0,0-1 0 0 0,1 0 0 0 0,-1 0 0 0 0,0 0 0 0 0,1-1 0 0 0,-1 1 0 0 0,0 0 0 0 0,0 0 0 0 0,3-1 0 0 0,-1 0-1069 0 0,6-3-6781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4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 19351 0 0,'-9'2'2062'0'0,"4"-3"-1688"0"0,5-1 570 0 0,10-3 1889 0 0,16-4 1266 0 0,-19 7-3971 0 0,0 1 0 0 0,0 1 0 0 0,1-1 0 0 0,-1 1 0 0 0,0 0 0 0 0,0 1 0 0 0,0 0 0 0 0,1 0 0 0 0,-1 0 0 0 0,0 1 0 0 0,0 0 0 0 0,-1 0 0 0 0,1 1 0 0 0,0 0 0 0 0,8 5 0 0 0,-13-6-128 0 0,0-1 0 0 0,-1 1 0 0 0,1 0 0 0 0,0 0 0 0 0,-1-1 0 0 0,1 1 0 0 0,-1 0 0 0 0,0 0 0 0 0,0 0 0 0 0,0 1 0 0 0,0-1 0 0 0,0 0 0 0 0,0 0 0 0 0,0 1 0 0 0,-1-1 0 0 0,1 0 0 0 0,-1 1 0 0 0,0-1 0 0 0,1 0 0 0 0,-1 1 0 0 0,0-1 0 0 0,-1 1 0 0 0,1-1 0 0 0,0 0 0 0 0,-1 1 0 0 0,1-1 0 0 0,-1 0 0 0 0,0 1 0 0 0,1-1 0 0 0,-1 0 0 0 0,0 0 0 0 0,-1 0 0 0 0,1 0 0 0 0,0 0 0 0 0,-3 3 0 0 0,0 0 0 0 0,0 1 0 0 0,-1-1 0 0 0,0 1 0 0 0,0-1 0 0 0,-1 0 0 0 0,1 0 0 0 0,-1 0 0 0 0,-12 7 0 0 0,1-4 0 0 0,7-3 0 0 0,1 0 0 0 0,0 0 0 0 0,-15 13 0 0 0,17-12 0 0 0,3 1 0 0 0,4 0 0 0 0,0-5 0 0 0,3 1 0 0 0,10 4 0 0 0,2-2 0 0 0,-12-4 0 0 0,0 0 0 0 0,1 0 0 0 0,-1 0 0 0 0,0 1 0 0 0,1-1 0 0 0,-1 1 0 0 0,0 0 0 0 0,3 2 0 0 0,-5-3 0 0 0,3 1 0 0 0,0 1 0 0 0,0 0 0 0 0,-1 0 0 0 0,1 0 0 0 0,-1 0 0 0 0,0 0 0 0 0,0 1 0 0 0,0-1 0 0 0,0 1 0 0 0,0 0 0 0 0,-1 0 0 0 0,0 0 0 0 0,4 9 0 0 0,-3-5 0 0 0,-3-6 0 0 0,0-1 0 0 0,0 1 0 0 0,0-1 0 0 0,0 0 0 0 0,0 1 0 0 0,0-1 0 0 0,0 0 0 0 0,0 1 0 0 0,0-1 0 0 0,-1 1 0 0 0,1-1 0 0 0,-1 0 0 0 0,1 0 0 0 0,-1 1 0 0 0,1-1 0 0 0,-1 0 0 0 0,0 0 0 0 0,0 0 0 0 0,1 1 0 0 0,-1-1 0 0 0,0 0 0 0 0,0 0 0 0 0,0 0 0 0 0,0-1 0 0 0,0 1 0 0 0,-1 0 0 0 0,1 0 0 0 0,0 0 0 0 0,0-1 0 0 0,-2 1 0 0 0,0 1 0 0 0,-2 1-330 0 0,0-1 0 0 0,0 1 0 0 0,-1-1 0 0 0,1 0 0 0 0,-1-1-1 0 0,1 1 1 0 0,-1-1 0 0 0,1 0 0 0 0,-7 0 0 0 0,0-1-1562 0 0,0 0 1 0 0,1 0-1 0 0,-17-4 0 0 0,15 1-7096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4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10135 0 0,'0'0'464'0'0,"0"-1"-9"0"0,0-18 588 0 0,0 18-73 0 0,0 1 44 0 0,0 0 8 0 0,0 0 2 0 0,6-5 599 0 0,-2 4 3853 0 0,-2 0-5323 0 0,0 1-1 0 0,0 0 1 0 0,-1 0 0 0 0,1 0 0 0 0,0 0-1 0 0,0 0 1 0 0,0 0 0 0 0,0 1-1 0 0,0-1 1 0 0,-1 1 0 0 0,1-1 0 0 0,0 1-1 0 0,0 0 1 0 0,-1 0 0 0 0,1 0 0 0 0,0 0-1 0 0,2 1 1 0 0,-3-1 359 0 0,8 12 512 0 0,3 6-653 0 0,0 0 1 0 0,-2 1-1 0 0,-1 0 0 0 0,0 0 1 0 0,10 38-1 0 0,15 112 1601 0 0,-31-148-1972 0 0,-1 1 0 0 0,-1 0 0 0 0,-2 0 0 0 0,0 0 0 0 0,-1-1 0 0 0,-1 1 0 0 0,-8 25 0 0 0,-1-6 0 0 0,-1 0 0 0 0,-29 59 0 0 0,32-73 0 0 0,8-22 0 0 0,0 1 0 0 0,-1 0 0 0 0,0-1 0 0 0,0 0 0 0 0,-5 9 0 0 0,-4 0 21 0 0,-15 21-175 0 0,26-35-542 0 0,1-1-258 0 0,0 0-1194 0 0,-2 0-4789 0 0,-4 0-2051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5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186 172 2759 0 0,'3'-2'107'0'0,"9"-5"-19"0"0,-9 5 60 0 0,-3 2 233 0 0,17-20 2151 0 0,-16 19-2020 0 0,-1 1 0 0 0,0 0 0 0 0,3-8 2048 0 0,22-33 4088 0 0,-25 40-6136 0 0,8-14 2560 0 0,-7 5-760 0 0,-1 10-2294 0 0,0 0 1 0 0,-1-1 0 0 0,1 1-1 0 0,0 0 1 0 0,0 0 0 0 0,0 0 0 0 0,0 0-1 0 0,0 0 1 0 0,0 0 0 0 0,0 0-1 0 0,0 0 1 0 0,0 0 0 0 0,0 0-1 0 0,0 0 1 0 0,-1 0 0 0 0,1 0 0 0 0,0 0-1 0 0,0 0 1 0 0,0 0 0 0 0,0 0-1 0 0,0 0 1 0 0,0 0 0 0 0,0 0 0 0 0,0 0-1 0 0,-1 0 1 0 0,1 0 0 0 0,0 0-1 0 0,0 0 1 0 0,0 0 0 0 0,0 0 0 0 0,0 0-1 0 0,0 0 1 0 0,0 0 0 0 0,0 0-1 0 0,-1 0 1 0 0,1 0 0 0 0,0 0-1 0 0,0 0 1 0 0,0 0 0 0 0,0 0 0 0 0,0 0-1 0 0,0 0 1 0 0,0 0 0 0 0,-16 17 94 0 0,-37 36 1863 0 0,21-30-1976 0 0,32-22 0 0 0,0-1 0 0 0,-1 1 0 0 0,1-1 0 0 0,0 1 0 0 0,-1-1 0 0 0,1 0 0 0 0,0 1 0 0 0,-1-1 0 0 0,1 1 0 0 0,-1-1 0 0 0,1 0 0 0 0,-1 0 0 0 0,1 1 0 0 0,-1-1 0 0 0,1 0 0 0 0,-1 0 0 0 0,1 1 0 0 0,-1-1 0 0 0,0 0 0 0 0,1 0 0 0 0,-2 0 0 0 0,0 0 0 0 0,2 0 0 0 0,0 0 0 0 0,0 1 0 0 0,-1-1 0 0 0,1 0 0 0 0,0 0 0 0 0,0 0 0 0 0,-1 0 0 0 0,1 0 0 0 0,0 0 0 0 0,0 0 0 0 0,-1 0 0 0 0,1 0 0 0 0,0 0 0 0 0,0 0 0 0 0,-1 0 0 0 0,1-1 0 0 0,0 1 0 0 0,0 0 0 0 0,-1 0 0 0 0,1 0 0 0 0,0 0 0 0 0,0 0 0 0 0,0 0 0 0 0,-1 0 0 0 0,1-1 0 0 0,0 1 0 0 0,0 0 0 0 0,0 0 0 0 0,-1 0 0 0 0,1-1 0 0 0,0 1 0 0 0,0 0 0 0 0,0 0 0 0 0,0 0 0 0 0,0-1 0 0 0,-1 1 0 0 0,1 0 0 0 0,0 0 0 0 0,0-1 0 0 0,0 1 0 0 0,0 0 0 0 0,0 0 0 0 0,0-1 0 0 0,0 1 0 0 0,0-10 0 0 0,0 10 0 0 0,-1-1 0 0 0,1 0 0 0 0,0 1 0 0 0,0-1 0 0 0,0 0 0 0 0,0 0 0 0 0,0 1 0 0 0,0-1 0 0 0,0 0 0 0 0,0 0 0 0 0,0 1 0 0 0,0-1 0 0 0,1 0 0 0 0,-1 1 0 0 0,0-1 0 0 0,0 0 0 0 0,1 1 0 0 0,-1-1 0 0 0,0 0 0 0 0,1 1 0 0 0,-1-1 0 0 0,1 0 0 0 0,1-2 0 0 0,3-6 0 0 0,1 0 0 0 0,0 0 0 0 0,0 0 0 0 0,0 0 0 0 0,1 1 0 0 0,1 0 0 0 0,-1 1 0 0 0,13-10 0 0 0,-10 10 0 0 0,1 0 0 0 0,-1 1 0 0 0,23-9 0 0 0,-17 8 0 0 0,-7 4 0 0 0,-1 7 0 0 0,-4-1 0 0 0,0 0 0 0 0,-1 1 0 0 0,1-1 0 0 0,-1 1 0 0 0,0 0 0 0 0,0-1 0 0 0,0 1 0 0 0,-1 1 0 0 0,1-1 0 0 0,-1 0 0 0 0,0 1 0 0 0,0-1 0 0 0,-1 1 0 0 0,1-1 0 0 0,-1 1 0 0 0,0 0 0 0 0,0 7 0 0 0,0 5 0 0 0,-1-1 0 0 0,0 1 0 0 0,-6 29 0 0 0,4-31 0 0 0,-1-1 0 0 0,-1 0 0 0 0,-1 0 0 0 0,-10 23 0 0 0,1-10 0 0 0,-21 32 0 0 0,20-38 205 0 0,0 0 0 0 0,-1-1 0 0 0,-2-1-1 0 0,0 0 1 0 0,-1-1 0 0 0,0-1 0 0 0,-2-1-1 0 0,0-1 1 0 0,-30 16 0 0 0,48-29-205 0 0,-1 0 0 0 0,1-1 0 0 0,-1 0 0 0 0,1 0 0 0 0,-1 0 0 0 0,-5 1 0 0 0,8-2 0 0 0,0 0 0 0 0,1 1 0 0 0,-1-1 0 0 0,1 0 0 0 0,-1 0 0 0 0,0 0 0 0 0,1 0 0 0 0,-1 0 0 0 0,1 0 0 0 0,-1 0 0 0 0,0-1 0 0 0,1 1 0 0 0,-1 0 0 0 0,0 0 0 0 0,1 0 0 0 0,-1-1 0 0 0,1 1 0 0 0,-1 0 0 0 0,1 0 0 0 0,-1-1 0 0 0,1 1 0 0 0,-1-1 0 0 0,1 1 0 0 0,-1 0 0 0 0,1-1 0 0 0,-1 1 0 0 0,1-1 0 0 0,0 1 0 0 0,-1-1 0 0 0,1 1 0 0 0,0-1 0 0 0,-1 0 0 0 0,1 1 0 0 0,0-1 0 0 0,0 1 0 0 0,-1-2 0 0 0,1 1 0 0 0,-1-3 0 0 0,0 1 0 0 0,0 0 0 0 0,0-1 0 0 0,1 1 0 0 0,0-1 0 0 0,-1 1 0 0 0,1-1 0 0 0,1 1 0 0 0,-1 0 0 0 0,0-1 0 0 0,1 1 0 0 0,0-1 0 0 0,-1 1 0 0 0,2 0 0 0 0,-1-1 0 0 0,0 1 0 0 0,0 0 0 0 0,1 0 0 0 0,3-5 0 0 0,1-1 0 0 0,0 0 0 0 0,0 1 0 0 0,1 0 0 0 0,0 0 0 0 0,11-9 0 0 0,13-8 0 0 0,-18 17 0 0 0,-9 8 0 0 0,-2 1 0 0 0,11 0 0 0 0,-10 2 0 0 0,-2-1 0 0 0,3 1 0 0 0,0 0 0 0 0,-1 1 0 0 0,1 0 0 0 0,-1-1 0 0 0,0 1 0 0 0,0 0 0 0 0,0 1 0 0 0,-1-1 0 0 0,1 0 0 0 0,-1 1 0 0 0,0 0 0 0 0,-1-1 0 0 0,1 1 0 0 0,1 6 0 0 0,0 4 0 0 0,-1-1 0 0 0,0 1 0 0 0,-1 23 0 0 0,0-30 0 0 0,0 0 0 0 0,0 0-64 0 0,0-6-273 0 0,-1-2-138 0 0,0 0-33 0 0,0 0-140 0 0,0 0-572 0 0,0 0-253 0 0,0 0-51 0 0,0 0-11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21191 0 0,'0'0'480'0'0,"0"0"67"0"0,13-7 734 0 0,13-3-1219 0 0,-14 5 1784 0 0,20-11 1 0 0,-29 14-1543 0 0,-3 2-303 0 0,0 0-1 0 0,0-1 1 0 0,1 1 0 0 0,-1-1 0 0 0,0 1 0 0 0,0 0 0 0 0,0-1 0 0 0,1 1 0 0 0,-1 0-1 0 0,0-1 1 0 0,0 1 0 0 0,0-1 0 0 0,0 1 0 0 0,0-1 0 0 0,0 1 0 0 0,0 0 0 0 0,0-1-1 0 0,0 1 1 0 0,0-1 0 0 0,0 1 0 0 0,0-1 0 0 0,0 1 0 0 0,0-1 0 0 0,0 1 0 0 0,0 0-1 0 0,-1-1 1 0 0,1 1 0 0 0,0-1 0 0 0,0 1 0 0 0,0 0 0 0 0,-1-1 0 0 0,1 1 0 0 0,0 0-1 0 0,0-1 1 0 0,-1 1 0 0 0,1 0 0 0 0,0-1 0 0 0,-1 1 0 0 0,0 0 0 0 0,1-1-3 0 0,-2-1-126 0 0,0-1 1 0 0,0 1-1 0 0,0 0 1 0 0,0 0-1 0 0,-1 0 1 0 0,1 0-1 0 0,-1 0 0 0 0,1 1 1 0 0,-1-1-1 0 0,1 1 1 0 0,-1 0-1 0 0,-4-2 0 0 0,-6 1-1765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5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13823 0 0,'0'0'315'0'0,"0"0"45"0"0,0 0 21 0 0,0 0-49 0 0,1-1-220 0 0,2 0 318 0 0,1 0 0 0 0,-1-1-1 0 0,0 1 1 0 0,0-1 0 0 0,5-4-1 0 0,-6 5-153 0 0,-1 0 677 0 0,16-9 1284 0 0,-15 10-2074 0 0,-1 0 0 0 0,0 0 0 0 0,1-1-1 0 0,-1 1 1 0 0,1 0 0 0 0,-1 0 0 0 0,0 0 0 0 0,1 0-1 0 0,-1 1 1 0 0,0-1 0 0 0,1 0 0 0 0,-1 0-1 0 0,0 1 1 0 0,1-1 0 0 0,-1 1 0 0 0,2 1 0 0 0,20 12 1097 0 0,-17-8-1181 0 0,0 1 1 0 0,0 0-1 0 0,-1 0 0 0 0,1 0 1 0 0,-2 1-1 0 0,1-1 0 0 0,-1 1 0 0 0,0 0 1 0 0,4 12-1 0 0,1 9 476 0 0,7 44-1 0 0,-1-7-236 0 0,-6-29-318 0 0,-6-21 0 0 0,1 0 0 0 0,1 0 0 0 0,0 0 0 0 0,10 18 0 0 0,-10-26 0 0 0,-5-7 9 0 0,0-1 0 0 0,0 0 0 0 0,0 1 0 0 0,0-1 0 0 0,0 0 0 0 0,0 1 0 0 0,1-1 0 0 0,-1 1 0 0 0,0-1 0 0 0,0 0 0 0 0,0 0 0 0 0,1 1 0 0 0,-1-1 0 0 0,0 0 0 0 0,0 1 0 0 0,1-1 0 0 0,-1 0 0 0 0,0 0 0 0 0,1 1 0 0 0,-1-1 0 0 0,0 0 0 0 0,1 0 0 0 0,-1 0 0 0 0,0 0 0 0 0,1 1 0 0 0,-1-1 0 0 0,1 0 0 0 0,-1 0 0 0 0,0 0 0 0 0,1 0 0 0 0,-1 0 0 0 0,0 0 0 0 0,1 0 0 0 0,-1 0 0 0 0,1 0 0 0 0,-1 0 0 0 0,0 0 0 0 0,1 0 0 0 0,-1 0 0 0 0,0-1 0 0 0,1 1-1 0 0,-1 0 1 0 0,0 0 0 0 0,1 0 0 0 0,-1 0 0 0 0,0-1 0 0 0,1 1 0 0 0,-1 0 0 0 0,0 0 0 0 0,1-1 0 0 0,5-10 196 0 0,-4 8-373 0 0,-2-1 1 0 0,1 1 0 0 0,0-1 0 0 0,-1 0-1 0 0,1 1 1 0 0,-1-1 0 0 0,0 1 0 0 0,0-1-1 0 0,-1-5 1 0 0,-6-9-8559 0 0,3 11 1014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4:5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6 15663 0 0,'0'0'356'0'0,"0"0"50"0"0,0 0 20 0 0,0 0-42 0 0,0 0-112 0 0,0 0 463 0 0,3-5 823 0 0,-3 4 4037 0 0,-109 87-3391 0 0,63-50-2185 0 0,-36 25-22 0 0,68-49-61 0 0,13-11-273 0 0,1-1-138 0 0,33-20-4274 0 0,-13 0 2717 0 0,1 2-15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0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 11975 0 0,'0'0'267'0'0,"0"0"42"0"0,0 0 17 0 0,0 0-28 0 0,1-1-196 0 0,1-4 47 0 0,-2 4 571 0 0,0 1 249 0 0,0 0 45 0 0,6-3 585 0 0,-4 3 5120 0 0,-5 11-6592 0 0,0 0-1 0 0,-1-1 1 0 0,0 1 0 0 0,-1-1-1 0 0,0 0 1 0 0,-10 14 0 0 0,-11 22 106 0 0,-3 20 177 0 0,3 0-1 0 0,2 2 1 0 0,4 1-1 0 0,-18 105 1 0 0,36-155-410 0 0,1 0 0 0 0,1 0 0 0 0,0 0 0 0 0,2 0 0 0 0,0 0 0 0 0,1 0 0 0 0,1 0 0 0 0,1-1 0 0 0,1 1 0 0 0,11 25 0 0 0,-12-30 21 0 0,-3-9-47 0 0,0 0 0 0 0,0 0 1 0 0,1 0-1 0 0,-1 0 0 0 0,7 9 1 0 0,-8-13-671 0 0,7-5-2223 0 0,0-2-3069 0 0,0-2-1724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0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10135 0 0,'0'0'231'0'0,"0"0"29"0"0,0 0 19 0 0,3-2-41 0 0,7-3-112 0 0,-7 4 267 0 0,-3 1 106 0 0,0 0 11 0 0,1 0-1641 0 0,4-1 4277 0 0,8 0 5079 0 0,-8 2-7815 0 0,0 0 1 0 0,-1 0-1 0 0,1 0 0 0 0,0 0 1 0 0,0 1-1 0 0,0 0 0 0 0,5 3 0 0 0,18 7 1012 0 0,-20-9-1422 0 0,-5-1 0 0 0,-1-1 0 0 0,1 1 0 0 0,-1 0 0 0 0,0 0 0 0 0,1 0 0 0 0,-1 1 0 0 0,0-1 0 0 0,0 0 0 0 0,-1 1 0 0 0,4 4 0 0 0,-1 1 0 0 0,1 0 0 0 0,0 0 0 0 0,-1 1 0 0 0,-1 0 0 0 0,5 16 0 0 0,2 2 0 0 0,-1 3 493 0 0,-1 0 0 0 0,-1 0 0 0 0,5 58 0 0 0,-9-65-417 0 0,0 10-76 0 0,-2 0 0 0 0,-3 46 0 0 0,-15 66 0 0 0,15-129 0 0 0,-4 28 0 0 0,-1-1 0 0 0,-3 0 0 0 0,-23 66 0 0 0,27-97 0 0 0,-1 1 0 0 0,-8 12 0 0 0,-3 5 0 0 0,8-15 0 0 0,7-9 0 0 0,-1-1 0 0 0,1 1 0 0 0,0-1 0 0 0,-2 9 0 0 0,2-6 0 0 0,1-2-133 0 0,1-5-294 0 0,-1 0 0 0 0,0 0 0 0 0,1 0 0 0 0,-1 0 0 0 0,0-1 0 0 0,0 1 0 0 0,0-1 0 0 0,1 1 0 0 0,-1-1 0 0 0,0 0 0 0 0,0 1 0 0 0,-2-1 0 0 0,-11-2-3594 0 0,1-1 1974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0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11975 0 0,'0'0'267'0'0,"0"0"42"0"0,0 0 17 0 0,0 0-28 0 0,5-17 673 0 0,11-7 2256 0 0,-11 16-2407 0 0,0 0-1 0 0,10-13 0 0 0,-10 15-449 0 0,-1 0-1 0 0,1-1 1 0 0,-1 0 0 0 0,0 0-1 0 0,-1 0 1 0 0,0 0 0 0 0,5-15-1 0 0,9-58 698 0 0,-14 62-960 0 0,-1 4 122 0 0,0 1 0 0 0,-2-1 1 0 0,1 0-1 0 0,-2 1 0 0 0,0-1 1 0 0,-3-16-1 0 0,4 29-214 0 0,0 1 1 0 0,0-1-1 0 0,-1 0 0 0 0,1 1 0 0 0,0-1 0 0 0,0 1 1 0 0,0-1-1 0 0,0 0 0 0 0,-1 1 0 0 0,1-1 0 0 0,0 1 0 0 0,-1-1 1 0 0,1 1-1 0 0,0-1 0 0 0,-1 0 0 0 0,1 1 0 0 0,-1 0 1 0 0,1-1-1 0 0,-1 0 0 0 0,0 1 13 0 0,1 0 0 0 0,-1 0 1 0 0,1 0-1 0 0,0 0 0 0 0,-1 0 0 0 0,1 0 1 0 0,0 0-1 0 0,-1 0 0 0 0,1 0 0 0 0,0 0 0 0 0,-1 0 1 0 0,1 0-1 0 0,-1 1 0 0 0,1-1 0 0 0,0 0 0 0 0,0 0 1 0 0,-1 0-1 0 0,1 1 0 0 0,0-1 0 0 0,-1 0 0 0 0,1 0 1 0 0,0 1-1 0 0,-1-1 0 0 0,-11 18 1034 0 0,12-17-1057 0 0,-6 12-5 0 0,0 0 0 0 0,1 0 0 0 0,0 1 0 0 0,-2 16 0 0 0,-8 59 0 0 0,10-57 0 0 0,3-16 0 0 0,-4 20 0 0 0,1 1 0 0 0,2 1 0 0 0,2 42 0 0 0,2-70 0 0 0,-1-10 0 0 0,0 0 0 0 0,0 0 0 0 0,0 0 0 0 0,0 1 0 0 0,0-1 0 0 0,0 0 0 0 0,0 0 0 0 0,0 0 0 0 0,0 0 0 0 0,0 1 0 0 0,0-1 0 0 0,0 0 0 0 0,0 0 0 0 0,0 0 0 0 0,0 0 0 0 0,0 1 0 0 0,1-1 0 0 0,-1 0 0 0 0,0 0 0 0 0,0 0 0 0 0,0 0 0 0 0,0 1 0 0 0,0-1 0 0 0,0 0 0 0 0,0 0 0 0 0,0 0 0 0 0,1 0 0 0 0,-1 0 0 0 0,0 0 0 0 0,0 0 0 0 0,0 1 0 0 0,0-1 0 0 0,1 0 0 0 0,-1 0 0 0 0,0 0 0 0 0,0 0 0 0 0,0 0 0 0 0,0 0 0 0 0,1 0 0 0 0,-1 0 0 0 0,0 0 0 0 0,0 0 0 0 0,0 0 0 0 0,0 0 0 0 0,1 0 0 0 0,-1 0 0 0 0,0 0 0 0 0,0 0 0 0 0,0 0 0 0 0,0 0 0 0 0,1 0 0 0 0,-1 0 0 0 0,0 0 0 0 0,0 0 0 0 0,0 0 0 0 0,0-1 0 0 0,1 1 0 0 0,-1 0 0 0 0,0 0 0 0 0,0 0 0 0 0,0 0 0 0 0,0 0 0 0 0,0 0 0 0 0,0 0 0 0 0,1-1 0 0 0,-1 1 0 0 0,0 0 0 0 0,5-8 0 0 0,30-48 0 0 0,-25 39 0 0 0,0 1 0 0 0,0 0 0 0 0,2 0 0 0 0,13-14 0 0 0,-16 21 0 0 0,-3 3 0 0 0,0-1 0 0 0,1 1 0 0 0,-1 1 0 0 0,1-1 0 0 0,15-8 0 0 0,-12 12 0 0 0,-8 1 0 0 0,3 1 0 0 0,8 9 0 0 0,-12-8 0 0 0,0 1 0 0 0,0-1 0 0 0,1 0 0 0 0,-1 1 0 0 0,0-1 0 0 0,0 1 0 0 0,0-1 0 0 0,-1 1 0 0 0,1-1 0 0 0,0 1 0 0 0,-1 0 0 0 0,1-1 0 0 0,-1 1 0 0 0,1 0 0 0 0,-1 0 0 0 0,0-1 0 0 0,1 5 0 0 0,-2-3 0 0 0,1 1 0 0 0,0-1 0 0 0,-1 1 0 0 0,0-1 0 0 0,0 1 0 0 0,0-1 0 0 0,0 1 0 0 0,-3 4 0 0 0,-2 2 0 0 0,-1 0 0 0 0,1 0 0 0 0,-2 0 0 0 0,-10 11 0 0 0,5-9 0 0 0,0-1 0 0 0,-1 0 0 0 0,-16 9 0 0 0,25-16 0 0 0,0-1 0 0 0,-15 8 0 0 0,19-11 0 0 0,1 0 0 0 0,0 0 0 0 0,0 0 0 0 0,0 1 0 0 0,-1-1 0 0 0,1 0 0 0 0,0 0 0 0 0,0 0 0 0 0,-1 0 0 0 0,1 0 0 0 0,0 0 0 0 0,0 0 0 0 0,-1 0 0 0 0,1 0 0 0 0,0 0 0 0 0,0 0 0 0 0,0 0 0 0 0,-1 0 0 0 0,1 0 0 0 0,0 0 0 0 0,0 0 0 0 0,-1 0 0 0 0,1 0 0 0 0,0 0 0 0 0,0-1 0 0 0,-1 1 0 0 0,1 0 0 0 0,0 0 0 0 0,0 0 0 0 0,0 0 0 0 0,0 0 0 0 0,-1-1 0 0 0,1 1 0 0 0,0 0 0 0 0,0 0 0 0 0,0-1 0 0 0,0 0 0 0 0,0 1 0 0 0,0-1 0 0 0,0 1 0 0 0,0-1 0 0 0,0 0 0 0 0,0 1 0 0 0,1-1 0 0 0,-1 0 0 0 0,0 1 0 0 0,0-1 0 0 0,1 1 0 0 0,-1-1 0 0 0,0 1 0 0 0,1-1 0 0 0,-1 1 0 0 0,1-1 0 0 0,-1 1 0 0 0,1-1 0 0 0,6-4 0 0 0,-5 4 0 0 0,0 0 0 0 0,0 1 0 0 0,0-1 0 0 0,1 1 0 0 0,-1 0 0 0 0,0 0 0 0 0,0-1 0 0 0,0 1 0 0 0,0 1 0 0 0,0-1 0 0 0,0 0 0 0 0,0 1 0 0 0,1-1 0 0 0,-1 1 0 0 0,0-1 0 0 0,0 1 0 0 0,0 0 0 0 0,-1 0 0 0 0,1 0 0 0 0,3 2 0 0 0,31 14 0 0 0,-27-12 0 0 0,0 0 0 0 0,-8-4 0 0 0,0 0 1 0 0,1 0-1 0 0,-1-1 0 0 0,0 1 0 0 0,1-1 1 0 0,-1 1-1 0 0,1-1 0 0 0,-1 0 0 0 0,0 1 0 0 0,1-1 1 0 0,-1 0-1 0 0,1 0 0 0 0,2 0 0 0 0,0 0-67 0 0,12-2-1553 0 0,-11 1 1272 0 0,-2 0-120 0 0,1 1-1 0 0,-1-1 0 0 0,0 1 1 0 0,1-1-1 0 0,-1 0 1 0 0,0 0-1 0 0,0-1 0 0 0,4-1 1 0 0,0-1-1067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0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24 15663 0 0,'0'0'356'0'0,"0"0"50"0"0,5-16 552 0 0,-4 9-819 0 0,-1 6 581 0 0,0 1 249 0 0,0 0 45 0 0,-36 124 6376 0 0,32-109-7390 0 0,0-1 0 0 0,-2 22 0 0 0,6-28 0 0 0,0-8-19 0 0,0 0 1 0 0,0 1-1 0 0,0-1 0 0 0,0 0 0 0 0,0 0 0 0 0,0 0 1 0 0,0 0-1 0 0,0 1 0 0 0,0-1 0 0 0,0 0 1 0 0,0 0-1 0 0,0 0 0 0 0,0 0 0 0 0,0 1 1 0 0,0-1-1 0 0,0 0 0 0 0,0 0 0 0 0,0 0 1 0 0,0 0-1 0 0,0 1 0 0 0,0-1 0 0 0,0 0 0 0 0,0 0 1 0 0,0 0-1 0 0,1 0 0 0 0,-1 0 0 0 0,0 1 1 0 0,0-1-1 0 0,0 0 0 0 0,0 0 0 0 0,0 0 1 0 0,0 0-1 0 0,1 0 0 0 0,-1 0 0 0 0,0 0 0 0 0,0 0 1 0 0,0 1-1 0 0,0-1 0 0 0,0 0 0 0 0,1 0 1 0 0,-1 0-1 0 0,0 0 0 0 0,0 0 0 0 0,0 0 1 0 0,0 0-1 0 0,1 0 0 0 0,-1 0 0 0 0,0 0 0 0 0,0 0 1 0 0,0 0-1 0 0,1 0 0 0 0,-1 0 0 0 0,0 0 1 0 0,0 0-1 0 0,0-1 0 0 0,0 1 0 0 0,0 0 1 0 0,1 0-1 0 0,-1 0 0 0 0,0 0 0 0 0,0 0 1 0 0,0 0-1 0 0,0 0 0 0 0,0 0 0 0 0,1-1 0 0 0,-1 1 1 0 0,0 0-1 0 0,0 0 0 0 0,8-10-2274 0 0,2-11 270 0 0,1-2-22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0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0 381 13823 0 0,'0'0'315'0'0,"0"0"45"0"0,0 0 21 0 0,0 0-49 0 0,0 0-149 0 0,0 0 194 0 0,0 0 110 0 0,0 0 22 0 0,0 0 3 0 0,0 0 0 0 0,0 0 0 0 0,0 0 0 0 0,7-6 512 0 0,44-37 2368 0 0,0-1-2661 0 0,29-44 885 0 0,-70 75-1304 0 0,-1 0 0 0 0,0-1 0 0 0,-1 1 0 0 0,-1-2 0 0 0,8-20 0 0 0,-8 19-198 0 0,-5 12-110 0 0,0 1 0 0 0,-1-1 0 0 0,0 0 0 0 0,1 0 0 0 0,-1 1 0 0 0,-1-1 0 0 0,1 0-1 0 0,0 0 1 0 0,-1 0 0 0 0,0 0 0 0 0,0 0 0 0 0,-1-6 0 0 0,1 9-4 0 0,0 0 0 0 0,0 0 0 0 0,-1 0 0 0 0,1 0 0 0 0,-1 0 0 0 0,1-1 0 0 0,-1 1 0 0 0,1 0 0 0 0,-1 0 0 0 0,1 0 0 0 0,-1 0 0 0 0,0 0 0 0 0,0 1 0 0 0,0-1 0 0 0,1 0 0 0 0,-1 0 0 0 0,0 0 0 0 0,0 1 0 0 0,0-1 0 0 0,0 0 0 0 0,0 1 0 0 0,0-1 0 0 0,-1 1 0 0 0,1-1 0 0 0,0 1 0 0 0,0 0 0 0 0,0-1 0 0 0,-2 1 0 0 0,2 0 0 0 0,-1-1 0 0 0,0 1 0 0 0,0 0 0 0 0,0 0 0 0 0,0 0 0 0 0,0 0 0 0 0,0 0 0 0 0,0 0 0 0 0,0 0 0 0 0,0 1 0 0 0,0-1 0 0 0,0 1 0 0 0,0-1 0 0 0,0 1 0 0 0,0 0 0 0 0,1 0 0 0 0,-1 0 0 0 0,0 0 0 0 0,-3 2 0 0 0,5-2 0 0 0,-9 4 0 0 0,1-1 0 0 0,0 1 0 0 0,-11 3 0 0 0,14-7 0 0 0,0 1 0 0 0,0 0 0 0 0,0 0 0 0 0,0 1 0 0 0,1-1 0 0 0,0 1 0 0 0,-1 0 0 0 0,1 0 0 0 0,0 1 0 0 0,0-1 0 0 0,0 1 0 0 0,1 0 0 0 0,0 0 0 0 0,-5 6 0 0 0,-11 23 0 0 0,-26 67 0 0 0,43-94 0 0 0,1 0 0 0 0,1 1 0 0 0,0-1 0 0 0,-1 0 0 0 0,2 1 0 0 0,-1-1 0 0 0,1 0 0 0 0,0 1 0 0 0,0-1 0 0 0,1 0 0 0 0,0 0 0 0 0,0 0 0 0 0,0 0 0 0 0,1 0 0 0 0,3 5 0 0 0,-5-8 0 0 0,1-1 0 0 0,0 1 0 0 0,0-1 0 0 0,-1 1 0 0 0,1-1 0 0 0,1 0 0 0 0,-1 0 0 0 0,0 0 0 0 0,1 0 0 0 0,-1 0 0 0 0,1-1 0 0 0,-1 1 0 0 0,1-1 0 0 0,3 2 0 0 0,0 0 0 0 0,2 0 0 0 0,1 1 0 0 0,-1-1 0 0 0,1-1 0 0 0,0 0 0 0 0,0 0 0 0 0,0 0 0 0 0,13-1 0 0 0,64-3 0 0 0,-68 0 0 0 0,43-10 0 0 0,-55 12 72 0 0,-5 0 299 0 0,-1 0 117 0 0,0 0 21 0 0,0 0-66 0 0,1 0-294 0 0,5 1-197 0 0,-5 0-289 0 0,-1-1-138 0 0,0 0-33 0 0,0 0-72 0 0,0 0-285 0 0,0 0-126 0 0,0 0-1530 0 0,0 0-6010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0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 6447 0 0,'0'0'142'0'0,"0"0"22"0"0,0 0 13 0 0,0 0 123 0 0,0 0 468 0 0,0 0 205 0 0,0 0 41 0 0,0 0 8 0 0,-21 0 4730 0 0,10 0-3354 0 0,0 0 0 0 0,-18 4-1 0 0,27-3-1901 0 0,2-1 15 0 0,0 0 1 0 0,-9 2 1467 0 0,15-2-1946 0 0,-1 1 0 0 0,1-1 0 0 0,-1 0 0 0 0,8-1 0 0 0,-3 0 12 0 0,1 0 0 0 0,0 0 0 0 0,17 2-1 0 0,-16-1-7 0 0,-1 0 0 0 0,22-2-1 0 0,-14-3 1558 0 0,-19 5-1592 0 0,0 0 1 0 0,0 0-1 0 0,0 0 0 0 0,0 0 1 0 0,0 0-1 0 0,0 0 0 0 0,0 1 1 0 0,0-1-1 0 0,0 0 1 0 0,0 0-1 0 0,0 0 0 0 0,0 0 1 0 0,0 0-1 0 0,0 0 1 0 0,0 0-1 0 0,0 0 0 0 0,0 0 1 0 0,0 0-1 0 0,0 0 1 0 0,0 0-1 0 0,0 0 0 0 0,0 0 1 0 0,0 0-1 0 0,0 1 1 0 0,0-1-1 0 0,0 0 0 0 0,0 0 1 0 0,0 0-1 0 0,0 0 0 0 0,0 0 1 0 0,0 0-1 0 0,1 0 1 0 0,-1 0-1 0 0,0 0 0 0 0,0 0 1 0 0,0 0-1 0 0,0 0 1 0 0,0 0-1 0 0,0 0 0 0 0,0 0 1 0 0,0 0-1 0 0,0 0 1 0 0,0 0-1 0 0,0 0 0 0 0,0 0 1 0 0,0 0-1 0 0,0 0 1 0 0,1 0-1 0 0,-1 0 0 0 0,0 0 1 0 0,0 0-1 0 0,0 0 1 0 0,0 0-1 0 0,0 0 0 0 0,-8 6 81 0 0,-11 6-533 0 0,17-11 136 0 0,-18 5-3811 0 0,20-6 3101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1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51 10135 0 0,'0'0'464'0'0,"8"-5"151"0"0,-4 2-387 0 0,-1-1-1 0 0,0 0 1 0 0,0 1-1 0 0,4-7 1 0 0,0 0 1501 0 0,-6 8-1332 0 0,1-1 53 0 0,5-2 4096 0 0,-6 4-4163 0 0,-1 1 113 0 0,0 0 14 0 0,0 0 2 0 0,-5 13 512 0 0,1-3-780 0 0,-1 1 0 0 0,-1-1-1 0 0,0 0 1 0 0,0 0 0 0 0,-1-1-1 0 0,0 0 1 0 0,0 0 0 0 0,-1-1-1 0 0,0 0 1 0 0,-1 0 0 0 0,0-1-1 0 0,-17 12 1 0 0,19-16-244 0 0,16-10 0 0 0,25-18 0 0 0,-10 10 0 0 0,-19 11 0 0 0,0 0 0 0 0,1 1 0 0 0,-1 0 0 0 0,1 0 0 0 0,0 0 0 0 0,0 1 0 0 0,0 0 0 0 0,0 0 0 0 0,0 0 0 0 0,12-1 0 0 0,-9 3 0 0 0,-8 0 0 0 0,0 0 0 0 0,1 1 0 0 0,-1-1 0 0 0,0 0 0 0 0,0 0 0 0 0,0 0 0 0 0,0 1 0 0 0,0-1 0 0 0,0 1 0 0 0,0-1 0 0 0,0 1 0 0 0,0-1 0 0 0,0 1 0 0 0,0 0 0 0 0,0-1 0 0 0,0 1 0 0 0,0 0 0 0 0,0 0 0 0 0,-1-1 0 0 0,1 1 0 0 0,0 0 0 0 0,-1 0 0 0 0,1 0 0 0 0,0 0 0 0 0,-1 0 0 0 0,1 0 0 0 0,0 2 0 0 0,0 0 0 0 0,1 3 0 0 0,0 0 0 0 0,0 0 0 0 0,-1 0 0 0 0,1 0 0 0 0,-1 0 0 0 0,-1 0 0 0 0,1 1 0 0 0,-1-1 0 0 0,0 0 0 0 0,-1 0 0 0 0,1 1 0 0 0,-3 8 0 0 0,-3 8 0 0 0,-14 41 0 0 0,13-44 341 0 0,-2 0 1 0 0,-18 33-1 0 0,20-43-195 0 0,1-1 1 0 0,-1 1-1 0 0,0-2 0 0 0,-1 1 1 0 0,0-1-1 0 0,-17 13 0 0 0,18-15-146 0 0,-1 0 0 0 0,1-1 0 0 0,-1 0 0 0 0,0 0 0 0 0,-1-1 0 0 0,1 0 0 0 0,-1-1 0 0 0,0 0 0 0 0,1 0 0 0 0,-16 2 0 0 0,23-5 0 0 0,-1 0 0 0 0,1 0 0 0 0,-1 0 0 0 0,1 0 0 0 0,-1-1 0 0 0,1 1 0 0 0,-1 0 0 0 0,1-1 0 0 0,-1 1 0 0 0,1-1 0 0 0,-1 0 0 0 0,1 1 0 0 0,0-1 0 0 0,-1 0 0 0 0,1 0 0 0 0,0 0 0 0 0,-2-2 0 0 0,2 3 0 0 0,1-1 0 0 0,0 1 0 0 0,-1 0 0 0 0,1-1 0 0 0,-1 1 0 0 0,1-1 0 0 0,0 1 0 0 0,-1-1 0 0 0,1 1 0 0 0,0-1 0 0 0,-1 1 0 0 0,1-1 0 0 0,0 1 0 0 0,0-1 0 0 0,0 1 0 0 0,-1-1 0 0 0,1 1 0 0 0,0-1 0 0 0,0 0 0 0 0,0 1 0 0 0,0-1 0 0 0,0 1 0 0 0,0-1 0 0 0,0 0 0 0 0,1-2 0 0 0,-2-2 0 0 0,0 3 0 0 0,1 0 0 0 0,0 0 0 0 0,-1 1 0 0 0,1-1 0 0 0,0 0 0 0 0,0 0 0 0 0,1 0 0 0 0,-1 0 0 0 0,0 1 0 0 0,1-1 0 0 0,-1 0 0 0 0,1 0 0 0 0,-1 1 0 0 0,1-1 0 0 0,0 0 0 0 0,-1 1 0 0 0,1-1 0 0 0,0 0 0 0 0,0 1 0 0 0,0-1 0 0 0,2-1 0 0 0,4-4 0 0 0,2 3 0 0 0,-3 4 0 0 0,1 0 0 0 0,0 1 0 0 0,9 3 0 0 0,-11-2 0 0 0,-1 0 0 0 0,0 0 0 0 0,0 1 0 0 0,0 0 0 0 0,0 0 0 0 0,0 0 0 0 0,-1 0 0 0 0,1 1 0 0 0,5 6 0 0 0,-3-3 0 0 0,0 0 0 0 0,0-1 0 0 0,1 0 0 0 0,11 8 0 0 0,-14-10 0 0 0,11 1 0 0 0,-2-1 0 0 0,-5-3 0 0 0,-2-2-133 0 0,-4 1-113 0 0,-1-1-1 0 0,1 1 1 0 0,-1-1 0 0 0,0 1 0 0 0,1-1 0 0 0,-1 0-1 0 0,0 0 1 0 0,1 0 0 0 0,-1 0 0 0 0,0 0 0 0 0,0 0-1 0 0,0 0 1 0 0,1 0 0 0 0,-1 0 0 0 0,-1 0 0 0 0,1-1-1 0 0,0 1 1 0 0,1-2 0 0 0,9-25-5210 0 0,-10 22 4610 0 0,5-9-1713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1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13823 0 0,'0'0'315'0'0,"0"0"45"0"0,0 0 21 0 0,0 0-49 0 0,2-1-220 0 0,5 0 588 0 0,1 0 0 0 0,-1-1 0 0 0,0-1 0 0 0,0 1 0 0 0,0-1 0 0 0,7-4 0 0 0,-13 6 255 0 0,-1 1-290 0 0,10-2 677 0 0,-10 2-1266 0 0,1 0 1 0 0,-1-1 0 0 0,1 1 0 0 0,-1 0 0 0 0,0 0 0 0 0,1 0 0 0 0,-1 0-1 0 0,1 0 1 0 0,-1-1 0 0 0,1 1 0 0 0,-1 0 0 0 0,1 0 0 0 0,-1 0 0 0 0,1 0-1 0 0,-1 1 1 0 0,1-1 0 0 0,-1 0 0 0 0,0 0 0 0 0,1 0 0 0 0,-1 0 0 0 0,1 0-1 0 0,-1 0 1 0 0,1 1 0 0 0,-1-1 0 0 0,0 0 0 0 0,1 0 0 0 0,-1 1 0 0 0,1-1-1 0 0,-1 0 1 0 0,1 1 0 0 0,4 4 60 0 0,0 0-1 0 0,-1-1 1 0 0,1 2-1 0 0,-1-1 1 0 0,0 0-1 0 0,-1 1 1 0 0,1 0-1 0 0,-1 0 1 0 0,0 0-1 0 0,-1 0 1 0 0,1 1-1 0 0,-1-1 1 0 0,-1 0 0 0 0,3 13-1 0 0,8 29-136 0 0,-9-39 0 0 0,-1 0 0 0 0,1 0 0 0 0,-1 0 0 0 0,-1 0 0 0 0,0 1 0 0 0,0 9 0 0 0,-1-15 0 0 0,0-1 0 0 0,0 1 0 0 0,0-1 0 0 0,1 1 0 0 0,-1-1 0 0 0,1 1 0 0 0,0-1 0 0 0,0 0 0 0 0,0 1 0 0 0,2 2 0 0 0,3 6 0 0 0,1-1 0 0 0,9 12 0 0 0,-3-7 0 0 0,-6-9 1883 0 0,-1-5-1734 0 0,0-5-133 0 0,-5 1-240 0 0,0 1 1 0 0,-1-1-1 0 0,0 1 1 0 0,1-1-1 0 0,-1 1 1 0 0,0-1-1 0 0,0 1 1 0 0,0-1-1 0 0,1 1 0 0 0,-2-1 1 0 0,1 1-1 0 0,0-1 1 0 0,0 1-1 0 0,0-1 1 0 0,-1 1-1 0 0,1 0 0 0 0,-1-1 1 0 0,1 1-1 0 0,-1-1 1 0 0,-1-1-1 0 0,0-2-1409 0 0,0 0 0 0 0,-1 0 0 0 0,0 0 0 0 0,-4-4 0 0 0,2 5-5635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270 394 10135 0 0,'1'2'143'0'0,"1"3"-106"0"0,-1-5 10 0 0,-1 0 0 0 0,1-1 0 0 0,-1 1 0 0 0,1 0-1 0 0,-1 0 1 0 0,1 0 0 0 0,-1 0 0 0 0,1 0 0 0 0,-1-1 0 0 0,1 1-1 0 0,-1 0 1 0 0,0-1 0 0 0,1 1 0 0 0,-1 0 0 0 0,1-1 0 0 0,-1 1-1 0 0,0 0 1 0 0,1-1 0 0 0,-1 1 0 0 0,0 0 0 0 0,1-1 0 0 0,-1 1-1 0 0,0-1 1 0 0,13-24 6553 0 0,-11 20-6930 0 0,-1 4 903 0 0,-1-2-349 0 0,0 1 0 0 0,0 0 0 0 0,1-1 0 0 0,-1 1 0 0 0,1 0 0 0 0,-1-1 0 0 0,2-2 0 0 0,-2 5-39 0 0,1-2 807 0 0,-1 2 28 0 0,0 0-65 0 0,0 0-290 0 0,-1-3-121 0 0,0 2-389 0 0,1 0-105 0 0,0 0 1 0 0,0 1 0 0 0,0-1-1 0 0,0 1 1 0 0,0-1-1 0 0,-1 0 1 0 0,1 1-1 0 0,0-1 1 0 0,-1 0-1 0 0,1 1 1 0 0,0-1-1 0 0,-1 1 1 0 0,1-1-1 0 0,-1 1 1 0 0,1-1-1 0 0,0 1 1 0 0,-1-1-1 0 0,-1 0 1 0 0,-12-7-30 0 0,7 9-23 0 0,5 0 0 0 0,-11 3 290 0 0,1 0 0 0 0,0 0 0 0 0,0 2 0 0 0,-14 7 0 0 0,18-9-219 0 0,0 2 0 0 0,0-1 0 0 0,0 1 0 0 0,1 0 0 0 0,-7 8 0 0 0,-31 38 123 0 0,40-46-190 0 0,-8 10-2 0 0,1 0 0 0 0,1 1 0 0 0,-18 36 0 0 0,18-31-387 0 0,8-18 207 0 0,1 1 0 0 0,-1 0 0 0 0,1 0 0 0 0,0 0 0 0 0,1 0 0 0 0,-1 1 0 0 0,0 6 0 0 0,2-11 168 0 0,0 0 0 0 0,-1 0-1 0 0,1 0 1 0 0,0 0 0 0 0,0 0-1 0 0,0 0 1 0 0,0 0 0 0 0,1 1-1 0 0,-1-1 1 0 0,0 0 0 0 0,1 1-1 0 0,4 2-6 0 0,-4-4 21 0 0,0 1-2 0 0,1 1 0 0 0,0-1 0 0 0,-1 0 0 0 0,1-1 0 0 0,0 1 0 0 0,0 0 0 0 0,0 0 0 0 0,0-1 0 0 0,-1 1 0 0 0,1-1 0 0 0,0 0 0 0 0,0 1 0 0 0,0-1 0 0 0,0 0 0 0 0,0 0 0 0 0,0 0 0 0 0,0 0 0 0 0,0-1 0 0 0,0 1 0 0 0,0-1 0 0 0,0 1 0 0 0,0-1 0 0 0,0 1 0 0 0,2-2 0 0 0,5-3 0 0 0,-1 0 0 0 0,1 0 0 0 0,13-11 0 0 0,-6 4 0 0 0,24-18 0 0 0,44-43 0 0 0,-66 54 306 0 0,-1-1-1 0 0,18-25 1 0 0,-5 6 161 0 0,-7 10-380 0 0,-1-1 0 0 0,-2-1 0 0 0,-1-1 0 0 0,-1-1-1 0 0,-2 0 1 0 0,17-51 0 0 0,-27 59-15 0 0,-5 23 299 0 0,-11 6 626 0 0,5 0-942 0 0,1 0 1 0 0,0 0-1 0 0,-1 0 0 0 0,1 1 0 0 0,1 0 0 0 0,-1 0 1 0 0,1 0-1 0 0,0 0 0 0 0,-4 8 0 0 0,-5 8 1 0 0,-25 44-56 0 0,-2 4 0 0 0,13-27-494 0 0,3 2 0 0 0,1 0 0 0 0,-28 88 0 0 0,48-125 488 0 0,-2 4 5 0 0,0 0 0 0 0,1 0-1 0 0,0 0 1 0 0,1 0 0 0 0,0 0 0 0 0,1 0-1 0 0,0 14 1 0 0,5-13 1 0 0,-3-10-5 0 0,0 0 0 0 0,1-1 0 0 0,-1 1 0 0 0,1-1 0 0 0,0 1 0 0 0,0-1 0 0 0,-1 0 0 0 0,1 0 0 0 0,0 0 0 0 0,0 0 0 0 0,0 0 0 0 0,0 0 0 0 0,0 0 0 0 0,0-1 0 0 0,0 1 0 0 0,1-1 0 0 0,-1 1 0 0 0,0-1 0 0 0,0 0 0 0 0,3 0 0 0 0,3 0-80 0 0,0 0 1 0 0,0 0 0 0 0,17-4-1 0 0,-10 0-127 0 0,1 0 0 0 0,-1-2-1 0 0,0 0 1 0 0,0 0-1 0 0,0-1 1 0 0,-1-1 0 0 0,17-12-1 0 0,-9 3 253 0 0,0-1-1 0 0,-1-1 1 0 0,25-28-1 0 0,-32 31 257 0 0,-1-1 1 0 0,0 0-1 0 0,-1-1 0 0 0,-1 0 1 0 0,-1-1-1 0 0,-1 0 0 0 0,8-21 1 0 0,-16 37 191 0 0,-1 3 21 0 0,-1-1-66 0 0,1 1-440 0 0,0-1 0 0 0,0 1 0 0 0,0 0 0 0 0,0 0 0 0 0,0-1 0 0 0,0 1-1 0 0,-1 0 1 0 0,1 0 0 0 0,0-1 0 0 0,0 1 0 0 0,0 0 0 0 0,0 0 0 0 0,-1 0 0 0 0,1-1 0 0 0,0 1 0 0 0,0 0 0 0 0,-1 0 0 0 0,1 0 0 0 0,0 0 0 0 0,0 0 0 0 0,0-1 0 0 0,-1 1 0 0 0,1 0 0 0 0,0 0 0 0 0,-1 0 0 0 0,1 0 0 0 0,0 0 0 0 0,0 0 0 0 0,-1 0 0 0 0,1 0 0 0 0,0 0 0 0 0,0 0 0 0 0,-1 0 0 0 0,1 0 0 0 0,0 0 0 0 0,-1 0 0 0 0,1 0 0 0 0,0 0-1 0 0,0 0 1 0 0,-1 0 0 0 0,1 1 0 0 0,0-1 0 0 0,0 0 0 0 0,-1 0 0 0 0,1 0 0 0 0,0 0 0 0 0,0 0 0 0 0,0 1 0 0 0,-1-1 0 0 0,1 0 0 0 0,0 0 0 0 0,0 1 0 0 0,0-1 0 0 0,0 0 0 0 0,-1 0 0 0 0,1 1-4 0 0,-8 6 1 0 0,1 1 0 0 0,0 0 0 0 0,1 0 0 0 0,0 1 0 0 0,0 0 0 0 0,1 0 0 0 0,0 1 0 0 0,-7 17 0 0 0,6-11 0 0 0,-25 72 0 0 0,28-76 0 0 0,0 0 0 0 0,1 0 0 0 0,0 0 0 0 0,1 1 0 0 0,0 16 0 0 0,2-16-64 0 0,0-11-24 0 0,0 0 0 0 0,-1 0 0 0 0,1-1 0 0 0,0 1-1 0 0,0 0 1 0 0,0-1 0 0 0,1 1 0 0 0,-1 0 0 0 0,0-1 0 0 0,1 0 0 0 0,-1 1-1 0 0,1-1 1 0 0,-1 0 0 0 0,1 0 0 0 0,0 1 0 0 0,-1-1 0 0 0,1-1 0 0 0,0 1 0 0 0,2 1-1 0 0,0-1 76 0 0,0 0 0 0 0,1-1 0 0 0,-1 0 0 0 0,0 1-1 0 0,0-2 1 0 0,0 1 0 0 0,0 0 0 0 0,0-1-1 0 0,0 0 1 0 0,0 1 0 0 0,6-4 0 0 0,1 1 11 0 0,0-1-1 0 0,19-11 1 0 0,-15 6 2 0 0,0-1 0 0 0,0 0 0 0 0,-1 0 0 0 0,-1-2 0 0 0,1 0 0 0 0,14-18 0 0 0,42-47 0 0 0,-40 46 0 0 0,42-57 0 0 0,-33 32 461 0 0,-3-2 1 0 0,56-120-1 0 0,-86 164-258 0 0,1-1-1 0 0,12-21 1 0 0,-11 24-203 0 0,-39 74 0 0 0,-28 48 0 0 0,-23 38 0 0 0,36-51 0 0 0,6-11 0 0 0,37-78-219 0 0,-1 0 0 0 0,1 0 0 0 0,1 0 0 0 0,-1 1 1 0 0,1-1-1 0 0,1 1 0 0 0,0-1 0 0 0,0 1 0 0 0,0 0 0 0 0,2 10 0 0 0,-1-17-293 0 0,0-2 0 0 0,2 1 0 0 0,0 0 394 0 0,1 0 0 0 0,0 0 0 0 0,-1-1-1 0 0,1 1 1 0 0,-1-1 0 0 0,1 0 0 0 0,0 0 0 0 0,-1 0 0 0 0,1 0 0 0 0,0 0-1 0 0,-1-1 1 0 0,1 1 0 0 0,0-1 0 0 0,-1 0 0 0 0,1 1 0 0 0,-1-1 0 0 0,1 0-1 0 0,-1-1 1 0 0,1 1 0 0 0,-1 0 0 0 0,0-1 0 0 0,0 1 0 0 0,0-1-1 0 0,0 0 1 0 0,3-2 0 0 0,4-4-778 0 0,-1 0 0 0 0,0-1 0 0 0,0 0-1 0 0,-1 0 1 0 0,9-15 0 0 0,-8 9-639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1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12 15663 0 0,'0'0'356'0'0,"0"0"50"0"0,0 0 20 0 0,0 0-42 0 0,0-1-250 0 0,3-3-49 0 0,-2 3 280 0 0,-1 1-287 0 0,0 0 0 0 0,0 0 0 0 0,0 0-1 0 0,0 0 1 0 0,-1 0 0 0 0,1-1 0 0 0,0 1-1 0 0,0 0 1 0 0,0 0 0 0 0,0 0 0 0 0,0 0-1 0 0,0 0 1 0 0,0 0 0 0 0,-1 0 0 0 0,1 0 0 0 0,0 0-1 0 0,0 0 1 0 0,0 0 0 0 0,0 0 0 0 0,0-1-1 0 0,0 1 1 0 0,0 0 0 0 0,0 0 0 0 0,0 0-1 0 0,-1 0 1 0 0,1 0 0 0 0,0 0 0 0 0,0 0-1 0 0,0-1 1 0 0,0 1 0 0 0,0 0 0 0 0,0 0 0 0 0,0 0-1 0 0,0 0 1 0 0,0 0 0 0 0,0 0 0 0 0,0-1-1 0 0,0 1 1 0 0,0 0 0 0 0,0 0 0 0 0,0 0-1 0 0,0 0 1 0 0,0 0 0 0 0,0 0 0 0 0,0-1 0 0 0,0 1-1 0 0,1 0 1 0 0,-1 0 0 0 0,0 0 0 0 0,0 0-1 0 0,0 0 1 0 0,0 0 0 0 0,0 0 0 0 0,0-1-1 0 0,0 1 1 0 0,0 0 0 0 0,-12 4 1165 0 0,-47 46 245 0 0,28-23-904 0 0,0 1-669 0 0,-59 46-1082 0 0,89-74-269 0 0,1 0-78 0 0,0 0-20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1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10 417 8287 0 0,'0'0'191'0'0,"-4"-7"444"0"0,-1 4-453 0 0,4 2 560 0 0,1 1 234 0 0,0 0 42 0 0,4-23 5246 0 0,-4 22-6075 0 0,1-1-132 0 0,11-5 1268 0 0,5 1-394 0 0,0 1 1 0 0,0 0-1 0 0,26-2 0 0 0,178-23 1045 0 0,-140 24-1976 0 0,-58 4 287 0 0,1 1 0 0 0,28 3 1 0 0,-33 0-51 0 0,0-1 0 0 0,0-2 0 0 0,1 1 1 0 0,25-6-1 0 0,68-10-237 0 0,-12 2 0 0 0,-43 5 0 0 0,15-4 0 0 0,-43 7 0 0 0,1 1 0 0 0,33-1 0 0 0,63 4 0 0 0,-118 2 0 0 0,34 0 0 0 0,75-1 0 0 0,107-23 0 0 0,-169 19 0 0 0,-34 4 0 0 0,81-4 0 0 0,-23 1 0 0 0,71-8 0 0 0,-41 6 0 0 0,-40-1 0 0 0,45-7 0 0 0,-92 12 0 0 0,10-3 0 0 0,21-8 0 0 0,26 1 0 0 0,-11 2 0 0 0,-36 5 0 0 0,62 0 0 0 0,-41 3 0 0 0,96-10 0 0 0,-83 3 0 0 0,-42 4 0 0 0,-18 2 0 0 0,-4 2 0 0 0,-1 0 0 0 0,1 1 0 0 0,0-1 0 0 0,0 0 0 0 0,0 1 0 0 0,-1 0 0 0 0,6 0 0 0 0,8-1 0 0 0,0-1 0 0 0,0 0 0 0 0,26-7 0 0 0,-30 6 0 0 0,0 0 0 0 0,0 1 0 0 0,20-1 0 0 0,7-1 0 0 0,74-19 0 0 0,-104 21 0 0 0,-9 2-27 0 0,0 0 0 0 0,0 0 0 0 0,0 0 0 0 0,0-1 0 0 0,0 1 0 0 0,0 0 0 0 0,0 0 0 0 0,-1 0 0 0 0,1 0 0 0 0,0 0 0 0 0,0 0 0 0 0,0 0 0 0 0,0 0-1 0 0,0 0 1 0 0,0 0 0 0 0,0 0 0 0 0,0-1 0 0 0,0 1 0 0 0,0 0 0 0 0,0 0 0 0 0,0 0 0 0 0,0 0 0 0 0,0 0 0 0 0,0 0 0 0 0,0 0 0 0 0,0 0 0 0 0,0-1 0 0 0,0 1 0 0 0,0 0 0 0 0,0 0 0 0 0,0 0 0 0 0,0 0 0 0 0,0 0 0 0 0,0 0 0 0 0,0 0-1 0 0,0 0 1 0 0,0 0 0 0 0,0 0 0 0 0,1-1 0 0 0,-1 1 0 0 0,0 0 0 0 0,0 0 0 0 0,0 0 0 0 0,0 0 0 0 0,0 0 0 0 0,0 0 0 0 0,0 0 0 0 0,0 0 0 0 0,0 0 0 0 0,0 0 0 0 0,0 0 0 0 0,1 0 0 0 0,-1 0 0 0 0,0 0 0 0 0,0 0 0 0 0,0 0 0 0 0,0 0 0 0 0,0 0-1 0 0,0 0 1 0 0,-13-5-2843 0 0,-8 0 343 0 0,-4 1-29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1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159 121 11975 0 0,'0'0'267'0'0,"0"-2"42"0"0,1 0-242 0 0,0-1 0 0 0,0 1 0 0 0,0-1 0 0 0,0 1 0 0 0,0 0 0 0 0,1-1 0 0 0,-1 1 0 0 0,1 0 0 0 0,2-3 0 0 0,-2 3-1 0 0,-1 0 0 0 0,1 1 0 0 0,-1-1 0 0 0,1 0 0 0 0,-1 0 0 0 0,0 0 0 0 0,0-1 0 0 0,0 1 1 0 0,0 0-1 0 0,0 0 0 0 0,0-1 0 0 0,-1 1 0 0 0,1-4 0 0 0,2-26 3535 0 0,-2 30-3057 0 0,2-15 2020 0 0,-4 9-1564 0 0,-3 7 722 0 0,-7 14-340 0 0,3-1-1288 0 0,0 2-1 0 0,1-1 0 0 0,1 1 1 0 0,0 0-1 0 0,-7 25 1 0 0,1-2-47 0 0,-35 136-47 0 0,11-35 0 0 0,-1 17 0 0 0,36-150 0 0 0,1-4 0 0 0,2-3 0 0 0,3-7 0 0 0,6-13 0 0 0,-1-7 0 0 0,2 1 0 0 0,1 1 0 0 0,1 1 0 0 0,2-1 0 0 0,0 2 0 0 0,35-40 0 0 0,-36 50 0 0 0,0 1 0 0 0,19-13 0 0 0,-24 19 0 0 0,-9 7 0 0 0,0 0 0 0 0,0 1 0 0 0,0-1 0 0 0,0 0 0 0 0,0 1 0 0 0,0-1 0 0 0,0 1 0 0 0,1-1 0 0 0,-1 1 0 0 0,0-1 0 0 0,3 1 0 0 0,5-3 0 0 0,0 2 0 0 0,2 1 0 0 0,0 3 0 0 0,2 4 0 0 0,-11-3 0 0 0,-1-2 0 0 0,0 0 0 0 0,1 0 0 0 0,-1 1 0 0 0,0-1 0 0 0,1 0 0 0 0,-1 0 0 0 0,0 0 0 0 0,0 1 0 0 0,-1-1 0 0 0,1 1 0 0 0,0-1 0 0 0,-1 0 0 0 0,0 1 0 0 0,1-1 0 0 0,-1 1 0 0 0,0-1 0 0 0,0 1 0 0 0,-1-1 0 0 0,1 1 0 0 0,0-1 0 0 0,-1 1 0 0 0,1-1 0 0 0,-2 3 0 0 0,-1 1 0 0 0,0 0 0 0 0,0-1 0 0 0,-1 1 0 0 0,1-1 0 0 0,-10 10 0 0 0,5-5 0 0 0,1-3 0 0 0,1 0 0 0 0,-1-1-1 0 0,0 0 1 0 0,-1 0 0 0 0,-11 6 0 0 0,0 1 73 0 0,11-8 36 0 0,-1 0-1 0 0,0 0 1 0 0,0-1 0 0 0,0-1-1 0 0,0 1 1 0 0,-1-1 0 0 0,-9 1-1 0 0,18-3 392 0 0,1-1-126 0 0,0 0-576 0 0,0 0-248 0 0,0 0-50 0 0,-1-1 58 0 0,-1-5 293 0 0,3-1 133 0 0,5 1 16 0 0,-5 6 0 0 0,0-1 0 0 0,0 0 0 0 0,0 1 0 0 0,-1-1 0 0 0,1 0 0 0 0,0 1 0 0 0,0-1 0 0 0,0 1 0 0 0,0 0 0 0 0,0-1 0 0 0,0 1 0 0 0,0 0 0 0 0,0-1 0 0 0,0 1 0 0 0,0 0 0 0 0,0 0 0 0 0,0 0 0 0 0,0 0 0 0 0,0 0 0 0 0,0 0 0 0 0,1 0 0 0 0,-1 0 0 0 0,1 1 0 0 0,2 0 0 0 0,-3-1 0 0 0,1 0 0 0 0,-1 0 0 0 0,1 0 0 0 0,-1 1 0 0 0,0-1 0 0 0,1 0 0 0 0,-1 1 0 0 0,1-1 0 0 0,-1 1 0 0 0,0 0 0 0 0,0-1 0 0 0,1 1 0 0 0,-1 0 0 0 0,2 2 0 0 0,2 0 0 0 0,5 3 0 0 0,-9-5 0 0 0,0-1 0 0 0,0 1 0 0 0,0-1 0 0 0,-1 0 0 0 0,1 1 0 0 0,0 0 0 0 0,0-1 0 0 0,-1 1 0 0 0,1-1 0 0 0,-1 1 0 0 0,1 0 0 0 0,0 1 0 0 0,8 10 0 0 0,12 9 0 0 0,-13-14 0 0 0,-7-6 0 0 0,-1-1 0 0 0,1 1 0 0 0,0 0 0 0 0,0-1 0 0 0,0 1 0 0 0,-1-1 0 0 0,1 1 0 0 0,0-1 0 0 0,0 1 0 0 0,0-1 0 0 0,0 0 0 0 0,0 1 0 0 0,0-1 0 0 0,0 0 0 0 0,0 0 0 0 0,0 0 0 0 0,1 1 0 0 0,1-2 0 0 0,-1 2 0 0 0,-1-1 0 0 0,0 1 0 0 0,1-1 0 0 0,-1 0 0 0 0,1 0 0 0 0,-1 0 0 0 0,0 0 0 0 0,1 0 0 0 0,-1 0 0 0 0,1 0 0 0 0,-1 0 0 0 0,1 0 0 0 0,-1-1 0 0 0,0 1 0 0 0,1-1 0 0 0,-1 1 0 0 0,3-2 0 0 0,-1 0 0 0 0,2 0-222 0 0,-1 0 0 0 0,0 0 0 0 0,0-1 1 0 0,0 1-1 0 0,-1-1 0 0 0,1 0 0 0 0,-1 0 0 0 0,1 0 0 0 0,-1 0 0 0 0,0-1 1 0 0,5-6-1 0 0,10-11-1373 0 0,-9 11 60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1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13823 0 0,'0'0'630'0'0,"0"0"-13"0"0,4-7-368 0 0,2 1 235 0 0,-1-1-1 0 0,10-9 1 0 0,-10 12 452 0 0,0-1 0 0 0,0 0 0 0 0,-1 0 1 0 0,0 0-1 0 0,5-9 0 0 0,-19 45 807 0 0,2 0-1 0 0,-6 45 1 0 0,13-66-1743 0 0,4-3 0 0 0,6-6 0 0 0,4-3 0 0 0,-10-1 0 0 0,-2 1 0 0 0,0 1 6 0 0,1 0-1 0 0,0-1 1 0 0,-1 1-1 0 0,1 0 1 0 0,-1-1 0 0 0,0 1-1 0 0,0-1 1 0 0,2-2-1 0 0,-1 0-55 0 0,-1 0 0 0 0,1-1-1 0 0,-1 1 1 0 0,1-8 0 0 0,1-12-5282 0 0,-3 23-2855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1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35 17503 0 0,'0'0'803'0'0,"0"0"-18"0"0,4-7-469 0 0,10-12 631 0 0,-13 18-438 0 0,6-5 1927 0 0,-7 6-2394 0 0,0 0-1 0 0,0 0 1 0 0,0 0 0 0 0,0-1-1 0 0,1 1 1 0 0,-1 0-1 0 0,0 0 1 0 0,0 0 0 0 0,0 0-1 0 0,0 0 1 0 0,0 0-1 0 0,0 0 1 0 0,1-1 0 0 0,-1 1-1 0 0,0 0 1 0 0,0 0-1 0 0,0 0 1 0 0,0 0 0 0 0,1 0-1 0 0,-1 0 1 0 0,0 0-1 0 0,0 0 1 0 0,0 0 0 0 0,0 0-1 0 0,1 0 1 0 0,-1 0-1 0 0,0 0 1 0 0,0 0 0 0 0,0 0-1 0 0,0 0 1 0 0,1 0-1 0 0,-1 0 1 0 0,0 0 0 0 0,0 0-1 0 0,0 0 1 0 0,0 1-1 0 0,0-1 1 0 0,1 0 0 0 0,-1 0-1 0 0,0 0 1 0 0,0 0-1 0 0,0 0 1 0 0,0 0 0 0 0,0 0-1 0 0,0 1 1 0 0,1-1-1 0 0,-1 0 1 0 0,0 0 0 0 0,0 0-1 0 0,0 1 1 0 0,3 12 256 0 0,-4 20-17 0 0,-5-11-29 0 0,-1-1-1 0 0,-1 0 0 0 0,-1-1 1 0 0,-1 0-1 0 0,-13 20 0 0 0,7-12-144 0 0,2-4-95 0 0,7-12-50 0 0,-10 21 0 0 0,17-32-299 0 0,0-1-138 0 0,0 0-33 0 0,0 0-208 0 0,0 0-857 0 0,0 0-379 0 0,4-1-80 0 0,15-4-15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1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0,0 0-65 0 0,0 0-169 0 0,0 0 442 0 0,0 0 229 0 0,0 0 42 0 0,0 0-59 0 0,0 0-289 0 0,0 0-121 0 0,0 0-28 0 0,0 0-4 0 0,0 0 0 0 0,0 0 0 0 0,0 0 0 0 0,0 0-68 0 0,0 0-423 0 0,0 0-699 0 0,0 0-276 0 0,0 0-56 0 0,0 0-13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1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66 13823 0 0,'0'0'630'0'0,"0"0"-13"0"0,4-16 1476 0 0,-2 11-1227 0 0,0 0-1 0 0,1 0 0 0 0,0 0 1 0 0,0 1-1 0 0,0-1 0 0 0,1 1 0 0 0,-1-1 1 0 0,9-6-1 0 0,-11 10-421 0 0,-1 1-217 0 0,-1 4-109 0 0,1 0 1 0 0,-1 0 0 0 0,1 0-1 0 0,-1-1 1 0 0,0 1-1 0 0,-1 0 1 0 0,1-1 0 0 0,0 1-1 0 0,-1-1 1 0 0,0 1 0 0 0,0-1-1 0 0,-3 4 1 0 0,-8 16 332 0 0,9-16-451 0 0,-3-4 0 0 0,2-6 0 0 0,3-1-45 0 0,2 0 0 0 0,-1 0 0 0 0,0 0 1 0 0,1-1-1 0 0,0-5 0 0 0,0 9-1359 0 0,0 1-511 0 0,0 0-108 0 0,0 0-22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4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117 120 10135 0 0,'0'0'231'0'0,"0"0"29"0"0,5-2 257 0 0,-1-3-358 0 0,-1 1-1 0 0,0 0 0 0 0,-1-1 0 0 0,1 1 0 0 0,-1-1 1 0 0,0 0-1 0 0,0 0 0 0 0,2-10 0 0 0,5-9 2309 0 0,1-4-596 0 0,-8 16 3067 0 0,-2 11-4394 0 0,0 1-28 0 0,0 0-72 0 0,0 0-217 0 0,-1 1 161 0 0,-65 186 1027 0 0,48-128-1225 0 0,-45 163-190 0 0,44-97 0 0 0,19-124 0 0 0,0-1 0 0 0,0 0 0 0 0,0 0 0 0 0,0 1 0 0 0,0-1 0 0 0,0 0 0 0 0,0 1 0 0 0,0-1 0 0 0,0 0 0 0 0,0 1 0 0 0,0-1 0 0 0,0 0 0 0 0,0 0 0 0 0,0 1 0 0 0,0-1 0 0 0,0 0 0 0 0,0 0 0 0 0,0 1 0 0 0,0-1 0 0 0,0 0 0 0 0,1 1 0 0 0,-1-1 0 0 0,0 0 0 0 0,0 0 0 0 0,0 0 0 0 0,0 1 0 0 0,1-1 0 0 0,-1 0 0 0 0,0 0 0 0 0,0 0 0 0 0,1 1 0 0 0,-1-1 0 0 0,0 0 0 0 0,0 0 0 0 0,1 0 0 0 0,-1 0 0 0 0,0 0 0 0 0,0 0 0 0 0,1 0 0 0 0,-1 1 0 0 0,0-1 0 0 0,1 0 0 0 0,-1 0 0 0 0,0 0 0 0 0,0 0 0 0 0,1 0 0 0 0,-1 0 0 0 0,0 0 0 0 0,1 0 0 0 0,-1-1 0 0 0,0 1 0 0 0,0 0 0 0 0,1 0 0 0 0,-1 0 0 0 0,0 0 0 0 0,0 0 0 0 0,1 0 0 0 0,-1 0 0 0 0,1-1 0 0 0,2 0 0 0 0,0 0 0 0 0,0 0 0 0 0,0-1 0 0 0,0 1 0 0 0,0-1 0 0 0,0 0 0 0 0,-1 0 0 0 0,1 0 0 0 0,0 0 0 0 0,-1 0 0 0 0,0 0 0 0 0,3-3 0 0 0,4-6 0 0 0,12-20 0 0 0,-2 4 0 0 0,8-9 91 0 0,71-82 1037 0 0,-82 102-963 0 0,0 1 1 0 0,1 0 0 0 0,0 1 0 0 0,37-22 0 0 0,-31 25-166 0 0,-13 8 0 0 0,-10 3 0 0 0,1 0 0 0 0,-1 0 0 0 0,1 0 0 0 0,-1 0 0 0 0,1 0 0 0 0,-1 1 0 0 0,0-1 0 0 0,1 0 0 0 0,-1 0 0 0 0,1 1 0 0 0,-1-1 0 0 0,0 0 0 0 0,1 0 0 0 0,-1 1 0 0 0,0-1 0 0 0,1 0 0 0 0,-1 1 0 0 0,1 0 0 0 0,-1 0 0 0 0,1 1 0 0 0,-1-1 0 0 0,0 1 0 0 0,1-1 0 0 0,-1 0 0 0 0,0 1 0 0 0,0-1 0 0 0,0 1 0 0 0,0-1 0 0 0,-1 1 0 0 0,1-1 0 0 0,0 1 0 0 0,0-1 0 0 0,-1 1 0 0 0,1-1 0 0 0,-1 1 0 0 0,1-1 0 0 0,-2 2 0 0 0,-14 24 0 0 0,-2-6 0 0 0,0-1 0 0 0,-1-1 0 0 0,0-1 0 0 0,-2-1 0 0 0,0 0 0 0 0,-28 15 0 0 0,49-31 0 0 0,0-1 0 0 0,-1 0 0 0 0,1 0 0 0 0,0 0 0 0 0,0 1 0 0 0,0-1 0 0 0,-1 0 0 0 0,1 0 0 0 0,0 0 0 0 0,0 0 0 0 0,-1 1 0 0 0,1-1 0 0 0,0 0 0 0 0,-1 0 0 0 0,1 0 0 0 0,0 0 0 0 0,0 0 0 0 0,-1 0 0 0 0,1 0 0 0 0,0 0 0 0 0,-1 0 0 0 0,1 0 0 0 0,0 0 0 0 0,0 0 0 0 0,-1 0 0 0 0,1 0 0 0 0,0 0 0 0 0,-1 0 0 0 0,1 0 0 0 0,0 0 0 0 0,-1-1 0 0 0,4-13 0 0 0,2 8 0 0 0,-5 6 0 0 0,0 0 0 0 0,1 0 0 0 0,-1 0 0 0 0,0 0 0 0 0,1 0 0 0 0,-1 1 0 0 0,0-1 0 0 0,1 0 0 0 0,-1 0 0 0 0,0 0 0 0 0,1 0 0 0 0,-1 0 0 0 0,0 1 0 0 0,1-1 0 0 0,-1 0 0 0 0,0 0 0 0 0,1 1 0 0 0,-1-1 0 0 0,0 0 0 0 0,0 0 0 0 0,1 1 0 0 0,1 2 0 0 0,1 1 0 0 0,-1 0 0 0 0,0-1 0 0 0,0 1 0 0 0,0 0 0 0 0,0 0 0 0 0,-1 0 0 0 0,1 0 0 0 0,-1 0 0 0 0,1 8 0 0 0,-1-6 0 0 0,0 0 0 0 0,1 0 0 0 0,0 0 0 0 0,0 0 0 0 0,0 0 0 0 0,1-1 0 0 0,0 1 0 0 0,0-1 0 0 0,4 6 0 0 0,0-4 0 0 0,5 0 0 0 0,-8-7 0 0 0,-2-1 0 0 0,2 2 0 0 0,-1-1 0 0 0,0 1 0 0 0,0-1 0 0 0,1 0 0 0 0,-1 0 0 0 0,0-1 0 0 0,0 1 0 0 0,1 0 0 0 0,-1-1 0 0 0,0 0 0 0 0,0 0 0 0 0,0 0 0 0 0,0 0 0 0 0,4-3 0 0 0,3 0 0 0 0,10-6-1941 0 0,0-1 0 0 0,-1 0 0 0 0,0-2 0 0 0,19-16 0 0 0,-13 10-106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4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17503 0 0,'0'0'399'0'0,"0"0"60"0"0,0 0 21 0 0,-1 0-59 0 0,-3 2-366 0 0,-14 4 4563 0 0,59-6-3220 0 0,-34 0-1112 0 0,0-1-1 0 0,0 1 0 0 0,0 0 0 0 0,0 1 0 0 0,0-1 1 0 0,0 2-1 0 0,11 2 0 0 0,-10-1-285 0 0,-2 2 0 0 0,-5-4 0 0 0,-1-1 0 0 0,1 1 0 0 0,-1-1 0 0 0,1 0 0 0 0,-1 1 0 0 0,1-1 0 0 0,-1 1 0 0 0,1-1 0 0 0,-1 1 0 0 0,0 0 0 0 0,1-1 0 0 0,-1 1 0 0 0,0-1 0 0 0,0 1 0 0 0,1 0 0 0 0,-1-1 0 0 0,0 1 0 0 0,0 0 0 0 0,0-1 0 0 0,0 1 0 0 0,0 0 0 0 0,0-1 0 0 0,0 1 0 0 0,0-1 0 0 0,0 1 0 0 0,0 0 0 0 0,0 0 0 0 0,-1 1 0 0 0,1 5 0 0 0,-1 0 0 0 0,0 0 0 0 0,-1 0 0 0 0,1-1 0 0 0,-1 1 0 0 0,-1-1 0 0 0,1 1 0 0 0,-1-1 0 0 0,0 0 0 0 0,-1 0 0 0 0,1 0 0 0 0,-1 0 0 0 0,-1-1 0 0 0,1 1 0 0 0,-6 5 0 0 0,-10 8 0 0 0,-1-1 0 0 0,-31 23 0 0 0,48-38 0 0 0,-17 11 0 0 0,15-9 0 0 0,10 2 0 0 0,-3-6 0 0 0,1 1 0 0 0,-1-1 0 0 0,1 0 0 0 0,0 0 0 0 0,0 0 0 0 0,0 0 0 0 0,-1-1 0 0 0,1 1 0 0 0,0 0 0 0 0,4 0 0 0 0,32 1 0 0 0,-15-2 0 0 0,5 3 0 0 0,-21-1-133 0 0,-6-2-563 0 0,-1 0-258 0 0,0 0-56 0 0,0 0-81 0 0,0 0-286 0 0,0 0-126 0 0,0 0-29 0 0,0 0-4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4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15663 0 0,'0'0'719'0'0,"0"-2"-20"0"0,0-3-306 0 0,0 4 371 0 0,1 1-743 0 0,-1 0 0 0 0,0 0 0 0 0,0 0 0 0 0,0 0-1 0 0,0 0 1 0 0,0 0 0 0 0,0 0 0 0 0,0 0 0 0 0,0 0 0 0 0,0 0 0 0 0,0 0 0 0 0,0 0 0 0 0,0 0 0 0 0,1 0 0 0 0,-1 0 0 0 0,0 0-1 0 0,0 0 1 0 0,0 0 0 0 0,0 0 0 0 0,0 0 0 0 0,0 0 0 0 0,0 0 0 0 0,0 0 0 0 0,0 0 0 0 0,0 0 0 0 0,0 0 0 0 0,0 0 0 0 0,1 0-1 0 0,-1 0 1 0 0,0 0 0 0 0,0 0 0 0 0,0 0 0 0 0,0 0 0 0 0,0 0 0 0 0,0 0 0 0 0,0-1 0 0 0,0 1 0 0 0,0 0 0 0 0,0 0 0 0 0,0 0-1 0 0,0 0 1 0 0,0 0 0 0 0,0 0 0 0 0,0 0 0 0 0,0 0 0 0 0,0 0 0 0 0,0 0 0 0 0,0 0 0 0 0,0 0 0 0 0,0-1 0 0 0,0 1-1 0 0,0 0 1 0 0,0 0 0 0 0,0 0 0 0 0,0 0 0 0 0,0 0 0 0 0,0 0 0 0 0,0 0 0 0 0,0 0 0 0 0,0 0 0 0 0,0 0 0 0 0,0 0 0 0 0,0 0-1 0 0,0-1 1 0 0,0 1 0 0 0,0 0 0 0 0,5 9 2461 0 0,4 15 940 0 0,-8-18-3161 0 0,1-1-1 0 0,0 0 1 0 0,0 0-1 0 0,4 6 1 0 0,2 6 343 0 0,-3-5-1204 0 0,-1 1 1 0 0,4 22-1 0 0,0-20-3641 0 0,-8-13-3610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0,'0'0'315'0'0,"0"2"45"0"0,0 11 353 0 0,0-2-601 0 0,4-1 39 0 0,-3-8 569 0 0,9 9 1263 0 0,-6-8-1762 0 0,-1-1 1 0 0,1 0 0 0 0,0 0 0 0 0,0 0 0 0 0,0 0 0 0 0,0-1 0 0 0,0 1 0 0 0,0-1-1 0 0,0 0 1 0 0,7 1 0 0 0,-1-1 199 0 0,1 0 0 0 0,21-2-1 0 0,-18 0-167 0 0,-6 1-156 0 0,0 0-1 0 0,-1-1 0 0 0,1 0 1 0 0,-1 0-1 0 0,1-1 0 0 0,-1 0 1 0 0,1 0-1 0 0,6-4 0 0 0,25-16-2613 0 0,-20 11-4918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4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28 21191 0 0,'0'0'480'0'0,"0"0"67"0"0,0 0 31 0 0,0 0-56 0 0,0 0-269 0 0,0 0 138 0 0,0 0 97 0 0,0 0 21 0 0,0 0 3 0 0,0 0 0 0 0,0-8 1104 0 0,0 7-1708 0 0,0 0-1 0 0,-1 0 0 0 0,1 1 1 0 0,0-1-1 0 0,0 0 1 0 0,-1 0-1 0 0,1 0 0 0 0,-1 1 1 0 0,1-1-1 0 0,0 0 1 0 0,-1 0-1 0 0,1 1 1 0 0,-1-1-1 0 0,0 0 0 0 0,1 1 1 0 0,-1-1-1 0 0,1 1 1 0 0,-1-1-1 0 0,0 1 1 0 0,0-1-1 0 0,1 1 0 0 0,-1-1 1 0 0,0 1-1 0 0,0-1 1 0 0,0 1-1 0 0,1 0 1 0 0,-1 0-1 0 0,0-1 0 0 0,-1 1 1 0 0,-1-1-931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2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12 121 13823 0 0,'0'0'315'0'0,"4"-1"45"0"0,-2 0-316 0 0,0 0 0 0 0,0 0 0 0 0,0 0 0 0 0,0-1 0 0 0,0 1 0 0 0,0 0 0 0 0,0-1 1 0 0,0 0-1 0 0,0 1 0 0 0,-1-1 0 0 0,1 0 0 0 0,-1 0 0 0 0,1 0 0 0 0,-1 0 0 0 0,0 0 0 0 0,0 0 0 0 0,0-1 0 0 0,1-2 0 0 0,3-8 279 0 0,-2 4 338 0 0,1 0 1 0 0,0 1-1 0 0,5-10 0 0 0,-3 6 1271 0 0,1-3-1336 0 0,-5 14 815 0 0,-3 9 1749 0 0,-2 10-3104 0 0,-1-1 0 0 0,-12 30-1 0 0,3-9-57 0 0,-22 53 1388 0 0,19-53-889 0 0,17-37-486 0 0,0 0 0 0 0,0-1 0 0 0,-1 1 0 0 0,1 0 0 0 0,0 0 0 0 0,0-1 0 0 0,0 1 0 0 0,0-1 0 0 0,0 1 0 0 0,0-1 0 0 0,0 1 0 0 0,0-1 0 0 0,0 0 0 0 0,2 1 0 0 0,3 0-11 0 0,0 0 0 0 0,0-1 0 0 0,0 0 0 0 0,0 0 0 0 0,0 0 0 0 0,0-1 0 0 0,0 0 0 0 0,10-3 0 0 0,47-17 0 0 0,-57 19 0 0 0,31-13 0 0 0,-22 7 0 0 0,31-8 0 0 0,-40 14 21 0 0,1 0-19 0 0,19 1-158 0 0,-35 15-2504 0 0,7-12 2352 0 0,0-1-1 0 0,1 0 1 0 0,-1 0 0 0 0,0 0 0 0 0,0 0 0 0 0,0-1-1 0 0,0 1 1 0 0,-3 1 0 0 0,-5 0-6831 0 0,3-1 701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2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 13823 0 0,'0'0'630'0'0,"0"0"-13"0"0,0-1-393 0 0,0-5-57 0 0,0 5 563 0 0,0 1 242 0 0,0 0 42 0 0,0 0-61 0 0,0 0-288 0 0,0 0-121 0 0,0 0-28 0 0,0 0-4 0 0,0 0 0 0 0,10 19 956 0 0,-9-12-1434 0 0,0 0 0 0 0,0 0 0 0 0,-1 0 0 0 0,0 0 0 0 0,0-1 0 0 0,-2 10 0 0 0,-9 41 717 0 0,10-53-637 0 0,-52 161 638 0 0,8-30-387 0 0,35-106-365 0 0,0-1 0 0 0,-28 50 0 0 0,23-49 0 0 0,11-22 11 0 0,-9 25-86 0 0,13-30-262 0 0,0-2-138 0 0,0 0-33 0 0,0 0-72 0 0,0-14-3069 0 0,0 4-1396 0 0,3-1-1393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2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17503 0 0,'0'0'399'0'0,"0"0"60"0"0,0 0 21 0 0,8-3 86 0 0,-6 2-464 0 0,1 0-1 0 0,-1 1 1 0 0,1 0-1 0 0,-1-1 1 0 0,1 1 0 0 0,0 0-1 0 0,-1 0 1 0 0,1 0-1 0 0,-1 1 1 0 0,1-1-1 0 0,-1 1 1 0 0,1-1 0 0 0,2 2-1 0 0,2 0 445 0 0,-4-1-374 0 0,0 0 1 0 0,0 0-1 0 0,0 1 0 0 0,0-1 1 0 0,0 1-1 0 0,0-1 0 0 0,-1 1 0 0 0,1 0 1 0 0,-1 0-1 0 0,1 1 0 0 0,-1-1 1 0 0,0 0-1 0 0,0 1 0 0 0,0-1 1 0 0,0 1-1 0 0,0 0 0 0 0,-1 0 0 0 0,1 0 1 0 0,1 4-1 0 0,4 10 211 0 0,-1 1 0 0 0,6 21 0 0 0,-9-27-343 0 0,11 31 363 0 0,-7-21-103 0 0,0 0 1 0 0,-2 0-1 0 0,5 39 1 0 0,-8-44-301 0 0,-1-15 0 0 0,-1 1 0 0 0,1-1 0 0 0,-1 1 0 0 0,0-1 0 0 0,0 1 0 0 0,0-1 0 0 0,0 1 0 0 0,0 0 0 0 0,-1-1 0 0 0,0 5 0 0 0,-1-5 0 0 0,1 1 0 0 0,5 18 0 0 0,-2-13 0 0 0,1-1 72 0 0,-2-6 299 0 0,-1-1 117 0 0,0 0 21 0 0,0 0-134 0 0,0 0-577 0 0,0 0-248 0 0,0 0-50 0 0,0 0 58 0 0,1-1 293 0 0,0-1 52 0 0,0 1 0 0 0,0-1 0 0 0,-1 1 0 0 0,1-1-1 0 0,0 0 1 0 0,-1 0 0 0 0,0 1 0 0 0,1-1 0 0 0,-1 0 0 0 0,0 1 0 0 0,0-1-1 0 0,0 0 1 0 0,0 0 0 0 0,0 0 0 0 0,0 1 0 0 0,0-1 0 0 0,0 0 0 0 0,-1-1-1 0 0,0 1-436 0 0,0-1-1 0 0,0 1 0 0 0,0 0 0 0 0,0 0 0 0 0,0 0 0 0 0,-1 0 0 0 0,1 1 0 0 0,-1-1 1 0 0,1 0-1 0 0,-2-1 0 0 0,-5-3-1512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2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17503 0 0,'0'0'399'0'0,"0"0"60"0"0,0 0 21 0 0,0 0-59 0 0,0 0-136 0 0,0 0 457 0 0,0 0 228 0 0,0 0 43 0 0,0 0-59 0 0,0 0-289 0 0,0 0-121 0 0,0 0-28 0 0,-1 2-72 0 0,-3 7-415 0 0,-1 0 0 0 0,-1 0 0 0 0,1-1 0 0 0,-1 0 0 0 0,-13 14 0 0 0,6-7-31 0 0,2-3-103 0 0,-1 0 0 0 0,-1-1 1 0 0,1-1-1 0 0,-17 10 0 0 0,-12 11-623 0 0,40-30 544 0 0,0 0-1 0 0,0-1 1 0 0,0 1-1 0 0,0-1 1 0 0,0 1 0 0 0,0-1-1 0 0,-1 1 1 0 0,1-1-1 0 0,0 1 1 0 0,0-1 0 0 0,0 0-1 0 0,-1 0 1 0 0,1 1-1 0 0,0-1 1 0 0,-2 0 0 0 0,-7 0-1350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3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7 13823 0 0,'0'0'630'0'0,"0"0"-13"0"0,0-1-393 0 0,-3-3-125 0 0,2 3 277 0 0,1 1 113 0 0,0 0 20 0 0,0 0 71 0 0,0 0 286 0 0,0 0 124 0 0,0 0 30 0 0,0 0-133 0 0,-13 13-550 0 0,-1 10 209 0 0,0 2-1 0 0,2-1 1 0 0,-16 45-1 0 0,-15 82-655 0 0,40-141 115 0 0,-21 87 1017 0 0,-18 142-1 0 0,40-222-1184 0 0,1-1 0 0 0,1 0 0 0 0,1 1 0 0 0,0-1 0 0 0,1 1 0 0 0,7 25-1 0 0,-7-35 73 0 0,0 0-1 0 0,1-1 0 0 0,-1 1 0 0 0,1-1 1 0 0,1 0-1 0 0,-1 0 0 0 0,1 0 0 0 0,0 0 1 0 0,0 0-1 0 0,1-1 0 0 0,0 0 0 0 0,0 0 1 0 0,0 0-1 0 0,1-1 0 0 0,-1 1 0 0 0,1-1 1 0 0,12 6-1 0 0,6 0-931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3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 13823 0 0,'0'0'315'0'0,"1"-1"45"0"0,4 0-146 0 0,2-1-41 0 0,-1 0 0 0 0,1 1 0 0 0,0-1 0 0 0,7 1 0 0 0,-10 1 43 0 0,-1 0 1 0 0,0 1 0 0 0,0-1-1 0 0,0 1 1 0 0,1 0 0 0 0,-1 0-1 0 0,0 0 1 0 0,0 0 0 0 0,0 0-1 0 0,-1 1 1 0 0,6 2 0 0 0,-2 1 295 0 0,0-1 1 0 0,0 1 0 0 0,0 1 0 0 0,-1-1-1 0 0,0 1 1 0 0,0-1 0 0 0,-1 1 0 0 0,6 10-1 0 0,-1 0-277 0 0,-1 0 0 0 0,8 24-1 0 0,-9-19-125 0 0,0 1 0 0 0,-2 0 0 0 0,-1 0 0 0 0,-1 0 0 0 0,0 1 0 0 0,-2-1 0 0 0,-1 1 1 0 0,0-1-1 0 0,-2 1 0 0 0,-1-1 0 0 0,0 0 0 0 0,-2 0 0 0 0,0 0 0 0 0,-2 0 0 0 0,0-1 0 0 0,-1 0 0 0 0,-2 0 0 0 0,-12 20 0 0 0,-9 15-109 0 0,18-32 0 0 0,0-1 0 0 0,-19 24 0 0 0,27-41 3 0 0,-4 6-37 0 0,-1 0 0 0 0,0-1 0 0 0,-1 0 0 0 0,0-1 0 0 0,-13 9 0 0 0,23-18-1017 0 0,1-1-385 0 0,0-1-1273 0 0,-4-1-4798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3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13823 0 0,'3'-3'315'0'0,"1"0"-144"0"0,0-1 0 0 0,-1 0 0 0 0,1 0 0 0 0,-1-1 0 0 0,0 1 0 0 0,5-9 0 0 0,15-29 472 0 0,-11 23 85 0 0,-1-1 1 0 0,0 0 0 0 0,-2-1 0 0 0,-1 0 0 0 0,7-24 0 0 0,-9 16 66 0 0,-2 14-206 0 0,-1-1 1 0 0,0 1-1 0 0,0-25 0 0 0,-2 34-572 0 0,-3-15 54 0 0,2 19 300 0 0,0 2 117 0 0,0 0 21 0 0,-1-1-66 0 0,-2 1-334 0 0,0 6-61 0 0,-3 8-40 0 0,6-13-8 0 0,-13 39 0 0 0,-11 72 0 0 0,16-70 0 0 0,-8 42 0 0 0,14-74 0 0 0,-4 21 0 0 0,4-22 0 0 0,10-20 0 0 0,2-8 0 0 0,5-12 0 0 0,30-44 0 0 0,-16 27 0 0 0,-23 40 0 0 0,-1 1 0 0 0,1-1 0 0 0,1 1 0 0 0,-1 0 0 0 0,1 1 0 0 0,11-9 0 0 0,-8 9 0 0 0,-2 5 0 0 0,-3 8 0 0 0,-4-4 0 0 0,0-1 0 0 0,-1 1 0 0 0,1 0 0 0 0,-1-1 0 0 0,0 1 0 0 0,0-1 0 0 0,0 1 0 0 0,0 0 0 0 0,0-1 0 0 0,-1 1 0 0 0,1 0 0 0 0,-1-1 0 0 0,1 1 0 0 0,-1-1 0 0 0,0 1 0 0 0,0-1 0 0 0,0 1 0 0 0,-3 2 0 0 0,-1 4 0 0 0,-1-1 0 0 0,-1-1 0 0 0,-11 12 0 0 0,3-3 0 0 0,11-12 0 0 0,0-1 0 0 0,0 1 0 0 0,0-1 0 0 0,-8 4 0 0 0,-14 12 0 0 0,12-6 0 0 0,9-6 0 0 0,4-6 0 0 0,1 0 0 0 0,-1-1 0 0 0,1 1 0 0 0,0 0 0 0 0,-1-1 0 0 0,1 1 0 0 0,-1 0 0 0 0,1 0 0 0 0,0 0 0 0 0,0 0 0 0 0,0-1 0 0 0,-1 1 0 0 0,1 0 0 0 0,0 0 0 0 0,0 0 0 0 0,0 0 0 0 0,0 0 0 0 0,0-1 0 0 0,1 1 0 0 0,-1 0 0 0 0,0 0 0 0 0,0 0 0 0 0,1 1 0 0 0,0 1 0 0 0,2 4 0 0 0,4 0 0 0 0,-5-5 0 0 0,13 6 0 0 0,-12-6 70 0 0,1-1-1 0 0,-1 0 1 0 0,0 0-1 0 0,1-1 1 0 0,-1 1 0 0 0,1-1-1 0 0,-1 0 1 0 0,1 0-1 0 0,-1 0 1 0 0,0 0 0 0 0,1 0-1 0 0,4-2 1 0 0,4-1 166 0 0,-1 0 0 0 0,13-6 0 0 0,-15 2-1686 0 0,1-4-7364 0 0,-10 11 8291 0 0,1-2-6559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3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13823 0 0,'0'0'315'0'0,"0"0"45"0"0,8-1 353 0 0,9-6-589 0 0,-13 5 558 0 0,-4 2-496 0 0,0 0 0 0 0,0 0-1 0 0,0 0 1 0 0,0 0 0 0 0,1 0 0 0 0,-1 0-1 0 0,0 0 1 0 0,0 0 0 0 0,0-1 0 0 0,0 1 0 0 0,1 0-1 0 0,-1 0 1 0 0,0 0 0 0 0,0 0 0 0 0,0 0-1 0 0,1 0 1 0 0,-1 0 0 0 0,0 0 0 0 0,0 0 0 0 0,0 0-1 0 0,0 0 1 0 0,1 0 0 0 0,-1 0 0 0 0,0 0-1 0 0,0 1 1 0 0,0-1 0 0 0,0 0 0 0 0,1 0 0 0 0,-1 0-1 0 0,0 0 1 0 0,0 0 0 0 0,0 0 0 0 0,0 0-1 0 0,1 0 1 0 0,-1 1 0 0 0,0-1 0 0 0,0 0 0 0 0,0 0-1 0 0,0 0 1 0 0,0 0 0 0 0,0 0 0 0 0,0 1-1 0 0,1-1 1 0 0,-1 0 0 0 0,0 0 0 0 0,0 0 0 0 0,0 1-1 0 0,10 10 2496 0 0,19 9-2681 0 0,-23-17 0 0 0,-1 0 0 0 0,1-1 0 0 0,0 0 0 0 0,0 0 0 0 0,1 0 0 0 0,8 1 0 0 0,-7-2 0 0 0,-8-1 0 0 0,1 0 0 0 0,0 0 0 0 0,-1 0 0 0 0,1 0 0 0 0,-1 0 0 0 0,1 1 0 0 0,0-1 0 0 0,-1 0 0 0 0,1 0 0 0 0,-1 0 0 0 0,1 1 0 0 0,-1-1 0 0 0,1 0 0 0 0,0 1 0 0 0,-1-1 0 0 0,1 0 0 0 0,-1 1 0 0 0,0-1 0 0 0,1 1 0 0 0,-1-1 0 0 0,1 0 0 0 0,-1 1 0 0 0,1 0 0 0 0,0 1 0 0 0,-1-1 41 0 0,1 0 0 0 0,0 0 0 0 0,-1 0-1 0 0,1 0 1 0 0,0 0 0 0 0,-1 0 0 0 0,0 0 0 0 0,1 0-1 0 0,-1 0 1 0 0,0 0 0 0 0,1 0 0 0 0,-1 0 0 0 0,0 0-1 0 0,0 0 1 0 0,0 0 0 0 0,0 1 0 0 0,0-1 0 0 0,0 0-1 0 0,0 0 1 0 0,0 0 0 0 0,0 0 0 0 0,-1 0 0 0 0,1 0-1 0 0,0 0 1 0 0,-1 0 0 0 0,1 0 0 0 0,-1 0 0 0 0,1 0-1 0 0,-2 1 1 0 0,1 2 175 0 0,-3 4-167 0 0,0-1 1 0 0,0 0-1 0 0,0 0 1 0 0,-1 0-1 0 0,0 0 0 0 0,0-1 1 0 0,-1 0-1 0 0,0 0 0 0 0,0 0 1 0 0,-13 9-1 0 0,-15 15 16 0 0,27-20-65 0 0,9-6 0 0 0,-1-3 0 0 0,3 7 0 0 0,0-5 0 0 0,-1 0 0 0 0,1-1 0 0 0,-1 1 0 0 0,1-1 0 0 0,0 0 0 0 0,-1 0 0 0 0,1 0 0 0 0,0-1 0 0 0,9 3 0 0 0,-1-1 0 0 0,0-1 0 0 0,16 1 0 0 0,-18-2 0 0 0,-1-4 0 0 0,0 2 0 0 0,-1-1 0 0 0,-1 1-64 0 0,-5 0-273 0 0,-2 1-138 0 0,0 0-33 0 0,0 0-208 0 0,0 0-857 0 0,0 0-379 0 0,0 0-80 0 0,0 0-15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3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11975 0 0,'0'0'547'0'0,"0"0"-11"0"0,5-5-323 0 0,4-8-109 0 0,7-8 1240 0 0,35-39 4792 0 0,-10 8-3576 0 0,38-47-408 0 0,-71 88-1924 0 0,0 0-1 0 0,-1 0 1 0 0,0 0-1 0 0,-1-1 1 0 0,-1 0-1 0 0,0 0 1 0 0,0-1 0 0 0,4-17-1 0 0,-9 29-227 0 0,0-1 0 0 0,1 1 0 0 0,-1 0 0 0 0,0-1 0 0 0,0 1 0 0 0,0-1 0 0 0,0 1 0 0 0,0 0 0 0 0,0-1 0 0 0,0 1 0 0 0,0-1 0 0 0,-1 1 0 0 0,1-1 0 0 0,-1-1 0 0 0,0 2 0 0 0,1 1 0 0 0,-1-1 0 0 0,1 0 0 0 0,-1 1 0 0 0,1-1 0 0 0,-1 0 0 0 0,1 1 0 0 0,-1-1 0 0 0,0 1 0 0 0,1-1 0 0 0,-1 1 0 0 0,0-1 0 0 0,1 1 0 0 0,-1 0 0 0 0,0-1 0 0 0,0 1 0 0 0,-1-1 0 0 0,0 1 0 0 0,0 0 0 0 0,0 0 0 0 0,0 0 0 0 0,0 0 0 0 0,0 0 0 0 0,0 0 0 0 0,0 0 0 0 0,0 0 0 0 0,0 1 0 0 0,0-1 0 0 0,0 1 0 0 0,0 0 0 0 0,0-1 0 0 0,0 1 0 0 0,-2 1 0 0 0,-7 6 0 0 0,0 0 0 0 0,0 0 0 0 0,0 1 0 0 0,1 0 0 0 0,0 1 0 0 0,1 0 0 0 0,0 1 0 0 0,1 0 0 0 0,0 0 0 0 0,-7 14 0 0 0,11-18 0 0 0,0 1 0 0 0,1-1 0 0 0,-1 1 0 0 0,2 0 0 0 0,-1 0 0 0 0,1 1 0 0 0,0-1 0 0 0,1 0 0 0 0,0 1 0 0 0,0-1 0 0 0,0 1 0 0 0,3 15 0 0 0,-2-16 0 0 0,2 0 0 0 0,-1 0 0 0 0,1 0 0 0 0,0 0 0 0 0,1 0 0 0 0,0 0 0 0 0,0-1 0 0 0,0 0 0 0 0,1 1 0 0 0,5 6 0 0 0,-5-9 0 0 0,0-1 0 0 0,0 1 0 0 0,0-1 0 0 0,0 0 0 0 0,1 0 0 0 0,-1-1 0 0 0,1 1 0 0 0,0-1 0 0 0,0 0 0 0 0,0 0 0 0 0,1-1 0 0 0,-1 1 0 0 0,1-1 0 0 0,9 2 0 0 0,0-1 0 0 0,-1 0 0 0 0,1-1 0 0 0,0-1 0 0 0,0 0 0 0 0,-1-1 0 0 0,1-1 0 0 0,0 0 0 0 0,23-5 0 0 0,-18 2 0 0 0,-14 0 0 0 0,-7-2 0 0 0,-1 5-248 0 0,1 0-1 0 0,0 0 1 0 0,-1 0 0 0 0,1 0-1 0 0,0 0 1 0 0,-1 0 0 0 0,1 0-1 0 0,-1 0 1 0 0,0 0-1 0 0,1 1 1 0 0,-3-1 0 0 0,-11-6-2383 0 0,6 1 586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4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1 573 11975 0 0,'0'0'267'0'0,"0"0"42"0"0,0 0 17 0 0,0 0-28 0 0,0-2 12 0 0,8-44 5962 0 0,-6 37-5940 0 0,0-1 0 0 0,1 1 0 0 0,0 0 0 0 0,0 0 1 0 0,1 0-1 0 0,0 0 0 0 0,0 1 0 0 0,11-16 0 0 0,5-10 337 0 0,-3 5-19 0 0,2 1-1 0 0,0 1 1 0 0,35-36 0 0 0,-27 31-177 0 0,37-34 317 0 0,-18 18-452 0 0,-39 41 133 0 0,0 0-1 0 0,0 1 1 0 0,10-7 0 0 0,-17 13-469 0 0,0 0 0 0 0,0 0 0 0 0,0 0 0 0 0,0 0 0 0 0,0 0 0 0 0,0 0 0 0 0,0 0 0 0 0,0-1 0 0 0,0 1 0 0 0,0 0 0 0 0,0 0 0 0 0,0 0 1 0 0,0 0-1 0 0,0 0 0 0 0,0 0 0 0 0,1 0 0 0 0,-1 0 0 0 0,0 0 0 0 0,0 0 0 0 0,0 0 0 0 0,0 0 0 0 0,0 0 0 0 0,0 0 0 0 0,0 0 0 0 0,0 0 0 0 0,0 0 0 0 0,0 0 0 0 0,1 0 1 0 0,-1 0-1 0 0,0 0 0 0 0,0 0 0 0 0,0 0 0 0 0,0 0 0 0 0,0 0 0 0 0,0 0 0 0 0,0 0 0 0 0,0 0 0 0 0,0 0 0 0 0,0 0 0 0 0,1 0 0 0 0,-1 0 0 0 0,0 0 0 0 0,0 0 0 0 0,0 0 1 0 0,0 0-1 0 0,0 0 0 0 0,0 0 0 0 0,0 0 0 0 0,0 0 0 0 0,0 1 0 0 0,0-1 0 0 0,0 0 0 0 0,0 0 0 0 0,-1 6 45 0 0,-6 6-40 0 0,-17 24-7 0 0,16-26 0 0 0,1 0 0 0 0,0 1 0 0 0,1 0 0 0 0,1 0 0 0 0,-7 17 0 0 0,11-24 0 0 0,0-2 0 0 0,0-1 0 0 0,1 1 0 0 0,-1-1 0 0 0,1 1 0 0 0,0 0 0 0 0,0-1 0 0 0,-1 1 0 0 0,1 2 0 0 0,1 0 0 0 0,0 0 0 0 0,-1 0 0 0 0,1 0 0 0 0,1 0 0 0 0,2 6 0 0 0,0-3 0 0 0,0-1 0 0 0,0 0 0 0 0,1 0 0 0 0,-1 0 0 0 0,1-1 0 0 0,8 7 0 0 0,6 8 0 0 0,7 6 0 0 0,-19-20 0 0 0,0 0 0 0 0,-1 0 0 0 0,1 1 0 0 0,-2 0 0 0 0,1 1 0 0 0,-1-1 0 0 0,6 11 0 0 0,0 11 0 0 0,-7-11 0 0 0,-6-12 0 0 0,0-3 0 0 0,-1 7 0 0 0,0 0 0 0 0,0 0 0 0 0,-6 10 0 0 0,7-16 0 0 0,0 0 0 0 0,0-1 0 0 0,-1 1 0 0 0,0 0 0 0 0,0-1 0 0 0,0 0 0 0 0,0 0 0 0 0,0 0 0 0 0,-8 5 0 0 0,3-2 0 0 0,-1-1 0 0 0,0 0 0 0 0,0-1 0 0 0,0 0 0 0 0,-1-1 0 0 0,-10 3 0 0 0,15-4 0 0 0,1-1 0 0 0,-1 0 0 0 0,0 0 0 0 0,0-1 0 0 0,0 1 0 0 0,0-1 0 0 0,-9-1 0 0 0,-2-2 0 0 0,13 1 0 0 0,0 0 0 0 0,-8-6 0 0 0,9 5 0 0 0,1 0 0 0 0,-2-7 0 0 0,3 8-35 0 0,-1 0 0 0 0,1-1-1 0 0,0 1 1 0 0,1-1 0 0 0,-1 1 0 0 0,0-1-1 0 0,1 1 1 0 0,-1 0 0 0 0,1-1 0 0 0,0 1-1 0 0,0 0 1 0 0,0-1 0 0 0,0 1 0 0 0,0 0-1 0 0,3-4 1 0 0,-1 1-102 0 0,1 1 1 0 0,1-1-1 0 0,-1 1 0 0 0,1 0 1 0 0,5-4-1 0 0,-7 5-10 0 0,14-1-258 0 0,-14 3 365 0 0,15-3 21 0 0,-15 4 19 0 0,15 3 3 0 0,36 6-446 0 0,-48-9 399 0 0,0 0-1 0 0,0 0 1 0 0,0 0-1 0 0,0-1 0 0 0,0 0 1 0 0,-1 0-1 0 0,1 0 0 0 0,0-1 1 0 0,-1 0-1 0 0,1 0 0 0 0,-1-1 1 0 0,1 1-1 0 0,-1-1 0 0 0,8-6 1 0 0,6-5-210 0 0,-2-1-1 0 0,25-26 1 0 0,-1 1 81 0 0,-31 31 280 0 0,0-1 0 0 0,-1-1 0 0 0,0 0 0 0 0,14-22 0 0 0,22-53 866 0 0,-4 10-505 0 0,21-26-452 0 0,-51 84 194 0 0,-9 17 23 0 0,-1 0 255 0 0,-1 1 21 0 0,0 0-66 0 0,-5 14-278 0 0,-28 62-165 0 0,-55 143 0 0 0,32-77 0 0 0,40-112 0 0 0,7-15 0 0 0,-11 22 0 0 0,17-27-19 0 0,2-8-82 0 0,1-2-51 0 0,0 0-9 0 0,0 0 10 0 0,1-3 136 0 0,0 1 0 0 0,0 0 0 0 0,0 0 0 0 0,0-1 0 0 0,0 1 0 0 0,0 0-1 0 0,0 0 1 0 0,3-2 0 0 0,-1-1-17 0 0,5-6-36 0 0,1-1 0 0 0,0 1 1 0 0,1 1-1 0 0,0 0 0 0 0,13-9 0 0 0,19-20-677 0 0,-33 29 875 0 0,1 0-1 0 0,0 1 1 0 0,0 0-1 0 0,0 1 1 0 0,1 0 0 0 0,1 1-1 0 0,-1 0 1 0 0,1 1-1 0 0,23-9 1 0 0,-18 9 241 0 0,-14 4-588 0 0,0 1-1 0 0,0 0 1 0 0,1 0 0 0 0,-1 0-1 0 0,1 0 1 0 0,6 0-1 0 0,-9 1 315 0 0,1 0 0 0 0,-1 1 0 0 0,0-1 0 0 0,1 0-1 0 0,-1 1 1 0 0,0-1 0 0 0,1 1 0 0 0,-1 0 0 0 0,0 0 0 0 0,0-1-1 0 0,1 1 1 0 0,-1 0 0 0 0,0 0 0 0 0,0 0 0 0 0,0 0-1 0 0,0 0 1 0 0,1 3 0 0 0,5 13-78 0 0,-7-11-20 0 0,0-1-1 0 0,0 2 2 0 0,0 1 0 0 0,0 0 0 0 0,-1-1 0 0 0,0 1 0 0 0,-1 0 0 0 0,0-1 0 0 0,-4 13 0 0 0,0-7 0 0 0,1-2 0 0 0,-2 1 0 0 0,-12 17 0 0 0,-1 4 0 0 0,12-25 0 0 0,-1-2-64 0 0,8-5-273 0 0,-1 0-138 0 0,1-1 427 0 0,1 1 0 0 0,0-1-1 0 0,-1 0 1 0 0,1 0 0 0 0,-1 0 0 0 0,1 0-1 0 0,0 1 1 0 0,-1-1 0 0 0,1 0 0 0 0,-1 0 0 0 0,1 0-1 0 0,-1 0 1 0 0,1 0 0 0 0,0 0 0 0 0,-1 0-1 0 0,1 0 1 0 0,-1 0 0 0 0,1 0 0 0 0,-1 0 0 0 0,1 0-1 0 0,0 0 1 0 0,-1-1 0 0 0,1 1 0 0 0,-1 0-1 0 0,1 0 1 0 0,0 0 0 0 0,-1-1 0 0 0,-9-13-1563 0 0,9 11 1094 0 0,1 0 0 0 0,-1 0 1 0 0,0 0-1 0 0,1 0 1 0 0,0 0-1 0 0,0 0 0 0 0,0 0 1 0 0,0-6-1 0 0,1 4 120 0 0,-1-11-1159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3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8287 0 0,'0'0'382'0'0,"0"0"-8"0"0,0 0-32 0 0,0 0 750 0 0,0 0 352 0 0,0 0 76 0 0,0 0-55 0 0,0 0-288 0 0,0 0-121 0 0,0 0-28 0 0,0 0-72 0 0,0 0-285 0 0,0 0-126 0 0,0 0-29 0 0,0 0-4 0 0,0 0 0 0 0,14-8 1024 0 0,-10 5-1352 0 0,0 0-1 0 0,0 1 1 0 0,1-1 0 0 0,-1 1-1 0 0,1 0 1 0 0,0 0 0 0 0,0 1-1 0 0,5-2 1 0 0,3 1 904 0 0,26-2 1 0 0,-8 3-719 0 0,-12-1-370 0 0,-19 2 0 0 0,0 0 0 0 0,0 0 1 0 0,0 0-1 0 0,1 0 0 0 0,-1 0 0 0 0,0 0 1 0 0,0 0-1 0 0,1 0 0 0 0,-1 0 0 0 0,0 0 0 0 0,0 0 1 0 0,1 0-1 0 0,-1 0 0 0 0,0 0 0 0 0,0 0 0 0 0,1 0 1 0 0,-1 0-1 0 0,0 0 0 0 0,0 0 0 0 0,0 0 0 0 0,1 0 1 0 0,-1 0-1 0 0,0 0 0 0 0,0 0 0 0 0,1 1 1 0 0,-1-1-1 0 0,0 0 0 0 0,0 0 0 0 0,0 0 0 0 0,0 0 1 0 0,1 1-1 0 0,-1-1 0 0 0,0 0 0 0 0,0 0 0 0 0,0 0 1 0 0,0 1-1 0 0,0-1 0 0 0,0 0 0 0 0,1 0 0 0 0,-1 0 1 0 0,0 1-1 0 0,0-1 0 0 0,0 0 0 0 0,0 0 0 0 0,0 1 1 0 0,0-1-1 0 0,0 0 0 0 0,0 0 0 0 0,0 1 1 0 0,0-1-1 0 0,0 0 0 0 0,0 0 0 0 0,0 1 0 0 0,0-1 1 0 0,0 0-1 0 0,0 0 0 0 0,-1 0 0 0 0,1 1 0 0 0,-1 9-145 0 0,1-9-551 0 0,0-1-258 0 0,0 0-56 0 0,0 0-81 0 0,0 0-286 0 0,-6 4-1658 0 0,4-3 1499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4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13823 0 0,'0'0'630'0'0,"0"0"-13"0"0,1-1-393 0 0,3-2-57 0 0,-3 2 563 0 0,11-7 3418 0 0,-12 8-4070 0 0,0-1 0 0 0,1 1-1 0 0,-1 0 1 0 0,0 0 0 0 0,0 0 0 0 0,0-1-1 0 0,1 1 1 0 0,-1 0 0 0 0,0 0 0 0 0,0 0-1 0 0,1 0 1 0 0,-1 0 0 0 0,0 0 0 0 0,0 0-1 0 0,1 0 1 0 0,-1-1 0 0 0,0 1 0 0 0,0 0-1 0 0,1 0 1 0 0,-1 0 0 0 0,0 0 0 0 0,0 0-1 0 0,1 0 1 0 0,-1 1 0 0 0,0-1-1 0 0,0 0 1 0 0,1 0 0 0 0,-1 0 0 0 0,0 0-1 0 0,0 0 1 0 0,1 0 0 0 0,-1 0 0 0 0,0 0-1 0 0,0 1 1 0 0,1-1 0 0 0,-1 0 0 0 0,4 12 1364 0 0,-4 17-561 0 0,0-29-870 0 0,-1 13-8 0 0,-1 0 0 0 0,0-1-1 0 0,-1 1 1 0 0,0-1 0 0 0,-9 22 0 0 0,5-8 69 0 0,7-25 299 0 0,0-1 117 0 0,0 0 21 0 0,1 1-66 0 0,-1 0-437 0 0,0 0 0 0 0,1 0 0 0 0,-1 0 1 0 0,1 0-1 0 0,-1-1 0 0 0,1 1 0 0 0,-1 0 0 0 0,1-1 0 0 0,0 1 1 0 0,-1 0-1 0 0,1-1 0 0 0,0 1 0 0 0,-1-1 0 0 0,1 1 1 0 0,0-1-1 0 0,0 1 0 0 0,-1-1 0 0 0,1 1 0 0 0,0-1 1 0 0,0 0-1 0 0,0 1 0 0 0,0-1 0 0 0,0 0 0 0 0,0 0 0 0 0,0 0 1 0 0,1 0-1 0 0,1 1-8 0 0,2-1 2 0 0,0 1 0 0 0,1-1 0 0 0,-1 0 0 0 0,0 0 0 0 0,1 0 0 0 0,-1-1 0 0 0,9-2 0 0 0,38-12 0 0 0,-37 9 0 0 0,4 0 0 0 0,-2 3 0 0 0,-5 2-6770 0 0,-10 2 1242 0 0,-2-1-1110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4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18 17503 0 0,'0'0'399'0'0,"0"0"60"0"0,0 0 21 0 0,11-16 102 0 0,-11 16-565 0 0,0 0 0 0 0,0 0 1 0 0,0-1-1 0 0,0 1 0 0 0,1 0 0 0 0,-1 0 0 0 0,0 0 0 0 0,0 0 0 0 0,0 0 1 0 0,0 0-1 0 0,0 0 0 0 0,0 0 0 0 0,0 0 0 0 0,0-1 0 0 0,0 1 0 0 0,1 0 1 0 0,-1 0-1 0 0,0 0 0 0 0,0 0 0 0 0,0 0 0 0 0,0 0 0 0 0,0 0 0 0 0,0 0 1 0 0,1 0-1 0 0,-1 0 0 0 0,0 0 0 0 0,0 0 0 0 0,0 0 0 0 0,0 0 0 0 0,0 0 1 0 0,0 0-1 0 0,1 0 0 0 0,-1 0 0 0 0,0 0 0 0 0,0 0 0 0 0,0 0 0 0 0,0 0 1 0 0,0 0-1 0 0,0 0 0 0 0,0 1 0 0 0,1-1 0 0 0,-1 0 0 0 0,0 0 0 0 0,0 0 1 0 0,0 0-1 0 0,0 0 0 0 0,0 0 0 0 0,0 0 0 0 0,0 0 0 0 0,0 0 0 0 0,0 1 1 0 0,0-1-1 0 0,0 0 0 0 0,1 0 0 0 0,-1 0 0 0 0,3 12 2095 0 0,-2 13 960 0 0,-2 2-3072 0 0,-2-1 0 0 0,-2 1 0 0 0,0-1 0 0 0,-12 33 0 0 0,-4 9 0 0 0,-24 88 0 0 0,43-149 0 0 0,1-5 0 0 0,0 0 0 0 0,0 0 0 0 0,1 0 0 0 0,-1 0 0 0 0,1 0 0 0 0,-1 0 0 0 0,1 0 0 0 0,0 0 0 0 0,0 0 0 0 0,0 0 0 0 0,0 2 0 0 0,1 6 0 0 0,-1-10-12 0 0,0 0 0 0 0,0 1 0 0 0,0-1 1 0 0,0 0-1 0 0,0 0 0 0 0,0 1 0 0 0,0-1 0 0 0,0 0 0 0 0,0 0 0 0 0,0 1 0 0 0,0-1 0 0 0,0 0 0 0 0,0 0 1 0 0,0 1-1 0 0,0-1 0 0 0,0 0 0 0 0,0 0 0 0 0,0 1 0 0 0,0-1 0 0 0,1 0 0 0 0,-1 0 0 0 0,0 0 1 0 0,0 1-1 0 0,0-1 0 0 0,0 0 0 0 0,1 0 0 0 0,-1 0 0 0 0,0 1 0 0 0,0-1 0 0 0,1 0 0 0 0,-1 0 0 0 0,0 0 1 0 0,0 0-1 0 0,0 0 0 0 0,1 0 0 0 0,-1 0 0 0 0,0 0 0 0 0,1 1 0 0 0,-1-1 0 0 0,0 0 0 0 0,0 0 1 0 0,1 0-1 0 0,-1 0 0 0 0,0 0 0 0 0,0 0 0 0 0,1 0 0 0 0,-1-1 0 0 0,0 1 0 0 0,0 0 0 0 0,1 0 1 0 0,-1 0-1 0 0,0 0 0 0 0,1 0 0 0 0,7-6-1129 0 0,-2-1-362 0 0,3-3-4385 0 0,-2 4-1194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4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13823 0 0,'0'0'315'0'0,"0"0"45"0"0,0 0 21 0 0,0 0-49 0 0,6-2-208 0 0,8-6 1105 0 0,-12 7-852 0 0,0-1-1 0 0,1 1 0 0 0,-1 0 1 0 0,1 0-1 0 0,-1 0 1 0 0,5-1-1 0 0,14-6 1016 0 0,-16 6-656 0 0,-1 0 0 0 0,1 1 1 0 0,0-1-1 0 0,0 1 0 0 0,10-1 1 0 0,-14 2-641 0 0,0 0 1 0 0,1 0-1 0 0,-1 0 1 0 0,1 0-1 0 0,-1 0 1 0 0,0 1 0 0 0,1-1-1 0 0,-1 1 1 0 0,0-1-1 0 0,1 1 1 0 0,-1-1-1 0 0,0 1 1 0 0,0 0-1 0 0,1 0 1 0 0,-1-1-1 0 0,0 1 1 0 0,0 0-1 0 0,0 0 1 0 0,0 0-1 0 0,0 0 1 0 0,0 0-1 0 0,-1 1 1 0 0,1-1-1 0 0,0 0 1 0 0,0 0 0 0 0,0 2-1 0 0,4 10-96 0 0,-1 0 0 0 0,0 0 0 0 0,0 0 0 0 0,-2 1 0 0 0,1-1 0 0 0,-1 19 0 0 0,0-15 0 0 0,0 0 0 0 0,1 0 0 0 0,7 25 0 0 0,-1-14 0 0 0,18 45 0 0 0,-24-66 0 0 0,2 0 0 0 0,-34-48-5533 0 0,22 33-2654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4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15663 0 0,'0'0'719'0'0,"0"0"-20"0"0,0 0-306 0 0,0 0 371 0 0,0 0 209 0 0,0 0 41 0 0,0 0 8 0 0,0 0 2 0 0,1 1 0 0 0,-1 0-967 0 0,1 1-1 0 0,-1-1 1 0 0,1 1 0 0 0,-1-1-1 0 0,0 1 1 0 0,0-1 0 0 0,0 1-1 0 0,1-1 1 0 0,-1 0 0 0 0,0 1-1 0 0,-1-1 1 0 0,1 1 0 0 0,0-1-1 0 0,0 1 1 0 0,-1-1-1 0 0,0 3 1 0 0,0 0 185 0 0,-1 0 0 0 0,0-1 1 0 0,0 1-1 0 0,0 0 0 0 0,-6 5 0 0 0,1-1 234 0 0,0 0 0 0 0,-1 0 0 0 0,-17 12 0 0 0,1 0-476 0 0,19-15 0 0 0,-1-1 0 0 0,0 1 0 0 0,0-1 0 0 0,-10 6 0 0 0,-3 1-510 0 0,16-9 273 0 0,0 0 0 0 0,0 0 1 0 0,0 0-1 0 0,-1-1 0 0 0,1 1 0 0 0,-1-1 1 0 0,1 1-1 0 0,-1-1 0 0 0,1-1 0 0 0,-1 1 1 0 0,1 0-1 0 0,-8 0 0 0 0,-10-4-1786 0 0,-1 2-22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4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14 251 10135 0 0,'0'0'231'0'0,"0"0"29"0"0,0 0 19 0 0,-10-6 972 0 0,7 2 1700 0 0,3 3-2709 0 0,-1 0 0 0 0,2-1 0 0 0,-1 1 0 0 0,0-1 0 0 0,0 1 0 0 0,0-1 0 0 0,1 1 0 0 0,-1-1 0 0 0,0 1 0 0 0,1 0 0 0 0,-1-1 0 0 0,1 1 0 0 0,0 0 0 0 0,0-1 0 0 0,-1 1-1 0 0,1 0 1 0 0,0 0 0 0 0,0 0 0 0 0,0-1 0 0 0,0 1 0 0 0,0 0 0 0 0,0 0 0 0 0,1 1 0 0 0,1-2 0 0 0,2-2 306 0 0,1 0 0 0 0,0 1-1 0 0,12-5 1 0 0,-6 5-366 0 0,8 1-192 0 0,-7 0 10 0 0,0 1 0 0 0,20 1 0 0 0,30 0 0 0 0,125-12 2048 0 0,22-6-2048 0 0,-136 9 0 0 0,-25 2 0 0 0,52 1 0 0 0,128-1 0 0 0,221 1 0 0 0,-311 1 0 0 0,-56 8 0 0 0,-17-2 0 0 0,-37-2 0 0 0,45 6 0 0 0,-48-3 0 0 0,0-1 0 0 0,42-4 0 0 0,0 0 0 0 0,76-1 0 0 0,25 1 0 0 0,-154 3 0 0 0,0-1 0 0 0,0 0 0 0 0,25-7 0 0 0,-1 1 0 0 0,145-34 0 0 0,-30 5 0 0 0,-79 24 0 0 0,-69 11 377 0 0,-1 0-1 0 0,0 0 1 0 0,0 1-1 0 0,7-1 1 0 0,-35 8-264 0 0,13-4-1223 0 0,1 0-1 0 0,0 0 1 0 0,-12 1 0 0 0,-23 0-1417 0 0,0-1-29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4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89 13823 0 0,'0'0'315'0'0,"0"0"45"0"0,0 0 21 0 0,0-1-49 0 0,-1-6-220 0 0,1 5 158 0 0,0 0 0 0 0,0 0 0 0 0,0 0 0 0 0,0 0-1 0 0,1 0 1 0 0,-1 0 0 0 0,0 0 0 0 0,1 0 0 0 0,0 0-1 0 0,-1 0 1 0 0,1 1 0 0 0,0-1 0 0 0,0 0 0 0 0,0 0 0 0 0,1-1-1 0 0,5-9 1338 0 0,-6 10-1399 0 0,0 0 0 0 0,0 0 0 0 0,1 0 0 0 0,-1 1 0 0 0,1-1 0 0 0,-1 0 0 0 0,1 1 0 0 0,0-1 0 0 0,-1 1 0 0 0,1 0 0 0 0,0-1 0 0 0,0 1 0 0 0,0 0 0 0 0,0 0 0 0 0,0 0 0 0 0,3-1 0 0 0,3 0 531 0 0,0-1-1 0 0,15-2 1 0 0,-21 5-295 0 0,-3 1-406 0 0,0 1-1 0 0,1 0 0 0 0,-1-1 1 0 0,0 1-1 0 0,1 0 1 0 0,-1 0-1 0 0,1-1 1 0 0,-1 3-1 0 0,-1 5 241 0 0,1-6-208 0 0,-1 1 1 0 0,0-2 0 0 0,1 1-1 0 0,-1 0 1 0 0,0 0 0 0 0,0-1-1 0 0,0 1 1 0 0,-1-1 0 0 0,1 1-1 0 0,-1-1 1 0 0,1 0 0 0 0,-5 3-1 0 0,2-2 7 0 0,0-1-1 0 0,0 0 0 0 0,0 0 1 0 0,-1 0-1 0 0,1 0 0 0 0,0-1 0 0 0,-1 0 1 0 0,-6 1-1 0 0,5-2-76 0 0,6 0 0 0 0,1 0 0 0 0,0 0 0 0 0,-1 0 0 0 0,1 0 0 0 0,0 0 0 0 0,0-1 0 0 0,-1 1 0 0 0,1 0 0 0 0,0 0 0 0 0,-1 0 0 0 0,1 0 0 0 0,0 0 0 0 0,0 0 0 0 0,-1 0 0 0 0,1-1 0 0 0,0 1 0 0 0,0 0 0 0 0,-1 0 0 0 0,1 0 0 0 0,0-1 0 0 0,0 1 0 0 0,0 0 0 0 0,0 0 0 0 0,-1-1 0 0 0,1 1 0 0 0,0 0 0 0 0,0 0 0 0 0,0-1 0 0 0,0 1 0 0 0,0 0 0 0 0,0 0 0 0 0,-1-1 0 0 0,1 1 0 0 0,0 0 0 0 0,0-1 0 0 0,0 1 0 0 0,0 0 0 0 0,0 0 0 0 0,0-1 0 0 0,0 1 0 0 0,0 0 0 0 0,1-1 0 0 0,-1 1 0 0 0,0 0 0 0 0,0 0 0 0 0,0-1 0 0 0,0 1 0 0 0,0-1 0 0 0,2-5 0 0 0,1 0 0 0 0,-2 2 0 0 0,-1 8-201 0 0,0-3-850 0 0,0-1-385 0 0,0 0-79 0 0,0 0-18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4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101 528 4607 0 0,'0'0'208'0'0,"0"0"67"0"0,0 0 154 0 0,0 0 69 0 0,0 0 12 0 0,-3-8 2118 0 0,4-13-621 0 0,2 1 0 0 0,0 0 0 0 0,1 0 0 0 0,1 0 0 0 0,10-24 0 0 0,7-30 211 0 0,-11 36-1142 0 0,21-48 0 0 0,41-84-633 0 0,-72 168 45 0 0,-1-2-61 0 0,-1 4 136 0 0,-3 3-436 0 0,0 0-127 0 0,0 0 0 0 0,0 0 0 0 0,1 1 0 0 0,-1 0 0 0 0,1 0 0 0 0,0 0 0 0 0,0 0 0 0 0,0 0 0 0 0,-2 6 0 0 0,-8 11 0 0 0,-8 9 0 0 0,-31 64 0 0 0,-6 39 0 0 0,35-80 0 0 0,11-26 0 0 0,2 1 0 0 0,1 0 0 0 0,1 0 0 0 0,1 0 0 0 0,2 1 0 0 0,-2 31 0 0 0,6-46 0 0 0,0-1 0 0 0,1 1 0 0 0,1-1 0 0 0,0 0 0 0 0,1 1 0 0 0,4 13 0 0 0,-5-23 0 0 0,0 0 0 0 0,1 0 0 0 0,-1-1 0 0 0,1 1 0 0 0,0 0 0 0 0,0-1 0 0 0,0 1 0 0 0,1-1 0 0 0,-1 1 0 0 0,1-1 0 0 0,0 0 0 0 0,0 0 0 0 0,0-1 0 0 0,0 1 0 0 0,0 0 0 0 0,0-1 0 0 0,1 0 0 0 0,-1 0 0 0 0,1 0 0 0 0,0 0 0 0 0,0-1 0 0 0,-1 1 0 0 0,1-1 0 0 0,5 1 0 0 0,-3 0 0 0 0,1-1 0 0 0,-1-1 0 0 0,0 1 0 0 0,1-1 0 0 0,-1 0 0 0 0,1 0 0 0 0,-1-1 0 0 0,1 0 0 0 0,-1 0 0 0 0,0 0 0 0 0,0-1 0 0 0,10-4 0 0 0,-5 2 0 0 0,-1-1 0 0 0,0 0 0 0 0,0-1 0 0 0,0 0 0 0 0,-1-1 0 0 0,0 0 0 0 0,15-15 0 0 0,-19 17 0 0 0,-1 0 0 0 0,0 0 0 0 0,0 0 0 0 0,-1 0 0 0 0,1-1 0 0 0,-1 1 0 0 0,0-1 0 0 0,-1 0 0 0 0,1 0 0 0 0,-1 0 0 0 0,0 0 0 0 0,-1-1 0 0 0,0 1 0 0 0,0 0 0 0 0,1-10 0 0 0,-2 14 56 0 0,0-1 0 0 0,-1 1-1 0 0,1 0 1 0 0,0 0 0 0 0,-1 0 0 0 0,1-1 0 0 0,-1 1-1 0 0,0 0 1 0 0,1 0 0 0 0,-1 0 0 0 0,0 0-1 0 0,0 0 1 0 0,-1 0 0 0 0,1 0 0 0 0,0 1 0 0 0,-1-1-1 0 0,-2-2 1 0 0,3 3-15 0 0,0 0 0 0 0,0 0 0 0 0,-1 0 1 0 0,1 0-1 0 0,-1 1 0 0 0,1-1 0 0 0,-1 0 0 0 0,1 1 0 0 0,-1-1 0 0 0,1 1 0 0 0,-1 0 1 0 0,0-1-1 0 0,1 1 0 0 0,-1 0 0 0 0,0 0 0 0 0,1 0 0 0 0,-1 0 0 0 0,1 0 0 0 0,-1 1 0 0 0,0-1 1 0 0,1 0-1 0 0,-1 1 0 0 0,1-1 0 0 0,-3 2 0 0 0,-11 5-217 0 0,1 0-1 0 0,0 2 1 0 0,0 0 0 0 0,0 0-1 0 0,1 1 1 0 0,1 1 0 0 0,0 0-1 0 0,0 0 1 0 0,1 2 0 0 0,1-1-1 0 0,-12 18 1 0 0,21-27-57 0 0,-1-1 1 0 0,1 0-1 0 0,0 1 0 0 0,-1-1 1 0 0,1 0-1 0 0,1 1 0 0 0,-1 0 1 0 0,0-1-1 0 0,1 1 0 0 0,-1 3 1 0 0,3 7-6861 0 0,2-4-619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4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15663 0 0,'0'0'356'0'0,"0"0"50"0"0,0 0 20 0 0,0 0-42 0 0,2-1-250 0 0,1 0 113 0 0,0 0 0 0 0,0 0 1 0 0,0 0-1 0 0,-1 0 0 0 0,1-1 1 0 0,0 0-1 0 0,-1 1 1 0 0,1-1-1 0 0,2-3 0 0 0,-2 2 136 0 0,-2 2-187 0 0,1 1 0 0 0,-1-1 0 0 0,0 0 0 0 0,0 1 0 0 0,1-1 0 0 0,-1 1 0 0 0,1-1 0 0 0,-1 1 0 0 0,0 0 0 0 0,3 0 0 0 0,4-2 326 0 0,-7 1-484 0 0,0 1-1 0 0,0-1 1 0 0,0 1 0 0 0,1 0-1 0 0,-1 0 1 0 0,0-1 0 0 0,0 1-1 0 0,0 0 1 0 0,1 0-1 0 0,-1 0 1 0 0,0 0 0 0 0,0 0-1 0 0,1 1 1 0 0,-1-1 0 0 0,0 0-1 0 0,0 0 1 0 0,0 1 0 0 0,1-1-1 0 0,-1 1 1 0 0,2 1-1 0 0,-1-1 110 0 0,0 1 0 0 0,0-1-1 0 0,-1 1 1 0 0,1 0-1 0 0,0 0 1 0 0,-1 0 0 0 0,1 0-1 0 0,-1 0 1 0 0,2 4 0 0 0,2 5 452 0 0,-1 0 1 0 0,0 0 0 0 0,3 18 0 0 0,-6-22-544 0 0,51 210-56 0 0,-23-121 72 0 0,-28-95 299 0 0,0 5 197 0 0,3-1 128 0 0,5 31-355 0 0,-8-27-341 0 0,-1-2-64 0 0,0-5-273 0 0,0-2-138 0 0,0 0-33 0 0,0 0 65 0 0,10-25-697 0 0,-9 7-3473 0 0,-1 9-3575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4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44 17503 0 0,'0'0'399'0'0,"0"0"60"0"0,0 0 21 0 0,1-1-59 0 0,10-20-120 0 0,5 0 3362 0 0,-16 20-2998 0 0,0 1-121 0 0,0 0-28 0 0,0 0-72 0 0,-7 4 171 0 0,-19 13-296 0 0,2 1-1 0 0,-42 41 1 0 0,42-36-103 0 0,-1-2 1 0 0,-34 24-1 0 0,45-35-4511 0 0,14-10-4234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5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0,'0'0'719'0'0,"0"0"-20"0"0,0 0-374 0 0,0 0 84 0 0,0 0 82 0 0,0 0 18 0 0,0 0 3 0 0,0 0 0 0 0,0 0 0 0 0,1 2 0 0 0,13 16-2749 0 0,-12-17 82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5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15 10135 0 0,'0'0'231'0'0,"0"0"29"0"0,0 0 19 0 0,-11-12-103 0 0,6 10 5894 0 0,0 3-5754 0 0,-1 1 0 0 0,0-1 0 0 0,1 2 1 0 0,-1-1-1 0 0,1 1 0 0 0,-1-1 0 0 0,1 1 0 0 0,0 1 0 0 0,0-1 0 0 0,1 1 0 0 0,-1 0 0 0 0,1 0 0 0 0,-7 7 0 0 0,-1 4 129 0 0,0 0 0 0 0,-19 34 0 0 0,14-15-293 0 0,1 1 0 0 0,2 1 0 0 0,-18 73 0 0 0,-13 114 1288 0 0,41-192-1353 0 0,1 0-1 0 0,2 0 0 0 0,1 0 1 0 0,5 39-1 0 0,-3-54-68 0 0,1 0-1 0 0,0 0 1 0 0,1 0 0 0 0,1 0-1 0 0,0-1 1 0 0,1 0-1 0 0,1 0 1 0 0,0-1-1 0 0,18 26 1 0 0,-19-32-472 0 0,1 0-1 0 0,0-1 1 0 0,0 0 0 0 0,13 10-1 0 0,-14-13-193 0 0,-1-1 0 0 0,0 0 0 0 0,1 0 0 0 0,-1 0 0 0 0,1-1 0 0 0,0 0 0 0 0,0 0 0 0 0,9 2 0 0 0,4-2-6872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5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 10135 0 0,'0'0'231'0'0,"0"0"29"0"0,3-1 19 0 0,59-13 1877 0 0,-58 13-1864 0 0,1 0 1 0 0,-1 0-1 0 0,1 0 0 0 0,-1 0 1 0 0,1 0-1 0 0,-1 1 1 0 0,1 0-1 0 0,-1 0 1 0 0,1 0-1 0 0,-1 1 0 0 0,1-1 1 0 0,-1 1-1 0 0,1 0 1 0 0,7 3-1 0 0,-9-2-100 0 0,-1-1 0 0 0,0 0 0 0 0,0 1-1 0 0,0-1 1 0 0,-1 1 0 0 0,1 0 0 0 0,0-1-1 0 0,-1 1 1 0 0,1 0 0 0 0,-1 0 0 0 0,1 0 0 0 0,-1 0-1 0 0,2 5 1 0 0,10 28 1051 0 0,21 114 2611 0 0,-28-116-3532 0 0,6 21-304 0 0,9 60-20 0 0,-12 16 1006 0 0,-9-105-747 0 0,-1 1 0 0 0,-1-1 0 0 0,-6 29 0 0 0,5-40-255 0 0,-1-1 1 0 0,-1-1-1 0 0,0 1 0 0 0,0-1 0 0 0,-1 0 0 0 0,-1 0 1 0 0,0 0-1 0 0,-14 16 0 0 0,5-9-3 0 0,-2 0 0 0 0,0-1 0 0 0,-34 25 0 0 0,43-36-780 0 0,-1 0 0 0 0,0-1 0 0 0,0 0-1 0 0,0-1 1 0 0,-1 0 0 0 0,0-1 0 0 0,-13 4 0 0 0,16-7-754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5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0 410 8287 0 0,'0'0'382'0'0,"0"0"-8"0"0,2-16-226 0 0,0 6 984 0 0,1 1 0 0 0,0 0 0 0 0,1 0 0 0 0,7-13 0 0 0,7-17 2308 0 0,40-99 888 0 0,-16 45-3356 0 0,-18 28 1004 0 0,-51 115-1976 0 0,8 1 0 0 0,2 1 0 0 0,2 0 0 0 0,3 1 0 0 0,2 0 0 0 0,-3 56 0 0 0,13-98 0 0 0,0-11 0 0 0,0 0 0 0 0,0 0 0 0 0,0 0 0 0 0,0 0 0 0 0,0-1 0 0 0,0 1 0 0 0,0 0 0 0 0,0 0 0 0 0,1 0 0 0 0,-1 0 0 0 0,0 0 0 0 0,0 0 0 0 0,0 0 0 0 0,0 0 0 0 0,0 0 0 0 0,0 0 0 0 0,1 0 0 0 0,-1 0 0 0 0,0 0 0 0 0,0 0 0 0 0,0 0 0 0 0,0 0 0 0 0,0 0 0 0 0,0 0 0 0 0,1 0 0 0 0,-1 0 0 0 0,0 0 0 0 0,0 0 0 0 0,0 0 0 0 0,0 0 0 0 0,0 0 0 0 0,0 0 0 0 0,1 0 0 0 0,-1 0 0 0 0,0 0 0 0 0,0 0 0 0 0,0 0 0 0 0,0 0 0 0 0,0 0 0 0 0,0 0 0 0 0,0 0 0 0 0,1 1 0 0 0,-1-1 0 0 0,0 0 0 0 0,0 0 0 0 0,0 0 0 0 0,0 0 0 0 0,0 0 0 0 0,0 0 0 0 0,0 0 0 0 0,0 1 0 0 0,0-1 0 0 0,0 0 0 0 0,0 0 0 0 0,0 0 0 0 0,0 0 0 0 0,0 0 0 0 0,0 0 0 0 0,0 1 0 0 0,0-1 0 0 0,0 0 0 0 0,0 0 0 0 0,0 0 0 0 0,0 0 0 0 0,0 1 0 0 0,7-10 0 0 0,-7 9 0 0 0,35-46 24 0 0,2 2 0 0 0,47-43 0 0 0,-78 81 99 0 0,1 1 0 0 0,0-1 0 0 0,0 1 0 0 0,1 1-1 0 0,-1-1 1 0 0,11-3 0 0 0,-17 7 385 0 0,-1 1-65 0 0,10 17-278 0 0,-5-5-165 0 0,-4-10 0 0 0,0 0 0 0 0,0 0 0 0 0,0 0 0 0 0,0 0 0 0 0,0 0 0 0 0,-1 0 0 0 0,1 0 0 0 0,-1 0 0 0 0,1 0 0 0 0,-1 0 0 0 0,0 0 0 0 0,0 0 0 0 0,0 0 0 0 0,0 1 0 0 0,0-1 0 0 0,-1 3 0 0 0,0-4 0 0 0,1 0 0 0 0,0 0 0 0 0,0 0 0 0 0,-1 0 0 0 0,1 0 0 0 0,0 0 0 0 0,-1 0 0 0 0,1-1 0 0 0,-1 1 0 0 0,1 0 0 0 0,-1 0 0 0 0,1 0 0 0 0,-1-1 0 0 0,0 1 0 0 0,0 0 0 0 0,1-1 0 0 0,-1 1 0 0 0,-1 0 0 0 0,-1 1 0 0 0,-4 6 0 0 0,-1-1 0 0 0,0-1 0 0 0,0 1 0 0 0,0-1 0 0 0,0-1 0 0 0,-1 1 0 0 0,0-1 0 0 0,-10 3 0 0 0,18-7 0 0 0,0-1 0 0 0,0 1 0 0 0,1-1 0 0 0,-1 1 0 0 0,0-1 0 0 0,0 0 0 0 0,0 0 0 0 0,1 1 0 0 0,-1-1 0 0 0,0 0 0 0 0,0 0 0 0 0,0 0 0 0 0,0 0 0 0 0,1 0 0 0 0,-1 0 0 0 0,0 0 0 0 0,0 0 0 0 0,0 0 0 0 0,-1-1 0 0 0,-12-1 0 0 0,13 2 0 0 0,1 0 0 0 0,-1 0 0 0 0,1-1 0 0 0,0 1 0 0 0,-1 0 0 0 0,1 0 0 0 0,0 0 0 0 0,-1 0 0 0 0,1 0 0 0 0,0 0 0 0 0,-1 0 0 0 0,1 0 0 0 0,-1 0 0 0 0,1 1 0 0 0,0-1 0 0 0,-1 0 0 0 0,1 0 0 0 0,0 0 0 0 0,-1 0 0 0 0,1 0 0 0 0,0 1 0 0 0,-1-1 0 0 0,1 0 0 0 0,0 0 0 0 0,-1 1 0 0 0,1-1 0 0 0,0 0 0 0 0,0 0 0 0 0,-1 1 0 0 0,1-1 0 0 0,0 0 0 0 0,0 1 0 0 0,0-1 0 0 0,0 0 0 0 0,-1 1 0 0 0,1-1 0 0 0,0 0 0 0 0,0 1 0 0 0,0-1 0 0 0,0 0 0 0 0,0 2 0 0 0,0-2 0 0 0,-3 5 0 0 0,1 1 0 0 0,0 0 0 0 0,1 0 0 0 0,-1 0 0 0 0,1 0 0 0 0,0 0 0 0 0,1 0 0 0 0,0 0 0 0 0,0 0 0 0 0,0 0 0 0 0,0 0 0 0 0,1 0 0 0 0,0 1 0 0 0,0-2 0 0 0,1 1 0 0 0,3 8 0 0 0,-5-13 0 0 0,0 0 0 0 0,0 0 0 0 0,0 0 0 0 0,0 0 0 0 0,1 0 0 0 0,-1 0 0 0 0,0 0 0 0 0,0-1 0 0 0,1 1 0 0 0,-1 0 0 0 0,1 0 0 0 0,-1 0 0 0 0,1-1 0 0 0,-1 1 0 0 0,1 0 0 0 0,0 0 0 0 0,0 0 0 0 0,1 0 0 0 0,9 8 0 0 0,-6-9 0 0 0,-4-1 0 0 0,2 1-322 0 0,0 0 0 0 0,0 0 0 0 0,0 0 0 0 0,0 0 0 0 0,0-1 1 0 0,0 0-1 0 0,0 1 0 0 0,0-1 0 0 0,0 0 0 0 0,0 0 0 0 0,3-3 0 0 0,27-19-6560 0 0,-28 19 5887 0 0,5-5-4737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5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42 13823 0 0,'0'0'315'0'0,"0"0"45"0"0,0 0 21 0 0,0-2-49 0 0,0-3-81 0 0,0 4-110 0 0,0 1 0 0 0,0-1-1 0 0,1 1 1 0 0,-1-1 0 0 0,0 0 0 0 0,0 1 0 0 0,0-1-1 0 0,1 1 1 0 0,-1-1 0 0 0,0 0 0 0 0,0 1 0 0 0,1-1 0 0 0,-1 1-1 0 0,1-2 1 0 0,0 1 459 0 0,0-1-1 0 0,0 1 1 0 0,0 0-1 0 0,0-1 1 0 0,0 0 0 0 0,-1 1-1 0 0,1-1 1 0 0,0 1-1 0 0,0-4 1 0 0,-1 3-218 0 0,0 2 114 0 0,0 0 15 0 0,1 0-68 0 0,24-3-266 0 0,-23 3-172 0 0,1-1 1 0 0,-1 1-1 0 0,0 0 1 0 0,1-1-1 0 0,-1 1 1 0 0,1 0-1 0 0,-1 1 1 0 0,0-1-1 0 0,1 0 1 0 0,2 1-1 0 0,1 0 357 0 0,-1-1 0 0 0,1 0 0 0 0,0 0 1 0 0,9-2-1 0 0,-14 2-354 0 0,-1 0-1 0 0,1 0 1 0 0,0 0 0 0 0,0 0 0 0 0,0 0 0 0 0,0 0-1 0 0,0 0 1 0 0,-1 0 0 0 0,1 0 0 0 0,0 1-1 0 0,0-1 1 0 0,0 0 0 0 0,0 1 0 0 0,-1-1 0 0 0,1 0-1 0 0,0 1 1 0 0,0-1 0 0 0,-1 1 0 0 0,1-1 0 0 0,0 2-1 0 0,20 9-5 0 0,-18-10-2 0 0,-2 0 0 0 0,0-1 0 0 0,0 1 0 0 0,0-1 0 0 0,0 1 0 0 0,0 0 0 0 0,0-1 0 0 0,0 1 0 0 0,0 0 0 0 0,0 0 0 0 0,0-1 0 0 0,0 1 0 0 0,0 0 0 0 0,-1 0 0 0 0,1 0 0 0 0,0 0 0 0 0,-1 0 0 0 0,1 1 0 0 0,-1-1 0 0 0,1 0 0 0 0,-1 0 0 0 0,1 0 0 0 0,0 3 0 0 0,0-1 0 0 0,0-2 0 0 0,-1-1 0 0 0,1 1 0 0 0,-1 0 0 0 0,0 0 0 0 0,1 0 0 0 0,-1 0 0 0 0,0 0 0 0 0,0 0 0 0 0,0 0 0 0 0,0 0 0 0 0,0 0 0 0 0,0 0 0 0 0,0 0 0 0 0,0 0 0 0 0,0 0 0 0 0,0 0 0 0 0,-1 0 0 0 0,1 0 0 0 0,0 0 0 0 0,-1 0 0 0 0,1 0 0 0 0,0 0 0 0 0,-1 0 0 0 0,-1 6 0 0 0,-1-1 0 0 0,1 0 0 0 0,-1 0 0 0 0,0 0 0 0 0,0 0 0 0 0,-1-1 0 0 0,0 1 0 0 0,0-1 0 0 0,0 0 0 0 0,0 0 0 0 0,-1-1 0 0 0,0 1 0 0 0,0-1 0 0 0,0 0 0 0 0,-1 0 0 0 0,1-1 0 0 0,-10 5 0 0 0,3 0 0 0 0,10-6 0 0 0,-1 0 0 0 0,0-1 0 0 0,1 1 0 0 0,-1 0 0 0 0,0-1 0 0 0,0 0 0 0 0,-4 2 0 0 0,7-3 0 0 0,0 0 0 0 0,0-1 0 0 0,0 1 0 0 0,0 0 0 0 0,0 0 0 0 0,-1 0 0 0 0,1 0 0 0 0,0 0 0 0 0,0 0 0 0 0,0 0 0 0 0,0 0 0 0 0,0 0 0 0 0,0 0 0 0 0,-1 0 0 0 0,1 0 0 0 0,0 1 0 0 0,0-1 0 0 0,0 0 0 0 0,0 0 0 0 0,0 0 0 0 0,0 0 0 0 0,0 0 0 0 0,-1 0 0 0 0,1 0 0 0 0,0 0 0 0 0,0 0 0 0 0,0 0 0 0 0,0 0 0 0 0,0 0 0 0 0,0 1 0 0 0,0-1 0 0 0,0 0 0 0 0,0 0 0 0 0,0 0 0 0 0,-1 0 0 0 0,1 0 0 0 0,0 0 0 0 0,0 0 0 0 0,0 1 0 0 0,0-1 0 0 0,0 0 0 0 0,0 0 0 0 0,0 0 0 0 0,0 0 0 0 0,0 0 0 0 0,0 0 0 0 0,0 1 0 0 0,0-1 0 0 0,0 0 0 0 0,0 0 0 0 0,16 6 0 0 0,-12-5 0 0 0,-1 0 0 0 0,-1-1 0 0 0,0 1 0 0 0,0-1 0 0 0,0 1 0 0 0,0 0 0 0 0,1 0 0 0 0,-1 0 0 0 0,0 0 0 0 0,0 0 0 0 0,-1 1 0 0 0,1-1 0 0 0,0 0 0 0 0,0 1 0 0 0,-1-1 0 0 0,1 1 0 0 0,0 0 0 0 0,-1 0 0 0 0,0-1 0 0 0,3 5 0 0 0,0 3 0 0 0,-3-6 0 0 0,0-1 0 0 0,0 0 0 0 0,0 1 0 0 0,0-1 0 0 0,0 1 0 0 0,-1-1 0 0 0,1 1 0 0 0,-1-1 0 0 0,1 1 0 0 0,-1 0 0 0 0,0-1 0 0 0,0 1 0 0 0,-1-1 0 0 0,1 1 0 0 0,0-1 0 0 0,-1 1 0 0 0,0-1 0 0 0,1 1 0 0 0,-1-1 0 0 0,0 1 0 0 0,0-1 0 0 0,-3 4 0 0 0,1-2 0 0 0,0 0 0 0 0,-1 0 0 0 0,0-1 0 0 0,-6 6 0 0 0,4-7-337 0 0,0 1 1 0 0,-1-1-1 0 0,1 0 0 0 0,0 0 1 0 0,-11 0-1 0 0,10-1-627 0 0,0 0-1 0 0,-1-1 1 0 0,1 0-1 0 0,-1 0 1 0 0,1-1-1 0 0,-1 0 1 0 0,-13-4-1 0 0,9 0-6747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5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0 368 11975 0 0,'0'0'547'0'0,"0"0"-11"0"0,6 0 511 0 0,-2-1 2385 0 0,35-14 681 0 0,-31 12-3563 0 0,1 0 0 0 0,0-1 0 0 0,-1 1 1 0 0,0-2-1 0 0,15-9 0 0 0,-3 0-156 0 0,26-14 0 0 0,13-10 874 0 0,-37 22-1048 0 0,-2-1 0 0 0,0 0 0 0 0,-1-2-1 0 0,0-1 1 0 0,-2 0 0 0 0,20-30 0 0 0,-37 50-211 0 0,2-3 70 0 0,0 0 0 0 0,0-1 0 0 0,0 1 0 0 0,-1 0 0 0 0,1-1 1 0 0,-1 1-1 0 0,0-1 0 0 0,0 1 0 0 0,0-1 0 0 0,-1 1 1 0 0,1-1-1 0 0,-1 0 0 0 0,0-6 0 0 0,-1 2-79 0 0,0 7 0 0 0,1 0 0 0 0,0 0 0 0 0,-1 0 0 0 0,1 0 0 0 0,-1 0 0 0 0,1 0 0 0 0,-1 1 0 0 0,0-1 0 0 0,1 0 0 0 0,-1 0 0 0 0,0 0 0 0 0,1 1 0 0 0,-1-1 0 0 0,0 0 0 0 0,0 1 0 0 0,0-1 0 0 0,0 0 0 0 0,0 1 0 0 0,0-1 0 0 0,0 1 0 0 0,0 0 0 0 0,0-1 0 0 0,0 1 0 0 0,0 0 0 0 0,0 0 0 0 0,0-1 0 0 0,0 1 0 0 0,0 0 0 0 0,0 0 0 0 0,0 0 0 0 0,0 0 0 0 0,0 0 0 0 0,0 0 0 0 0,-1 1 0 0 0,0-1 0 0 0,-3 2 0 0 0,0-1 0 0 0,0 1 0 0 0,0 0 0 0 0,0 0 0 0 0,1 1 0 0 0,-1 0 0 0 0,-8 6 0 0 0,4-3 0 0 0,-2 2 0 0 0,0 1 0 0 0,1 0 0 0 0,1 1 0 0 0,-1 0 0 0 0,1 1 0 0 0,1-1 0 0 0,-11 20 0 0 0,7-12 0 0 0,4-6 0 0 0,1-1 0 0 0,1 2 0 0 0,0-1 0 0 0,1 1 0 0 0,0 0 0 0 0,1 0 0 0 0,0 0 0 0 0,1 1 0 0 0,1-1 0 0 0,-2 16 0 0 0,4-25 0 0 0,0 0 0 0 0,0 0 0 0 0,1 1 0 0 0,-1-1 0 0 0,1 0 0 0 0,0 0 0 0 0,0 0 0 0 0,1 0 0 0 0,-1 0 0 0 0,1 0 0 0 0,0 0 0 0 0,0 0 0 0 0,0-1 0 0 0,0 1 0 0 0,1-1 0 0 0,-1 0 0 0 0,1 1 0 0 0,0-1 0 0 0,0 0 0 0 0,0 0 0 0 0,0-1 0 0 0,1 1 0 0 0,-1-1 0 0 0,1 0 0 0 0,5 3 0 0 0,-1-1 0 0 0,0-1 0 0 0,0 1 0 0 0,1-2 0 0 0,-1 1 0 0 0,1-1 0 0 0,0 0 0 0 0,0-1 0 0 0,0 0 0 0 0,0-1 0 0 0,-1 0 0 0 0,13-1 0 0 0,0-1 11 0 0,-14 2-24 0 0,0 0 0 0 0,0-1-1 0 0,0 0 1 0 0,0 0 0 0 0,0-1 0 0 0,0 0 0 0 0,0 0 0 0 0,0-1 0 0 0,-1 1 0 0 0,11-7 0 0 0,-9 3-1348 0 0,0 0 1 0 0,0-1-1 0 0,0 0 1 0 0,-1-1 0 0 0,8-10-1 0 0,-10 10-175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5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11975 0 0,'0'0'267'0'0,"0"0"42"0"0,0 0 17 0 0,0 0-28 0 0,-2-4 321 0 0,3 2 4394 0 0,11-2-4339 0 0,0 1 1 0 0,1 0-1 0 0,0 1 0 0 0,0 1 0 0 0,-1 0 1 0 0,1 1-1 0 0,0 0 0 0 0,0 1 1 0 0,25 5-1 0 0,-28-4-827 0 0,3 0 322 0 0,10 0-4370 0 0,-23-2 2667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5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48 17503 0 0,'0'0'399'0'0,"0"-16"1106"0"0,0 15-1445 0 0,0-1 79 0 0,0 0 1 0 0,0-1 0 0 0,0 1-1 0 0,0 0 1 0 0,1-1 0 0 0,-1 1-1 0 0,1 0 1 0 0,0 0 0 0 0,0-3-1 0 0,0 4 373 0 0,-1 1 0 0 0,0 0 0 0 0,0 0 0 0 0,2-4 1800 0 0,-4 10-1525 0 0,-36 57-168 0 0,-28 49 367 0 0,58-95-986 0 0,1 0 0 0 0,0 0 0 0 0,2 0 0 0 0,0 1 0 0 0,-4 28 0 0 0,1-10 0 0 0,6-28 0 0 0,0 0 0 0 0,1 0 0 0 0,-1 0 0 0 0,2 0 0 0 0,-1 1 0 0 0,1-1 0 0 0,0 0 0 0 0,2 13 0 0 0,2-2 0 0 0,-1-6 0 0 0,-1-1 0 0 0,2 1 0 0 0,6 15 0 0 0,-9-25 0 0 0,0 0 0 0 0,1 0 0 0 0,0 0 0 0 0,-1 0 0 0 0,1-1 0 0 0,0 1 0 0 0,1-1 0 0 0,-1 1 0 0 0,0-1 0 0 0,1 0 0 0 0,-1 1 0 0 0,1-1 0 0 0,0-1 0 0 0,-1 1 0 0 0,1 0 0 0 0,0-1 0 0 0,6 3 0 0 0,-4-2 0 0 0,1 0 0 0 0,-1-1 0 0 0,1 0 0 0 0,0 0 0 0 0,-1 0 0 0 0,1-1 0 0 0,0 0 0 0 0,-1 0 0 0 0,1 0 0 0 0,0-1 0 0 0,-1 1 0 0 0,1-2 0 0 0,-1 1 0 0 0,1 0 0 0 0,5-3 0 0 0,-5 2 85 0 0,0-1 1 0 0,0 0-1 0 0,0 0 0 0 0,0 0 1 0 0,-1-1-1 0 0,1 1 0 0 0,-1-1 1 0 0,0-1-1 0 0,0 1 0 0 0,0-1 1 0 0,6-7-1 0 0,-9 9-36 0 0,0 0 0 0 0,0-1-1 0 0,0 1 1 0 0,0 0 0 0 0,0-1 0 0 0,-1 0-1 0 0,1 1 1 0 0,-1-1 0 0 0,0 0 0 0 0,0 1-1 0 0,0-1 1 0 0,-1 0 0 0 0,1 0 0 0 0,-1 0-1 0 0,0 0 1 0 0,0 0 0 0 0,-1 0 0 0 0,1 1 0 0 0,-1-1-1 0 0,-2-7 1 0 0,3 9-49 0 0,-1 0 0 0 0,0 0 0 0 0,0 0 0 0 0,0 0 0 0 0,0 0 0 0 0,0 1 0 0 0,0-1 0 0 0,0 0 0 0 0,0 1 0 0 0,-1-1 0 0 0,1 1 0 0 0,-1-1 0 0 0,1 1 0 0 0,-1-1 0 0 0,0 1 0 0 0,0 0 0 0 0,1 0 0 0 0,-1 0 0 0 0,0 0 0 0 0,0 0 0 0 0,0 1 0 0 0,0-1 0 0 0,0 1 0 0 0,0-1 0 0 0,0 1 0 0 0,0-1 0 0 0,0 1 0 0 0,0 0 0 0 0,0 0 0 0 0,0 0 0 0 0,0 0 0 0 0,-1 1 0 0 0,1-1 0 0 0,-3 1 0 0 0,-7 2 0 0 0,1 1 0 0 0,-1 0 0 0 0,1 0 0 0 0,-18 10 0 0 0,25-12 0 0 0,-1 1-202 0 0,0 0 0 0 0,0 1 0 0 0,0-1 1 0 0,1 1-1 0 0,0-1 0 0 0,0 2 0 0 0,0-1 0 0 0,0 0 0 0 0,0 1 0 0 0,1-1 0 0 0,0 1 1 0 0,0 0-1 0 0,0 0 0 0 0,1 0 0 0 0,0 1 0 0 0,-3 6 0 0 0,5-11 56 0 0,0-1 0 0 0,0 0-1 0 0,0 1 1 0 0,0-1 0 0 0,0 1 0 0 0,0-1-1 0 0,0 1 1 0 0,0-1 0 0 0,0 1 0 0 0,1-1-1 0 0,-1 0 1 0 0,0 1 0 0 0,0-1 0 0 0,0 1-1 0 0,0-1 1 0 0,1 0 0 0 0,-1 1 0 0 0,0-1-1 0 0,0 1 1 0 0,1-1 0 0 0,-1 0 0 0 0,0 1-1 0 0,1-1 1 0 0,-1 0 0 0 0,0 0 0 0 0,1 1-1 0 0,-1-1 1 0 0,0 0 0 0 0,1 0 0 0 0,-1 0-1 0 0,1 1 1 0 0,13 2-2834 0 0,-11-3 2958 0 0,19 2-2536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5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11975 0 0,'0'0'547'0'0,"1"0"-11"0"0,7-2-344 0 0,2-3 196 0 0,-9 2-415 0 0,-1 2 78 0 0,0 1 0 0 0,0 0 1 0 0,0 0-1 0 0,0 0 1 0 0,0 0-1 0 0,0 0 0 0 0,0 0 1 0 0,0 0-1 0 0,0 0 1 0 0,0-1-1 0 0,0 1 0 0 0,0 0 1 0 0,0 0-1 0 0,0 0 0 0 0,0 0 1 0 0,0 0-1 0 0,0 0 1 0 0,0 0-1 0 0,0 0 0 0 0,0-1 1 0 0,0 1-1 0 0,1 0 1 0 0,-1 0-1 0 0,0 0 0 0 0,0 0 1 0 0,0 0-1 0 0,0 0 0 0 0,0 0 1 0 0,0 0-1 0 0,0 0 1 0 0,0 0-1 0 0,0 0 0 0 0,1 0 1 0 0,-1 0-1 0 0,0 0 1 0 0,0 0-1 0 0,0 0 0 0 0,0 0 1 0 0,0 0-1 0 0,0 0 0 0 0,0 0 1 0 0,0 0-1 0 0,1 0 1 0 0,-1 0-1 0 0,0 0 0 0 0,0 0 1 0 0,0 0-1 0 0,0 0 1 0 0,40-12 6206 0 0,-39 12-6163 0 0,0 0-1 0 0,0 0 1 0 0,0 0-1 0 0,1 0 1 0 0,-1 0-1 0 0,0 0 1 0 0,0 1 0 0 0,0-1-1 0 0,0 0 1 0 0,0 1-1 0 0,0-1 1 0 0,0 0-1 0 0,1 2 1 0 0,10 1 1145 0 0,-10-2-1136 0 0,0-1 1 0 0,0 1-1 0 0,0 0 0 0 0,0-1 1 0 0,0 1-1 0 0,0 0 0 0 0,0 0 0 0 0,0 0 1 0 0,-1 0-1 0 0,1 1 0 0 0,0-1 1 0 0,-1 0-1 0 0,3 3 0 0 0,0-1 97 0 0,-1 1-1 0 0,0-1 1 0 0,0 1 0 0 0,-1-1-1 0 0,4 6 1 0 0,6 14-201 0 0,-4-8 0 0 0,-1 0 0 0 0,0 0 0 0 0,8 28 0 0 0,41 160 2048 0 0,-52-194-2048 0 0,0 0 0 0 0,0 0 0 0 0,10 14 0 0 0,-8-13 0 0 0,3 7 0 0 0,-9-17 0 0 0,0 0-1 0 0,0 0 1 0 0,0 0-1 0 0,0 0 1 0 0,0 0-1 0 0,1 0 0 0 0,-1 1 1 0 0,0-1-1 0 0,0 0 1 0 0,0 0-1 0 0,0 0 1 0 0,0 0-1 0 0,0 0 1 0 0,0 0-1 0 0,0 0 1 0 0,0 1-1 0 0,0-1 1 0 0,0 0-1 0 0,0 0 1 0 0,0 0-1 0 0,0 0 1 0 0,0 0-1 0 0,0 0 1 0 0,0 1-1 0 0,0-1 1 0 0,0 0-1 0 0,-1 0 1 0 0,1 0-1 0 0,0 0 1 0 0,0 0-1 0 0,0 0 1 0 0,0 0-1 0 0,0 0 1 0 0,0 1-1 0 0,0-1 1 0 0,0 0-1 0 0,0 0 1 0 0,0 0-1 0 0,0 0 1 0 0,-1 0-1 0 0,-5 0-65 0 0,-7-2-229 0 0,13 2 276 0 0,-6-3-1018 0 0,0 1 1 0 0,0-1-1 0 0,1 0 1 0 0,-1 0-1 0 0,1 0 0 0 0,-10-9 1 0 0,7 5-1011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5:5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18 15663 0 0,'0'0'719'0'0,"2"0"-20"0"0,0-1-648 0 0,0 1 1 0 0,1 0 0 0 0,-1-1 0 0 0,1 0 0 0 0,-1 0-1 0 0,0 1 1 0 0,4-4 0 0 0,2 1 1112 0 0,-7 3 288 0 0,12-6 5436 0 0,-20 19-6826 0 0,-1-1 1 0 0,0 0-1 0 0,-1 0 0 0 0,0-1 1 0 0,-1 0-1 0 0,-21 18 0 0 0,3-7 28 0 0,-52 33 0 0 0,60-43-1434 0 0,-34 14 0 0 0,42-23-171 0 0,0-3-18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0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9 242 11975 0 0,'-1'0'109'0'0,"1"0"-81"0"0,0 0 1 0 0,-1 0-1 0 0,1 0 0 0 0,0 0 1 0 0,0 0-1 0 0,-1 0 0 0 0,1 0 0 0 0,0 0 1 0 0,-1 0-1 0 0,1-1 0 0 0,0 1 1 0 0,0 0-1 0 0,-1 0 0 0 0,1 0 1 0 0,0 0-1 0 0,0 0 0 0 0,-1 0 1 0 0,1-1-1 0 0,0 1 0 0 0,0 0 1 0 0,-1 0-1 0 0,1 0 0 0 0,0-1 0 0 0,0 1 1 0 0,0 0-1 0 0,-1 0 0 0 0,1 0 1 0 0,0-1-1 0 0,0 1 0 0 0,0 0 1 0 0,0-1-1 0 0,0 1 0 0 0,0 0 1 0 0,-1 0-1 0 0,1-1 0 0 0,0 1 0 0 0,0 0 1 0 0,0-1-1 0 0,0 1 0 0 0,0 0 1 0 0,0 0-1 0 0,0-1 0 0 0,0 1 1 0 0,0-1-1 0 0,1 0 337 0 0,16-17 2679 0 0,28-13 2576 0 0,-40 28-5454 0 0,-1 0 0 0 0,1 0-1 0 0,0 0 1 0 0,1 1 0 0 0,-1 0-1 0 0,10-3 1 0 0,37-5 1407 0 0,-19 4-1126 0 0,-8-1-447 0 0,-10 3 0 0 0,1 2 0 0 0,-1-1 0 0 0,0 2 0 0 0,21 0 0 0 0,-16 0 0 0 0,136 4 0 0 0,-127-1 0 0 0,68 8 845 0 0,26 0 358 0 0,-111-10-1203 0 0,226 6 0 0 0,2 4 0 0 0,-112-16 0 0 0,-76 4 0 0 0,177-12 0 0 0,-56 6 0 0 0,-55 6 0 0 0,5-1 0 0 0,-90 3 0 0 0,-21 0 0 0 0,-1 0 0 0 0,19-3 0 0 0,-10 1 0 0 0,0 0 0 0 0,38 2 0 0 0,-22 1 0 0 0,94 3 0 0 0,-41-8 0 0 0,-67 3 0 0 0,-1-1 0 0 0,24-4 0 0 0,-28 3 0 0 0,-7 2 0 0 0,0-1 0 0 0,14-5 0 0 0,-6 2 0 0 0,37-13 0 0 0,129-14 0 0 0,-137 27 0 0 0,69 2 0 0 0,-108 3 0 0 0,11-1 0 0 0,33-6 0 0 0,-7 1 0 0 0,-11 3 0 0 0,-26 4 0 0 0,0 0 0 0 0,-4 0 0 0 0,-1-1 0 0 0,1 0 0 0 0,-1-1 0 0 0,1 1 0 0 0,-1 0 0 0 0,1-1 0 0 0,-1 0 0 0 0,1 0 0 0 0,-1 0 0 0 0,0 0 0 0 0,5-3 0 0 0,-6 3 0 0 0,6-1 0 0 0,0-1 0 0 0,-3 0-133 0 0,-22-3-4029 0 0,4 4-4367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5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311 181 11055 0 0,'0'0'506'0'0,"1"-2"-10"0"0,24-64 1353 0 0,-24 64 14 0 0,2-10 1361 0 0,-1 7-2659 0 0,1-5 534 0 0,0-1 0 0 0,-1 1 0 0 0,-1-1 0 0 0,1-20-1 0 0,-2 31-1036 0 0,0-1 0 0 0,0 0 0 0 0,0 0 0 0 0,0 0 0 0 0,0 1 0 0 0,0-1 0 0 0,0 0 0 0 0,0 0 0 0 0,0 1 0 0 0,0-1 0 0 0,-1 0 0 0 0,1 1-1 0 0,0-1 1 0 0,-1 0 0 0 0,1 1 0 0 0,0-1 0 0 0,-1 0 0 0 0,1 1 0 0 0,-1-1 0 0 0,1 0 0 0 0,-1 1 0 0 0,1-1 0 0 0,-1 1 0 0 0,1-1 0 0 0,-1 1-1 0 0,0 0 1 0 0,1-1 0 0 0,-1 1 0 0 0,0-1 0 0 0,1 1 0 0 0,-1 0 0 0 0,0 0 0 0 0,1-1 0 0 0,-1 1 0 0 0,0 0 0 0 0,0 0 0 0 0,1 0-1 0 0,-1 0 1 0 0,0 0 0 0 0,0 0 0 0 0,0 0 0 0 0,0 0 0 0 0,-1 0-59 0 0,0 0 1 0 0,0 0-1 0 0,1 1 1 0 0,-1-1-1 0 0,0 0 0 0 0,0 1 1 0 0,1-1-1 0 0,-1 1 0 0 0,0 0 1 0 0,1-1-1 0 0,-1 1 0 0 0,1 0 1 0 0,-3 1-1 0 0,-18 18 27 0 0,12-11 250 0 0,-12 11-147 0 0,2 0-1 0 0,1 1 0 0 0,0 1 0 0 0,1 1 1 0 0,-16 28-1 0 0,27-39-166 0 0,-5 6-15 0 0,2 1 1 0 0,-10 22 0 0 0,20-39-39 0 0,0-2-38 0 0,0 0 10 0 0,1 2 96 0 0,1-2 0 0 0,0 1 0 0 0,0 0-1 0 0,0 0 1 0 0,0 0 0 0 0,0-1 0 0 0,0 1-1 0 0,0-1 1 0 0,0 0 0 0 0,0 1 0 0 0,0-1-1 0 0,0 0 1 0 0,1 0 0 0 0,-1-1 0 0 0,0 1-1 0 0,0 0 1 0 0,0-1 0 0 0,0 1 0 0 0,0-1-1 0 0,0 1 1 0 0,0-1 0 0 0,0 0 0 0 0,0 0-1 0 0,3-2 1 0 0,21-11-32 0 0,0-2 1 0 0,33-26-1 0 0,-34 24 59 0 0,-11 8 27 0 0,26-23-1 0 0,-35 28-6 0 0,1 1-1 0 0,-1 0 0 0 0,1 0 1 0 0,0 0-1 0 0,9-4 0 0 0,-13 7 76 0 0,-2 1 1 0 0,0 0 0 0 0,0 0 17 0 0,-1 3 73 0 0,-3 12-12 0 0,0 0 0 0 0,-1 0 1 0 0,-1-1-1 0 0,-10 19 1 0 0,-36 57-42 0 0,33-60-117 0 0,-6 10-11 0 0,-2-2 0 0 0,-1-1-1 0 0,-2-1 1 0 0,-59 55 0 0 0,86-86-13 0 0,-1-1 0 0 0,-14 6 0 0 0,7-5-12 0 0,9-5-49 0 0,2 0-19 0 0,-2-1-7 0 0,0-3-103 0 0,-1-1 0 0 0,0 1 0 0 0,1-1 0 0 0,0 1 1 0 0,0-1-1 0 0,-2-9 0 0 0,3 12-509 0 0,-11-14-2588 0 0,7 8 1330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0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91 185 13823 0 0,'-1'-8'217'0'0,"0"0"0"0"0,0 0 0 0 0,1 1 0 0 0,0-1 0 0 0,1 0 0 0 0,-1 0 0 0 0,1 0 0 0 0,1 0 0 0 0,-1 1 0 0 0,6-15 0 0 0,11-18 3796 0 0,-14 27-2318 0 0,-3 11-1554 0 0,-1 1-1 0 0,1-1 0 0 0,-1 1 1 0 0,1-1-1 0 0,0 1 0 0 0,0-1 1 0 0,-1 1-1 0 0,1-1 0 0 0,0 1 0 0 0,2-2 1 0 0,10-11-33 0 0,-12 14 108 0 0,-1 5 263 0 0,-3 15 904 0 0,-6 24 584 0 0,-45 130-1967 0 0,40-134 0 0 0,-38 89 0 0 0,48-122 0 0 0,-5 11 0 0 0,14-25 0 0 0,0 0 0 0 0,11-10 0 0 0,8-8 0 0 0,2-3 0 0 0,2 1 0 0 0,0 1 0 0 0,2 2 0 0 0,38-24 0 0 0,-64 45 0 0 0,0 1 0 0 0,0-1 0 0 0,1 1 0 0 0,-1 0 0 0 0,0 1 0 0 0,6-2 0 0 0,-2 2 0 0 0,-1 7 0 0 0,-6-6 0 0 0,-1 0 0 0 0,1 1 0 0 0,-1-1 0 0 0,1 0 0 0 0,-1 1 0 0 0,1-1 0 0 0,-1 1 0 0 0,1-1 0 0 0,-1 1 0 0 0,0-1 0 0 0,1 1 0 0 0,-1 0 0 0 0,0-1 0 0 0,1 1 0 0 0,-1-1 0 0 0,0 1 0 0 0,0 0 0 0 0,0-1 0 0 0,0 1 0 0 0,1-1 0 0 0,-1 1 0 0 0,0 0 0 0 0,0-1 0 0 0,0 1 0 0 0,0 0 0 0 0,0-1 0 0 0,-1 1 0 0 0,1 1 0 0 0,0-1 0 0 0,-1 5 0 0 0,0 0 0 0 0,-1-1 0 0 0,1 1 0 0 0,-1-1 0 0 0,0 1 0 0 0,-1-1 0 0 0,1 1 0 0 0,-1-1 0 0 0,0 0 0 0 0,0 0 0 0 0,0-1 0 0 0,-1 1 0 0 0,0-1 0 0 0,0 1 0 0 0,0-1 0 0 0,-8 5 0 0 0,3-3 0 0 0,-1 0 0 0 0,0-1 0 0 0,-1-1 0 0 0,-14 6 0 0 0,-27 8 0 0 0,44-15 0 0 0,8-3 0 0 0,0 0 0 0 0,-1 0 0 0 0,1 0 0 0 0,0 0 0 0 0,0 0 0 0 0,0 0 0 0 0,0 0 0 0 0,0 0 0 0 0,0 0 0 0 0,0 0 0 0 0,0 0 0 0 0,-1 0 0 0 0,1 0 0 0 0,0 0 0 0 0,0 0 0 0 0,0 0 0 0 0,0 0 0 0 0,0 0 0 0 0,0 0 0 0 0,0 0 0 0 0,0 0 0 0 0,-1 0 0 0 0,1 0 0 0 0,0 0 0 0 0,0 0 0 0 0,0 0 0 0 0,0 0 0 0 0,0 0 0 0 0,0 0 0 0 0,0 1 0 0 0,0-1 0 0 0,0 0 0 0 0,0 0 0 0 0,0 0 0 0 0,0 0 0 0 0,0 0 0 0 0,0 0 0 0 0,-1 0 0 0 0,1 0 0 0 0,0 0 0 0 0,0 1 0 0 0,0-1 0 0 0,0 0 0 0 0,0 0 0 0 0,0 0 0 0 0,0 0 0 0 0,0 0 0 0 0,0 0 0 0 0,0 0 0 0 0,0 0 0 0 0,0 1 0 0 0,1-1 0 0 0,6 6 0 0 0,6 4 0 0 0,7 14 0 0 0,-15-18 0 0 0,-2-3 0 0 0,-1 0 0 0 0,1 0 0 0 0,-1 0 0 0 0,1 0 0 0 0,0-1 0 0 0,0 1 0 0 0,7 3 0 0 0,-2-2 0 0 0,1-2 0 0 0,-3-1-133 0 0,-4-1-563 0 0,-2 0-258 0 0,2 0 537 0 0,0-1 0 0 0,0 0 1 0 0,-1 1-1 0 0,1-1 0 0 0,0 0 0 0 0,0 0 0 0 0,0 0 0 0 0,-1 0 0 0 0,1 0 0 0 0,0-1 0 0 0,-1 1 0 0 0,1 0 0 0 0,-1-1 0 0 0,0 1 0 0 0,1-1 0 0 0,-1 1 0 0 0,0-1 0 0 0,1-2 0 0 0,0 1-1630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0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17503 0 0,'0'0'399'0'0,"0"0"60"0"0,0 0 21 0 0,0 0-59 0 0,-2 0-276 0 0,-8 1 914 0 0,-16 2 3348 0 0,23-2-2470 0 0,16 1-1132 0 0,47-1-805 0 0,-31-1 0 0 0,-21 0 0 0 0,1 5 0 0 0,-7-4 0 0 0,2 2 0 0 0,3 11 0 0 0,-7-11 45 0 0,1-1-1 0 0,-1 0 1 0 0,1 1-1 0 0,-1-1 1 0 0,0 1-1 0 0,0-1 1 0 0,0 1-1 0 0,0-1 1 0 0,0 1-1 0 0,-1-1 1 0 0,1 1-1 0 0,-1-1 1 0 0,0 1-1 0 0,1-1 1 0 0,-1 0-1 0 0,0 0 1 0 0,-1 1-1 0 0,1-1 1 0 0,0 0-1 0 0,0 0 1 0 0,-1 0 0 0 0,-2 3-1 0 0,-3 2 127 0 0,-1 0-1 0 0,0 0 1 0 0,1-1 0 0 0,-2 0-1 0 0,-10 6 1 0 0,16-11-171 0 0,0 0 0 0 0,-13 10 0 0 0,12-7 0 0 0,10 0 0 0 0,-3-4 0 0 0,-3-1 0 0 0,1 1 0 0 0,0 0 0 0 0,-1 0 0 0 0,1 0 0 0 0,0 0 0 0 0,0 1 0 0 0,-1-1 0 0 0,1 0 0 0 0,0 0 0 0 0,0 0 0 0 0,-1 1 0 0 0,1-1 0 0 0,0 0 0 0 0,-1 1 0 0 0,1-1 0 0 0,0 0 0 0 0,-1 1 0 0 0,2 0 0 0 0,1 0 0 0 0,0 1 0 0 0,0 0 0 0 0,0-1 0 0 0,-1 1 0 0 0,1 1 0 0 0,0-1 0 0 0,-1 0 0 0 0,1 1 0 0 0,-1-1 0 0 0,0 1 0 0 0,0-1 0 0 0,0 1 0 0 0,0 0 0 0 0,0 0 0 0 0,0 0 0 0 0,-1 0 0 0 0,0 1 0 0 0,1-1 0 0 0,-1 0 0 0 0,-1 0 0 0 0,1 1 0 0 0,0-1 0 0 0,-1 1 0 0 0,1-1 0 0 0,-1 0 0 0 0,0 5 0 0 0,-1 3 0 0 0,-1-5 0 0 0,-2 2 0 0 0,2-5 0 0 0,1-1 0 0 0,-1 1 0 0 0,0-1 0 0 0,-1 0 0 0 0,1 0 0 0 0,0 0 0 0 0,-1 0 0 0 0,1 0 0 0 0,-1 0 0 0 0,0 0 0 0 0,1-1 0 0 0,-1 1 0 0 0,0-1 0 0 0,0 0 0 0 0,0 0 0 0 0,0 0 0 0 0,0 0 0 0 0,0-1 0 0 0,0 1 0 0 0,0-1 0 0 0,-5 0 0 0 0,4 1 0 0 0,-1-1 0 0 0,-1-1 0 0 0,0 1 0 0 0,0-1 0 0 0,1 0 0 0 0,-1-1 0 0 0,1 1 0 0 0,-8-4 0 0 0,-5-1 0 0 0,8 4-327 0 0,0 0-1 0 0,-17 0 1 0 0,9 0-75 0 0,4-1-28 0 0,13 2-191 0 0,-1 1 0 0 0,1-1-1 0 0,-1 0 1 0 0,1 0 0 0 0,0 1 0 0 0,0-1 0 0 0,-1 0-1 0 0,1 0 1 0 0,0 0 0 0 0,0-1 0 0 0,0 1 0 0 0,0 0-1 0 0,0 0 1 0 0,0 0 0 0 0,-1-3 0 0 0,1 2-1426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0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17503 0 0,'0'0'399'0'0,"6"-13"961"0"0,-5 11-1325 0 0,1 1 0 0 0,0-1 0 0 0,0 1 0 0 0,0 0-1 0 0,0 0 1 0 0,0-1 0 0 0,0 1 0 0 0,0 1 0 0 0,4-3 0 0 0,1 1 643 0 0,1-2 673 0 0,-6 3-738 0 0,0-1 0 0 0,0 1 0 0 0,0 0 1 0 0,1 0-1 0 0,-1 1 0 0 0,5-2 0 0 0,-7 2-551 0 0,1 0 0 0 0,0 0-1 0 0,0 0 1 0 0,-1 0 0 0 0,1 0-1 0 0,0 0 1 0 0,-1 1 0 0 0,1-1-1 0 0,0 0 1 0 0,0 0 0 0 0,-1 1 0 0 0,1-1-1 0 0,0 0 1 0 0,-1 1 0 0 0,1-1-1 0 0,-1 1 1 0 0,1-1 0 0 0,-1 1-1 0 0,1-1 1 0 0,-1 1 0 0 0,1-1-1 0 0,-1 1 1 0 0,1 0 0 0 0,-1-1-1 0 0,1 1 1 0 0,-1 1 0 0 0,2 1-60 0 0,0 1 1 0 0,0 1 0 0 0,-1-1-1 0 0,0 0 1 0 0,0 0 0 0 0,0 1-1 0 0,1 8 1 0 0,-2 34-5 0 0,0-27 0 0 0,4 57-874 0 0,-4-75 368 0 0,0-2-140 0 0,0 0-572 0 0,0 0-253 0 0,0 0-51 0 0,0 0-11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0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23039 0 0,'0'0'528'0'0,"0"0"69"0"0,0 0 38 0 0,0 0-80 0 0,8-5 101 0 0,-1-1 241 0 0,0-1 0 0 0,0 0 0 0 0,-1 0 0 0 0,11-16 0 0 0,-5 6 303 0 0,-12 17-1199 0 0,0 0-1 0 0,0-1 1 0 0,0 1 0 0 0,1-1 0 0 0,-1 1-1 0 0,0 0 1 0 0,0-1 0 0 0,0 1 0 0 0,0 0-1 0 0,1 0 1 0 0,-1-1 0 0 0,0 1 0 0 0,1 0-1 0 0,-1-1 1 0 0,0 1 0 0 0,0 0-1 0 0,1 0 1 0 0,-1 0 0 0 0,0-1 0 0 0,1 1-1 0 0,-1 0 1 0 0,0 0 0 0 0,1 0 0 0 0,-1 0-1 0 0,1 0 1 0 0,-1-1 0 0 0,0 1 0 0 0,1 0-1 0 0,2-1-6 0 0,7-15-57 0 0,-8 13-435 0 0,1-4 153 0 0,1 2-8546 0 0,0 0-543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0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11975 0 0,'0'0'267'0'0,"0"0"42"0"0,0 0 17 0 0,0 0-28 0 0,0 0 12 0 0,0 0 778 0 0,0 0 356 0 0,0 0 76 0 0,0 0-123 0 0,0 0-574 0 0,0 0-250 0 0,0 0-49 0 0,0 0-320 0 0,0-1 0 0 0,0 1-1 0 0,0-1 1 0 0,0 1 0 0 0,0-1 0 0 0,0 1 0 0 0,0-1 0 0 0,0 1-1 0 0,0-1 1 0 0,0 1 0 0 0,0-1 0 0 0,1 1 0 0 0,-1-1 0 0 0,0 1-1 0 0,0 0 1 0 0,1-2 0 0 0,14-9 1661 0 0,-11 8-1663 0 0,-1 0 0 0 0,1 1 0 0 0,0-1 0 0 0,0 1 0 0 0,0 0 0 0 0,5-2 0 0 0,1 1-199 0 0,1 0 1 0 0,-1 0-1 0 0,1 2 1 0 0,20-2-1 0 0,46-3-3 0 0,-58 4 0 0 0,0-1 0 0 0,33-9 0 0 0,-6 1 0 0 0,-23 11-876 0 0,-38 6-1500 0 0,8-2-621 0 0,-1 0 1462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0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19351 0 0,'0'0'439'0'0,"0"0"62"0"0,0 0 33 0 0,0 0-65 0 0,0 0-169 0 0,0 0 442 0 0,0 0 229 0 0,1 0 42 0 0,16-3 309 0 0,99-19 2682 0 0,-84 15-4016 0 0,1 1 0 0 0,1 2 1 0 0,38 0-1 0 0,-70 4-325 0 0,5 1-2454 0 0,-5 0-6761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1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52 8287 0 0,'0'0'382'0'0,"0"0"-8"0"0,0 0-102 0 0,-20-8 6660 0 0,19 7-6685 0 0,-1 0-17 0 0,-7-1 4573 0 0,8 2-4416 0 0,1 0 101 0 0,0 0 21 0 0,-25 4 1982 0 0,79-16-443 0 0,-15 1-1902 0 0,-23 7-136 0 0,25-5-1 0 0,10 6-9 0 0,-42 1 0 0 0,-6 1 0 0 0,-1 1 0 0 0,1-1 0 0 0,-1 1 0 0 0,0 0 0 0 0,1 0 0 0 0,-1 0 0 0 0,1 0 0 0 0,-1 0 0 0 0,1 0 0 0 0,3 2 0 0 0,38 5 0 0 0,-24-1 0 0 0,-11-2 0 0 0,-9-4 0 0 0,0 0 0 0 0,0 0 0 0 0,0 0 0 0 0,1 0 0 0 0,-1 0 0 0 0,0 0 0 0 0,0 0 0 0 0,0 0 0 0 0,0 0 0 0 0,1 0 0 0 0,-1 0 0 0 0,0 0 0 0 0,0 0 0 0 0,0 0 0 0 0,0 1 0 0 0,1-1 0 0 0,-1 0 0 0 0,0 0 0 0 0,0 0 0 0 0,0 0 0 0 0,0 0 0 0 0,0 0 0 0 0,0 1 0 0 0,0-1 0 0 0,0 0 0 0 0,1 0 0 0 0,-1 0 0 0 0,0 0 0 0 0,0 1 0 0 0,0-1 0 0 0,0 0 0 0 0,0 0 0 0 0,0 0 0 0 0,0 0 0 0 0,0 1 0 0 0,0-1 0 0 0,0 0 0 0 0,0 0 0 0 0,0 0 0 0 0,0 0 0 0 0,0 1 0 0 0,0-1 0 0 0,0 0 0 0 0,0 0 0 0 0,0 0 0 0 0,0 0 0 0 0,0 1 0 0 0,-1-1 0 0 0,1 0 0 0 0,0 0 0 0 0,0 0 0 0 0,0 0 0 0 0,0 0 0 0 0,0 1 0 0 0,0-1 0 0 0,0 0 0 0 0,-1 0 0 0 0,-4 2 0 0 0,1 0-1379 0 0,-1-1 1 0 0,1 1-1 0 0,-1-1 0 0 0,0 0 0 0 0,-8 0 1 0 0,7 0-1162 0 0,-2-1-4728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1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11975 0 0,'0'0'547'0'0,"0"0"-11"0"0,-1 0-344 0 0,-4-2 39 0 0,4 1 853 0 0,1 1 366 0 0,0 0 72 0 0,0 0-125 0 0,0 0-574 0 0,0 0-250 0 0,0 0-49 0 0,0 0-11 0 0,0 0-1 0 0,0 0 0 0 0,0 0 0 0 0,0 0 0 0 0,0 0 0 0 0,15 14 1111 0 0,-11-11-1537 0 0,0 0 0 0 0,0-1 0 0 0,1 1 1 0 0,-1-1-1 0 0,1 0 0 0 0,-1 0 0 0 0,1-1 0 0 0,0 0 0 0 0,-1 1 1 0 0,10 0-1 0 0,18 0 165 0 0,-13 0-78 0 0,-1-1 0 0 0,1-1 1 0 0,0 0-1 0 0,28-5 0 0 0,-20 3-173 0 0,-9-2 0 0 0,-13-2 0 0 0,0 1 0 0 0,12 4 0 0 0,4 3-1252 0 0,-23-12-1699 0 0,-1 1 1418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2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71 8287 0 0,'0'0'191'0'0,"0"0"26"0"0,0 0 9 0 0,3 0-34 0 0,-1 0-439 0 0,18-2 1288 0 0,-12 0 600 0 0,-11 0 462 0 0,2 2-1559 0 0,1 0-28 0 0,0 0-4 0 0,0 0 0 0 0,0 0 0 0 0,0 0 0 0 0,-5-2 481 0 0,4 2-731 0 0,1-1-1 0 0,0 1 0 0 0,-1 0 1 0 0,1 0-1 0 0,0-1 1 0 0,-1 1-1 0 0,1 0 0 0 0,0 0 1 0 0,-1 0-1 0 0,1 0 1 0 0,-1 0-1 0 0,1-1 1 0 0,0 1-1 0 0,-1 0 0 0 0,1 0 1 0 0,-1 0-1 0 0,1 0 1 0 0,0 0-1 0 0,-1 0 0 0 0,1 0 1 0 0,-1 1-1 0 0,-12 3-245 0 0,12-3-16 0 0,0-1 0 0 0,0 0 0 0 0,0 1 0 0 0,0-1 0 0 0,1 1 0 0 0,-1-1 0 0 0,0 1 0 0 0,0 0 0 0 0,1-1 0 0 0,-1 1 0 0 0,0 0 0 0 0,1-1 0 0 0,-1 1 0 0 0,0 0 0 0 0,1 0 0 0 0,-1 0 0 0 0,0 1 0 0 0,-3 3 0 0 0,-21 11 0 0 0,9-7 72 0 0,15-8 299 0 0,1-1 117 0 0,0 0 21 0 0,0 0-66 0 0,5-6-278 0 0,1-1-165 0 0,-6 5 0 0 0,-1-1 0 0 0,5-6 0 0 0,-1 6 0 0 0,0-1 0 0 0,1 1 0 0 0,-1 0 0 0 0,7-5 0 0 0,4-2 0 0 0,-7 4 116 0 0,0 1 1 0 0,0 0-1 0 0,1 1 0 0 0,0 0 1 0 0,0 0-1 0 0,0 1 0 0 0,11-4 1 0 0,18-4 1000 0 0,-20 10-1117 0 0,-13 3 0 0 0,-1 0 0 0 0,9 1 0 0 0,-11-3 0 0 0,-1 0 0 0 0,1 0 0 0 0,-1 0 0 0 0,1 1 0 0 0,-1-1 0 0 0,1 0 0 0 0,-1 0 0 0 0,1 0 0 0 0,-1 0 0 0 0,1 1 0 0 0,-1-1 0 0 0,1 0 0 0 0,-1 1 0 0 0,0-1 0 0 0,1 0 0 0 0,-1 1 0 0 0,1-1 0 0 0,-1 0 0 0 0,0 1 0 0 0,1-1 0 0 0,-1 1 0 0 0,0-1 0 0 0,0 0 0 0 0,1 1 0 0 0,-1 0 0 0 0,-2 4 0 0 0,2-5 0 0 0,-4 9 0 0 0,2-5 0 0 0,0 0 0 0 0,0 1 0 0 0,1-1 0 0 0,0 1 0 0 0,-1-1 0 0 0,2 1 0 0 0,-1 0 0 0 0,0 7 0 0 0,1 0 0 0 0,0-2 0 0 0,0 1 0 0 0,0-1 0 0 0,1 0 0 0 0,3 12 0 0 0,-2-15 0 0 0,0 1 0 0 0,0 0 0 0 0,-1-1 0 0 0,0 1 0 0 0,-1 0 0 0 0,0-1 0 0 0,0 1 0 0 0,0 0 0 0 0,-1 0 0 0 0,0-1 0 0 0,-1 1 0 0 0,1-1 0 0 0,-2 1 0 0 0,1-1 0 0 0,-4 8 0 0 0,-1 1 339 0 0,0 1-1 0 0,-2-2 1 0 0,1 1 0 0 0,-2-1-1 0 0,-17 21 1 0 0,16-23-317 0 0,-1 0-316 0 0,-1 0 0 0 0,-22 18 0 0 0,21-19 2 0 0,-15 16 0 0 0,21-20 525 0 0,0 0 0 0 0,0 0-1 0 0,-1-1 1 0 0,-1 0-1 0 0,-17 11 1 0 0,24-16-334 0 0,-1-1-1 0 0,1 1 1 0 0,-1-1-1 0 0,1 1 1 0 0,-1-1-1 0 0,1 0 1 0 0,-1 0-1 0 0,0-1 1 0 0,1 1-1 0 0,-1-1 1 0 0,0 0-1 0 0,1 0 1 0 0,-1 0-1 0 0,0 0 1 0 0,0-1-1 0 0,1 1 1 0 0,-1-1 0 0 0,-6-2-1 0 0,8 1 102 0 0,0 1 0 0 0,0 0 0 0 0,1-1 0 0 0,-1 1 0 0 0,0-1 0 0 0,1 1 0 0 0,0-1 0 0 0,-1 0 0 0 0,1 0 0 0 0,0 1 0 0 0,-1-4 0 0 0,-7-18 0 0 0,8 23 0 0 0,1-1 0 0 0,0 0 0 0 0,0 1 0 0 0,0-1 0 0 0,0 1 0 0 0,-1-1 0 0 0,1 1 0 0 0,0-1 0 0 0,0 0 0 0 0,0 1 0 0 0,0-1 0 0 0,0 1 0 0 0,0-1 0 0 0,0 0 0 0 0,1 1 0 0 0,-1-1 0 0 0,0 1 0 0 0,0-1 0 0 0,0 0 0 0 0,1 1 0 0 0,-1-1 0 0 0,0 1 0 0 0,1-1 0 0 0,0-1 0 0 0,0 0 0 0 0,-1 1 0 0 0,0 0 0 0 0,1-1 0 0 0,0 1 0 0 0,-1 0 0 0 0,1-1 0 0 0,0 1 0 0 0,-1 0 0 0 0,1 0 0 0 0,0 0 0 0 0,0 0 0 0 0,0-1 0 0 0,0 1 0 0 0,0 1 0 0 0,2-3 0 0 0,1 0 0 0 0,18-18 0 0 0,-21 21 0 0 0,-1-1 0 0 0,1 0 0 0 0,0 0 0 0 0,0 1 0 0 0,-1-1 0 0 0,1 0 0 0 0,0 1 0 0 0,0-1 0 0 0,0 1 0 0 0,0-1 0 0 0,0 1 0 0 0,0-1 0 0 0,0 1 0 0 0,0 0 0 0 0,0 0 0 0 0,0-1 0 0 0,0 1 0 0 0,0 0 0 0 0,0 0 0 0 0,0 0 0 0 0,0 0 0 0 0,0 0 0 0 0,2 0 0 0 0,-1 1 0 0 0,6 2 0 0 0,-2 2 0 0 0,-1 0 0 0 0,0 0 0 0 0,-1 0 0 0 0,1 1 0 0 0,-1-1 0 0 0,0 1 0 0 0,0 0 0 0 0,-1 1 0 0 0,3 6 0 0 0,-1-3 0 0 0,0-1 0 0 0,0 0 0 0 0,8 9 0 0 0,0-2 0 0 0,-7-9 0 0 0,11 5 0 0 0,-10-6 0 0 0,2-4 0 0 0,-7-1 1 0 0,-1-1 0 0 0,1 0 0 0 0,0 0 0 0 0,-1 0 0 0 0,1 0 0 0 0,-1 0 0 0 0,1 0 0 0 0,0-1 0 0 0,-1 1 0 0 0,1 0 0 0 0,-1-1 0 0 0,1 1 0 0 0,-1-1-1 0 0,1 0 1 0 0,-1 1 0 0 0,2-2 0 0 0,12-7-157 0 0,-14 9-569 0 0,-1 0-246 0 0,1-2-42 0 0,0-4-10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2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1 358 11975 0 0,'0'0'547'0'0,"0"-1"-510"0"0,0 1 1 0 0,0-1-1 0 0,-1 1 1 0 0,1-1-1 0 0,0 1 1 0 0,0-1-1 0 0,0 0 1 0 0,0 1-1 0 0,0-1 1 0 0,0 1-1 0 0,0-1 1 0 0,0 0-1 0 0,0 1 1 0 0,1-1-1 0 0,-1 1 0 0 0,0-1 1 0 0,0 1-1 0 0,0-1 1 0 0,1-1-1 0 0,5-2-39 0 0,-6 4 44 0 0,1-1-1 0 0,0 1 1 0 0,-1-1-1 0 0,1 1 1 0 0,-1-1 0 0 0,1 1-1 0 0,0-1 1 0 0,-1 1 0 0 0,0-1-1 0 0,1 1 1 0 0,-1-1 0 0 0,1 0-1 0 0,-1 1 1 0 0,0-1-1 0 0,1 0 1 0 0,-1 1 0 0 0,0-1-1 0 0,0 0 1 0 0,1 0 0 0 0,-1 0-1 0 0,0 0 139 0 0,1 0-1 0 0,-1 0 1 0 0,1-1 0 0 0,-1 1-1 0 0,1 0 1 0 0,0 0-1 0 0,-1 0 1 0 0,1 0 0 0 0,0 1-1 0 0,0-1 1 0 0,0 0-1 0 0,0 0 1 0 0,1-1 0 0 0,1 0 244 0 0,17-17 825 0 0,-10 10-578 0 0,-1 0 0 0 0,15-19-1 0 0,2-3 348 0 0,-20 24-675 0 0,1-1-1 0 0,-1 0 0 0 0,-1 0 1 0 0,1 0-1 0 0,7-18 0 0 0,7-18 1127 0 0,-13 31-1066 0 0,-1-1 1 0 0,0 0-1 0 0,7-27 1 0 0,-13 40 105 0 0,0 0-66 0 0,0 0-437 0 0,0 0 1 0 0,1 0 0 0 0,-1 0 0 0 0,0 1-1 0 0,0-1 1 0 0,0 0 0 0 0,-1 0-1 0 0,1 0 1 0 0,0 1 0 0 0,0-1-1 0 0,0 0 1 0 0,-1 0 0 0 0,1 1 0 0 0,0-1-1 0 0,0 0 1 0 0,-1 0 0 0 0,1 1-1 0 0,-1-1 1 0 0,1 0 0 0 0,-1 1-1 0 0,1-1 1 0 0,-1 1 0 0 0,1-1 0 0 0,-2 0-1 0 0,0-1-8 0 0,2 2 2 0 0,0 0 0 0 0,0 0 0 0 0,0 0 0 0 0,-1 0 0 0 0,1 0 0 0 0,0 0 0 0 0,0 0 0 0 0,0 0 0 0 0,0 0 0 0 0,0 0 0 0 0,-1 0 0 0 0,1 0 0 0 0,0 0 0 0 0,0 0 0 0 0,0 0 0 0 0,0 0 0 0 0,0 0 0 0 0,-1 0 0 0 0,1 0 0 0 0,0 0 0 0 0,0 0 0 0 0,0 0 0 0 0,0 0 0 0 0,0 0 0 0 0,0 0 0 0 0,-1 0 0 0 0,1 0 0 0 0,0 0 0 0 0,0 0 0 0 0,0 0 0 0 0,0 1 0 0 0,0-1 0 0 0,0 0 0 0 0,0 0 0 0 0,0 0 0 0 0,-1 0 0 0 0,1 0 0 0 0,0 0 0 0 0,0 0 0 0 0,0 1 0 0 0,0-1 0 0 0,0 0 0 0 0,0 0 0 0 0,0 0 0 0 0,0 0 0 0 0,0 0 0 0 0,0 1 0 0 0,0-1 0 0 0,0 0 0 0 0,0 0 0 0 0,0 0 0 0 0,0 0 0 0 0,0 0 0 0 0,0 0 0 0 0,0 1 0 0 0,0-1 0 0 0,-1 12 0 0 0,0-9 0 0 0,-3 15 0 0 0,2-12 0 0 0,1-1 0 0 0,0 0 0 0 0,0 0 0 0 0,-1 8 0 0 0,4 32 0 0 0,-2 32 0 0 0,-6-51 0 0 0,0-6 0 0 0,6-7 0 0 0,2-9 0 0 0,0-2 0 0 0,0 7 0 0 0,-2-9 0 0 0,0 1 0 0 0,0-1 0 0 0,0 0 0 0 0,0 1 0 0 0,0-1 0 0 0,0 0 0 0 0,0 1 0 0 0,1-1 0 0 0,-1 0 0 0 0,0 1 0 0 0,0-1 0 0 0,0 0 0 0 0,0 0 0 0 0,1 1 0 0 0,-1-1 0 0 0,0 0 0 0 0,0 0 0 0 0,1 1 0 0 0,-1-1 0 0 0,0 0 0 0 0,0 0 0 0 0,1 0 0 0 0,-1 1 0 0 0,0-1 0 0 0,0 0 0 0 0,1 0 0 0 0,-1 0 0 0 0,0 0 0 0 0,1 0 0 0 0,-1 0 0 0 0,0 0 0 0 0,1 1 0 0 0,-1-1 0 0 0,0 0 0 0 0,1 0 0 0 0,-1 0 0 0 0,0 0 0 0 0,1 0 0 0 0,-1-1 0 0 0,0 1 0 0 0,1 0 0 0 0,-1 0 0 0 0,1 0 0 0 0,7-5 0 0 0,-8 5 0 0 0,10-9 0 0 0,0 0 0 0 0,0 0 0 0 0,-1-1 0 0 0,15-22 0 0 0,-8 11 0 0 0,-7 6 0 0 0,-9 13 0 0 0,1 0 0 0 0,0 0 0 0 0,0 0 0 0 0,0 1 0 0 0,1-1 0 0 0,-1 0 0 0 0,3-3 0 0 0,4-1 0 0 0,-6 5 0 0 0,-1 0 0 0 0,1 0 0 0 0,0-1 0 0 0,-1 1 0 0 0,0 0 0 0 0,1-1 0 0 0,-1 1 0 0 0,0-1 0 0 0,0 1 0 0 0,0-1 0 0 0,1-2 0 0 0,-1 3 0 0 0,0 0 0 0 0,0 0 0 0 0,-1 0 0 0 0,1 0 0 0 0,0 1 0 0 0,0-1 0 0 0,0 0 0 0 0,0 0 0 0 0,0 0 0 0 0,0 1 0 0 0,0-1 0 0 0,0 1 0 0 0,0-1 0 0 0,0 1 0 0 0,0-1 0 0 0,1 1 0 0 0,-1-1 0 0 0,0 1 0 0 0,0 0 0 0 0,0 0 0 0 0,3 0 0 0 0,11-4 0 0 0,-6 3 0 0 0,-10 9 0 0 0,-2-1 0 0 0,-2 5 0 0 0,5-11 0 0 0,-1-1 0 0 0,0 1 0 0 0,0-1 0 0 0,1 1 0 0 0,-1 0 0 0 0,0-1 0 0 0,1 1 0 0 0,-1 0 0 0 0,0-1 0 0 0,1 1 0 0 0,-1 0 0 0 0,1 0 0 0 0,0 0 0 0 0,-1 0 0 0 0,1-1 0 0 0,-1 2 0 0 0,-3 5 0 0 0,-1 0 0 0 0,0 0 0 0 0,-1 0 0 0 0,1-1 0 0 0,-2 0 0 0 0,1 0 0 0 0,0-1 0 0 0,-1 0 0 0 0,0 0 0 0 0,0 0 0 0 0,-1-1 0 0 0,-10 5 0 0 0,16-9 0 0 0,-1 2 0 0 0,-1 0 0 0 0,1 0 0 0 0,-1 0 0 0 0,1 1 0 0 0,0-1 0 0 0,-1 1 0 0 0,-2 3 0 0 0,0 0 0 0 0,-5 8 0 0 0,10-14 0 0 0,1 0 0 0 0,0 1 0 0 0,-1-1 0 0 0,1 0 0 0 0,0 1 0 0 0,-1-1 0 0 0,1 0 0 0 0,0 1 0 0 0,-1-1 0 0 0,1 0 0 0 0,0 1 0 0 0,0-1 0 0 0,0 1 0 0 0,-1-1 0 0 0,1 0 0 0 0,0 1 0 0 0,0-1 0 0 0,0 1 0 0 0,0-1 0 0 0,0 1 0 0 0,0-1 0 0 0,0 1 0 0 0,0-1 0 0 0,0 1 0 0 0,0-1 0 0 0,0 0 0 0 0,0 1 0 0 0,0-1 0 0 0,0 1 0 0 0,0-1 0 0 0,0 1 0 0 0,0-1 0 0 0,1 1 0 0 0,-1-1 0 0 0,0 0 0 0 0,0 1 0 0 0,1-1 0 0 0,-1 1 0 0 0,1-1 0 0 0,-1 1 0 0 0,1 1 0 0 0,-1-1 0 0 0,0 1 0 0 0,1-1 0 0 0,0 1 0 0 0,-1-1 0 0 0,1 0 0 0 0,0 1 0 0 0,-1-1 0 0 0,1 0 0 0 0,0 1 0 0 0,0-1 0 0 0,0 0 0 0 0,0 0 0 0 0,1 0 0 0 0,-1 0 0 0 0,0 0 0 0 0,2 1 0 0 0,4 3 0 0 0,-6-2 0 0 0,0-2 0 0 0,-1-1 0 0 0,1 1 0 0 0,-1 0 0 0 0,1 0 0 0 0,-1-1 0 0 0,1 1 0 0 0,0 0 0 0 0,-1-1 0 0 0,1 1 0 0 0,0 0 0 0 0,-1-1 0 0 0,1 1 0 0 0,0-1 0 0 0,0 0 0 0 0,0 1 0 0 0,1 0 0 0 0,2 1 0 0 0,0 0 0 0 0,0 0 0 0 0,0 0 0 0 0,1 0 0 0 0,7 2 0 0 0,8 2 0 0 0,-18-4-1146 0 0,-1-1 773 0 0,-1-1-1 0 0,1 0 1 0 0,-1 1-1 0 0,1-1 1 0 0,0 0-1 0 0,-1 1 1 0 0,1-1 0 0 0,-1 0-1 0 0,1 0 1 0 0,0 1-1 0 0,-1-1 1 0 0,1 0-1 0 0,0 0 1 0 0,0 0-1 0 0,-1 0 1 0 0,1 0-1 0 0,0 0 1 0 0,-1 0-1 0 0,1 0 1 0 0,0 0-1 0 0,-1 0 1 0 0,2-1-1 0 0,-2 1-7338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5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246 529 11519 0 0,'0'-2'887'0'0,"16"-67"3044"0"0,-7 39-1193 0 0,-7 19-1789 0 0,-1 0-1 0 0,1 0 1 0 0,-2-18-1 0 0,0 27-706 0 0,-1-1-55 0 0,1 1 0 0 0,-1-1 1 0 0,0 1-1 0 0,-1-1 0 0 0,1 1 0 0 0,0 0 0 0 0,-1 0 0 0 0,1 0 0 0 0,-1-1 1 0 0,0 1-1 0 0,0 1 0 0 0,0-1 0 0 0,-3-2 0 0 0,5 4-149 0 0,-1 0 0 0 0,0 0 1 0 0,0 0-1 0 0,0 0 0 0 0,0 0 0 0 0,1 1 0 0 0,-1-1 0 0 0,0 0 1 0 0,0 0-1 0 0,0 1 0 0 0,1-1 0 0 0,-1 1 0 0 0,0-1 0 0 0,0 1 1 0 0,0 0 39 0 0,-11 5 78 0 0,0 1 1 0 0,1 0 0 0 0,0 0-1 0 0,0 2 1 0 0,-9 8 0 0 0,-7 6-88 0 0,17-15-69 0 0,1 0 0 0 0,0 0 0 0 0,1 1 0 0 0,0 0 0 0 0,0 1 0 0 0,1-1 0 0 0,-7 15 0 0 0,-6 7 5 0 0,14-23-14 0 0,1 0-1 0 0,0 0 1 0 0,0 1-1 0 0,1 0 1 0 0,0-1-1 0 0,1 2 1 0 0,0-1 0 0 0,-4 18-1 0 0,7-23-65 0 0,5 13-40 0 0,-2-14 90 0 0,-1-1-4 0 0,-1-1 17 0 0,0 0 0 0 0,1 0 0 0 0,-1 0 0 0 0,1 0-1 0 0,-1-1 1 0 0,1 1 0 0 0,-1 0 0 0 0,1-1 0 0 0,-1 1 0 0 0,1-1 0 0 0,0 1 0 0 0,-1-1-1 0 0,1 0 1 0 0,0 0 0 0 0,0 0 0 0 0,2 0 0 0 0,-2 0-10 0 0,5 0 1 0 0,-1 0-1 0 0,0-1 1 0 0,1 0-1 0 0,-1 0 1 0 0,0-1-1 0 0,0 1 1 0 0,1-1-1 0 0,-1-1 1 0 0,8-3-1 0 0,8-6 7 0 0,22-16-1 0 0,-26 16 22 0 0,-1 1 80 0 0,0-2 0 0 0,0 0 0 0 0,-1-1 0 0 0,-1-1 0 0 0,-1 0 0 0 0,0-1 1 0 0,0 0-1 0 0,-2-1 0 0 0,0-1 0 0 0,15-31 0 0 0,-26 46-13 0 0,-1 3 15 0 0,0 3 15 0 0,-3 14-63 0 0,-1-1 1 0 0,0 0-1 0 0,-1-1 1 0 0,-1 1-1 0 0,-8 15 0 0 0,4-7-82 0 0,-9 29-1 0 0,19-52 41 0 0,-3 8-53 0 0,1-1 1 0 0,-1 14 0 0 0,2-19 6 0 0,1-1-1 0 0,0 0 1 0 0,0 1 0 0 0,0-1-1 0 0,1 0 1 0 0,-1 1 0 0 0,1-1 0 0 0,-1 0-1 0 0,1 0 1 0 0,0 1 0 0 0,0-1 0 0 0,0 0-1 0 0,0 0 1 0 0,1 3 0 0 0,0-4 2 0 0,0 1-1 0 0,-1-1 1 0 0,1 0 0 0 0,0 0 0 0 0,0 0-1 0 0,0 0 1 0 0,0 0 0 0 0,0 0 0 0 0,0 0-1 0 0,0 0 1 0 0,4 0 0 0 0,-4-1-14 0 0,1 1 38 0 0,0-1 0 0 0,0 1 0 0 0,0-1-1 0 0,-1 0 1 0 0,1 0 0 0 0,0-1 0 0 0,0 1 0 0 0,0-1-1 0 0,-1 1 1 0 0,1-1 0 0 0,0 0 0 0 0,0 0 0 0 0,-1 0 0 0 0,5-2-1 0 0,5-4-148 0 0,20-15 0 0 0,-19 13 134 0 0,25-21 116 0 0,-1-2 0 0 0,47-52 0 0 0,-64 64-48 0 0,-6 5 49 0 0,-1 0 0 0 0,0-1-1 0 0,-1 0 1 0 0,-1-1 0 0 0,12-23 0 0 0,70-126 949 0 0,-91 162-970 0 0,-1 3-9 0 0,1-1 0 0 0,-1 0 0 0 0,0 0 0 0 0,0 0 0 0 0,0 0 0 0 0,0 0-1 0 0,0 0 1 0 0,-1 0 0 0 0,1-1 0 0 0,0-3 0 0 0,-12 10 319 0 0,5 1-285 0 0,0 0-1 0 0,1 1 1 0 0,0 0 0 0 0,0-1-1 0 0,0 1 1 0 0,1 1-1 0 0,-1-1 1 0 0,-3 9-1 0 0,2-4-71 0 0,-38 69 33 0 0,10-17-7 0 0,-55 116-30 0 0,12-22-101 0 0,67-136-88 0 0,9-19-9 0 0,4-9 99 0 0,-2 3 102 0 0,26-51-11 0 0,-12 24 0 0 0,38-58 104 0 0,10-20 36 0 0,-60 104-135 0 0,1-2-1 0 0,1-1-1 0 0,0 1 1 0 0,1-1-1 0 0,8-7 1 0 0,-19 48 49 0 0,-5 12-77 0 0,7-32-9 0 0,0 1 1 0 0,-2 20 0 0 0,5-33 10 0 0,0 0 0 0 0,-1 1 0 0 0,1-1 0 0 0,0 0 0 0 0,0 0 0 0 0,0 0 0 0 0,1 0 0 0 0,-1 0 0 0 0,0 0 0 0 0,0 0 0 0 0,0 0 0 0 0,1-1 0 0 0,-1 1 0 0 0,1 0 0 0 0,-1 0 0 0 0,1 0 0 0 0,-1 0 0 0 0,1 0 0 0 0,-1 0 0 0 0,1-1 0 0 0,0 1 0 0 0,-1 0 0 0 0,1 0 0 0 0,1 1 0 0 0,0-2 4 0 0,-1 1 0 0 0,1-1 0 0 0,-1 1-1 0 0,1-1 1 0 0,0 0 0 0 0,-1 0 0 0 0,1 0 0 0 0,-1 0-1 0 0,1 0 1 0 0,0 0 0 0 0,-1 0 0 0 0,1 0-1 0 0,-1 0 1 0 0,3-1 0 0 0,3-1-22 0 0,1-1 0 0 0,-1 0 0 0 0,0 0 0 0 0,0 0 0 0 0,10-7 0 0 0,18-14-52 0 0,86-61 117 0 0,-96 65 65 0 0,0-2 0 0 0,33-37 0 0 0,-47 47-44 0 0,13-15 175 0 0,-2-1 1 0 0,33-51-1 0 0,-40 52-64 0 0,55-107 854 0 0,-70 132-844 0 0,0 2 1 0 0,0 0 0 0 0,-1 3-5 0 0,-149 324 362 0 0,112-240-525 0 0,-95 158 0 0 0,127-235-5 0 0,-18 33-66 0 0,23-41-21 0 0,0-3 89 0 0,1 1-1 0 0,-1 0 1 0 0,0-1 0 0 0,1 1 0 0 0,-1-1-1 0 0,0 1 1 0 0,1-1 0 0 0,-1 1 0 0 0,1-1-1 0 0,-1 0 1 0 0,1 1 0 0 0,-1-1-1 0 0,1 0 1 0 0,-1 1 0 0 0,1-1 0 0 0,0 0-1 0 0,-1 0 1 0 0,1 1 0 0 0,0-1 0 0 0,0 0-1 0 0,-1-1 1 0 0,0-17-21 0 0,3 9 40 0 0,1-1-1 0 0,1 1 1 0 0,-1-1 0 0 0,2 1-1 0 0,10-19 1 0 0,-2 4 14 0 0,6-16 29 0 0,-11 21-23 0 0,1 1 0 0 0,24-36 0 0 0,-15 25 11 0 0,-13 21-53 0 0,0 0 0 0 0,0 1 0 0 0,1 0 0 0 0,0 0 0 0 0,10-9-1 0 0,-16 18-52 0 0,1 0 0 0 0,-1 0 0 0 0,1-1 0 0 0,0 1 0 0 0,-1 0 0 0 0,0 0 0 0 0,1 0 0 0 0,-1 0 0 0 0,1-1 0 0 0,-1 1 0 0 0,0 0 0 0 0,0 0 0 0 0,1 0 0 0 0,-1 1 0 0 0,-1 13-1936 0 0,-1-2 174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2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18 167 13823 0 0,'-17'-11'1639'0'0,"17"10"-1572"0"0,0 1 0 0 0,0 0 0 0 0,0 0 1 0 0,0-1-1 0 0,0 1 0 0 0,-1 0 0 0 0,1-1 0 0 0,0 1 0 0 0,0 0 0 0 0,0 0 1 0 0,0-1-1 0 0,0 1 0 0 0,0 0 0 0 0,0-1 0 0 0,0 1 0 0 0,0 0 0 0 0,0-1 1 0 0,1 1-1 0 0,-1 0 0 0 0,0 0 0 0 0,0-1 0 0 0,0 1 0 0 0,0 0 0 0 0,0-1 1 0 0,0 1-1 0 0,1 0 0 0 0,-1 0 0 0 0,0-1 0 0 0,0 1 0 0 0,0 0 0 0 0,1 0 1 0 0,-1 0-1 0 0,0-1 0 0 0,0 1 0 0 0,1 0 0 0 0,-1 0 0 0 0,1 0 0 0 0,12-10 1158 0 0,-8 7-240 0 0,-4 3 39 0 0,-1-2-783 0 0,-1 0-1 0 0,1 1 0 0 0,0-1 1 0 0,0 1-1 0 0,0-1 0 0 0,1 0 1 0 0,-1 1-1 0 0,0-1 0 0 0,0 1 1 0 0,2-4-1 0 0,-1 3-158 0 0,1-1 0 0 0,0 1 0 0 0,-1 0-1 0 0,1-1 1 0 0,0 1 0 0 0,0 0 0 0 0,0 0 0 0 0,5-3-1 0 0,10-12 562 0 0,-16 16-625 0 0,0 0-1 0 0,0 0 1 0 0,-1-1-1 0 0,1 1 0 0 0,-1 0 1 0 0,1 0-1 0 0,-1-1 1 0 0,0 1-1 0 0,1 0 1 0 0,-1-1-1 0 0,0 1 1 0 0,0 0-1 0 0,0 0 1 0 0,0-1-1 0 0,0 1 1 0 0,-1-3-1 0 0,1 3 28 0 0,0 0 0 0 0,0 0 0 0 0,-1 0 0 0 0,1 0 0 0 0,0 0 0 0 0,0-1 0 0 0,0 1 0 0 0,0 0 0 0 0,0 0 0 0 0,0 0 0 0 0,0 0 0 0 0,1 0 0 0 0,-1 0 0 0 0,0 0 0 0 0,1 0 0 0 0,-1 0 0 0 0,0 0 0 0 0,1 0 0 0 0,-1 0 0 0 0,1 0 0 0 0,0 0 0 0 0,-1 0 0 0 0,1 0 0 0 0,0 1 0 0 0,0-1 0 0 0,-1 0 0 0 0,1 0 0 0 0,0 1 0 0 0,0-1 0 0 0,0 0 0 0 0,1 0 0 0 0,-1-1 398 0 0,-2-3-294 0 0,8-1-133 0 0,0 3 56 0 0,-5 2 299 0 0,-2 1 117 0 0,0 0 21 0 0,-3 1-66 0 0,1 0-439 0 0,0-1 0 0 0,1 1 0 0 0,-1-1 0 0 0,0 1 0 0 0,0 0 1 0 0,1 0-1 0 0,-1 0 0 0 0,0 0 0 0 0,1 0 0 0 0,-1 0 0 0 0,1 0 0 0 0,-1 0 0 0 0,1 1 1 0 0,-1-1-1 0 0,1 1 0 0 0,0-1 0 0 0,0 1 0 0 0,0-1 0 0 0,0 1 0 0 0,0 0 1 0 0,0-1-1 0 0,0 1 0 0 0,1 0 0 0 0,-1 0 0 0 0,1 0 0 0 0,-1 0 0 0 0,1-1 0 0 0,0 1 1 0 0,-1 0-1 0 0,1 0 0 0 0,0 0 0 0 0,0 0 0 0 0,0 0 0 0 0,1 0 0 0 0,-1 0 0 0 0,0 0 1 0 0,1 0-1 0 0,-1-1 0 0 0,2 4 0 0 0,0-1-4 0 0,-1 0 0 0 0,0 0 0 0 0,0 0 0 0 0,0 0 0 0 0,-1 0 0 0 0,0 0 0 0 0,1 0 0 0 0,-2 0 0 0 0,1 0 0 0 0,0-1 0 0 0,-1 1 0 0 0,1 0 0 0 0,-1 0 0 0 0,0 0 0 0 0,-3 6 0 0 0,-1 9 0 0 0,2 3 0 0 0,3-21 0 0 0,0 0 0 0 0,0-1 0 0 0,0 1 0 0 0,0-1 0 0 0,0 1 0 0 0,0 0 0 0 0,0-1 0 0 0,0 1 0 0 0,-1-1 0 0 0,1 1 0 0 0,0-1 0 0 0,0 1 0 0 0,-1-1 0 0 0,1 1 0 0 0,0-1 0 0 0,-1 1 0 0 0,1-1 0 0 0,0 1 0 0 0,-1-1 0 0 0,1 1 0 0 0,-1-1 0 0 0,0 1 0 0 0,-5 6 0 0 0,5-7 0 0 0,1 1 0 0 0,0 0 0 0 0,0 0-1 0 0,0-1 1 0 0,-1 1 0 0 0,1 0 0 0 0,-1-1 0 0 0,1 1 0 0 0,0 0 0 0 0,-1-1 0 0 0,1 1-1 0 0,-1-1 1 0 0,1 1 0 0 0,-1-1 0 0 0,0 1 0 0 0,1-1 0 0 0,-1 1 0 0 0,1-1-1 0 0,-1 1 1 0 0,0-1 0 0 0,0 0 0 0 0,1 1 0 0 0,-1-1 0 0 0,0 0 0 0 0,0 0-1 0 0,-3 2-59 0 0,2-2-277 0 0,2 0-138 0 0,0 0-33 0 0,-15 0-611 0 0,11-1-3151 0 0,11-2 2746 0 0,-6 2-11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2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6 108 21191 0 0,'-5'-5'719'0'0,"7"1"323"0"0,0 3-996 0 0,-1 0-1 0 0,0 0 1 0 0,-1 0 0 0 0,1 0-1 0 0,0 0 1 0 0,0 0 0 0 0,0 0-1 0 0,-1-1 1 0 0,1 1-1 0 0,0 0 1 0 0,-1-1 0 0 0,0 1-1 0 0,1-3 1 0 0,0-3 230 0 0,-1 6-215 0 0,0 0-1 0 0,0 1 1 0 0,0-1 0 0 0,1 0-1 0 0,-1 0 1 0 0,0 0 0 0 0,0 0-1 0 0,1 0 1 0 0,-1 0 0 0 0,0 0-1 0 0,1 1 1 0 0,-1-1 0 0 0,1 0-1 0 0,-1 0 1 0 0,1 1 0 0 0,-1-1-1 0 0,2-1 1 0 0,-1 1 67 0 0,0 0 0 0 0,0-1 0 0 0,0 1 0 0 0,0-1 0 0 0,0 1 0 0 0,0-1 0 0 0,0 0 0 0 0,-1 1 0 0 0,1-1 0 0 0,-1 0 0 0 0,1-3 0 0 0,0 4 384 0 0,-3-19 96 0 0,1 13-608 0 0,1 2-64 0 0,0 4-273 0 0,0 1-138 0 0,-8 4-7315 0 0,-3 1-368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3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20 15663 0 0,'0'0'356'0'0,"0"0"50"0"0,0 0 20 0 0,1-1-381 0 0,-1 0-1 0 0,1 0 0 0 0,-1 0 1 0 0,1 0-1 0 0,-1 0 0 0 0,1 0 1 0 0,0 0-1 0 0,0 0 0 0 0,-1 1 1 0 0,1-1-1 0 0,1-1 0 0 0,-1 2-15 0 0,11-7 5132 0 0,-10 7-1860 0 0,-6 7-1732 0 0,2-4-1551 0 0,0 1 0 0 0,0-1 0 0 0,1 1 0 0 0,-1-1 0 0 0,1 1 0 0 0,0-1 0 0 0,0 1 0 0 0,-1 7 0 0 0,1-7-17 0 0,1 0 0 0 0,-1 0 0 0 0,0 0 0 0 0,0 0 0 0 0,-1 0 0 0 0,1-1 0 0 0,-1 1 0 0 0,0-1 0 0 0,-3 5 0 0 0,-3 2-1 0 0,5-7 0 0 0,0 1 0 0 0,0 0 0 0 0,0 0 0 0 0,1 1 0 0 0,-1-1 0 0 0,-1 5 0 0 0,2-6 0 0 0,0 1 0 0 0,1-1 0 0 0,-1 0 0 0 0,0 0 0 0 0,-1 0 0 0 0,1-1 0 0 0,0 1 0 0 0,-5 3 0 0 0,-3 3 0 0 0,3 2 0 0 0,3 0 0 0 0,1-9 0 0 0,-1 0 0 0 0,-1 2 26 0 0,6-1 53 0 0,5-3 259 0 0,4 0-185 0 0,-1 0 0 0 0,0 0 0 0 0,0-2 0 0 0,0 1 0 0 0,16-5 0 0 0,43-19 534 0 0,-62 23-687 0 0,0 1 0 0 0,0-1 0 0 0,1 1 0 0 0,7-1 0 0 0,9-1 0 0 0,-20 2 0 0 0,0 1 0 0 0,-1-1 0 0 0,1 1 0 0 0,0-1 0 0 0,0 1 0 0 0,0 0 0 0 0,5 1 0 0 0,-1-1 0 0 0,22 2-64 0 0,-28-2-273 0 0,-1 0-138 0 0,0 0-33 0 0,0 0-72 0 0,0 0-285 0 0,0 0-126 0 0,0 0-29 0 0,0 0-72 0 0,0 0-285 0 0,3-7-1658 0 0,-3 6 1499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3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 15663 0 0,'0'0'356'0'0,"0"0"50"0"0,0 0 20 0 0,3 0-42 0 0,8-1-112 0 0,-9 0 463 0 0,-2 1 234 0 0,0 0 45 0 0,0 0-61 0 0,0 6-596 0 0,-1 0 0 0 0,0 0-1 0 0,0 0 1 0 0,-1-1 0 0 0,-1 7 0 0 0,0-5-307 0 0,2-1 0 0 0,-1 1 0 0 0,-1 8 0 0 0,1 1 137 0 0,0-1-1 0 0,-9 25 1 0 0,-1 4 693 0 0,8-7-499 0 0,3-28-324 0 0,0 1-1 0 0,0 0 1 0 0,-4 11 0 0 0,-26 69-57 0 0,22-62 0 0 0,-2-1 0 0 0,0 0 0 0 0,-2-1 0 0 0,-29 44 0 0 0,35-59 0 0 0,4-5 0 0 0,-1 0 0 0 0,-1 0 0 0 0,1 0 0 0 0,-1-1 0 0 0,0 0 0 0 0,-1 0 0 0 0,1 0 0 0 0,-7 4 0 0 0,7-5 0 0 0,-25 19 0 0 0,22-20 0 0 0,6-1 254 0 0,5-1 333 0 0,-1 0-477 0 0,0 0-1 0 0,-1-1 1 0 0,1 1 0 0 0,-1 0 0 0 0,0 0-1 0 0,1 0 1 0 0,-1 0 0 0 0,0 0 0 0 0,1 0-1 0 0,1 2 1 0 0,1 5-110 0 0,-9-5 0 0 0,-5 2 0 0 0,5 0-64 0 0,3-4-273 0 0,2-1-138 0 0,-2 0-625 0 0,2 0 1100 0 0,0 0-1 0 0,1-1 1 0 0,-1 1 0 0 0,0 0 0 0 0,0 0-1 0 0,1 0 1 0 0,-1 0 0 0 0,0 0-1 0 0,1-1 1 0 0,-1 1 0 0 0,0 0-1 0 0,0 0 1 0 0,1-1 0 0 0,-1 1-1 0 0,0 0 1 0 0,0 0 0 0 0,0-1-1 0 0,1 1 1 0 0,-1 0 0 0 0,0 0 0 0 0,0-1-1 0 0,0 1 1 0 0,0 0 0 0 0,0-1-1 0 0,1 1 1 0 0,-1 0 0 0 0,0-1-1 0 0,0 1 1 0 0,0 0 0 0 0,0-1-1 0 0,0 1 1 0 0,0 0 0 0 0,0-1-1 0 0,0 1 1 0 0,0 0 0 0 0,0-1 0 0 0,-1 1-1 0 0,1 0 1 0 0,0-1 0 0 0,0 1-1 0 0,0 0 1 0 0,0-1 0 0 0,0 1-1 0 0,-1 0 1 0 0,1 0 0 0 0,0-1-1 0 0,0 1 1 0 0,0 0 0 0 0,-1 0-1 0 0,1-1 1 0 0,0 1 0 0 0,0 0 0 0 0,-1 0-1 0 0,0-2 2 0 0,1 1-103 0 0,0 0 0 0 0,0-1-1 0 0,0 1 1 0 0,0 0 0 0 0,0 0 0 0 0,0-1-1 0 0,0 1 1 0 0,1 0 0 0 0,-1 0-1 0 0,0-1 1 0 0,1 1 0 0 0,-1 0 0 0 0,1 0-1 0 0,-1 0 1 0 0,1 0 0 0 0,0-1 0 0 0,0 0-1 0 0,14-16-3047 0 0,-12 15 2475 0 0,0 0-1371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3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 13823 0 0,'0'0'315'0'0,"0"0"45"0"0,0 0 21 0 0,2-1-49 0 0,-2 1-327 0 0,1-1 0 0 0,0 1-1 0 0,-1 0 1 0 0,1-1-1 0 0,-1 1 1 0 0,1-1 0 0 0,0 1-1 0 0,-1-1 1 0 0,1 1 0 0 0,-1-1-1 0 0,0 1 1 0 0,1-1 0 0 0,-1 0-1 0 0,1 1 1 0 0,-1-1 0 0 0,0 0-1 0 0,1 1 1 0 0,-1-1-1 0 0,0 0 1 0 0,0 1 0 0 0,0-1-1 0 0,0 0 1 0 0,1 0 0 0 0,-1 1-1 0 0,0-1 1 0 0,0-1 0 0 0,0-2 64 0 0,1 1 54 0 0,0 1 0 0 0,1-1 0 0 0,-1 1 1 0 0,1 0-1 0 0,0-1 0 0 0,-1 1 0 0 0,1 0 0 0 0,4-3 0 0 0,-4 3 5 0 0,0 0 0 0 0,0 0-1 0 0,0 0 1 0 0,0 0 0 0 0,0-1-1 0 0,-1 1 1 0 0,1 0 0 0 0,-1-1 0 0 0,3-4-1 0 0,-3 3 56 0 0,1 0 0 0 0,1-1 1 0 0,-1 1-1 0 0,1 0 0 0 0,-1 1 0 0 0,1-1 0 0 0,0 0 0 0 0,6-4 0 0 0,-6 5-40 0 0,1-1-1 0 0,-1 1 0 0 0,-1 0 1 0 0,1-1-1 0 0,0 1 1 0 0,-1-1-1 0 0,0 0 0 0 0,0 0 1 0 0,2-5-1 0 0,0 1 145 0 0,-1 0 0 0 0,1 0 0 0 0,0 1 0 0 0,1 0 0 0 0,9-12-1 0 0,5-7 553 0 0,2-6 268 0 0,-5 7-552 0 0,16-33-1 0 0,-20 27 1257 0 0,-12 26-1662 0 0,-7 4-133 0 0,-2 5-16 0 0,6 13 0 0 0,1-5 0 0 0,-13 43 0 0 0,-23 66 0 0 0,34-108 0 0 0,1-1 0 0 0,-4 26 0 0 0,5-23 0 0 0,-7 22 0 0 0,7-32 0 0 0,1 0 0 0 0,-1-1 0 0 0,0 1 0 0 0,-1-1 0 0 0,1 1 0 0 0,-1-1 0 0 0,0 0 0 0 0,-5 6 0 0 0,0-2 0 0 0,6-7 0 0 0,0 1 0 0 0,0-1 0 0 0,0 1 0 0 0,1 0 0 0 0,-1-1 0 0 0,0 1 0 0 0,1 0 0 0 0,0 0 0 0 0,-1 0 0 0 0,1 0 0 0 0,0 0 0 0 0,0 0 0 0 0,-1 4 0 0 0,4 3 0 0 0,2-2 0 0 0,-3-6 0 0 0,4 4 0 0 0,-3-5 38 0 0,-1-1 1 0 0,1 1-1 0 0,0 0 1 0 0,0-1-1 0 0,0 1 1 0 0,-1-1-1 0 0,1 0 0 0 0,0 0 1 0 0,-1 0-1 0 0,1 0 1 0 0,0 0-1 0 0,-1 0 0 0 0,1 0 1 0 0,-1 0-1 0 0,0-1 1 0 0,1 1-1 0 0,-1 0 0 0 0,0-1 1 0 0,1-1-1 0 0,25-37 1088 0 0,-19 26-972 0 0,9-12-154 0 0,-8 10 0 0 0,1 1 0 0 0,17-20 0 0 0,-9 14 0 0 0,-10 11 0 0 0,1 1 0 0 0,14-14 0 0 0,-7 8 0 0 0,-13 11 0 0 0,0 1 0 0 0,1 0 0 0 0,-1-1 0 0 0,7-3 0 0 0,0 4 0 0 0,-9 3 0 0 0,-1 0 0 0 0,1 0 0 0 0,-1 0 0 0 0,1 1 0 0 0,-1-1 0 0 0,1 0 0 0 0,-1 0 0 0 0,1 1 0 0 0,-1-1 0 0 0,0 0 0 0 0,1 0 0 0 0,-1 1 0 0 0,1-1 0 0 0,-1 1 0 0 0,0-1 0 0 0,1 0 0 0 0,-1 1 0 0 0,2 1 0 0 0,-1 0 0 0 0,-1 0 0 0 0,1 1 0 0 0,0-1 0 0 0,0 0 0 0 0,-1 0 0 0 0,1 3 0 0 0,0-2 0 0 0,0 13 0 0 0,-4-12 0 0 0,1-2 0 0 0,-2 6 0 0 0,-1 0 0 0 0,0-1 0 0 0,-1 0 0 0 0,1 0 0 0 0,-1-1 0 0 0,0 1 0 0 0,-1-1 0 0 0,-9 7 0 0 0,5-6 0 0 0,1 0 0 0 0,-1-1 0 0 0,0-1 0 0 0,0 0 0 0 0,-1-1 0 0 0,-21 6 0 0 0,23-6 0 0 0,10-3 0 0 0,0-1 0 0 0,0 0 0 0 0,0 0 0 0 0,0 1 0 0 0,0-1 0 0 0,0 0 0 0 0,-1 1 0 0 0,1-1 0 0 0,0 0 0 0 0,0 0 0 0 0,0 1 0 0 0,0-1 0 0 0,0 0 0 0 0,0 1 0 0 0,0-1 0 0 0,0 0 0 0 0,0 1 0 0 0,0-1 0 0 0,0 0 0 0 0,1 1 0 0 0,-1-1 0 0 0,0 1 0 0 0,2 7 0 0 0,-1-6 0 0 0,0 0 0 0 0,-1 0 0 0 0,1 0 0 0 0,-1 0 0 0 0,1 0 0 0 0,-1 1 0 0 0,0-1 0 0 0,0 0 0 0 0,0 0 0 0 0,0 0 0 0 0,0 1 0 0 0,-1-1 0 0 0,1 0 0 0 0,-1 0 0 0 0,0 3 0 0 0,0-4 0 0 0,1 1 0 0 0,-1-1 0 0 0,1 0 0 0 0,0 0 0 0 0,0 1 0 0 0,-1-1 0 0 0,1 1 0 0 0,0-1 0 0 0,0 0 0 0 0,0 1 0 0 0,0-1 0 0 0,1 0 0 0 0,-1 1 0 0 0,0-1 0 0 0,1 0 0 0 0,-1 1 0 0 0,1 1 0 0 0,4 15 0 0 0,-5-16 0 0 0,1-1 0 0 0,-1 0 0 0 0,0 0 0 0 0,0 0 0 0 0,0 0 0 0 0,1-1 0 0 0,-1 1 0 0 0,0 0 0 0 0,1 0 0 0 0,-1-1 0 0 0,0 1 0 0 0,1 0 0 0 0,-1-1 0 0 0,1 1 0 0 0,-1 0 0 0 0,1-1 0 0 0,0 1 0 0 0,-1 0 0 0 0,1-1 0 0 0,1 1 0 0 0,-1 1 0 0 0,1 0 0 0 0,0 0 0 0 0,1 0 0 0 0,-1-1 0 0 0,0 1 0 0 0,0-1 0 0 0,1 0 0 0 0,-1 1 0 0 0,5 0 0 0 0,3-1-64 0 0,-3-2-231 0 0,-1 0-1 0 0,1-1 1 0 0,0 0 0 0 0,-1 0-1 0 0,0 0 1 0 0,1-1 0 0 0,-1 0-1 0 0,8-6 1 0 0,1 1-415 0 0,-13 6 235 0 0,0 1 0 0 0,0-1 0 0 0,-1 1 0 0 0,1-1 0 0 0,0 0-1 0 0,-1 0 1 0 0,1 0 0 0 0,-1 0 0 0 0,0 0 0 0 0,0 0 0 0 0,0 0 0 0 0,2-5 0 0 0,4-6-1031 0 0,6-4-1052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3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15663 0 0,'0'0'356'0'0,"0"0"50"0"0,0 0 20 0 0,0 0-42 0 0,0 0-42 0 0,0 0 750 0 0,0 0 352 0 0,0 0 76 0 0,2 0-123 0 0,7-1-651 0 0,0 0 0 0 0,-1 0 0 0 0,12-5 1 0 0,5 0 681 0 0,-20 5-1377 0 0,0 0 1 0 0,0 0-1 0 0,0 0 0 0 0,0 1 0 0 0,0-1 0 0 0,0 1 1 0 0,1 0-1 0 0,-1 1 0 0 0,0-1 0 0 0,0 1 1 0 0,8 2-1 0 0,-11-2 437 0 0,27 16 629 0 0,-18-7-1117 0 0,-11-5 0 0 0,-1-4 0 0 0,3 9 0 0 0,-2-9 0 0 0,0 0 0 0 0,1-1 0 0 0,-1 1 0 0 0,0 0 0 0 0,0 0 0 0 0,0 0 0 0 0,0 0 0 0 0,0 0 0 0 0,0-1 0 0 0,0 1 0 0 0,0 0 0 0 0,0 0 0 0 0,0 0 0 0 0,0 0 0 0 0,-1-1 0 0 0,1 1 0 0 0,0 0 0 0 0,-1 0 0 0 0,1-1 0 0 0,-1 1 0 0 0,1 0 0 0 0,0 0 0 0 0,-1-1 0 0 0,0 1 0 0 0,0 1 0 0 0,-18 20 0 0 0,11-12 0 0 0,-1 0 0 0 0,-19 17 0 0 0,23-23 0 0 0,0 0 0 0 0,1 1 0 0 0,0 0 0 0 0,0 0 0 0 0,-5 7 0 0 0,5-5 0 0 0,4-6 0 0 0,0 0 0 0 0,-1-1 0 0 0,1 1 0 0 0,0 0 0 0 0,0-1 0 0 0,0 1 0 0 0,-1 0 0 0 0,1 0 0 0 0,0-1 0 0 0,0 1 0 0 0,0 0 0 0 0,0 0 0 0 0,0-1 0 0 0,1 1 0 0 0,-1 0 0 0 0,0 1 0 0 0,4 1 0 0 0,-4-3 0 0 0,8 5 0 0 0,-6-3 0 0 0,1 0 0 0 0,0-1 0 0 0,0 1 0 0 0,0-1 0 0 0,0 0 0 0 0,1 0 0 0 0,-1 0 0 0 0,0 0 0 0 0,0 0 0 0 0,1-1 0 0 0,-1 1 0 0 0,0-1 0 0 0,1 0 0 0 0,-1 0 0 0 0,0 0 0 0 0,1 0 0 0 0,-1-1 0 0 0,0 1 0 0 0,7-3 0 0 0,-5 1-649 0 0,1 1 0 0 0,-1-1 0 0 0,9-5-1 0 0,3-1-3094 0 0,-7 4-4787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3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 21191 0 0,'0'0'480'0'0,"0"0"67"0"0,0 0 31 0 0,0 0-56 0 0,0 0-201 0 0,0 0 424 0 0,0 0 226 0 0,0 0 42 0 0,0 0-59 0 0,-16-2 3263 0 0,4-5-4178 0 0,11 7-735 0 0,1 0-258 0 0,0 0-1831 0 0,0 0-7111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3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66 334 8287 0 0,'0'0'382'0'0,"0"0"-8"0"0,1-16 2504 0 0,5-9 1592 0 0,14-12-2096 0 0,-4 8-796 0 0,-8 14-423 0 0,14-20-1 0 0,-13 22-387 0 0,-2 0-1 0 0,10-19 0 0 0,3-9-119 0 0,-13 29-30 0 0,-1 0 0 0 0,8-21 1 0 0,-13 25-469 0 0,1 0-133 0 0,1 4-16 0 0,-9 7 0 0 0,2 2 0 0 0,0 0 0 0 0,0 0 0 0 0,0 0 0 0 0,-5 9 0 0 0,-12 15 0 0 0,4-9 0 0 0,1 2 0 0 0,-16 26 0 0 0,19-28 0 0 0,-2 7 0 0 0,1 0 0 0 0,1 1 0 0 0,-10 32 0 0 0,1-3 0 0 0,21-53 0 0 0,0 0 0 0 0,-1-1 0 0 0,1 1 0 0 0,1 0 0 0 0,-1-1 0 0 0,0 1 0 0 0,1 0 0 0 0,0 0 0 0 0,0 0 0 0 0,0-1 0 0 0,0 1 0 0 0,1 0 0 0 0,0 0 0 0 0,-1-1 0 0 0,1 1 0 0 0,1 0 0 0 0,-1-1 0 0 0,0 1 0 0 0,1-1 0 0 0,2 5 0 0 0,-1-2 0 0 0,-1-1 0 0 0,0 0 0 0 0,0 1 0 0 0,-1-1 0 0 0,0 1 0 0 0,1 10 0 0 0,2-4 0 0 0,-2-9 0 0 0,0-1 0 0 0,-1 0 0 0 0,1 1 0 0 0,0-1 0 0 0,1 0 0 0 0,-1 0 0 0 0,0 0 0 0 0,1 0 0 0 0,-1-1 0 0 0,1 1 0 0 0,-1-1 0 0 0,1 1 0 0 0,0-1 0 0 0,0 0 0 0 0,-1 0 0 0 0,1 0 0 0 0,0 0 0 0 0,0-1 0 0 0,0 1 0 0 0,0-1 0 0 0,3 0 0 0 0,8 1 0 0 0,-1-2 0 0 0,0 0 0 0 0,19-3 0 0 0,-23 3 0 0 0,-1-1 0 0 0,-1 1 0 0 0,1-1 0 0 0,-1-1 0 0 0,0 1 0 0 0,0-1 0 0 0,0-1 0 0 0,0 1 0 0 0,-1-1 0 0 0,1 0 0 0 0,-1-1 0 0 0,0 1 0 0 0,0-1 0 0 0,0 0 0 0 0,-1-1 0 0 0,0 0 0 0 0,0 1 0 0 0,0-2 0 0 0,-1 1 0 0 0,0 0 0 0 0,0-1 0 0 0,6-13 0 0 0,-6-10 0 0 0,-4 30 0 0 0,0 0 0 0 0,0-1 0 0 0,0 1 0 0 0,0-1 0 0 0,0 1 0 0 0,1 0 0 0 0,-1-1 0 0 0,0 1 0 0 0,0-1 0 0 0,0 1 0 0 0,0 0 0 0 0,0-1 0 0 0,-1 1 0 0 0,1-1 0 0 0,0 1 0 0 0,0 0 0 0 0,0-1 0 0 0,0 1 0 0 0,0-1 0 0 0,0 1 0 0 0,-1 0 0 0 0,1-1 0 0 0,0 1 0 0 0,0 0 0 0 0,-1-1 0 0 0,1 1 0 0 0,0 0 0 0 0,0-1 0 0 0,-1 1 0 0 0,1 0 0 0 0,-1-1 0 0 0,-10-4 0 0 0,8 4 0 0 0,1 1 0 0 0,0-1 0 0 0,-1 0 0 0 0,1 0 0 0 0,-1 1 0 0 0,1 0 0 0 0,-1-1 0 0 0,1 1 0 0 0,-1 0 0 0 0,1 0 0 0 0,-1 0 0 0 0,1 1 0 0 0,-1-1 0 0 0,1 1 0 0 0,-1-1 0 0 0,-2 2 0 0 0,-6 2 0 0 0,0 0 0 0 0,-10 6 0 0 0,10-4 0 0 0,-26 12-1874 0 0,-40 27 0 0 0,68-38-4114 0 0,3 0-1724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3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74 13823 0 0,'0'0'315'0'0,"0"0"45"0"0,2-2 21 0 0,-2 1-350 0 0,1 0 0 0 0,-1 0 1 0 0,1 0-1 0 0,-1-1 0 0 0,1 1 0 0 0,-1 0 0 0 0,0 0 0 0 0,0-1 0 0 0,1 1 0 0 0,-1-3 0 0 0,4-22 942 0 0,4-3 4200 0 0,-8 28-4661 0 0,0 1 0 0 0,0 0 0 0 0,0 0 0 0 0,0 0 0 0 0,0 0 0 0 0,0 0 0 0 0,0 0-68 0 0,-1 2-289 0 0,-22 83 113 0 0,-7 17 1513 0 0,-4 4-1765 0 0,30-78-16 0 0,3-21 0 0 0,0 0 0 0 0,0 0 0 0 0,-3 8 0 0 0,4-15 0 0 0,0 0 0 0 0,0 0 0 0 0,-1 0 0 0 0,1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0,1 0 0 0 0,-1 0 0 0 0,0 0 0 0 0,0 0 0 0 0,0 0 0 0 0,0 0 0 0 0,0 0 0 0 0,0 0 0 0 0,0 1 0 0 0,0-1 0 0 0,0 0 0 0 0,0 0 0 0 0,0 0 0 0 0,0 0 0 0 0,0 0 0 0 0,0 0 0 0 0,0 0 0 0 0,1 0 0 0 0,-1 0 0 0 0,6-4 0 0 0,6-7 0 0 0,36-51 0 0 0,-29 35 0 0 0,35-37 0 0 0,30-10 0 0 0,-71 66 0 0 0,-10 8 0 0 0,-1 0 0 0 0,-1 0 0 0 0,-1 0 0 0 0,1 0 0 0 0,-1 0 0 0 0,1 0 0 0 0,-1 0 0 0 0,1 0 0 0 0,-1 0 0 0 0,1 0 0 0 0,0 0 0 0 0,-1 1 0 0 0,1-1 0 0 0,-1 0 0 0 0,1 0 0 0 0,-1 0 0 0 0,1 1 0 0 0,-1-1 0 0 0,0 0 0 0 0,1 1 0 0 0,-1-1 0 0 0,1 0 0 0 0,-1 1 0 0 0,1-1 0 0 0,-1 1 0 0 0,0-1 0 0 0,1 0 0 0 0,-1 1 0 0 0,0-1 0 0 0,0 1 0 0 0,1-1 0 0 0,-1 1 0 0 0,0-1 0 0 0,0 1 0 0 0,0 0 0 0 0,0-1 0 0 0,1 1 0 0 0,-1-1 0 0 0,0 1 0 0 0,0-1 0 0 0,0 1 0 0 0,0-1 0 0 0,0 1 0 0 0,0-1 0 0 0,-1 1 0 0 0,1 0 0 0 0,0 0 0 0 0,1 6 0 0 0,-1-1 0 0 0,0 1 0 0 0,-1-1 0 0 0,1 0 0 0 0,-1 1 0 0 0,-1-1 0 0 0,1 0 0 0 0,-1 0 0 0 0,0 0 0 0 0,0 0 0 0 0,-1 0 0 0 0,0 0 0 0 0,0 0 0 0 0,0-1 0 0 0,-1 0 0 0 0,0 1 0 0 0,0-1 0 0 0,0 0 0 0 0,0-1 0 0 0,-1 1 0 0 0,0-1 0 0 0,0 0 0 0 0,0 0 0 0 0,0-1 0 0 0,-1 1 0 0 0,1-1 0 0 0,-1 0 0 0 0,0-1 0 0 0,-7 3 0 0 0,-22 2 0 0 0,28-6 0 0 0,7-1 0 0 0,0 0 0 0 0,0 0 0 0 0,-1 0 0 0 0,1 0 0 0 0,0 1 0 0 0,0-1 0 0 0,-1 0 0 0 0,1 0 0 0 0,0 0 0 0 0,0 0 0 0 0,-1 0 0 0 0,1 1 0 0 0,0-1 0 0 0,0 0 0 0 0,-1 0 0 0 0,1 0 0 0 0,0 1 0 0 0,0-1 0 0 0,0 0 0 0 0,0 0 0 0 0,-1 0 0 0 0,1 1 0 0 0,0-1 0 0 0,0 0 0 0 0,0 0 0 0 0,0 1 0 0 0,0-1 0 0 0,0 0 0 0 0,0 1 0 0 0,0-1 0 0 0,0 0 0 0 0,0 0 0 0 0,0 1 0 0 0,0-1 0 0 0,0 1 0 0 0,2 9 0 0 0,-2-9 0 0 0,2 9 0 0 0,-1-6 0 0 0,0 0 0 0 0,0 0 0 0 0,1 0 0 0 0,-1 0 0 0 0,1 0 0 0 0,0 0 0 0 0,0 0 0 0 0,1 0 0 0 0,2 4 0 0 0,-5-8 0 0 0,1 1 0 0 0,-1 0 0 0 0,1 0 0 0 0,0-1 0 0 0,-1 1 0 0 0,1 0 0 0 0,0 0 0 0 0,-1 0 0 0 0,1-1 0 0 0,0 1 0 0 0,0 0 0 0 0,0-1 0 0 0,0 1 0 0 0,-1 0 0 0 0,1-1 0 0 0,0 1 0 0 0,0-1 0 0 0,0 0 0 0 0,0 1 0 0 0,0-1 0 0 0,0 0 0 0 0,0 0 0 0 0,1 1 0 0 0,-1-1 0 0 0,0 0 0 0 0,0 0 0 0 0,0 0 0 0 0,2-1 0 0 0,2 1 0 0 0,39-7-5684 0 0,-43 6 5319 0 0,0 1-1 0 0,0-1 0 0 0,0 0 1 0 0,0 0-1 0 0,0 1 1 0 0,-1-1-1 0 0,1 0 1 0 0,0 0-1 0 0,0 0 0 0 0,0-1 1 0 0,1-1-1682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3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52 13823 0 0,'0'0'630'0'0,"0"0"-13"0"0,0 0-184 0 0,-12 2 5114 0 0,11-2-5512 0 0,1 0 0 0 0,0-1 0 0 0,-1 1 0 0 0,1 0 0 0 0,0 0 0 0 0,0 0 0 0 0,-1 0 0 0 0,1 0 0 0 0,0 0 0 0 0,-1 0 0 0 0,1 0 0 0 0,0 0 0 0 0,0 0 0 0 0,-1-1 0 0 0,1 1 0 0 0,0 0 0 0 0,0 0 0 0 0,-1 0 0 0 0,1-1 0 0 0,0 1-1 0 0,0 0 1 0 0,0 0 0 0 0,-1-1 0 0 0,1 1 0 0 0,0 0 0 0 0,0 0 0 0 0,0-1 0 0 0,0 1 0 0 0,0 0 0 0 0,0 0 0 0 0,0-1 0 0 0,-1 1 0 0 0,1 0 0 0 0,0-1 0 0 0,0 1 0 0 0,0 0 0 0 0,0-1 0 0 0,0 1 0 0 0,0-1 0 0 0,9-12 2180 0 0,-5 9-1624 0 0,0 1-1 0 0,-1-1 0 0 0,2 1 0 0 0,7-5 0 0 0,-9 6-590 0 0,0 1 0 0 0,0 0 0 0 0,0 0 0 0 0,0 0 0 0 0,0 0 0 0 0,0 0 0 0 0,0 1 0 0 0,0-1 0 0 0,6 1 0 0 0,-2 0 0 0 0,-5-1 94 0 0,1 1 0 0 0,-1 0 0 0 0,1 0 1 0 0,-1 0-1 0 0,1 0 0 0 0,-1 1 0 0 0,0-1 0 0 0,1 1 0 0 0,-1 0 0 0 0,0-1 1 0 0,1 1-1 0 0,-1 0 0 0 0,0 0 0 0 0,0 0 0 0 0,0 1 0 0 0,0-1 0 0 0,0 0 0 0 0,0 1 1 0 0,2 1-1 0 0,-3-2-87 0 0,-1-1 1 0 0,1 1 0 0 0,0 0-1 0 0,0-1 1 0 0,-1 1 0 0 0,1 0-1 0 0,-1 0 1 0 0,1-1-1 0 0,-1 1 1 0 0,1 0 0 0 0,-1 0-1 0 0,1 0 1 0 0,-1 0 0 0 0,0 0-1 0 0,1-1 1 0 0,-1 1 0 0 0,0 0-1 0 0,0 0 1 0 0,0 0-1 0 0,0 0 1 0 0,0 2 0 0 0,0 1-11 0 0,1-2 3 0 0,-1 1 0 0 0,0-1 0 0 0,0 1 0 0 0,0 0 0 0 0,0-1 0 0 0,0 1 0 0 0,-1-1 0 0 0,1 1 0 0 0,-1 0 0 0 0,0-1 0 0 0,0 1 0 0 0,0-1 0 0 0,0 0 0 0 0,0 1 0 0 0,0-1 0 0 0,-1 0 0 0 0,1 0 0 0 0,-1 0 0 0 0,1 1 0 0 0,-1-2 0 0 0,0 1 0 0 0,-3 3 0 0 0,-5 3 0 0 0,0-1 0 0 0,0 0 0 0 0,-18 8 0 0 0,20-10 0 0 0,-5 0 0 0 0,-4-1 0 0 0,4 2 0 0 0,10-4 0 0 0,3-2 0 0 0,0 0 0 0 0,0 0 0 0 0,-1 0 0 0 0,1 0 0 0 0,0 0 0 0 0,0 1 0 0 0,0-1 0 0 0,0 0 0 0 0,-1 0 0 0 0,1 0 0 0 0,0 0 0 0 0,0 0 0 0 0,0 0 0 0 0,-1 1 0 0 0,1-1 0 0 0,0 0 0 0 0,0 0 0 0 0,0 0 0 0 0,0 0 0 0 0,0 1 0 0 0,0-1 0 0 0,0 0 0 0 0,-1 0 0 0 0,1 0 0 0 0,0 1 0 0 0,0-1 0 0 0,0 0 0 0 0,0 0 0 0 0,0 1 0 0 0,0-1 0 0 0,0 0 0 0 0,6 4 0 0 0,12 0 0 0 0,-17-4 0 0 0,6-1 0 0 0,-5 1 0 0 0,0 0 0 0 0,0 0 0 0 0,1 0 0 0 0,-1 1 0 0 0,0-1 0 0 0,0 0 0 0 0,0 1 0 0 0,0-1 0 0 0,0 1 0 0 0,0 0 0 0 0,2 1 0 0 0,38 24 0 0 0,-37-24 0 0 0,0 0 0 0 0,-1 0 0 0 0,1 0 0 0 0,-1 1 0 0 0,1 0 0 0 0,4 3 0 0 0,-1 4 0 0 0,-9-5 0 0 0,1-4 0 0 0,0 0 0 0 0,0 0 0 0 0,0 0 0 0 0,0 0 0 0 0,1 0 0 0 0,-1 0 0 0 0,0 0 0 0 0,0 0 0 0 0,-1 0 0 0 0,1 0 0 0 0,0 0 0 0 0,0 0 0 0 0,0 0 0 0 0,-1 0 0 0 0,1 0 0 0 0,0-1 0 0 0,-1 1 0 0 0,1 0 0 0 0,-1 0 0 0 0,1 0 0 0 0,-1 0 0 0 0,1-1 0 0 0,-1 1 0 0 0,1 0 0 0 0,-1 0 0 0 0,0-1 0 0 0,0 1 0 0 0,1-1 0 0 0,-2 2 0 0 0,-8 6 0 0 0,5-4-81 0 0,-1-1-1 0 0,0 1 1 0 0,0-1-1 0 0,0 0 1 0 0,0 0 0 0 0,0 0-1 0 0,0-1 1 0 0,-1 0-1 0 0,0 0 1 0 0,1-1 0 0 0,-1 0-1 0 0,0 0 1 0 0,1-1-1 0 0,-1 1 1 0 0,0-2-1 0 0,-11 0 1 0 0,-24-5-4784 0 0,28 2 3330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5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22575 0 0,'0'0'1740'0'0,"0"0"-1125"0"0,0 0-357 0 0,0 0 476 0 0,2-1 235 0 0,1-1-742 0 0,-1 0-1 0 0,0 0 1 0 0,0 0 0 0 0,0 0-1 0 0,0 0 1 0 0,0 0 0 0 0,-1 0-1 0 0,1 0 1 0 0,-1-1 0 0 0,1 1-1 0 0,-1-1 1 0 0,0 1 0 0 0,0-1-1 0 0,0 0 1 0 0,0 1 0 0 0,-1-1-1 0 0,1-4 1 0 0,1 0-10 0 0,-1 0 1 0 0,-1 0 0 0 0,1-1-1 0 0,-1 1 1 0 0,-1 0-1 0 0,-1-8 1 0 0,1 0-13 0 0,2-12-137 0 0,-2-10-837 0 0,1 35-997 0 0,-2-1-5638 0 0,-8-10-2409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3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61 17503 0 0,'-16'-4'803'0'0,"13"4"-18"0"0,3-1-409 0 0,-1 0 0 0 0,0 0 0 0 0,1 0 0 0 0,-1 0 0 0 0,1 0-1 0 0,-1 0 1 0 0,1 0 0 0 0,0 0 0 0 0,-1 0 0 0 0,1-2 0 0 0,8-16 1349 0 0,-8 18-1213 0 0,0 1-507 0 0,0 0 299 0 0,1-1-196 0 0,0 0 1 0 0,-1 1-1 0 0,1-1 0 0 0,-1 0 1 0 0,1 1-1 0 0,-1-1 1 0 0,1 0-1 0 0,-1 0 1 0 0,0 1-1 0 0,1-1 0 0 0,-1 0 1 0 0,0 0-1 0 0,1 0 1 0 0,-1 1-1 0 0,0-1 1 0 0,0-1-1 0 0,1-4-108 0 0,-1 3-513 0 0,-1 3-693 0 0,-1 7-1278 0 0,2-6 951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3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53 11975 0 0,'-3'0'134'0'0,"-7"-3"-211"0"0,10 3 101 0 0,0 0 0 0 0,0 0 0 0 0,0 0 0 0 0,0 0 0 0 0,0-1-1 0 0,0 1 1 0 0,-1 0 0 0 0,1 0 0 0 0,0 0 0 0 0,0 0 0 0 0,0 0 0 0 0,0 0 0 0 0,0 0 0 0 0,0-1 0 0 0,0 1 0 0 0,0 0 0 0 0,0 0 0 0 0,-1 0 0 0 0,1 0 0 0 0,0 0 0 0 0,0-1-1 0 0,0 1 1 0 0,0 0 0 0 0,0 0 0 0 0,0 0 0 0 0,0 0 0 0 0,0-1 0 0 0,0 1 0 0 0,0 0 0 0 0,0 0 0 0 0,0 0 0 0 0,0 0 0 0 0,0 0 0 0 0,0-1 0 0 0,1 1 0 0 0,-1 0 0 0 0,0 0-1 0 0,0 0 1 0 0,0 0 0 0 0,0 0 0 0 0,0-1 0 0 0,0 1 0 0 0,0 0 0 0 0,0 0 0 0 0,0 0 0 0 0,1 0 0 0 0,-1 0 0 0 0,0 0 0 0 0,0 0 0 0 0,0 0 0 0 0,0-1 0 0 0,6-14 3781 0 0,5 2-2596 0 0,-10 12-693 0 0,1 0-4 0 0,0-1-253 0 0,-1 1 1 0 0,1 0-1 0 0,0 0 0 0 0,0-1 0 0 0,1 1 1 0 0,-1 0-1 0 0,0 1 0 0 0,0-1 0 0 0,0 0 1 0 0,1 1-1 0 0,-1-1 0 0 0,0 1 0 0 0,1 0 1 0 0,-1-1-1 0 0,0 1 0 0 0,1 0 0 0 0,-1 0 1 0 0,0 1-1 0 0,1-1 0 0 0,-1 1 0 0 0,0-1 1 0 0,0 1-1 0 0,1-1 0 0 0,-1 1 0 0 0,0 0 1 0 0,0 0-1 0 0,0 0 0 0 0,0 1 0 0 0,0-1 1 0 0,0 0-1 0 0,3 4 0 0 0,13 15-259 0 0,-14-16 0 0 0,-1 1 0 0 0,1-1 0 0 0,0-1 0 0 0,6 6 0 0 0,-3-4 100 0 0,-1 1 1 0 0,1-1-1 0 0,-1 1 1 0 0,0 0-1 0 0,-1 1 0 0 0,1-1 1 0 0,-1 1-1 0 0,-1 0 1 0 0,6 11-1 0 0,-5-8 47 0 0,-1 1 0 0 0,0-1 0 0 0,-1 1-1 0 0,0 0 1 0 0,-1 0 0 0 0,2 17 0 0 0,2 18-129 0 0,-3-35-18 0 0,-1-1-1 0 0,-1 1 1 0 0,0-1 0 0 0,0 1 0 0 0,-1 0 0 0 0,-1-1-1 0 0,-2 17 1 0 0,2-18 0 0 0,-1 0 0 0 0,2 0 0 0 0,-1 13 0 0 0,1-13 0 0 0,0 0 0 0 0,0 1 0 0 0,-3 10 0 0 0,2-17 0 0 0,0-1 0 0 0,1 0 0 0 0,-1 1 0 0 0,1-1 0 0 0,0 1 0 0 0,0 0 0 0 0,0 2 0 0 0,-1 4 0 0 0,0 0 0 0 0,3-1 0 0 0,4-6-64 0 0,-4-3-72 0 0,-1 0 1 0 0,1 0-1 0 0,0 0 1 0 0,0 0-1 0 0,-1-1 1 0 0,1 1-1 0 0,0 0 0 0 0,-1-1 1 0 0,1 1-1 0 0,-1-1 1 0 0,0 1-1 0 0,2-3 0 0 0,-3 2 122 0 0,1 0-1 0 0,-1 0 1 0 0,0 1-1 0 0,0-1 1 0 0,0 0-1 0 0,0 0 1 0 0,0 1-1 0 0,0-1 0 0 0,0 0 1 0 0,0 1-1 0 0,-1-1 1 0 0,1 0-1 0 0,-2-2 1 0 0,-9-22-1702 0 0,10 25 1634 0 0,-3-7-1533 0 0,-2 0-4124 0 0,6 7 5137 0 0,-5-5-7110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3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23 13823 0 0,'0'0'315'0'0,"0"0"45"0"0,0 0 21 0 0,0 0-49 0 0,2-1-220 0 0,3-1 39 0 0,-4 2 83 0 0,-1 0 1 0 0,1-1-1 0 0,0 1 0 0 0,-1-1 1 0 0,1 1-1 0 0,0 0 1 0 0,-1-1-1 0 0,1 1 0 0 0,-1-1 1 0 0,1 1-1 0 0,-1-1 1 0 0,1 0-1 0 0,-1 1 0 0 0,1-1 1 0 0,-1 0-1 0 0,1 1 1 0 0,-1-1-1 0 0,0 0 0 0 0,0 1 1 0 0,1-1-1 0 0,-1 0 0 0 0,0 0 1 0 0,0 1-1 0 0,0-1 1 0 0,0 0-1 0 0,0 0 0 0 0,0 1 1 0 0,0-2-1 0 0,0 1 721 0 0,0 1-290 0 0,0 0-121 0 0,0 0-28 0 0,0 0-72 0 0,-15 12 1611 0 0,8-6-2014 0 0,1-1 0 0 0,1 1 1 0 0,-10 12-1 0 0,10-12-41 0 0,-1 0 0 0 0,0 0 0 0 0,1-1 0 0 0,-2 1 0 0 0,1-1 0 0 0,-11 6 0 0 0,-45 22 0 0 0,55-29 0 0 0,5-3 0 0 0,0 0 0 0 0,0 1 0 0 0,0-1 0 0 0,0 1 0 0 0,0-1 0 0 0,1 1 0 0 0,-4 3 0 0 0,4-3 0 0 0,-1 0 0 0 0,0-1 0 0 0,1 1 0 0 0,-1 0 0 0 0,0 0 0 0 0,-4 1 0 0 0,-52 33 0 0 0,50-32-568 0 0,1-1-1 0 0,0 0 1 0 0,-1-1 0 0 0,0 1-1 0 0,0-1 1 0 0,1-1-1 0 0,-1 0 1 0 0,0 0 0 0 0,-11 0-1 0 0,18-1 93 0 0,1 0 383 0 0,0 0 0 0 0,0 0-1 0 0,-1 0 1 0 0,1 0 0 0 0,0 0-1 0 0,-1 0 1 0 0,1 0 0 0 0,0 0 0 0 0,0 0-1 0 0,-1 0 1 0 0,1 0 0 0 0,0 0-1 0 0,0 0 1 0 0,-1 0 0 0 0,1 0-1 0 0,0 0 1 0 0,-1 0 0 0 0,1 0 0 0 0,0 0-1 0 0,0-1 1 0 0,0 1 0 0 0,-1 0-1 0 0,1 0 1 0 0,0 0 0 0 0,0 0-1 0 0,0-1 1 0 0,-1 1 0 0 0,1 0 0 0 0,0 0-1 0 0,0-1 1 0 0,0 1 0 0 0,0 0-1 0 0,-1 0 1 0 0,1-1 0 0 0,0 1-1 0 0,0 0 1 0 0,0-1 0 0 0,-3-16-1954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4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11975 0 0,'0'0'267'0'0,"0"0"42"0"0,0 0 17 0 0,0 0-28 0 0,1 0-196 0 0,2-2 152 0 0,-1 1 0 0 0,0-1 1 0 0,0 1-1 0 0,0-1 1 0 0,-1 0-1 0 0,1 1 1 0 0,0-1-1 0 0,-1 0 0 0 0,1 0 1 0 0,-1 0-1 0 0,1-1 1 0 0,-1 1-1 0 0,2-4 1 0 0,-3 4 40 0 0,1 1 0 0 0,0-1 0 0 0,0 0 0 0 0,0 0 0 0 0,1 0 0 0 0,-1 1 0 0 0,3-4 0 0 0,-3 4-144 0 0,0 0 1 0 0,0 0-1 0 0,0 0 0 0 0,0 0 0 0 0,0 0 0 0 0,-1 0 0 0 0,1 0 1 0 0,0 0-1 0 0,-1 0 0 0 0,1-1 0 0 0,-1 1 0 0 0,1 0 0 0 0,-1 0 1 0 0,1-1-1 0 0,-1 1 0 0 0,0 0 0 0 0,0-1 0 0 0,0 1 0 0 0,0-2 1 0 0,3-16 972 0 0,-1 15-1088 0 0,0 0 0 0 0,0 0 0 0 0,0 1 0 0 0,1 0 0 0 0,-1-1 0 0 0,1 1 0 0 0,0 0 0 0 0,0 0 0 0 0,0 0 0 0 0,6-4 0 0 0,-4 3 169 0 0,0-1 0 0 0,0 1 0 0 0,5-7-1 0 0,-8 9-133 0 0,-1 0 0 0 0,0 0-1 0 0,0 0 1 0 0,1 0 0 0 0,-1 0-1 0 0,-1-1 1 0 0,1 1-1 0 0,0 0 1 0 0,-1 0 0 0 0,1-1-1 0 0,-1 1 1 0 0,1 0-1 0 0,-1-4 1 0 0,0 2-18 0 0,0 0-1 0 0,0 0 1 0 0,0 0-1 0 0,1 0 1 0 0,0 1 0 0 0,-1-1-1 0 0,1 0 1 0 0,1 0-1 0 0,-1 0 1 0 0,1 1 0 0 0,-1-1-1 0 0,1 1 1 0 0,0-1-1 0 0,0 1 1 0 0,1 0 0 0 0,-1 0-1 0 0,4-4 1 0 0,-6 7-52 0 0,4-4 170 0 0,-1-1 0 0 0,0 1 0 0 0,5-10 0 0 0,-7 13-147 0 0,-1 0 0 0 0,1-1 0 0 0,-1 1 0 0 0,1-1 0 0 0,-1 1 0 0 0,0-1 0 0 0,0 1 0 0 0,1-1 0 0 0,-1 1 0 0 0,0-1 0 0 0,0 1 0 0 0,-1-1 0 0 0,1 1 0 0 0,0-1 0 0 0,-1 1 0 0 0,1-1 0 0 0,-1-1 0 0 0,0 2-24 0 0,1 0 0 0 0,0 0 0 0 0,0 0 0 0 0,0 0 0 0 0,0 0 0 0 0,0 0 0 0 0,0 0 0 0 0,0 0 0 0 0,0 0 0 0 0,0 0 0 0 0,1 0 0 0 0,-1 1 0 0 0,0-1 0 0 0,1-1 0 0 0,-1 0 0 0 0,-2 6 0 0 0,1-3 0 0 0,-11 13 0 0 0,9-11 0 0 0,0 0 0 0 0,0 0 0 0 0,0 1 0 0 0,1-1 0 0 0,0 1 0 0 0,0-1 0 0 0,0 1 0 0 0,0 0 0 0 0,0 0 0 0 0,1 0 0 0 0,-2 7 0 0 0,-5 22 0 0 0,-1 0 0 0 0,-27 62 0 0 0,31-81 0 0 0,1 0 0 0 0,0 0 0 0 0,-3 26 0 0 0,5-26 0 0 0,0 0 0 0 0,-1-1 0 0 0,-1 1 0 0 0,-6 16 0 0 0,7-25 0 0 0,2-2 0 0 0,-1-1 0 0 0,1 1 0 0 0,0 0 0 0 0,0 0 0 0 0,1-1 0 0 0,-2 5 0 0 0,2-7 0 0 0,0 1 0 0 0,0-1 0 0 0,0 0 0 0 0,0 0 0 0 0,0 1 0 0 0,0-1 0 0 0,0 0 0 0 0,0 0 0 0 0,0 1 0 0 0,0-1 0 0 0,0 0 0 0 0,0 0 0 0 0,0 1 0 0 0,0-1 0 0 0,0 0 0 0 0,0 0 0 0 0,0 1 0 0 0,0-1 0 0 0,0 0 0 0 0,1 0 0 0 0,-1 0 0 0 0,0 1 0 0 0,0-1 0 0 0,0 0 0 0 0,0 0 0 0 0,0 0 0 0 0,1 1 0 0 0,-1-1 0 0 0,0 0 0 0 0,0 0 0 0 0,0 0 0 0 0,1 0 0 0 0,-1 0 0 0 0,0 1 0 0 0,0-1 0 0 0,1 0 0 0 0,-1 0 0 0 0,0 0 0 0 0,0 0 0 0 0,0 0 0 0 0,1 0 0 0 0,-1 0 0 0 0,0 0 0 0 0,0 0 0 0 0,1 0 0 0 0,-1 0 0 0 0,0 0 0 0 0,0 0 0 0 0,1 0 0 0 0,-1 0 0 0 0,0 0 0 0 0,0 0 0 0 0,1 0 0 0 0,-1 0 0 0 0,0 0 0 0 0,0-1 0 0 0,1 1 0 0 0,-1 0 0 0 0,0 0 0 0 0,0 0 0 0 0,0 0 0 0 0,1 0 0 0 0,-1-1 0 0 0,0 1 0 0 0,0 0 0 0 0,0 0 0 0 0,1-1 0 0 0,6-4 0 0 0,0-1 0 0 0,0 0 0 0 0,0-1 0 0 0,-1 1 0 0 0,0-1 0 0 0,0-1 0 0 0,-1 1 0 0 0,7-11 0 0 0,15-20 0 0 0,-15 23 0 0 0,17-28 0 0 0,-25 37 0 0 0,1 0 0 0 0,0 0 0 0 0,0 0 0 0 0,0 1 0 0 0,1 0 0 0 0,9-7 0 0 0,15-14 0 0 0,-28 24 0 0 0,-1 0 0 0 0,1 0 0 0 0,-1-1 0 0 0,1 1 0 0 0,-1 0 0 0 0,1-4 0 0 0,-1 5 0 0 0,-1 0 0 0 0,1-1 0 0 0,0 1 0 0 0,-1 0 0 0 0,1-1 0 0 0,0 1 0 0 0,0 0 0 0 0,-1 0 0 0 0,1 0 0 0 0,0 0 0 0 0,0 0 0 0 0,0 0 0 0 0,0 0 0 0 0,1 0 0 0 0,-1 0 0 0 0,0 1 0 0 0,0-1 0 0 0,3-1 0 0 0,1 1 0 0 0,11-5 0 0 0,-17 16 0 0 0,1 0 0 0 0,-2-8 0 0 0,0 1 0 0 0,1 0 0 0 0,-1-1 0 0 0,0 0 0 0 0,-3 4 0 0 0,3-5 0 0 0,2 0 0 0 0,-1 0 0 0 0,0-1 0 0 0,0 1 0 0 0,0 0 0 0 0,0 0 0 0 0,0 0 0 0 0,1 0 0 0 0,-1 0 0 0 0,0 0 0 0 0,1 0 0 0 0,-1 0 0 0 0,1 1 0 0 0,-1-1 0 0 0,1 0 0 0 0,0 0 0 0 0,-1 0 0 0 0,1 0 0 0 0,0 1 0 0 0,0-1 0 0 0,0 0 0 0 0,0 0 0 0 0,0 1 0 0 0,0-1 0 0 0,0 0 0 0 0,0 0 0 0 0,0 1 0 0 0,1-1 0 0 0,0 2 0 0 0,-1-1 0 0 0,1-1 0 0 0,-1 1 0 0 0,0 0 0 0 0,0-1 0 0 0,0 1 0 0 0,0 0 0 0 0,0 0 0 0 0,0-1 0 0 0,0 1 0 0 0,0 0 0 0 0,-1-1 0 0 0,1 1 0 0 0,-1 0 0 0 0,1-1 0 0 0,-1 1 0 0 0,0-1 0 0 0,1 1 0 0 0,-3 2 0 0 0,1-2 0 0 0,1 1 0 0 0,-1-1 0 0 0,0 1 0 0 0,0-1 0 0 0,0 0 0 0 0,0 0 0 0 0,0 0 0 0 0,-1 0 0 0 0,1 0 0 0 0,-4 2 0 0 0,-9 3 0 0 0,-30 11 0 0 0,34-13 0 0 0,5 0 0 0 0,-6 8 0 0 0,11-12 0 0 0,1-1 0 0 0,-1 1 0 0 0,0-1 0 0 0,1 1 0 0 0,-1-1 0 0 0,1 1 0 0 0,0-1 0 0 0,-1 1 0 0 0,1-1 0 0 0,-1 1 0 0 0,1 0 0 0 0,0-1 0 0 0,-1 1 0 0 0,1 0 0 0 0,0 0 0 0 0,2 3 0 0 0,-1-3 0 0 0,0 3 0 0 0,-1-4 0 0 0,-1 1 0 0 0,1-1 0 0 0,0 1 0 0 0,0-1 0 0 0,-1 1 0 0 0,1-1 0 0 0,0 1 0 0 0,0 0 0 0 0,0-1 0 0 0,0 1 0 0 0,0-1 0 0 0,0 1 0 0 0,0-1 0 0 0,0 1 0 0 0,0 0 0 0 0,0-1 0 0 0,0 1 0 0 0,0-1 0 0 0,1 2 0 0 0,2 6 0 0 0,9 9 0 0 0,-2-4 0 0 0,-7-11 0 0 0,12 8 0 0 0,-9-9 0 0 0,-2-1 0 0 0,-1 1 0 0 0,0 0 0 0 0,0-1 0 0 0,1 1 0 0 0,-1-1 0 0 0,6 0 0 0 0,-9 0-6 0 0,0 0 1 0 0,1 0-1 0 0,-1 0 0 0 0,1 0 0 0 0,-1 0 0 0 0,0 0 1 0 0,1 0-1 0 0,-1 0 0 0 0,0 0 0 0 0,1 0 1 0 0,-1 0-1 0 0,0-1 0 0 0,1 1 0 0 0,-1 0 0 0 0,0 0 1 0 0,1 0-1 0 0,-1-1 0 0 0,0 1 0 0 0,0 0 1 0 0,1 0-1 0 0,-1-1 0 0 0,0 1 0 0 0,0 0 0 0 0,1 0 1 0 0,-1-1-1 0 0,0 1 0 0 0,0 0 0 0 0,0-1 1 0 0,1 1-1 0 0,-1 0 0 0 0,0-1 0 0 0,0 1 0 0 0,0-1 1 0 0,0 1-1 0 0,0 0 0 0 0,0-1 0 0 0,0 1 1 0 0,0 0-1 0 0,0-1 0 0 0,0 1 0 0 0,0 0 1 0 0,0-1-1 0 0,0 1 0 0 0,0-1 0 0 0,0 1 0 0 0,0 0 1 0 0,-1-1-1 0 0,1 1 0 0 0,0-1 0 0 0,0 0-106 0 0,0 1 83 0 0,0-1 1 0 0,1 0-1 0 0,-1 0 1 0 0,1 1-1 0 0,-1-1 1 0 0,1 0-1 0 0,0 1 1 0 0,-1-1-1 0 0,1 1 1 0 0,0-1-1 0 0,-1 0 1 0 0,1 1-1 0 0,0 0 0 0 0,0-1 1 0 0,0 1-1 0 0,-1-1 1 0 0,1 1-1 0 0,0 0 1 0 0,0 0-1 0 0,1-1 1 0 0,7-1-2663 0 0,-6 1 133 0 0,-3 1 1023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4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 15663 0 0,'0'0'356'0'0,"7"-6"476"0"0,16-8-161 0 0,-21 14 49 0 0,-2 0 249 0 0,0 0 45 0 0,0 0-61 0 0,0 0-288 0 0,0 0-121 0 0,0 0-28 0 0,0 0-4 0 0,-6 9 512 0 0,2-5-937 0 0,0 1 0 0 0,1-1-1 0 0,-1 1 1 0 0,1 0 0 0 0,0 0 0 0 0,1 0 0 0 0,-1 1-1 0 0,1-1 1 0 0,0 0 0 0 0,1 1 0 0 0,-1-1-1 0 0,-1 12 1 0 0,3-13-87 0 0,-1-1 0 0 0,0 1 0 0 0,0-1 0 0 0,0 1 0 0 0,-2 5 0 0 0,1-3 0 0 0,5 1-201 0 0,-2-7-199 0 0,0 1 0 0 0,0-1 1 0 0,0 0-1 0 0,0 0 0 0 0,0 0 1 0 0,0 1-1 0 0,0-1 0 0 0,0 0 1 0 0,0 0-1 0 0,0 0 0 0 0,0 0 1 0 0,2-1-1 0 0,-2 1-7107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4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13823 0 0,'0'0'630'0'0,"0"0"-13"0"0,0 0-184 0 0,0 0 677 0 0,7-3 4655 0 0,30-6-3192 0 0,-36 9-2061 0 0,-1 0 0 0 0,6 1-319 0 0,0-1 0 0 0,0 0 0 0 0,0 0 0 0 0,0 0 0 0 0,8-1 0 0 0,5-1-1096 0 0,-17 2 529 0 0,-2 0 576 0 0,3 1 248 0 0,11 1-627 0 0,1 1 0 0 0,-1-2 0 0 0,1 0 0 0 0,19-1 0 0 0,-25-3 37 0 0,-8 3-585 0 0,-1 0-246 0 0,0 0-42 0 0,-2-2-566 0 0,0 1-2345 0 0,2 1 2388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4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17 13823 0 0,'0'0'315'0'0,"0"0"45"0"0,0 0 21 0 0,0 0-49 0 0,0-1-247 0 0,-1 1 0 0 0,1 0 0 0 0,0 0 0 0 0,0 0 0 0 0,-1-1-1 0 0,1 1 1 0 0,0 0 0 0 0,0 0 0 0 0,0-1 0 0 0,-1 1 0 0 0,1 0 0 0 0,0-1 0 0 0,0 1-1 0 0,0 0 1 0 0,0 0 0 0 0,0-1 0 0 0,0 1 0 0 0,0 0 0 0 0,0-1 0 0 0,-1 1 0 0 0,1 0-1 0 0,0-1 1 0 0,1 1-60 0 0,-1 0 0 0 0,0 0 0 0 0,0 0 0 0 0,0 0 0 0 0,0 0 0 0 0,0 0 0 0 0,0 0 0 0 0,0 0 0 0 0,1 0 0 0 0,-1 0 0 0 0,0 0 0 0 0,0 0 0 0 0,0 0 0 0 0,0 0 0 0 0,0 0 0 0 0,0 0 0 0 0,0 0 0 0 0,1 0 0 0 0,-1 0 0 0 0,0 0 0 0 0,0 0 0 0 0,0 0 0 0 0,0 0 0 0 0,0 0 0 0 0,0 0 0 0 0,0 0 0 0 0,0-1 0 0 0,1 1 0 0 0,-1 0 0 0 0,0 0 0 0 0,0 0 0 0 0,0 0 0 0 0,0 0 0 0 0,0 0 0 0 0,0 0 0 0 0,0 0 0 0 0,0 0 0 0 0,0-1 0 0 0,0 1 0 0 0,0 0 0 0 0,0 0 0 0 0,0 0 0 0 0,0 0 0 0 0,0 0 0 0 0,0 0 0 0 0,0 0 0 0 0,0-1 0 0 0,0 1 0 0 0,0 0 0 0 0,0 0 0 0 0,0 0 0 0 0,0 0 0 0 0,0 0 0 0 0,0 0 0 0 0,0 0 0 0 0,0-1 0 0 0,-2-4 4290 0 0,-6 13-3716 0 0,7-7-599 0 0,0 0 1 0 0,1 0-1 0 0,-1 1 1 0 0,1-1-1 0 0,-1 0 0 0 0,1 0 1 0 0,-1 0-1 0 0,1 1 1 0 0,0-1-1 0 0,0 0 1 0 0,0 1-1 0 0,0-1 1 0 0,0 0-1 0 0,0 1 0 0 0,0-1 1 0 0,0 2-1 0 0,-1 15 453 0 0,-4-2-180 0 0,2-7-6 0 0,0 1-1 0 0,-1 0 0 0 0,0-1 1 0 0,-8 14-1 0 0,7-16-266 0 0,1 1 0 0 0,0-1 0 0 0,0 1 0 0 0,1 0 0 0 0,-3 12 0 0 0,6-18-128 0 0,0 0-1 0 0,0 0 1 0 0,0 0 0 0 0,0 0-1 0 0,1 0 1 0 0,-1 1-1 0 0,1-1 1 0 0,0 0 0 0 0,0 0-1 0 0,-1 0 1 0 0,1-1-1 0 0,0 1 1 0 0,1 0 0 0 0,-1 0-1 0 0,0 0 1 0 0,0-1 0 0 0,1 1-1 0 0,2 2 1 0 0,0 1-262 0 0,-2-3-601 0 0,-2-2-29 0 0,1 0 736 0 0,0 0 1 0 0,0 0-1 0 0,1 1 0 0 0,-1-1 1 0 0,0 0-1 0 0,1 0 0 0 0,-1 0 1 0 0,0-1-1 0 0,1 1 0 0 0,-1 0 0 0 0,0 0 1 0 0,1-1-1 0 0,0 0 0 0 0,12-5-1248 0 0,4-2-4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4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17503 0 0,'0'0'399'0'0,"0"0"60"0"0,0 0 21 0 0,0 0-59 0 0,0 0-136 0 0,0 0 457 0 0,0 0 228 0 0,0 0 43 0 0,0 0-59 0 0,0 0-289 0 0,1 2-121 0 0,0 1-469 0 0,0 1 0 0 0,0-1-1 0 0,-1 0 1 0 0,1 1 0 0 0,-1-1 0 0 0,0 1-1 0 0,0-1 1 0 0,0 1 0 0 0,-1-1 0 0 0,1 1-1 0 0,-1-1 1 0 0,0 1 0 0 0,0-1 0 0 0,-2 5-1 0 0,-3 18 380 0 0,2-7-176 0 0,-1 1 0 0 0,-1-1 0 0 0,-16 36 0 0 0,-7 22 215 0 0,22-57-493 0 0,7-20 0 0 0,0 0 0 0 0,0 0 0 0 0,0 0 0 0 0,-1 0 0 0 0,1 0 0 0 0,0 1 0 0 0,0-1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0,1-1 0 0 0,-1 0 0 0 0,0 0 0 0 0,0 0 0 0 0,0 0 0 0 0,0 0 0 0 0,0 0 0 0 0,0 0 0 0 0,0 0 0 0 0,0 0 0 0 0,0 0 0 0 0,0 0 0 0 0,0 0 0 0 0,0 0 0 0 0,0 0 0 0 0,0 0 0 0 0,0 0 0 0 0,1 0 0 0 0,-1 0 0 0 0,0 0 0 0 0,0 0 0 0 0,0 0 0 0 0,0 0 0 0 0,0 0 0 0 0,0 0 0 0 0,0 0 0 0 0,0 0 0 0 0,8-3 0 0 0,6-6 0 0 0,1-4 0 0 0,0 0 0 0 0,-1-1 0 0 0,23-28 0 0 0,-24 26 0 0 0,0 0 0 0 0,2 2 0 0 0,20-18 0 0 0,-25 24 0 0 0,21-11 0 0 0,-27 17 0 0 0,0 0 0 0 0,0 1 0 0 0,0-1 0 0 0,1 1 0 0 0,-1 0 0 0 0,0 0 0 0 0,1 0 0 0 0,7 0 0 0 0,-2 3 0 0 0,-3 4 0 0 0,-6-4 7 0 0,-1-1-1 0 0,0 1 1 0 0,0 0-1 0 0,0 0 1 0 0,0 0 0 0 0,0-1-1 0 0,0 1 1 0 0,-1 0-1 0 0,1 0 1 0 0,-1-1-1 0 0,1 1 1 0 0,-1 0 0 0 0,1-1-1 0 0,-1 1 1 0 0,-1 1-1 0 0,-15 24 332 0 0,1-9-217 0 0,-2 0 1 0 0,0-1-1 0 0,-1-1 1 0 0,0 0 0 0 0,-24 14-1 0 0,37-27-1221 0 0,12-6 1084 0 0,-1 9 16 0 0,3 26 0 0 0,-7-29 0 0 0,1 14 0 0 0,3-4 0 0 0,-1-10 0 0 0,-2-2 0 0 0,9 8 0 0 0,-5-9 0 0 0,-4 0 0 0 0,1 1-134 0 0,0-1 1 0 0,0 0-1 0 0,0 0 0 0 0,0 0 1 0 0,-1 0-1 0 0,1 0 0 0 0,0-1 1 0 0,0 1-1 0 0,-1-1 0 0 0,1 0 1 0 0,4-2-1 0 0,28-16-3788 0 0,-27 14 2622 0 0,3-2-6546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4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0-184 0 0,0 0 677 0 0,13 7 3327 0 0,-11-6-4251 0 0,0 0-1 0 0,1 0 1 0 0,-1 0 0 0 0,1-1-1 0 0,-1 1 1 0 0,1-1 0 0 0,0 1-1 0 0,-1-1 1 0 0,1 0 0 0 0,4 0-1 0 0,29-6 2736 0 0,0 1-1319 0 0,10 7-1159 0 0,-45-2-378 0 0,0 0 16 0 0,0-1 0 0 0,0 1-1 0 0,0 0 1 0 0,0 0 0 0 0,0 0 0 0 0,0 0 0 0 0,0 1 0 0 0,0-1 0 0 0,0 0 0 0 0,0 0-1 0 0,0 1 1 0 0,0-1 0 0 0,0 0 0 0 0,0 1 0 0 0,0-1 0 0 0,1 1 0 0 0,2 4 68 0 0,-1 3-133 0 0,-3-6-16 0 0,0 1 0 0 0,0 0 0 0 0,-1-1 0 0 0,0 1 0 0 0,1 0 0 0 0,-1-1 0 0 0,0 1 0 0 0,0-1 0 0 0,-1 1 0 0 0,1-1 0 0 0,0 0 0 0 0,-1 1 0 0 0,1-1 0 0 0,-1 0 0 0 0,0 0 0 0 0,0 0 0 0 0,-3 3 0 0 0,-5 4 0 0 0,-1 0 0 0 0,-11 7 0 0 0,20-15 0 0 0,-59 48 0 0 0,61-49 0 0 0,0 0 0 0 0,-1 0 0 0 0,1 1 0 0 0,0-1 0 0 0,0 0 0 0 0,-1 0 0 0 0,1 0 0 0 0,0 1 0 0 0,0-1 0 0 0,0 0 0 0 0,-1 0 0 0 0,1 1 0 0 0,0-1 0 0 0,0 0 0 0 0,0 1 0 0 0,0-1 0 0 0,0 0 0 0 0,-1 0 0 0 0,1 1 0 0 0,0-1 0 0 0,0 0 0 0 0,0 1 0 0 0,0-1 0 0 0,0 0 0 0 0,0 1 0 0 0,0-1 0 0 0,0 0 0 0 0,0 1 0 0 0,0-1 0 0 0,1 0 0 0 0,-1 1 0 0 0,0-1 0 0 0,0 0 0 0 0,0 0 0 0 0,0 1 0 0 0,0-1 0 0 0,0 0 0 0 0,1 1 0 0 0,-1-1 0 0 0,0 0 0 0 0,0 0 0 0 0,0 0 0 0 0,1 1 0 0 0,-1-1 0 0 0,0 0 0 0 0,0 0 0 0 0,1 0 0 0 0,-1 1 0 0 0,0-1 0 0 0,1 0 0 0 0,-1 0 0 0 0,0 0 0 0 0,0 0 0 0 0,1 0 0 0 0,-1 0 0 0 0,1 0 0 0 0,12 8 0 0 0,-8-8 0 0 0,-3-1 0 0 0,8 2-546 0 0,-1-1 1 0 0,0 0-1 0 0,1-1 0 0 0,-1 0 1 0 0,1-1-1 0 0,9-2 0 0 0,-7 2-7418 0 0,-1-1 252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4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15663 0 0,'0'0'356'0'0,"0"0"50"0"0,0 0 20 0 0,0 0-42 0 0,0 0-112 0 0,0 0 463 0 0,2 1 234 0 0,7 0 153 0 0,0 0 1 0 0,0 0-1 0 0,0-1 0 0 0,16-2 1 0 0,-12 1 187 0 0,25 2 0 0 0,-26 1-1288 0 0,0-1-1 0 0,0 0 1 0 0,1-1-1 0 0,-1-1 1 0 0,0 0-1 0 0,1 0 1 0 0,16-5-1 0 0,-16 4-21 0 0,14 0 0 0 0,-13 0-1061 0 0,12-1-2603 0 0,-25 2 2140 0 0,4-5-11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2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17503 0 0,'0'0'399'0'0,"0"0"60"0"0,-2 0 21 0 0,-1 0-272 0 0,0 0-144 0 0,1-1 1 0 0,-1 1-1 0 0,0 0 0 0 0,1-1 0 0 0,-1 0 1 0 0,1 1-1 0 0,-6-3 0 0 0,7 2 662 0 0,1 1 244 0 0,0 0 43 0 0,0 0-59 0 0,0 0-289 0 0,0 0-121 0 0,0 0-28 0 0,2-1-170 0 0,-1 1-336 0 0,-1-1 0 0 0,0 1 0 0 0,1-1 0 0 0,-1 1 0 0 0,0 0 0 0 0,0-1 0 0 0,1 1 0 0 0,-1 0 0 0 0,1-1 0 0 0,-1 1 0 0 0,0 0 0 0 0,1-1 0 0 0,-1 1 0 0 0,1 0 0 0 0,-1 0 0 0 0,1-1 0 0 0,-1 1 0 0 0,1 0 0 0 0,-1 0 0 0 0,1 0 0 0 0,-1 0 0 0 0,1 0 0 0 0,-1 0 0 0 0,1 0 0 0 0,-1 0 0 0 0,1 0 0 0 0,1-1-172 0 0,0 1 0 0 0,0-1-1 0 0,0 1 1 0 0,-1 0 0 0 0,1-1 0 0 0,0 1 0 0 0,0 0-1 0 0,0 0 1 0 0,-1 1 0 0 0,1-1 0 0 0,0 0-1 0 0,0 1 1 0 0,0-1 0 0 0,-1 1 0 0 0,1-1 0 0 0,0 1-1 0 0,1 1 1 0 0,8 2-8030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5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48 11519 0 0,'0'0'887'0'0,"1"-1"-347"0"0,3-8 1701 0 0,-2 7-1436 0 0,-1-1 0 0 0,0 1 1 0 0,1 0-1 0 0,-1 0 1 0 0,-1-1-1 0 0,1 1 0 0 0,0-1 1 0 0,0 1-1 0 0,0-5 0 0 0,-1 6-163 0 0,0 1-118 0 0,0 0-20 0 0,0-1-415 0 0,-1 1 1 0 0,1-1-1 0 0,0 1 0 0 0,0-1 1 0 0,0 1-1 0 0,0-1 1 0 0,-1 1-1 0 0,1 0 0 0 0,0-1 1 0 0,0 1-1 0 0,-1-1 0 0 0,1 1 1 0 0,0 0-1 0 0,-1-1 1 0 0,1 1-1 0 0,0 0 0 0 0,-1-1 1 0 0,1 1-1 0 0,-1 0 1 0 0,1 0-1 0 0,-1-1 0 0 0,-8 7-78 0 0,2 1-32 0 0,6-5-81 0 0,1-2 2 0 0,-2 14-1858 0 0,2-13 1356 0 0,0 4 256 0 0,0-3-6377 0 0,0-2-633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4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17503 0 0,'0'0'399'0'0,"0"0"60"0"0,0 0 21 0 0,0 0-59 0 0,0 0-136 0 0,0 0 457 0 0,0 0 228 0 0,1 2 43 0 0,-2 1-870 0 0,1 0 0 0 0,0 0 0 0 0,-1 0-1 0 0,1 0 1 0 0,-1 0 0 0 0,0 0 0 0 0,0 0-1 0 0,0-1 1 0 0,0 1 0 0 0,-1 0-1 0 0,1-1 1 0 0,-1 1 0 0 0,0-1 0 0 0,-3 4-1 0 0,3-2 3 0 0,-1 0-1 0 0,0 0 0 0 0,1 0 0 0 0,0 0 0 0 0,0 0 1 0 0,0 0-1 0 0,-1 6 0 0 0,1-1-144 0 0,-1 0 0 0 0,1 0 0 0 0,-2-1 0 0 0,1 1 0 0 0,-1-1 0 0 0,0 0 0 0 0,-6 8 0 0 0,8-13-49 0 0,1 1 0 0 0,-1-1 0 0 0,1 1 0 0 0,0-1 0 0 0,-1 5 0 0 0,-3 8-486 0 0,5-15-419 0 0,0-1-56 0 0,0 0-81 0 0,0 0-286 0 0,0 0-126 0 0,0 0-29 0 0,0 0-4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4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19351 0 0,'0'0'439'0'0,"0"0"62"0"0,0 0 33 0 0,0 0-65 0 0,0 0-169 0 0,0 0 442 0 0,0 0 229 0 0,0 0 42 0 0,0 0-59 0 0,0 0-289 0 0,1 2-121 0 0,0 2-483 0 0,-1 0 0 0 0,1 0 0 0 0,-1 0 1 0 0,0 0-1 0 0,0 0 0 0 0,-1 0 0 0 0,1 1 0 0 0,-2 6 0 0 0,-13 38 438 0 0,8-27-416 0 0,-47 124-83 0 0,53-143 0 0 0,47-47 0 0 0,-23 17 0 0 0,42-44 0 0 0,-54 61 0 0 0,0 1 0 0 0,1 0 0 0 0,0 0 0 0 0,19-10 0 0 0,-16 10-8 0 0,-11 6 15 0 0,0 1-1 0 0,0 0 0 0 0,0 0 0 0 0,1 0 0 0 0,-1 0 0 0 0,0 0 0 0 0,1 1 0 0 0,-1 0 1 0 0,1 0-1 0 0,-1 0 0 0 0,1 1 0 0 0,7-1 0 0 0,-12 2 36 0 0,0-1 1 0 0,1 0-1 0 0,-1 0 1 0 0,0 1-1 0 0,0-1 1 0 0,0 0-1 0 0,0 1 0 0 0,0-1 1 0 0,1 0-1 0 0,-1 1 1 0 0,0-1-1 0 0,0 0 0 0 0,0 1 1 0 0,0-1-1 0 0,0 0 1 0 0,0 1-1 0 0,0-1 0 0 0,0 0 1 0 0,0 1-1 0 0,0-1 1 0 0,0 0-1 0 0,0 1 0 0 0,0-1 1 0 0,-1 0-1 0 0,1 1 1 0 0,0-1-1 0 0,0 0 0 0 0,0 0 1 0 0,0 1-1 0 0,-1 0 1 0 0,-3 9 453 0 0,4-9-491 0 0,-10 16 72 0 0,-11 18 0 0 0,18-31-77 0 0,-1 0 1 0 0,1 1 0 0 0,-1-1 0 0 0,0 0-1 0 0,0-1 1 0 0,0 1 0 0 0,-1-1-1 0 0,-8 6 1 0 0,-5 3 12 0 0,15-9-21 0 0,0-1-1 0 0,-1 1 1 0 0,1-1-1 0 0,0 0 0 0 0,-1 0 1 0 0,0-1-1 0 0,1 1 1 0 0,-8 1-1 0 0,10-2-328 0 0,1-1-138 0 0,0 0-33 0 0,0 0 65 0 0,1 1 294 0 0,5 17 137 0 0,-3-11 12 0 0,-1 0-1 0 0,0 0 0 0 0,0 1 1 0 0,0-1-1 0 0,-1 1 1 0 0,1 14-1 0 0,-2-20 1 0 0,0 0 0 0 0,0 0 0 0 0,0 0 0 0 0,0 0 0 0 0,0 0 0 0 0,1 0 0 0 0,-1 0 0 0 0,1 0 0 0 0,0 0 0 0 0,-1 0 0 0 0,1 0 0 0 0,0-1 0 0 0,0 1 0 0 0,0 0 0 0 0,3 3 0 0 0,-1 0 0 0 0,6 6 0 0 0,-5-9 0 0 0,-2-1 0 0 0,2 0-31 0 0,-1 1 0 0 0,0-1 0 0 0,0 0 0 0 0,1 0 0 0 0,-1 0 0 0 0,0 0 1 0 0,1-1-1 0 0,-1 1 0 0 0,1-1 0 0 0,-1 0 0 0 0,1 0 0 0 0,-1 0 0 0 0,1-1 0 0 0,-1 1 0 0 0,1-1 0 0 0,-1 0 0 0 0,0 1 0 0 0,4-3 0 0 0,4 0-246 0 0,11-3-1922 0 0,-8-1-4529 0 0,-6 1-984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4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48 17503 0 0,'0'0'399'0'0,"0"0"60"0"0,0 0 21 0 0,0 0-59 0 0,6-8 2589 0 0,-5 5-2605 0 0,0 1 0 0 0,1-1 0 0 0,0 0-1 0 0,-1 1 1 0 0,1-1 0 0 0,0 1-1 0 0,0 0 1 0 0,3-3 0 0 0,-4 4-345 0 0,0 0 452 0 0,22-5 277 0 0,-6 1-450 0 0,-6 4 64 0 0,0 1 0 0 0,15 0-1 0 0,11 0 438 0 0,-31 0-840 0 0,0 1 0 0 0,-1 0 0 0 0,0 0 0 0 0,1 1 0 0 0,-1-1 0 0 0,0 1 0 0 0,8 4 0 0 0,-5-3 0 0 0,0 0 0 0 0,-1 1 0 0 0,-2 3 0 0 0,-5-5 67 0 0,1-1 0 0 0,-1 1 0 0 0,1-1 0 0 0,-1 1 0 0 0,0-1 0 0 0,0 1 0 0 0,0-1 0 0 0,0 1 0 0 0,0-1 0 0 0,0 1 0 0 0,0-1 0 0 0,0 1 0 0 0,0-1 0 0 0,-1 1 0 0 0,1-1 0 0 0,0 1 0 0 0,-1-1 0 0 0,0 0 0 0 0,1 1 0 0 0,-1-1 0 0 0,0 0 0 0 0,1 1 0 0 0,-1-1 0 0 0,0 0 0 0 0,-2 2 0 0 0,1 0 74 0 0,-12 4 26 0 0,9-4-169 0 0,-3 1 2 0 0,1 1 0 0 0,-1-1 0 0 0,0 0 0 0 0,-9 2 0 0 0,17-6 0 0 0,0 0 0 0 0,0 1 0 0 0,0-1 0 0 0,0 0 0 0 0,-1 0 0 0 0,1 0 0 0 0,0 0 0 0 0,0 0 0 0 0,0 0 0 0 0,0 0 0 0 0,0 0 0 0 0,0 0 0 0 0,0 0 0 0 0,0 0 0 0 0,0 0 0 0 0,0 0 0 0 0,0 1 0 0 0,0-1 0 0 0,0 0 0 0 0,0 0 0 0 0,-1 0 0 0 0,1 0 0 0 0,0 0 0 0 0,0 0 0 0 0,0 0 0 0 0,0 0 0 0 0,0 1 0 0 0,0-1 0 0 0,0 0 0 0 0,0 0 0 0 0,0 0 0 0 0,0 0 0 0 0,0 0 0 0 0,0 0 0 0 0,0 0 0 0 0,0 1 0 0 0,1-1 0 0 0,-1 0 0 0 0,0 0 0 0 0,0 0 0 0 0,0 0 0 0 0,0 0 0 0 0,0 0 0 0 0,0 0 0 0 0,0 0 0 0 0,0 0 0 0 0,0 0 0 0 0,0 1 0 0 0,0-1 0 0 0,0 0 0 0 0,0 0 0 0 0,1 0 0 0 0,-1 0 0 0 0,0 0 0 0 0,0 0 0 0 0,0 0 0 0 0,0 0 0 0 0,0 0 0 0 0,0 0 0 0 0,0 0 0 0 0,0 0 0 0 0,1 0 0 0 0,11 8 0 0 0,14 3 0 0 0,-20-10 0 0 0,-5 0 0 0 0,1-1 0 0 0,-1 0 0 0 0,0 1 0 0 0,1-1 0 0 0,-1 1 0 0 0,0-1 0 0 0,1 1 0 0 0,-1 0 0 0 0,0 0 0 0 0,1-1 0 0 0,-1 1 0 0 0,0 0 0 0 0,0 0 0 0 0,2 2 0 0 0,-2-2 0 0 0,1 1 0 0 0,-1-1 0 0 0,1 0 0 0 0,-1 1 0 0 0,0-1 0 0 0,1 0 0 0 0,-1 1 0 0 0,0 0 0 0 0,0-1 0 0 0,0 1 0 0 0,0 0 0 0 0,0 1 0 0 0,2 3 0 0 0,-2-3 0 0 0,0 0 0 0 0,0 1 0 0 0,0-1 0 0 0,0 1 0 0 0,0-1 0 0 0,-1 1 0 0 0,1-1 0 0 0,-1 1 0 0 0,0-1 0 0 0,0 1 0 0 0,-1-1 0 0 0,1 1 0 0 0,-2 6 0 0 0,0-4 0 0 0,1-1 0 0 0,-1 1 0 0 0,0 0 0 0 0,-1-1 0 0 0,1 0 0 0 0,-1 1 0 0 0,-5 6 0 0 0,3-7-113 0 0,1 0 0 0 0,-1-1 0 0 0,0 0 0 0 0,0 0 0 0 0,0-1 0 0 0,-1 1-1 0 0,1-1 1 0 0,-1 0 0 0 0,0 0 0 0 0,1-1 0 0 0,-1 0 0 0 0,-8 2 0 0 0,-1 0-412 0 0,0-1 0 0 0,1-1-1 0 0,-1 0 1 0 0,-17-1 0 0 0,20-1-1105 0 0,0-1-1 0 0,-22-4 1 0 0,33 5 1550 0 0,-35-9-2477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5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13823 0 0,'0'0'630'0'0,"-1"-1"-13"0"0,-4 0-184 0 0,4 1 677 0 0,3-13 9058 0 0,-1 9-9499 0 0,-1-1-520 0 0,-5 6-266 0 0,3 0-579 0 0,2-1-258 0 0,0 0-1558 0 0,0 0-6017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5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7 445 11975 0 0,'0'0'267'0'0,"0"0"42"0"0,0 0 17 0 0,0 0-28 0 0,-1 1-196 0 0,-3 2 47 0 0,3-2 571 0 0,1-1 249 0 0,0 0 45 0 0,0 0 8 0 0,0 0 2 0 0,0 0 0 0 0,3-16 1620 0 0,1 10-2214 0 0,0-1-1 0 0,0 1 1 0 0,1 0 0 0 0,0 0-1 0 0,0 0 1 0 0,0 1 0 0 0,1 0-1 0 0,7-5 1 0 0,5-7 347 0 0,13-10 190 0 0,-13 11-647 0 0,-1 0 0 0 0,0-2 1 0 0,-1 1-1 0 0,14-23 0 0 0,-16 21-25 0 0,-10 14-243 0 0,0-1 0 0 0,0 0 0 0 0,0 1 1 0 0,-1-1-1 0 0,4-10 0 0 0,0-1-52 0 0,-5 13 0 0 0,0 0 0 0 0,-1 0 0 0 0,1 0 0 0 0,-1 0 0 0 0,0 0 0 0 0,0 0 0 0 0,-1 0 0 0 0,1-5 0 0 0,0-10 0 0 0,0 16 0 0 0,-1-1 0 0 0,0 0 0 0 0,0 1 0 0 0,0-1 0 0 0,0 0 0 0 0,0 0 0 0 0,-1 1 0 0 0,1-1 0 0 0,-1 0 0 0 0,0 1 0 0 0,0-1 0 0 0,-1 1 0 0 0,1-1 0 0 0,-1 1 0 0 0,1-1 0 0 0,-5-4 0 0 0,2 2 0 0 0,4 5 0 0 0,-1 1 0 0 0,1 0 0 0 0,0-1 0 0 0,0 1 0 0 0,0-1 0 0 0,-1 1 0 0 0,1-1 0 0 0,0 1 0 0 0,0 0 0 0 0,-1-1 0 0 0,1 1 0 0 0,0 0 0 0 0,-1-1 0 0 0,1 1 0 0 0,0 0 0 0 0,-1-1 0 0 0,1 1 0 0 0,-1 0 0 0 0,1 0 0 0 0,0 0 0 0 0,-1-1 0 0 0,1 1 0 0 0,-1 0 0 0 0,1 0 0 0 0,-1 0 0 0 0,1 0 0 0 0,-1 0 0 0 0,1 0 0 0 0,-1 0 0 0 0,0 0 0 0 0,-1 0 0 0 0,-2-2 0 0 0,2 2 0 0 0,1-1 0 0 0,-1 1 0 0 0,1-1 0 0 0,-1 1 0 0 0,1 0 0 0 0,-1-1 0 0 0,0 1 0 0 0,1 0 0 0 0,-1 0 0 0 0,1 0 0 0 0,-4 1 0 0 0,3-2 0 0 0,1 1 0 0 0,1 0 0 0 0,-1 0 0 0 0,0 0 0 0 0,1 0 0 0 0,-1 0 0 0 0,0 0 0 0 0,0 0 0 0 0,1 0 0 0 0,-1 0 0 0 0,0 1 0 0 0,1-1 0 0 0,-1 0 0 0 0,0 0 0 0 0,1 1 0 0 0,-1-1 0 0 0,1 0 0 0 0,-1 1 0 0 0,0-1 0 0 0,1 1 0 0 0,-1-1 0 0 0,0 2 0 0 0,-6 2 0 0 0,1 1 0 0 0,0 0 0 0 0,0 1 0 0 0,0-1 0 0 0,1 1 0 0 0,-8 10 0 0 0,3-2 0 0 0,-16 31 0 0 0,19-31 0 0 0,1-1 0 0 0,1 2 0 0 0,-6 20 0 0 0,9-28 0 0 0,1-1 0 0 0,0 0 0 0 0,1 0 0 0 0,-1 0 0 0 0,1 0 0 0 0,0 0 0 0 0,1 1 0 0 0,-1-1 0 0 0,1 0 0 0 0,1 0 0 0 0,2 8 0 0 0,-3-10 0 0 0,2 0 0 0 0,-1 0 0 0 0,0 0 0 0 0,1-1 0 0 0,0 1 0 0 0,-1-1 0 0 0,1 1 0 0 0,1-1 0 0 0,-1 0 0 0 0,0 0 0 0 0,1-1 0 0 0,6 5 0 0 0,0-1 0 0 0,0-1 0 0 0,0 0 0 0 0,22 6 0 0 0,-8-5 0 0 0,1-1 0 0 0,40 2 0 0 0,-54-6 0 0 0,22 1 369 0 0,-1-1 1 0 0,0-1-1 0 0,1-3 0 0 0,61-11 1 0 0,-93 14-1421 0 0,-7 0-1900 0 0,5 0 1418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5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75 10135 0 0,'0'0'231'0'0,"0"0"29"0"0,0 0 19 0 0,-8-8 362 0 0,4 5 2847 0 0,4 3-3811 0 0,-6-9 5863 0 0,9 4-2430 0 0,9 2-2952 0 0,38-2 1725 0 0,-17 0-1774 0 0,-15 3-95 0 0,-1-1 0 0 0,0-1 0 0 0,28-9 0 0 0,2-1-14 0 0,-102 31-5397 0 0,43-14-2110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5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 10135 0 0,'0'0'464'0'0,"0"0"-9"0"0,7-6-278 0 0,-4 4 814 0 0,1-1 0 0 0,0 0 0 0 0,0 1 0 0 0,1 0 0 0 0,5-2 0 0 0,-9 3-897 0 0,0 1 418 0 0,-1 0 0 0 0,0 0 0 0 0,0 0 0 0 0,10 16 1024 0 0,-9-12-1448 0 0,0 1-1 0 0,0 0 1 0 0,0-1-1 0 0,0 1 1 0 0,-1 0-1 0 0,0-1 1 0 0,0 1 0 0 0,0 0-1 0 0,-2 8 1 0 0,-2 5 482 0 0,-7 21 0 0 0,1-5 62 0 0,-28 113-616 0 0,27-109-16 0 0,11-27 0 0 0,3-8 0 0 0,-2-3 0 0 0,-1 1-8 0 0,0-1 0 0 0,1 1-1 0 0,-1-1 1 0 0,1 1 0 0 0,-1-1 0 0 0,1 1 0 0 0,-1-1-1 0 0,1 0 1 0 0,0 1 0 0 0,-1-1 0 0 0,1 0-1 0 0,-1 1 1 0 0,1-1 0 0 0,0 0 0 0 0,-1 0-1 0 0,1 0 1 0 0,0 0 0 0 0,-1 1 0 0 0,1-1-1 0 0,0 0 1 0 0,-1 0 0 0 0,1 0 0 0 0,0-1 0 0 0,-1 1-1 0 0,1 0 1 0 0,0 0 0 0 0,-1 0 0 0 0,1 0-1 0 0,0-1 1 0 0,-1 1 0 0 0,2-1 0 0 0,0 1-130 0 0,1-2-280 0 0,1 0 0 0 0,0 0 1 0 0,-1-1-1 0 0,1 1 0 0 0,-1-1 1 0 0,0 1-1 0 0,0-1 0 0 0,0 0 0 0 0,0 0 1 0 0,0 0-1 0 0,-1-1 0 0 0,1 1 1 0 0,3-8-1 0 0,1-1-1117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5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15663 0 0,'-54'23'1720'0'0,"37"-13"-840"0"0,11-8-284 0 0,1 1 1 0 0,-1 1 0 0 0,1-1 0 0 0,-1 1-1 0 0,-6 6 1 0 0,9-6-314 0 0,3-4-228 0 0,-1 0-1 0 0,1 0 0 0 0,0 0 0 0 0,0 0 1 0 0,-1 0-1 0 0,1 1 0 0 0,0-1 1 0 0,0 0-1 0 0,-1 0 0 0 0,1 0 0 0 0,0 1 1 0 0,0-1-1 0 0,0 0 0 0 0,-1 0 0 0 0,1 1 1 0 0,0-1-1 0 0,0 0 0 0 0,0 1 1 0 0,0-1-1 0 0,0 0 0 0 0,0 0 0 0 0,0 1 1 0 0,-1-1-1 0 0,1 0 0 0 0,0 1 1 0 0,0-1-1 0 0,14 5 804 0 0,-12-5-858 0 0,3 0 112 0 0,1 1 1 0 0,-1-1-1 0 0,1 0 1 0 0,-1 0 0 0 0,1-1-1 0 0,6-1 1 0 0,21 0 216 0 0,-27 2-329 0 0,0 0 0 0 0,1 1 0 0 0,-1 0 0 0 0,0 0 0 0 0,0 0 0 0 0,-1 1 0 0 0,1 0 0 0 0,6 3 0 0 0,-10-4 0 0 0,0 0 0 0 0,0 0 0 0 0,-1 1 0 0 0,1-1 0 0 0,0 0 0 0 0,-1 1 0 0 0,1-1 0 0 0,-1 1 0 0 0,0-1 0 0 0,0 1 0 0 0,1 0 0 0 0,-1 0 0 0 0,0-1 0 0 0,-1 1 0 0 0,1 0 0 0 0,0 0 0 0 0,0 0 0 0 0,-1 0 0 0 0,1 0 0 0 0,-1 0 0 0 0,0 0 0 0 0,1 0 0 0 0,-1 0 0 0 0,0 0 0 0 0,0 1 0 0 0,0-1 0 0 0,-1 4 0 0 0,-1 2 0 0 0,0 0 0 0 0,0-1 0 0 0,-1 1 0 0 0,0 0 0 0 0,0-1 0 0 0,0 0 0 0 0,-1 1 0 0 0,-1-1 0 0 0,1-1 0 0 0,-10 12 0 0 0,-5 3 0 0 0,-37 31 0 0 0,52-48 0 0 0,-4 4 323 0 0,-1-1-1 0 0,0 0 1 0 0,0-1 0 0 0,-19 10-1 0 0,26-16-772 0 0,2 0-50 0 0,0 0 126 0 0,0 0 576 0 0,0 0 248 0 0,0 0 50 0 0,0 0-58 0 0,9-3-277 0 0,6-3-165 0 0,-9 4 0 0 0,-1 0 0 0 0,0 0 0 0 0,1 1 0 0 0,-1-1 0 0 0,1 1 0 0 0,0 1 0 0 0,-1-1 0 0 0,1 1 0 0 0,0 0 0 0 0,6 0 0 0 0,-8 0 0 0 0,-3 0 0 0 0,1 0 0 0 0,-1 0 0 0 0,0 0 0 0 0,1 0 0 0 0,-1 0 0 0 0,0 0 0 0 0,1 0 0 0 0,-1 1 0 0 0,0-1 0 0 0,1 1 0 0 0,-1-1 0 0 0,0 1 0 0 0,3 1 0 0 0,5 2 0 0 0,-7-3 0 0 0,0 0 0 0 0,0 0 0 0 0,0 0 0 0 0,0 0 0 0 0,0 0 0 0 0,-1 0 0 0 0,1 0 0 0 0,0 1 0 0 0,-1-1 0 0 0,1 0 0 0 0,1 3 0 0 0,0 0-64 0 0,-2-3-273 0 0,-1-1-138 0 0,0 0-33 0 0,1 1 65 0 0,4 5 294 0 0,1 0-7 0 0,-5-5-569 0 0,-1-1-246 0 0,0 0-906 0 0,0 0-3640 0 0,0 0-1565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5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17503 0 0,'0'0'399'0'0,"0"0"60"0"0,0 0 21 0 0,0 0-59 0 0,0 0-204 0 0,0 0 170 0 0,2-1 101 0 0,8-4 21 0 0,-8 3 3 0 0,-1 1-342 0 0,1-1-1 0 0,0 1 1 0 0,0 0-1 0 0,0-1 1 0 0,-1 1-1 0 0,1 0 1 0 0,0 0 0 0 0,0 0-1 0 0,1 0 1 0 0,1 0-1 0 0,-3 1 14 0 0,0-1 329 0 0,17 1 955 0 0,-17 0-1414 0 0,1 0 1 0 0,0 0 0 0 0,-1 0 0 0 0,1 0-1 0 0,0 1 1 0 0,-1-1 0 0 0,1 0-1 0 0,0 1 1 0 0,-1 0 0 0 0,1-1-1 0 0,-1 1 1 0 0,1 0 0 0 0,-1-1-1 0 0,1 1 1 0 0,-1 0 0 0 0,0 0-1 0 0,1 0 1 0 0,-1 0 0 0 0,0 1-1 0 0,0-1 1 0 0,0 0 0 0 0,1 0-1 0 0,-1 1 1 0 0,1 2 0 0 0,0-1 209 0 0,5 7-201 0 0,-1 0 0 0 0,-1 0-1 0 0,0 0 1 0 0,0 1 0 0 0,-1 0-1 0 0,4 12 1 0 0,10 71 114 0 0,-16-82-176 0 0,0 0 0 0 0,0 0 0 0 0,1-1 0 0 0,0 1 0 0 0,1-1 0 0 0,5 12 0 0 0,-5-11 0 0 0,-4-11 0 0 0,0-1 0 0 0,0 0 0 0 0,0 1 0 0 0,1-1 0 0 0,-1 1 0 0 0,0-1 0 0 0,0 0 0 0 0,0 1 0 0 0,1-1 0 0 0,-1 0 0 0 0,0 1 0 0 0,0-1 0 0 0,1 0 0 0 0,-1 0 0 0 0,0 1 0 0 0,1-1 0 0 0,-1 0 0 0 0,0 0 0 0 0,1 1 0 0 0,-1-1 0 0 0,0 0 0 0 0,1 0 0 0 0,0 0 0 0 0,4 4 0 0 0,3-1 0 0 0,0-3 0 0 0,4-5 0 0 0,-11 1 0 0 0,0 3 0 0 0,0-1 0 0 0,-1 2 0 0 0,1-1 0 0 0,-1 1 0 0 0,1 0 0 0 0,-1-1 0 0 0,0 1 0 0 0,1 0 0 0 0,-1-1 0 0 0,0 1 0 0 0,0 0 0 0 0,1-1 0 0 0,-1 1 0 0 0,0-1 0 0 0,0 1 0 0 0,1-1 0 0 0,-1 1 0 0 0,0-1 0 0 0,0 1 0 0 0,0-1 0 0 0,0 1 0 0 0,0-1 0 0 0,0 1 0 0 0,0-1 0 0 0,0 1 0 0 0,0-1 0 0 0,0 1 0 0 0,0-1 0 0 0,0 0 0 0 0,-2-8 0 0 0,-10-19-2688 0 0,6 17 221 0 0,5 9 1867 0 0,0 1 0 0 0,0 0 1 0 0,0 0-1 0 0,0-1 0 0 0,1 1 1 0 0,-1-1-1 0 0,0 1 0 0 0,1-1 1 0 0,-1 1-1 0 0,0-4 0 0 0,0-8-1448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6:5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15663 0 0,'0'0'356'0'0,"0"0"50"0"0,0 0 20 0 0,0 0-42 0 0,-6 0 300 0 0,3 1 2575 0 0,-6 4-2782 0 0,0 0-1 0 0,1 1 1 0 0,-1 0 0 0 0,1 0 0 0 0,1 1 0 0 0,-1 0 0 0 0,1 0-1 0 0,-11 15 1 0 0,5-7-207 0 0,-17 16 1 0 0,15-17 27 0 0,-20 16 593 0 0,32-28-2266 0 0,0 0 0 0 0,0 0 0 0 0,-1-1 0 0 0,1 1 0 0 0,-7 1 0 0 0,-2-1-6783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5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8751 0 0,'0'0'674'0'0,"0"0"-69"0"0,0 0 1338 0 0,0 0 634 0 0,0 0 130 0 0,0 0-202 0 0,0 0-929 0 0,0 0-411 0 0,0 0-80 0 0,0-2-67 0 0,10-30 2302 0 0,-8 28-3187 0 0,-1 0 1 0 0,1 1 0 0 0,0-1-1 0 0,0 1 1 0 0,1-1 0 0 0,-1 1-1 0 0,1 0 1 0 0,-1 0 0 0 0,6-4-1 0 0,3-5-4 0 0,-5 4-2 0 0,3 0-2006 0 0,-10 16-651 0 0,1-5 2735 0 0,-3 8-1640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0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2 143 8287 0 0,'0'0'191'0'0,"0"0"26"0"0,0 0 9 0 0,0 0 110 0 0,0 0 444 0 0,0 0 196 0 0,0 0 42 0 0,0 0-63 0 0,0 0-290 0 0,0 0-121 0 0,0 0-28 0 0,-1 2-4 0 0,1-2-496 0 0,0 0-1 0 0,0 0 1 0 0,0 0-1 0 0,0 0 1 0 0,0 0-1 0 0,0 1 1 0 0,0-1-1 0 0,0 0 1 0 0,-1 0-1 0 0,1 0 1 0 0,0 0-1 0 0,0 1 1 0 0,0-1-1 0 0,0 0 0 0 0,0 0 1 0 0,0 0-1 0 0,0 0 1 0 0,0 0-1 0 0,0 1 1 0 0,0-1-1 0 0,1 0 1 0 0,-1 0-1 0 0,0 0 1 0 0,0 0-1 0 0,0 0 1 0 0,0 1-1 0 0,0-1 1 0 0,0 0-1 0 0,0 0 1 0 0,0 0-1 0 0,0 0 1 0 0,0 0-1 0 0,0 0 1 0 0,1 1-1 0 0,-1-1 1 0 0,0 0-1 0 0,0 0 1 0 0,0 0-1 0 0,0 0 0 0 0,0 0 1 0 0,1 0-1 0 0,-1 0 1 0 0,0 0-1 0 0,0 0 1 0 0,0 0-1 0 0,0 0 1 0 0,0 0-1 0 0,1 0 1 0 0,-1 0-1 0 0,0 0 1 0 0,0 0-1 0 0,0 0 1 0 0,0 0-1 0 0,0 0 1 0 0,1 0-1 0 0,-1 0 1 0 0,0 0-1 0 0,0 0 1 0 0,0 0-1 0 0,0 0 1 0 0,1 0-1 0 0,-1 0 0 0 0,20-3 1963 0 0,-15 2-1950 0 0,0 0 0 0 0,0 1 0 0 0,1-1 1 0 0,7 1-1 0 0,-11 0 472 0 0,24-4 106 0 0,-17 3-701 0 0,-4 0 314 0 0,-1 1 0 0 0,1-1 1 0 0,-1 0-1 0 0,1 0 0 0 0,-1-1 1 0 0,8-3-1 0 0,-10 4-148 0 0,1 0-1 0 0,-1 0 1 0 0,0 0 0 0 0,1 0-1 0 0,-1 1 1 0 0,1-1 0 0 0,-1 1-1 0 0,4-1 1 0 0,11-2-99 0 0,-14 2 28 0 0,-1 1 0 0 0,1-1 0 0 0,0 1 0 0 0,-1 0 0 0 0,1 0 0 0 0,0 0 0 0 0,-1 0 0 0 0,1 0 0 0 0,0 1 0 0 0,-1-1 0 0 0,5 2 0 0 0,13 2 0 0 0,-11-4 342 0 0,1 0-1 0 0,15-3 1 0 0,31 0 681 0 0,-10 8-1023 0 0,-34-3 0 0 0,23 1 0 0 0,87-5 0 0 0,-94-2 0 0 0,6-1 0 0 0,10 4 0 0 0,25 0 0 0 0,-42 2 0 0 0,29-4 0 0 0,-27 1 0 0 0,-3-2 0 0 0,-19 3 0 0 0,-1 0 0 0 0,1 1 0 0 0,-1-1 0 0 0,10 2 0 0 0,42-1 0 0 0,-43 0 0 0 0,-1 0 0 0 0,1 0 0 0 0,17 4 0 0 0,-20-3 0 0 0,1 1 0 0 0,0-2 0 0 0,23-1 0 0 0,16 0 0 0 0,-26 2 0 0 0,1-2 0 0 0,28-4 0 0 0,-6 0 0 0 0,12 1-15 0 0,-16 2-237 0 0,71-13 0 0 0,-100 13 245 0 0,-1 1 0 0 0,1 1 0 0 0,19 1-1 0 0,-5 0 12 0 0,-7-1-4 0 0,0 2 0 0 0,38 8 0 0 0,-50-9 0 0 0,0 0 0 0 0,0-1 0 0 0,0 0 0 0 0,19-3 0 0 0,14 0 0 0 0,11 3 0 0 0,-9 1 0 0 0,48-5 0 0 0,-90 4 0 0 0,1 0 0 0 0,0 0 0 0 0,-1 1 0 0 0,1-1 0 0 0,4 2 0 0 0,14 2 0 0 0,-19-4 0 0 0,0 1 0 0 0,-1 0 0 0 0,1 0 0 0 0,0 0 0 0 0,-1 0 0 0 0,4 2 0 0 0,-4-1 0 0 0,0-1 0 0 0,0 0 0 0 0,0 0 0 0 0,0 0 0 0 0,0 0 0 0 0,-1 0 0 0 0,2-1 0 0 0,-1 1 0 0 0,0-1 0 0 0,0 0 0 0 0,4 0 0 0 0,78-5 0 0 0,-79 5 0 0 0,0 0 0 0 0,0 0 0 0 0,0 0 0 0 0,-1 1 0 0 0,1 0 0 0 0,0 0 0 0 0,9 4 0 0 0,-10-3 0 0 0,0-1 0 0 0,1 0 0 0 0,-1 1 0 0 0,0-2 0 0 0,1 1 0 0 0,-1-1 0 0 0,1 1 0 0 0,-1-1 0 0 0,7-1 0 0 0,-5 0 0 0 0,1 0 0 0 0,0 1 0 0 0,-1 0 0 0 0,1 0 0 0 0,0 1 0 0 0,-1 0 0 0 0,13 3 0 0 0,-8-1 0 0 0,23 1 0 0 0,7 0 0 0 0,-20-2 0 0 0,24-1 0 0 0,-9 0 0 0 0,-27 0 0 0 0,0 0 0 0 0,15-1 0 0 0,-7-2 26 0 0,39-6 212 0 0,-41 6-142 0 0,-1 0 1 0 0,30 1-1 0 0,-26 1-105 0 0,22-2 1 0 0,-32 1 8 0 0,0 0 0 0 0,13 2 0 0 0,15 0 0 0 0,-22-2 0 0 0,0 0 0 0 0,-1 1 0 0 0,21 4 0 0 0,-25-4 0 0 0,1 1 0 0 0,13-3 0 0 0,16 2 0 0 0,-17 1 0 0 0,25-3 0 0 0,-29 1 0 0 0,0 0 0 0 0,29 4 0 0 0,-24-2 0 0 0,49-1 0 0 0,-36-5-58 0 0,-28 3 21 0 0,1 1-1 0 0,0 0 1 0 0,-1 1-1 0 0,12 0 1 0 0,68 3 302 0 0,-38-3-269 0 0,2-1 4 0 0,-38 0 0 0 0,0 0 0 0 0,-1 1 0 0 0,1 1 0 0 0,21 4 0 0 0,-2 1 9 0 0,39 3 0 0 0,-38-6-117 0 0,34 8-1 0 0,-59-10 87 0 0,-1 0 0 0 0,0 0 0 0 0,10-1-1 0 0,-8 0 32 0 0,-1 0 0 0 0,13 3 0 0 0,99 11 252 0 0,-43-7-386 0 0,-52-6 102 0 0,31 5-1 0 0,-20 1 150 0 0,17 2-103 0 0,82 24 0 0 0,-118-28-23 0 0,0-1 0 0 0,-1-1 0 0 0,1-1 0 0 0,27 0 0 0 0,24 2 0 0 0,142 11 0 0 0,-54-6 0 0 0,-110-6 0 0 0,85-5 0 0 0,-62 2 0 0 0,-30 1 0 0 0,76-5 0 0 0,64 3 0 0 0,-40 1 0 0 0,-65-1 0 0 0,-14 0 0 0 0,102-7 0 0 0,-22-1 0 0 0,87 1 0 0 0,-41-12 0 0 0,-113 13 0 0 0,7-2 0 0 0,-38 4 0 0 0,57-1 0 0 0,4 0 0 0 0,-86 4 18 0 0,319-25 2004 0 0,-258 23-2022 0 0,16-1 0 0 0,-74 5 0 0 0,155-6 0 0 0,-159 4 0 0 0,7 0 0 0 0,26-7 0 0 0,-10 1 0 0 0,75-4 0 0 0,-101 12 0 0 0,25 3 0 0 0,-29-2 0 0 0,0 0 0 0 0,0 0 0 0 0,0-1 0 0 0,18-3 0 0 0,48-10 0 0 0,-15 1 0 0 0,-41 8 0 0 0,27-4 0 0 0,-16 6 0 0 0,-1-2 0 0 0,54-13 0 0 0,-69 13 0 0 0,0 1 0 0 0,1 1 0 0 0,27 0 0 0 0,15-2 0 0 0,-48 3 0 0 0,68-6 0 0 0,-60 6 0 0 0,33-6 0 0 0,3 0 0 0 0,116-7 0 0 0,-48 16 0 0 0,-17-6 0 0 0,-54 1 0 0 0,67 5 0 0 0,54 9 0 0 0,-99-12 0 0 0,-43 0 0 0 0,61 6 0 0 0,-39 3 0 0 0,133 13 0 0 0,-101-20 0 0 0,85 5 0 0 0,-133-3 0 0 0,-17-1 0 0 0,35 5 0 0 0,-27-1 0 0 0,1-3 0 0 0,41 1 0 0 0,-11-1 0 0 0,33 3 0 0 0,119 13 0 0 0,-174-15 0 0 0,0-2 0 0 0,0-2 0 0 0,0-2 0 0 0,40-6 0 0 0,36 5 0 0 0,-2 0 0 0 0,-78 0 0 0 0,-11 1 0 0 0,-1 0 0 0 0,27-7 0 0 0,-30 4 0 0 0,0 1 0 0 0,0 1 0 0 0,0 0 0 0 0,1 2 0 0 0,-1 0 0 0 0,27 2 0 0 0,96 4-829 0 0,-144-5 679 0 0,0 0 1 0 0,0-1-1 0 0,0 1 1 0 0,0-1-1 0 0,0 0 1 0 0,1 0 0 0 0,-1 0-1 0 0,0 0 1 0 0,0 0-1 0 0,-3-3 1 0 0,-3 0-171 0 0,-30-16-703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0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33 285 10135 0 0,'0'0'464'0'0,"1"-2"-9"0"0,6-15 354 0 0,10-36-1 0 0,-15 46-543 0 0,-1 3 134 0 0,0 1-1 0 0,0-1 1 0 0,0 0 0 0 0,0 1 0 0 0,1-1 0 0 0,0 1 0 0 0,2-5 0 0 0,-3 6-232 0 0,0 0 0 0 0,0-1 0 0 0,0 1 1 0 0,-1 0-1 0 0,1-1 0 0 0,-1 1 0 0 0,1 0 0 0 0,-1-1 0 0 0,0 1 0 0 0,0-1 0 0 0,0 1 0 0 0,-1-4 0 0 0,2-15 853 0 0,-1 21-1008 0 0,0-4 226 0 0,0 1 1 0 0,1-1-1 0 0,-1 1 0 0 0,1 0 0 0 0,0-1 0 0 0,0 1 0 0 0,0 0 0 0 0,1 0 0 0 0,-1 0 1 0 0,1 0-1 0 0,0 0 0 0 0,0 0 0 0 0,0 0 0 0 0,3-3 0 0 0,-4 5-206 0 0,-1 1-1 0 0,1-1 1 0 0,-1 1-1 0 0,1-1 0 0 0,-1 1 1 0 0,0-1-1 0 0,1 0 1 0 0,-1 1-1 0 0,0-1 1 0 0,1 1-1 0 0,-1-1 1 0 0,0 0-1 0 0,0 1 1 0 0,0-1-1 0 0,1 0 1 0 0,-1 1-1 0 0,0-2 1 0 0,0 0-28 0 0,1 0 0 0 0,-1 0 0 0 0,0 0 0 0 0,1 0 0 0 0,0 0 0 0 0,0 1 0 0 0,-1-1 1 0 0,1 0-1 0 0,0 0 0 0 0,1 1 0 0 0,1-3 0 0 0,3-3-4 0 0,2-1 171 0 0,-8 5-113 0 0,0-2 644 0 0,4-3 399 0 0,0 21-1082 0 0,-3-10-19 0 0,1-1 0 0 0,-1 1-1 0 0,0 0 1 0 0,-1 0 0 0 0,1 0-1 0 0,0 0 1 0 0,-1 0-1 0 0,0 5 1 0 0,-22 63 0 0 0,16-43 0 0 0,-2 0 0 0 0,-16 37 0 0 0,10-31 0 0 0,6-11 0 0 0,-2 2 0 0 0,-7 30 0 0 0,15-49 0 0 0,-1 0 0 0 0,1 0 0 0 0,-1 0 0 0 0,0-1 0 0 0,0 1 0 0 0,-7 8 0 0 0,-1 1 0 0 0,70-60 0 0 0,-6-12 0 0 0,-15 18 0 0 0,-28 28 0 0 0,0 0 0 0 0,1 1 0 0 0,1 0 0 0 0,14-11 0 0 0,3-2 0 0 0,-26 19 0 0 0,1 1 0 0 0,-1 0 0 0 0,1 0 0 0 0,-1 0 0 0 0,1 1 0 0 0,0-1 0 0 0,0 1 0 0 0,0 0 0 0 0,0 0 0 0 0,9-3 0 0 0,-13 5 0 0 0,1 0 0 0 0,-1 0 0 0 0,0 0 0 0 0,0 0 0 0 0,1 0 0 0 0,-1 0 0 0 0,0 0 0 0 0,1 0 0 0 0,-1 0 0 0 0,0 0 0 0 0,0 0 0 0 0,1 0 0 0 0,-1 0 0 0 0,0 0 0 0 0,1 0 0 0 0,-1 0 0 0 0,0 0 0 0 0,0 0 0 0 0,1 0 0 0 0,-1 0 0 0 0,0 0 0 0 0,0 0 0 0 0,1 1 0 0 0,-1-1 0 0 0,0 0 0 0 0,0 0 0 0 0,1 0 0 0 0,-1 0 0 0 0,0 1 0 0 0,0-1 0 0 0,0 0 0 0 0,0 0 0 0 0,1 1 0 0 0,-1-1 0 0 0,0 0 0 0 0,0 0 0 0 0,0 1 0 0 0,0-1 0 0 0,0 0 0 0 0,0 0 0 0 0,1 1 0 0 0,-1-1 0 0 0,0 0 0 0 0,0 1 0 0 0,0-1 0 0 0,0 0 0 0 0,0 0 0 0 0,0 1 0 0 0,0 0 0 0 0,-3 9 0 0 0,3-9 0 0 0,-18 37 0 0 0,17-37 0 0 0,0 1 0 0 0,0 0 0 0 0,0-1 0 0 0,-1 1 0 0 0,1-1 0 0 0,0 0 0 0 0,-1 1 0 0 0,1-1 0 0 0,-1 0 0 0 0,1 0 0 0 0,-1 1 0 0 0,1-1 0 0 0,-4 1 0 0 0,-14 12 0 0 0,15-9 0 0 0,-1-1 0 0 0,1-1 0 0 0,-1 1 0 0 0,0 0 0 0 0,0-1 0 0 0,-1 0 0 0 0,-7 3 0 0 0,-14 9 0 0 0,25-14 0 0 0,1 1 0 0 0,-1-1 0 0 0,0 0 0 0 0,0 0 0 0 0,0 0 0 0 0,0 0 0 0 0,0 0 0 0 0,0 0 0 0 0,0-1 0 0 0,0 1 0 0 0,-2 0 0 0 0,-2 0 0 0 0,-2 2 0 0 0,9 3 0 0 0,0-4 0 0 0,0 0 0 0 0,0 1 0 0 0,0-1 0 0 0,0 0 0 0 0,0 0 0 0 0,0 0 0 0 0,1 0 0 0 0,-1 0 0 0 0,1 0 0 0 0,-1 0 0 0 0,1-1 0 0 0,0 1 0 0 0,3 2 0 0 0,-4-3 0 0 0,1 0 0 0 0,-1 0 0 0 0,0 1 0 0 0,0-1 0 0 0,1 0 0 0 0,-1 0 0 0 0,0 0 0 0 0,0 1 0 0 0,0-1 0 0 0,-1 1 0 0 0,2 2 0 0 0,11 13 0 0 0,-4-5 0 0 0,-9-8 0 0 0,1-1 0 0 0,5 4 0 0 0,0-4 0 0 0,-1-1 0 0 0,1 0 0 0 0,-1 0 0 0 0,1 0 0 0 0,0-1 0 0 0,-1 0 0 0 0,1 0 0 0 0,0 0 0 0 0,0-1 0 0 0,0 0 0 0 0,6 0 0 0 0,5-3 0 0 0,-13 0 0 0 0,-3 1 0 0 0,86-59-5397 0 0,-75 51-2110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0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 17503 0 0,'0'0'399'0'0,"0"0"60"0"0,0 0 21 0 0,1-1-59 0 0,4-3-136 0 0,-3 3 457 0 0,-2 1 228 0 0,0 0 43 0 0,0 0-59 0 0,0 0-289 0 0,0 0-121 0 0,0 0-28 0 0,0 0-72 0 0,2 1-346 0 0,-1 0-92 0 0,0 0 0 0 0,1 0 0 0 0,-1 0 1 0 0,0 0-1 0 0,0 0 0 0 0,0 0 0 0 0,0 0 0 0 0,0 0 1 0 0,0 0-1 0 0,0 0 0 0 0,1 3 0 0 0,-2-2-6 0 0,0-1 0 0 0,0 1 0 0 0,0-1 0 0 0,0 1 0 0 0,0 0 0 0 0,-1-1 0 0 0,1 1 0 0 0,-1-1 0 0 0,1 1 0 0 0,-1-1 0 0 0,1 1 0 0 0,-1-1 0 0 0,0 1 0 0 0,0-1 0 0 0,0 0 0 0 0,0 1 0 0 0,0-1 0 0 0,-2 2 0 0 0,-9 15 0 0 0,7-3 0 0 0,-12 24 0 0 0,13-31 0 0 0,5 0 0 0 0,-3-2-201 0 0,2-4-850 0 0,0-2-385 0 0,0 0-1273 0 0,0 0-4798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0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10135 0 0,'0'0'231'0'0,"0"0"29"0"0,0 0 19 0 0,3 0-41 0 0,-3 0-153 0 0,1 0 0 0 0,-1 0 0 0 0,0 0 0 0 0,1 0-1 0 0,-1 0 1 0 0,1 0 0 0 0,-1 0 0 0 0,0 0-1 0 0,1 0 1 0 0,-1 0 0 0 0,1 0 0 0 0,-1-1 0 0 0,0 1-1 0 0,1 0 1 0 0,-1 0 0 0 0,0 0 0 0 0,1 0 0 0 0,-1-1-1 0 0,0 1 1 0 0,1 0 0 0 0,-1 0 0 0 0,0-1 0 0 0,1 1-1 0 0,-1 0 1 0 0,0-1 0 0 0,1 1 0 0 0,-4-6 3061 0 0,3 6-3011 0 0,0 0 1 0 0,0 0-1 0 0,0 0 0 0 0,0 0 1 0 0,0 0-1 0 0,0 0 1 0 0,0 0-1 0 0,0 0 0 0 0,0 0 1 0 0,0 0-1 0 0,0 0 0 0 0,0 0 1 0 0,1 0-1 0 0,-1 0 0 0 0,0 0 1 0 0,0-1-1 0 0,0 1 1 0 0,0 0-1 0 0,0 0 0 0 0,0 0 1 0 0,0 0-1 0 0,0 0 0 0 0,0 0 1 0 0,0 0-1 0 0,0 0 0 0 0,0 0 1 0 0,0 0-1 0 0,0 0 1 0 0,0 0-1 0 0,0 0 0 0 0,0 0 1 0 0,0 0-1 0 0,0 0 0 0 0,0 0 1 0 0,0 0-1 0 0,0 0 0 0 0,0 0 1 0 0,0 0-1 0 0,0 0 0 0 0,0 0 1 0 0,0-1-1 0 0,0 1 1 0 0,-1 0-1 0 0,1 0 0 0 0,0 0 1 0 0,0 0-1 0 0,0 0 0 0 0,0 0 1 0 0,0 0-1 0 0,1 0-128 0 0,-1 0 0 0 0,1 0 0 0 0,-1 0-1 0 0,0 0 1 0 0,1 0 0 0 0,-1 1 0 0 0,1-1 0 0 0,-1 0 0 0 0,1 0-1 0 0,-1 0 1 0 0,0 0 0 0 0,1 1 0 0 0,-1-1 0 0 0,0 0-1 0 0,1 0 1 0 0,-1 1 0 0 0,0-1 0 0 0,1 0 0 0 0,-1 1 0 0 0,0-1-1 0 0,1 0 1 0 0,-1 1 0 0 0,0-1 0 0 0,0 1 0 0 0,1-1 0 0 0,-1 1-1 0 0,-2 4-28 0 0,2-5 32 0 0,-1 4-10 0 0,1-3 0 0 0,-1 0 0 0 0,1 0 0 0 0,0 0 0 0 0,0 0 0 0 0,0 0 0 0 0,0 0 0 0 0,0 0 0 0 0,0 1 0 0 0,1-1 0 0 0,-1 0 0 0 0,0 0 0 0 0,1 0 0 0 0,-1 0 0 0 0,1 1 0 0 0,0 5 0 0 0,0-4 34 0 0,0 0-1 0 0,1 0 1 0 0,-1 1 0 0 0,0-1-1 0 0,1 0 1 0 0,0 0-1 0 0,-1 0 1 0 0,5 4-1 0 0,-5-6-3 0 0,-1-1 0 0 0,1 1 0 0 0,-1-1 0 0 0,1 1 0 0 0,-1-1 0 0 0,1 1 0 0 0,-1 0 0 0 0,0-1 0 0 0,1 1 0 0 0,-1 0 0 0 0,0-1 0 0 0,1 1 0 0 0,-1 0 0 0 0,0 0 0 0 0,0-1-1 0 0,0 1 1 0 0,1 0 0 0 0,-1-1 0 0 0,0 1 0 0 0,0 0 0 0 0,0 0 0 0 0,0 0 0 0 0,0-1 0 0 0,-1 1 0 0 0,1 0 0 0 0,0 0 0 0 0,0-1 0 0 0,0 1 0 0 0,-1 0 0 0 0,1-1 0 0 0,0 1 0 0 0,-1 0-1 0 0,1-1 1 0 0,0 1 0 0 0,-1 0 0 0 0,1-1 0 0 0,-2 2 0 0 0,-12 21 322 0 0,10-16-301 0 0,1-1 0 0 0,-1-1 1 0 0,0 1-1 0 0,-6 6 0 0 0,6-6-51 0 0,3-5 0 0 0,1-1 0 0 0,-1 1 0 0 0,1-1 0 0 0,0 1 0 0 0,-1 0 0 0 0,1-1 0 0 0,0 1 0 0 0,-1-1 0 0 0,1 1 0 0 0,0 0 0 0 0,0-1 0 0 0,0 1 0 0 0,0 0 0 0 0,0 0 0 0 0,0-1 0 0 0,0 1 0 0 0,0 0 0 0 0,0-1 0 0 0,0 1 0 0 0,0 0 0 0 0,0-1 0 0 0,1 2 0 0 0,-1 0 0 0 0,2 13 0 0 0,0-11 0 0 0,0-3 0 0 0,6 6-64 0 0,-8-7 56 0 0,0 0 0 0 0,1 0 1 0 0,-1 0-1 0 0,0 0 0 0 0,0 0 0 0 0,0 0 0 0 0,0 0 0 0 0,0 1 1 0 0,0-1-1 0 0,0 0 0 0 0,0 0 0 0 0,0 0 0 0 0,0 0 0 0 0,0 0 0 0 0,0 0 1 0 0,0 0-1 0 0,1 0 0 0 0,-1 0 0 0 0,0 0 0 0 0,0 0 0 0 0,0 0 1 0 0,0 0-1 0 0,0 1 0 0 0,0-1 0 0 0,0 0 0 0 0,0 0 0 0 0,0 0 0 0 0,0 0 1 0 0,0 0-1 0 0,0 0 0 0 0,0 0 0 0 0,0 0 0 0 0,0 0 0 0 0,0 0 1 0 0,0 0-1 0 0,0 1 0 0 0,0-1 0 0 0,0 0 0 0 0,0 0 0 0 0,0 0 1 0 0,0 0-1 0 0,0 0 0 0 0,-1 0 0 0 0,1 0 0 0 0,0 0 0 0 0,0 0 0 0 0,0 0 1 0 0,0 0-1 0 0,0 0 0 0 0,0 1 0 0 0,0-1 0 0 0,0 0 0 0 0,0 0 1 0 0,0 0-1 0 0,0 0 0 0 0,0 0 0 0 0,0 0 0 0 0,0 0 0 0 0,-1 0 1 0 0,1 0-1 0 0,0 0 0 0 0,0 0 0 0 0,-1 2-157 0 0,8 1-1312 0 0,-9-3 844 0 0,0 0-2783 0 0,2 0 1881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0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13823 0 0,'0'0'315'0'0,"0"0"45"0"0,0 0 21 0 0,2-1-49 0 0,8 0-12 0 0,-9 1-69 0 0,0-1 0 0 0,0 1 0 0 0,0-1 0 0 0,0 1 0 0 0,0-1 0 0 0,0 1 0 0 0,0-1 0 0 0,-1 0 0 0 0,1 1 0 0 0,1-3 0 0 0,4-1 2507 0 0,-8 2-1947 0 0,-3-2-54 0 0,-5-1 4160 0 0,9 4-5238 0 0,1 1-154 0 0,0 0-1125 0 0,0 0-4590 0 0,0 0-1968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1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48 11975 0 0,'0'0'267'0'0,"0"0"42"0"0,1-1 17 0 0,2-1-286 0 0,0 0 0 0 0,0 0 1 0 0,-1 0-1 0 0,1-1 0 0 0,-1 1 1 0 0,0-1-1 0 0,1 0 0 0 0,-1 0 1 0 0,2-3-1 0 0,-3 4-33 0 0,3-2-1098 0 0,4-1 4662 0 0,1-2 3053 0 0,-17 24-6463 0 0,1 1 0 0 0,1 0 1 0 0,1 0-1 0 0,0 0 0 0 0,2 1 0 0 0,-3 29 0 0 0,4-29-161 0 0,-7 23 0 0 0,-2 15 0 0 0,4-22 0 0 0,5-29 0 0 0,1-1 0 0 0,0 2 0 0 0,0-1 0 0 0,0 0 0 0 0,0 0 0 0 0,1 0 0 0 0,1 11 0 0 0,0-12 0 0 0,-1 1 0 0 0,1 0 0 0 0,-1-1 0 0 0,0 1 0 0 0,0-1 0 0 0,-1 1 0 0 0,0-1 0 0 0,0 1 0 0 0,0-1 0 0 0,-4 9 0 0 0,5-13 0 0 0,0-1 0 0 0,0 0 0 0 0,0 1 0 0 0,-1-1 0 0 0,1 0 0 0 0,0 1 0 0 0,0-1 0 0 0,0 0 0 0 0,0 1 0 0 0,0-1 0 0 0,0 1 0 0 0,0-1 0 0 0,0 0 0 0 0,0 1 0 0 0,0-1 0 0 0,0 0 0 0 0,0 1 0 0 0,0-1 0 0 0,0 0 0 0 0,0 1 0 0 0,1-1 0 0 0,-1 0 0 0 0,0 1 0 0 0,0-1 0 0 0,0 0 0 0 0,0 1 0 0 0,1-1 0 0 0,-1 0 0 0 0,0 0 0 0 0,0 1 0 0 0,1-1 0 0 0,-1 0 0 0 0,0 0 0 0 0,1 1 0 0 0,-1-1 0 0 0,0 0 0 0 0,0 0 0 0 0,1 0 0 0 0,-1 1 0 0 0,0-1 0 0 0,1 0 0 0 0,-1 0 0 0 0,1 0 0 0 0,-1 0 0 0 0,11 1 0 0 0,3-1 0 0 0,-10-3 0 0 0,-3 2 0 0 0,1 0 58 0 0,0 0 1 0 0,0 0-1 0 0,-1 0 0 0 0,1-1 1 0 0,0 1-1 0 0,-1 0 0 0 0,1-1 0 0 0,-1 1 1 0 0,0-1-1 0 0,0 1 0 0 0,1-1 0 0 0,-1 0 1 0 0,0 0-1 0 0,0 1 0 0 0,-1-1 1 0 0,1 0-1 0 0,1-2 0 0 0,0-3 333 0 0,10-13-122 0 0,14-21-1 0 0,-8 15-197 0 0,43-57-71 0 0,-9 11 0 0 0,-50 70 0 0 0,-1 0 0 0 0,1 0 0 0 0,-1 0 0 0 0,1 1 0 0 0,-1-1 0 0 0,1 1 0 0 0,0-1 0 0 0,0 1 0 0 0,0 0 0 0 0,0-1 0 0 0,0 1 0 0 0,0 0 0 0 0,0 1 0 0 0,0-1 0 0 0,5-1 0 0 0,1-1 0 0 0,-7 3 0 0 0,-1 0 0 0 0,0 0 0 0 0,0 0 0 0 0,0 0 0 0 0,0 0 0 0 0,1 0 0 0 0,-1-1 0 0 0,0 1 0 0 0,0 0 0 0 0,0 0 0 0 0,1 0 0 0 0,-1 0 0 0 0,0 1 0 0 0,0-1 0 0 0,0 0 0 0 0,1 0 0 0 0,-1 0 0 0 0,0 0 0 0 0,0 0 0 0 0,0 0 0 0 0,1 0 0 0 0,-1 0 0 0 0,0 0 0 0 0,0 0 0 0 0,0 0 0 0 0,0 1 0 0 0,0-1 0 0 0,1 0 0 0 0,-1 0 0 0 0,0 0 0 0 0,0 0 0 0 0,0 1 0 0 0,0-1 0 0 0,0 0 0 0 0,0 0 0 0 0,0 0 0 0 0,1 0 0 0 0,-1 1 0 0 0,0-1 0 0 0,0 0 0 0 0,0 0 0 0 0,0 0 0 0 0,0 1 0 0 0,0-1 0 0 0,0 0 0 0 0,0 0 0 0 0,0 0 0 0 0,0 1 0 0 0,0-1 0 0 0,0 0 0 0 0,0 0 0 0 0,-2 12 0 0 0,2-12 0 0 0,-2 8 0 0 0,1-1 0 0 0,-2 1 0 0 0,1-1 0 0 0,-1 0 0 0 0,0 0 0 0 0,-1 0 0 0 0,1-1 0 0 0,-2 1 0 0 0,-6 8 0 0 0,-4 3 0 0 0,-31 28 0 0 0,40-40 0 0 0,2-1 0 0 0,-1-1 0 0 0,0 0 0 0 0,-1 0 0 0 0,1-1 0 0 0,-1 1 0 0 0,0-1 0 0 0,1-1 0 0 0,-11 4 0 0 0,16-5 0 0 0,0-1 0 0 0,-1 0 0 0 0,1 0 0 0 0,0 0 0 0 0,0 1 0 0 0,0-1 0 0 0,-1 0 0 0 0,1 1 0 0 0,0-1 0 0 0,0 0 0 0 0,0 0 0 0 0,0 1 0 0 0,-1-1 0 0 0,1 0 0 0 0,0 1 0 0 0,0-1 0 0 0,0 0 0 0 0,0 1 0 0 0,0-1 0 0 0,0 0 0 0 0,0 1 0 0 0,0-1 0 0 0,0 1 0 0 0,0-1 0 0 0,0 0 0 0 0,0 1 0 0 0,0-1 0 0 0,0 0 0 0 0,0 1 0 0 0,1-1 0 0 0,-1 0 0 0 0,0 0 0 0 0,0 1 0 0 0,0-1 0 0 0,0 0 0 0 0,1 1 0 0 0,-1-1 0 0 0,0 0 0 0 0,1 1 0 0 0,-1-1 0 0 0,10 18 0 0 0,-8-16 0 0 0,-1 0 0 0 0,1 0 0 0 0,-1 0 0 0 0,0 0 0 0 0,0 0 0 0 0,0 0 0 0 0,0 0 0 0 0,0 1 0 0 0,-1-1 0 0 0,2 3 0 0 0,1 5 0 0 0,-1-9 0 0 0,-1 1 0 0 0,0 0 0 0 0,0 0 0 0 0,0 0 0 0 0,0 0 0 0 0,0 0 0 0 0,0 0 0 0 0,0 0 0 0 0,-1 0 0 0 0,1 2 0 0 0,8 26 0 0 0,-5-22 0 0 0,3-2 0 0 0,6-2 0 0 0,-9-6 0 0 0,-3 1 0 0 0,6-1-201 0 0,-4 1-614 0 0,-1 0 0 0 0,0 0 0 0 0,1-1 0 0 0,-1 0 0 0 0,0 1 0 0 0,3-4 1 0 0,1 0-3531 0 0,2-1-2293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1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 15663 0 0,'-4'-2'18'0'0,"-2"-1"512"0"0,9 5 110 0 0,-2-1-256 0 0,-1-1-112 0 0,0 0 463 0 0,0 0 234 0 0,0 0 45 0 0,0 0-61 0 0,0 0-288 0 0,0 0-121 0 0,3 2 216 0 0,-3-2-728 0 0,0 1 1 0 0,1-1-1 0 0,-1 0 1 0 0,0 1-1 0 0,0-1 1 0 0,0 0-1 0 0,1 0 1 0 0,-1 1-1 0 0,0-1 1 0 0,1 0-1 0 0,-1 0 1 0 0,0 0 0 0 0,0 1-1 0 0,1-1 1 0 0,-1 0-1 0 0,0 0 1 0 0,1 0-1 0 0,-1 0 1 0 0,0 0-1 0 0,1 1 1 0 0,-1-1-1 0 0,0 0 1 0 0,1 0-1 0 0,80 15 2051 0 0,-78-15-1882 0 0,8 2 678 0 0,-11-2-870 0 0,0 0 0 0 0,1 0 0 0 0,-1 0 0 0 0,0 0 0 0 0,0 0 0 0 0,0 0 0 0 0,0 0 1 0 0,0 1-1 0 0,1-1 0 0 0,-1 0 0 0 0,0 0 0 0 0,0 0 0 0 0,0 0 0 0 0,0 0 0 0 0,0 0 0 0 0,1 1 0 0 0,-1-1 0 0 0,0 0 0 0 0,0 0 0 0 0,0 0 0 0 0,0 0 0 0 0,0 0 0 0 0,0 1 0 0 0,0-1 0 0 0,0 0 0 0 0,0 0 1 0 0,0 0-1 0 0,0 1 0 0 0,0-1 0 0 0,0 0 0 0 0,0 0 0 0 0,0 0 0 0 0,0 0 0 0 0,0 1 0 0 0,0-1 0 0 0,0 0 0 0 0,0 0 0 0 0,0 0 0 0 0,0 1 0 0 0,0-1 0 0 0,0 0 0 0 0,0 0 0 0 0,0 0 0 0 0,0 0 0 0 0,0 0 0 0 0,-1 1 1 0 0,1-1-1 0 0,0 0 0 0 0,0 0 0 0 0,0 0 0 0 0,0 0 0 0 0,0 0 0 0 0,-1 0 0 0 0,1 1 0 0 0,0-1 0 0 0,0 0 0 0 0,0 0 0 0 0,-11 9-9 0 0,0 0 0 0 0,-22 14 0 0 0,13-10 0 0 0,-52 38 0 0 0,57-35 0 0 0,11-10 0 0 0,6 1 0 0 0,0 3 0 0 0,-2-10 0 0 0,0 1 0 0 0,0-1 0 0 0,0 0 0 0 0,0 1 0 0 0,0-1 0 0 0,0 0 0 0 0,0 1 0 0 0,0-1 0 0 0,0 0 0 0 0,0 1 0 0 0,0-1 0 0 0,1 0 0 0 0,-1 0 0 0 0,0 1 0 0 0,0-1 0 0 0,0 0 0 0 0,0 1 0 0 0,1-1 0 0 0,-1 0 0 0 0,0 0 0 0 0,0 0 0 0 0,1 1 0 0 0,-1-1 0 0 0,0 0 0 0 0,1 0 0 0 0,-1 0 0 0 0,0 0 0 0 0,0 1 0 0 0,1-1 0 0 0,-1 0 0 0 0,1 0 0 0 0,7 5 0 0 0,-6-4 0 0 0,1 1 0 0 0,0 0 0 0 0,0-1 0 0 0,0 0 0 0 0,0 0 0 0 0,1 0 0 0 0,-1 0 0 0 0,0 0 0 0 0,0-1 0 0 0,0 1 0 0 0,1-1 0 0 0,-1 0 0 0 0,5 0 0 0 0,16-1-64 0 0,-23 1-273 0 0,-1 0-138 0 0,0 0-33 0 0,0 0-4 0 0,2-2 251 0 0,0 0 1 0 0,-1 1-1 0 0,1-1 0 0 0,0 0 0 0 0,0 1 1 0 0,0 0-1 0 0,0-1 0 0 0,0 1 1 0 0,1 0-1 0 0,2-1 0 0 0,-2 0-275 0 0,13-9-2461 0 0,-9 5 1462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1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 17503 0 0,'0'0'399'0'0,"0"0"60"0"0,0 0 21 0 0,0 0-59 0 0,2-15-154 0 0,-2 13 5599 0 0,-1 24-5741 0 0,-6 33 0 0 0,4-41-390 0 0,1 1-1 0 0,0-1 0 0 0,1 1 0 0 0,1 0 0 0 0,0-1 0 0 0,3 17 0 0 0,-3-30-2109 0 0,0-1-5475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1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52 21191 0 0,'-6'0'129'0'0,"-6"-3"1052"0"0,12 2-977 0 0,-1 0-1 0 0,0 0 1 0 0,0 0 0 0 0,0 0 0 0 0,1 0 0 0 0,-1 0 0 0 0,1 0 0 0 0,-1 0 0 0 0,1 0 0 0 0,-1-1-1 0 0,1 1 1 0 0,0 0 0 0 0,-1-2 0 0 0,1 2 189 0 0,-2-2-185 0 0,1-1 0 0 0,0 1 0 0 0,1 0 0 0 0,-1-1 0 0 0,1 1 0 0 0,-1-6 0 0 0,-4 8-1281 0 0,4 0-6109 0 0,1 1-976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1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19351 0 0,'0'0'886'0'0,"0"0"-21"0"0,0 0-410 0 0,0 0 320 0 0,0 0 200 0 0,11-9 2717 0 0,14-26-3076 0 0,-20 32-1291 0 0,1-1 0 0 0,0 1 0 0 0,0 0 0 0 0,-1 0 0 0 0,10-2-1 0 0,15-8-2930 0 0,-28 11 1559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5:5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11055 0 0,'0'0'852'0'0,"0"0"-234"0"0,0 0 1098 0 0,0 0 534 0 0,0 0 108 0 0,0 0-150 0 0,0 0-701 0 0,0 0-311 0 0,0 0-62 0 0,0 0-74 0 0,2 0-260 0 0,3 0-415 0 0,0-1 0 0 0,0 1 0 0 0,0-1-1 0 0,0 0 1 0 0,-1-1 0 0 0,1 1 0 0 0,0-1 0 0 0,0 0 0 0 0,7-5 0 0 0,-10 6-74 0 0,-2 1-50 0 0,8-10 226 0 0,-4 6-391 0 0,-4 3-82 0 0,1 1 0 0 0,0-1 1 0 0,-1 0-1 0 0,1 0 0 0 0,0 1 0 0 0,-1-1 1 0 0,1 0-1 0 0,-1 0 0 0 0,1 0 0 0 0,-1 0 1 0 0,0 0-1 0 0,1 0 0 0 0,-1 0 1 0 0,0 1-1 0 0,0-1 0 0 0,0 0 0 0 0,0 0 1 0 0,0 0-1 0 0,0 0 0 0 0,0 0 0 0 0,0 0 1 0 0,0 0-1 0 0,0 0 0 0 0,0 0 0 0 0,0 0 1 0 0,-1-1-1 0 0,1 0-259 0 0,0 2-71 0 0,-16 0-8662 0 0,0 2-739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1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 19351 0 0,'0'0'886'0'0,"0"0"-21"0"0,7-10-380 0 0,-3 7 2887 0 0,-2 3-3316 0 0,-1 0 0 0 0,1 0 0 0 0,0 1 0 0 0,0-1 0 0 0,-1 0 0 0 0,1 1 0 0 0,-1-1 0 0 0,1 1 0 0 0,0-1 0 0 0,-1 1 0 0 0,1 0 0 0 0,-1 0 0 0 0,1 0 0 0 0,-1 0 0 0 0,0 0 0 0 0,1 0 0 0 0,-1 0 0 0 0,0 0 0 0 0,0 0 0 0 0,0 1 0 0 0,0-1 0 0 0,0 1 0 0 0,0-1 0 0 0,0 0 0 0 0,1 4 0 0 0,-1-3 24 0 0,1 1 0 0 0,-1 0 0 0 0,0 0 0 0 0,0 0 0 0 0,0 0 0 0 0,0 0 0 0 0,0 0 0 0 0,-1 0 0 0 0,1 0 0 0 0,-1 0 0 0 0,0 0 0 0 0,0 0 0 0 0,0 0 0 0 0,-1 4 0 0 0,-1 1-80 0 0,-2 0 0 0 0,-6 15 0 0 0,5-14 0 0 0,1-1 0 0 0,-4 14 0 0 0,0 20 0 0 0,7-31 0 0 0,-1 0 0 0 0,0 0 0 0 0,-5 12 0 0 0,5-17 0 0 0,-5 12 0 0 0,-7 27 0 0 0,12-38 0 0 0,-1-1 0 0 0,1 1 0 0 0,-1-1 0 0 0,0 0 0 0 0,-7 10 0 0 0,-6 11 0 0 0,14-24 0 0 0,-13 26 1 0 0,1-7 70 0 0,13-20 300 0 0,1-2 117 0 0,0 0 21 0 0,0 0-66 0 0,11-10-278 0 0,-3 2-165 0 0,0-1 0 0 0,7-10 0 0 0,7-8 0 0 0,63-60 0 0 0,-68 71 0 0 0,2 0 0 0 0,-1 2 0 0 0,25-14 0 0 0,-6 14 0 0 0,-37 14 0 0 0,1 0 0 0 0,-1 0 0 0 0,0-1 0 0 0,0 1 0 0 0,1 0 0 0 0,-1 0 0 0 0,0 0 0 0 0,1-1 0 0 0,-1 1 0 0 0,0 0 0 0 0,1 0 0 0 0,-1 0 0 0 0,0 0 0 0 0,1 0 0 0 0,-1 0 0 0 0,0 0 0 0 0,1 0 0 0 0,-1 0 0 0 0,0 0 0 0 0,1 0 0 0 0,-1 0 0 0 0,0 0 0 0 0,1 0 0 0 0,-1 0 0 0 0,0 0 0 0 0,1 0 0 0 0,-1 1 0 0 0,0-1 0 0 0,1 0 0 0 0,-1 0 0 0 0,0 0 0 0 0,1 0 0 0 0,-1 1 0 0 0,0-1 0 0 0,0 0 0 0 0,1 0 0 0 0,-1 1 0 0 0,0-1 0 0 0,0 0 0 0 0,0 0 0 0 0,1 1 0 0 0,-1-1 0 0 0,0 1 0 0 0,1 11 0 0 0,-1-12 0 0 0,-1 6 0 0 0,0 0 0 0 0,-1-1 0 0 0,0 1 0 0 0,0-1 0 0 0,0 0 0 0 0,-1 1 0 0 0,0-1 0 0 0,0 0 0 0 0,0-1 0 0 0,0 1 0 0 0,-7 6 0 0 0,3-1 0 0 0,1-4 0 0 0,-1 0 0 0 0,0-1 0 0 0,0 0 0 0 0,-1 0 0 0 0,1 0 0 0 0,-1-1 0 0 0,0 0 0 0 0,0 0 0 0 0,0-1 0 0 0,-1 0 0 0 0,-16 3 0 0 0,22-7 0 0 0,3 1 0 0 0,-1 0 0 0 0,0 0 0 0 0,1-1 0 0 0,-1 1 0 0 0,1 0 0 0 0,-1 0 0 0 0,0 0 0 0 0,1 0 0 0 0,-1 0 0 0 0,1 0 0 0 0,-1 0 0 0 0,1 0 0 0 0,-1 0 0 0 0,0 0 0 0 0,1 0 0 0 0,-1 0 0 0 0,1 1 0 0 0,-1-1 0 0 0,0 0 0 0 0,0 1 0 0 0,-5 3 0 0 0,5-3 0 0 0,0 1 0 0 0,0-1 0 0 0,0 0 0 0 0,0 1 0 0 0,0-1 0 0 0,1 0 0 0 0,-1 1 0 0 0,0-1 0 0 0,1 1 0 0 0,0-1 0 0 0,-1 1 0 0 0,1 0 0 0 0,0-1 0 0 0,0 1 0 0 0,-1-1 0 0 0,1 1 0 0 0,1-1 0 0 0,-1 1 0 0 0,0 0 0 0 0,0-1 0 0 0,1 4 0 0 0,1 15 0 0 0,-3-18 0 0 0,1 0 0 0 0,0 0 0 0 0,0 0 0 0 0,0 0 0 0 0,0 0 0 0 0,1 0 0 0 0,-1 0 0 0 0,0 0 0 0 0,1 0 0 0 0,0 0 0 0 0,-1-1 0 0 0,1 1 0 0 0,0 0 0 0 0,0 0 0 0 0,0 0 0 0 0,0-1 0 0 0,0 1 0 0 0,0-1 0 0 0,0 1 0 0 0,1-1 0 0 0,-1 1 0 0 0,1-1 0 0 0,-1 0 0 0 0,1 1 0 0 0,-1-1 0 0 0,1 0 0 0 0,0 0 0 0 0,3 1 0 0 0,-1 1 0 0 0,27 14-2028 0 0,-11-15-1217 0 0,-14-2 2797 0 0,-1-8-3536 0 0,1 2 1937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1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19 15663 0 0,'0'0'719'0'0,"0"0"-20"0"0,-12-1 1346 0 0,7 0 3255 0 0,9-1-4897 0 0,0 0 0 0 0,0 0-1 0 0,0 0 1 0 0,0 0 0 0 0,0 1 0 0 0,0-1 0 0 0,1 1 0 0 0,-1 0 0 0 0,0 1-1 0 0,1-1 1 0 0,-1 1 0 0 0,8 0 0 0 0,15 0-403 0 0,-15 3 0 0 0,-5 5 0 0 0,-5 10 0 0 0,-2-5 0 0 0,-4-9 0 0 0,2-3 0 0 0,-6 6 0 0 0,-1 2 0 0 0,0-1 0 0 0,-1-1 0 0 0,0 1 0 0 0,-10 5 0 0 0,-38 18 0 0 0,54-27 0 0 0,9 2 0 0 0,3-2 0 0 0,-1 0 0 0 0,1 0 0 0 0,0 0 0 0 0,0-1 0 0 0,1 0 0 0 0,-1-1 0 0 0,1 0 0 0 0,8 2 0 0 0,16 3 0 0 0,-27-5 0 0 0,0 0 0 0 0,0 0 0 0 0,0 1 0 0 0,0-1 0 0 0,0 1 0 0 0,10 7 0 0 0,-16-10 0 0 0,1 1 0 0 0,-1-1 0 0 0,1 0 0 0 0,-1 1 0 0 0,0-1 0 0 0,1 1 0 0 0,-1-1 0 0 0,1 1 0 0 0,-1-1 0 0 0,0 1 0 0 0,1-1 0 0 0,-1 1 0 0 0,0-1 0 0 0,0 1 0 0 0,0-1 0 0 0,1 1 0 0 0,-1 0 0 0 0,0-1 0 0 0,0 1 0 0 0,0-1 0 0 0,0 1 0 0 0,0 0 0 0 0,0-1 0 0 0,0 1 0 0 0,0-1 0 0 0,0 1 0 0 0,0 0 0 0 0,0-1 0 0 0,0 1 0 0 0,-1-1 0 0 0,1 1 0 0 0,0-1 0 0 0,0 1 0 0 0,-1-1 0 0 0,1 1 0 0 0,0-1 0 0 0,-1 1 0 0 0,1-1 0 0 0,-1 1 0 0 0,-9 9 0 0 0,1-4-295 0 0,0-1 0 0 0,0-1 0 0 0,0 1 0 0 0,0-1-1 0 0,-1-1 1 0 0,0 0 0 0 0,-10 2 0 0 0,-4-1-1366 0 0,-43 3-1 0 0,58-7 657 0 0,1 0-1 0 0,-1-1 1 0 0,-8-1 0 0 0,-5-3-1042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1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17503 0 0,'0'0'803'0'0,"1"-1"-18"0"0,4-4-149 0 0,1 0 1 0 0,0 1-1 0 0,0 0 0 0 0,8-5 0 0 0,-14 9-482 0 0,1-1 0 0 0,-1 1 0 0 0,1 0 0 0 0,-1 0 0 0 0,1-1 0 0 0,-1 1 0 0 0,1 0 0 0 0,-1 0 0 0 0,1 0 0 0 0,-1 0 0 0 0,1-1-1 0 0,0 1 1 0 0,-1 0 0 0 0,1 0 0 0 0,-1 0 0 0 0,1 0 0 0 0,-1 0 0 0 0,1 1 0 0 0,0-1 0 0 0,-1 0 0 0 0,1 0 0 0 0,-1 0-1 0 0,1 0 1 0 0,-1 0 0 0 0,1 1 0 0 0,-1-1 0 0 0,1 0 0 0 0,-1 1 0 0 0,1-1 0 0 0,-1 0 0 0 0,1 1 0 0 0,0 1-27 0 0,0-1 0 0 0,-1 0 1 0 0,1 1-1 0 0,0-1 0 0 0,-1 1 1 0 0,1-1-1 0 0,-1 1 0 0 0,0-1 1 0 0,0 1-1 0 0,1-1 0 0 0,-1 3 1 0 0,0 7 155 0 0,-1-1 0 0 0,-2 17 0 0 0,3-27-211 0 0,-22 120-56 0 0,18-100-1429 0 0,-2 28-4831 0 0,6-48 4197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1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10 142 21191 0 0,'0'0'480'0'0,"0"0"67"0"0,0 0 31 0 0,0 0-56 0 0,0 0-201 0 0,0 0 424 0 0,0 0 226 0 0,0 0 42 0 0,0 0 10 0 0,0 0 1 0 0,0 0 0 0 0,0 0 0 0 0,0 0-137 0 0,6-12-550 0 0,-5 8-334 0 0,0-1 1 0 0,0 1-1 0 0,-1 0 1 0 0,0 0-1 0 0,0 0 1 0 0,0 0-1 0 0,-1-9 1 0 0,-1-4-229 0 0,2 11-572 0 0,0-1 1 0 0,-1 1 0 0 0,0-1 0 0 0,-4-11-1 0 0,-3-8-736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5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0 600 11975 0 0,'0'0'267'0'0,"0"0"42"0"0,0 0 17 0 0,0 0-28 0 0,0 0-58 0 0,0 0 491 0 0,0 0 238 0 0,0 0 45 0 0,0 0-61 0 0,4-1-288 0 0,-1 0-482 0 0,0 1 0 0 0,0-1 0 0 0,0-1 0 0 0,0 1-1 0 0,-1 0 1 0 0,1-1 0 0 0,0 1 0 0 0,-1-1 0 0 0,1 0-1 0 0,-1 0 1 0 0,1 0 0 0 0,-1 0 0 0 0,0-1 0 0 0,0 1 0 0 0,0 0-1 0 0,2-4 1 0 0,44-60 924 0 0,12-21 434 0 0,-35 48-1540 0 0,-13 20 484 0 0,0 0 0 0 0,16-37 0 0 0,0-3-154 0 0,-18 40-262 0 0,-1 0 0 0 0,-1 0 1 0 0,10-34-1 0 0,-9-8-69 0 0,-8 57 144 0 0,-1 0 1 0 0,0 0-1 0 0,1 0 0 0 0,-1 0 0 0 0,-1-5 0 0 0,1 8-59 0 0,-1 0 0 0 0,1 0 0 0 0,0 0 0 0 0,-1 0-1 0 0,1 0 1 0 0,-1 0 0 0 0,0 0 0 0 0,1 0-1 0 0,-1 0 1 0 0,0 0 0 0 0,-1-1 0 0 0,-6-4 64 0 0,5 5-147 0 0,1 0-1 0 0,0 1 1 0 0,-1 0-1 0 0,1 0 1 0 0,0-1 0 0 0,-1 1-1 0 0,1 1 1 0 0,0-1-1 0 0,-5 1 1 0 0,6-1-2 0 0,0 0 0 0 0,0 0 0 0 0,0 1 0 0 0,0-1 0 0 0,0 0 0 0 0,0 1 0 0 0,0-1 0 0 0,0 0 0 0 0,1 1 0 0 0,-1-1 0 0 0,0 1 0 0 0,0-1 0 0 0,0 1 0 0 0,1 0 0 0 0,-1-1 0 0 0,0 1 0 0 0,1 0 0 0 0,-1-1 0 0 0,1 1 0 0 0,-1 0 0 0 0,1 0 0 0 0,-1 0 0 0 0,1 0 0 0 0,-1-1 0 0 0,1 1 0 0 0,-1 2 0 0 0,0 0 0 0 0,-2 2 0 0 0,-1 0 0 0 0,1 0 0 0 0,-9 7 0 0 0,9-8 0 0 0,-1-1 0 0 0,1 0 0 0 0,0 1 0 0 0,1 0 0 0 0,-1 0 0 0 0,1-1 0 0 0,-3 7 0 0 0,-23 63 0 0 0,-34 142 0 0 0,55-181 0 0 0,-17 101 0 0 0,23-122 0 0 0,-2 4 0 0 0,2 1 0 0 0,0 1 0 0 0,3 34 0 0 0,-1-52 0 0 0,-1 0 0 0 0,0-1 0 0 0,0 1 0 0 0,0 0 0 0 0,0 0 0 0 0,0-1 0 0 0,1 1 0 0 0,-1 0 0 0 0,0-1 0 0 0,1 1 0 0 0,-1 0 0 0 0,0-1 0 0 0,1 1 0 0 0,-1-1 0 0 0,2 2 0 0 0,3-1 0 0 0,-5-1 0 0 0,4 0 0 0 0,0 0 0 0 0,-1 0 0 0 0,1 0 0 0 0,-1 0 0 0 0,1 0 0 0 0,-1-1 0 0 0,1 0 0 0 0,-1 0 0 0 0,0 0 0 0 0,1 0 0 0 0,-1 0 0 0 0,0-1 0 0 0,4-1 0 0 0,4-3 0 0 0,0-1 0 0 0,13-9 0 0 0,-17 10 0 0 0,0-1 0 0 0,0 0 0 0 0,-1-1 0 0 0,1 0 0 0 0,5-10 0 0 0,10-11 0 0 0,1 2 0 0 0,2 1 0 0 0,52-42 0 0 0,-63 58 0 0 0,-3 5 0 0 0,-10 6 0 0 0,0 0 0 0 0,0-1 0 0 0,0 1 0 0 0,0 0 0 0 0,-1-1 0 0 0,1 1 0 0 0,0 0 0 0 0,0 0 0 0 0,-1 0 0 0 0,1 0 0 0 0,0 0 0 0 0,-1 0 0 0 0,1 0 0 0 0,-1 0 0 0 0,1 0 0 0 0,-1 0 0 0 0,0 0 0 0 0,0 0 0 0 0,1 0 0 0 0,-1 0 0 0 0,0 2 0 0 0,3 25 0 0 0,-4-21 0 0 0,1-1 0 0 0,-2 0 0 0 0,1 1 0 0 0,-1-1 0 0 0,-3 10 0 0 0,-4 11 0 0 0,-16 67 0 0 0,24-93 0 0 0,2 4 0 0 0,10-8 0 0 0,-3-1 0 0 0,1-1 0 0 0,-1 0 0 0 0,0 0 0 0 0,-1-1 0 0 0,1 0 0 0 0,-1-1 0 0 0,0 1 0 0 0,-1-1 0 0 0,6-8 0 0 0,-3 5 0 0 0,0 0 0 0 0,0 1 0 0 0,21-16 0 0 0,-27 22 0 0 0,1 1 0 0 0,-1-1 0 0 0,0 1 0 0 0,1 0 0 0 0,0 1 0 0 0,6-3 0 0 0,-2 2 0 0 0,-7 2 0 0 0,0 0 0 0 0,-1 0 0 0 0,1 0 0 0 0,0 0 0 0 0,-1 0 0 0 0,1 0 0 0 0,0 0 0 0 0,-1 0 0 0 0,1 1 0 0 0,0-1 0 0 0,-1 0 0 0 0,1 0 0 0 0,0 1 0 0 0,-1-1 0 0 0,1 0 0 0 0,0 1 0 0 0,-1-1 0 0 0,1 0 0 0 0,-1 1 0 0 0,1-1 0 0 0,-1 1 0 0 0,1-1 0 0 0,-1 1 0 0 0,1-1 0 0 0,-1 1 0 0 0,0-1 0 0 0,1 1 0 0 0,-1 0 0 0 0,0-1 0 0 0,1 1 0 0 0,-1 0 0 0 0,0 0 0 0 0,1 1 0 0 0,1 1 0 0 0,0 1 0 0 0,-1-1 0 0 0,1 1 0 0 0,-1-1 0 0 0,1 1 0 0 0,-1-1 0 0 0,0 1 0 0 0,-1 0 0 0 0,1 6 0 0 0,-1 0 0 0 0,0 1 0 0 0,-3 13 0 0 0,-2 21 0 0 0,5-37-64 0 0,12-25-1904 0 0,1-17-2249 0 0,-8 20 2682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5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131 129 11975 0 0,'1'-2'267'0'0,"22"-52"592"0"0,-3 10 2169 0 0,-16 34-1790 0 0,0 0 429 0 0,-1 2 3226 0 0,-3 7-4381 0 0,0 1 0 0 0,0 0-68 0 0,-1 2-289 0 0,-35 82-138 0 0,-17 45 1100 0 0,5-15-186 0 0,33-78-931 0 0,7-16 0 0 0,1 0 0 0 0,0 1 0 0 0,-4 25 0 0 0,11-37 0 0 0,7-3 0 0 0,-3-5 0 0 0,1 0 0 0 0,-1 0 0 0 0,0 0 0 0 0,1-1 0 0 0,-1 0 0 0 0,0 0 0 0 0,1 0 0 0 0,-1 0 0 0 0,7-2 0 0 0,39-12 0 0 0,-35 10 0 0 0,-3-1 0 0 0,1 1 0 0 0,0 0 0 0 0,20-2 0 0 0,-19 6 0 0 0,-11 1 0 0 0,-3-1 0 0 0,1 1 0 0 0,0-1 0 0 0,-1 0 0 0 0,1 0 0 0 0,-1 0 0 0 0,1 0 0 0 0,-1 0 0 0 0,1 1 0 0 0,0-1 0 0 0,-1 0 0 0 0,1 1 0 0 0,-1-1 0 0 0,1 0 0 0 0,-1 1 0 0 0,1-1 0 0 0,-1 0 0 0 0,0 1 0 0 0,1 0 0 0 0,-1 4 0 0 0,0-5 0 0 0,1 6 3 0 0,-1 3 25 0 0,-3 3-192 0 0,2-10-532 0 0,-1 4-1158 0 0,1-4-5199 0 0,1-2-659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5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16 17503 0 0,'0'0'399'0'0,"0"0"60"0"0,0 0 21 0 0,0 0-59 0 0,-1-1-276 0 0,-2-3-57 0 0,2 3 8 0 0,1 0 1 0 0,0 1-1 0 0,-1-1 0 0 0,1 0 0 0 0,-1 1 1 0 0,1-1-1 0 0,-1 1 0 0 0,0-1 0 0 0,1 1 0 0 0,-1-1 1 0 0,1 1-1 0 0,-1-1 0 0 0,0 1 0 0 0,0 0 1 0 0,1-1-1 0 0,-1 1 0 0 0,0 0 0 0 0,0 0 0 0 0,1-1 1 0 0,-1 1-1 0 0,0 0 0 0 0,0 0 0 0 0,1 0 1 0 0,-1 0-1 0 0,0 0 0 0 0,0 0 0 0 0,0 0 0 0 0,1 0 1 0 0,-1 0-1 0 0,0 1 0 0 0,0-1 0 0 0,1 0 1 0 0,-1 0-1 0 0,0 1 0 0 0,0-1 0 0 0,1 0 0 0 0,-1 1 1 0 0,0-1-1 0 0,1 1 0 0 0,-1-1 0 0 0,1 1 1 0 0,-1-1-1 0 0,1 1 0 0 0,-1-1 0 0 0,1 1 0 0 0,-1 0 1 0 0,0 1-1 0 0,-3 2 161 0 0,1 1 1 0 0,0 1 0 0 0,0-1-1 0 0,-4 10 1 0 0,0 4-225 0 0,0 1 0 0 0,2 0 0 0 0,0 0 0 0 0,-2 38 0 0 0,-21 81-33 0 0,18-99 0 0 0,2 1 0 0 0,-4 53 0 0 0,8-53 0 0 0,4-32 0 0 0,2-2-64 0 0,-2-5-273 0 0,0-2-138 0 0,2-1-33 0 0,3-1 108 0 0,-3 1 132 0 0,0 1 1 0 0,0-1-1 0 0,0 0 0 0 0,0 0 0 0 0,0 0 1 0 0,0 0-1 0 0,0 0 0 0 0,0-1 0 0 0,-1 1 1 0 0,1 0-1 0 0,-1-1 0 0 0,1 1 0 0 0,-1-1 1 0 0,1 0-1 0 0,0-1 0 0 0,2-6-6896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5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13823 0 0,'0'0'315'0'0,"0"0"45"0"0,0 0 21 0 0,0 0-49 0 0,1-1-220 0 0,4-1 39 0 0,5-6 2048 0 0,-10 8-2036 0 0,1-1-1 0 0,-1 1 1 0 0,1-1-1 0 0,-1 1 1 0 0,0-1-1 0 0,1 1 1 0 0,-1 0-1 0 0,1-1 0 0 0,-1 1 1 0 0,1 0-1 0 0,-1-1 1 0 0,1 1-1 0 0,-1 0 1 0 0,1-1-1 0 0,-1 1 1 0 0,1 0-1 0 0,0 0 0 0 0,-1 0 1 0 0,1 0-1 0 0,-1 0 1 0 0,2-1-1 0 0,13 0 2287 0 0,-12 0-2279 0 0,-1 1 0 0 0,0-1-1 0 0,0 1 1 0 0,0 0 0 0 0,0 0 0 0 0,0 0 0 0 0,0 0 0 0 0,0 0 0 0 0,4 2 0 0 0,-3-3-45 0 0,-3 1-123 0 0,1 0 0 0 0,0 0 0 0 0,0 0 0 0 0,0 0 0 0 0,-1 0 0 0 0,1 0 0 0 0,0 0 0 0 0,0 0 1 0 0,-1 1-1 0 0,1-1 0 0 0,0 0 0 0 0,0 0 0 0 0,-1 1 0 0 0,1-1 0 0 0,0 0 0 0 0,-1 1 0 0 0,1-1 0 0 0,0 1 0 0 0,-1-1 0 0 0,1 1 0 0 0,-1-1 0 0 0,2 1 0 0 0,0 2 61 0 0,1-1 1 0 0,0 0-1 0 0,-1 1 1 0 0,1 0-1 0 0,-1-1 0 0 0,0 1 1 0 0,0 0-1 0 0,0 0 0 0 0,0 0 1 0 0,0 1-1 0 0,-1-1 0 0 0,1 0 1 0 0,1 7-1 0 0,1 4 494 0 0,3 30 1 0 0,-5-35-512 0 0,4 28-46 0 0,-2-18 0 0 0,-2 1 0 0 0,1-1 0 0 0,-2 27 0 0 0,-1-42 0 0 0,-1 1 0 0 0,1 1 0 0 0,0 0 0 0 0,0 0 0 0 0,2 11 0 0 0,1-8 0 0 0,1 0 0 0 0,-1 0 0 0 0,1-1 0 0 0,6 10 0 0 0,-5-11 0 0 0,3-5 0 0 0,1-2 0 0 0,0-3 0 0 0,-4-3 0 0 0,-3-2 0 0 0,-1 7-281 0 0,-1 0-1 0 0,1 1 1 0 0,-1-1-1 0 0,0 0 1 0 0,1 0 0 0 0,-1 0-1 0 0,0 0 1 0 0,1 0-1 0 0,-1 0 1 0 0,0 0 0 0 0,0 0-1 0 0,0 0 1 0 0,0 0-1 0 0,0 0 1 0 0,0 0 0 0 0,0 0-1 0 0,-1 0 1 0 0,1 0-1 0 0,0 0 1 0 0,-1 0-1 0 0,1 0 1 0 0,0 0 0 0 0,-1 0-1 0 0,1 0 1 0 0,-1 0-1 0 0,1 0 1 0 0,-1 0 0 0 0,-1-1-1 0 0,1 0-1293 0 0,-3-3-6137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5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15663 0 0,'0'0'356'0'0,"0"0"50"0"0,0 0 20 0 0,0 0-42 0 0,0 0-112 0 0,0 0 463 0 0,-9 0 3294 0 0,4 2-3892 0 0,0-1-1 0 0,1 1 0 0 0,-1 0 1 0 0,1 0-1 0 0,0 0 0 0 0,-1 1 1 0 0,1 0-1 0 0,0-1 1 0 0,0 1-1 0 0,-4 5 0 0 0,-7 7 642 0 0,-14 18 0 0 0,13-13-562 0 0,-23 29-2300 0 0,24-29 13 0 0,-24 26 1 0 0,39-46 535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5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45 15663 0 0,'0'0'356'0'0,"1"-1"50"0"0,8-5-138 0 0,1 0 1 0 0,-1 1 0 0 0,1 0 0 0 0,0 1-1 0 0,0 0 1 0 0,19-5 0 0 0,-24 8 347 0 0,1 0 1 0 0,0 0 0 0 0,-1 0-1 0 0,1 0 1 0 0,0 1-1 0 0,8 1 1 0 0,-12-1-495 0 0,0 1 0 0 0,0-1 0 0 0,0 1 0 0 0,0 0 0 0 0,-1-1 0 0 0,1 1 0 0 0,0 0 0 0 0,-1 0 0 0 0,1 0 0 0 0,0 1 0 0 0,-1-1 0 0 0,0 0 0 0 0,1 0 0 0 0,-1 1 0 0 0,0-1 0 0 0,1 1 0 0 0,-1-1 0 0 0,0 1 0 0 0,0 0 0 0 0,0-1 0 0 0,0 1 0 0 0,-1 0 0 0 0,2 3 0 0 0,2 9-116 0 0,-1 0 0 0 0,0 0 0 0 0,-1 1 0 0 0,0-1 0 0 0,-2 25 0 0 0,2 0 418 0 0,-2-21-241 0 0,0 1 1 0 0,-1 0 0 0 0,-1-1 0 0 0,-6 24-1 0 0,-1-5 161 0 0,-15 39-1 0 0,16-56-343 0 0,-1-1 0 0 0,0 1 0 0 0,-1-2 0 0 0,-1 1 0 0 0,-1-2 0 0 0,-1 1 0 0 0,0-2 0 0 0,-1 0 0 0 0,-18 16 0 0 0,18-21-42 0 0,-28 16 1 0 0,35-23-77 0 0,6-3-933 0 0,0-1 706 0 0,1 0-1 0 0,-1 0 1 0 0,1 0-1 0 0,-1 0 1 0 0,1 0-1 0 0,-1 0 1 0 0,1 0-1 0 0,0-1 1 0 0,-1 1-1 0 0,1 0 1 0 0,-1 0-1 0 0,1 0 1 0 0,0-1-1 0 0,-1 1 1 0 0,1 0-1 0 0,-1 0 1 0 0,1-1-1 0 0,0 1 1 0 0,0 0-1 0 0,-1-1 1 0 0,1 1-1 0 0,0-1 1 0 0,-1 1-1 0 0,1 0 1 0 0,0-1-1 0 0,0 1 1 0 0,0-1-1 0 0,-1 1 1 0 0,1 0-1 0 0,0-1 1 0 0,0 0-1 0 0,-1-1 902 0 0,0-1-2604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4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48 3623 0 0,'-24'-8'423'0'0,"23"8"-62"0"0,1 0 105 0 0,0 0 12 0 0,-21-2 1202 0 0,20 2-1492 0 0,1 0 18 0 0,-4-1-247 0 0,-2 0 1133 0 0,3-1 3902 0 0,-12-11-3391 0 0,14 11-1261 0 0,1 2 2 0 0,0 0-9 0 0,-1-2-38 0 0,0 1-874 0 0,-6-12 3118 0 0,6 13-2497 0 0,1 0 0 0 0,0 0 0 0 0,0 0-1 0 0,0 0 1 0 0,0 0 0 0 0,0 0 0 0 0,0 0 0 0 0,0 0 0 0 0,0-1-1 0 0,0 1 1 0 0,0 0 0 0 0,0 0 0 0 0,0 0 0 0 0,0 0 0 0 0,0 0-1 0 0,0 0 1 0 0,0 0 0 0 0,0 0 0 0 0,0 0 0 0 0,0 0 0 0 0,0 0-1 0 0,0-1 1 0 0,0 1 0 0 0,0 0 0 0 0,0 0 0 0 0,0 0 0 0 0,1 0-1 0 0,-1 0 1 0 0,0 0 0 0 0,0 0 0 0 0,0 0 0 0 0,0 0 0 0 0,0 0-1 0 0,0 0 1 0 0,0 0 0 0 0,0 0 0 0 0,0 0 0 0 0,0-1 0 0 0,0 1-1 0 0,0 0 1 0 0,0 0 0 0 0,0 0 0 0 0,1 0 0 0 0,-1 0 0 0 0,0 0-1 0 0,0 0 1 0 0,0 0 0 0 0,0 0 0 0 0,10 4 599 0 0,-1 2-568 0 0,8 9 50 0 0,-13-10-106 0 0,-2 0 1 0 0,5 5 28 0 0,11 21 0 0 0,-17-29-50 0 0,2 2 11 0 0,-1 1 0 0 0,0-1 0 0 0,0 1-1 0 0,0-1 1 0 0,0 1 0 0 0,1 8 0 0 0,0 0-7 0 0,23 75 68 0 0,-23-76-76 0 0,16 91 6 0 0,-14-71 21 0 0,3 8 22 0 0,-2-17 28 0 0,-4-15-50 0 0,0-1 0 0 0,0 1 0 0 0,4 7 0 0 0,-5-14 35 0 0,-1-1 19 0 0,2 1-20 0 0,5 3-32 0 0,-5-3 38 0 0,-2-1 15 0 0,0 0-8 0 0,0 0 2 0 0,-1-1-29 0 0,-2-5-130 0 0,2 4-159 0 0,-2-1 182 0 0,0-1-1068 0 0,0 2-3178 0 0,-7-2-1839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5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17503 0 0,'0'0'399'0'0,"0"0"60"0"0,0 0 21 0 0,0 0-59 0 0,0 0-136 0 0,0 0 457 0 0,0 0 228 0 0,2 0 43 0 0,26-9 1150 0 0,-27 9-1647 0 0,1-1-239 0 0,0 0 0 0 0,0 0 0 0 0,0 1 0 0 0,0-1 0 0 0,0 1-1 0 0,0 0 1 0 0,0-1 0 0 0,3 1 0 0 0,42-3-149 0 0,-13 0-106 0 0,43 1 0 0 0,-67 5-22 0 0,-7-3 0 0 0,-1 1 0 0 0,0-1 0 0 0,1 1 0 0 0,-1-1 0 0 0,1 0 0 0 0,-1 0 0 0 0,1 0 0 0 0,-1 0 0 0 0,4 0 0 0 0,16-3 0 0 0,-14 3-6249 0 0,-8 0 4714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7:5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17503 0 0,'0'0'399'0'0,"0"0"60"0"0,10-7 587 0 0,7 2 220 0 0,1 0-1 0 0,0 1 0 0 0,0 1 0 0 0,0 0 1 0 0,29 1-1 0 0,-45 2-821 0 0,6-2-3065 0 0,-8 2 1598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0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98 4607 0 0,'0'0'102'0'0,"0"0"20"0"0,0 0 6 0 0,16-19 2976 0 0,-9-2 480 0 0,-6 20-3072 0 0,-1 1 0 0 0,5-25 2560 0 0,2-3 443 0 0,-7 27-3294 0 0,0 1 166 0 0,0 0 101 0 0,3-2 1545 0 0,-2 1-645 0 0,0 8-1644 0 0,-2-1 256 0 0,1 1 0 0 0,-1 0 0 0 0,0 0 0 0 0,-1-1 0 0 0,1 1 0 0 0,-2-1 0 0 0,-3 10 0 0 0,-2 7 0 0 0,-43 163 0 0 0,38-135 0 0 0,-16 53 0 0 0,20-80 0 0 0,2-6 0 0 0,-8 31 0 0 0,14-40 0 0 0,7-14 0 0 0,4-6 257 0 0,-1 0 0 0 0,-1-1 0 0 0,0 0 0 0 0,0-1 0 0 0,6-15 0 0 0,9-16 249 0 0,-7 18-506 0 0,-6 7 0 0 0,1 1 0 0 0,1 0 0 0 0,0 0 0 0 0,1 2 0 0 0,28-28 0 0 0,-25 31 0 0 0,18-12 0 0 0,-30 22 0 0 0,1 0 0 0 0,0 0 0 0 0,0 1 0 0 0,0 0 0 0 0,0 0 0 0 0,0 0 0 0 0,0 0 0 0 0,1 1 0 0 0,6-1 0 0 0,2 3 0 0 0,-10 3 0 0 0,-3-2 0 0 0,0-1 4 0 0,1 1-1 0 0,-1-1 0 0 0,0 1 1 0 0,0 0-1 0 0,0 0 1 0 0,0 0-1 0 0,0 0 1 0 0,-1 0-1 0 0,1-1 0 0 0,-1 1 1 0 0,1 0-1 0 0,-1 0 1 0 0,0 1-1 0 0,1-1 1 0 0,-1 0-1 0 0,0 0 0 0 0,0 0 1 0 0,-1 0-1 0 0,1 0 1 0 0,0 0-1 0 0,-1 0 1 0 0,0 2-1 0 0,-2 8 81 0 0,-1-1-1 0 0,-7 18 1 0 0,6-16 29 0 0,1-5-5 0 0,0-1 0 0 0,0 1 0 0 0,-1-1 1 0 0,0 0-1 0 0,0 0 0 0 0,0-1 0 0 0,-13 12 0 0 0,-4 1 258 0 0,-23 16-1 0 0,38-31-356 0 0,-39 24-9 0 0,41-25 0 0 0,11-4 0 0 0,-3 1 0 0 0,-1 0 0 0 0,1 0 0 0 0,-1 0 0 0 0,0 0 0 0 0,0 0 0 0 0,0 0 0 0 0,0 1 0 0 0,0-1 0 0 0,1 1 0 0 0,-1-1 0 0 0,4 3 0 0 0,-2-2 0 0 0,-2 0 0 0 0,0-1 0 0 0,0 1 0 0 0,0 0 0 0 0,0 0 0 0 0,-1-1 0 0 0,1 2 0 0 0,0-1 0 0 0,-1 0 0 0 0,1 0 0 0 0,2 3 0 0 0,1-1 0 0 0,-3-1 0 0 0,0 0 0 0 0,0 0 0 0 0,0 0 0 0 0,0 0 0 0 0,0 0 0 0 0,-1 0 0 0 0,3 4 0 0 0,16 26-64 0 0,-19-31-273 0 0,-1-1-138 0 0,0 0-33 0 0,0 0-72 0 0,0 0-285 0 0,0 0-126 0 0,0 0-29 0 0,0 0-140 0 0,0 0-572 0 0,4-1-253 0 0,13-3-51 0 0,1-3-11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0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13823 0 0,'0'0'315'0'0,"0"0"45"0"0,0 0 21 0 0,0 0-49 0 0,0 0-81 0 0,0 0 481 0 0,0 0 237 0 0,0 0 45 0 0,0 0 8 0 0,0 0 2 0 0,0 0 0 0 0,1 2 0 0 0,-1 1-879 0 0,1 0 0 0 0,-1 0-1 0 0,0 1 1 0 0,0-1 0 0 0,0 0-1 0 0,0 1 1 0 0,-1-1 0 0 0,0 0-1 0 0,1 1 1 0 0,-3 4 0 0 0,-15 36 1419 0 0,13-32-1424 0 0,-29 92-140 0 0,25-73 0 0 0,5-20-269 0 0,3-9-1135 0 0,16-5-2533 0 0,0-2 1891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0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11975 0 0,'0'0'267'0'0,"0"0"42"0"0,11-3 417 0 0,15-24 735 0 0,-19 21-647 0 0,0-1 0 0 0,-1 0 0 0 0,1 0-1 0 0,5-10 1 0 0,14-21 659 0 0,-18 26-945 0 0,1 0-1 0 0,-2 0 1 0 0,9-20 0 0 0,-7 14 100 0 0,1 0 1 0 0,15-21-1 0 0,3-6 491 0 0,-21 32-776 0 0,0 1-1 0 0,-1-1 0 0 0,0-1 1 0 0,-1 1-1 0 0,5-23 1 0 0,-10 33-194 0 0,-2-2-133 0 0,2 4-16 0 0,0 1 0 0 0,0-1 0 0 0,-1 0 0 0 0,1 1 0 0 0,0-1 0 0 0,-1 1 0 0 0,1-1 0 0 0,-1 0 0 0 0,1 1 0 0 0,0-1 0 0 0,-1 1 0 0 0,1-1 0 0 0,-1 1 0 0 0,1-1 0 0 0,-1 1 0 0 0,0 0 0 0 0,1-1 0 0 0,-1 1 0 0 0,1 0 0 0 0,-1-1 0 0 0,0 1 0 0 0,1 0 0 0 0,-1 0 0 0 0,0-1 0 0 0,1 1 0 0 0,-1 0 0 0 0,-1 0 0 0 0,0 0 0 0 0,1-1 0 0 0,0 1 0 0 0,0 0 0 0 0,0 0 0 0 0,0 0 0 0 0,0 0 0 0 0,0-1 0 0 0,0 1 0 0 0,0 1 0 0 0,0-1 0 0 0,-1 0 0 0 0,1 0 0 0 0,0 0 0 0 0,0 0 0 0 0,0 1 0 0 0,0-1 0 0 0,0 1 0 0 0,0-1 0 0 0,0 1 0 0 0,0-1 0 0 0,0 1 0 0 0,0-1 0 0 0,1 1 0 0 0,-2 0 0 0 0,-1 1 0 0 0,0 0 0 0 0,-1-1 0 0 0,1 1 0 0 0,-1 0 0 0 0,1 0 0 0 0,0 0 0 0 0,0 0 0 0 0,0 1 0 0 0,0-1 0 0 0,1 1 0 0 0,-1 0 0 0 0,1 0 0 0 0,-1 0 0 0 0,1 0 0 0 0,0 0 0 0 0,0 0 0 0 0,0 1 0 0 0,-2 5 0 0 0,3-5 0 0 0,-1-1 0 0 0,0 0 0 0 0,1 0 0 0 0,-1 0 0 0 0,-4 5 0 0 0,3-5 0 0 0,1 0 0 0 0,0 0 0 0 0,0 0 0 0 0,0 1 0 0 0,-3 6 0 0 0,-16 38 0 0 0,14-35 0 0 0,1 0 0 0 0,-8 27 0 0 0,-6 25 0 0 0,-3 9 0 0 0,21-65 0 0 0,0 1 0 0 0,1-1 0 0 0,0 1 0 0 0,0 0 0 0 0,1 0 0 0 0,2 9 0 0 0,1-6 0 0 0,3-1 0 0 0,-3-10 0 0 0,-1 0 0 0 0,1-1 0 0 0,0 1 0 0 0,-1-1 0 0 0,1 1 0 0 0,0-1 0 0 0,0 0 0 0 0,0 0 0 0 0,0-1 0 0 0,0 1 0 0 0,3 0 0 0 0,7-1 0 0 0,-1-3 0 0 0,-5-2 0 0 0,0 1 0 0 0,0-1 0 0 0,-1 0 0 0 0,9-8 0 0 0,11-8 0 0 0,11-8 0 0 0,41-40 0 0 0,-56 46 0 0 0,-13 15 0 0 0,-9 7 0 0 0,1 1 0 0 0,-1 0 0 0 0,1 0 0 0 0,-1-1 0 0 0,1 1 0 0 0,-1 0 0 0 0,1 0 0 0 0,-1 0 0 0 0,1 0 0 0 0,-1 0 0 0 0,1 0 0 0 0,-1 0 0 0 0,1 0 0 0 0,-1 0 0 0 0,1 0 0 0 0,-1 0 0 0 0,1 0 0 0 0,0 1 0 0 0,-1-1 0 0 0,1 0 0 0 0,0 1 0 0 0,0 0 0 0 0,0 0 0 0 0,-1 0 0 0 0,1 0 0 0 0,0-1 0 0 0,-1 1 0 0 0,1 0 0 0 0,-1 0 0 0 0,1 0 0 0 0,-1 1 0 0 0,0-1 0 0 0,0 0 0 0 0,1 0 0 0 0,-1 0 0 0 0,0 0 0 0 0,0 0 0 0 0,0 0 0 0 0,0 0 0 0 0,0 2 0 0 0,-3 27 0 0 0,1-15 0 0 0,2-10 0 0 0,0 1 0 0 0,-1-1 0 0 0,0 0 0 0 0,0 0 0 0 0,-3 9 0 0 0,-12 39 0 0 0,16-53 0 0 0,0 0 0 0 0,0 0 0 0 0,1 0 0 0 0,-1-1 0 0 0,0 1 0 0 0,0 0 0 0 0,0 0 0 0 0,0 0 0 0 0,0 0 0 0 0,1 0 0 0 0,-1 0 0 0 0,0 0 0 0 0,0 0 0 0 0,0 0 0 0 0,1 0 0 0 0,-1 0 0 0 0,0 0 0 0 0,0 0 0 0 0,0 0 0 0 0,0 0 0 0 0,1 0 0 0 0,-1 0 0 0 0,0 0 0 0 0,0 0 0 0 0,0 0 0 0 0,0 0 0 0 0,1 0 0 0 0,-1 0 0 0 0,0 0 0 0 0,0 0 0 0 0,0 1 0 0 0,0-1 0 0 0,1 0 0 0 0,-1 0 0 0 0,0 0 0 0 0,0 0 0 0 0,0 0 0 0 0,0 0 0 0 0,0 1 0 0 0,0-1 0 0 0,0 0 0 0 0,1 0 0 0 0,-1 0 0 0 0,0 0 0 0 0,0 1 0 0 0,0-1 0 0 0,0 0 0 0 0,0 0 0 0 0,0 0 0 0 0,0 0 0 0 0,0 1 0 0 0,0-1 0 0 0,0 0 0 0 0,0 0 0 0 0,0 0 0 0 0,0 1 0 0 0,0-1 0 0 0,0 0 0 0 0,0 0 0 0 0,0 0 0 0 0,0 0 0 0 0,0 1 0 0 0,0-1 0 0 0,-1 0 0 0 0,14-9 0 0 0,-12 8 0 0 0,11-8 0 0 0,-1 0 0 0 0,0-1 0 0 0,-1-1 0 0 0,14-17 0 0 0,-18 22 0 0 0,-1 0 0 0 0,11-9 0 0 0,2-1 0 0 0,-8 9 0 0 0,0 2 0 0 0,-10 5 0 0 0,1 0 0 0 0,-1 0 0 0 0,1 0 0 0 0,-1 0 0 0 0,1 0 0 0 0,-1 0 0 0 0,1 0 0 0 0,-1 0 0 0 0,1 0 0 0 0,-1 1 0 0 0,1-1 0 0 0,-1 0 0 0 0,1 0 0 0 0,-1 0 0 0 0,1 0 0 0 0,-1 1 0 0 0,1-1 0 0 0,0 1 0 0 0,-1-1 0 0 0,1 1 0 0 0,0 0 0 0 0,0 0 0 0 0,-1 0 0 0 0,1 0 0 0 0,0 0 0 0 0,-1 0 0 0 0,1 0 0 0 0,-1 0 0 0 0,1 0 0 0 0,-1 0 0 0 0,0 0 0 0 0,1 0 0 0 0,-1 2 0 0 0,0 32 0 0 0,-2-18 0 0 0,0-10 0 0 0,1 0 0 0 0,1 0 0 0 0,-1 14 0 0 0,2-9 0 0 0,5-2 0 0 0,-5-9-11 0 0,-1-1 0 0 0,1 1 0 0 0,-1-1-1 0 0,1 0 1 0 0,-1 1 0 0 0,1-1 0 0 0,-1 0 0 0 0,1 1-1 0 0,-1-1 1 0 0,1 0 0 0 0,-1 0 0 0 0,1 1 0 0 0,-1-1-1 0 0,1 0 1 0 0,0 0 0 0 0,-1 0 0 0 0,2 0 0 0 0,0-1-434 0 0,-1 1 1 0 0,1-1 0 0 0,0 0-1 0 0,0 0 1 0 0,-1 0 0 0 0,1 0-1 0 0,0 0 1 0 0,-1 0 0 0 0,1-1-1 0 0,-1 1 1 0 0,2-3 0 0 0,5-4-7743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0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10 17503 0 0,'0'0'399'0'0,"0"0"60"0"0,0 0 21 0 0,2-2-59 0 0,6-4-136 0 0,-6 4 457 0 0,-2 2 228 0 0,0 0 43 0 0,0 0-59 0 0,0 0-289 0 0,-2 2-523 0 0,-1 0 0 0 0,1-1 1 0 0,-1 1-1 0 0,0-1 0 0 0,0 0 0 0 0,1 1 0 0 0,-1-1 0 0 0,-5 1 0 0 0,-8 3 255 0 0,-12 9-397 0 0,-34 22 0 0 0,62-36 0 0 0,0 0 0 0 0,0 0 0 0 0,0 0 0 0 0,0 0 0 0 0,0 0 0 0 0,0 0 0 0 0,0 1 0 0 0,0-1 0 0 0,-1 0 0 0 0,1 0 0 0 0,0 0 0 0 0,0 0 0 0 0,0 0 0 0 0,0 0 0 0 0,0 0 0 0 0,0 0 0 0 0,0 0 0 0 0,0 0 0 0 0,0 0 0 0 0,0 0 0 0 0,0 0 0 0 0,0 0 0 0 0,0 1 0 0 0,0-1 0 0 0,0 0 0 0 0,-1 0 0 0 0,1 0 0 0 0,0 0 0 0 0,0 0 0 0 0,0 0 0 0 0,0 0 0 0 0,0 0 0 0 0,0 1 0 0 0,0-1 0 0 0,0 0 0 0 0,0 0 0 0 0,0 0 0 0 0,0 0 0 0 0,0 0 0 0 0,0 0 0 0 0,0 0 0 0 0,1 0 0 0 0,-1 0 0 0 0,0 1 0 0 0,0-1 0 0 0,0 0 0 0 0,0 0 0 0 0,0 0 0 0 0,6 2 0 0 0,6-1 0 0 0,4-2 0 0 0,0-1 0 0 0,25-5 0 0 0,17-2 0 0 0,-56 9 0 0 0,1 0 0 0 0,0 0 0 0 0,0 0 0 0 0,-1 0 0 0 0,1 1 0 0 0,0-1 0 0 0,-1 1 0 0 0,1 0 0 0 0,3 1 0 0 0,-6-2 0 0 0,1 0 0 0 0,0 0 0 0 0,-1 0 0 0 0,1 0 0 0 0,0 1 0 0 0,-1-1 0 0 0,1 0 0 0 0,-1 0 0 0 0,1 1 0 0 0,0-1 0 0 0,-1 1 0 0 0,1-1 0 0 0,-1 0 0 0 0,1 1 0 0 0,-1-1 0 0 0,1 1 0 0 0,-1-1 0 0 0,0 1 0 0 0,1-1 0 0 0,-1 1 0 0 0,1-1 0 0 0,-1 1 0 0 0,0 0 0 0 0,0-1 0 0 0,1 1 0 0 0,-1 0 0 0 0,0 0 0 0 0,1 1 0 0 0,0 2 69 0 0,0 0 0 0 0,0 0-1 0 0,0 0 1 0 0,-1 0 0 0 0,0 0-1 0 0,1 1 1 0 0,-1-1 0 0 0,0 0-1 0 0,-1 0 1 0 0,1 0 0 0 0,-1 0-1 0 0,0 0 1 0 0,-1 4 0 0 0,-4 9 469 0 0,-11 26 0 0 0,15-38-528 0 0,-5 7 25 0 0,0 0 0 0 0,-1 0 0 0 0,0 0 0 0 0,-1-1 0 0 0,0 0 0 0 0,0-1 0 0 0,-13 11 0 0 0,-6 3 105 0 0,-46 29 0 0 0,65-47-129 0 0,5-4 31 0 0,-2 0-44 0 0,7-14-65 0 0,0 8 59 0 0,1 0-1 0 0,0-1 1 0 0,1 1 0 0 0,-1 0-1 0 0,1 1 1 0 0,-1-1-1 0 0,1 0 1 0 0,0 1 0 0 0,1 0-1 0 0,-1 0 1 0 0,0 0 0 0 0,1 0-1 0 0,8-5 1 0 0,-3 3-3 0 0,3 0 0 0 0,-4 7-31 0 0,-4 2 36 0 0,0 0 0 0 0,0 0 1 0 0,-1 0-1 0 0,0 0 0 0 0,0 0 0 0 0,0 1 1 0 0,0-1-1 0 0,0 1 0 0 0,1 5 0 0 0,1 0-19 0 0,-3-6-53 0 0,1 1 1 0 0,0-1-1 0 0,0 0 1 0 0,5 6-1 0 0,-6-9-139 0 0,4-1-354 0 0,0 0 1 0 0,0-1-1 0 0,0 0 0 0 0,0 0 1 0 0,-1-1-1 0 0,8-2 0 0 0,7-4-6135 0 0,-5 2-460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0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17503 0 0,'0'0'399'0'0,"0"0"60"0"0,0 0 21 0 0,0 0-59 0 0,2 0-276 0 0,10-1 903 0 0,-1 0 0 0 0,1-1 0 0 0,12-3-1 0 0,-10 1 142 0 0,28-2-1 0 0,4 2-714 0 0,-31 2-279 0 0,1 0-1 0 0,0 1 0 0 0,-1 1 1 0 0,1 0-1 0 0,21 4 0 0 0,-7 0-194 0 0,3-1-269 0 0,-32-3 28 0 0,0-1 0 0 0,0 1 0 0 0,0-1 0 0 0,-1 1 0 0 0,1-1 0 0 0,0 1 0 0 0,-1-1-1 0 0,1 0 1 0 0,0 1 0 0 0,-1-1 0 0 0,1 0 0 0 0,-1 0 0 0 0,1 1 0 0 0,-1-1 0 0 0,1 0 0 0 0,-1 0 0 0 0,0 0 0 0 0,1 1 0 0 0,-1-2 0 0 0,1 0-280 0 0,2-6-1524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0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15663 0 0,'0'0'719'0'0,"0"0"-20"0"0,1 2-306 0 0,1 15 183 0 0,-1-1 1 0 0,-1 1-1 0 0,0 0 0 0 0,-1 0 1 0 0,0 0-1 0 0,-2 0 1 0 0,0-1-1 0 0,-1 1 0 0 0,0-1 1 0 0,-2 0-1 0 0,0 0 0 0 0,0-1 1 0 0,-14 23-1 0 0,13-27-816 0 0,3-6-438 0 0,1 0 1 0 0,0 0-1 0 0,1 0 0 0 0,-1 0 0 0 0,1 1 0 0 0,0-1 0 0 0,1 1 0 0 0,-1-1 0 0 0,0 7 1 0 0,2-10-7281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0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32 17503 0 0,'0'0'399'0'0,"0"0"60"0"0,0 0 21 0 0,0-2-59 0 0,8-22-120 0 0,-8 23 425 0 0,0-3 2632 0 0,0 13-2557 0 0,-25 71-345 0 0,-20 74 207 0 0,40-135-663 0 0,0 0 0 0 0,-16 32 0 0 0,18-45 0 0 0,3-8 0 0 0,1 0 0 0 0,0 0 0 0 0,-1 0 0 0 0,1 0 0 0 0,0 1 0 0 0,0-1 0 0 0,0 0 0 0 0,0 1 0 0 0,0-1 0 0 0,1 0 0 0 0,1-2 0 0 0,4-4 0 0 0,5-13 256 0 0,1 0 0 0 0,0 1 0 0 0,32-35 0 0 0,-35 44-142 0 0,1 1 0 0 0,-1 1-1 0 0,1 0 1 0 0,1 0 0 0 0,0 1 0 0 0,0 1 0 0 0,0 0-1 0 0,15-6 1 0 0,0 6-114 0 0,-12 6 0 0 0,-10 3 0 0 0,-3 0 0 0 0,7 2 0 0 0,2 5 0 0 0,-10-4 0 0 0,-1-3 0 0 0,0 2 0 0 0,1-1 0 0 0,-1 1 0 0 0,0 0 0 0 0,0-1 0 0 0,0 1 0 0 0,0-1 0 0 0,0 1 0 0 0,-1-1 0 0 0,1 1 0 0 0,-1-1 0 0 0,0 1 0 0 0,0-1 0 0 0,-1 1 0 0 0,1-1 0 0 0,-1 0 0 0 0,1 0 0 0 0,-4 5 0 0 0,-5 5 0 0 0,1-1 0 0 0,-20 19 0 0 0,18-19 0 0 0,-5 4 0 0 0,-29 20 0 0 0,42-33 0 0 0,-4 1 0 0 0,7-3 0 0 0,-1-1 0 0 0,0 1 0 0 0,0-1 0 0 0,1 1 0 0 0,-1-1 0 0 0,0 1 0 0 0,1-1 0 0 0,-1 1 0 0 0,1 0 0 0 0,-1-1 0 0 0,1 1 0 0 0,-1 0 0 0 0,1-1 0 0 0,-1 1 0 0 0,1 0 0 0 0,0 0 0 0 0,-1-1 0 0 0,1 1 0 0 0,0 0 0 0 0,0 0 0 0 0,-1 0 0 0 0,1-1 0 0 0,0 1 0 0 0,0 0 0 0 0,0 0 0 0 0,0 1 0 0 0,0 3 0 0 0,-3 9 0 0 0,0 0 0 0 0,1 1 0 0 0,0 0 0 0 0,2 27 0 0 0,-1-40 0 0 0,1-1 0 0 0,0 0 0 0 0,1 0 0 0 0,-1 0 0 0 0,0 0 0 0 0,0 0 0 0 0,0 1 0 0 0,1-1 0 0 0,-1 0 0 0 0,1 0 0 0 0,-1 0 0 0 0,1 0 0 0 0,-1 0 0 0 0,1 0 0 0 0,-1 0 0 0 0,1 0 0 0 0,0 0 0 0 0,0 0 0 0 0,-1 0 0 0 0,1-1 0 0 0,1 2 0 0 0,1 1 0 0 0,-2-3 0 0 0,-1 1 0 0 0,0-1 0 0 0,1 1 0 0 0,-1-1 0 0 0,0 1 0 0 0,1-1 0 0 0,-1 1 0 0 0,0-1 0 0 0,1 1 0 0 0,-1-1 0 0 0,1 1 0 0 0,-1-1 0 0 0,1 0 0 0 0,-1 1 0 0 0,1-1 0 0 0,-1 0 0 0 0,1 0 0 0 0,-1 1 0 0 0,1-1 0 0 0,0 0 0 0 0,-1 0 0 0 0,1 0 0 0 0,-1 0 0 0 0,1 0 0 0 0,0 0 0 0 0,-1 0 0 0 0,1 0 0 0 0,-1 0 0 0 0,2 0 0 0 0,-1 0 0 0 0,2 0-158 0 0,0 0 0 0 0,0 0 0 0 0,0 0 1 0 0,0 0-1 0 0,0-1 0 0 0,0 1 0 0 0,0-1 0 0 0,0 0 0 0 0,-1 0 0 0 0,1 0 0 0 0,0 0 0 0 0,-1 0 1 0 0,1-1-1 0 0,-1 1 0 0 0,4-3 0 0 0,5-4-1238 0 0,-1-1 1 0 0,10-11-1 0 0,-7 8 452 0 0,1-1-1103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1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15663 0 0,'0'0'719'0'0,"-1"1"-20"0"0,-26 20 1431 0 0,20-16 1284 0 0,8-1-1279 0 0,13 1-509 0 0,25-2-569 0 0,-31-4-957 0 0,1 1 1 0 0,-1 1-1 0 0,0 0 0 0 0,0 0 0 0 0,1 0 1 0 0,-1 1-1 0 0,0 0 0 0 0,0 1 0 0 0,0-1 0 0 0,8 6 1 0 0,-15-8 408 0 0,3 21 99 0 0,-4-19-608 0 0,0 1 0 0 0,0 0 0 0 0,0 0 0 0 0,-1 0 0 0 0,0 0 0 0 0,0 0 0 0 0,1 0 0 0 0,-1 0 0 0 0,-1-1 0 0 0,1 1 0 0 0,0 0 0 0 0,-1-1 0 0 0,0 1 0 0 0,1-1 0 0 0,-4 4 0 0 0,-4 4 0 0 0,-1-1 0 0 0,-12 11 0 0 0,5-6 0 0 0,-3 4 76 0 0,10-10 27 0 0,1 1 0 0 0,0 0 0 0 0,-9 12 0 0 0,14-16 37 0 0,1 2-112 0 0,2 1-39 0 0,2-4-31 0 0,8 4 20 0 0,3-1-20 0 0,-8-6 24 0 0,0 0 0 0 0,1 0 1 0 0,-1-1-1 0 0,0 1 1 0 0,1-1-1 0 0,-1 0 0 0 0,0 0 1 0 0,1-1-1 0 0,-1 1 0 0 0,5-2 1 0 0,44-14-1234 0 0,-42 12 433 0 0,8-3-1583 0 0,0 0-3700 0 0,3-2-2281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59 2759 0 0,'2'-2'207'0'0,"7"-16"56"0"0,0 6 3614 0 0,-8 11-3304 0 0,1 0-1 0 0,-1-1 0 0 0,0 1 0 0 0,0 0 0 0 0,0-1 0 0 0,0 1 1 0 0,0-1-1 0 0,-1 1 0 0 0,1-1 0 0 0,0 1 0 0 0,-1-1 0 0 0,2-3 1 0 0,-3 0 1940 0 0,-1 8-1310 0 0,-7 15-1027 0 0,-2 4-6 0 0,-58 75 206 0 0,55-79-311 0 0,0-1 1 0 0,-1 0-1 0 0,-1-1 0 0 0,0-1 0 0 0,-19 14 1 0 0,-10 10 70 0 0,1-4-13 0 0,31-26-87 0 0,1 1 0 0 0,0 0 1 0 0,1 1-1 0 0,-15 16 0 0 0,22-19-25 0 0,2-5 32 0 0,-2 3-51 0 0,3-4-92 0 0,1-2-47 0 0,0 0-12 0 0,0 0-170 0 0,10-3-1636 0 0,-6 1 1539 0 0,10-6-990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1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9 441 13823 0 0,'0'0'630'0'0,"0"0"-13"0"0,1-7-158 0 0,0-4 1589 0 0,1-1 1 0 0,4-12 0 0 0,-4 16-1440 0 0,1-1 0 0 0,0 1 0 0 0,1 0 0 0 0,0 0 0 0 0,0 1 0 0 0,7-9 0 0 0,91-145 1001 0 0,-87 135-1543 0 0,-7 14-36 0 0,60-97 1378 0 0,-61 98-966 0 0,-7 11-441 0 0,1 0 0 0 0,-1 0 1 0 0,0 0-1 0 0,0 0 0 0 0,0 0 1 0 0,0 0-1 0 0,0 0 0 0 0,0 0 1 0 0,0 0-1 0 0,0 0 0 0 0,0-1 1 0 0,0 1-1 0 0,0 0 0 0 0,0 0 1 0 0,0 0-1 0 0,0 0 0 0 0,0 0 0 0 0,0 0 1 0 0,1 0-1 0 0,-1 0 0 0 0,0 0 1 0 0,0-1-1 0 0,0 1 0 0 0,0 0 1 0 0,0 0-1 0 0,0 0 0 0 0,0 0 1 0 0,0 0-1 0 0,-1 0 0 0 0,1 0 1 0 0,0 0-1 0 0,0-1 0 0 0,0 1 1 0 0,0 0-1 0 0,0 0 0 0 0,0 0 1 0 0,0 0-1 0 0,0 0 0 0 0,0 0 1 0 0,0 0-1 0 0,0 0 0 0 0,0 0 0 0 0,0 0 1 0 0,0-1-1 0 0,0 1 0 0 0,0 0 1 0 0,-1 0-1 0 0,-5 2 45 0 0,-6 3-40 0 0,1 4-7 0 0,0 0 0 0 0,0 0 0 0 0,1 1 0 0 0,0 0 0 0 0,1 1 0 0 0,-16 22 0 0 0,1-1 0 0 0,-43 59 905 0 0,57-76-764 0 0,1 0 1 0 0,1 1 0 0 0,0 0 0 0 0,-6 23-1 0 0,12-32-243 0 0,1 0-1 0 0,0 0 0 0 0,0 0 1 0 0,1 0-1 0 0,0 1 0 0 0,0-1 1 0 0,1 0-1 0 0,0 0 0 0 0,0 0 1 0 0,1 0-1 0 0,0 0 0 0 0,0 0 1 0 0,6 12-1 0 0,-7-17 255 0 0,-1-2 9 0 0,2 1-142 0 0,-1 0-1 0 0,1 0 1 0 0,-1 0-1 0 0,1 0 1 0 0,0-1-1 0 0,-1 1 1 0 0,1 0 0 0 0,2 0-1 0 0,0-1-35 0 0,0 1-1 0 0,-1-1 1 0 0,1 0 0 0 0,-1 0 0 0 0,1 0-1 0 0,0 0 1 0 0,-1 0 0 0 0,1-1-1 0 0,0 0 1 0 0,-1 0 0 0 0,1 0 0 0 0,5-2-1 0 0,5-3-145 0 0,22-15 0 0 0,-19 11 122 0 0,2-2 152 0 0,27-22 0 0 0,8-6 1043 0 0,5-1-546 0 0,-59 41-608 0 0,0 0 0 0 0,1-1 0 0 0,-1 1 0 0 0,0 0 0 0 0,1 0 0 0 0,-1-1 0 0 0,0 1 0 0 0,1 0 0 0 0,-1 0 0 0 0,0 0 0 0 0,1 0 0 0 0,-1-1 0 0 0,1 1 0 0 0,-1 0 0 0 0,0 0 0 0 0,1 0 0 0 0,-1 0 0 0 0,1 0 0 0 0,-1 0 0 0 0,0 0 0 0 0,1 0 0 0 0,-1 0 0 0 0,1 0 0 0 0,-1 1 0 0 0,0-1 0 0 0,1 0 0 0 0,-1 0 0 0 0,1 0 0 0 0,-1 0 0 0 0,0 1 0 0 0,1-1 0 0 0,-1 0 0 0 0,2 6 0 0 0,-1-2 0 0 0,1 1 0 0 0,-1 0 0 0 0,0-1 0 0 0,-1 1 0 0 0,1 0 0 0 0,-1 0 0 0 0,0-1 0 0 0,0 1 0 0 0,0 0 0 0 0,-2 6 0 0 0,-1 7 0 0 0,-11 26 0 0 0,2-4 0 0 0,12-39 0 0 0,0-1 0 0 0,0 0 0 0 0,0 0 0 0 0,-1 0 0 0 0,1 1 0 0 0,0-1 0 0 0,0 0 0 0 0,0 0 0 0 0,0 0 0 0 0,0 1 0 0 0,0-1 0 0 0,0 0 0 0 0,0 0 0 0 0,0 1 0 0 0,0-1 0 0 0,0 0 0 0 0,0 0 0 0 0,0 1 0 0 0,0-1 0 0 0,0 0 0 0 0,0 0 0 0 0,0 1 0 0 0,0-1 0 0 0,0 0 0 0 0,0 0 0 0 0,0 1 0 0 0,0-1 0 0 0,0 0 0 0 0,0 0 0 0 0,1 1 0 0 0,-1-1 0 0 0,0 0 0 0 0,0 0 0 0 0,0 0 0 0 0,0 1 0 0 0,1-1 0 0 0,-1 0 0 0 0,0 0 0 0 0,0 0 0 0 0,0 0 0 0 0,1 0 0 0 0,-1 1 0 0 0,0-1 0 0 0,0 0 0 0 0,0 0 0 0 0,1 0 0 0 0,-1 0 0 0 0,0 0 0 0 0,0 0 0 0 0,1 0 0 0 0,-1 0 0 0 0,0 0 0 0 0,0 0 0 0 0,1 0 0 0 0,-1 0 0 0 0,0 0 0 0 0,0 0 0 0 0,1 0 0 0 0,-1 0 0 0 0,0 0 0 0 0,0 0 0 0 0,1 0 0 0 0,-1 0 0 0 0,0-1 0 0 0,0 1 0 0 0,1 0 0 0 0,7-3 0 0 0,1 1 0 0 0,-1-2 0 0 0,0 1 0 0 0,0-1 0 0 0,0-1 0 0 0,-1 1 0 0 0,0-1 0 0 0,12-10 0 0 0,17-10 0 0 0,-20 14 0 0 0,-9 7 0 0 0,0-1 0 0 0,0 2 0 0 0,0-1 0 0 0,0 0 0 0 0,1 1 0 0 0,-1 1 0 0 0,10-3 0 0 0,-17 5 0 0 0,1 0 0 0 0,-1 0 0 0 0,0 0 0 0 0,1 0 0 0 0,-1 0 0 0 0,0 0 0 0 0,1 0 0 0 0,-1 0 0 0 0,0 0 0 0 0,0 0 0 0 0,1 0 0 0 0,-1 0 0 0 0,0 0 0 0 0,1 0 0 0 0,-1 0 0 0 0,0 0 0 0 0,0 0 0 0 0,1 0 0 0 0,-1 0 0 0 0,0 0 0 0 0,0 1 0 0 0,1-1 0 0 0,-1 0 0 0 0,0 0 0 0 0,0 0 0 0 0,1 0 0 0 0,-1 1 0 0 0,0-1 0 0 0,0 0 0 0 0,0 0 0 0 0,1 1 0 0 0,-1-1 0 0 0,0 0 0 0 0,0 0 0 0 0,0 1 0 0 0,0-1 0 0 0,0 0 0 0 0,0 0 0 0 0,0 1 0 0 0,1-1 0 0 0,-1 0 0 0 0,0 1 0 0 0,0-1 0 0 0,0 0 0 0 0,0 1 0 0 0,0-1 0 0 0,0 0 0 0 0,0 0 0 0 0,-1 1 0 0 0,1-1 0 0 0,0 0 0 0 0,0 1 0 0 0,0-1 0 0 0,0 0 0 0 0,0 0 0 0 0,0 1 0 0 0,0-1 0 0 0,-1 1 0 0 0,1-1 0 0 0,-3 26-461 0 0,-2 0-1 0 0,-7 26 1 0 0,12-51-51 0 0,0-1 0 0 0,0 0 0 0 0,0 0 0 0 0,0 0-68 0 0,0 0-285 0 0,0 0-126 0 0,9 0-6973 0 0,1-1 252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1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17503 0 0,'0'0'803'0'0,"0"0"-18"0"0,3 11 1383 0 0,-7 5-901 0 0,1-1-1 0 0,-2 0 0 0 0,0 0 1 0 0,-10 19-1 0 0,2 6-81 0 0,3-6-298 0 0,8-26-887 0 0,4-1 0 0 0,0-5 0 0 0,0 1 0 0 0,0-1 0 0 0,1 0 0 0 0,-1-1 0 0 0,0 1 0 0 0,1 0 0 0 0,-1-1 0 0 0,1 1 0 0 0,0-1 0 0 0,-1 0 0 0 0,1 1 0 0 0,0-2 0 0 0,0 1 0 0 0,0 0 0 0 0,3 0 0 0 0,8 2 0 0 0,26 0 0 0 0,-34-3 0 0 0,6 0-151 0 0,0 0-1 0 0,1-1 1 0 0,-1-1-1 0 0,23-6 1 0 0,48-18-1002 0 0,-77 24 1099 0 0,-4 1-259 0 0,0 0 1 0 0,0 0-1 0 0,0 1 0 0 0,0-2 1 0 0,0 1-1 0 0,0 0 0 0 0,0 0 1 0 0,0 0-1 0 0,-1-1 0 0 0,1 1 1 0 0,0-1-1 0 0,-1 0 0 0 0,3-2 1 0 0,2-6-8219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1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17503 0 0,'0'0'399'0'0,"0"0"60"0"0,0 0 21 0 0,0 0-59 0 0,0 0-136 0 0,0 0 457 0 0,0 2 228 0 0,1 10-522 0 0,0 0 0 0 0,-2 0 0 0 0,1-1 0 0 0,-1 1 0 0 0,-5 17 0 0 0,-19 61 2809 0 0,15-57-2846 0 0,-79 204-339 0 0,69-194-1375 0 0,19-42-146 0 0,1-1-72 0 0,0 0-14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1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15663 0 0,'0'0'719'0'0,"0"0"-20"0"0,0 0-238 0 0,0 0 656 0 0,0 0 335 0 0,2-1 70 0 0,9-4 520 0 0,-6 2-1665 0 0,1 0 0 0 0,-1 0 0 0 0,1 1-1 0 0,-1-1 1 0 0,1 1 0 0 0,0 1 0 0 0,0-1 0 0 0,0 1-1 0 0,8-1 1 0 0,64 1 701 0 0,130-18 0 0 0,-203 18-1594 0 0,-1 0 1 0 0,1 0-1 0 0,-1-1 1 0 0,1 1-1 0 0,-1-1 0 0 0,5-2 1 0 0,-7 3-1437 0 0,-2-1-80 0 0,0-7-15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1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21191 0 0,'0'0'480'0'0,"0"0"67"0"0,0 0 31 0 0,0 0-56 0 0,0 0-269 0 0,3 8 626 0 0,-4 2-514 0 0,0 0 1 0 0,-1 0-1 0 0,0 0 1 0 0,0 0-1 0 0,-1-1 1 0 0,0 1-1 0 0,-7 14 1 0 0,1-2-141 0 0,-7 20-372 0 0,-30 93 1473 0 0,38-88-3361 0 0,7-45 1523 0 0,1-2 0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1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6 13823 0 0,'0'0'315'0'0,"0"0"45"0"0,0 0 21 0 0,1-1-49 0 0,5-3-81 0 0,-5 3 481 0 0,-1 1 237 0 0,0 0 45 0 0,0 0-61 0 0,0 2-288 0 0,-5 22 209 0 0,-2 0 1 0 0,0-1-1 0 0,-19 41 0 0 0,-6 19-647 0 0,4-5 493 0 0,-62 119 0 0 0,83-176-305 0 0,4-12-274 0 0,5-16-89 0 0,3-8 119 0 0,1 0-1 0 0,0 0 1 0 0,1 1 0 0 0,1 0-1 0 0,0 0 1 0 0,1 1 0 0 0,0 0-1 0 0,1 1 1 0 0,1 0 0 0 0,0 0-1 0 0,14-11 1 0 0,30-28-171 0 0,15-13 0 0 0,-57 54 0 0 0,1 0 0 0 0,0 0 0 0 0,24-11 0 0 0,-14 13 0 0 0,-24 8 0 0 0,1-1 0 0 0,0 1 0 0 0,-1 0 0 0 0,1 0 0 0 0,0 0 0 0 0,-1 0 0 0 0,1 0 0 0 0,0 0 0 0 0,-1 0 0 0 0,1 0 0 0 0,0 0 0 0 0,-1 0 0 0 0,1 0 0 0 0,-1 0 0 0 0,1 1 0 0 0,0-1 0 0 0,-1 0 0 0 0,2 1 0 0 0,0 4 0 0 0,-2-5 0 0 0,1 3 0 0 0,1 0 0 0 0,-2 0 0 0 0,1 0 0 0 0,0 0 0 0 0,-1 1 0 0 0,1-1 0 0 0,-1 0 0 0 0,0 0 0 0 0,0 0 0 0 0,0 0 0 0 0,-1 0 0 0 0,1 0 0 0 0,-1 1 0 0 0,1-1 0 0 0,-1 0 0 0 0,-2 4 0 0 0,-2 6 0 0 0,-1 0 0 0 0,-11 17 0 0 0,8-14 0 0 0,5-9 0 0 0,-1 1 0 0 0,0-1 0 0 0,0-1 0 0 0,-1 1 0 0 0,1-1 0 0 0,-1 0 0 0 0,-1 0 0 0 0,1-1 0 0 0,-1 0 0 0 0,0 0 0 0 0,0 0 0 0 0,-1-1 0 0 0,1 0 0 0 0,-1 0 0 0 0,0-1 0 0 0,-12 3 0 0 0,-73 22 0 0 0,92-28 1 0 0,1 0-1 0 0,0 1 1 0 0,-1-1-1 0 0,1 0 1 0 0,0 0 0 0 0,-1 0-1 0 0,1 0 1 0 0,0 0-1 0 0,-1 0 1 0 0,1 0-1 0 0,0 0 1 0 0,-1 1 0 0 0,1-1-1 0 0,0 0 1 0 0,-1 0-1 0 0,1 1 1 0 0,0-1-1 0 0,0 0 1 0 0,-1 0 0 0 0,1 1-1 0 0,0-1 1 0 0,0 0-1 0 0,0 0 1 0 0,-1 1-1 0 0,1-1 1 0 0,0 0 0 0 0,0 1-1 0 0,0-1 1 0 0,0 0-1 0 0,0 1 1 0 0,-1-1 0 0 0,1 0-1 0 0,0 1 1 0 0,0-1-1 0 0,0 1 1 0 0,0-1-1 0 0,0 0 1 0 0,0 1 0 0 0,0-1-1 0 0,0 0 1 0 0,1 1-1 0 0,-1-1 1 0 0,0 0-1 0 0,0 1 1 0 0,0-1 0 0 0,0 0-1 0 0,0 1 1 0 0,0-1-1 0 0,1 0 1 0 0,-1 1-1 0 0,2 8 4 0 0,1-1 0 0 0,0 1-1 0 0,0-1 1 0 0,1 0-1 0 0,0 0 1 0 0,0 0-1 0 0,1-1 1 0 0,0 1-1 0 0,0-1 1 0 0,1 0 0 0 0,9 9-1 0 0,6-2-3 0 0,-11-7 0 0 0,-8-6-31 0 0,-1 0 0 0 0,0 0 0 0 0,0-1-1 0 0,0 1 1 0 0,0 0 0 0 0,1 0 0 0 0,-1-1 0 0 0,0 1 0 0 0,1-1-1 0 0,-1 1 1 0 0,0-1 0 0 0,1 1 0 0 0,-1-1 0 0 0,1 0 0 0 0,-1 0 0 0 0,1 0-1 0 0,-1 0 1 0 0,2 0 0 0 0,5 0-324 0 0,-5 0 102 0 0,-1 0-1 0 0,0 0 0 0 0,0 0 0 0 0,1 0 1 0 0,-1-1-1 0 0,0 1 0 0 0,0-1 0 0 0,0 1 1 0 0,0-1-1 0 0,1 0 0 0 0,-1 0 0 0 0,0 0 1 0 0,0 0-1 0 0,-1 0 0 0 0,1 0 0 0 0,2-2 1 0 0,2-1-808 0 0,5-4-474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1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19351 0 0,'0'0'439'0'0,"0"0"62"0"0,-8 4 502 0 0,-22 5-376 0 0,5-1 3391 0 0,24-7-3474 0 0,1-1-28 0 0,0 0-72 0 0,8-1-288 0 0,-1 1 0 0 0,1-1-1 0 0,8-3 1 0 0,-11 3-62 0 0,0-1 0 0 0,0 1 0 0 0,1 0 0 0 0,-1 1 0 0 0,0-1 0 0 0,0 1 0 0 0,0 0 0 0 0,1 0 0 0 0,-1 1-1 0 0,0 0 1 0 0,0 0 0 0 0,0 0 0 0 0,0 0 0 0 0,0 1 0 0 0,0 0 0 0 0,9 4 0 0 0,-13-6-94 0 0,0 1 0 0 0,0-1 0 0 0,-1 1 0 0 0,1 0 0 0 0,0-1 0 0 0,0 1 0 0 0,0-1 0 0 0,0 1 0 0 0,-1 0 0 0 0,1 0 0 0 0,0 0 0 0 0,-1-1 0 0 0,1 1 0 0 0,0 0 0 0 0,-1 0 0 0 0,1 0 0 0 0,-1 0 0 0 0,0 0 0 0 0,1 0 0 0 0,-1 0 0 0 0,0 0 0 0 0,1 0 0 0 0,-1 0 0 0 0,0 0 0 0 0,0 0 0 0 0,0 0 0 0 0,0 0 0 0 0,0 0 0 0 0,0 0 0 0 0,0 1 0 0 0,-1 0 0 0 0,1 1 0 0 0,-1 0 0 0 0,0 1 0 0 0,0-1 0 0 0,0 1 0 0 0,-1-1 0 0 0,1 0 0 0 0,-1 0 0 0 0,0 1 0 0 0,1-1 0 0 0,-2 0 0 0 0,1-1 0 0 0,0 1 0 0 0,0 0 0 0 0,-1-1 0 0 0,0 1 0 0 0,1-1 0 0 0,-5 3 0 0 0,-6 4 0 0 0,-1 1 0 0 0,-16 6 0 0 0,29-15 0 0 0,-26 12 0 0 0,27-13 0 0 0,0 0 0 0 0,0 0 0 0 0,-1 1 0 0 0,1-1 0 0 0,0 0 0 0 0,0 0 0 0 0,0 0 0 0 0,0 0 0 0 0,0 0 0 0 0,-1 1 0 0 0,1-1 0 0 0,0 0 0 0 0,0 0 0 0 0,0 0 0 0 0,0 0 0 0 0,0 1 0 0 0,0-1 0 0 0,0 0 0 0 0,0 0 0 0 0,0 0 0 0 0,0 1 0 0 0,-1-1 0 0 0,1 0 0 0 0,0 0 0 0 0,0 1 0 0 0,0-1 0 0 0,0 0 0 0 0,1 0 0 0 0,-1 0 0 0 0,0 1 0 0 0,0-1 0 0 0,0 0 0 0 0,0 0 0 0 0,0 0 0 0 0,0 1 0 0 0,0-1 0 0 0,0 0 0 0 0,0 0 0 0 0,0 0 0 0 0,1 0 0 0 0,-1 1 0 0 0,0-1 0 0 0,0 0 0 0 0,0 0 0 0 0,0 0 0 0 0,0 0 0 0 0,1 0 0 0 0,-1 1 0 0 0,0-1 0 0 0,0 0 0 0 0,0 0 0 0 0,1 0 0 0 0,-1 0 0 0 0,0 0 0 0 0,0 0 0 0 0,0 0 0 0 0,1 0 0 0 0,-1 0 0 0 0,0 0 0 0 0,0 0 0 0 0,0 0 0 0 0,1 0 0 0 0,-1 0 0 0 0,14 7 0 0 0,0 0 0 0 0,0 1 0 0 0,-1 1 0 0 0,17 14 0 0 0,-27-20 0 0 0,0 0 0 0 0,0 0 0 0 0,-1 0 0 0 0,1 0 0 0 0,-1 1 0 0 0,1 0 0 0 0,-1-1 0 0 0,0 1 0 0 0,2 6 0 0 0,-3-8 0 0 0,-1 1 0 0 0,1 0 0 0 0,-1 0 0 0 0,1 0 0 0 0,-1-1 0 0 0,0 1 0 0 0,0 0 0 0 0,0 0 0 0 0,-1 0 0 0 0,1-1 0 0 0,-1 1 0 0 0,1 0 0 0 0,-1 0 0 0 0,0-1 0 0 0,-2 6 0 0 0,0-4-16 0 0,0 1 0 0 0,0 0 1 0 0,0-1-1 0 0,-1 0 0 0 0,0 0 0 0 0,0 0 0 0 0,0 0 0 0 0,0 0 0 0 0,0-1 1 0 0,-1 0-1 0 0,0 0 0 0 0,-7 4 0 0 0,3-3-33 0 0,1 0-1 0 0,-1-1 1 0 0,0 0-1 0 0,0 0 1 0 0,0-1-1 0 0,-16 2 1 0 0,19-4-231 0 0,0 0 0 0 0,0 0 1 0 0,0-1-1 0 0,0 1 0 0 0,0-1 0 0 0,-6-3 0 0 0,-19-7-8741 0 0,20 5 1185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1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17503 0 0,'0'0'399'0'0,"1"-1"60"0"0,7-8-66 0 0,0 0 0 0 0,14-10 1 0 0,-13 12-64 0 0,0-1 1 0 0,-1 0 0 0 0,9-11-1 0 0,7-14 899 0 0,-2-1 0 0 0,-2-1 0 0 0,-1-1-1 0 0,16-40 1 0 0,-31 66-1054 0 0,-1-1 0 0 0,0 0 0 0 0,0 1 1 0 0,-1-1-1 0 0,2-12 0 0 0,-4 22-155 0 0,0 1 0 0 0,-1 0 0 0 0,1-1 0 0 0,0 1 0 0 0,0-1 0 0 0,0 1 0 0 0,0 0 0 0 0,0-1-1 0 0,-1 1 1 0 0,1 0 0 0 0,0-1 0 0 0,0 1 0 0 0,0-1 0 0 0,-1 1 0 0 0,1 0 0 0 0,0 0 0 0 0,-1-1 0 0 0,1 1 0 0 0,0 0 0 0 0,-1 0 0 0 0,1-1 0 0 0,0 1 0 0 0,-1 0 0 0 0,1 0 0 0 0,-1 0 0 0 0,1-1 0 0 0,0 1 0 0 0,-1 0 0 0 0,1 0 0 0 0,-1 0 0 0 0,1 0 0 0 0,0 0 0 0 0,-1 0 0 0 0,1 0 0 0 0,-1 0 0 0 0,1 0 0 0 0,0 0 0 0 0,-1 0 0 0 0,1 0 0 0 0,-1 0 0 0 0,1 1-1 0 0,0-1 1 0 0,-1 0 0 0 0,1 0 0 0 0,-1 1 0 0 0,-17 6 667 0 0,4 4-687 0 0,0 1 0 0 0,1 0 0 0 0,1 0 0 0 0,0 1 0 0 0,1 1 0 0 0,0 0 0 0 0,1 1 0 0 0,1 0 0 0 0,-9 18 0 0 0,8-9 0 0 0,1 1 0 0 0,1-1 0 0 0,2 1 0 0 0,0 1 0 0 0,-2 36 0 0 0,7-57 0 0 0,2 0 0 0 0,-1 1 0 0 0,0-1 0 0 0,1 0 0 0 0,0 0 0 0 0,2 7 0 0 0,2 15 0 0 0,-5-25 0 0 0,0-2 0 0 0,0 1 0 0 0,0-1 0 0 0,0 1 0 0 0,0-1 0 0 0,0 1 0 0 0,0-1 0 0 0,0 1 0 0 0,0-1 0 0 0,0 1 0 0 0,0-1 0 0 0,0 1 0 0 0,0 0 0 0 0,0-1 0 0 0,0 1 0 0 0,1-1 0 0 0,-1 1 0 0 0,0-1 0 0 0,0 1 0 0 0,1-1 0 0 0,-1 0 0 0 0,0 1 0 0 0,1-1 0 0 0,-1 1 0 0 0,0-1 0 0 0,1 0 0 0 0,-1 1 0 0 0,1-1 0 0 0,0 1 0 0 0,6 4 0 0 0,-4-4 0 0 0,0 0 0 0 0,1 0 0 0 0,-1 0 0 0 0,0 0 0 0 0,1-1 0 0 0,-1 1 0 0 0,1-1 0 0 0,-1 0 0 0 0,0 0 0 0 0,1 0 0 0 0,-1 0 0 0 0,1-1 0 0 0,-1 0 0 0 0,0 1 0 0 0,1-1 0 0 0,-1 0 0 0 0,0-1 0 0 0,3 0 0 0 0,6-5 0 0 0,0 1 0 0 0,-1-1 0 0 0,14-12 0 0 0,-8 6 0 0 0,-4 2 0 0 0,-1 0 0 0 0,0-1 0 0 0,0-1 0 0 0,14-21 0 0 0,5-5 0 0 0,-5 13 443 0 0,-24 25 45 0 0,-2 1 21 0 0,0 0-66 0 0,0 2-294 0 0,1 14-146 0 0,-1 0-1 0 0,-1 0 1 0 0,0 0 0 0 0,-1 0-1 0 0,0 0 1 0 0,-8 23 0 0 0,-2 19-6 0 0,12-58 3 0 0,0 0 0 0 0,0 0 0 0 0,0 0 0 0 0,-1 1 0 0 0,1-1 0 0 0,0 0 0 0 0,0 0 0 0 0,0 0 0 0 0,0 1 0 0 0,0-1 0 0 0,0 0 0 0 0,0 0 0 0 0,0 0 0 0 0,0 0 0 0 0,0 1 0 0 0,0-1 0 0 0,0 0 0 0 0,0 0 0 0 0,0 0 0 0 0,0 1 0 0 0,1-1 0 0 0,-1 0 0 0 0,0 0 0 0 0,0 0 0 0 0,0 0 0 0 0,0 0 0 0 0,0 1 0 0 0,0-1 0 0 0,0 0 0 0 0,0 0 0 0 0,1 0 0 0 0,-1 0 0 0 0,0 0 0 0 0,0 1 0 0 0,0-1 0 0 0,0 0 0 0 0,0 0 0 0 0,1 0 0 0 0,-1 0 0 0 0,0 0 0 0 0,0 0 0 0 0,0 0 0 0 0,1 0 0 0 0,-1 0 0 0 0,0 0 0 0 0,0 0 0 0 0,0 0 0 0 0,0 0 0 0 0,1 0 0 0 0,-1 0 0 0 0,0 0 0 0 0,0 0 0 0 0,0 0 0 0 0,1 0 0 0 0,-1 0 0 0 0,0 0 0 0 0,0 0 0 0 0,0 0 0 0 0,0 0 0 0 0,1 0 0 0 0,-1 0 0 0 0,0 0 0 0 0,0-1 0 0 0,0 1 0 0 0,1 0 0 0 0,9-7 0 0 0,-10 7 0 0 0,11-10 0 0 0,-1 0 0 0 0,0 0 0 0 0,15-21 0 0 0,-4 5 0 0 0,-13 17 0 0 0,-1 0 0 0 0,0 1 0 0 0,0 0 0 0 0,1 0 0 0 0,0 1 0 0 0,0 0 0 0 0,1 0 0 0 0,0 1 0 0 0,10-6 0 0 0,-9 9 0 0 0,0 2 0 0 0,-9 2 0 0 0,1-1 0 0 0,0 1 0 0 0,-1-1 0 0 0,0 1 0 0 0,1 0 0 0 0,-1-1 0 0 0,1 1 0 0 0,-1 0 0 0 0,0 0 0 0 0,0 0 0 0 0,1 0 0 0 0,-1 0 0 0 0,0 0 0 0 0,0 0 0 0 0,0 1 0 0 0,0-1 0 0 0,0 0 0 0 0,0 0 0 0 0,-1 1 0 0 0,1-1 0 0 0,0 1 0 0 0,-1-1 0 0 0,1 1 0 0 0,0 1 0 0 0,0 3 0 0 0,0 1 0 0 0,0 0 0 0 0,-1-1 0 0 0,0 12 0 0 0,-1-12 0 0 0,1 0 0 0 0,0 0 0 0 0,2 12 0 0 0,2 0 0 0 0,4 3 0 0 0,-7-20 0 0 0,5 10 14 0 0,-2-10-36 0 0,-3-1-34 0 0,0 1-281 0 0,10 1-1670 0 0,9-7-15 0 0,-7 0-4824 0 0,1-1-1942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1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11975 0 0,'0'0'267'0'0,"2"-1"42"0"0,4-4-99 0 0,-1 1 0 0 0,1-2 0 0 0,-1 1 1 0 0,0 0-1 0 0,0-1 0 0 0,0 0 0 0 0,-1 0 0 0 0,0-1 0 0 0,4-9 0 0 0,17-23 2885 0 0,51-69 2660 0 0,-58 82-4807 0 0,-18 25-439 0 0,1 0-66 0 0,2-5-294 0 0,3-4-130 0 0,-4 8-19 0 0,6-5-3 0 0,-3 3 75 0 0,-4 3 299 0 0,-1 1 117 0 0,0 0 21 0 0,0 0-66 0 0,-13 19-278 0 0,-31 67-165 0 0,26-57 0 0 0,2 1 0 0 0,-15 35 0 0 0,26-51 0 0 0,0-1 0 0 0,1 1 0 0 0,0 0 0 0 0,2 0 0 0 0,-1 0 0 0 0,1 0 0 0 0,1 25 0 0 0,2-31 0 0 0,-1 0 0 0 0,2 0 0 0 0,-1-1 0 0 0,1 1 0 0 0,0 0 0 0 0,1-1 0 0 0,0 0 0 0 0,0 1 0 0 0,1-1 0 0 0,6 10 0 0 0,-8-14 0 0 0,0-1 0 0 0,-1 0 0 0 0,1 0 0 0 0,0 0 0 0 0,0 0 0 0 0,0 0 0 0 0,1 0 0 0 0,-1 0 0 0 0,0 0 0 0 0,1-1 0 0 0,-1 1 0 0 0,1-1 0 0 0,-1 0 0 0 0,1 0 0 0 0,0 0 0 0 0,-1 0 0 0 0,1 0 0 0 0,0-1 0 0 0,0 1 0 0 0,0-1 0 0 0,0 0 0 0 0,-1 1 0 0 0,1-1 0 0 0,0-1 0 0 0,0 1 0 0 0,0 0 0 0 0,0-1 0 0 0,0 1 0 0 0,-1-1 0 0 0,1 0 0 0 0,4-2 0 0 0,7-3 0 0 0,0-1 0 0 0,0 0 0 0 0,-1-1 0 0 0,22-16 0 0 0,-32 21 0 0 0,1 0 0 0 0,-1-1 0 0 0,1 1 0 0 0,-1 0 0 0 0,0-1 0 0 0,0 0 0 0 0,0 0 0 0 0,-1 0 0 0 0,0 0 0 0 0,1 0 0 0 0,-1 0 0 0 0,-1 0 0 0 0,1-1 0 0 0,-1 1 0 0 0,1-1 0 0 0,-1 1 0 0 0,-1-1 0 0 0,1 0 0 0 0,0-9 0 0 0,-1 13 10 0 0,0-1 1 0 0,-1 0-1 0 0,1 1 0 0 0,0-1 1 0 0,0 0-1 0 0,-1 1 0 0 0,1-1 1 0 0,-1 1-1 0 0,0-1 0 0 0,1 1 1 0 0,-1-1-1 0 0,0 1 0 0 0,0-1 1 0 0,0 1-1 0 0,0 0 0 0 0,0-1 1 0 0,0 1-1 0 0,0 0 0 0 0,0 0 1 0 0,-1 0-1 0 0,-1-2 1 0 0,0 2 25 0 0,1 0 1 0 0,0 0-1 0 0,-1 1 1 0 0,1-1 0 0 0,-1 0-1 0 0,0 1 1 0 0,1 0-1 0 0,-1 0 1 0 0,1-1 0 0 0,-1 2-1 0 0,0-1 1 0 0,-3 1-1 0 0,-4 0 30 0 0,1 2 0 0 0,1-1-1 0 0,-1 1 1 0 0,0 1-1 0 0,1 0 1 0 0,-16 9 0 0 0,13-6-533 0 0,-20 18 1 0 0,28-22 304 0 0,0 0-1 0 0,0 0 1 0 0,0 1 0 0 0,0-1 0 0 0,0 1-1 0 0,1 0 1 0 0,-1 0 0 0 0,-3 8-1 0 0,6-11-1286 0 0,2 0-72 0 0,7 3-14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1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15663 0 0,'0'0'719'0'0,"0"0"-20"0"0,0 0-306 0 0,0 0 371 0 0,0 0 209 0 0,0 0 41 0 0,12-9 2056 0 0,-7 5-2638 0 0,0 1 0 0 0,0 0 0 0 0,0 0 0 0 0,0 0 0 0 0,0 1 0 0 0,0 0 0 0 0,1 0 0 0 0,0 0 0 0 0,6-1 0 0 0,5-2-267 0 0,-3 1 306 0 0,1 1 0 0 0,-1 0-1 0 0,26-1 1 0 0,29-4-471 0 0,15 8-64 0 0,-83 0-273 0 0,-1 0-138 0 0,0 0-33 0 0,0 0-72 0 0,0 0-285 0 0,0 0-126 0 0,0 0-29 0 0,0 0-140 0 0,-17-1-4593 0 0,9 1 3706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4143 0 0,'0'0'191'0'0,"0"0"308"0"0,0 0 1187 0 0,2-2 518 0 0,17-14 3803 0 0,24-28-2442 0 0,-37 37-3092 0 0,-1-1-1 0 0,0 1 1 0 0,5-15-1 0 0,-6 15-135 0 0,1-5 419 0 0,-1 1 1 0 0,4-14-1 0 0,-8 24-676 0 0,1-1 167 0 0,-1 2-39 0 0,0 0-16 0 0,0 0-7 0 0,0 0-16 0 0,0 0-62 0 0,0 0-31 0 0,0 0-4 0 0,0 0-1 0 0,-11 9 5 0 0,2 2-63 0 0,0 0 0 0 0,1 0 0 0 0,0 1 0 0 0,1 0 0 0 0,0 1 0 0 0,1-1 0 0 0,0 1 0 0 0,-4 16 0 0 0,0 11-13 0 0,9-25 0 0 0,3-10 0 0 0,-1-2 0 0 0,4 7 12 0 0,-3-8-27 0 0,-1 1 1 0 0,1-1-1 0 0,0-1 0 0 0,0 1 1 0 0,0 0-1 0 0,0 0 0 0 0,1-1 1 0 0,-1 1-1 0 0,0-1 0 0 0,1 0 1 0 0,4 3-1 0 0,-6-4-120 0 0,1 0-22 0 0,6-2-818 0 0,0-1 0 0 0,-1 1 0 0 0,13-8 0 0 0,-18 10-1005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1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13823 0 0,'0'0'630'0'0,"0"0"-13"0"0,0 0-252 0 0,0 0 391 0 0,0 0 216 0 0,0 0 42 0 0,2 0 8 0 0,-2 0-866 0 0,1-1-1 0 0,0 1 1 0 0,-1 0-1 0 0,1 0 0 0 0,0 0 1 0 0,-1 0-1 0 0,1 0 1 0 0,0 0-1 0 0,-1 0 1 0 0,1 1-1 0 0,0-1 1 0 0,-1 0-1 0 0,1 0 1 0 0,0 0-1 0 0,-1 1 1 0 0,1-1-1 0 0,0 0 0 0 0,-1 1 1 0 0,1-1-1 0 0,-1 1 1 0 0,1-1-1 0 0,-1 0 1 0 0,1 1-1 0 0,-1-1 1 0 0,1 1-1 0 0,-1 0 1 0 0,1-1-1 0 0,-1 1 0 0 0,1-1 1 0 0,-1 1-1 0 0,0 0 1 0 0,0-1-1 0 0,1 1 1 0 0,-1-1-1 0 0,0 1 1 0 0,0 1-1 0 0,1 6-91 0 0,-1 1 0 0 0,0-1 0 0 0,0 1 0 0 0,-1-1-1 0 0,0 1 1 0 0,-1-1 0 0 0,0 1 0 0 0,-5 15 0 0 0,-1 2-23 0 0,-14 77 1484 0 0,11-46-1082 0 0,11-55-764 0 0,0-2-154 0 0,0 0-737 0 0,0 0-2962 0 0,0 0-1304 0 0,0 0-254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1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0 425 15663 0 0,'20'-17'356'0'0,"-16"13"50"0"0,11-10 538 0 0,1-6 174 0 0,-1 0 1 0 0,0 0 0 0 0,17-33-1 0 0,-11 9 807 0 0,25-67 0 0 0,-38 84-964 0 0,11-54 0 0 0,-19 72-961 0 0,0 9 0 0 0,0 0 0 0 0,0-1 0 0 0,0 1 0 0 0,0 0 0 0 0,0 0 0 0 0,0 0 0 0 0,0-1 0 0 0,0 1 0 0 0,0 0 0 0 0,0 0 0 0 0,0 0 0 0 0,0 0 0 0 0,0-1 0 0 0,0 1 0 0 0,0 0 0 0 0,-1 0 0 0 0,1 0 0 0 0,0 0 0 0 0,0 0 0 0 0,0-1 0 0 0,0 1 0 0 0,0 0 0 0 0,0 0 0 0 0,-1 0 0 0 0,1 0 0 0 0,0 0 0 0 0,0 0 0 0 0,0 0 0 0 0,0 0 0 0 0,-1 0 0 0 0,1 0 0 0 0,0 0 0 0 0,0-1 0 0 0,0 1 0 0 0,0 0 0 0 0,-1 0 0 0 0,1 0 0 0 0,0 0 0 0 0,0 0 0 0 0,0 0 0 0 0,-1 0 0 0 0,1 1 0 0 0,0-1 0 0 0,0 0 0 0 0,0 0 0 0 0,0 0 0 0 0,-1 0 0 0 0,1 0 0 0 0,0 0 0 0 0,0 0 0 0 0,0 0 0 0 0,0 0 0 0 0,0 0 0 0 0,-1 1 0 0 0,1-1 0 0 0,0 0 0 0 0,0 0 0 0 0,0 0 0 0 0,0 0 0 0 0,0 0 0 0 0,0 1 0 0 0,0-1 0 0 0,-1 0 0 0 0,1 0 0 0 0,-9 9 0 0 0,1 3 0 0 0,0 0 0 0 0,1 1 0 0 0,0 0 0 0 0,1 0 0 0 0,-6 16 0 0 0,5-10 0 0 0,-19 46 14 0 0,2 1 1 0 0,4 1-1 0 0,2 1 1 0 0,-12 95-1 0 0,29-152-28 0 0,0-4 14 0 0,0 1-1 0 0,1 0 1 0 0,0 0 0 0 0,2 10-1 0 0,-2-18 1 0 0,-1 1 0 0 0,1-1 0 0 0,0 1 0 0 0,0-1 0 0 0,0 0 0 0 0,0 1 0 0 0,1-1 0 0 0,-1 0 0 0 0,0 1 0 0 0,0-1 0 0 0,0 1 0 0 0,0-1 0 0 0,0 0 0 0 0,0 1 0 0 0,1-1 0 0 0,-1 0 0 0 0,0 1 0 0 0,0-1 0 0 0,0 0 0 0 0,1 1 0 0 0,-1-1 0 0 0,0 0 0 0 0,0 0 0 0 0,1 1 0 0 0,-1-1 0 0 0,0 0 0 0 0,1 0 0 0 0,-1 1 0 0 0,0-1 0 0 0,1 0 0 0 0,0 0 0 0 0,3-1 0 0 0,-1 0 0 0 0,0 0 0 0 0,0 0 0 0 0,0 0 0 0 0,0-1 0 0 0,0 1 0 0 0,0-1 0 0 0,-1 1 0 0 0,1-1 0 0 0,0 0 0 0 0,-1 0 0 0 0,0 0 0 0 0,1-1 0 0 0,2-3 0 0 0,4-5 0 0 0,12-21 0 0 0,-15 22 0 0 0,14-21 0 0 0,1 2 0 0 0,1 0 0 0 0,38-37 0 0 0,-54 60 0 0 0,-2 2 0 0 0,-1 1 0 0 0,1 0 0 0 0,0 0 0 0 0,0 0 0 0 0,0 1 0 0 0,0-1 0 0 0,7-2 0 0 0,-10 5 0 0 0,-1 0 0 0 0,0 0 0 0 0,1 0 0 0 0,-1-1 0 0 0,0 1 0 0 0,1 0 0 0 0,-1 0 0 0 0,1 0 0 0 0,-1 0 0 0 0,0 0 0 0 0,1 0 0 0 0,-1 0 0 0 0,1 0 0 0 0,-1 0 0 0 0,0 0 0 0 0,1 0 0 0 0,-1 0 0 0 0,1 0 0 0 0,0 0 0 0 0,-1 1 0 0 0,1 0 0 0 0,-1 0 0 0 0,1-1 0 0 0,-1 1 0 0 0,1 0 0 0 0,-1 0 0 0 0,1 0 0 0 0,-1 0 0 0 0,0 0 0 0 0,0 0 0 0 0,1 0 0 0 0,-1 0 0 0 0,0 0 0 0 0,0 0 0 0 0,0 0 0 0 0,0 0 0 0 0,0 0 0 0 0,0 0 0 0 0,0 0 0 0 0,-1 0 0 0 0,1 1 0 0 0,-7 24 0 0 0,4-17 36 0 0,0-1-1 0 0,-1 1 1 0 0,0-1 0 0 0,0 0-1 0 0,-1 0 1 0 0,0 0-1 0 0,-1-1 1 0 0,-8 10 0 0 0,9-12 7 0 0,0-1 1 0 0,0 1-1 0 0,0-2 0 0 0,0 1 1 0 0,-1 0-1 0 0,0-1 1 0 0,1 0-1 0 0,-1 0 1 0 0,0-1-1 0 0,0 0 1 0 0,-1 0-1 0 0,-10 2 0 0 0,-14 4-321 0 0,28-7-164 0 0,3-1 437 0 0,-1 1-1 0 0,0 0 1 0 0,1-1-1 0 0,-1 1 1 0 0,1 0-1 0 0,-1-1 1 0 0,1 1-1 0 0,-1 0 0 0 0,1 0 1 0 0,-1 0-1 0 0,1-1 1 0 0,0 1-1 0 0,-1 0 1 0 0,1 0-1 0 0,0 0 1 0 0,0 0-1 0 0,0 0 1 0 0,0 0-1 0 0,0 0 0 0 0,0-1 1 0 0,0 1-1 0 0,0 0 1 0 0,0 0-1 0 0,0 0 1 0 0,0 0-1 0 0,1 0 1 0 0,-1 0-1 0 0,0 0 1 0 0,1 0-1 0 0,0 1 7 0 0,0 2-1 0 0,1-1 0 0 0,-1 1 0 0 0,1-1 0 0 0,0 1 0 0 0,0-1 0 0 0,1 1 0 0 0,-1-1 0 0 0,1 0 0 0 0,-1 0 0 0 0,1-1 0 0 0,0 1 0 0 0,0 0 0 0 0,0-1 0 0 0,7 4 0 0 0,1 1 0 0 0,1-2 0 0 0,-1 1 0 0 0,17 4 0 0 0,-20-8 0 0 0,-1 0 0 0 0,0-1 0 0 0,0 0 0 0 0,0-1 0 0 0,1 0 0 0 0,-1 0 0 0 0,0 0 0 0 0,0-1 0 0 0,1 0 0 0 0,10-4 0 0 0,9-4-1400 0 0,-26 8 1221 0 0,0 0 0 0 0,0 1 0 0 0,0-1 0 0 0,0 0-1 0 0,-1 1 1 0 0,1-1 0 0 0,0 0 0 0 0,0 0 0 0 0,-1 0-1 0 0,1 0 1 0 0,-1 0 0 0 0,1-1 0 0 0,2-11-3805 0 0,-3 11 1937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1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21 17503 0 0,'0'0'399'0'0,"0"0"60"0"0,2-1 21 0 0,1-1-260 0 0,0 0-157 0 0,-1 1 0 0 0,0-1 0 0 0,0 0-1 0 0,0 0 1 0 0,0 0 0 0 0,0 0-1 0 0,2-3 1 0 0,-8 10 267 0 0,-9 9 1600 0 0,1 1 1 0 0,0 0 0 0 0,-15 26-1 0 0,10-9-1930 0 0,11-22 0 0 0,0 1 0 0 0,-7 18 0 0 0,4 1 0 0 0,8-22-64 0 0,1-7-273 0 0,0-1-138 0 0,16-9-1478 0 0,1-4-50 0 0,-1 0-4387 0 0,-3 3-692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1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13823 0 0,'0'0'315'0'0,"0"0"45"0"0,0 0 21 0 0,0 0-49 0 0,0 0-81 0 0,0 0 481 0 0,0 0 237 0 0,0 0 45 0 0,0 0-61 0 0,0 0-288 0 0,0 0-121 0 0,0 0-28 0 0,1 1-4 0 0,5 1-325 0 0,0 1 0 0 0,-1-2-1 0 0,1 1 1 0 0,0-1 0 0 0,0 1 0 0 0,0-2-1 0 0,8 1 1 0 0,46-2 1934 0 0,-23 0-1536 0 0,-2 2-579 0 0,-26-1-14 0 0,0 0 1 0 0,0 0-1 0 0,0-1 0 0 0,0 0 0 0 0,0 0 0 0 0,0-1 1 0 0,0 0-1 0 0,12-5 0 0 0,-19 6-329 0 0,-2 1-138 0 0,3-3-171 0 0,1 1 64 0 0,-4-2-2939 0 0,-3-10 1489 0 0,5-1-15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1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17503 0 0,'0'0'399'0'0,"0"0"60"0"0,0 0 21 0 0,0 0-59 0 0,0 0-136 0 0,0 0 457 0 0,0 0 228 0 0,0 0 43 0 0,1 1-59 0 0,-1 3-800 0 0,0 0 0 0 0,0 0 0 0 0,0-1 1 0 0,0 1-1 0 0,0 0 0 0 0,-1 0 0 0 0,1 0 0 0 0,-1-1 1 0 0,0 1-1 0 0,-1 0 0 0 0,-1 4 0 0 0,-4 18 337 0 0,3-8-501 0 0,1-8-29 0 0,1 1 0 0 0,-1 17 0 0 0,3-26 22 0 0,0 1 1 0 0,0-1 0 0 0,0 0 0 0 0,0 1 0 0 0,1-1 0 0 0,-1 1 0 0 0,1-1 0 0 0,-1 0 0 0 0,1 1 0 0 0,0-1-1 0 0,0 0 1 0 0,0 0 0 0 0,0 0 0 0 0,0 0 0 0 0,1 0 0 0 0,2 4 0 0 0,-3-5-459 0 0,10 2-2322 0 0,-4-4 1801 0 0,0-1 0 0 0,0 1 0 0 0,9-4 0 0 0,13-8-1051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2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19351 0 0,'0'0'439'0'0,"0"0"62"0"0,0 0 33 0 0,0 0-65 0 0,-1 2-309 0 0,-49 132 1905 0 0,37-88-1236 0 0,-11 76 0 0 0,12-56-439 0 0,2-25-390 0 0,10-41 0 0 0,0 0 0 0 0,0 0 0 0 0,-1 0 0 0 0,1 1 0 0 0,0-1 0 0 0,0 0 0 0 0,0 0 0 0 0,0 0 0 0 0,0 1 0 0 0,0-1 0 0 0,0 0 0 0 0,1 0 0 0 0,-1 0 0 0 0,0 0 0 0 0,0 1 0 0 0,0-1 0 0 0,0 0 0 0 0,0 0 0 0 0,0 0 0 0 0,0 1 0 0 0,0-1 0 0 0,0 0 0 0 0,0 0 0 0 0,1 0 0 0 0,-1 0 0 0 0,0 0 0 0 0,0 1 0 0 0,0-1 0 0 0,0 0 0 0 0,0 0 0 0 0,1 0 0 0 0,-1 0 0 0 0,0 0 0 0 0,0 0 0 0 0,0 0 0 0 0,1 0 0 0 0,-1 0 0 0 0,0 1 0 0 0,0-1 0 0 0,0 0 0 0 0,0 0 0 0 0,1 0 0 0 0,-1 0 0 0 0,0 0 0 0 0,0 0 0 0 0,0 0 0 0 0,1 0 0 0 0,-1 0 0 0 0,0-1 0 0 0,0 1 0 0 0,0 0 0 0 0,1 0 0 0 0,-1 0 0 0 0,0 0 0 0 0,0 0 0 0 0,0 0 0 0 0,0 0 0 0 0,1 0 0 0 0,-1 0 0 0 0,0-1 0 0 0,11-3 0 0 0,-11 4 0 0 0,7-5 0 0 0,-1 0 0 0 0,1 0 0 0 0,-1 0 0 0 0,0-1 0 0 0,-1 0 0 0 0,7-8 0 0 0,15-16 0 0 0,-4 9 141 0 0,42-36 987 0 0,-56 51-999 0 0,0-1 1 0 0,0 1 0 0 0,0 1 0 0 0,1-1 0 0 0,16-5 0 0 0,-15 9-130 0 0,-3 6 0 0 0,-7-3 0 0 0,0 1 0 0 0,-1-1 0 0 0,0 0 0 0 0,1 0 0 0 0,-1 0 0 0 0,0 1 0 0 0,1-1 0 0 0,-1 0 0 0 0,0 0 0 0 0,0 0 0 0 0,0 1 0 0 0,0-1 0 0 0,0 0 0 0 0,-1 0 0 0 0,1 1 0 0 0,0-1 0 0 0,0 0 0 0 0,-1 0 0 0 0,1 0 0 0 0,-1 1 0 0 0,1-1 0 0 0,-1 0 0 0 0,1 0 0 0 0,-1 0 0 0 0,0 0 0 0 0,-1 1 0 0 0,-2 4 0 0 0,0-1 0 0 0,0 0 0 0 0,-8 7 0 0 0,4-6 0 0 0,0-1 0 0 0,0 0 0 0 0,0 0 0 0 0,-1-1 0 0 0,0 0 0 0 0,0-1 0 0 0,0 0 0 0 0,0 0 0 0 0,-11 1 0 0 0,13-2 0 0 0,6-2 0 0 0,0 1 0 0 0,1-1 0 0 0,-1 0 0 0 0,0 0 0 0 0,0 1 0 0 0,1-1 0 0 0,-1 0 0 0 0,0 1 0 0 0,1-1 0 0 0,-1 1 0 0 0,0-1 0 0 0,1 1 0 0 0,-1-1 0 0 0,1 1 0 0 0,-1-1 0 0 0,1 1 0 0 0,-1-1 0 0 0,1 1 0 0 0,-1 0 0 0 0,1-1 0 0 0,0 1 0 0 0,-1 0 0 0 0,1 0 0 0 0,0-1 0 0 0,0 1 0 0 0,-1 0 0 0 0,1 0 0 0 0,0 0 0 0 0,-1 2 0 0 0,0 0 0 0 0,0-1 0 0 0,0 1 0 0 0,0 0 0 0 0,1 0 0 0 0,-1 0 0 0 0,1-1 0 0 0,-1 7 0 0 0,-1 2 0 0 0,0-1 0 0 0,1 0 0 0 0,-1 0 0 0 0,1-1 0 0 0,1 1 0 0 0,0 13 0 0 0,0-21 0 0 0,0 0 0 0 0,0-1 0 0 0,0 1 0 0 0,0-1 0 0 0,1 1 0 0 0,-1 0 0 0 0,0-1 0 0 0,0 1 0 0 0,1-1 0 0 0,-1 1 0 0 0,1-1 0 0 0,0 1 0 0 0,-1-1 0 0 0,1 1 0 0 0,0-1 0 0 0,1 2 0 0 0,1 1 0 0 0,-1-1 0 0 0,0-1 0 0 0,0 1 0 0 0,1-1 0 0 0,-1 0 0 0 0,0 0 0 0 0,1 0 0 0 0,-1 0 0 0 0,1 0 0 0 0,0-1 0 0 0,3 3 0 0 0,-3-3-148 0 0,1-1 1 0 0,-1 1-1 0 0,0-1 1 0 0,1 0-1 0 0,-1 0 1 0 0,1 0-1 0 0,-1 0 0 0 0,0-1 1 0 0,1 1-1 0 0,-1-1 1 0 0,0 0-1 0 0,0 0 0 0 0,5-2 1 0 0,3-2-1493 0 0,0 0 0 0 0,14-11 0 0 0,-5 3-1110 0 0,-6 5-4962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2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15663 0 0,'0'0'356'0'0,"0"0"50"0"0,0 0 20 0 0,0 0-42 0 0,0 0-112 0 0,0 0 463 0 0,0 0 234 0 0,0 0 45 0 0,0 0-61 0 0,0 0-288 0 0,2 1-121 0 0,1 1-320 0 0,1 1 0 0 0,-1-1 0 0 0,1 0 0 0 0,0-1 0 0 0,0 1 0 0 0,0 0 0 0 0,0-1 0 0 0,0 0 0 0 0,0 0 0 0 0,0 0 0 0 0,0-1 0 0 0,1 1 0 0 0,-1-1 0 0 0,5 0 0 0 0,1 0 243 0 0,1 1 0 0 0,-1 0 0 0 0,19 5 0 0 0,-29-6-458 0 0,1 0-1 0 0,-1 0 1 0 0,1 0 0 0 0,-1 0-1 0 0,0 1 1 0 0,1-1-1 0 0,-1 0 1 0 0,0 0 0 0 0,1 0-1 0 0,-1 0 1 0 0,0 1 0 0 0,1-1-1 0 0,-1 0 1 0 0,0 0-1 0 0,1 0 1 0 0,-1 1 0 0 0,0-1-1 0 0,1 0 1 0 0,-1 1 0 0 0,0-1-1 0 0,0 0 1 0 0,0 1-1 0 0,1-1 1 0 0,-1 0 0 0 0,0 1-1 0 0,0-1 1 0 0,0 0 0 0 0,0 1-1 0 0,0-1 1 0 0,1 1-1 0 0,-1-1 1 0 0,0 0 0 0 0,0 1-1 0 0,0-1 1 0 0,0 0 0 0 0,0 1-1 0 0,0-1 1 0 0,0 1-1 0 0,-1-1 1 0 0,1 0 0 0 0,0 1-1 0 0,0-1 1 0 0,0 1-1 0 0,0-1 1 0 0,-1 1 0 0 0,1-1 37 0 0,-1 4 20 0 0,0-1 1 0 0,0 1-1 0 0,0-1 1 0 0,0 1-1 0 0,-1-1 1 0 0,0 1-1 0 0,0-1 1 0 0,0 0-1 0 0,-3 4 1 0 0,-27 28 694 0 0,15-17-582 0 0,-9 10-179 0 0,14-16 0 0 0,-19 25 0 0 0,19-20 0 0 0,8-9 0 0 0,6 0 0 0 0,-1-6-36 0 0,0-1 0 0 0,0 1-1 0 0,0-1 1 0 0,1 0 0 0 0,-1 0 0 0 0,0 1 0 0 0,1-1-1 0 0,-1 0 1 0 0,0 0 0 0 0,1 0 0 0 0,-1 0 0 0 0,1-1-1 0 0,0 1 1 0 0,-1 0 0 0 0,1-1 0 0 0,0 1-1 0 0,-1-1 1 0 0,1 1 0 0 0,0-1 0 0 0,-1 0 0 0 0,1 0-1 0 0,0 0 1 0 0,0 0 0 0 0,-1 0 0 0 0,1 0 0 0 0,0 0-1 0 0,0 0 1 0 0,-1-1 0 0 0,1 1 0 0 0,2-2 0 0 0,7-1-439 0 0,-1-1 1 0 0,0 0 0 0 0,16-9-1 0 0,-18 9 216 0 0,27-15-2711 0 0,-17 8 1435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2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17503 0 0,'0'0'399'0'0,"0"0"60"0"0,0 0 21 0 0,0 0-59 0 0,1 0-276 0 0,40-11 3111 0 0,79-11-1 0 0,-53 11-1558 0 0,-60 10-1694 0 0,12-2-71 0 0,23-1 0 0 0,-35 3 370 0 0,-5 0-1072 0 0,0 0 1 0 0,0 1-1 0 0,0-1 1 0 0,-1 0-1 0 0,1 0 1 0 0,0 0-1 0 0,-1 0 1 0 0,1-1-1 0 0,-1 1 1 0 0,3-3-1 0 0,-2 2-766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2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15663 0 0,'0'0'356'0'0,"0"0"50"0"0,0 0 20 0 0,0 0-42 0 0,0 2-112 0 0,1 4 35 0 0,0 0 0 0 0,-1 0 0 0 0,0 0-1 0 0,-1 0 1 0 0,1 0 0 0 0,-4 11 0 0 0,-12 38 3423 0 0,-1 2-1572 0 0,14-43-2151 0 0,1-6-30 0 0,0 1 1 0 0,0 15-1 0 0,2-22-303 0 0,0-2-140 0 0,0 0-41 0 0,0 0-277 0 0,0 0-1144 0 0,0 0-506 0 0,0 0-102 0 0,0 0-22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2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21191 0 0,'0'0'480'0'0,"0"0"67"0"0,0 0 31 0 0,0 1-56 0 0,-70 160 1891 0 0,47-104-2505 0 0,-21 59 911 0 0,-18 43 338 0 0,47-120-1157 0 0,15-39 0 0 0,0 0 0 0 0,0 0 0 0 0,0 0 0 0 0,0 0 0 0 0,0 1 0 0 0,-1-1 0 0 0,1 0 0 0 0,0 0 0 0 0,0 0 0 0 0,0 0 0 0 0,0 0 0 0 0,0 1 0 0 0,0-1 0 0 0,0 0 0 0 0,0 0 0 0 0,0 0 0 0 0,0 0 0 0 0,0 1 0 0 0,0-1 0 0 0,0 0 0 0 0,0 0 0 0 0,0 0 0 0 0,0 0 0 0 0,0 1 0 0 0,0-1 0 0 0,0 0 0 0 0,0 0 0 0 0,0 0 0 0 0,0 0 0 0 0,0 1 0 0 0,0-1 0 0 0,1 0 0 0 0,-1 0 0 0 0,0 0 0 0 0,0 0 0 0 0,0 0 0 0 0,0 1 0 0 0,0-1 0 0 0,0 0 0 0 0,0 0 0 0 0,1 0 0 0 0,-1 0 0 0 0,0 0 0 0 0,0 0 0 0 0,0 0 0 0 0,0 0 0 0 0,1 1 0 0 0,-1-1 0 0 0,0 0 0 0 0,0 0 0 0 0,0 0 0 0 0,0 0 0 0 0,1 0 0 0 0,5-2 0 0 0,-5 1 0 0 0,7-2 0 0 0,0-1 0 0 0,0 0 0 0 0,0-1 0 0 0,-1 0 0 0 0,10-8 0 0 0,33-33 0 0 0,-32 28 0 0 0,-1 2 0 0 0,61-56 0 0 0,-64 60 0 0 0,1 1 0 0 0,1 1 0 0 0,26-15 0 0 0,-34 21 18 0 0,0 1 0 0 0,1 0 0 0 0,15-3 0 0 0,-22 6 353 0 0,4 7 626 0 0,-5-5-977 0 0,-1 0-1 0 0,1 0 1 0 0,0 0 0 0 0,-1 0-1 0 0,1 1 1 0 0,-1-1 0 0 0,0 0-1 0 0,0 1 1 0 0,0-1-1 0 0,0 0 1 0 0,0 0 0 0 0,0 1-1 0 0,-1-1 1 0 0,1 0 0 0 0,-1 0-1 0 0,0 1 1 0 0,1-1 0 0 0,-1 0-1 0 0,0 0 1 0 0,0 0-1 0 0,-2 3 1 0 0,-2 2 15 0 0,0 1 0 0 0,0-1 1 0 0,0 0-1 0 0,-9 8 0 0 0,5-6-35 0 0,0 0 0 0 0,-1 0 0 0 0,0-1 0 0 0,0 0 0 0 0,-1-1 0 0 0,0-1 0 0 0,0 1 0 0 0,-17 6 0 0 0,-3 0 15 0 0,23-9-35 0 0,-1 0 0 0 0,0 0 1 0 0,-14 3-1 0 0,21-6-317 0 0,2-1-138 0 0,0 0-33 0 0,0 0 65 0 0,2 1 294 0 0,1 2 147 0 0,0 0 0 0 0,-1 1 0 0 0,1-1 0 0 0,-1 1 1 0 0,1 0-1 0 0,-1 0 0 0 0,-1-1 0 0 0,1 1 0 0 0,1 5 0 0 0,1 4 3 0 0,2 22-1 0 0,0-1 2 0 0,6 11-2 0 0,-7-36 0 0 0,-5-8-1 0 0,0 0 1 0 0,1-1-1 0 0,-1 1 1 0 0,0 0-1 0 0,1-1 0 0 0,-1 1 1 0 0,0-1-1 0 0,1 1 0 0 0,-1-1 1 0 0,1 1-1 0 0,-1-1 1 0 0,1 1-1 0 0,-1-1 0 0 0,1 1 1 0 0,-1-1-1 0 0,1 0 0 0 0,-1 1 1 0 0,1-1-1 0 0,0 0 1 0 0,-1 0-1 0 0,1 1 0 0 0,-1-1 1 0 0,1 0-1 0 0,0 0 0 0 0,-1 0 1 0 0,2 0-1 0 0,0 1-190 0 0,-2-1 183 0 0,15 2-1575 0 0,-7-3-2206 0 0,2-2-4399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0,'0'0'423'0'0,"0"0"8"0"0,0 0 1065 0 0,0 0 493 0 0,0 0 99 0 0,0 0-159 0 0,0 0-751 0 0,0 0-328 0 0,0 0-67 0 0,0 0-47 0 0,0 0-143 0 0,0 0-66 0 0,0 0-14 0 0,0 0-50 0 0,0 0-208 0 0,0 0-95 0 0,0 0-22 0 0,0 0-94 0 0,2 1-388 0 0,14 11-707 0 0,-1 0-4180 0 0,-4-4-587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2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12 19351 0 0,'-9'1'940'0'0,"-50"4"1105"0"0,58-5-1074 0 0,1 0 42 0 0,-6 0 339 0 0,6 0 2467 0 0,24-6-3737 0 0,45-4-1 0 0,-56 9-79 0 0,0 1-1 0 0,0 0 1 0 0,-1 1-1 0 0,1 0 1 0 0,19 5-1 0 0,-28-6-12 0 0,-3 0 16 0 0,0 0-1 0 0,0 0 1 0 0,0 1 0 0 0,0-1 0 0 0,0 0 0 0 0,0 1 0 0 0,0-1 0 0 0,0 0 0 0 0,-1 1 0 0 0,1-1 0 0 0,0 1 0 0 0,0-1-1 0 0,0 1 1 0 0,-1 0 0 0 0,1-1 0 0 0,1 2 0 0 0,-1-1 14 0 0,0-1-1 0 0,0 1 0 0 0,0 0 1 0 0,0 0-1 0 0,0 0 1 0 0,-1 0-1 0 0,1 0 1 0 0,0 0-1 0 0,0 0 1 0 0,-1 0-1 0 0,1 1 1 0 0,0-1-1 0 0,-1 0 1 0 0,0 0-1 0 0,1 0 1 0 0,-1 1-1 0 0,1-1 1 0 0,-1 0-1 0 0,0 2 1 0 0,0 0 48 0 0,0-1 0 0 0,0 1 0 0 0,0-1 1 0 0,-1 1-1 0 0,1-1 0 0 0,-1 0 0 0 0,0 1 1 0 0,0-1-1 0 0,-1 4 0 0 0,-1-1 37 0 0,0 0 0 0 0,0 0-1 0 0,0 0 1 0 0,-1-1 0 0 0,1 1 0 0 0,-1-1-1 0 0,0 0 1 0 0,-7 5 0 0 0,-3 1-104 0 0,0-2 0 0 0,-1 1 0 0 0,-1-2 0 0 0,-20 8 0 0 0,33-15 0 0 0,-8 8 0 0 0,10-8 0 0 0,1 0 0 0 0,0 0 0 0 0,0 0 0 0 0,-1 1 0 0 0,1-1 0 0 0,0 0 0 0 0,0 0 0 0 0,0 0 0 0 0,-1 1 0 0 0,1-1 0 0 0,0 0 0 0 0,0 0 0 0 0,0 1 0 0 0,0-1 0 0 0,-1 0 0 0 0,1 0 0 0 0,0 1 0 0 0,0-1 0 0 0,0 0 0 0 0,0 0 0 0 0,0 1 0 0 0,0-1 0 0 0,0 0 0 0 0,0 1 0 0 0,0-1 0 0 0,0 0 0 0 0,0 0 0 0 0,0 1 0 0 0,0-1 0 0 0,0 0 0 0 0,0 1 0 0 0,0-1 0 0 0,0 0 0 0 0,1 0 0 0 0,-1 1 0 0 0,0-1 0 0 0,0 0 0 0 0,0 0 0 0 0,0 1 0 0 0,0-1 0 0 0,1 0 0 0 0,-1 0 0 0 0,0 0 0 0 0,0 1 0 0 0,0-1 0 0 0,1 0 0 0 0,-1 0 0 0 0,0 0 0 0 0,0 0 0 0 0,1 1 0 0 0,-1-1 0 0 0,0 0 0 0 0,0 0 0 0 0,1 0 0 0 0,-1 0 0 0 0,1 0 0 0 0,6 5 0 0 0,2-1 0 0 0,-1 0 0 0 0,0 0 0 0 0,1 0 0 0 0,0-1 0 0 0,14 2 0 0 0,-11-1 0 0 0,0-1 0 0 0,22 11 0 0 0,-30-13 0 0 0,-1 1 0 0 0,1 0 0 0 0,-1 0 0 0 0,0 1 0 0 0,0-1 0 0 0,0 1 0 0 0,0 0 0 0 0,-1 0 0 0 0,1-1 0 0 0,-1 2 0 0 0,0-1 0 0 0,1 0 0 0 0,1 6 0 0 0,-2-6 0 0 0,0 1 0 0 0,0 0 0 0 0,-1-1 0 0 0,0 1 0 0 0,0 0 0 0 0,0 0 0 0 0,0 0 0 0 0,-1 0 0 0 0,1 0 0 0 0,-1 0 0 0 0,0 0 0 0 0,0-1 0 0 0,-1 1 0 0 0,1 0 0 0 0,-1 0 0 0 0,0 0 0 0 0,0 0 0 0 0,0 0 0 0 0,0-1 0 0 0,-1 1 0 0 0,1 0 0 0 0,-1-1 0 0 0,0 1 0 0 0,0-1 0 0 0,-1 0 0 0 0,1 0 0 0 0,-1 0 0 0 0,1 0 0 0 0,-1 0 0 0 0,0 0 0 0 0,-6 4 0 0 0,3-4-35 0 0,0 0 0 0 0,0 0 1 0 0,0-1-1 0 0,0 1 0 0 0,-1-1 0 0 0,1-1 1 0 0,-1 1-1 0 0,-6 0 0 0 0,0-1-106 0 0,0 0 1 0 0,0-1-1 0 0,-15-1 0 0 0,18 0 10 0 0,-6 0-918 0 0,1-1 1 0 0,-1 0 0 0 0,1-1-1 0 0,-30-10 1 0 0,20 2-487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2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9 11975 0 0,'0'0'267'0'0,"0"0"42"0"0,0 0 17 0 0,2 0-28 0 0,-1 0-245 0 0,3 1-35 0 0,8-7 162 0 0,-8 2 7932 0 0,-13 6-6369 0 0,-16 9-1609 0 0,12 0 171 0 0,0 0 0 0 0,1 1 0 0 0,0 0 0 0 0,1 1 0 0 0,1 0 0 0 0,-12 19 0 0 0,-12 23 105 0 0,2 1 0 0 0,3 1-1 0 0,3 2 1 0 0,-36 113 0 0 0,55-150-408 0 0,1 1 0 0 0,1-1 1 0 0,1 1-1 0 0,1-1 0 0 0,1 1 0 0 0,1 32 0 0 0,2-46-166 0 0,0-1 0 0 0,0 1 0 0 0,1-1 0 0 0,0 1-1 0 0,0-1 1 0 0,1 0 0 0 0,0 0 0 0 0,0 0-1 0 0,1 0 1 0 0,0 0 0 0 0,0-1 0 0 0,1 0-1 0 0,0 0 1 0 0,0 0 0 0 0,1 0 0 0 0,0-1-1 0 0,0 0 1 0 0,1 0 0 0 0,12 8 0 0 0,15 6-1239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2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13823 0 0,'0'0'630'0'0,"0"0"-13"0"0,2 0-393 0 0,1-1-123 0 0,1-1 1 0 0,-1 1 0 0 0,1 1-1 0 0,-1-1 1 0 0,1 0-1 0 0,-1 1 1 0 0,1 0-1 0 0,0 0 1 0 0,-1 0-1 0 0,1 0 1 0 0,6 1-1 0 0,-4 0 154 0 0,-1 1 54 0 0,0-1-1 0 0,1 1 1 0 0,-1 0-1 0 0,0 0 1 0 0,0 0 0 0 0,-1 1-1 0 0,1-1 1 0 0,0 1-1 0 0,-1 1 1 0 0,0-1-1 0 0,0 1 1 0 0,0-1-1 0 0,0 1 1 0 0,4 6-1 0 0,2 2 180 0 0,0 2 0 0 0,0 0 0 0 0,10 21 0 0 0,-8-9-250 0 0,0 1-1 0 0,-2 1 0 0 0,-1 0 1 0 0,7 38-1 0 0,-9-25 107 0 0,-1 1 1 0 0,-1 61-1 0 0,-6-75-342 0 0,-2-1 0 0 0,-1 1 0 0 0,-1-1 0 0 0,-1 1 0 0 0,-19 50 0 0 0,23-72 48 0 0,-1 0-1 0 0,0 0 1 0 0,-1 0-1 0 0,1 0 1 0 0,-1-1-1 0 0,0 1 0 0 0,-1-1 1 0 0,1 0-1 0 0,-1 0 1 0 0,-10 8-1 0 0,-21 9-1754 0 0,-2-5-5748 0 0,27-12 135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2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0 527 13823 0 0,'0'0'315'0'0,"0"0"45"0"0,0 0 21 0 0,0 2 60 0 0,3-5-438 0 0,9-15 1015 0 0,19-40-1 0 0,1 0 1420 0 0,34-64-60 0 0,-26 47-1134 0 0,-27 49-584 0 0,14-42 0 0 0,7-14 175 0 0,-31 73-834 0 0,-3 9 0 0 0,0-1 0 0 0,0 1 0 0 0,0 0 0 0 0,0 0 0 0 0,1-1 0 0 0,-1 1 0 0 0,0 0 0 0 0,0 0 0 0 0,0-1 0 0 0,0 1 0 0 0,0 0 0 0 0,0 0 0 0 0,0-1 0 0 0,0 1 0 0 0,0 0 0 0 0,0 0 0 0 0,0-1 0 0 0,0 1 0 0 0,0 0 0 0 0,0 0 0 0 0,0 0 0 0 0,-1-1 0 0 0,1 1 0 0 0,0 0 0 0 0,0 0 0 0 0,0-1 0 0 0,0 1 0 0 0,0 0 0 0 0,0 0 0 0 0,-1 0 0 0 0,1-1 0 0 0,0 1 0 0 0,0 0 0 0 0,0 0 0 0 0,-1 0 0 0 0,1 0 0 0 0,0 0 0 0 0,0-1 0 0 0,0 1 0 0 0,-1 0 0 0 0,1 0 0 0 0,0 0 0 0 0,0 0 0 0 0,-1 0 0 0 0,1 0 0 0 0,0 0 0 0 0,0 0 0 0 0,-1 0 0 0 0,1 0 0 0 0,0 0 0 0 0,0 0 0 0 0,-1 0 0 0 0,1 0 0 0 0,0 0 0 0 0,0 0 0 0 0,0 0 0 0 0,-1 0 0 0 0,1 0 0 0 0,0 0 0 0 0,0 0 0 0 0,-1 0 0 0 0,1 1 0 0 0,0-1 0 0 0,0 0 0 0 0,0 0 0 0 0,-1 0 0 0 0,1 1 0 0 0,-9 4 0 0 0,1 1 0 0 0,0 0 0 0 0,0 0 0 0 0,1 1 0 0 0,-1 0 0 0 0,-10 14 0 0 0,1 0 0 0 0,1 0 0 0 0,1 1 0 0 0,1 1 0 0 0,-14 30 0 0 0,9-10 0 0 0,-21 70 0 0 0,32-84 0 0 0,-5 30 0 0 0,11-49 0 0 0,1 1 0 0 0,0 0 0 0 0,1 0 0 0 0,0 0 0 0 0,1-1 0 0 0,2 15 0 0 0,-3-23 0 0 0,0-1 0 0 0,0 0 0 0 0,0 0 0 0 0,0-1 0 0 0,0 1 0 0 0,0 0 0 0 0,0 0 0 0 0,1-1 0 0 0,-1 1 0 0 0,0 0 0 0 0,0-1 0 0 0,1 1 0 0 0,-1 0 0 0 0,0-1 0 0 0,1 1 0 0 0,-1 0 0 0 0,1-1 0 0 0,-1 1 0 0 0,1-1 0 0 0,-1 1 0 0 0,1 0 0 0 0,-1-1 0 0 0,2 1 0 0 0,4 4 0 0 0,-5-4 0 0 0,-1-1 0 0 0,0 1 0 0 0,1-1 0 0 0,-1 0 0 0 0,0 1 0 0 0,1-1 0 0 0,-1 0 0 0 0,1 0 0 0 0,-1 1 0 0 0,1-1 0 0 0,-1 0 0 0 0,1 0 0 0 0,-1 1 0 0 0,1-1 0 0 0,-1 0 0 0 0,1 0 0 0 0,-1 0 0 0 0,1 0 0 0 0,-1 0 0 0 0,1 0 0 0 0,-1 0 0 0 0,1 0 0 0 0,-1 0 0 0 0,1 0 0 0 0,-1 0 0 0 0,1 0 0 0 0,-1 0 0 0 0,1 0 0 0 0,-1-1 0 0 0,1 1 0 0 0,-1 0 0 0 0,1 0 0 0 0,-1-1 0 0 0,1 1 0 0 0,0-1 0 0 0,-1 1 0 0 0,7-3 95 0 0,-1-1 0 0 0,0 1 0 0 0,-1-1 0 0 0,1 0 0 0 0,0 0 0 0 0,5-6 0 0 0,29-33 995 0 0,-18 17-797 0 0,76-80-293 0 0,-91 100 0 0 0,-7 6 0 0 0,1 0 0 0 0,-1 0 0 0 0,0 0 0 0 0,1 0 0 0 0,-1 0 0 0 0,0 0 0 0 0,1 0 0 0 0,-1 1 0 0 0,0-1 0 0 0,1 0 0 0 0,-1 0 0 0 0,0 0 0 0 0,0 0 0 0 0,1 0 0 0 0,-1 0 0 0 0,0 1 0 0 0,1-1 0 0 0,-1 0 0 0 0,0 0 0 0 0,0 0 0 0 0,1 1 0 0 0,-1-1 0 0 0,1 3 0 0 0,0 0 0 0 0,-1-1 0 0 0,1 1 0 0 0,-1 0 0 0 0,0 0 0 0 0,0-1 0 0 0,0 1 0 0 0,0 0 0 0 0,-1 5 0 0 0,0-4 0 0 0,-3 24 400 0 0,-1 16 640 0 0,5-35-1169 0 0,0 0-1 0 0,-1 0 0 0 0,0 0 1 0 0,-1 0-1 0 0,-4 13 1 0 0,4-18-8 0 0,1 0-17 0 0,4 11-146 0 0,-2-9 348 0 0,-1-4 289 0 0,13-15 861 0 0,-8 8-970 0 0,72-56-63 0 0,-24 20-165 0 0,39-29 0 0 0,-92 69 0 0 0,1 1 0 0 0,-1 0 0 0 0,0 0 0 0 0,0-1 0 0 0,0 1 0 0 0,1 0 0 0 0,-1 0 0 0 0,0-1 0 0 0,1 1 0 0 0,-1 0 0 0 0,0 0 0 0 0,0 0 0 0 0,1 0 0 0 0,-1-1 0 0 0,0 1 0 0 0,1 0 0 0 0,-1 0 0 0 0,0 0 0 0 0,1 0 0 0 0,-1 0 0 0 0,0 0 0 0 0,1 0 0 0 0,-1 0 0 0 0,1 0 0 0 0,-1 0 0 0 0,0 0 0 0 0,1 0 0 0 0,-1 0 0 0 0,0 0 0 0 0,1 0 0 0 0,-1 0 0 0 0,0 1 0 0 0,1-1 0 0 0,-1 0 0 0 0,0 0 0 0 0,0 0 0 0 0,1 0 0 0 0,-1 1 0 0 0,0-1 0 0 0,0 0 0 0 0,1 0 0 0 0,-1 1 0 0 0,0-1 0 0 0,0 0 0 0 0,1 0 0 0 0,-1 1 0 0 0,0-1 0 0 0,2 10 0 0 0,-1-1 0 0 0,0 0 0 0 0,-1 0 0 0 0,-1-1 0 0 0,1 1 0 0 0,-1 0 0 0 0,-1 0 0 0 0,-2 10 0 0 0,-1 2 0 0 0,5-16-7 0 0,-2 6-193 0 0,0 0 0 0 0,0 13 0 0 0,2-20 129 0 0,0-1 1 0 0,1 1-1 0 0,-1-1 1 0 0,1 1-1 0 0,0-1 0 0 0,0 1 1 0 0,0-1-1 0 0,0 1 0 0 0,1-1 1 0 0,2 5-1 0 0,-3-7-441 0 0,2-2 173 0 0,1 0 0 0 0,-1 0 0 0 0,0-1 0 0 0,1 1 0 0 0,-1-1 1 0 0,0 0-1 0 0,0 1 0 0 0,0-2 0 0 0,0 1 0 0 0,0 0 0 0 0,-1-1 0 0 0,1 1 0 0 0,-1-1 0 0 0,1 1 0 0 0,-1-1 0 0 0,2-4 0 0 0,0 2-300 0 0,5-7-896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2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13823 0 0,'0'0'630'0'0,"0"0"-13"0"0,5-8 504 0 0,-2 6-689 0 0,0-1-1 0 0,0 0 0 0 0,0 1 1 0 0,0 0-1 0 0,0 0 0 0 0,1 0 1 0 0,-1 0-1 0 0,1 0 0 0 0,-1 0 1 0 0,1 1-1 0 0,0 0 0 0 0,-1 0 1 0 0,8-1-1 0 0,-1 0 360 0 0,1 1 1 0 0,-1 0-1 0 0,20 1 0 0 0,-26 0-712 0 0,1 0 0 0 0,-1 1 1 0 0,1 0-1 0 0,-1 0 0 0 0,0 0 0 0 0,1 0 0 0 0,-1 1 0 0 0,0 0 0 0 0,0 0 0 0 0,0 0 1 0 0,0 0-1 0 0,-1 0 0 0 0,1 1 0 0 0,5 4 0 0 0,-6-3 7 0 0,1 0 0 0 0,-1 1 0 0 0,1-1 0 0 0,-1 1 1 0 0,-1-1-1 0 0,1 1 0 0 0,-1 0 0 0 0,1 0 0 0 0,-1 0 0 0 0,-1 0 0 0 0,3 8 0 0 0,0 14 217 0 0,-1 0 1 0 0,-1-1-1 0 0,-2 1 0 0 0,-5 52 1 0 0,1 15 227 0 0,8-64-531 0 0,-2-18 0 0 0,1-3 0 0 0,4-5 0 0 0,0-8 0 0 0,-5 2-166 0 0,0-1 0 0 0,0 1-1 0 0,-1-1 1 0 0,1 0 0 0 0,-1 1-1 0 0,1-1 1 0 0,-1 0 0 0 0,0 0 0 0 0,0 0-1 0 0,0 0 1 0 0,-1 0 0 0 0,1 0 0 0 0,-1-1-1 0 0,1-2 1 0 0,-1-5-746 0 0,0 1-1 0 0,0 0 1 0 0,-2-11-1 0 0,-4-14-4057 0 0,1 19 2412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2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 15663 0 0,'0'0'356'0'0,"0"0"50"0"0,0 0 20 0 0,0 0-42 0 0,0 0-42 0 0,0 0 750 0 0,0 0 352 0 0,-1 1 76 0 0,-2 5-1087 0 0,-1 0 1 0 0,0 0 0 0 0,-1-1 0 0 0,1 0 0 0 0,-1 0 0 0 0,0 0 0 0 0,-1 0 0 0 0,-9 6 0 0 0,-4 2-384 0 0,-28 13 1 0 0,0 2 1073 0 0,34-20-1257 0 0,0 0 0 0 0,0-1 0 0 0,0 0 0 0 0,-1-1 0 0 0,0 0 0 0 0,-24 5 0 0 0,24-10-2379 0 0,1-3-6017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2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 11975 0 0,'0'0'547'0'0,"0"0"-11"0"0,0 0-203 0 0,0 0 419 0 0,-9-9 1373 0 0,8 7 6566 0 0,90 11-8083 0 0,8 1-608 0 0,-84-10 0 0 0,0 0 0 0 0,0-1 0 0 0,23-5 0 0 0,-21 1 0 0 0,-12 4 0 0 0,4-3 0 0 0,-6-2-133 0 0,-1 5-563 0 0,-3-4-1135 0 0,0 3-4683 0 0,-2-1-568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3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37 15663 0 0,'0'0'356'0'0,"2"-1"50"0"0,18-21 538 0 0,-19 21-921 0 0,0 0 1 0 0,0 0 0 0 0,0 0 0 0 0,-1 0-1 0 0,1 1 1 0 0,0-1 0 0 0,0 0 0 0 0,0 0-1 0 0,1 1 1 0 0,-1-1 0 0 0,0 1 0 0 0,0-1-1 0 0,2 0 1 0 0,1 0 517 0 0,-3 0 428 0 0,-1 1 45 0 0,0 0-61 0 0,0 0-288 0 0,0 0-121 0 0,0 0-28 0 0,0 0-4 0 0,0 0 0 0 0,0 0 0 0 0,0 0 0 0 0,0 1-481 0 0,1 0 0 0 0,0 0 1 0 0,-1 1-1 0 0,1-1 0 0 0,-1 0 0 0 0,1 1 0 0 0,-1-1 0 0 0,0 0 0 0 0,0 1 1 0 0,1-1-1 0 0,-1 0 0 0 0,0 1 0 0 0,0 2 0 0 0,-2 18 149 0 0,-3 4 108 0 0,-1 1 0 0 0,-1-1 0 0 0,-1 0 0 0 0,-16 35 0 0 0,9-15 93 0 0,12-35-324 0 0,0-1-1 0 0,-1 1 1 0 0,-9 18 0 0 0,-4 4-121 0 0,16-31-273 0 0,1-2-138 0 0,0 0-33 0 0,0 0-4 0 0,0 0 0 0 0,0 0 0 0 0,0 0 0 0 0,4 0-26 0 0,0-1-1 0 0,-1 1 1 0 0,1-1-1 0 0,-1 0 1 0 0,1 0 0 0 0,-1 0-1 0 0,0 0 1 0 0,1-1-1 0 0,-1 1 1 0 0,4-3 0 0 0,8-5-6284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3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17503 0 0,'0'0'399'0'0,"0"0"60"0"0,0 0 21 0 0,-4 8 86 0 0,1-4-404 0 0,0-1 0 0 0,0 0 0 0 0,0 0 0 0 0,0 0 0 0 0,-1 0 1 0 0,-5 3-1 0 0,6-4 227 0 0,1 0 0 0 0,-1 0 1 0 0,0 0-1 0 0,1 0 0 0 0,-1 0 1 0 0,1 1-1 0 0,0 0 0 0 0,-1-1 1 0 0,-1 4-1 0 0,4-5 127 0 0,0-1-72 0 0,0 9-272 0 0,0-8-172 0 0,0 0 0 0 0,0-1 0 0 0,0 1 0 0 0,0 0 0 0 0,0-1 0 0 0,1 1 0 0 0,-1 0 0 0 0,0-1 0 0 0,0 1 0 0 0,1-1 0 0 0,-1 1 0 0 0,1-1 0 0 0,-1 1 0 0 0,0 0 0 0 0,1-1 0 0 0,-1 1 0 0 0,1-1 0 0 0,-1 0 0 0 0,1 1 0 0 0,-1-1 0 0 0,1 1 0 0 0,-1-1 0 0 0,1 0 0 0 0,0 1 0 0 0,-1-1 0 0 0,1 0 0 0 0,-1 0 0 0 0,1 0 0 0 0,0 1 0 0 0,-1-1 0 0 0,1 0 0 0 0,0 0 0 0 0,-1 0 0 0 0,1 0 0 0 0,0 0 0 0 0,0 0 0 0 0,1 0 0 0 0,12 3 17 0 0,0-1 0 0 0,0-1 0 0 0,17 1 0 0 0,-22-3 21 0 0,0 1-1 0 0,0 1 0 0 0,1 0 1 0 0,-1 0-1 0 0,0 1 1 0 0,0 0-1 0 0,0 0 1 0 0,0 1-1 0 0,13 6 1 0 0,-21-8-21 0 0,0-1 0 0 0,0 1 1 0 0,-1 0-1 0 0,1-1 0 0 0,0 1 1 0 0,0 0-1 0 0,-1 0 0 0 0,1-1 1 0 0,0 1-1 0 0,-1 0 0 0 0,1 0 1 0 0,0 0-1 0 0,-1 0 0 0 0,0 0 1 0 0,1 0-1 0 0,-1 0 0 0 0,1 0 1 0 0,-1 0-1 0 0,0 0 0 0 0,0 0 1 0 0,0 1-1 0 0,0 1 37 0 0,0-1 0 0 0,0 0-1 0 0,0 1 1 0 0,-1-1 0 0 0,1 1 0 0 0,-1-1-1 0 0,1 0 1 0 0,-1 0 0 0 0,-1 3-1 0 0,-1 1 46 0 0,-1 0-1 0 0,1-1 0 0 0,-1 1 0 0 0,0-1 0 0 0,0 0 0 0 0,-7 6 0 0 0,-38 30 434 0 0,-2-3 0 0 0,-61 33 0 0 0,72-45-515 0 0,2-7-1409 0 0,38-19 1391 0 0,0 0-1 0 0,0 0 0 0 0,0 0 0 0 0,0 0 0 0 0,0 0 0 0 0,0 0 0 0 0,0 0 1 0 0,0 0-1 0 0,0 0 0 0 0,0 0 0 0 0,-1 0 0 0 0,1 0 0 0 0,0 0 0 0 0,0 0 1 0 0,0 0-1 0 0,0 0 0 0 0,0 0 0 0 0,0 0 0 0 0,0 0 0 0 0,0 0 0 0 0,0 0 1 0 0,0 0-1 0 0,0 0 0 0 0,0 0 0 0 0,0 1 0 0 0,0-1 0 0 0,-1 0 0 0 0,1 0 1 0 0,0 0-1 0 0,0 0 0 0 0,0 0 0 0 0,0 0 0 0 0,0 0 0 0 0,0 0 0 0 0,0 0 1 0 0,0 0-1 0 0,0 0 0 0 0,0 0 0 0 0,0 1 0 0 0,0-1 0 0 0,0 0 0 0 0,0 0 1 0 0,0 0-1 0 0,0 0 0 0 0,0 0 0 0 0,0 0 0 0 0,0 0 0 0 0,0 0 0 0 0,0 0 1 0 0,0 0-1 0 0,0 0 0 0 0,0 0 0 0 0,0 1 0 0 0,0-1 0 0 0,0 0 1 0 0,0 0-1 0 0,1 0 0 0 0,-1 0 0 0 0,0 0 0 0 0,6 1-45 0 0,10-2 40 0 0,-13 1 7 0 0,78-10 0 0 0,-71 10 0 0 0,1 0 0 0 0,-1 1 0 0 0,1 0 0 0 0,-1 1 0 0 0,19 4 0 0 0,4 0 0 0 0,-26-3 0 0 0,-5-3 0 0 0,0 1 0 0 0,0 0 0 0 0,0-1 0 0 0,0 0 0 0 0,-1 1 0 0 0,1-1 0 0 0,0 0 0 0 0,0 0 0 0 0,0 0 0 0 0,0 0 0 0 0,4-1 0 0 0,-4 0-472 0 0,0 1-1 0 0,0-1 1 0 0,0 0-1 0 0,0 0 1 0 0,0 0-1 0 0,0 0 1 0 0,0-1 0 0 0,0 1-1 0 0,-1 0 1 0 0,1-1-1 0 0,3-3 1 0 0,5-4-1584 0 0,7-7 20 0 0,-5 2-11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3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0,'0'0'439'0'0,"0"0"62"0"0,0 0 33 0 0,0 0-65 0 0,1 0-309 0 0,1 0-72 0 0,-1 1 0 0 0,1-1 1 0 0,-1 0-1 0 0,0 1 0 0 0,1-1 0 0 0,-1 1 1 0 0,1-1-1 0 0,-1 1 0 0 0,2 0 0 0 0,-2 0 883 0 0,1 0 42 0 0,39 14 667 0 0,-36-11-1532 0 0,0 1-1 0 0,0-1 0 0 0,0 1 0 0 0,-1 0 0 0 0,1 0 0 0 0,-1 1 0 0 0,0-1 1 0 0,-1 1-1 0 0,6 12 0 0 0,1 0-4 0 0,-6-10 6 0 0,0 0 0 0 0,-1 0 1 0 0,0 0-1 0 0,-1 1 0 0 0,0 0 0 0 0,0-1 0 0 0,-1 1 1 0 0,0 9-1 0 0,1-4 86 0 0,0-1 0 0 0,4 18 0 0 0,5 20-235 0 0,-9-35 0 0 0,7 24 0 0 0,6 11 0 0 0,-10-37 0 0 0,-2-11 0 0 0,-1-1 0 0 0,-1-2 0 0 0,-1 0 0 0 0,0 1 0 0 0,0-1 0 0 0,0 0 0 0 0,1 1 0 0 0,-1-1 0 0 0,0 0 0 0 0,0 0 0 0 0,0 0 0 0 0,1 1 0 0 0,-1-1 0 0 0,0 0 0 0 0,1 0 0 0 0,-1 0 0 0 0,0 0 0 0 0,0 1 0 0 0,1-1 0 0 0,-1 0 0 0 0,0 0 0 0 0,1 0 0 0 0,-1 0 0 0 0,0 0 0 0 0,1 0 0 0 0,-1 0 0 0 0,0 0 0 0 0,1 0 0 0 0,-1 0 0 0 0,0 0 0 0 0,1 0 0 0 0,-1 0 0 0 0,0 0 0 0 0,1-1 0 0 0,-1 1 0 0 0,0 0 0 0 0,1 0 0 0 0,-1 0 0 0 0,0 0 0 0 0,0 0 0 0 0,1-1 0 0 0,-1 1 0 0 0,0 0 0 0 0,0 0 0 0 0,1 0 0 0 0,-1-1 0 0 0,0 1 0 0 0,0 0 0 0 0,0-1 0 0 0,1 1 0 0 0,-1 0 0 0 0,0 0 0 0 0,0-1 0 0 0,0 1 0 0 0,0 0 0 0 0,0-1 0 0 0,0 1 0 0 0,0 0 0 0 0,1-1 0 0 0,-1 1 0 0 0,0 0 0 0 0,0-1 0 0 0,0 1 0 0 0,6-17-1769 0 0,0-9-5365 0 0,-6 22 5739 0 0,3-9-6955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 14279 0 0,'2'-1'1103'0'0,"34"-6"749"0"0,-34 7-1085 0 0,-2 0-13 0 0,0 0-82 0 0,0 0-37 0 0,0 0-10 0 0,0 0-41 0 0,0 11 79 0 0,1-9-607 0 0,-1 0 0 0 0,0 0 0 0 0,0 0 0 0 0,0 0 0 0 0,0 1-1 0 0,-1-1 1 0 0,1 0 0 0 0,0 0 0 0 0,-1 0 0 0 0,0 0 0 0 0,1 0 0 0 0,-2 2-1 0 0,-3 5 16 0 0,0-1-1 0 0,-1 1 0 0 0,0-1 1 0 0,0 0-1 0 0,-11 9 0 0 0,-42 34-731 0 0,50-43 272 0 0,-10 6-748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3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19351 0 0,'0'0'439'0'0,"-8"5"1065"0"0,-21 26-596 0 0,18-18 441 0 0,-1 0 0 0 0,-1-1 0 0 0,-23 18 0 0 0,29-26-1438 0 0,1-1 0 0 0,-1 0 0 0 0,-1 0 1 0 0,1 0-1 0 0,0-1 0 0 0,-9 2 0 0 0,-9-1-7938 0 0,15-3-131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3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17503 0 0,'-2'1'399'0'0,"-39"2"1122"0"0,-3 12 1364 0 0,43-15-1894 0 0,1 0 29 0 0,0 0-133 0 0,2 1-744 0 0,0 0 1 0 0,0-1-1 0 0,0 0 0 0 0,0 1 1 0 0,0-1-1 0 0,0 0 1 0 0,0 0-1 0 0,4 0 0 0 0,50-9 976 0 0,-45 7-1111 0 0,20-2 32 0 0,25 10-289 0 0,-55-6-802 0 0,-1 0-385 0 0,0 0-1409 0 0,0 0-5342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3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13 540 13823 0 0,'-9'2'555'0'0,"6"-3"1960"0"0,10-9 3218 0 0,2-1-5972 0 0,2-3 533 0 0,1 1 0 0 0,0 0-1 0 0,1 1 1 0 0,15-12 0 0 0,15-12 809 0 0,67-79-183 0 0,-87 89-346 0 0,-2-2-1 0 0,27-47 0 0 0,-38 59-415 0 0,0-1 0 0 0,-2-1-1 0 0,0 0 1 0 0,-1 0 0 0 0,9-37 0 0 0,-16 55-138 0 0,0-1 0 0 0,-1 0 0 0 0,1 0 0 0 0,0 0 0 0 0,0 0 1 0 0,0 1-1 0 0,0-1 0 0 0,-1 0 0 0 0,1 0 0 0 0,0 1 0 0 0,-1-1 0 0 0,1 0 1 0 0,0 1-1 0 0,-1-1 0 0 0,1 0 0 0 0,-1 1 0 0 0,1-1 0 0 0,-1 0 0 0 0,0 1 0 0 0,1-1 1 0 0,-1 1-1 0 0,1-1 0 0 0,-1 1 0 0 0,0-1 0 0 0,0 1 0 0 0,1 0 0 0 0,-1-1 1 0 0,0 1-1 0 0,1 0 0 0 0,-1 0 0 0 0,0-1 0 0 0,0 1 0 0 0,-1 0 0 0 0,0-1 24 0 0,-1 1-1 0 0,1-1 0 0 0,-1 1 0 0 0,1 0 1 0 0,-1 0-1 0 0,1 0 0 0 0,-1 0 1 0 0,1 0-1 0 0,-4 1 0 0 0,-5 3-43 0 0,1 1 0 0 0,0 0 0 0 0,0 1 0 0 0,0 0 0 0 0,1 0 0 0 0,-1 1 0 0 0,2 1 0 0 0,-15 13 0 0 0,-4 9 0 0 0,-25 36 0 0 0,51-65 0 0 0,-17 24 0 0 0,-30 53 0 0 0,42-66 0 0 0,1 0 0 0 0,0 1 0 0 0,0-1 0 0 0,1 1 0 0 0,1 0 0 0 0,0 0 0 0 0,-1 15 0 0 0,3-7 0 0 0,-1-5 0 0 0,1 0 0 0 0,2 29 0 0 0,-1-41 0 0 0,1 0 0 0 0,0 0 0 0 0,0 0 0 0 0,0 0 0 0 0,0 0 0 0 0,0 0 0 0 0,1 0 0 0 0,0 0 0 0 0,0 0 0 0 0,0-1 0 0 0,0 1 0 0 0,0-1 0 0 0,1 0 0 0 0,0 1 0 0 0,5 4 0 0 0,-5-6 0 0 0,1 1 0 0 0,0-1 0 0 0,0 0 0 0 0,0-1 0 0 0,0 1 0 0 0,0-1 0 0 0,0 0 0 0 0,0 1 0 0 0,0-2 0 0 0,0 1 0 0 0,1 0 0 0 0,-1-1 0 0 0,0 0 0 0 0,1 0 0 0 0,-1 0 0 0 0,0-1 0 0 0,0 0 0 0 0,8-1 0 0 0,1-2 0 0 0,1 0 0 0 0,-1-1 0 0 0,0 0 0 0 0,17-9 0 0 0,-2-2 0 0 0,-2 0 0 0 0,0-1 0 0 0,36-32 0 0 0,-22 11 0 0 0,-22 20 0 0 0,1 1 0 0 0,34-25 0 0 0,-46 38 72 0 0,-6 3 299 0 0,-1 1 117 0 0,0 0 21 0 0,0 0-66 0 0,2 11-278 0 0,-2-2-165 0 0,0 0 0 0 0,0 0 0 0 0,-1 0 0 0 0,0 0 0 0 0,-5 16 0 0 0,5-22 0 0 0,-2 15 0 0 0,1 2 0 0 0,-1 5 0 0 0,2-25 0 0 0,1 1 0 0 0,0-1 0 0 0,0 1 0 0 0,0-1 0 0 0,0 1 0 0 0,0-1 0 0 0,0 1 0 0 0,0-1 0 0 0,0 1 0 0 0,0-1 0 0 0,0 1 0 0 0,0 0 0 0 0,0-1 0 0 0,0 1 0 0 0,0-1 0 0 0,1 1 0 0 0,-1-1 0 0 0,0 1 0 0 0,0-1 0 0 0,1 1 0 0 0,-1-1 0 0 0,0 0 0 0 0,1 1 0 0 0,0 0 0 0 0,5-1 0 0 0,-6 0 0 0 0,3 1 0 0 0,0-1 0 0 0,0-1 0 0 0,0 1 0 0 0,0 0 0 0 0,0-1 0 0 0,0 0 0 0 0,0 1 0 0 0,0-1 0 0 0,0 0 0 0 0,4-2 0 0 0,29-18 0 0 0,-22 13 0 0 0,139-72-876 0 0,-150 79 778 0 0,2-2 135 0 0,1 0 0 0 0,-1 0-1 0 0,1 0 1 0 0,0 1 0 0 0,-1 0 0 0 0,1 0-1 0 0,0 1 1 0 0,0 0 0 0 0,8-1-1 0 0,-12 2 406 0 0,-1 2-293 0 0,1 4-147 0 0,0 1 0 0 0,-1 0 0 0 0,0 0 0 0 0,0 0 1 0 0,0-1-1 0 0,-1 1 0 0 0,0 0 0 0 0,-1 8 0 0 0,1 24-5 0 0,3-25 3 0 0,2-11 0 0 0,-4-2 0 0 0,0 0 0 0 0,0 0 0 0 0,-1 0 0 0 0,1 0 0 0 0,0 0 0 0 0,-1-1 0 0 0,1 1 0 0 0,0 0 0 0 0,0-1 0 0 0,0 1 0 0 0,0 0 0 0 0,0-1 0 0 0,0 1 0 0 0,0-1 0 0 0,0 0 0 0 0,0 1 0 0 0,0-1 0 0 0,0 0 0 0 0,0 1 0 0 0,0-1 0 0 0,0 0 0 0 0,0 0 0 0 0,0 0 0 0 0,2 0 0 0 0,0 0 0 0 0,0 0-269 0 0,0-1 0 0 0,1 1 0 0 0,-1-1 1 0 0,0 1-1 0 0,0-1 0 0 0,0 0 0 0 0,0 0 0 0 0,0-1 0 0 0,0 1 0 0 0,0 0 1 0 0,0-1-1 0 0,-1 0 0 0 0,5-2 0 0 0,-4 1-184 0 0,1 0 0 0 0,-1 0-1 0 0,1 0 1 0 0,-1 0 0 0 0,0-1 0 0 0,-1 1 0 0 0,1-1 0 0 0,0 0-1 0 0,2-5 1 0 0,-1-3-1083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3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15663 0 0,'0'0'356'0'0,"0"-1"50"0"0,0-1-341 0 0,1 1 1 0 0,-1-1-1 0 0,0 1 0 0 0,1-1 1 0 0,-1 1-1 0 0,1 0 1 0 0,-1-1-1 0 0,1 1 1 0 0,0-1-1 0 0,-1 1 1 0 0,1 0-1 0 0,0 0 1 0 0,2-3-1 0 0,17-15-43 0 0,2-3 434 0 0,-16 14 879 0 0,0-1 0 0 0,0 0-1 0 0,4-10 1 0 0,-9 18-957 0 0,-1 1 38 0 0,0 0 80 0 0,0 0 15 0 0,0 0-68 0 0,0 2-294 0 0,-1 4-146 0 0,-1 1-1 0 0,1-1 1 0 0,-1 1 0 0 0,0-1-1 0 0,0 0 1 0 0,-6 11 0 0 0,-3 8-6 0 0,-7 30 910 0 0,-21 102 1 0 0,37-149-823 0 0,0 2-1426 0 0,5-15-27 0 0,7-13-1088 0 0,-3 6-3453 0 0,0-1-1173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3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13823 0 0,'0'0'315'0'0,"0"0"45"0"0,0 0 21 0 0,0 0-49 0 0,0 0-81 0 0,0 0 481 0 0,0 0 237 0 0,0 0 45 0 0,1 2 8 0 0,0 0-709 0 0,-1 0-1 0 0,1 0 1 0 0,-1 0-1 0 0,1 1 1 0 0,-1-1 0 0 0,0 0-1 0 0,0 0 1 0 0,0 1-1 0 0,0-1 1 0 0,-1 5-1 0 0,1-4-140 0 0,-1 1-1 0 0,1 0 1 0 0,0 0 0 0 0,1 7-1 0 0,3 6 347 0 0,1 26 0 0 0,-4-37-388 0 0,-2 1-1 0 0,1-1 1 0 0,-1 1-1 0 0,1-1 1 0 0,-2 0-1 0 0,1 1 1 0 0,-4 7-1 0 0,0 15-129 0 0,-1 0 0 0 0,5-26 0 0 0,-1 4 0 0 0,-1 0 0 0 0,0-1 0 0 0,-6 11 0 0 0,8-14 0 0 0,1-2 0 0 0,0 0 0 0 0,0-1 0 0 0,0 1 0 0 0,-1 0 0 0 0,1 0 0 0 0,0 0 0 0 0,0-1 0 0 0,0 1 0 0 0,-1 0 0 0 0,1 0 0 0 0,0-1 0 0 0,-1 1 0 0 0,1 0 0 0 0,-1-1 0 0 0,1 1 0 0 0,-1 0 0 0 0,1-1 0 0 0,-2 2 0 0 0,-2 3-64 0 0,3-5-273 0 0,-18-5-3987 0 0,13 1 1743 0 0,-1-2-4241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3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12 106 11975 0 0,'0'0'547'0'0,"0"0"-11"0"0,0 0-203 0 0,-7-7 1813 0 0,4 3 1516 0 0,3 3-3502 0 0,-1 0 0 0 0,1 0 0 0 0,0-1-1 0 0,0 1 1 0 0,0 0 0 0 0,-1 0 0 0 0,1-1-1 0 0,0 1 1 0 0,1 0 0 0 0,-1-1 0 0 0,0 1 0 0 0,0 0-1 0 0,0 0 1 0 0,1 0 0 0 0,-1-1 0 0 0,1 1-1 0 0,-1 0 1 0 0,1 0 0 0 0,-1 0 0 0 0,1 0 0 0 0,0 0-1 0 0,-1 0 1 0 0,1 0 0 0 0,0 0 0 0 0,0 0-1 0 0,0 0 1 0 0,0 0 0 0 0,0 0 0 0 0,0 0-1 0 0,0 1 1 0 0,0-1 0 0 0,0 0 0 0 0,0 1 0 0 0,0-1-1 0 0,3 0 1 0 0,27-8 406 0 0,0 1 0 0 0,1 2 0 0 0,48-4 0 0 0,-17 3-166 0 0,84-2-400 0 0,-59 6 0 0 0,-78 2-133 0 0,-8 1-563 0 0,-2 0-258 0 0,-1-1-1558 0 0,-4-1-6017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3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9 15663 0 0,'0'0'356'0'0,"0"0"50"0"0,0 0 20 0 0,1-2-42 0 0,1-3-112 0 0,-1 4 463 0 0,-1 1 234 0 0,0 0 45 0 0,-10 19 1148 0 0,-65 168-1126 0 0,60-146-940 0 0,-4 13-117 0 0,-20 52 1482 0 0,10-37-853 0 0,54-97-165 0 0,-19 20-411 0 0,89-114 889 0 0,-79 103-791 0 0,2 1 1 0 0,1 0-1 0 0,0 1 1 0 0,23-15-1 0 0,-35 29-130 0 0,-1 5 0 0 0,-5-1 0 0 0,0 0 0 0 0,-1 1 0 0 0,1-1 0 0 0,-1 1 0 0 0,1-1 0 0 0,-1 1 0 0 0,0-1 0 0 0,0 1 0 0 0,1-1 0 0 0,-1 1 0 0 0,0-1 0 0 0,0 1 0 0 0,-1-1 0 0 0,1 1 0 0 0,0-1 0 0 0,0 1 0 0 0,-1-1 0 0 0,1 1 0 0 0,-1-1 0 0 0,1 1 0 0 0,-2 1 0 0 0,0 3 0 0 0,-1 0 0 0 0,0 0 0 0 0,-7 9 0 0 0,6-9 0 0 0,-1 0 0 0 0,0 0 0 0 0,0 0 0 0 0,0-1 0 0 0,-1 0 0 0 0,0 0 0 0 0,0 0 0 0 0,0-1 0 0 0,-1 0 0 0 0,1 0 0 0 0,-1-1 0 0 0,-13 6 0 0 0,-1-2 0 0 0,-36 12 0 0 0,51-16 0 0 0,7 4 0 0 0,38 49 0 0 0,-35-50 0 0 0,-1-1 0 0 0,1 0 0 0 0,0-1 0 0 0,0 1 0 0 0,0-1 0 0 0,0 0 0 0 0,1 0 0 0 0,0 0 0 0 0,0 0 0 0 0,0-1 0 0 0,0 0 0 0 0,1 0 0 0 0,-1 0 0 0 0,1-1 0 0 0,5 2 0 0 0,10-2-201 0 0,-20-2-850 0 0,-1 0-385 0 0,2 0-79 0 0,4-2-18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11 151 17503 0 0,'0'0'399'0'0,"0"0"60"0"0,7-5 442 0 0,1-4-412 0 0,0 0 1 0 0,0-1-1 0 0,-1 0 1 0 0,7-14-1 0 0,2 0 2812 0 0,-9 13-2853 0 0,-3 6-300 0 0,-1 0 1 0 0,1 0 0 0 0,-1-1-1 0 0,0 1 1 0 0,0-1-1 0 0,2-9 1 0 0,-4 13 360 0 0,-1 2-66 0 0,-2 0-383 0 0,0 1 1 0 0,0-1-1 0 0,0 1 1 0 0,0-1-1 0 0,0 1 0 0 0,0-1 1 0 0,1 1-1 0 0,-1 0 1 0 0,0 0-1 0 0,1 0 1 0 0,-1 0-1 0 0,0 0 1 0 0,1 0-1 0 0,-3 3 0 0 0,-20 24 966 0 0,14-16-1180 0 0,4-5 13 0 0,1 0-1 0 0,-1 1 1 0 0,2-1-1 0 0,-1 1 1 0 0,1 0-1 0 0,0 0 0 0 0,1 0 1 0 0,0 1-1 0 0,0 0 1 0 0,-3 15-1 0 0,6-8 142 0 0,3-13 0 0 0,-1-1 0 0 0,-1-1-113 0 0,-1 0-1 0 0,2 1 1 0 0,-1-1-1 0 0,0 0 1 0 0,0 0-1 0 0,0 0 1 0 0,0 0-1 0 0,1 0 1 0 0,-1 0-1 0 0,0 0 1 0 0,1 0-1 0 0,-1 0 1 0 0,1-1-1 0 0,-1 1 1 0 0,1-1-1 0 0,-1 1 1 0 0,1-1-1 0 0,-1 1 1 0 0,1-1-1 0 0,0 0 1 0 0,-1 0 0 0 0,1 0-1 0 0,0 0 1 0 0,-1 0-1 0 0,1 0 1 0 0,2-1-1 0 0,2 0-1007 0 0,1 0-1 0 0,-1-1 1 0 0,0 0 0 0 0,0 0 0 0 0,9-5-1 0 0,1-2-6590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3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17503 0 0,'0'0'399'0'0,"0"0"60"0"0,0 0 21 0 0,0 0-59 0 0,1 0-276 0 0,0-1-144 0 0,0 0 0 0 0,0 1 0 0 0,0-1 0 0 0,0 0-1 0 0,0 1 1 0 0,0-1 0 0 0,0 0 0 0 0,0 0 0 0 0,-1 0 0 0 0,1 0-1 0 0,0 0 1 0 0,-1 0 0 0 0,1 0 0 0 0,0 0 0 0 0,-1 0 0 0 0,0 0-1 0 0,1-2 1 0 0,1-1 0 0 0,-1 3-21 0 0,0-1 0 0 0,-1 0 0 0 0,1 1 1 0 0,0-1-1 0 0,-1 0 0 0 0,0 0 0 0 0,1 0 0 0 0,-1 1 0 0 0,0-3 0 0 0,0 2-133 0 0,0 1 1 0 0,0 0-1 0 0,1-1 1 0 0,-1 1-1 0 0,0 0 0 0 0,0-1 1 0 0,1 1-1 0 0,-1 0 1 0 0,1-1-1 0 0,-1 1 0 0 0,1 0 1 0 0,0 0-1 0 0,-1 0 1 0 0,1-1-1 0 0,0 1 1 0 0,2-2-1 0 0,4-4-870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3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19 19351 0 0,'0'0'439'0'0,"0"0"62"0"0,5-7 502 0 0,6-4-754 0 0,-10 11 122 0 0,-1 0 117 0 0,0 0 21 0 0,0 0 3 0 0,-6 11 512 0 0,-15 31-152 0 0,1 2 0 0 0,-16 53 0 0 0,25-65-336 0 0,-13 49-728 0 0,4-16-4325 0 0,20-63 2993 0 0,0-2-11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5527 0 0,'0'0'423'0'0,"0"0"69"0"0,0 0 1324 0 0,-1-1 1335 0 0,-3-3-2292 0 0,3 0 7212 0 0,1-3-7328 0 0,0 5-115 0 0,0 2-20 0 0,0 0-59 0 0,0-1-508 0 0,0 0 1 0 0,1 0-1 0 0,-1 0 0 0 0,1 0 1 0 0,-1 0-1 0 0,1 0 0 0 0,-1 1 1 0 0,1-1-1 0 0,-1 0 0 0 0,1 0 1 0 0,0 0-1 0 0,0 1 0 0 0,-1-1 1 0 0,1 0-1 0 0,0 1 0 0 0,0-1 1 0 0,0 1-1 0 0,0-1 0 0 0,0 1 1 0 0,0-1-1 0 0,0 1 0 0 0,0-1 1 0 0,0 1-1 0 0,2 0 0 0 0,8 0-30 0 0,0 2-43 0 0,-9-1-16 0 0,-1 0-1 0 0,1-1 1 0 0,-1 1 0 0 0,1 0-1 0 0,-1 0 1 0 0,1 0 0 0 0,-1 0-1 0 0,0 0 1 0 0,0 1 0 0 0,1-1-1 0 0,-1 0 1 0 0,0 0 0 0 0,0 1-1 0 0,0-1 1 0 0,0 1 0 0 0,1 2-1 0 0,8 24-2788 0 0,-9-27 2432 0 0,4 14-1379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3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10 158 23039 0 0,'0'0'528'0'0,"0"0"69"0"0,5-6 785 0 0,-2 3-1136 0 0,0 0 0 0 0,0 1 1 0 0,-1-1-1 0 0,1 0 0 0 0,0-1 1 0 0,-1 1-1 0 0,0 0 0 0 0,0-1 1 0 0,0 1-1 0 0,0-1 0 0 0,-1 0 1 0 0,1 0-1 0 0,-1 0 0 0 0,0 1 0 0 0,0-1 1 0 0,-1 0-1 0 0,1 0 0 0 0,-1 0 1 0 0,1 0-1 0 0,-1-1 0 0 0,-1 1 1 0 0,1 0-1 0 0,-1 0 0 0 0,1 0 1 0 0,-2-4-1 0 0,1 5-415 0 0,-1-1 1 0 0,1 1 0 0 0,-1-1-1 0 0,0 1 1 0 0,0 0-1 0 0,0 0 1 0 0,0 0-1 0 0,0 0 1 0 0,-1 0-1 0 0,1 1 1 0 0,-5-4-1 0 0,-2-2-2616 0 0,1 3-7111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3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71 135 11975 0 0,'0'0'267'0'0,"0"0"42"0"0,0 0 17 0 0,0 0-28 0 0,-1-1-196 0 0,0 0 103 0 0,-1 0 1 0 0,1 0 0 0 0,0 0-1 0 0,0 0 1 0 0,0 0 0 0 0,0-1-1 0 0,0 1 1 0 0,0 0 0 0 0,0-1-1 0 0,0 1 1 0 0,1-1 0 0 0,-1 1-1 0 0,1-1 1 0 0,-1 1 0 0 0,1-1-1 0 0,-1 1 1 0 0,1-3 0 0 0,0-25 2114 0 0,0 26-2230 0 0,2-4 562 0 0,0-1 0 0 0,1 1 0 0 0,0 0 0 0 0,0 0-1 0 0,0 0 1 0 0,8-11 0 0 0,-10 17-156 0 0,8-11 679 0 0,-8 11-788 0 0,-1 1 101 0 0,0 0 21 0 0,0 0-66 0 0,-1 3-422 0 0,0-1 0 0 0,0 1 0 0 0,0-1 0 0 0,0 1 0 0 0,0-1 0 0 0,-1 1 0 0 0,-2 3 0 0 0,0 0-24 0 0,-8 13 3 0 0,5-8 0 0 0,0-1 0 0 0,-8 22 0 0 0,8-15 0 0 0,2-4 0 0 0,0 0 0 0 0,0 0 0 0 0,1 0 0 0 0,1 1 0 0 0,0-1 0 0 0,-1 20 0 0 0,7-19 0 0 0,1-11 0 0 0,-3-3 0 0 0,0 2-12 0 0,0-1 1 0 0,1 0-1 0 0,-1 0 0 0 0,1 1 1 0 0,-1-1-1 0 0,1 0 0 0 0,-1-1 1 0 0,1 1-1 0 0,-1 0 0 0 0,1 0 1 0 0,0-1-1 0 0,0 1 0 0 0,-1 0 1 0 0,1-1-1 0 0,0 0 0 0 0,0 0 0 0 0,-1 1 1 0 0,1-1-1 0 0,0 0 0 0 0,0 0 1 0 0,0 0-1 0 0,0-1 0 0 0,-1 1 1 0 0,1 0-1 0 0,2-2 0 0 0,1 1-85 0 0,0 0-461 0 0,0-1-1 0 0,0 0 1 0 0,0 0 0 0 0,0 0 0 0 0,0-1 0 0 0,-1 0 0 0 0,1 0 0 0 0,-1 0-1 0 0,0 0 1 0 0,0-1 0 0 0,0 1 0 0 0,6-8 0 0 0,2-3-1489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4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19351 0 0,'0'0'439'0'0,"0"0"62"0"0,0 0 33 0 0,0 0-65 0 0,0 0-237 0 0,0 0 156 0 0,0 0 100 0 0,0 0 21 0 0,0 0 3 0 0,2 0 0 0 0,8 1-376 0 0,-1 0 0 0 0,1-1 0 0 0,0-1 0 0 0,-1 1 0 0 0,1-2 0 0 0,-1 1 0 0 0,1-1 0 0 0,-1-1 0 0 0,0 1 0 0 0,1-2 0 0 0,9-4 0 0 0,-16 6-136 0 0,-2 2 0 0 0,0-1 0 0 0,0 1 0 0 0,0-1 0 0 0,1 1 0 0 0,-1 0 0 0 0,0 0 0 0 0,0 0 0 0 0,0-1 0 0 0,1 1 0 0 0,-1 0 0 0 0,0 0 0 0 0,0 1 0 0 0,3-1 0 0 0,6 1 0 0 0,-3 2 0 0 0,-10 4 0 0 0,-4-1 0 0 0,1 1 0 0 0,-1-1 0 0 0,0 0 0 0 0,0-1 0 0 0,-14 8 0 0 0,15-8 0 0 0,-18 8 0 0 0,18-10 0 0 0,1 0 0 0 0,0 0 0 0 0,-1 0 0 0 0,1 1 0 0 0,1 0 0 0 0,-6 4 0 0 0,-12 16 0 0 0,22-23 0 0 0,-1 0 0 0 0,1 0 0 0 0,-1-1 0 0 0,1 1 0 0 0,-1 0 0 0 0,1 0 0 0 0,0 0 0 0 0,-1 0 0 0 0,1 0 0 0 0,0 0 0 0 0,0 0 0 0 0,0 0 0 0 0,0 1 0 0 0,2 2 0 0 0,-1-3 0 0 0,0 0-110 0 0,0 1 1 0 0,0-1-1 0 0,0 1 1 0 0,0-1-1 0 0,1 1 0 0 0,-1-1 1 0 0,0 0-1 0 0,1 0 1 0 0,-1 1-1 0 0,1-1 0 0 0,0 0 1 0 0,-1 0-1 0 0,1-1 0 0 0,2 2 1 0 0,-1-1-491 0 0,0 0 1 0 0,-1 0 0 0 0,1-1-1 0 0,0 1 1 0 0,0-1 0 0 0,0 0-1 0 0,0 0 1 0 0,5 0 0 0 0,10-3-7363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4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21191 0 0,'-6'2'274'0'0,"0"1"-1"0"0,0 0 1 0 0,1 0-1 0 0,-1 0 1 0 0,1 1-1 0 0,0 0 1 0 0,0 0-1 0 0,1 0 1 0 0,-1 1-1 0 0,1 0 1 0 0,0 0-1 0 0,0 0 1 0 0,0 0-1 0 0,1 0 1 0 0,-5 10-1 0 0,5-7-337 0 0,2-6-273 0 0,1-2-138 0 0,0 0-1034 0 0,0 0-4210 0 0,0 0-1801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5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62 10135 0 0,'0'0'231'0'0,"0"0"29"0"0,0 0 19 0 0,0 0 37 0 0,0 0 125 0 0,0 0 58 0 0,0 0 11 0 0,0 0 2 0 0,0 0 0 0 0,0 0 0 0 0,0 0 0 0 0,0 0 0 0 0,0 0 0 0 0,0 0 0 0 0,0 0 0 0 0,0 0-69 0 0,-1 0-294 0 0,-4 0-61 0 0,3 0 283 0 0,-30 11 1234 0 0,22-9 2 0 0,-11 2 2765 0 0,13-5-4223 0 0,10-6-133 0 0,2 2 77 0 0,-1 1 0 0 0,1 0 0 0 0,-1 0 0 0 0,1 0 1 0 0,0 1-1 0 0,1-1 0 0 0,-1 1 0 0 0,0 0 0 0 0,1 0 0 0 0,8-3 0 0 0,1 0 248 0 0,0 1 1 0 0,23-6-1 0 0,-30 9-341 0 0,0 1 0 0 0,1-1 0 0 0,-1 2 0 0 0,0-1 0 0 0,14 2 0 0 0,-20-1 0 0 0,1 0 0 0 0,-1 0 0 0 0,1 0 0 0 0,-1 1 0 0 0,1-1 0 0 0,-1 0 0 0 0,1 1 0 0 0,-1-1 0 0 0,1 1 0 0 0,-1 0 0 0 0,1-1 0 0 0,-1 1 0 0 0,0 0 0 0 0,1 0 0 0 0,-1 0 0 0 0,0 0 0 0 0,0 0 0 0 0,0 0 0 0 0,2 2 0 0 0,-1 0 0 0 0,-2-3 0 0 0,1 0 0 0 0,0 1 0 0 0,-1-1 0 0 0,1 1 0 0 0,-1-1 0 0 0,1 1 0 0 0,-1 0 0 0 0,0-1 0 0 0,1 1 0 0 0,-1-1 0 0 0,1 1 0 0 0,-1 0 0 0 0,0-1 0 0 0,0 1 0 0 0,1 0 0 0 0,-1-1 0 0 0,0 1 0 0 0,0 0 0 0 0,0 0 0 0 0,0-1 0 0 0,0 1 0 0 0,0 0 0 0 0,0-1 0 0 0,0 2 0 0 0,0 1 0 0 0,0 3 0 0 0,0 0 0 0 0,0 0 0 0 0,0 0 0 0 0,-1 0 0 0 0,0 0 0 0 0,0 0 0 0 0,-1 0 0 0 0,1 0 0 0 0,-1 0 0 0 0,-1 0 0 0 0,1-1 0 0 0,-1 1 0 0 0,0-1 0 0 0,0 1 0 0 0,-1-1 0 0 0,1 0 0 0 0,-9 8 0 0 0,4-4 0 0 0,-1-1 0 0 0,1-1 0 0 0,-1 0 0 0 0,-1 0 0 0 0,1 0 0 0 0,-1-1 0 0 0,0-1 0 0 0,-20 8 0 0 0,21-10 0 0 0,2-6 0 0 0,6 2 0 0 0,1-1 0 0 0,0 0 0 0 0,-1 1 0 0 0,1-1 0 0 0,0 0 0 0 0,0 0 0 0 0,0 1 0 0 0,0-1 0 0 0,0 0 0 0 0,0 0 0 0 0,0 1 0 0 0,1-1 0 0 0,-1 0 0 0 0,1 0 0 0 0,-1 1 0 0 0,1-1 0 0 0,0 1 0 0 0,-1-1 0 0 0,1 0 0 0 0,2-1 0 0 0,-3 2 0 0 0,1 0 0 0 0,0 0 0 0 0,0 0 0 0 0,0 0 0 0 0,0 0 0 0 0,0 1 0 0 0,0-1 0 0 0,0 0 0 0 0,0 0 0 0 0,0 1 0 0 0,0-1 0 0 0,0 1 0 0 0,1-1 0 0 0,-1 1 0 0 0,2-1 0 0 0,1 0 0 0 0,5 0 0 0 0,-8 1 0 0 0,0 0 0 0 0,1 0 0 0 0,-1 0 0 0 0,0 0 0 0 0,0 0 0 0 0,1 0 0 0 0,-1 0 0 0 0,0 1 0 0 0,1-1 0 0 0,-1 0 0 0 0,0 1 0 0 0,0-1 0 0 0,0 1 0 0 0,1 0 0 0 0,-1-1 0 0 0,1 2 0 0 0,3 1 0 0 0,1-1 0 0 0,-4-2 0 0 0,-1 1 0 0 0,1 0 0 0 0,-1-1 0 0 0,1 1 0 0 0,0 0 0 0 0,-1 0 0 0 0,1 0 0 0 0,-1 0 0 0 0,0 0 0 0 0,1 1 0 0 0,-1-1 0 0 0,0 0 0 0 0,0 1 0 0 0,0-1 0 0 0,2 3 0 0 0,-1-1 0 0 0,2 1 0 0 0,0 1 0 0 0,-1 1 0 0 0,1-1 0 0 0,4 10 0 0 0,-1 6 0 0 0,-7-14 0 0 0,-1-1 0 0 0,1-2 0 0 0,0 0 0 0 0,0-1 0 0 0,0 1 0 0 0,-1 0 0 0 0,0-1 0 0 0,1 1 0 0 0,-1-1 0 0 0,-1 1 0 0 0,1-1 0 0 0,0 1 0 0 0,-1-1 0 0 0,0 0 0 0 0,1 0 0 0 0,-1 0 0 0 0,0 0 0 0 0,-1 0 0 0 0,1 0 0 0 0,-4 3 0 0 0,1-2 0 0 0,-1 0 0 0 0,1-1 0 0 0,-1 1 0 0 0,0-2 0 0 0,0 1 0 0 0,0 0 0 0 0,-7 1 0 0 0,-8 2 0 0 0,1-2 0 0 0,-38 4 0 0 0,12-2 0 0 0,35-5-973 0 0,0-1-1 0 0,-1 0 1 0 0,1 0 0 0 0,-1-1-1 0 0,-13-3 1 0 0,9 1-631 0 0,7 2-5904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5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1 348 919 0 0,'0'0'406'0'0,"0"0"1366"0"0,0 0 598 0 0,2-1 118 0 0,3-1-1538 0 0,-1 0 0 0 0,1-1 0 0 0,-1 0 0 0 0,0 0 0 0 0,0-1 1 0 0,5-4-1 0 0,23-29 2260 0 0,-23 25-2493 0 0,1 1 1 0 0,16-14 0 0 0,-16 16-223 0 0,1 0 1 0 0,-1-1 0 0 0,-1 0 0 0 0,0 0 0 0 0,0-1-1 0 0,13-23 1 0 0,-12 15 191 0 0,-3 6-323 0 0,0 0-1 0 0,1 0 1 0 0,0 1-1 0 0,1 0 1 0 0,0 1 0 0 0,14-14-1 0 0,-7 9 58 0 0,-14 15-275 0 0,-2 1-9 0 0,1-2-6 0 0,-1 2-129 0 0,0 0 1 0 0,0-1 0 0 0,0 1-1 0 0,0 0 1 0 0,0 0 0 0 0,1 0-1 0 0,-1 0 1 0 0,0 0 0 0 0,0 0-1 0 0,0-1 1 0 0,0 1 0 0 0,0 0-1 0 0,0 0 1 0 0,0 0 0 0 0,0 0-1 0 0,0 0 1 0 0,0-1 0 0 0,0 1-1 0 0,0 0 1 0 0,0 0 0 0 0,0 0-1 0 0,0 0 1 0 0,0 0-1 0 0,0-1 1 0 0,0 1 0 0 0,0 0-1 0 0,0 0 1 0 0,0 0 0 0 0,0 0-1 0 0,0-1 1 0 0,0 1 0 0 0,0 0-1 0 0,0 0 1 0 0,0 0 0 0 0,0 0-1 0 0,0 0 1 0 0,-1 0 0 0 0,1-1-1 0 0,0 1 1 0 0,0 0 0 0 0,0 0-1 0 0,0 0 1 0 0,0 0 0 0 0,0 0-1 0 0,0 0 1 0 0,-1 0 0 0 0,1 0-1 0 0,0 0 1 0 0,0-1 0 0 0,0 1-1 0 0,0 0 1 0 0,0 0 0 0 0,-1 0-1 0 0,1 0 1 0 0,0 0-1 0 0,0 0 1 0 0,0 0 0 0 0,0 0-1 0 0,-1 0 1 0 0,1 0 0 0 0,-17 4 275 0 0,12-2-201 0 0,-1 1-1 0 0,0 0 0 0 0,0 0 0 0 0,-7 5 0 0 0,0 4-76 0 0,1 0 0 0 0,0 0 0 0 0,1 1 0 0 0,0 0 0 0 0,1 1 0 0 0,1 1 0 0 0,0-1 0 0 0,1 1 0 0 0,1 1 0 0 0,0 0 0 0 0,-9 32 0 0 0,12-31 0 0 0,0 1 0 0 0,-2 35 0 0 0,4-40 0 0 0,1-5 0 0 0,0 0 0 0 0,0-1 0 0 0,1 1 0 0 0,0 9 0 0 0,1-3 0 0 0,1-1 0 0 0,5-2 0 0 0,0-1 0 0 0,4-5 0 0 0,-8-4 0 0 0,20-2 0 0 0,-4-2 0 0 0,-14 0 0 0 0,-3 0 0 0 0,36-20 0 0 0,-24 13 0 0 0,-12 6 0 0 0,0 0 0 0 0,72-79 117 0 0,-72 80-107 0 0,11-7 74 0 0,-13 10-84 0 0,1 0 1 0 0,-1 0 0 0 0,0 0-1 0 0,0-1 1 0 0,0 1 0 0 0,0 0 0 0 0,0 0-1 0 0,0 0 1 0 0,0 0 0 0 0,0 0-1 0 0,0 0 1 0 0,0 0 0 0 0,0 0-1 0 0,0 0 1 0 0,0 0 0 0 0,0 0-1 0 0,1 0 1 0 0,-1 0 0 0 0,0 0-1 0 0,0 0 1 0 0,0 0 0 0 0,0 0 0 0 0,0 0-1 0 0,0 0 1 0 0,0 0 0 0 0,0 0-1 0 0,0 0 1 0 0,0 0 0 0 0,0 0-1 0 0,0 0 1 0 0,1 0 0 0 0,-1 0-1 0 0,0 0 1 0 0,0 0 0 0 0,0 1-1 0 0,0-1 1 0 0,0 0 0 0 0,0 0 0 0 0,0 0-1 0 0,0 0 1 0 0,0 0 0 0 0,0 0-1 0 0,0 0 1 0 0,0 0 0 0 0,0 0-1 0 0,0 0 1 0 0,0 0 0 0 0,0 0-1 0 0,0 0 1 0 0,0 0 0 0 0,0 0-1 0 0,0 1 1 0 0,0-1 0 0 0,0 0 0 0 0,0 0-1 0 0,0 0 1 0 0,0 0 0 0 0,0 0-1 0 0,0 0 1 0 0,0 0 0 0 0,0 0-1 0 0,3 3 7 0 0,0 1-3 0 0,2 17-15 0 0,-3-12-16 0 0,-1-5 24 0 0,0 0 1 0 0,0 0-1 0 0,-1 0 0 0 0,0 0 1 0 0,0 0-1 0 0,0 0 1 0 0,0 0-1 0 0,0 0 1 0 0,-2 5-1 0 0,0 3 3 0 0,-1 0 0 0 0,0-1 11 0 0,8-18 46 0 0,13-11-61 0 0,4-7 4 0 0,28-24 0 0 0,-41 42 0 0 0,2 0 0 0 0,0 1 0 0 0,0 6 0 0 0,-10 0 0 0 0,0 0 0 0 0,-1 1 0 0 0,1-1 0 0 0,0 0 0 0 0,-1 1 0 0 0,1-1 0 0 0,0 0 0 0 0,-1 1 0 0 0,1-1 0 0 0,-1 1 0 0 0,1 0 0 0 0,-1-1 0 0 0,1 2 0 0 0,5 10 0 0 0,-3-1 0 0 0,-1 0 0 0 0,-4 11 0 0 0,2-8 0 0 0,0-2 0 0 0,-1 1 0 0 0,-1-2 0 0 0,2-2-12 0 0,0-7-65 0 0,0-2-82 0 0,0 0-17 0 0,0 0 0 0 0,6-22-3264 0 0,-6 20 1640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5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59 196 919 0 0,'1'-2'67'0'0,"-1"-1"411"0"0,1-1-1 0 0,-1 1 1 0 0,0-1-1 0 0,0 1 1 0 0,0-1-1 0 0,-1 1 1 0 0,1-1-1 0 0,-2-5 1 0 0,0 4-83 0 0,2 3 115 0 0,-10-26 1836 0 0,9 27-2210 0 0,1-1 0 0 0,0 1-1 0 0,-1 0 1 0 0,1-1 0 0 0,0 1 0 0 0,-1 0-1 0 0,1-1 1 0 0,0 1 0 0 0,0 0-1 0 0,0-1 1 0 0,0 1 0 0 0,0 0-1 0 0,1-1 1 0 0,-1 1 0 0 0,0 0-1 0 0,1 0 1 0 0,0-3 0 0 0,-1 3-49 0 0,1 0 0 0 0,-1 0 0 0 0,0 0 0 0 0,1 0 0 0 0,-1 0 0 0 0,0-1 0 0 0,0 1 0 0 0,0 0 0 0 0,0 0 0 0 0,0 0 0 0 0,0 0 0 0 0,-1-3 0 0 0,1 3 643 0 0,1-3-413 0 0,-1 1-1 0 0,1 0 0 0 0,1 0 1 0 0,-1 0-1 0 0,0 0 1 0 0,3-4-1 0 0,0 0 341 0 0,16-27 4488 0 0,-14 25-4063 0 0,-5 8-617 0 0,-1 1-38 0 0,0 0-10 0 0,0 0-14 0 0,0 0-57 0 0,0 0-24 0 0,0 0-9 0 0,0 0-21 0 0,0 0-83 0 0,0 0-31 0 0,-1 2-9 0 0,-34 215 328 0 0,30-189-482 0 0,0-11 8 0 0,-10 27 0 0 0,10-31 0 0 0,1 1 0 0 0,0-1 1 0 0,-2 16-1 0 0,2-25 37 0 0,0 2-86 0 0,4-6 39 0 0,1 0 1 0 0,-1 0 0 0 0,0 0-1 0 0,0 1 1 0 0,1-1 0 0 0,-1 0-1 0 0,0 0 1 0 0,1 0 0 0 0,-1 0-1 0 0,0 0 1 0 0,1 1 0 0 0,-1-1-1 0 0,0 0 1 0 0,1 0 0 0 0,-1 0-1 0 0,1 0 1 0 0,-1 0 0 0 0,0 0-1 0 0,1 0 1 0 0,-1 0 0 0 0,0 0-1 0 0,1-1 1 0 0,-1 1-1 0 0,0 0 1 0 0,1 0 0 0 0,-1 0-1 0 0,19-4 57 0 0,0 0 0 0 0,25-9 0 0 0,-25 7-23 0 0,39-8 0 0 0,-33 10 30 0 0,-10 1-37 0 0,26-1 1 0 0,-37 4 1 0 0,7-1-31 0 0,-1 1 0 0 0,-5 0 31 0 0,3 1-20 0 0,-4-1 31 0 0,2 0 11 0 0,-4 0-25 0 0,-2 0-102 0 0,0 0-25 0 0,0 0 0 0 0,0 0 0 0 0,0 0-92 0 0,0 0-385 0 0,0 0-166 0 0,-7-3-445 0 0,3-1-1765 0 0,4 4 2241 0 0,-7-7-1039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5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17 13535 0 0,'0'0'620'0'0,"0"0"-16"0"0,1-1-388 0 0,4-6-85 0 0,-4 6 418 0 0,-1 1 174 0 0,0 0 28 0 0,2-8 5337 0 0,-10 17-4844 0 0,-13 22-1258 0 0,7-10 255 0 0,6-9-126 0 0,1 0 0 0 0,0 1 0 0 0,-7 18 0 0 0,-15 43 199 0 0,16-45-264 0 0,2 1 1 0 0,1 0-1 0 0,1 1 0 0 0,-8 51 1 0 0,15-69-12 0 0,1-9-31 0 0,1 0-1 0 0,-1-1 1 0 0,1 1-1 0 0,0 0 1 0 0,0-1-1 0 0,0 1 1 0 0,0 0-1 0 0,2 6 0 0 0,1-1 4 0 0,3-1-11 0 0,3-3 0 0 0,-4-4-65 0 0,-1 0 0 0 0,0-1 0 0 0,0 0-1 0 0,1 0 1 0 0,-1 0 0 0 0,0-1 0 0 0,0 0 0 0 0,1 1-1 0 0,3-3 1 0 0,-4 2-363 0 0,1-1-1 0 0,-1-1 1 0 0,1 1 0 0 0,-1-1-1 0 0,0 1 1 0 0,0-1-1 0 0,0 0 1 0 0,5-6 0 0 0,-3 3-686 0 0,1 0-162 0 0,0 0 0 0 0,9-13 0 0 0,0-3-675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5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6911 0 0,'0'0'528'0'0,"2"-2"-341"0"0,6-4 530 0 0,-4 3 1701 0 0,0 0-1 0 0,0 1 1 0 0,0 0-1 0 0,7-3 1 0 0,2 1-1102 0 0,-11 5-1165 0 0,-1-1 1 0 0,1 0-1 0 0,-1 1 0 0 0,1-1 0 0 0,-1 1 0 0 0,1 0 1 0 0,-1-1-1 0 0,1 1 0 0 0,-1 0 0 0 0,0 0 0 0 0,1 0 1 0 0,-1 0-1 0 0,0 0 0 0 0,0 0 0 0 0,0 1 0 0 0,0-1 0 0 0,0 0 1 0 0,0 0-1 0 0,0 1 0 0 0,1 1 0 0 0,-1-2-139 0 0,7 14 311 0 0,1 0 1 0 0,-2 1-1 0 0,0-1 0 0 0,-1 1 1 0 0,5 21-1 0 0,2 5-5 0 0,-6-24-218 0 0,-3-9-56 0 0,-1 1 0 0 0,0-1 0 0 0,0 0 0 0 0,-1 1 0 0 0,1 13 0 0 0,-2-20-32 0 0,-1 0-1 0 0,1 1 0 0 0,-1-1 0 0 0,1 0 0 0 0,0 0 1 0 0,2 5-1 0 0,0 0 37 0 0,1-1-25 0 0,-2 3-358 0 0,-4-20-584 0 0,0-21-4186 0 0,1 29-2795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8:5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5983 0 0,'0'0'274'0'0,"0"0"-6"0"0,0 0 202 0 0,0 0 1488 0 0,0 0 670 0 0,0 0 129 0 0,0 0-210 0 0,0 0-983 0 0,-1 1-431 0 0,-9 7 700 0 0,-15 16 0 0 0,1-2-1057 0 0,7-6-619 0 0,6-5-29 0 0,-1-1 1 0 0,-1-1-1 0 0,0 0 1 0 0,-15 9-1 0 0,14-9-201 0 0,12-6-166 0 0,2-1-50 0 0,-1-1-418 0 0,1-1-945 0 0,0 0-3800 0 0,0 0-1624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7399 0 0,'0'0'334'0'0,"0"0"-1"0"0,1-1-213 0 0,10-9 1228 0 0,-6 5-542 0 0,0 0 1 0 0,0-1-1 0 0,0 1 1 0 0,6-10-1 0 0,12-20 1472 0 0,-15 25-1556 0 0,-1-1 0 0 0,0 0 1 0 0,-1 0-1 0 0,10-25 0 0 0,12-45 2150 0 0,-27 79-2627 0 0,-1 2-46 0 0,0 0-166 0 0,0 0 1 0 0,0-1-1 0 0,0 1 0 0 0,0 0 1 0 0,0-1-1 0 0,0 1 0 0 0,0 0 1 0 0,0-1-1 0 0,0 1 0 0 0,0 0 1 0 0,0-1-1 0 0,0 1 0 0 0,0 0 1 0 0,0 0-1 0 0,0-1 0 0 0,0 1 1 0 0,0 0-1 0 0,0-1 0 0 0,0 1 1 0 0,-1 0-1 0 0,1-1 0 0 0,0 1 1 0 0,0 0-1 0 0,0 0 0 0 0,0-1 1 0 0,-1 1-1 0 0,1 0 0 0 0,-4 2-19 0 0,0 0 0 0 0,0 1 0 0 0,0-1 0 0 0,1 1 0 0 0,0 0 0 0 0,-1 0 0 0 0,1 1 0 0 0,-3 3 0 0 0,-23 33 82 0 0,26-37-95 0 0,-3 7-1 0 0,0 1 0 0 0,0-1 0 0 0,1 1 0 0 0,0 0 0 0 0,1 0 0 0 0,0 0 0 0 0,1 0 0 0 0,0 1 0 0 0,1 0 0 0 0,-2 13 0 0 0,5-3 0 0 0,0-18 0 0 0,4 6 0 0 0,-4-8 0 0 0,0-1 0 0 0,0 0 0 0 0,1 0 0 0 0,-1 1 0 0 0,0-1 0 0 0,1 0 0 0 0,-1 0 0 0 0,1 0 0 0 0,-1-1 0 0 0,1 1 0 0 0,0 0 0 0 0,-1-1 0 0 0,4 2 0 0 0,2-1 0 0 0,0 0 0 0 0,0-1 0 0 0,0 0 0 0 0,10 0 0 0 0,10-6-41 0 0,-22 5-9 0 0,0 0 1 0 0,0-1 0 0 0,0 2-1 0 0,6-1 1 0 0,4-11-8111 0 0,-13 11 1480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0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11055 0 0,'0'0'506'0'0,"0"0"-10"0"0,3 0-318 0 0,28-2 97 0 0,-23 3 823 0 0,0-1-1 0 0,0 1 1 0 0,0 0 0 0 0,-1 1-1 0 0,1-1 1 0 0,-1 2 0 0 0,14 5-1 0 0,-10-4-759 0 0,-1 2 0 0 0,0-1 1 0 0,0 1-1 0 0,0 1 0 0 0,-1 0 0 0 0,0 0 0 0 0,-1 1 0 0 0,1 0 0 0 0,-1 1 0 0 0,-1-1 0 0 0,0 2 1 0 0,0-1-1 0 0,0 1 0 0 0,-2 0 0 0 0,1 0 0 0 0,6 18 0 0 0,-8-17-248 0 0,0 0-1 0 0,-1 0 1 0 0,-1 1 0 0 0,1-1 0 0 0,-2 1-1 0 0,0-1 1 0 0,0 1 0 0 0,-1-1-1 0 0,-1 1 1 0 0,0-1 0 0 0,0 1-1 0 0,-1-1 1 0 0,-1 0 0 0 0,1 1-1 0 0,-2-1 1 0 0,0 0 0 0 0,0-1-1 0 0,-7 12 1 0 0,8-17-81 0 0,-1 0 0 0 0,0 0 1 0 0,-1 0-1 0 0,1-1 0 0 0,-1 1 0 0 0,0-1 0 0 0,0 0 1 0 0,-1 0-1 0 0,1-1 0 0 0,-1 0 0 0 0,0 0 0 0 0,0 0 1 0 0,0 0-1 0 0,-7 1 0 0 0,9-3-624 0 0,-1 0-1 0 0,0 0 1 0 0,0 0-1 0 0,0-1 1 0 0,0 1 0 0 0,1-1-1 0 0,-7-1 1 0 0,0 0-8168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0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40 425 9215 0 0,'-1'0'707'0'0,"-17"-7"-172"0"0,16 6-1173 0 0,-12-8 5667 0 0,14 9-4866 0 0,0 0 0 0 0,-1 0 0 0 0,1-1-1 0 0,0 1 1 0 0,-1 0 0 0 0,1-1 0 0 0,0 1 0 0 0,-1 0 0 0 0,1-1-1 0 0,0 1 1 0 0,0-1 0 0 0,-1 1 0 0 0,1 0 0 0 0,0-1 0 0 0,0 1-1 0 0,0-1 1 0 0,0 1 0 0 0,0 0 0 0 0,0-1 0 0 0,-1 1 0 0 0,1-1-1 0 0,0 1 1 0 0,0-1 0 0 0,0 1 0 0 0,0-1 0 0 0,1 1 0 0 0,-1-1-1 0 0,0 1 1 0 0,0 0 0 0 0,0-1 0 0 0,0 1 0 0 0,0-1 0 0 0,0 1-1 0 0,1-1 1 0 0,2-2 54 0 0,0-1-1 0 0,0 1 1 0 0,0 0-1 0 0,0 0 0 0 0,0 0 1 0 0,1 1-1 0 0,0-1 1 0 0,-1 1-1 0 0,1 0 1 0 0,0 0-1 0 0,0 0 0 0 0,0 1 1 0 0,6-2-1 0 0,9-3 378 0 0,34-3 0 0 0,-18 3-148 0 0,18-3 91 0 0,98-5-1 0 0,-107 15-416 0 0,64 10 0 0 0,13 0 19 0 0,-50-7-93 0 0,-30-1 43 0 0,74-5 0 0 0,-64-1 124 0 0,77 5 1 0 0,-68 0-25 0 0,-10-3-32 0 0,0-3 1 0 0,76-14-1 0 0,-18 1-61 0 0,-84 13-64 0 0,48-14 0 0 0,-54 14-16 0 0,0 0 0 0 0,18 0-1 0 0,1-1 2 0 0,68-3 53 0 0,-13 1-12 0 0,-20 0 7 0 0,46-8 70 0 0,-31-5-87 0 0,36-6 32 0 0,62-2-16 0 0,-115 15-36 0 0,26-4 8 0 0,-72 11 24 0 0,1-1 213 0 0,-15 7-262 0 0,2 1-11 0 0,-1 1 11 0 0,-7-1 31 0 0,8-2-31 0 0,0-1-11 0 0,1-1 0 0 0,0-1 0 0 0,-1 0 0 0 0,9 2 0 0 0,-20 3 0 0 0,1-1 0 0 0,-1 1 0 0 0,1-1 0 0 0,-1 0 0 0 0,1 0 0 0 0,-1 0 0 0 0,1 0 0 0 0,-1 0 0 0 0,1 0 0 0 0,-1 0 0 0 0,3-1 0 0 0,9 1 0 0 0,0 0 0 0 0,0 0 0 0 0,1-2 0 0 0,5-1 0 0 0,16-8 0 0 0,-26 7 0 0 0,20-5 0 0 0,27-3 64 0 0,-43 9-64 0 0,4-2 19 0 0,-15 2-8 0 0,2 2 0 0 0,20 1 8 0 0,-18 0-15 0 0,8-1-4 0 0,-1 2 0 0 0,-2-2 11 0 0,-9 1 42 0 0,-2 0 11 0 0,2 0-11 0 0,7 0-42 0 0,2 4 0 0 0,0-2 42 0 0,-7-2 0 0 0,5-1-31 0 0,-5-1 31 0 0,3-2 11 0 0,-6 3 0 0 0,-2-1-11 0 0,1 0-53 0 0,0 1 1 0 0,-1 0-1 0 0,1 0 1 0 0,0-1-1 0 0,-1 1 0 0 0,0 0 1 0 0,1 0-1 0 0,-1 0 1 0 0,0 0-1 0 0,1 0 0 0 0,-1 0 1 0 0,0 0-1 0 0,0 0 1 0 0,0 0-1 0 0,0 0 0 0 0,0 0 1 0 0,0 1-1 0 0,0-1 1 0 0,0 0-1 0 0,0 0 1 0 0,0 1-1 0 0,-1-1 0 0 0,1 1 1 0 0,0 0-1 0 0,0-1 1 0 0,-2 1-1 0 0,-65-12-744 0 0,38 9-7932 0 0,15 2-136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0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256 389 919 0 0,'0'0'383'0'0,"0"0"1272"0"0,0 0 559 0 0,0 0 112 0 0,0 0-205 0 0,0 0-929 0 0,0 0-411 0 0,0 0-79 0 0,0 0-37 0 0,0 0-74 0 0,0 0-30 0 0,0 0-8 0 0,-2-1-6 0 0,-2 0-201 0 0,1 0 0 0 0,-1 0 0 0 0,1 0 0 0 0,-1 0 0 0 0,0 1 0 0 0,0 0-1 0 0,1-1 1 0 0,-1 2 0 0 0,0-1 0 0 0,-6 1 0 0 0,-6 8 1200 0 0,0 4 3295 0 0,-4 14-4673 0 0,-2-1-171 0 0,-32 43 3 0 0,5-4 1309 0 0,45-57-1223 0 0,-1 0-1 0 0,-4 13 0 0 0,-1 2-38 0 0,9-21 13 0 0,1 0 12 0 0,1 6 4 0 0,1-5 0 0 0,6 2-60 0 0,-6-4-16 0 0,-1-1 0 0 0,1 1 0 0 0,-1 0 0 0 0,1-1 0 0 0,-1 1 0 0 0,1-1 1 0 0,-1 0-1 0 0,1 1 0 0 0,-1-1 0 0 0,1 0 0 0 0,0 0 0 0 0,-1 0 0 0 0,1 0 0 0 0,2 0 0 0 0,1-1 10 0 0,-1 1-6 0 0,0-1 1 0 0,0 1-1 0 0,-1-1 1 0 0,1 0 0 0 0,0 0-1 0 0,-1 0 1 0 0,1 0-1 0 0,-1 0 1 0 0,0-1-1 0 0,1 0 1 0 0,4-3-1 0 0,2-2 18 0 0,-1-1 0 0 0,11-10-1 0 0,0-1-7 0 0,-10 9-14 0 0,-1 0 0 0 0,0 0 0 0 0,-1-1 0 0 0,-1-1 0 0 0,0 1 0 0 0,8-17 0 0 0,9-14 0 0 0,14-21 680 0 0,-3-2 0 0 0,47-123 0 0 0,-23 29-680 0 0,-59 160 0 0 0,0-1 0 0 0,0 0 0 0 0,0 0 0 0 0,0 0 0 0 0,0 0 0 0 0,0 0 0 0 0,0 0 0 0 0,0 0 0 0 0,0 0 0 0 0,0 0 0 0 0,0 0 0 0 0,1 1 0 0 0,-1-1 0 0 0,0 0 0 0 0,0 0 0 0 0,0 0 0 0 0,0 0 0 0 0,0 0 0 0 0,0 0 0 0 0,0 0 0 0 0,0 0 0 0 0,1 0 0 0 0,-1 0 0 0 0,0 0 0 0 0,0 0 0 0 0,0 0 0 0 0,0 0 0 0 0,0 0 0 0 0,0 0 0 0 0,0 0 0 0 0,1 0 0 0 0,-1 0 0 0 0,0 0 0 0 0,0 0 0 0 0,0 0 0 0 0,0 0 0 0 0,0 0 0 0 0,0 0 0 0 0,0 0 0 0 0,1-1 0 0 0,-1 1 0 0 0,0 0 0 0 0,0 0 0 0 0,0 0 0 0 0,0 0 0 0 0,0 0 0 0 0,0 0 0 0 0,0 0 0 0 0,2 10 0 0 0,-6 14 0 0 0,0 1 0 0 0,-1-2 0 0 0,-1 1 0 0 0,-13 30 0 0 0,14-40 0 0 0,-1 0 0 0 0,0 0 0 0 0,-12 18 0 0 0,-34 62 0 0 0,31-53 0 0 0,-26 54-4 0 0,40-80 8 0 0,1 2 0 0 0,1-1-1 0 0,0 0 1 0 0,-2 20 0 0 0,6-34 9 0 0,1 0 0 0 0,0 0 0 0 0,0 0 1 0 0,0 1-1 0 0,0-1 0 0 0,0 0 0 0 0,0 0 0 0 0,1 1 1 0 0,-1-1-1 0 0,1 0 0 0 0,-1 0 0 0 0,1 0 0 0 0,0 0 1 0 0,0 0-1 0 0,0 0 0 0 0,0 0 0 0 0,0 0 0 0 0,1 0 1 0 0,-1 0-1 0 0,2 2 0 0 0,-1-3-11 0 0,1 1 0 0 0,-1 0 1 0 0,0-1-1 0 0,1 1 0 0 0,-1-1 0 0 0,1 0 1 0 0,0 0-1 0 0,-1 0 0 0 0,1 0 1 0 0,0 0-1 0 0,-1-1 0 0 0,1 1 0 0 0,0-1 1 0 0,0 0-1 0 0,4 0 0 0 0,2 1-119 0 0,0-2-1 0 0,0 1 1 0 0,0-2 0 0 0,0 1-1 0 0,0-1 1 0 0,-1 0 0 0 0,1-1-1 0 0,0 0 1 0 0,-1 0 0 0 0,0-1-1 0 0,0 0 1 0 0,0 0 0 0 0,11-9-1 0 0,-18 12-1748 0 0,0-1-4697 0 0,3-7-2013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0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266 279 3223 0 0,'0'0'143'0'0,"0"0"324"0"0,0 0 1255 0 0,0 0 550 0 0,5-9 2359 0 0,-4 7-1020 0 0,1 1-3266 0 0,-1 0 0 0 0,0-1 0 0 0,0 1 1 0 0,0 0-1 0 0,0 0 0 0 0,0-1 1 0 0,-1 1-1 0 0,1-1 0 0 0,0 1 0 0 0,0-1 1 0 0,-1 1-1 0 0,1-1 0 0 0,-1 1 1 0 0,0-1-1 0 0,1 1 0 0 0,-1-1 0 0 0,0 1 1 0 0,0-1-1 0 0,0 0 0 0 0,0 1 1 0 0,0-1-1 0 0,0 1 0 0 0,0-1 0 0 0,-1 0 1 0 0,1 1-1 0 0,-1-1 0 0 0,1 1 1 0 0,-1-1-1 0 0,1 1 0 0 0,-1-1 0 0 0,-1-1 1 0 0,1 3-317 0 0,1-1 1 0 0,-1 1-1 0 0,1 0 1 0 0,-1-1-1 0 0,1 1 1 0 0,-1 0-1 0 0,1 0 1 0 0,-1 0-1 0 0,1 0 1 0 0,-1-1-1 0 0,1 1 1 0 0,-1 0-1 0 0,0 0 1 0 0,1 0-1 0 0,-1 0 1 0 0,1 0-1 0 0,-1 0 1 0 0,1 0-1 0 0,-1 0 1 0 0,1 1-1 0 0,-1-1 1 0 0,0 0-1 0 0,1 0 1 0 0,-1 0-1 0 0,0 1 1 0 0,-16 7 328 0 0,11-4-258 0 0,-2-1-28 0 0,0 1 0 0 0,1 0-1 0 0,-1 0 1 0 0,1 1 0 0 0,1 0 0 0 0,-14 11 0 0 0,3 1-42 0 0,-25 29 1 0 0,23-21-6 0 0,0 0 1 0 0,-16 33-1 0 0,31-48-25 0 0,-1 0 0 0 0,-4 18 0 0 0,-4 9 0 0 0,9-29 0 0 0,2-5 0 0 0,1 1 0 0 0,-1 0 0 0 0,1 0 0 0 0,0 0 0 0 0,0 0 0 0 0,0-1 0 0 0,1 1 0 0 0,-1 0 0 0 0,1 0 0 0 0,0 0 0 0 0,1 6 0 0 0,1 2 0 0 0,-1-12 0 0 0,-1 1 0 0 0,0-1 0 0 0,1 1 0 0 0,-1-1 0 0 0,1 1 0 0 0,-1-1 0 0 0,1 0 0 0 0,-1 1 0 0 0,1-1 0 0 0,-1 0 0 0 0,1 1 0 0 0,-1-1 0 0 0,1 0 0 0 0,-1 0 0 0 0,1 1 0 0 0,0-1 0 0 0,2 0 0 0 0,0 0 0 0 0,-1 0 0 0 0,1 0 0 0 0,0 0 0 0 0,-1 0 0 0 0,1-1 0 0 0,-1 1 0 0 0,1-1 0 0 0,0 1 0 0 0,-1-1 0 0 0,1 0 0 0 0,-1 0 0 0 0,0-1 0 0 0,1 1 0 0 0,3-3 0 0 0,5-4 0 0 0,18-15 0 0 0,-12 6 28 0 0,-1 0-1 0 0,0 0 0 0 0,-1-2 1 0 0,20-32-1 0 0,27-39 133 0 0,-38 59-19 0 0,-2-2 0 0 0,31-60 0 0 0,-29 44-5 0 0,-15 32-35 0 0,0-1 0 0 0,-1 0 1 0 0,-1 0-1 0 0,-1-1 1 0 0,7-29-1 0 0,-13 48-90 0 0,0 0 0 0 0,0 0-1 0 0,0 0 1 0 0,0-1 0 0 0,0 1 0 0 0,0 0 0 0 0,0 0-1 0 0,0 0 1 0 0,0 0 0 0 0,0-1 0 0 0,0 1 0 0 0,0 0-1 0 0,0 0 1 0 0,0 0 0 0 0,0-1 0 0 0,0 1 0 0 0,0 0-1 0 0,0 0 1 0 0,0 0 0 0 0,0 0 0 0 0,0-1-1 0 0,0 1 1 0 0,0 0 0 0 0,0 0 0 0 0,0 0 0 0 0,0 0-1 0 0,0-1 1 0 0,-1 1 0 0 0,1 0 0 0 0,0 0 0 0 0,0 0-1 0 0,0 0 1 0 0,0 0 0 0 0,0 0 0 0 0,0-1 0 0 0,-1 1-1 0 0,1 0 1 0 0,0 0 0 0 0,0 0 0 0 0,0 0 0 0 0,0 0-1 0 0,-1 0 1 0 0,1 0 0 0 0,0 0 0 0 0,0 0-1 0 0,0 0 1 0 0,0 0 0 0 0,-1 0 0 0 0,-10 6 97 0 0,-10 16-92 0 0,-56 120-5 0 0,51-93-11 0 0,11-23 0 0 0,-15 38 0 0 0,15-19 0 0 0,-12 53 0 0 0,18-71-1 0 0,8-23-3 0 0,-1 0 0 0 0,1 0 0 0 0,-1 0 0 0 0,1 0 0 0 0,1 0 0 0 0,-1 0 0 0 0,0 0 0 0 0,1 1 0 0 0,0-1 0 0 0,0 0 0 0 0,0 0 0 0 0,2 5 0 0 0,-1-4 0 0 0,0 1 1 0 0,0 0 0 0 0,0-1 0 0 0,0 1 0 0 0,-1-1-1 0 0,0 11 1 0 0,0-15-2 0 0,0 1 1 0 0,0 0-1 0 0,0-1 1 0 0,0 1-1 0 0,1 0 1 0 0,-1-1-1 0 0,0 1 0 0 0,1-1 1 0 0,0 1-1 0 0,-1-1 1 0 0,1 1-1 0 0,0-1 0 0 0,1 2 1 0 0,-1-1-11 0 0,-1-1 8 0 0,1-1-1 0 0,-1 1 0 0 0,1-1 0 0 0,0 1 0 0 0,-1-1 0 0 0,1 1 1 0 0,0-1-1 0 0,-1 0 0 0 0,1 1 0 0 0,0-1 0 0 0,-1 0 1 0 0,1 0-1 0 0,0 1 0 0 0,-1-1 0 0 0,1 0 0 0 0,0 0 0 0 0,0 0 1 0 0,1 0-1 0 0,0 1-16 0 0,2 0-5 0 0,0-1 0 0 0,0 1-1 0 0,0 0 1 0 0,0-1-1 0 0,-1 0 1 0 0,1 0 0 0 0,0 0-1 0 0,0-1 1 0 0,0 1 0 0 0,0-1-1 0 0,0 0 1 0 0,5-1-1 0 0,5-4-298 0 0,25-12-1 0 0,-29 13 134 0 0,-2 0-75 0 0,0 0 0 0 0,0 0 0 0 0,0-1 1 0 0,-1 0-1 0 0,8-7 0 0 0,5-8-3542 0 0,-6 7-1705 0 0,2-2-2510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0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0,'0'0'819'0'0,"0"0"-315"0"0,0 0 659 0 0,0 0 342 0 0,0 0 67 0 0,0 0-45 0 0,0 0-259 0 0,0 0-110 0 0,0 0-26 0 0,0 0-59 0 0,0 0-229 0 0,0 0-98 0 0,0 0-18 0 0,0 0-46 0 0,0 0-162 0 0,0 0-68 0 0,0 0-17 0 0,0 0-27 0 0,0 0-100 0 0,0 0-41 0 0,1 1-10 0 0,4 7-9 0 0,-3-6-35 0 0,-2-2-18 0 0,0 2-3 0 0,4 24 124 0 0,-2-13-142 0 0,1 1 0 0 0,6 20-1 0 0,-7-28-134 0 0,-1 0 0 0 0,0-1-1 0 0,0 1 1 0 0,0 7 0 0 0,1 5-14 0 0,0 12 20 0 0,-2-22-35 0 0,1-1-1 0 0,-1 0 0 0 0,4 11 1 0 0,8 47 73 0 0,-2-13 19 0 0,-8-39-96 0 0,-1-8 17 0 0,0 0 0 0 0,0-1 0 0 0,1 1 1 0 0,-1 0-1 0 0,1 0 0 0 0,4 7 0 0 0,-3-6 36 0 0,-4-3-60 0 0,12 24 142 0 0,-10-24-99 0 0,2 3-20 0 0,-2-4 6 0 0,-1-2-90 0 0,0 0-23 0 0,0 0-16 0 0,0 0-10 0 0,0 0-1 0 0,0 0-20 0 0,0 0-84 0 0,-11-5-1324 0 0,-3-12-1363 0 0,2-2-6404 0 0,11 17 3525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0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62 7831 0 0,'0'0'356'0'0,"0"0"-6"0"0,1-2-222 0 0,11-16 1618 0 0,-11 10 1976 0 0,-1 4-2836 0 0,0 2 1240 0 0,1 2-1937 0 0,-1 0 0 0 0,0-1 0 0 0,1 1 0 0 0,-1 0 1 0 0,1-1-1 0 0,-1 1 0 0 0,1-1 0 0 0,-1 1 1 0 0,0-1-1 0 0,1 1 0 0 0,-1-1 0 0 0,0 1 0 0 0,0-1 1 0 0,1 0-1 0 0,-1 1 0 0 0,0-1 0 0 0,0 1 1 0 0,0-1-1 0 0,0 0 0 0 0,4-15 3915 0 0,-4 15-595 0 0,-12 22-3337 0 0,-1 0 1 0 0,-1 0 0 0 0,-1-1 0 0 0,-1-1 0 0 0,-1 0-1 0 0,-33 29 1 0 0,-26 8 19 0 0,62-46-157 0 0,3-3 7 0 0,0-1-42 0 0,9-5-53 0 0,2-1-31 0 0,0 0-79 0 0,0 0-14 0 0,0 0 1 0 0,0 0-83 0 0,7-11-2989 0 0,1 2-3181 0 0,2-4-1947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1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6967 0 0,'0'0'316'0'0,"0"0"-2"0"0,0 0-110 0 0,0 0 290 0 0,0 0 149 0 0,0 0 28 0 0,0 0 49 0 0,0 0 173 0 0,0 0 71 0 0,0 0 17 0 0,0 0-2 0 0,0 0-23 0 0,0 0-11 0 0,0 0-1 0 0,0 0-24 0 0,0 0-101 0 0,0 0-47 0 0,0 0-11 0 0,0 0-21 0 0,0 0-82 0 0,0 0-33 0 0,0 0-8 0 0,0 0-17 0 0,0 0-67 0 0,0 0-27 0 0,0 0-9 0 0,0 0-25 0 0,0 0-101 0 0,3 1-47 0 0,20 2 98 0 0,0-2 0 0 0,1 0 1 0 0,31-3-1 0 0,-28 1-295 0 0,115-12-497 0 0,-140 12 277 0 0,-2 1-19 0 0,-1 2 0 0 0,-10 11-2527 0 0,9-12 1238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1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11519 0 0,'0'0'887'0'0,"0"0"-348"0"0,0 0 706 0 0,0 0 366 0 0,3 0 75 0 0,8 0-136 0 0,0 0-1 0 0,18-2 0 0 0,-15 0-101 0 0,25 1 0 0 0,-30 1-1099 0 0,-1-1-1 0 0,0 0 0 0 0,1 0 1 0 0,11-3-1 0 0,-12 2-152 0 0,0 0-1 0 0,1 1 1 0 0,-1 0 0 0 0,13 0-1 0 0,35 5 149 0 0,-40-3-368 0 0,-6-1-396 0 0,1 1 0 0 0,13 2 0 0 0,-10 0-928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2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0 353 7311 0 0,'0'0'332'0'0,"0"0"-4"0"0,0 0-73 0 0,0 0 462 0 0,0 0 225 0 0,0 0 46 0 0,0 0 9 0 0,1-2-5 0 0,15-10 977 0 0,-14 11-1033 0 0,-1 0-201 0 0,3-4-159 0 0,0 1 0 0 0,-1-1 0 0 0,0-1 0 0 0,3-5 0 0 0,6-10 559 0 0,8-8-56 0 0,-13 19-708 0 0,0 0 0 0 0,0 0-1 0 0,9-22 1 0 0,-11 21-152 0 0,0 1 0 0 0,1 0-1 0 0,7-10 1 0 0,-5 9 142 0 0,11-23 0 0 0,-6 1 42 0 0,-10 24-287 0 0,0 1 1 0 0,0-1 0 0 0,1 1 0 0 0,0 0-1 0 0,8-10 1 0 0,-11 16-10 0 0,-1 0-10 0 0,-1 1 366 0 0,0 6-199 0 0,-4 16-137 0 0,-6 23-173 0 0,8-37 46 0 0,0-1 0 0 0,0 0 0 0 0,-7 10 0 0 0,-8 15 0 0 0,-7 37 0 0 0,-5 11 0 0 0,-4 16 0 0 0,26-70 0 0 0,-8 30 0 0 0,16-54 0 0 0,-1 0 0 0 0,1-1 0 0 0,0 1 0 0 0,0-1 0 0 0,0 1 0 0 0,-1 0 0 0 0,1-1 0 0 0,0 1 0 0 0,0 0 0 0 0,0-1 0 0 0,0 1 0 0 0,0 0 0 0 0,1-1 0 0 0,-1 1 0 0 0,0 0 0 0 0,0 0 0 0 0,1-1 0 0 0,-1 0 0 0 0,1 0 0 0 0,-1 0 0 0 0,0 0 0 0 0,1 0 0 0 0,-1 0 0 0 0,1 0 0 0 0,-1 0 0 0 0,1 0 0 0 0,-1 0 0 0 0,0 0 0 0 0,1 0 0 0 0,-1 0 0 0 0,1 0 0 0 0,-1 0 0 0 0,0 0 0 0 0,1-1 0 0 0,-1 1 0 0 0,1 0 0 0 0,-1 0 0 0 0,1-1 0 0 0,5-2 2 0 0,0-1 1 0 0,0 0-1 0 0,0 0 0 0 0,-1-1 1 0 0,1 0-1 0 0,5-7 0 0 0,27-36 29 0 0,0 1-14 0 0,-35 43-11 0 0,1 0 0 0 0,-2 0 0 0 0,1-1 0 0 0,0 1 1 0 0,3-8-1 0 0,-5 8-1 0 0,1 0 0 0 0,0 0 0 0 0,0 0 0 0 0,1 0 0 0 0,-1 1 0 0 0,1-1 0 0 0,-1 1 0 0 0,1 0 0 0 0,0-1 0 0 0,1 2 1 0 0,-1-1-1 0 0,0 0 0 0 0,1 0 0 0 0,-1 1 0 0 0,1 0 0 0 0,0 0 0 0 0,6-3 0 0 0,1 1 6 0 0,-7 5 42 0 0,5 8 0 0 0,-1 3-42 0 0,-7-9-7 0 0,0-1-1 0 0,0 1 1 0 0,0 0-1 0 0,0 0 1 0 0,0 0-1 0 0,-1 0 1 0 0,0 0 0 0 0,1 0-1 0 0,-1 0 1 0 0,0 0-1 0 0,-1 0 1 0 0,1 0-1 0 0,0-1 1 0 0,-1 1-1 0 0,0 0 1 0 0,1 0 0 0 0,-3 4-1 0 0,2-3 1 0 0,-1 0 0 0 0,0 0-1 0 0,0 0 1 0 0,0 0 0 0 0,-1 0 0 0 0,1 0-1 0 0,-1-1 1 0 0,0 1 0 0 0,0-1 0 0 0,0 0 0 0 0,-1 0-1 0 0,1 0 1 0 0,-1 0 0 0 0,1-1 0 0 0,-1 1-1 0 0,0-1 1 0 0,-6 3 0 0 0,3-2 3 0 0,-24 18 106 0 0,18-14-90 0 0,1 1 26 0 0,7-7-46 0 0,-8 1 9 0 0,11-4 30 0 0,1-7-31 0 0,1 9-11 0 0,0-1 0 0 0,0 1 0 0 0,0-1 0 0 0,0 1 0 0 0,0-1 0 0 0,1 1 0 0 0,-1-1 0 0 0,0 1 0 0 0,0-1 0 0 0,0 1 0 0 0,1 0 0 0 0,-1-1 0 0 0,0 1 0 0 0,0-1 0 0 0,1 1 0 0 0,-1 0 0 0 0,0-1 0 0 0,1 0 0 0 0,-1 1-2 0 0,1 0 0 0 0,-1 0 0 0 0,1-1 0 0 0,-1 1 0 0 0,0 0 0 0 0,1-1 0 0 0,-1 1 1 0 0,1 0-1 0 0,-1 0 0 0 0,1-1 0 0 0,-1 1 0 0 0,1 0 0 0 0,-1 0 0 0 0,1 0 0 0 0,-1 0 0 0 0,1 0 1 0 0,-1 0-1 0 0,1 0 0 0 0,0 0 0 0 0,-1 0 0 0 0,1 0 0 0 0,-1 0 0 0 0,1 0 0 0 0,-1 0 0 0 0,1 0 1 0 0,-1 0-1 0 0,2 1 0 0 0,7 7-9 0 0,-1 5 11 0 0,-6-10 0 0 0,-1-1 0 0 0,0 0 0 0 0,-1-1 0 0 0,1 1 0 0 0,-1 0 0 0 0,0 0 0 0 0,1 0 0 0 0,-1 0 0 0 0,0-1 0 0 0,0 1 0 0 0,-1 3 0 0 0,2 9 0 0 0,1-2 0 0 0,5-6-11 0 0,-7-6 4 0 0,1 1 0 0 0,0-1-1 0 0,-1 0 1 0 0,1 0 0 0 0,-1 0-1 0 0,1 0 1 0 0,-1 1 0 0 0,1-1-1 0 0,0 0 1 0 0,-1 0-1 0 0,1 0 1 0 0,-1 0 0 0 0,1 0-1 0 0,0-1 1 0 0,-1 1 0 0 0,1 0-1 0 0,-1 0 1 0 0,1 0 0 0 0,-1 0-1 0 0,2-1 1 0 0,-1 1-20 0 0,1 0-102 0 0,10-3-247 0 0,-9 2-251 0 0,1 0 0 0 0,-1-1 0 0 0,1 1 0 0 0,-1-1 0 0 0,1 0-1 0 0,-1 0 1 0 0,0 0 0 0 0,6-5 0 0 0,7-4-6917 0 0,-14 10 1669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2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 4143 0 0,'0'0'319'0'0,"0"0"21"0"0,0 0 869 0 0,1-2 403 0 0,11-12 2887 0 0,-11 13-3488 0 0,-1 1-34 0 0,2-2-57 0 0,-2 2-660 0 0,1-1 0 0 0,0 0 0 0 0,0 0 0 0 0,0 1 0 0 0,0-1-1 0 0,0 1 1 0 0,0-1 0 0 0,0 1 0 0 0,0-1 0 0 0,0 1 0 0 0,2-1 0 0 0,-3 1-183 0 0,0 0 0 0 0,1 0 0 0 0,-1 0 1 0 0,0 0-1 0 0,0 0 0 0 0,1 0 0 0 0,-1 1 0 0 0,0-1 1 0 0,0 0-1 0 0,1 0 0 0 0,-1 0 0 0 0,0 0 0 0 0,0 0 0 0 0,1 0 1 0 0,-1 1-1 0 0,0-1 0 0 0,0 0 0 0 0,0 0 0 0 0,1 0 1 0 0,-1 1-1 0 0,0-1 0 0 0,0 0 0 0 0,0 0 0 0 0,0 0 0 0 0,0 1 1 0 0,1-1-1 0 0,-1 0 0 0 0,0 0 0 0 0,0 1 0 0 0,0-1 1 0 0,0 5 163 0 0,1-1 0 0 0,-1 0 0 0 0,0 0 0 0 0,0 1 0 0 0,-2 5 0 0 0,0 4-102 0 0,-1 0 0 0 0,0-1-1 0 0,-2 1 1 0 0,-9 22 0 0 0,10-28-43 0 0,0 8-42 0 0,0-1 25 0 0,1-4-102 0 0,3-9-103 0 0,0-2-78 0 0,14-2-376 0 0,5-6-1419 0 0,-2-4-4466 0 0,-4 3 614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0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173 172 11975 0 0,'8'-13'902'0'0,"-3"5"-539"0"0,1 0 0 0 0,-1 0 0 0 0,-1 0 0 0 0,5-11 0 0 0,-8 16-42 0 0,0 0 0 0 0,1 0 0 0 0,-2 0 1 0 0,1 0-1 0 0,0-1 0 0 0,-1 1 0 0 0,1 0 0 0 0,-1-1 1 0 0,0 1-1 0 0,0 0 0 0 0,0-1 0 0 0,-1 1 1 0 0,1 0-1 0 0,-1-1 0 0 0,-1-2 0 0 0,-1 1 191 0 0,0 0 0 0 0,0 0 0 0 0,0 0 0 0 0,-1 1 0 0 0,0-1 0 0 0,-4-4 0 0 0,7 9 0 0 0,-15-9 1111 0 0,-5 4-1606 0 0,19 5-17 0 0,0-1 0 0 0,0 1 0 0 0,0 0 0 0 0,0 0 0 0 0,1 0 0 0 0,-1 0 0 0 0,0 1 0 0 0,0-1 0 0 0,0 0 0 0 0,0 1 0 0 0,0-1 0 0 0,1 1 0 0 0,-1 0 0 0 0,0 0 0 0 0,0 0 0 0 0,1-1 0 0 0,-1 2 0 0 0,0-1 0 0 0,1 0 0 0 0,-1 0 0 0 0,1 0 0 0 0,0 1 0 0 0,-3 2 0 0 0,2-2 0 0 0,-23 36 0 0 0,15-27 0 0 0,1 2 0 0 0,0-1 0 0 0,1 1 0 0 0,-10 19 0 0 0,14-23 0 0 0,1 0 0 0 0,0 0 0 0 0,0 1 0 0 0,0-1 0 0 0,1 1 0 0 0,1 0 0 0 0,-1 18 0 0 0,2-26 0 0 0,0 1 0 0 0,0-1 0 0 0,0 1 0 0 0,0-1 0 0 0,0 1 0 0 0,1-1 0 0 0,0 1 0 0 0,-1-1 0 0 0,1 0 0 0 0,0 1 0 0 0,0-1 0 0 0,0 0 0 0 0,0 1 0 0 0,1-1 0 0 0,2 3 0 0 0,-3-3 0 0 0,0-1 0 0 0,1 0 0 0 0,-1 0 0 0 0,1 0 0 0 0,-1 0 0 0 0,1-1 0 0 0,-1 1 0 0 0,1 0 0 0 0,0-1 0 0 0,-1 1 0 0 0,1-1 0 0 0,0 1 0 0 0,-1-1 0 0 0,1 0 0 0 0,0 0 0 0 0,3 0 0 0 0,2 0 0 0 0,0-2 0 0 0,0 1 0 0 0,0-1 0 0 0,0 0 0 0 0,0 0 0 0 0,0-1 0 0 0,11-6 0 0 0,37-17 0 0 0,36-21 0 0 0,-81 41 0 0 0,-1 0 0 0 0,0-1 0 0 0,0 0 0 0 0,-1-1 0 0 0,0 0 0 0 0,14-16 0 0 0,-17 15 0 0 0,-16 18 0 0 0,6-4 0 0 0,1 1 0 0 0,0-1 0 0 0,0 1 0 0 0,-5 10 0 0 0,3-5 0 0 0,1-2 0 0 0,2 5 0 0 0,5-10 0 0 0,-1-2 0 0 0,0 0-126 0 0,1 0 0 0 0,-1 1-1 0 0,1-1 1 0 0,-1 0 0 0 0,1 0 0 0 0,0 0 0 0 0,0 0-1 0 0,0 0 1 0 0,0 0 0 0 0,0-1 0 0 0,0 1-1 0 0,0-1 1 0 0,0 1 0 0 0,1-1 0 0 0,-1 0 0 0 0,1 0-1 0 0,4 2 1 0 0,0-1-846 0 0,0-1 0 0 0,1 1 0 0 0,-1-1 0 0 0,1 0 0 0 0,9-1 0 0 0,-1-1-6548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2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25 185 19351 0 0,'0'0'439'0'0,"2"0"62"0"0,3-3-331 0 0,0 1-1 0 0,0-1 1 0 0,0 0 0 0 0,0-1-1 0 0,0 1 1 0 0,4-6 0 0 0,16-10-38 0 0,-13 10 778 0 0,0 0 1 0 0,-1-2-1 0 0,0 1 0 0 0,11-15 0 0 0,-3 4-73 0 0,-17 19-645 0 0,1-1-1 0 0,-1 1 1 0 0,0-1 0 0 0,0 0 0 0 0,0 0-1 0 0,0 0 1 0 0,0 0 0 0 0,-1 0-1 0 0,1 0 1 0 0,-1-1 0 0 0,0 1-1 0 0,1-4 1 0 0,-3-1-37 0 0,-4 4-66 0 0,1 4 51 0 0,0 1 0 0 0,0-1 0 0 0,-1 1 0 0 0,1 0 0 0 0,0 0 0 0 0,0 0 0 0 0,0 1 0 0 0,0-1 0 0 0,0 1 0 0 0,0 0 0 0 0,1 0 0 0 0,-1 0 0 0 0,-3 4 0 0 0,-7 6-138 0 0,1 0-1 0 0,1 1 1 0 0,0 0-1 0 0,0 1 1 0 0,2 1 0 0 0,0 0-1 0 0,0 0 1 0 0,2 1-1 0 0,-14 32 1 0 0,20-42-2 0 0,0 1 0 0 0,1-1 0 0 0,-1 0 0 0 0,0 13 0 0 0,-2 10 0 0 0,4-28-9 0 0,0 0 0 0 0,-1-1-1 0 0,1 1 1 0 0,0 0 0 0 0,0 0 0 0 0,0 0-1 0 0,0 0 1 0 0,0 0 0 0 0,0 0 0 0 0,0-1 0 0 0,1 1-1 0 0,-1 0 1 0 0,0 0 0 0 0,0 0 0 0 0,1 0-1 0 0,-1-1 1 0 0,0 1 0 0 0,1 0 0 0 0,-1 0 0 0 0,1-1-1 0 0,-1 1 1 0 0,1 0 0 0 0,-1-1 0 0 0,1 1 0 0 0,1 1-1 0 0,0-1-41 0 0,0 0 0 0 0,-1 0 0 0 0,1 0-1 0 0,1 0 1 0 0,-1 0 0 0 0,0-1 0 0 0,0 1 0 0 0,0-1-1 0 0,0 1 1 0 0,4-1 0 0 0,-1 1-78 0 0,0-1 0 0 0,1 0 0 0 0,-1 0 0 0 0,1-1 0 0 0,-1 1 0 0 0,0-1 0 0 0,1-1 0 0 0,8-2 0 0 0,2-5-1309 0 0,25-17 0 0 0,-21 11 414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6911 0 0,'0'0'315'0'0,"0"0"-7"0"0,2-2-199 0 0,13-6 668 0 0,24-17 8270 0 0,-29 19-7963 0 0,0 0 1 0 0,0 1-1 0 0,15-5 0 0 0,-9 4-565 0 0,-12 4-432 0 0,1 0 0 0 0,-1 1 0 0 0,1-1 0 0 0,-1 1 0 0 0,1 0 0 0 0,-1 0 0 0 0,1 1 0 0 0,0-1 0 0 0,-1 1 0 0 0,1 0 0 0 0,5 1 0 0 0,5 2-87 0 0,-3 2 0 0 0,-4 2-16 0 0,-7-5-64 0 0,-3 15-755 0 0,-4-5-3382 0 0,-2-3-2563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2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12607 0 0,'0'0'579'0'0,"0"0"-15"0"0,0 0-221 0 0,0 0 403 0 0,0 0 218 0 0,0 0 42 0 0,0 0-28 0 0,0 0-147 0 0,0 0-60 0 0,2 0-17 0 0,9-3-129 0 0,1 2-1 0 0,-1 0 0 0 0,1 0 1 0 0,-1 1-1 0 0,1 0 1 0 0,-1 1-1 0 0,1 0 1 0 0,16 4-1 0 0,10 0-175 0 0,-22-3-369 0 0,9-2 15 0 0,-16 0-66 0 0,30-3 10 0 0,-16 0-39 0 0,-12 1 0 0 0,24-11-1898 0 0,-18-1-952 0 0,-14 11 2625 0 0,-1 2-1964 0 0,-1-1-2806 0 0,4-7-1200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2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11887 0 0,'0'0'547'0'0,"0"0"-11"0"0,0 0-232 0 0,0 0 297 0 0,0 0 174 0 0,0 0 32 0 0,0 2-2 0 0,-1 9-92 0 0,0 0 0 0 0,-1 0 0 0 0,0 0 0 0 0,-1-1 0 0 0,-6 19-1 0 0,-26 52 361 0 0,34-81-1056 0 0,-8 16 155 0 0,1 0 4 0 0,-5 26-114 0 0,10-32-122 0 0,2-8-244 0 0,1-2-77 0 0,5 2-152 0 0,-5-2 466 0 0,0 1-1 0 0,0-1 1 0 0,0 0-1 0 0,1 1 1 0 0,-1-1-1 0 0,0 0 0 0 0,0 0 1 0 0,1 0-1 0 0,-1 1 1 0 0,0-1-1 0 0,1 0 1 0 0,-1 0-1 0 0,0 0 1 0 0,1 1-1 0 0,-1-1 1 0 0,0 0-1 0 0,1 0 1 0 0,-1 0-1 0 0,0 0 1 0 0,1 0-1 0 0,-1 0 1 0 0,0 0-1 0 0,1 0 0 0 0,-1 0 1 0 0,0 0-1 0 0,1 0 1 0 0,12-1-1662 0 0,2-3-65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2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14975 0 0,'-3'1'84'0'0,"0"0"-1"0"0,0 0 1 0 0,0 0 0 0 0,1 0-1 0 0,-1 1 1 0 0,0-1 0 0 0,1 1-1 0 0,-1 0 1 0 0,1-1-1 0 0,0 1 1 0 0,0 0 0 0 0,-1 0-1 0 0,1 1 1 0 0,0-1-1 0 0,1 0 1 0 0,-1 1 0 0 0,0-1-1 0 0,1 1 1 0 0,-1-1-1 0 0,1 1 1 0 0,0 0 0 0 0,0 0-1 0 0,-1 2 1 0 0,0 2 201 0 0,-1-1 0 0 0,0 0 0 0 0,0 0 0 0 0,-8 11-1 0 0,-7 13 711 0 0,-2 12 277 0 0,3 1 1 0 0,-23 85 0 0 0,38-121-1167 0 0,1 1-1 0 0,0-1 1 0 0,0 0-1 0 0,0 1 1 0 0,1-1-1 0 0,1 1 1 0 0,-1-1-1 0 0,1 0 1 0 0,0 1 0 0 0,1-1-1 0 0,0 0 1 0 0,5 14-1 0 0,-6-19 15 0 0,-1-2-7 0 0,10 7 46 0 0,-9-7-144 0 0,0 1 0 0 0,0 0 1 0 0,0-1-1 0 0,0 1 0 0 0,0-1 0 0 0,1 0 0 0 0,-1 1 0 0 0,0-1 0 0 0,0 0 1 0 0,0 0-1 0 0,1 0 0 0 0,-1 1 0 0 0,0-1 0 0 0,0-1 0 0 0,1 1 0 0 0,-1 0 0 0 0,2-1 1 0 0,1 0 15 0 0,0-1 0 0 0,0 0 0 0 0,0-1 0 0 0,-1 1 0 0 0,1 0 1 0 0,4-6-1 0 0,-2 3 46 0 0,-1 0 0 0 0,0-1 0 0 0,7-10 0 0 0,-7 9-1 0 0,-1 1 1 0 0,1 0-1 0 0,11-9 0 0 0,10-8 88 0 0,-3 3-14 0 0,40-26 0 0 0,-57 42-134 0 0,3-2 109 0 0,0 1 1 0 0,19-8-1 0 0,-26 12-49 0 0,-2 1 16 0 0,0 0 4 0 0,0 0 0 0 0,0 0-5 0 0,0 0-22 0 0,3 5 26 0 0,-3-5-92 0 0,0 0-1 0 0,1 0 1 0 0,-1 1-1 0 0,0-1 1 0 0,0 0 0 0 0,0 0-1 0 0,1 0 1 0 0,-1 1-1 0 0,0-1 1 0 0,0 0 0 0 0,0 0-1 0 0,0 1 1 0 0,1-1 0 0 0,-1 0-1 0 0,0 0 1 0 0,0 1-1 0 0,0-1 1 0 0,0 0 0 0 0,0 1-1 0 0,0-1 1 0 0,0 0 0 0 0,0 0-1 0 0,0 1 1 0 0,0-1-1 0 0,0 0 1 0 0,0 1 0 0 0,0-1-1 0 0,0 0 1 0 0,0 0 0 0 0,0 1-1 0 0,0-1 1 0 0,0 1-1 0 0,-2 4 8 0 0,0 0 0 0 0,0 0 0 0 0,-1 0 0 0 0,1 0 0 0 0,-1 0 0 0 0,0-1 0 0 0,0 1 0 0 0,-1-1 0 0 0,1 0 0 0 0,-1 0 0 0 0,0 0 0 0 0,0 0 0 0 0,0-1 0 0 0,-8 6 0 0 0,-6 3 34 0 0,-1-1 1 0 0,-28 12-1 0 0,30-17-41 0 0,4-2-18 0 0,14-5-44 0 0,7-5 5 0 0,1 1 32 0 0,-5 5-20 0 0,5 5 31 0 0,0 5 11 0 0,-6-7 0 0 0,-2-2 0 0 0,0 0 0 0 0,0 0 0 0 0,0 0 0 0 0,0 1 0 0 0,0-1 0 0 0,0 0 0 0 0,-1 0 0 0 0,1 1 0 0 0,0-1 0 0 0,-1 1 0 0 0,1-1 0 0 0,-1 0 0 0 0,1 3 0 0 0,0 0 0 0 0,0-1 0 0 0,1 17 0 0 0,1-4-31 0 0,0-12-40 0 0,-2 1-18 0 0,12-1-93 0 0,-10-3 64 0 0,1 0 0 0 0,0-1 0 0 0,-1 0 0 0 0,1 0 1 0 0,0 0-1 0 0,-1 0 0 0 0,1 0 0 0 0,0-1 0 0 0,-1 1 1 0 0,5-3-1 0 0,-1 1-503 0 0,1 0 1 0 0,-1 0-1 0 0,0-1 1 0 0,8-5-1 0 0,5-7-2483 0 0,-18 13 1412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2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14079 0 0,'0'0'646'0'0,"0"0"-16"0"0,-2 1-264 0 0,-3 0-1421 0 0,-6 2 8240 0 0,12-1-3467 0 0,9 1-3040 0 0,5-1-470 0 0,0 0-1 0 0,22-2 1 0 0,-35 0-179 0 0,3 1 34 0 0,-1-1 0 0 0,0 1 0 0 0,1 0 0 0 0,-1 0 0 0 0,6 3 0 0 0,-1-1 51 0 0,-7-3-18 0 0,-1 1-76 0 0,0 0-1 0 0,0 0 0 0 0,0 0 1 0 0,-1 0-1 0 0,1 0 1 0 0,0 0-1 0 0,0-1 1 0 0,0 1-1 0 0,2 1 1 0 0,-2-1 4 0 0,1 0 1 0 0,-1 1 0 0 0,0-1 0 0 0,0 1-1 0 0,0 0 1 0 0,0-1 0 0 0,0 1 0 0 0,0 0-1 0 0,0 0 1 0 0,-1 0 0 0 0,1 0 0 0 0,-1-1-1 0 0,1 1 1 0 0,-1 0 0 0 0,0 0 0 0 0,1 0-1 0 0,-1 0 1 0 0,0 0 0 0 0,0 0 0 0 0,-1 0-1 0 0,1 0 1 0 0,0 0 0 0 0,-1 0-1 0 0,1 0 1 0 0,-1 0 0 0 0,0-1 0 0 0,0 3-1 0 0,-2 2 9 0 0,1-1-1 0 0,-1 1 0 0 0,0-1 0 0 0,0 0 0 0 0,-1 0 0 0 0,0 0 0 0 0,-5 5 0 0 0,4-4 6 0 0,1-2-18 0 0,0-1 0 0 0,0 1 1 0 0,0-1-1 0 0,0 0 1 0 0,-5 2-1 0 0,-29 16 68 0 0,31-18-71 0 0,-14 13 19 0 0,19-15-92 0 0,2-1-21 0 0,0 0-3 0 0,0 0 0 0 0,0 0-12 0 0,0 0-49 0 0,0 0-19 0 0,1 1 118 0 0,-1 0-1 0 0,0 0 1 0 0,1-1 0 0 0,-1 1 0 0 0,1 0 0 0 0,-1 0-1 0 0,1-1 1 0 0,0 1 0 0 0,-1-1 0 0 0,1 1 0 0 0,0 0-1 0 0,0-1 1 0 0,-1 1 0 0 0,1-1 0 0 0,0 1 0 0 0,0-1-1 0 0,-1 0 1 0 0,1 1 0 0 0,1-1 0 0 0,1 1-83 0 0,-1 0 0 0 0,0 0 1 0 0,0-1-1 0 0,0 1 0 0 0,0-1 0 0 0,0 1 1 0 0,1-1-1 0 0,2 0 0 0 0,17-4-1495 0 0,0 0 0 0 0,0-2-1 0 0,0-1 1 0 0,21-10 0 0 0,-27 10-111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2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5983 0 0,'0'0'274'0'0,"0"0"-6"0"0,0 0 128 0 0,0 0 1172 0 0,0 0 530 0 0,0 0 109 0 0,0 0-152 0 0,0 0-733 0 0,0 0-324 0 0,0 0-64 0 0,0 0-32 0 0,0 0-113 0 0,0 0-49 0 0,0 0-11 0 0,0 0-32 0 0,0 0-129 0 0,0 0-58 0 0,1 2-13 0 0,0 0-348 0 0,0 0 0 0 0,0 0 0 0 0,1 0 0 0 0,-1 0 0 0 0,1-1 0 0 0,0 1 0 0 0,-1-1 0 0 0,1 1 0 0 0,0-1 0 0 0,0 0 0 0 0,0 1 0 0 0,0-1-1 0 0,4 1 1 0 0,-1 0 11 0 0,0 0 0 0 0,1 0 0 0 0,-1-1-1 0 0,12 2 1 0 0,-8-3-60 0 0,0 0-1 0 0,0-1 1 0 0,17-3 0 0 0,28-5-47 0 0,-49 9-53 0 0,30-5-21 0 0,-25 3-216 0 0,-1 0 0 0 0,0-1 0 0 0,17-7 0 0 0,-24 10-114 0 0,-2 0-102 0 0,11-11-952 0 0,-6 7-3143 0 0,-4 3-1346 0 0,-1 1 1106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2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9215 0 0,'0'0'707'0'0,"0"0"-184"0"0,0 0 954 0 0,0 0 466 0 0,0 0 89 0 0,0 0-127 0 0,0 0-593 0 0,0 0-264 0 0,0 0-51 0 0,0 0-64 0 0,0 0-246 0 0,0 0-110 0 0,0 0-22 0 0,-1 2-47 0 0,-12 14-232 0 0,1 1 0 0 0,1 1 0 0 0,0 0 0 0 0,-10 24 0 0 0,16-30-276 0 0,1-1-16 0 0,3 1-176 0 0,1-12 34 0 0,1 1 0 0 0,-1-1-1 0 0,0 1 1 0 0,0 0-1 0 0,0-1 1 0 0,1 1 0 0 0,-1-1-1 0 0,0 1 1 0 0,0-1 0 0 0,1 1-1 0 0,-1-1 1 0 0,1 1-1 0 0,-1-1 1 0 0,0 1 0 0 0,1-1-1 0 0,-1 1 1 0 0,1-1-1 0 0,-1 0 1 0 0,1 1 0 0 0,0-1-1 0 0,-1 0 1 0 0,1 1-1 0 0,-1-1 1 0 0,1 0 0 0 0,-1 0-1 0 0,1 0 1 0 0,0 1-1 0 0,11 1-1534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3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14335 0 0,'0'0'662'0'0,"0"0"-18"0"0,0 0-315 0 0,0 0 211 0 0,-2 0 136 0 0,0 1-403 0 0,-1 0 0 0 0,1 0 0 0 0,-1 0 0 0 0,1 1 0 0 0,0-1 0 0 0,0 1 0 0 0,0-1 0 0 0,0 1 0 0 0,0 0 0 0 0,0 0 0 0 0,0 0 0 0 0,0 0 0 0 0,1 0 0 0 0,-1 0 0 0 0,-2 5 0 0 0,-2 4 187 0 0,1 1 0 0 0,-5 15-1 0 0,-6 13 438 0 0,9-26-695 0 0,1 0 1 0 0,1 0-1 0 0,-5 21 0 0 0,-6 17 134 0 0,-49 102 424 0 0,64-152-696 0 0,0 0 0 0 0,-1 6 3 0 0,2-6 10 0 0,0-2 0 0 0,0 0-10 0 0,2-1-50 0 0,0 0 0 0 0,0 0 1 0 0,0 0-1 0 0,0 0 0 0 0,0-1 0 0 0,0 1 0 0 0,0-1 0 0 0,0 0 1 0 0,-1 1-1 0 0,1-1 0 0 0,2-3 0 0 0,-1 1 30 0 0,19-21 220 0 0,21-34 0 0 0,-30 39-152 0 0,1 1 0 0 0,1 0 0 0 0,1 1 1 0 0,20-18-1 0 0,-23 24-91 0 0,-9 8-9 0 0,0 1 0 0 0,0-1-1 0 0,0 1 1 0 0,0 0 0 0 0,1 0 0 0 0,0 0-1 0 0,-1 0 1 0 0,10-3 0 0 0,-12 6 65 0 0,10 2 88 0 0,-11-1-158 0 0,0-1 0 0 0,0 0-1 0 0,-1 0 1 0 0,1 1 0 0 0,0-1 0 0 0,0 1-1 0 0,0-1 1 0 0,-1 1 0 0 0,1-1-1 0 0,0 1 1 0 0,0-1 0 0 0,-1 1 0 0 0,1-1-1 0 0,0 1 1 0 0,-1 0 0 0 0,1 0 0 0 0,-1-1-1 0 0,1 1 1 0 0,-1 0 0 0 0,1 0 0 0 0,-1 0-1 0 0,0-1 1 0 0,1 1 0 0 0,-1 0 0 0 0,0 0-1 0 0,0 0 1 0 0,1 0 0 0 0,-1 0 0 0 0,0 0-1 0 0,0 1 1 0 0,0 3 2 0 0,-1-1 0 0 0,1 1-1 0 0,-1-1 1 0 0,-2 8 0 0 0,2-8 19 0 0,-1 5-19 0 0,-1-1-1 0 0,0 1 1 0 0,-1-1-1 0 0,0 0 1 0 0,0 0-1 0 0,-1 0 1 0 0,0 0-1 0 0,-11 11 1 0 0,-3 2 17 0 0,-32 27 1 0 0,45-43-13 0 0,0-1 11 0 0,-29 16-20 0 0,24-15-8 0 0,2-2-11 0 0,9-3 11 0 0,0 0-1 0 0,0 0 0 0 0,0 0 0 0 0,0 0 0 0 0,0 0 0 0 0,0 0 0 0 0,0 0 1 0 0,0 0-1 0 0,0 0 0 0 0,0 0 0 0 0,0 0 0 0 0,0 0 0 0 0,0 0 0 0 0,0 0 1 0 0,0 0-1 0 0,0 0 0 0 0,0 0 0 0 0,0 0 0 0 0,0 0 0 0 0,0 0 0 0 0,0 0 1 0 0,0 0-1 0 0,0 0 0 0 0,0-1 0 0 0,0 1 0 0 0,0 0 0 0 0,0 0 1 0 0,0 0-1 0 0,0 0 0 0 0,0 0 0 0 0,0 0 0 0 0,-1 0 0 0 0,1 0 0 0 0,0 0 1 0 0,0 0-1 0 0,0 0 0 0 0,0 0 0 0 0,0 0 0 0 0,0 0 0 0 0,0 0 0 0 0,0 0 1 0 0,0 0-1 0 0,0 0 0 0 0,0 0 0 0 0,0 0 0 0 0,0 0 0 0 0,0 0 0 0 0,0 0 1 0 0,0 0-1 0 0,4-9-23 0 0,5-4-43 0 0,-5 10 67 0 0,2 1-53 0 0,2-3 42 0 0,-7 5 11 0 0,-1 0 0 0 0,1 0 0 0 0,-1 0 0 0 0,1 0 0 0 0,0 0 0 0 0,-1 0 0 0 0,1 0 0 0 0,-1 0 0 0 0,1 0 0 0 0,0 0 0 0 0,-1 0 0 0 0,1 0 0 0 0,-1 0 0 0 0,1 0 0 0 0,0 1 0 0 0,0-1 0 0 0,0 1 0 0 0,0 0 0 0 0,-1-1 0 0 0,1 1 0 0 0,0 0 0 0 0,-1-1 0 0 0,1 1 0 0 0,-1 0 0 0 0,1-1 0 0 0,-1 1 0 0 0,1 0 0 0 0,-1 0 0 0 0,1 1 0 0 0,1 1 0 0 0,-2 12 0 0 0,0-9 0 0 0,1-3-79 0 0,-1 0 0 0 0,0 0 0 0 0,1 1 0 0 0,0-1 0 0 0,-1 0 0 0 0,1 0 0 0 0,0 0 0 0 0,3 5 0 0 0,-3-7-227 0 0,-1-1-13 0 0,0 0-78 0 0,2 1-326 0 0,2-1 88 0 0,0 1 0 0 0,0-1 0 0 0,-1 0 0 0 0,1 0 0 0 0,0 0-1 0 0,0 0 1 0 0,0-1 0 0 0,5 0 0 0 0,1-5-961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3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11 8751 0 0,'0'0'674'0'0,"-1"-1"-137"0"0,-25-6 5350 0 0,25 7-3842 0 0,1 0-710 0 0,-2-1-314 0 0,-2 1 3167 0 0,5-1-1791 0 0,13 0-1264 0 0,24 4-1526 0 0,-25 0 550 0 0,-1 0-1 0 0,0 1 1 0 0,1 1-1 0 0,-2 0 1 0 0,1 1 0 0 0,13 8-1 0 0,-24-13-60 0 0,0-1-79 0 0,0 1 0 0 0,-1-1 0 0 0,1 1 0 0 0,0-1 0 0 0,-1 1 0 0 0,1 0 0 0 0,-1-1-1 0 0,1 1 1 0 0,-1 0 0 0 0,1 0 0 0 0,-1-1 0 0 0,0 1 0 0 0,1 0 0 0 0,-1 0 0 0 0,0 0 0 0 0,1-1 0 0 0,-1 1 0 0 0,0 1 0 0 0,1 0 28 0 0,-1 0 0 0 0,0 0 0 0 0,1 0 0 0 0,-1 0 0 0 0,0-1 1 0 0,0 1-1 0 0,0 0 0 0 0,0 4 0 0 0,-1-4-28 0 0,0 1 0 0 0,-1-1 0 0 0,1 0 0 0 0,0 1 0 0 0,-1-1 0 0 0,1 0 0 0 0,-1 0 0 0 0,0 0 0 0 0,0 0 0 0 0,1 0 0 0 0,-1 0 0 0 0,0-1 0 0 0,-1 1 0 0 0,1-1-1 0 0,-4 3 1 0 0,-5 0 107 0 0,1 0-1 0 0,-22 6 0 0 0,-5 0-44 0 0,27-7-91 0 0,8-3-52 0 0,2 0-24 0 0,2 1 24 0 0,21 7-5 0 0,19 2 54 0 0,-29-5 4 0 0,3 5-42 0 0,-14-6 55 0 0,0-1-4 0 0,10 10 3 0 0,-11-13-1 0 0,0 1 0 0 0,-1-1 0 0 0,1 1 0 0 0,-1-1 0 0 0,1 1 0 0 0,-1 0 0 0 0,0-1 0 0 0,1 1 0 0 0,-1-1 0 0 0,1 1 0 0 0,-1 0 0 0 0,0-1 0 0 0,0 1 0 0 0,1 0 0 0 0,-1 0 0 0 0,0-1 0 0 0,0 2 0 0 0,5 16 11 0 0,0 4 113 0 0,-8-13-78 0 0,2-6-12 0 0,0-2-28 0 0,1-1-1 0 0,0 1 1 0 0,-1-1 0 0 0,1 1-1 0 0,0-1 1 0 0,-1 1 0 0 0,1-1-1 0 0,0 1 1 0 0,-1-1 0 0 0,1 1-1 0 0,-1-1 1 0 0,1 1 0 0 0,-1-1 0 0 0,1 0-1 0 0,-1 1 1 0 0,1-1 0 0 0,-1 0-1 0 0,0 1 1 0 0,-2 0 14 0 0,-3 4 1 0 0,1-1-1 0 0,-1 1 1 0 0,0-1-1 0 0,-1-1 1 0 0,1 1 0 0 0,-1-1-1 0 0,0 0 1 0 0,1 0 0 0 0,-1-1-1 0 0,-1 0 1 0 0,1 0-1 0 0,-11 0 1 0 0,-9 0-219 0 0,-36-2 0 0 0,60-1-125 0 0,-12 0-140 0 0,4-4-3471 0 0,4 1-5346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3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11487 0 0,'0'0'528'0'0,"0"0"-16"0"0,1-1-325 0 0,65-29 6109 0 0,-42 21-5251 0 0,-24 9-1016 0 0,1-1-1 0 0,0 1 0 0 0,-1 0 1 0 0,1-1-1 0 0,0 1 0 0 0,-1 0 1 0 0,1 0-1 0 0,0 0 0 0 0,0-1 1 0 0,-1 1-1 0 0,1 0 0 0 0,0 0 1 0 0,-1 0-1 0 0,1 0 0 0 0,0 0 1 0 0,0 0-1 0 0,-1 1 0 0 0,2-1 1 0 0,1 0 63 0 0,1 0 92 0 0,1-1 0 0 0,-1 0 0 0 0,0 0 1 0 0,1 0-1 0 0,-1 0 0 0 0,7-4 0 0 0,10-3 669 0 0,-19 8-650 0 0,10-2 181 0 0,70-1 320 0 0,-34 6-413 0 0,17-2-126 0 0,-23 1 46 0 0,79-8-1 0 0,-93 5-133 0 0,15 1 30 0 0,-21 1-64 0 0,-14-1-12 0 0,-1 1 1 0 0,1-1-1 0 0,0 0 1 0 0,9-2-1 0 0,22 1 33 0 0,-18 0-35 0 0,0-1 0 0 0,32-7 0 0 0,5 4 84 0 0,-17-1-97 0 0,-31 5 12 0 0,-1 0 1 0 0,16-4 0 0 0,-22 4-18 0 0,1 0 1 0 0,0 0 0 0 0,0 1-1 0 0,-1 0 1 0 0,9 0 0 0 0,4-1 31 0 0,-9 0-31 0 0,0 1 0 0 0,0 0 0 0 0,0 0-1 0 0,0 0 1 0 0,0 1 0 0 0,13 3 0 0 0,18 3 34 0 0,-33-5-33 0 0,-3-2-13 0 0,0 1-1 0 0,-1 0 1 0 0,1-1 0 0 0,0 0 0 0 0,-1 1 0 0 0,1-1 0 0 0,0 0 0 0 0,0 0 0 0 0,0 0-1 0 0,-1 0 1 0 0,4-1 0 0 0,66 5 0 0 0,-66-3 0 0 0,0-1 0 0 0,0 1 0 0 0,-1 1 0 0 0,6 1 0 0 0,-9-3 0 0 0,18 6 0 0 0,-13-7 0 0 0,-2 0 0 0 0,13 4 0 0 0,-12-1 0 0 0,0-1 0 0 0,0 0 0 0 0,0 0 0 0 0,10 0 0 0 0,22 5 0 0 0,-23-4 0 0 0,0-2 0 0 0,21 1 0 0 0,-21-1 0 0 0,0-1 0 0 0,19-2 0 0 0,21-9 0 0 0,-25 9 15 0 0,-17 3-2 0 0,-1 0 0 0 0,18-4-1 0 0,-27 4-11 0 0,0-1 1 0 0,0 1-1 0 0,0-1 0 0 0,0 1 0 0 0,0 0 0 0 0,1-1 0 0 0,-1 1 0 0 0,0 1 0 0 0,0-1 0 0 0,3 0 0 0 0,20 3-2 0 0,19-4 1 0 0,-5 4 0 0 0,-34-4 0 0 0,-3 0 0 0 0,-1 1 0 0 0,1-1 0 0 0,-1 1 0 0 0,1 0 0 0 0,0 0 0 0 0,-1 0 0 0 0,1-1 0 0 0,-1 2 0 0 0,1-1 0 0 0,0 0 0 0 0,2 1 0 0 0,23 2 0 0 0,12-5 0 0 0,2 6 0 0 0,-1-5 0 0 0,-28-1 0 0 0,-8 1 0 0 0,-1 1 0 0 0,1-1 0 0 0,0 1 0 0 0,-1 0 0 0 0,1 0 0 0 0,0 0 0 0 0,-1 1 0 0 0,7 1 0 0 0,-2 0 0 0 0,-5-1 0 0 0,-1 0 0 0 0,1-1 0 0 0,0 1 0 0 0,-1-1 0 0 0,1 0 0 0 0,0 0 0 0 0,-1 0 0 0 0,1 0 0 0 0,5-1 0 0 0,-3 1 0 0 0,17-1 0 0 0,-3-2 0 0 0,-14 1 0 0 0,0 1 0 0 0,1 1 0 0 0,-1-1 0 0 0,1 1 0 0 0,0 0 0 0 0,-1 0 0 0 0,1 0 0 0 0,5 2 0 0 0,-3 0 0 0 0,-5-2 0 0 0,0 1 0 0 0,-1-1 0 0 0,1 0 0 0 0,0 0 0 0 0,-1 0 0 0 0,1 0 0 0 0,0 0 0 0 0,-1-1 0 0 0,4 0 0 0 0,63-8 0 0 0,-60 8 0 0 0,17-2 0 0 0,39-9 0 0 0,-55 10 10 0 0,-1 1 1 0 0,1 0-1 0 0,0 0 0 0 0,0 1 1 0 0,14 2-1 0 0,19-1-8 0 0,-24-1 0 0 0,0 1 0 0 0,30 5-1 0 0,-27-3-30 0 0,30 2 0 0 0,-20-3 17 0 0,-21 0 12 0 0,0-1 1 0 0,1-1-1 0 0,15 0 0 0 0,0-1 0 0 0,15 0 0 0 0,-31 0 0 0 0,-1 1 0 0 0,14-3 0 0 0,15-3 0 0 0,-20 2 15 0 0,25-3 34 0 0,-7 2-49 0 0,-23 2 0 0 0,1 1 0 0 0,-1 1 0 0 0,0 0 0 0 0,0 1 0 0 0,0 1 0 0 0,19 2 0 0 0,-3-1 0 0 0,-3 2 11 0 0,-9-3 42 0 0,-13-3-55 0 0,-2 1 4 0 0,23-6-2 0 0,-21 6 0 0 0,18-4 0 0 0,18 8 0 0 0,-26-4 0 0 0,-1 0 0 0 0,1-1 0 0 0,-1 0 0 0 0,0-1 0 0 0,0-1 0 0 0,15-5 0 0 0,-17 5 0 0 0,1 0 0 0 0,-2 0 0 0 0,1 1 0 0 0,0-1 0 0 0,-3-1 11 0 0,-6 3 31 0 0,6-3-31 0 0,0 1 0 0 0,-30-5 42 0 0,-15 0-2426 0 0,29 8 867 0 0,1 0 0 0 0,-1 0 0 0 0,-10 1 0 0 0,-4 1-6209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3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10767 0 0,'0'0'496'0'0,"0"0"-13"0"0,1-2-312 0 0,1 1-153 0 0,0-2-30 0 0,1-10 159 0 0,-3 11 550 0 0,6-21 3050 0 0,-5 15-2310 0 0,0 0 0 0 0,-1-14-1 0 0,0 15-1277 0 0,0 5 460 0 0,0 2-91 0 0,7-21 1258 0 0,-6 20-1440 0 0,-1 1-9 0 0,0 0-10 0 0,0 0-41 0 0,0 0-19 0 0,0 0-3 0 0,0-1-236 0 0,0 1-1 0 0,0-1 0 0 0,0 1 1 0 0,0 0-1 0 0,1-1 1 0 0,-1 1-1 0 0,0 0 1 0 0,0-1-1 0 0,1 1 1 0 0,-1 0-1 0 0,0-1 1 0 0,0 1-1 0 0,1 0 1 0 0,-1 0-1 0 0,0-1 1 0 0,1 1-1 0 0,-1 0 0 0 0,0 0 1 0 0,1 0-1 0 0,-1 0 1 0 0,1-1-1 0 0,-1 1 1 0 0,0 0-1 0 0,1 0 1 0 0,-1 0-1 0 0,0 0 1 0 0,1 0-1 0 0,11-3 343 0 0,-12 3-414 0 0,2 0 173 0 0,-2 0-1 0 0,10 9 256 0 0,-2 7-335 0 0,-2 1 0 0 0,-1 0 0 0 0,0 1 0 0 0,-1-1 0 0 0,3 21-1 0 0,-5-9-37 0 0,2 0 1 0 0,8 36 52 0 0,14 25 128 0 0,-24-81-168 0 0,0 18 47 0 0,-2-18-36 0 0,6 16 18 0 0,0-3 44 0 0,0-3-10 0 0,-4-16-34 0 0,3 1 11 0 0,-2-2-11 0 0,6-1-31 0 0,-5-2 20 0 0,4-1-20 0 0,-4 0 20 0 0,-3 1-49 0 0,0 0-1 0 0,0 0 0 0 0,0-1 1 0 0,-1 1-1 0 0,1 0 0 0 0,0 0 0 0 0,0-1 1 0 0,-1 1-1 0 0,1-3 0 0 0,-2-4-113 0 0,0 1-87 0 0,-25-11-2282 0 0,8 6-6657 0 0,9 4 1945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6447 0 0,'0'0'499'0'0,"0"0"-94"0"0,0 0 830 0 0,0 0 394 0 0,0 0 78 0 0,0 0-98 0 0,0 0-483 0 0,0 0-212 0 0,0 0-39 0 0,0 0-47 0 0,0 0-160 0 0,0 0-76 0 0,3-1-15 0 0,19-4 451 0 0,-20 4-593 0 0,1 1-10 0 0,46-10 1222 0 0,-46 9-1558 0 0,-3 1-5 0 0,2 0-27 0 0,8-2-593 0 0,3-1-5245 0 0,-11 2-1331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3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27 13879 0 0,'0'0'631'0'0,"0"0"-8"0"0,0-2-398 0 0,0-6-81 0 0,0 6 469 0 0,0 2 202 0 0,0-12 1579 0 0,0 9 406 0 0,-1 5-123 0 0,-4 14-1871 0 0,4-14-646 0 0,0 0-35 0 0,-17 36 189 0 0,16-36-285 0 0,1 1 0 0 0,-1-1 0 0 0,0 1 0 0 0,0-1 0 0 0,0 0 0 0 0,0 0 0 0 0,0 0 0 0 0,0 0 0 0 0,-4 2 0 0 0,-1 2 43 0 0,-2 1-10 0 0,1-1 0 0 0,-2 0 0 0 0,1 0 0 0 0,-1-1 0 0 0,0 0-1 0 0,0-1 1 0 0,-19 6 0 0 0,15-8-37 0 0,1 0 0 0 0,0 0 1 0 0,-1-1-1 0 0,-15-1 0 0 0,14-1-23 0 0,11 2-190 0 0,1-2 0 0 0,-1 1 0 0 0,0 0 0 0 0,1-1 1 0 0,-7-1-1 0 0,1-3-3570 0 0,5 3-339 0 0,2 1-3753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3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13791 0 0,'0'0'630'0'0,"0"0"-13"0"0,2-1-393 0 0,4-3 264 0 0,0 1 0 0 0,0 0 0 0 0,0 0 0 0 0,1 0 1 0 0,0 1-1 0 0,-1 0 0 0 0,1 0 0 0 0,0 1 0 0 0,0 0 0 0 0,0 0 0 0 0,0 0 0 0 0,12 2 1 0 0,15-3 237 0 0,-1-1-131 0 0,0 2 0 0 0,33 3 0 0 0,-64-2-523 0 0,19-1 12 0 0,-19 1-24 0 0,-2 0 11 0 0,0 0-43 0 0,0 0-151 0 0,0 0-38 0 0,0 0-6 0 0,0 0-133 0 0,0 0-553 0 0,0 0-239 0 0,0 0-1248 0 0,0 0-4811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3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62 12983 0 0,'0'0'596'0'0,"1"-2"-13"0"0,2-3-435 0 0,17-21 33 0 0,-1-1 3250 0 0,-18 26-2592 0 0,-1 1 7 0 0,0 0-28 0 0,0 0-130 0 0,0 0-59 0 0,0 0-12 0 0,0 0-32 0 0,0 0-129 0 0,0 0-58 0 0,9 10 359 0 0,-7-6-673 0 0,-1-1-1 0 0,1 1 0 0 0,-1 0 1 0 0,0 0-1 0 0,0 0 1 0 0,0 0-1 0 0,0 0 0 0 0,-1 0 1 0 0,0 0-1 0 0,0 0 1 0 0,0 8-1 0 0,-3 5 179 0 0,-5 25-1 0 0,3-20-149 0 0,-48 180 320 0 0,48-182-426 0 0,4-3-39 0 0,1-15-100 0 0,0-2-27 0 0,0 0 0 0 0,0 0-16 0 0,0 0-67 0 0,0 0-27 0 0,0 0-9 0 0,10-14-1311 0 0,-5 7 872 0 0,8-19-6496 0 0,-7 11 448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4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5983 0 0,'0'0'464'0'0,"0"0"43"0"0,0 0 1317 0 0,0 0 609 0 0,0 0 119 0 0,0 0-200 0 0,-1 2-952 0 0,-6 5-446 0 0,1 0-1 0 0,-1-1 0 0 0,-1 1 1 0 0,1-1-1 0 0,-1-1 0 0 0,0 0 0 0 0,-10 6 1 0 0,16-10-552 0 0,2-1-163 0 0,0 0-71 0 0,0 0-9 0 0,0 0-10 0 0,0 0-18 0 0,0 0-10 0 0,0 0-1 0 0,48-3 254 0 0,-31 2-266 0 0,0 0-1 0 0,23 2 0 0 0,-38 0-82 0 0,0-1-1 0 0,0 0 1 0 0,0 1 0 0 0,0 0-1 0 0,-1-1 1 0 0,1 1-1 0 0,0 0 1 0 0,0 0 0 0 0,0 0-1 0 0,-1 0 1 0 0,1 0-1 0 0,-1 0 1 0 0,1 1 0 0 0,-1-1-1 0 0,1 1 1 0 0,-1-1-1 0 0,0 1 1 0 0,1-1 0 0 0,-1 1-1 0 0,0 0 1 0 0,0-1 0 0 0,0 1-1 0 0,1 2 1 0 0,-1 0 10 0 0,0-1-1 0 0,0 1 1 0 0,0-1 0 0 0,-1 1 0 0 0,1-1-1 0 0,-1 1 1 0 0,0-1 0 0 0,0 1 0 0 0,0-1 0 0 0,0 1-1 0 0,-2 5 1 0 0,-1 2 36 0 0,-1 0 0 0 0,0 0 0 0 0,-1 0 0 0 0,0 0 0 0 0,-1-1 0 0 0,0 0 0 0 0,-1 0 0 0 0,0-1 0 0 0,-11 13 0 0 0,4-8 1 0 0,-1 0 0 0 0,0 0-1 0 0,-1-2 1 0 0,-28 18 0 0 0,24-20 10 0 0,13-8-37 0 0,10-3-25 0 0,2-2-20 0 0,-4 2 0 0 0,1 0 0 0 0,0 1 0 0 0,0-1 0 0 0,0 0 0 0 0,0 1 0 0 0,0-1 0 0 0,0 1 0 0 0,0-1 0 0 0,0 1 0 0 0,4 0 0 0 0,8 0 0 0 0,-9 0 0 0 0,18 9 0 0 0,-18-8 0 0 0,14 10 0 0 0,-10-3 0 0 0,0 0 11 0 0,0 0 31 0 0,-2 0-51 0 0,-5-7-100 0 0,-2-1-61 0 0,0 0-19 0 0,0 0-183 0 0,0 0-756 0 0,0 0-332 0 0,0 0-68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4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6447 0 0,'0'0'499'0'0,"0"0"-131"0"0,-2 1 675 0 0,1-1-642 0 0,0 0 1 0 0,0 0-1 0 0,0 0 1 0 0,0 0 0 0 0,0 0-1 0 0,0 0 1 0 0,1 0-1 0 0,-1 1 1 0 0,0-1-1 0 0,0 0 1 0 0,0 1 0 0 0,0-1-1 0 0,0 1 1 0 0,1-1-1 0 0,-2 1 1 0 0,2 0-87 0 0,1-1 1 0 0,-1 1-1 0 0,0-1 1 0 0,1 0-1 0 0,-1 1 1 0 0,0-1-1 0 0,1 0 1 0 0,-1 0-1 0 0,1 1 1 0 0,-1-1-1 0 0,1 0 1 0 0,-1 0-1 0 0,0 0 1 0 0,1 1-1 0 0,-1-1 1 0 0,1 0-1 0 0,-1 0 1 0 0,1 0-1 0 0,0 0 1 0 0,19 3 3553 0 0,-2-1-4767 0 0,1-2 1310 0 0,38-1 626 0 0,72-9 0 0 0,-127 10-1001 0 0,-2 0-166 0 0,0 0-26 0 0,0 0 10 0 0,0 0-30 0 0,0 0-129 0 0,-6 0-436 0 0,0 1-1 0 0,0 0 0 0 0,-1 0 0 0 0,-9 4 0 0 0,-7 1-1113 0 0,23-6 1835 0 0,-23 3-1310 0 0,2 2 0 0 0,-1 0 0 0 0,-24 10 0 0 0,34-9 1498 0 0,0 1-1 0 0,1 0 0 0 0,-1 0 0 0 0,-13 14 1 0 0,23-20 62 0 0,1 1 1 0 0,-1 0 0 0 0,1 0 0 0 0,0 0-1 0 0,0 0 1 0 0,0 0 0 0 0,0 0 0 0 0,0 0-1 0 0,0 0 1 0 0,0 0 0 0 0,1 1 0 0 0,-1-1-1 0 0,1 0 1 0 0,0 0 0 0 0,-1 3 0 0 0,1-3 284 0 0,5 10 478 0 0,-3-10-859 0 0,-1 0 0 0 0,1-1 0 0 0,0 1 0 0 0,-1 0 0 0 0,1-1 1 0 0,0 1-1 0 0,0-1 0 0 0,0 0 0 0 0,0 0 0 0 0,0 0 0 0 0,0 0 0 0 0,0 0 0 0 0,0 0 0 0 0,1 0 0 0 0,-1-1 0 0 0,0 1 0 0 0,4 0 0 0 0,1 0 76 0 0,0 0-1 0 0,1-1 1 0 0,-1 1 0 0 0,11-2-1 0 0,-9 0-91 0 0,-1-1 0 0 0,0 1 0 0 0,15-6 1 0 0,32-19 329 0 0,-41 19-435 0 0,-7 3-398 0 0,0-1 0 0 0,0 0-1 0 0,0-1 1 0 0,8-7 0 0 0,-3 2-667 0 0,-10 10-809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4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16063 0 0,'0'0'738'0'0,"0"0"-16"0"0,0 0-354 0 0,0 0 236 0 0,0 0 151 0 0,0 0 28 0 0,0 0 25 0 0,0 0 76 0 0,0 0 38 0 0,0 0 6 0 0,0 0-43 0 0,0 0-179 0 0,0 0-82 0 0,0 0-15 0 0,-1 1-34 0 0,-5 5-142 0 0,4-5-66 0 0,-1 0-269 0 0,0 0 0 0 0,0 0 0 0 0,-1 1 0 0 0,1-1 0 0 0,1 1 0 0 0,-1 0 0 0 0,0 0 0 0 0,0 0 0 0 0,1 0 0 0 0,-1 0 0 0 0,-3 4 0 0 0,3-3 7 0 0,-7 7 18 0 0,1 1 0 0 0,1 1 0 0 0,-1-1 0 0 0,2 1 0 0 0,-7 13 0 0 0,-6 9 43 0 0,4-9-6 0 0,-24 55 0 0 0,34-66-141 0 0,1 0 0 0 0,1 1 0 0 0,0-1 0 0 0,1 1 1 0 0,-2 28-1 0 0,5-21 5 0 0,2-17-2 0 0,0-1-15 0 0,0 2-7 0 0,0 0 0 0 0,0 0 0 0 0,0-1 0 0 0,1 1 0 0 0,4 6 0 0 0,4 3 11 0 0,-6-13 15 0 0,-1 0-3 0 0,-2-1-15 0 0,0 1-1 0 0,1-1 1 0 0,-1 0 0 0 0,1 0-1 0 0,-1 0 1 0 0,1-1-1 0 0,-1 1 1 0 0,1-1 0 0 0,-1 1-1 0 0,1-1 1 0 0,0 0 0 0 0,-1 0-1 0 0,1 0 1 0 0,0 0 0 0 0,-1 0-1 0 0,1-1 1 0 0,3 0-1 0 0,6-2 70 0 0,0-1-1 0 0,17-8 1 0 0,-16 7-1 0 0,22-9 59 0 0,-1 1 21 0 0,0-2-1 0 0,50-30 1 0 0,-75 40-114 0 0,0-1-1 0 0,-1-1 1 0 0,0 0 0 0 0,0 0-1 0 0,0 0 1 0 0,-1-1 0 0 0,0 0-1 0 0,-1 0 1 0 0,0-1-1 0 0,0 0 1 0 0,-1 0 0 0 0,0 0-1 0 0,7-18 1 0 0,-11 22-25 0 0,0 0-1 0 0,0 0 1 0 0,0 0-1 0 0,0-1 1 0 0,-1 1 0 0 0,0 0-1 0 0,0 0 1 0 0,0-1 0 0 0,-1 1-1 0 0,1 0 1 0 0,-1 0-1 0 0,-1-1 1 0 0,1 1 0 0 0,-1 0-1 0 0,0 0 1 0 0,-4-9-1 0 0,4 11-13 0 0,0 0-1 0 0,0 0 0 0 0,-1 0 0 0 0,1 0 0 0 0,-1 0 1 0 0,1 0-1 0 0,-1 0 0 0 0,0 1 0 0 0,0 0 0 0 0,0-1 1 0 0,0 1-1 0 0,0 0 0 0 0,-1 1 0 0 0,1-1 0 0 0,-1 1 1 0 0,1-1-1 0 0,-1 1 0 0 0,0 0 0 0 0,1 0 0 0 0,-1 0 1 0 0,0 1-1 0 0,0 0 0 0 0,1-1 0 0 0,-6 2 0 0 0,-41 6-1331 0 0,37-1-1804 0 0,13-6 1682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4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52 919 0 0,'-1'-1'375'0'0,"-7"-15"5652"0"0,7 15-3922 0 0,0-1-728 0 0,-3 0-586 0 0,0-1-1 0 0,0 1 1 0 0,-1-1-1 0 0,1 1 1 0 0,-1 0-1 0 0,1 1 1 0 0,-1-1-1 0 0,-5 0 1 0 0,-18-7 3474 0 0,27 9-3628 0 0,1 0-77 0 0,0 0-30 0 0,0 0-9 0 0,0 0-24 0 0,0 0-95 0 0,7 3-165 0 0,1 0 1 0 0,0 0 0 0 0,-1-1-1 0 0,1 0 1 0 0,0 0-1 0 0,0-1 1 0 0,10 0-1 0 0,59-2 368 0 0,-24-1-396 0 0,62-6-59 0 0,0 0-17 0 0,-105 9-107 0 0,-5-1-8 0 0,0 1 0 0 0,0-1 0 0 0,-1 0 0 0 0,1-1 1 0 0,5 0-1 0 0,14-1 58 0 0,-22 2-44 0 0,-2 0-99 0 0,0 0-121 0 0,-21 2-560 0 0,3 0-567 0 0,0 2 0 0 0,0 0 0 0 0,0 1 0 0 0,-20 9 0 0 0,30-11 690 0 0,-12 5-1152 0 0,-1 1-158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4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6447 0 0,'0'0'499'0'0,"0"0"-83"0"0,0 0 873 0 0,0 0 413 0 0,3 1 83 0 0,8 2-593 0 0,0 0 0 0 0,0 0 0 0 0,0-1 0 0 0,1-1 0 0 0,-1 0 1 0 0,19-1-1 0 0,73-9 1500 0 0,-74 5-1939 0 0,-11 2-552 0 0,0-1 0 0 0,0-1-1 0 0,0-1 1 0 0,28-12-1 0 0,-1 1-2152 0 0,-43 15 276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4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6911 0 0,'0'0'528'0'0,"0"-2"26"0"0,0-9 3142 0 0,0-9 10958 0 0,28 37-14178 0 0,0-1-1 0 0,52 20 1 0 0,-24-12-279 0 0,-18-7-125 0 0,-15-8 30 0 0,30 18 1 0 0,-47-24-55 0 0,0 1-1 0 0,0 0 1 0 0,-1 0-1 0 0,0 1 1 0 0,0 0-1 0 0,0 0 1 0 0,0 0-1 0 0,-1 0 1 0 0,7 11-1 0 0,-10-14-22 0 0,1 0 0 0 0,-1 0-1 0 0,0 1 1 0 0,-1-1 0 0 0,1 0 0 0 0,0 1-1 0 0,-1-1 1 0 0,1 1 0 0 0,-1-1 0 0 0,0 1-1 0 0,0-1 1 0 0,0 1 0 0 0,0-1 0 0 0,0 1-1 0 0,-1 2 1 0 0,0-1 7 0 0,0 0 0 0 0,-1 0-1 0 0,1 0 1 0 0,-1-1 0 0 0,0 1 0 0 0,0 0 0 0 0,0-1-1 0 0,-4 5 1 0 0,-4 4 71 0 0,-1-1 0 0 0,0 0 0 0 0,-23 16 0 0 0,28-23-61 0 0,-161 111 630 0 0,145-102-761 0 0,20-11-366 0 0,2-2-124 0 0,0 0-18 0 0,17-5-1539 0 0,1 0 472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4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10135 0 0,'0'0'231'0'0,"0"0"29"0"0,0 0 19 0 0,0 0 105 0 0,0-2 410 0 0,0-2 47 0 0,1 1-1 0 0,-1 0 1 0 0,1 0-1 0 0,0 0 1 0 0,0 0-1 0 0,0 0 1 0 0,2-5-1 0 0,-2 7-328 0 0,-1 1 0 0 0,8-7 2564 0 0,-8 7-2949 0 0,1-1 1 0 0,-1 0 0 0 0,1 1 0 0 0,-1-1 0 0 0,1 1-1 0 0,-1-1 1 0 0,1 1 0 0 0,-1-1 0 0 0,1 1-1 0 0,0-1 1 0 0,-1 1 0 0 0,1 0 0 0 0,-1-1 0 0 0,1 1-1 0 0,1-1 1 0 0,0 1 316 0 0,8-1-289 0 0,1 4-138 0 0,-8-1 31 0 0,0 0-1 0 0,0 0 1 0 0,-1 0-1 0 0,1 0 1 0 0,-1 1-1 0 0,1-1 1 0 0,-1 1-1 0 0,0 0 1 0 0,0 0-1 0 0,0 0 0 0 0,2 5 1 0 0,3 7 463 0 0,6 20 0 0 0,2 6-55 0 0,44 83-456 0 0,-42-92 0 0 0,-1 0 0 0 0,-2 1 0 0 0,20 68 0 0 0,-28-82 0 0 0,-1-3 0 0 0,0 31 0 0 0,-5-34 0 0 0,0-8 0 0 0,-2-5 0 0 0,-4-11 0 0 0,-3-15 0 0 0,-28-81-11113 0 0,30 90 8554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27 234 3679 0 0,'1'-2'284'0'0,"46"-94"7391"0"0,-45 92-7150 0 0,0 0 0 0 0,-1-1 0 0 0,1 0 1 0 0,0-6-1 0 0,3-7 777 0 0,9-33 2807 0 0,-13 49-3713 0 0,3-18 639 0 0,-4 18-807 0 0,0 2-11 0 0,1-13 1231 0 0,-29 94-1368 0 0,-28 140 0 0 0,36-130-64 0 0,17-79-4 0 0,1-3 47 0 0,2-7 6 0 0,2-2-12 0 0,5 2-31 0 0,-3-3 20 0 0,-3 0-151 0 0,0 0 0 0 0,0-1 0 0 0,0 1-1 0 0,0-1 1 0 0,0 1 0 0 0,0-1-1 0 0,0 1 1 0 0,0-1 0 0 0,0 0-1 0 0,-1 0 1 0 0,1 1 0 0 0,-1-1 0 0 0,1 0-1 0 0,-1 0 1 0 0,0 1 0 0 0,0-1-1 0 0,0 0 1 0 0,0 0 0 0 0,0 0-1 0 0,0-2 1 0 0,-1-3-718 0 0,1-3-880 0 0,0 9-69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4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0 10135 0 0,'0'0'464'0'0,"0"0"-9"0"0,0 0-87 0 0,0 0 728 0 0,0 0 353 0 0,0 0 73 0 0,0 0-125 0 0,0 0-574 0 0,0 0-250 0 0,0 0-49 0 0,-3 1 59 0 0,-1 0-241 0 0,0 0 0 0 0,0 1 0 0 0,-1-1 0 0 0,1 1 1 0 0,0 0-1 0 0,0 0 0 0 0,1 0 0 0 0,-1 1 1 0 0,0-1-1 0 0,1 1 0 0 0,-4 3 0 0 0,-22 22-450 0 0,9-8 608 0 0,-1-2 0 0 0,-1 0-1 0 0,-33 21 1 0 0,29-24-557 0 0,10-4-45 0 0,-1-2-1 0 0,-1 0 1 0 0,1-1-1 0 0,-35 11 0 0 0,50-19 5 0 0,2 0-140 0 0,0 0-60 0 0,0 0-13 0 0,0 0-97 0 0,0 0-403 0 0,-5-9-2334 0 0,7 1 1552 0 0,2-3-194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4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22 135 919 0 0,'0'0'471'0'0,"0"0"1640"0"0,0 0 715 0 0,0 0 146 0 0,0 0-246 0 0,0 0-1168 0 0,0 0-512 0 0,0 0-101 0 0,1 2-40 0 0,0-1-610 0 0,1 0 0 0 0,-1 0 0 0 0,0 0 0 0 0,0 0 0 0 0,1 0 0 0 0,-1 0 0 0 0,1 0-1 0 0,-1 0 1 0 0,0-1 0 0 0,1 1 0 0 0,0 0 0 0 0,-1-1 0 0 0,1 0 0 0 0,-1 1 0 0 0,1-1 0 0 0,0 0-1 0 0,-1 0 1 0 0,1 1 0 0 0,3-2 0 0 0,2 1 57 0 0,1-1-1 0 0,0 0 1 0 0,9-2-1 0 0,-12 2-138 0 0,-1-1 0 0 0,1 0-1 0 0,-1 0 1 0 0,6-3 0 0 0,13-6 483 0 0,-15 8-494 0 0,1-1-1 0 0,-1 0 1 0 0,1-1 0 0 0,-1 1-1 0 0,0-2 1 0 0,-1 1 0 0 0,1-1-1 0 0,-1 0 1 0 0,0 0-1 0 0,-1-1 1 0 0,1 0 0 0 0,5-9-1 0 0,-11 15-54 0 0,0 0-130 0 0,-1 1 0 0 0,1-1-1 0 0,-1 0 1 0 0,1 1 0 0 0,-1-1 0 0 0,1 0-1 0 0,-1 1 1 0 0,0-1 0 0 0,1 0 0 0 0,-1 0-1 0 0,0 1 1 0 0,1-1 0 0 0,-1 0-1 0 0,0 0 1 0 0,0 0 0 0 0,5-9 456 0 0,-5 9-465 0 0,-1 1 0 0 0,1 0-1 0 0,0 0 1 0 0,0 0-1 0 0,-1-1 1 0 0,1 1-1 0 0,0 0 1 0 0,0-1 0 0 0,0 1-1 0 0,-1 0 1 0 0,1 0-1 0 0,0-1 1 0 0,0 1 0 0 0,0 0-1 0 0,0-1 1 0 0,0 1-1 0 0,0 0 1 0 0,-1-1-1 0 0,1 1 1 0 0,0 0 0 0 0,0-1-1 0 0,0 1 1 0 0,0-1 0 0 0,0 0 0 0 0,0 1 0 0 0,0-1 0 0 0,0 1 0 0 0,0-1 0 0 0,0 1 0 0 0,0-1 0 0 0,0 1 0 0 0,-1 0 0 0 0,1-1 0 0 0,0 1 0 0 0,0-1 0 0 0,-1 1 0 0 0,1-1 0 0 0,0 1 0 0 0,-1-1 0 0 0,1 1 0 0 0,0 0 0 0 0,-1-1 0 0 0,1 1 0 0 0,-1 0 0 0 0,0-1 0 0 0,-6 0 27 0 0,-1 1 0 0 0,0 0 0 0 0,0 1 0 0 0,1-1 0 0 0,-1 2 0 0 0,1-1 0 0 0,-1 1 0 0 0,1 0 0 0 0,-14 5 0 0 0,-4 5-12 0 0,-33 19 0 0 0,52-27-23 0 0,0 0 0 0 0,0 0 0 0 0,0 0 0 0 0,1 1 0 0 0,0-1 0 0 0,-8 11 0 0 0,11-14 0 0 0,0 1 0 0 0,1 0 0 0 0,-1 0 0 0 0,1 0 0 0 0,0 0 0 0 0,-1 0 0 0 0,1 1 0 0 0,0-1 0 0 0,0 0 0 0 0,1 0 0 0 0,-2 5 0 0 0,0 1 0 0 0,0-4 0 0 0,-6 14 0 0 0,7-15-1 0 0,0 0-1 0 0,0-1 1 0 0,0 1-1 0 0,1 0 1 0 0,-1 0 0 0 0,1-1-1 0 0,0 1 1 0 0,0 0 0 0 0,0 5-1 0 0,1-5-8 0 0,0 1-1 0 0,1 0 1 0 0,-1 0 0 0 0,1 0-1 0 0,0-1 1 0 0,0 1 0 0 0,0-1-1 0 0,0 0 1 0 0,6 6 0 0 0,-5-6 6 0 0,0 1 1 0 0,1-1-1 0 0,0 0 1 0 0,0 0-1 0 0,0-1 1 0 0,0 1-1 0 0,0-1 1 0 0,0 0-1 0 0,0 0 0 0 0,1 0 1 0 0,-1-1-1 0 0,1 1 1 0 0,7 0-1 0 0,-2 0-1 0 0,-1-1-1 0 0,1 0 1 0 0,0-1-1 0 0,0 0 1 0 0,16-2-1 0 0,4-2 6 0 0,-11 1 0 0 0,-1 0 0 0 0,0-1 0 0 0,1 0 0 0 0,29-13 0 0 0,-44 16 15 0 0,-3 1-11 0 0,1 0 0 0 0,-1-1 0 0 0,0 1 0 0 0,0 0 0 0 0,0-1 0 0 0,0 1 0 0 0,0-1 0 0 0,0 1 0 0 0,0-1 0 0 0,0 1 0 0 0,0-1 0 0 0,-1 0 0 0 0,1 1 0 0 0,1-2 0 0 0,0 1 17 0 0,-2 1-112 0 0,0 0-9 0 0,0 0-106 0 0,0 0-492 0 0,-16-8-4408 0 0,12 5 875 0 0,2 3-4073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4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9671 0 0,'0'0'440'0'0,"0"0"-5"0"0,-2 0-279 0 0,1 0 427 0 0,0 0-1 0 0,0 0 1 0 0,1 0 0 0 0,-1 0 0 0 0,0 0-1 0 0,0-1 1 0 0,0 1 0 0 0,0 0 0 0 0,1-1-1 0 0,-1 1 1 0 0,0 0 0 0 0,0-1-1 0 0,1 1 1 0 0,-2-2 0 0 0,2 2-500 0 0,0 0-1 0 0,0 0 1 0 0,0-1 0 0 0,0 1 0 0 0,0 0 0 0 0,0 0-1 0 0,0-1 1 0 0,0 1 0 0 0,1 0 0 0 0,-1 0-1 0 0,0-1 1 0 0,0 1 0 0 0,0 0 0 0 0,0 0-1 0 0,1 0 1 0 0,-1 0 0 0 0,0-1 0 0 0,0 1 0 0 0,1 0-1 0 0,-1 0 1 0 0,0 0 0 0 0,0 0 0 0 0,1 0-1 0 0,-1 0 1 0 0,0-1 0 0 0,0 1 0 0 0,1 0 0 0 0,-1 0-1 0 0,28-8-734 0 0,-26 8 1499 0 0,30-8 228 0 0,0 2 1 0 0,47-3-1 0 0,67 6 91 0 0,-135 3-1101 0 0,2 0 6 0 0,-2-1-6 0 0,-9 1-46 0 0,-2 0-191 0 0,0 0-86 0 0,0 0-19 0 0,0 0 66 0 0,0 0 293 0 0,0 0 128 0 0,0 0 22 0 0,-2-1-93 0 0,-9 1-1114 0 0,-1-1 0 0 0,1 2 0 0 0,0-1 0 0 0,-22 5 1 0 0,19-2-708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5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5983 0 0,'0'0'464'0'0,"0"0"10"0"0,0 0 1176 0 0,0 0 550 0 0,0 0 111 0 0,2 1-162 0 0,2 2-1659 0 0,0-2-1 0 0,1 1 1 0 0,-1 0-1 0 0,1-1 1 0 0,-1 0-1 0 0,1 0 1 0 0,-1 0-1 0 0,1 0 1 0 0,0-1-1 0 0,-1 0 1 0 0,1 0-1 0 0,0 0 1 0 0,7-2-1 0 0,13-2 921 0 0,28-8 1 0 0,-41 9-1288 0 0,-10 2-40 0 0,0 1-16 0 0,8-5-70 0 0,-1 1-395 0 0,1 0-111 0 0,-6 5-997 0 0,-4-1 239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5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28 3679 0 0,'0'0'167'0'0,"0"0"224"0"0,0 0 835 0 0,0 0 365 0 0,0 0 69 0 0,2 0-108 0 0,2-3-252 0 0,-4-1 5979 0 0,-5 1 207 0 0,0 0-5818 0 0,1 1-4396 0 0,2 2 2856 0 0,2 0 0 0 0,-1-1-85 0 0,-1 0-1 0 0,0 0 1 0 0,0 0-1 0 0,-1 1 1 0 0,1-1-1 0 0,0 1 1 0 0,-4-1 0 0 0,3 1-24 0 0,-7-2 113 0 0,0 0 0 0 0,-1 1 0 0 0,-20 0 0 0 0,5 0 4 0 0,14 1-58 0 0,1 1 0 0 0,-21 3-1 0 0,7-1 21 0 0,-43 10-18 0 0,-84 15 13 0 0,68-9-61 0 0,74-18-32 0 0,-23 7 0 0 0,21-3 0 0 0,3-2-11 0 0,9-3 9 0 0,0 0 0 0 0,0 0-1 0 0,0 0 1 0 0,0 0 0 0 0,0 0-1 0 0,0 0 1 0 0,0 0-1 0 0,0 0 1 0 0,0 0 0 0 0,0 0-1 0 0,0 0 1 0 0,0 0 0 0 0,0 0-1 0 0,0 0 1 0 0,0 0-1 0 0,0 0 1 0 0,0 0 0 0 0,0 0-1 0 0,0 0 1 0 0,0 0 0 0 0,0 0-1 0 0,0 0 1 0 0,22 3-22 0 0,1 1 1 0 0,39 11-1 0 0,-4-2 24 0 0,-38-8 0 0 0,31 5 0 0 0,3 1 0 0 0,-25-5 32 0 0,-6-3 12 0 0,-21-2 16 0 0,-1-1-51 0 0,-1 0-1 0 0,1 0 1 0 0,0 1 0 0 0,0-1-1 0 0,-1 0 1 0 0,1 1 0 0 0,0-1-1 0 0,0 1 1 0 0,-1-1 0 0 0,1 0 0 0 0,0 1-1 0 0,-1 0 1 0 0,1-1 0 0 0,-1 1-1 0 0,1-1 1 0 0,-1 1 0 0 0,1 0-1 0 0,-1-1 1 0 0,1 1 0 0 0,-1 0-1 0 0,0-1 1 0 0,1 1 0 0 0,-1 0-1 0 0,0 0 1 0 0,1-1 0 0 0,-1 1-1 0 0,0 0 1 0 0,0 0 0 0 0,0 1-1 0 0,1 0 11 0 0,-1 0 0 0 0,0 0 0 0 0,0 0-1 0 0,0 0 1 0 0,0 0 0 0 0,0 0 0 0 0,0 0-1 0 0,0 0 1 0 0,-1 1 0 0 0,1-1 0 0 0,-1 2-1 0 0,-2 1 14 0 0,0 0-1 0 0,0 0 0 0 0,0 0 0 0 0,0-1 1 0 0,-1 1-1 0 0,0-1 0 0 0,0 0 0 0 0,0 0 1 0 0,0 0-1 0 0,0-1 0 0 0,-1 1 0 0 0,0-1 1 0 0,-5 3-1 0 0,-77 50 155 0 0,29-16-96 0 0,17-11-49 0 0,19-14-41 0 0,2 0 0 0 0,0 1 0 0 0,-29 29 0 0 0,42-36 0 0 0,-1 0 0 0 0,1-3-11 0 0,5-3-31 0 0,0 5 19 0 0,6 2-25 0 0,6-3 36 0 0,-8-6 12 0 0,12 1 0 0 0,10-1 0 0 0,-1 0 0 0 0,0-1 0 0 0,-1-1 0 0 0,1-1 0 0 0,24-6 0 0 0,39-4 76 0 0,-75 9-41 0 0,26-3 107 0 0,-26 5-118 0 0,-8 1 43 0 0,-3 0 10 0 0,0 0-10 0 0,0 0-2 0 0,0 0 5 0 0,0 0-33 0 0,0 0-106 0 0,3-3-222 0 0,-3 2 262 0 0,0 1 0 0 0,1 0 0 0 0,-1 0 0 0 0,0 0 0 0 0,1 0 0 0 0,-1 0 0 0 0,0-1 0 0 0,0 1 0 0 0,1 0 0 0 0,-1 0 0 0 0,0-1 0 0 0,0 1 0 0 0,1 0 0 0 0,-1 0 0 0 0,0-1 0 0 0,0 1 0 0 0,0 0 0 0 0,1 0 0 0 0,-1-1 1 0 0,0 1-1 0 0,0 0 0 0 0,0-1 0 0 0,0 1 0 0 0,0 0 0 0 0,0-1 0 0 0,0 1 0 0 0,0 0 0 0 0,0-1 0 0 0,0 0 0 0 0,0-1-295 0 0,-1 1 147 0 0,1 0 0 0 0,-1 0 0 0 0,1-1 0 0 0,0 1 0 0 0,0-1 0 0 0,-1 1 0 0 0,1 0-1 0 0,0-1 1 0 0,0 1 0 0 0,0 0 0 0 0,0-1 0 0 0,1 1 0 0 0,-1-1 0 0 0,0 1 0 0 0,1-2-1 0 0,4-7-2015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5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39 3679 0 0,'0'0'167'0'0,"0"-2"-7"0"0,0-4 2776 0 0,0 1 0 0 0,-1-1 0 0 0,-1-10 0 0 0,-1 13 1954 0 0,1 13-3859 0 0,-18 211 228 0 0,15-100-1142 0 0,7-93-105 0 0,-2-17 47 0 0,0-9 9 0 0,0-2 12 0 0,0 0 8 0 0,0 0-14 0 0,0 0 13 0 0,0 0-12 0 0,0 0-10 0 0,0 0-1 0 0,0 0 5 0 0,0 0 22 0 0,0 0 5 0 0,0 0 0 0 0,10-5 72 0 0,-7 3-138 0 0,-1 0 0 0 0,1-1-1 0 0,-1 0 1 0 0,1 1 0 0 0,2-5-1 0 0,6-7 73 0 0,57-64 90 0 0,-48 57-140 0 0,-9 9 35 0 0,2 0 1 0 0,-1 0-1 0 0,1 1 1 0 0,15-9-1 0 0,-17 13-8 0 0,-4 2-6 0 0,0 1 0 0 0,0 0 0 0 0,0 0 0 0 0,0 1 0 0 0,1 0 0 0 0,-1 0 0 0 0,15-3 0 0 0,-20 6 7 0 0,2 2 30 0 0,-4-2-101 0 0,1 0 1 0 0,-1 0-1 0 0,0 0 1 0 0,1 0-1 0 0,-1 0 1 0 0,0 0-1 0 0,0 0 1 0 0,1 0-1 0 0,-1 0 1 0 0,0 0-1 0 0,1 0 1 0 0,-1 0-1 0 0,0 0 1 0 0,0 1-1 0 0,1-1 1 0 0,-1 0-1 0 0,0 0 1 0 0,1 0-1 0 0,-1 0 1 0 0,0 1-1 0 0,0-1 1 0 0,0 0-1 0 0,1 0 1 0 0,-1 1-1 0 0,0-1 1 0 0,0 0-1 0 0,0 0 1 0 0,0 1-1 0 0,1-1 1 0 0,-1 3 10 0 0,1-1 0 0 0,-1 0 1 0 0,0 1-1 0 0,0-1 0 0 0,0 1 1 0 0,0-1-1 0 0,0 0 0 0 0,0 1 0 0 0,-1-1 1 0 0,1 0-1 0 0,-1 1 0 0 0,0-1 1 0 0,0 0-1 0 0,-1 3 0 0 0,0-1 5 0 0,0 0 1 0 0,-1 0-1 0 0,0 0 0 0 0,1 0 0 0 0,-2-1 0 0 0,-5 6 0 0 0,-1 0-2 0 0,-1-1-1 0 0,-1 0 0 0 0,1-1 0 0 0,-15 7 1 0 0,11-8 13 0 0,-13 1-19 0 0,24-5-17 0 0,-15 3 0 0 0,8-3 0 0 0,0-2 0 0 0,3-4-11 0 0,6 4-42 0 0,2 0-14 0 0,0 0-9 0 0,0 0 4 0 0,2 2 18 0 0,1 3 44 0 0,0 0 1 0 0,0 0 0 0 0,-1 0-1 0 0,0 1 1 0 0,0-1 0 0 0,0 1-1 0 0,1 5 1 0 0,0 5 9 0 0,-1-13 0 0 0,1 0 0 0 0,1 13 0 0 0,-2-4 0 0 0,4-4-11 0 0,-5-6 9 0 0,8 6-28 0 0,10-2 10 0 0,-11-5 19 0 0,-6 0-11 0 0,0 0 0 0 0,0 0-1 0 0,0-1 1 0 0,0 1 0 0 0,-1-1 0 0 0,1 0 0 0 0,0 0-1 0 0,0 0 1 0 0,0 0 0 0 0,0 0 0 0 0,0 0-1 0 0,0 0 1 0 0,0 0 0 0 0,0-1 0 0 0,3 0 0 0 0,-2 0-41 0 0,-1 0-50 0 0,-2 1-127 0 0,15-3-789 0 0,-13 2 636 0 0,2 1-4 0 0,1-3-3897 0 0,6-2-3094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5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8751 0 0,'0'0'674'0'0,"1"-1"-145"0"0,5-6 1846 0 0,-1 0-1 0 0,-1-1 1 0 0,0 1-1 0 0,5-11 1 0 0,2-4 197 0 0,-10 20-1936 0 0,-1 2-151 0 0,4-9 2138 0 0,-13 26-2454 0 0,4-6-89 0 0,-1 1-1 0 0,-6 22 1 0 0,10-30-80 0 0,-1 18-12 0 0,3-11-53 0 0,0-9-43 0 0,0-1 78 0 0,0-1 0 0 0,0 1 0 0 0,0 0 0 0 0,0-1 0 0 0,1 1 0 0 0,-1-1 0 0 0,0 1 0 0 0,0 0 0 0 0,1-1 0 0 0,-1 1 0 0 0,0-1 0 0 0,1 1 0 0 0,-1-1 0 0 0,1 1 0 0 0,-1-1 0 0 0,0 1 0 0 0,1-1 0 0 0,-1 1 0 0 0,1-1 0 0 0,-1 0 0 0 0,1 1 0 0 0,0-1 0 0 0,-1 0 0 0 0,1 1 0 0 0,-1-1 0 0 0,2 0 0 0 0,-1 1-100 0 0,1-1 0 0 0,-1 1 0 0 0,1-1 0 0 0,-1 0 0 0 0,1 1 0 0 0,-1-1 0 0 0,1 0-1 0 0,-1 0 1 0 0,3-1 0 0 0,0 1-287 0 0,0-1-1 0 0,0 0 1 0 0,-1 0-1 0 0,1-1 1 0 0,-1 1-1 0 0,1-1 1 0 0,-1 0-1 0 0,6-4 1 0 0,4-4-1338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5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 11975 0 0,'-2'0'923'0'0,"-32"-5"-212"0"0,32 5 1119 0 0,-1 2 1642 0 0,-4-1-2515 0 0,6 0-360 0 0,-19 4 2668 0 0,18-4-2849 0 0,2-1-116 0 0,-8 2 177 0 0,5-1-2872 0 0,3-1 826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5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70 919 0 0,'1'-2'471'0'0,"4"-3"1640"0"0,-3 4 715 0 0,-2 1 146 0 0,1-1-277 0 0,29-27 3488 0 0,-28 27-5711 0 0,7-11 342 0 0,4-6 2937 0 0,-12 17-3462 0 0,-1 1-1 0 0,0 0-12 0 0,0 0-52 0 0,0 0-28 0 0,0 0-4 0 0,0 0-8 0 0,0 0-35 0 0,0 0-18 0 0,0 0-3 0 0,0 0 0 0 0,0 0 0 0 0,0 0 0 0 0,0 0 0 0 0,0 0-11 0 0,0 0-37 0 0,0 2 8 0 0,-9 35 59 0 0,6-26-134 0 0,1 0-1 0 0,0 0 1 0 0,0 0 0 0 0,1 18-1 0 0,0-19-11 0 0,1 28-1 0 0,1-26 0 0 0,-1-11 0 0 0,0-1 0 0 0,0 1 0 0 0,0-1 0 0 0,1 0 0 0 0,-1 1 0 0 0,0-1 0 0 0,0 1 0 0 0,1-1 0 0 0,-1 1 0 0 0,0-1 0 0 0,0 0 0 0 0,1 1 0 0 0,-1-1 0 0 0,0 0 0 0 0,1 1 0 0 0,-1-1 0 0 0,1 0 0 0 0,0 1 0 0 0,1-1-19 0 0,0 0-1 0 0,0 0 1 0 0,0 0 0 0 0,0 0-1 0 0,0 0 1 0 0,0 0-1 0 0,1-1 1 0 0,-1 1 0 0 0,0-1-1 0 0,3-1 1 0 0,22-9-275 0 0,-6 0-1675 0 0,-1-1-1 0 0,28-20 0 0 0,-38 24-6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5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10 919 0 0,'0'-1'1999'0'0,"2"-2"-3965"0"0,0 1 3636 0 0,-1 1 4141 0 0,0 0 5971 0 0,65 7-7507 0 0,-55-5-3971 0 0,17-3 5 0 0,-5 1-282 0 0,-11 0 15 0 0,-4-3-44 0 0,-6 3-85 0 0,-2 1-97 0 0,0 0-37 0 0,0 0-10 0 0,0 0-37 0 0,0 0-149 0 0,0 0-61 0 0,0 0-15 0 0,0 0-44 0 0,0 0-175 0 0,0 0-79 0 0,0 0-10 0 0,-12 3-822 0 0,1-2 911 0 0,10-1 539 0 0,-1 0-1 0 0,1 0 1 0 0,0 0-1 0 0,0 0 1 0 0,0 0-1 0 0,-1 0 1 0 0,1 0-1 0 0,0 1 1 0 0,0-1-1 0 0,0 1 1 0 0,0-1 0 0 0,0 0-1 0 0,0 1 1 0 0,-1 0-1 0 0,1-1 1 0 0,0 1-1 0 0,0 0 1 0 0,-1 0-1 0 0,-15 14-1682 0 0,15-14 1620 0 0,1 1 32 0 0,1-2 301 0 0,-1 0-1 0 0,1 0 1 0 0,0 1-1 0 0,0-1 1 0 0,0 0 0 0 0,-1 0-1 0 0,1 1 1 0 0,0-1-1 0 0,0 0 1 0 0,0 0-1 0 0,0 1 1 0 0,-1-1-1 0 0,1 0 1 0 0,0 1-1 0 0,0-1 1 0 0,0 0-1 0 0,0 0 1 0 0,0 1-1 0 0,0-1 1 0 0,0 0 0 0 0,0 1-1 0 0,0-1 1 0 0,0 0-1 0 0,0 1 1 0 0,0-1-1 0 0,0 0 1 0 0,0 1-1 0 0,0-1 1 0 0,1 0-1 0 0,-1 0 1 0 0,0 1-1 0 0,0-1 1 0 0,0 0 0 0 0,0 1-1 0 0,1-1 1 0 0,-1 0-1 0 0,0 0 1 0 0,0 0-1 0 0,0 1 1 0 0,1-1-1 0 0,-1 0 1 0 0,0 0-1 0 0,1 1 1 0 0,1 0 191 0 0,0 0 0 0 0,0 0 0 0 0,0 0 0 0 0,1 0 0 0 0,-1 0 0 0 0,0 0-1 0 0,4 0 1 0 0,-2 0-43 0 0,0 0-1 0 0,0 0 0 0 0,1 0 0 0 0,-1-1 0 0 0,0 0 1 0 0,1 0-1 0 0,-1 0 0 0 0,0-1 0 0 0,8-1 1 0 0,-9 2-234 0 0,13-10 38 0 0,-14 8-748 0 0,-2 2-2562 0 0,2 0-1119 0 0,8-3-214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19 8031 0 0,'0'0'366'0'0,"0"0"-5"0"0,0 0-100 0 0,0 0 431 0 0,0 0 216 0 0,0 0 42 0 0,2-1-13 0 0,23-16 4468 0 0,-24 17-5298 0 0,0 0-1 0 0,-1 0 1 0 0,1 0-1 0 0,-1 0 1 0 0,1 0 0 0 0,0 0-1 0 0,-1 0 1 0 0,1 0-1 0 0,-1 0 1 0 0,1 0-1 0 0,0 0 1 0 0,-1 0 0 0 0,1 1-1 0 0,-1-1 1 0 0,1 0-1 0 0,-1 0 1 0 0,1 1-1 0 0,-1-1 1 0 0,1 0 0 0 0,-1 1-1 0 0,2 0 1 0 0,5 5 600 0 0,-6-4-618 0 0,0-1-1 0 0,0 1 1 0 0,0-1-1 0 0,0 1 1 0 0,-1-1-1 0 0,1 1 0 0 0,-1-1 1 0 0,1 1-1 0 0,-1 0 1 0 0,1-1-1 0 0,-1 4 1 0 0,1-2 24 0 0,0 4-13 0 0,0-1 0 0 0,-1 1 0 0 0,0-1-1 0 0,0 1 1 0 0,-2 12 0 0 0,1-15-54 0 0,0 0-19 0 0,1 0 0 0 0,-2 0-1 0 0,1-1 1 0 0,0 1 0 0 0,-1 0 0 0 0,-2 4-1 0 0,1-1-10 0 0,2-4 21 0 0,-1 0 1 0 0,1 0 0 0 0,0 0-1 0 0,-1-1 1 0 0,0 1 0 0 0,1 0-1 0 0,-5 3 1 0 0,3-2-14 0 0,-5 6 8 0 0,2-5 12 0 0,-11 2-32 0 0,7-2 22 0 0,0-1 0 0 0,0 0 0 0 0,-15 3 0 0 0,-45 6 79 0 0,47-13-418 0 0,22 0 42 0 0,1 0-599 0 0,0 0-266 0 0,0 0-765 0 0,0 0-3007 0 0,0 0-1286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5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11743 0 0,'0'0'539'0'0,"0"0"-10"0"0,0 0-202 0 0,0 0 398 0 0,2-1 215 0 0,-2 1-728 0 0,1-1 0 0 0,-1 1 0 0 0,0 0 0 0 0,1 0 0 0 0,-1 0 0 0 0,1-1 0 0 0,-1 1-1 0 0,0 0 1 0 0,1 0 0 0 0,-1 0 0 0 0,1 0 0 0 0,-1 0 0 0 0,0 0 0 0 0,1 0 0 0 0,-1 0 0 0 0,1 0 0 0 0,-1 0 0 0 0,1 0-1 0 0,-1 0 1 0 0,0 0 0 0 0,1 0 0 0 0,-1 0 0 0 0,1 1 0 0 0,-1-1 0 0 0,0 0 0 0 0,1 0 0 0 0,0 1 0 0 0,3 6 3201 0 0,-2 1-4573 0 0,-1-1 1303 0 0,0 0-1 0 0,-1-1 1 0 0,0 1 0 0 0,0-1 0 0 0,-1 1 0 0 0,0 0-1 0 0,-2 6 1 0 0,1 6-84 0 0,0-5-4581 0 0,2-14 3060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39:5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85 4607 0 0,'0'0'354'0'0,"0"0"90"0"0,0 0 1244 0 0,0 0 568 0 0,0 0 117 0 0,-5-9 3232 0 0,5 8-5299 0 0,-1 0 0 0 0,1-1 0 0 0,0 1 0 0 0,0 0 0 0 0,0 0 0 0 0,0 0 0 0 0,0 0 0 0 0,0 0 0 0 0,0-1 0 0 0,0 1 0 0 0,0 0 0 0 0,0 0 0 0 0,1 0 0 0 0,-1 0 0 0 0,0 0 0 0 0,1 0 0 0 0,0-2 0 0 0,0 1-88 0 0,1 0-1 0 0,-1 0 1 0 0,1 0-1 0 0,0 0 1 0 0,-1 0-1 0 0,1 1 1 0 0,4-4-1 0 0,-1 2-75 0 0,-1 0 0 0 0,1 1 0 0 0,0-1 0 0 0,0 1 0 0 0,0 0 0 0 0,0 0 0 0 0,7-1 0 0 0,63-12 1566 0 0,-73 14-1666 0 0,0 2-1 0 0,-1-1 1 0 0,1 0 0 0 0,0 0-1 0 0,0 1 1 0 0,0-1 0 0 0,0 1-1 0 0,0-1 1 0 0,-1 1 0 0 0,1 0-1 0 0,2 1 1 0 0,-3-2-27 0 0,1 1 82 0 0,-2-1-1 0 0,2 2 0 0 0,4 4-1 0 0,-4-4-6 0 0,-2 0-1 0 0,0 2-64 0 0,-1 0-1 0 0,1 0 1 0 0,-1 0 0 0 0,0 0-1 0 0,0 0 1 0 0,0 0 0 0 0,-1-1-1 0 0,1 1 1 0 0,-1 0 0 0 0,0-1-1 0 0,0 1 1 0 0,0-1 0 0 0,0 0-1 0 0,-1 1 1 0 0,1-1 0 0 0,-1 0-1 0 0,0 0 1 0 0,0-1 0 0 0,0 1-1 0 0,0-1 1 0 0,-1 1 0 0 0,1-1-1 0 0,-4 2 1 0 0,-50 21 187 0 0,47-19-198 0 0,3 0-25 0 0,18 2-59 0 0,1-1 29 0 0,3-1 32 0 0,-7-2 7 0 0,-5-2 5 0 0,12 10-2 0 0,-12-7 0 0 0,-1-1 0 0 0,12 16 0 0 0,-12-15 0 0 0,3 8 0 0 0,-4-8 0 0 0,-1-1 0 0 0,0 1 0 0 0,0-1 0 0 0,0 1 0 0 0,-2 7 0 0 0,1-3 0 0 0,1-6 0 0 0,-1-1 0 0 0,1 1-1 0 0,-1 0 1 0 0,1-1 0 0 0,-1 1-1 0 0,0 0 1 0 0,0-1 0 0 0,-2 5 0 0 0,2-6 0 0 0,0 0 0 0 0,0 0 1 0 0,1 0-1 0 0,-1 0 0 0 0,0 0 1 0 0,0-1-1 0 0,0 1 0 0 0,0 0 1 0 0,0-1-1 0 0,-2 2 0 0 0,-3 1 10 0 0,6-2-6 0 0,-1 0 0 0 0,0 0 0 0 0,0-1 1 0 0,0 1-1 0 0,0 0 0 0 0,0-1 0 0 0,0 1 0 0 0,-1-1 1 0 0,1 1-1 0 0,0-1 0 0 0,-2 1 0 0 0,-16 5 59 0 0,12-5-345 0 0,1 0-1 0 0,-1 0 1 0 0,0 0-1 0 0,0-1 1 0 0,1 0 0 0 0,-1-1-1 0 0,0 1 1 0 0,1-1 0 0 0,-1 0-1 0 0,0-1 1 0 0,1 0-1 0 0,-1 0 1 0 0,1 0 0 0 0,-9-5-1 0 0,-1 0-1733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0:0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452 185 6767 0 0,'0'0'307'0'0,"0"-2"-6"0"0,1 1-295 0 0,0-1 0 0 0,0 0-1 0 0,0 1 1 0 0,0-1-1 0 0,0 1 1 0 0,0-1-1 0 0,0 1 1 0 0,0 0 0 0 0,0-1-1 0 0,1 1 1 0 0,-1 0-1 0 0,0 0 1 0 0,3-2-1 0 0,-3 3 105 0 0,1-1 0 0 0,-1 0 0 0 0,0 0-1 0 0,0 1 1 0 0,0-1 0 0 0,-1 0-1 0 0,1 0 1 0 0,0 0 0 0 0,0 0 0 0 0,0 0-1 0 0,1-2 1 0 0,3-7 898 0 0,0-1-1 0 0,0 1 1 0 0,-1-1 0 0 0,0 0-1 0 0,0 0 1 0 0,-2-1 0 0 0,4-19-1 0 0,-6 29-830 0 0,0 0 0 0 0,1 1-1 0 0,-1-1 1 0 0,0 0 0 0 0,1 0-1 0 0,0 1 1 0 0,-1-1 0 0 0,1 0-1 0 0,0 1 1 0 0,0-1 0 0 0,0 1-1 0 0,2-3 1 0 0,6-11 2245 0 0,-8 12-2469 0 0,1 3 537 0 0,2 7 2132 0 0,-4-5-2599 0 0,0 0-1 0 0,0 0 1 0 0,0 0-1 0 0,0 0 1 0 0,0 0-1 0 0,0 0 1 0 0,0 0-1 0 0,0 0 1 0 0,-1 0-1 0 0,1-1 1 0 0,-1 1-1 0 0,0 0 1 0 0,1 0-1 0 0,-1 0 1 0 0,0-1-1 0 0,0 1 1 0 0,-2 2-1 0 0,-1 5 30 0 0,-4 16 121 0 0,7-21-144 0 0,0 0 0 0 0,0 1 0 0 0,-1-1 0 0 0,0 0 0 0 0,1 0 1 0 0,-1 0-1 0 0,-4 5 0 0 0,-9 14 77 0 0,1 1-1 0 0,-13 32 1 0 0,20-41-54 0 0,-65 130 150 0 0,-46 105-164 0 0,80-163 53 0 0,-53 90-1 0 0,17-40 125 0 0,69-128-191 0 0,-1-1 40 0 0,5-6 28 0 0,0-1-12 0 0,-4 7-52 0 0,-2-1 31 0 0,4-2 7 0 0,1-3-70 0 0,-11 2 119 0 0,13-4-135 0 0,-1 0 1 0 0,1 0-1 0 0,0 0 0 0 0,0 0 0 0 0,-1 0 0 0 0,1 0 1 0 0,0 0-1 0 0,-1 0 0 0 0,1 0 0 0 0,0 0 1 0 0,-1 0-1 0 0,1 0 0 0 0,0-1 0 0 0,0 1 0 0 0,-1 0 1 0 0,1 0-1 0 0,0 0 0 0 0,0-1 0 0 0,0 1 1 0 0,-1 0-1 0 0,1 0 0 0 0,0-1 0 0 0,0 1 0 0 0,0 0 1 0 0,-1 0-1 0 0,1-1 0 0 0,0 1 0 0 0,0 0 1 0 0,0-1-1 0 0,0 1 0 0 0,0 0 0 0 0,0 0 0 0 0,0-1 1 0 0,0 1-1 0 0,0 0 0 0 0,0-1 0 0 0,0-12-1177 0 0,5 4-1695 0 0,-5 9 1233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0:0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37 108 6911 0 0,'0'0'315'0'0,"0"-2"-7"0"0,8-29 60 0 0,9-27 8300 0 0,-14 50-8714 0 0,1 0 4166 0 0,-1 7-116 0 0,-1 10-2653 0 0,-2 1-1259 0 0,0-1 1 0 0,-1 1-1 0 0,0-1 0 0 0,-1 0 0 0 0,-4 18 1 0 0,-1-2 34 0 0,-24 102 197 0 0,22-93-272 0 0,-5 30 24 0 0,12-41-54 0 0,2-21 31 0 0,0-2-37 0 0,0 0-195 0 0,0 0-58 0 0,1-1-3 0 0,22-31-2727 0 0,-9 8-4560 0 0,-7 7 573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0:0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 9215 0 0,'0'0'422'0'0,"0"0"-13"0"0,0 0 20 0 0,0 0 1061 0 0,0 0 491 0 0,0 0 99 0 0,0 0-116 0 0,0 0-573 0 0,0 0-250 0 0,0 0-48 0 0,0 0-69 0 0,0 0-269 0 0,0 0-121 0 0,0 0-23 0 0,0 0-34 0 0,0 0-129 0 0,0 0-57 0 0,0 0-8 0 0,2 0-26 0 0,33-2 279 0 0,-19 1-264 0 0,30 1 0 0 0,-8 1-89 0 0,-28-1-210 0 0,0 1-1 0 0,-1-1 1 0 0,1 1-1 0 0,-1 1 1 0 0,1 0-1 0 0,10 3 1 0 0,-17-4-47 0 0,-1 1 1 0 0,1-1-1 0 0,-1 1 1 0 0,1 0-1 0 0,-1-1 1 0 0,0 1 0 0 0,0 0-1 0 0,1 0 1 0 0,-1 1-1 0 0,2 2 1 0 0,-3-4 58 0 0,1 13 91 0 0,-2-11-155 0 0,1-1 0 0 0,-2 1 0 0 0,1 0 0 0 0,0 0 0 0 0,0 0 0 0 0,-1-1 0 0 0,0 1-1 0 0,1 0 1 0 0,-1 0 0 0 0,0-1 0 0 0,-1 1 0 0 0,1-1 0 0 0,0 1 0 0 0,-1-1 0 0 0,1 0 0 0 0,-1 1 0 0 0,0-1 0 0 0,-3 3 0 0 0,-3 3 56 0 0,-1 0 0 0 0,0-1 0 0 0,-13 8 0 0 0,4-3 5 0 0,5-3-37 0 0,-2 0 0 0 0,-22 10-1 0 0,24-14-17 0 0,0 2 1 0 0,0 0-1 0 0,0 0 0 0 0,1 1 0 0 0,1 1 0 0 0,-20 17 0 0 0,25-18-27 0 0,5 1 0 0 0,7 0 0 0 0,-3-7 3 0 0,-1-1 0 0 0,0 1 0 0 0,1-1 0 0 0,-1 0 0 0 0,1 0 0 0 0,0 1 0 0 0,0-2 0 0 0,-1 1 1 0 0,1 0-1 0 0,0-1 0 0 0,0 1 0 0 0,0-1 0 0 0,3 0 0 0 0,6 0 31 0 0,23-3 0 0 0,-10 0-17 0 0,-4 1-7 0 0,132-12 119 0 0,-142 13-76 0 0,-7 0 0 0 0,4-1-107 0 0,-6 1-293 0 0,-2 1-150 0 0,0 0-1278 0 0,0 0-5195 0 0,0 0-2224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0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89 10135 0 0,'0'0'464'0'0,"0"0"-9"0"0,0-2-223 0 0,-16-48 4301 0 0,6 14 5050 0 0,8 36-9434 0 0,1 1-148 0 0,-1-1 0 0 0,1 0 0 0 0,-1 1 0 0 0,1 0 0 0 0,0-1 0 0 0,-1 1 0 0 0,1 0 0 0 0,0-1 0 0 0,0 1 0 0 0,-1 0 1 0 0,1 0-1 0 0,0 0 0 0 0,0 0 0 0 0,0 0 0 0 0,0 1 0 0 0,0-1 0 0 0,0 0 0 0 0,0 2 0 0 0,-9 23-4 0 0,8-19 2 0 0,-34 127 1 0 0,8-26 0 0 0,18-75 0 0 0,-2 9 0 0 0,-9 48 0 0 0,15-70 610 0 0,4-17-481 0 0,1 0 0 0 0,0 0 1 0 0,0 0-1 0 0,0 0 0 0 0,1 0 0 0 0,-1 0 1 0 0,1 0-1 0 0,-1 0 0 0 0,1 0 1 0 0,0 5-1 0 0,3-2-113 0 0,3 0-16 0 0,-6-6 0 0 0,1 1 0 0 0,-1-1 0 0 0,1 1 0 0 0,0-1 0 0 0,-1 1 0 0 0,1-1 0 0 0,0 0 0 0 0,-1 0 0 0 0,1 1 0 0 0,0-1 0 0 0,0 0 0 0 0,-1 0 0 0 0,1 0 0 0 0,0 1 0 0 0,0-1 0 0 0,-1 0 0 0 0,1 0 0 0 0,0 0 0 0 0,1-1 0 0 0,1 1 0 0 0,-1 1 0 0 0,0-1 0 0 0,1 0 0 0 0,-1 1 0 0 0,0-1 0 0 0,0 0 0 0 0,1 0 0 0 0,-1 0 0 0 0,0 0 0 0 0,3-1 0 0 0,26-2 0 0 0,15 1 0 0 0,-38 1 0 0 0,4-5 0 0 0,1 3 0 0 0,-6 3-64 0 0,-6 0-273 0 0,5 5-373 0 0,-4-4-5623 0 0,-2-1-1175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0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191 116 13823 0 0,'0'0'315'0'0,"7"-5"426"0"0,-4 3-652 0 0,1-1-1 0 0,-1 0 1 0 0,0 0 0 0 0,-1 0-1 0 0,1 0 1 0 0,0 0-1 0 0,-1 0 1 0 0,0-1-1 0 0,4-6 1 0 0,-5 7 415 0 0,0 0-1 0 0,0 0 1 0 0,0 0 0 0 0,0 0 0 0 0,0 0 0 0 0,-1 0-1 0 0,1-5 1 0 0,-1 6-261 0 0,0 0 0 0 0,0 0 0 0 0,0 0 0 0 0,-1 0 0 0 0,1 0 1 0 0,-1 0-1 0 0,1 0 0 0 0,-1 0 0 0 0,0 0 0 0 0,0 0 0 0 0,0 0 0 0 0,0 0 0 0 0,0 1 0 0 0,0-1 0 0 0,0 0 0 0 0,-2-1 0 0 0,2 2 269 0 0,-7-2 444 0 0,2 1-867 0 0,0 1 0 0 0,1 0 0 0 0,-1 0-1 0 0,0 0 1 0 0,0 1 0 0 0,0-1 0 0 0,0 1-1 0 0,0 1 1 0 0,1-1 0 0 0,-1 1 0 0 0,0 0 0 0 0,0 0-1 0 0,0 1 1 0 0,1 0 0 0 0,-1 0 0 0 0,1 0 0 0 0,0 1-1 0 0,-1-1 1 0 0,1 1 0 0 0,0 0 0 0 0,0 1 0 0 0,1-1-1 0 0,-1 1 1 0 0,-7 9 0 0 0,-2 4-89 0 0,9-11 0 0 0,-1 0 0 0 0,1 1 0 0 0,0-1 0 0 0,1 1 0 0 0,0 1 0 0 0,0-1 0 0 0,-3 10 0 0 0,3-7 0 0 0,1-1 0 0 0,1 1 0 0 0,0 0 0 0 0,0 0 0 0 0,1-1 0 0 0,0 13 0 0 0,1-20 0 0 0,1 1 0 0 0,-1-1 0 0 0,0 0 0 0 0,1 1 0 0 0,-1-1 0 0 0,1 0 0 0 0,-1 0 0 0 0,1 0 0 0 0,0 0 0 0 0,0 0 0 0 0,0 0 0 0 0,0 0 0 0 0,1 0 0 0 0,-1 0 0 0 0,0 0 0 0 0,1 0 0 0 0,0-1 0 0 0,-1 1 0 0 0,1 0 0 0 0,0-1 0 0 0,0 0 0 0 0,-1 1 0 0 0,1-1 0 0 0,0 0 0 0 0,0 0 0 0 0,1 0 0 0 0,-1 0 0 0 0,0-1 0 0 0,0 1 0 0 0,0 0 0 0 0,1-1 0 0 0,2 1 0 0 0,1 0 0 0 0,1 0 0 0 0,-1 0 0 0 0,1-1 0 0 0,-1 0 0 0 0,1 0 0 0 0,-1 0 0 0 0,1-1 0 0 0,-1 0 0 0 0,1 0 0 0 0,7-3 0 0 0,3-1 0 0 0,0-1 0 0 0,-1-1 0 0 0,0 0 0 0 0,0-1 0 0 0,26-18 0 0 0,6-4 0 0 0,-48 30 0 0 0,0 1 0 0 0,0-1 0 0 0,0 0 0 0 0,0 0 0 0 0,0 1 0 0 0,0-1 0 0 0,0 0 0 0 0,0 0 0 0 0,0 0 0 0 0,0 1 0 0 0,0-1 0 0 0,0 0 0 0 0,0 0 0 0 0,0 1 0 0 0,0-1 0 0 0,0 0 0 0 0,0 0 0 0 0,0 0 0 0 0,1 1 0 0 0,-1-1 0 0 0,0 0 0 0 0,0 0 0 0 0,0 0 0 0 0,0 1 0 0 0,0-1 0 0 0,1 0 0 0 0,-1 0 0 0 0,0 0 0 0 0,0 0 0 0 0,0 1 0 0 0,0-1 0 0 0,1 0 0 0 0,-1 0 0 0 0,0 0 0 0 0,0 0 0 0 0,0 0 0 0 0,1 0 0 0 0,-1 0 0 0 0,0 0 0 0 0,0 0 0 0 0,1 0 0 0 0,-1 0 0 0 0,0 0 0 0 0,0 0 0 0 0,0 0 0 0 0,1 0 0 0 0,-1 0 0 0 0,0 0 0 0 0,0 0 0 0 0,1 0 0 0 0,-1 0 0 0 0,0 0 0 0 0,0 0 0 0 0,0 0 0 0 0,1 0 0 0 0,-1 0 0 0 0,0 0 0 0 0,0 0 0 0 0,0-1 0 0 0,1 1 0 0 0,-1 0 0 0 0,0 0 0 0 0,0 0 0 0 0,0 0 0 0 0,0-1 0 0 0,1 1 0 0 0,-1 0 0 0 0,-2 38 0 0 0,1-30 0 0 0,0 0 0 0 0,1 15 0 0 0,1-11 9 0 0,-1-9-18 0 0,0-1 1 0 0,0 1 0 0 0,0-1 0 0 0,1 1-1 0 0,-1 0 1 0 0,1-1 0 0 0,0 1 0 0 0,0-1-1 0 0,0 0 1 0 0,0 1 0 0 0,3 3 0 0 0,-2-2-35 0 0,-1-3-653 0 0,4 6-2770 0 0,-4-6-5063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0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21 114 8287 0 0,'0'0'382'0'0,"-4"-8"126"0"0,-2-12 938 0 0,-5-26 0 0 0,11 45-456 0 0,0-8 985 0 0,1-4-958 0 0,0-3 4811 0 0,11 30-4360 0 0,-3 1-1414 0 0,0 0 0 0 0,-1 1 0 0 0,-1-1 0 0 0,8 26 0 0 0,7 18 1288 0 0,-13-40-1255 0 0,0 1 0 0 0,1-2 0 0 0,1 1 0 0 0,1-1-1 0 0,0-1 1 0 0,20 21 0 0 0,2 0-87 0 0,-33-36 3 0 0,12 17-97 0 0,-11-16 52 0 0,-1-2-654 0 0,-1-1-258 0 0,0 0-920 0 0,0-2-3643 0 0,-2-5-1565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0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7 15663 0 0,'0'0'356'0'0,"0"0"50"0"0,0 0 20 0 0,0-1-42 0 0,-2-3-180 0 0,1 2 176 0 0,1 2 107 0 0,-14 17 1468 0 0,-16 26 1017 0 0,8-8-2710 0 0,-32 40 288 0 0,-54 69 972 0 0,41-66-1522 0 0,16-21 0 0 0,-43 65 0 0 0,93-121-56 0 0,1 0 0 0 0,-1 0 0 0 0,1-1 0 0 0,-1 1 0 0 0,1 0 0 0 0,-1 0 0 0 0,1 0 0 0 0,-1 0 0 0 0,1 0 0 0 0,0 0 0 0 0,0 0 0 0 0,-1 0 0 0 0,1 0 0 0 0,0 0 0 0 0,0 0 0 0 0,0 0 0 0 0,0 2 0 0 0,0-3-41 0 0,1 0 0 0 0,-1 1 1 0 0,0-1-1 0 0,1 1 0 0 0,-1-1 1 0 0,0 0-1 0 0,1 1 0 0 0,-1-1 1 0 0,0 0-1 0 0,1 1 0 0 0,-1-1 1 0 0,1 0-1 0 0,-1 1 0 0 0,0-1 1 0 0,1 0-1 0 0,-1 0 0 0 0,1 0 0 0 0,-1 1 1 0 0,1-1-1 0 0,-1 0 0 0 0,1 0 1 0 0,-1 0-1 0 0,2 0 1 0 0,1 0-525 0 0,1 0 1 0 0,0 0 0 0 0,-1 0 0 0 0,1-1 0 0 0,0 1 0 0 0,5-3 0 0 0,21-8-1416 0 0,3-6-11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0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13823 0 0,'0'0'315'0'0,"0"0"45"0"0,0 0 21 0 0,0 0-49 0 0,2 0-220 0 0,2 0 169 0 0,1 0 0 0 0,-1 0 1 0 0,1 0-1 0 0,0-1 0 0 0,-1 1 0 0 0,1-1 0 0 0,-1-1 0 0 0,1 1 0 0 0,-1 0 0 0 0,0-1 0 0 0,1 0 0 0 0,-1 0 1 0 0,0 0-1 0 0,0-1 0 0 0,0 1 0 0 0,-1-1 0 0 0,1 0 0 0 0,5-6 0 0 0,2-2 474 0 0,-1 0 0 0 0,-1 0 0 0 0,0-1 0 0 0,14-23 0 0 0,-10 6 385 0 0,-7 12-1080 0 0,-5 16 311 0 0,-1 1 117 0 0,0 0 21 0 0,0 0-66 0 0,-8 16-278 0 0,2-3-165 0 0,0 1 0 0 0,1-1 0 0 0,0 1 0 0 0,1 0 0 0 0,1 1 0 0 0,0-1 0 0 0,1 1 0 0 0,0-1 0 0 0,2 1 0 0 0,0 20 0 0 0,1-25 0 0 0,-3-1 0 0 0,2 0 0 0 0,3-1-133 0 0,-2-6-563 0 0,-1-2-258 0 0,0 0-56 0 0,0 0-149 0 0,0 0-573 0 0,0 0-253 0 0,2-3-51 0 0,10-10-11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11975 0 0,'0'0'547'0'0,"0"0"-11"0"0,2-1-344 0 0,9-7 8288 0 0,3 1-5441 0 0,3 1-4356 0 0,11 0-5134 0 0,-7 4-863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1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15663 0 0,'0'0'356'0'0,"0"0"50"0"0,0 0 20 0 0,0 0-42 0 0,2 2-250 0 0,3 4 107 0 0,1 1 1 0 0,-1 0 0 0 0,0 0 0 0 0,-1 0-1 0 0,1 1 1 0 0,-2-1 0 0 0,1 1 0 0 0,-1 0 0 0 0,0 0-1 0 0,-1 1 1 0 0,1-1 0 0 0,-2 0 0 0 0,1 1-1 0 0,-1 0 1 0 0,-1-1 0 0 0,0 15 0 0 0,0-12 50 0 0,-1-1 0 0 0,-1 1 0 0 0,0-1 0 0 0,0 0 0 0 0,-1 0 0 0 0,0 0 0 0 0,0 0 0 0 0,-1 0 0 0 0,-1-1 0 0 0,0 1 0 0 0,0-1 0 0 0,-1 0 0 0 0,-10 12 0 0 0,4-9-2229 0 0,-9 3-5300 0 0,15-13 155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1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21191 0 0,'0'0'480'0'0,"0"0"67"0"0,0 0 31 0 0,0 0-56 0 0,3 0-341 0 0,0 0-168 0 0,15-4-6 0 0,28-4-2800 0 0,-31 6 1770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1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17503 0 0,'0'0'803'0'0,"0"0"-18"0"0,9 2-13 0 0,-5-2-540 0 0,-1-1 0 0 0,1 1 0 0 0,0-1 0 0 0,-1 1 0 0 0,1-1 0 0 0,0 0 0 0 0,-1 0 0 0 0,5-3 0 0 0,26-13 1171 0 0,-29 15-1495 0 0,1-1 0 0 0,0 1 0 0 0,0 0 0 0 0,0 0 1 0 0,6 0-1 0 0,10-3-5660 0 0,-5-2-1564 0 0</inkml:trace>
  <inkml:trace contextRef="#ctx0" brushRef="#br0" timeOffset="1">438 43 4607 0 0,'0'0'200'0'0,"0"0"48"0"0,8-11-248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1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15663 0 0,'-5'3'159'0'0,"0"0"-1"0"0,0 0 1 0 0,1 1 0 0 0,-1-1-1 0 0,1 1 1 0 0,0 1-1 0 0,0-1 1 0 0,0 0-1 0 0,1 1 1 0 0,-4 6 0 0 0,-8 9 1092 0 0,-33 48 5421 0 0,43-62-6174 0 0,-14 24 1264 0 0,16-22-1762 0 0,0-1-61 0 0,3-5-265 0 0,0-2-140 0 0,0 0-41 0 0,0 0-5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1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0,'0'0'439'0'0,"0"0"62"0"0,0 0 33 0 0,0 0-65 0 0,0 0-237 0 0,0 0 156 0 0,0 0 100 0 0,0 0 21 0 0,0 0 71 0 0,0 10 1276 0 0,1 16-1432 0 0,1 0 0 0 0,1 0 1 0 0,1-1-1 0 0,2 1 0 0 0,14 42 0 0 0,60 117 457 0 0,-80-185-876 0 0,31 55-1112 0 0,-25-45 1107 0 0,1-6-140 0 0,-5-4-90 0 0,-1-1 1 0 0,0 1-1 0 0,0 0 0 0 0,0-1 0 0 0,1 1 1 0 0,-1-1-1 0 0,0 1 0 0 0,0-1 0 0 0,0 0 1 0 0,0 1-1 0 0,0-1 0 0 0,0 0 0 0 0,0 0 1 0 0,1-1-1 0 0,-1 1-535 0 0,7-8-7764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1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19351 0 0,'-18'3'439'0'0,"15"-3"62"0"0,3 0 33 0 0,0 0-65 0 0,0 0-237 0 0,0 0 156 0 0,-1 4-149 0 0,1-1 0 0 0,-1 0 0 0 0,0 0 0 0 0,-1 1-1 0 0,1-1 1 0 0,0 0 0 0 0,-1 0 0 0 0,0 0 0 0 0,-2 3 0 0 0,-3 5 805 0 0,-4 7-603 0 0,-1 0 0 0 0,0-2-1 0 0,-19 20 1 0 0,-7 10 40 0 0,-94 112-481 0 0,97-121 0 0 0,21-24 0 0 0,0 2 0 0 0,-13 18 0 0 0,25-30-24 0 0,-1 2-379 0 0,-1-1-1 0 0,1 1 1 0 0,1 1-1 0 0,-1-1 0 0 0,-2 6 1 0 0,5-10 282 0 0,-1 1 0 0 0,1-1 0 0 0,0 0 0 0 0,0 1 1 0 0,-1-1-1 0 0,1 1 0 0 0,0-1 0 0 0,0 1 0 0 0,1-1 1 0 0,-1 0-1 0 0,0 1 0 0 0,0-1 0 0 0,1 1 0 0 0,-1-1 0 0 0,0 0 1 0 0,1 1-1 0 0,0-1 0 0 0,-1 0 0 0 0,1 0 0 0 0,0 1 1 0 0,-1-1-1 0 0,1 0 0 0 0,0 0 0 0 0,0 0 0 0 0,2 2 0 0 0,8 4-1924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1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19351 0 0,'0'0'439'0'0,"0"0"62"0"0,0 0 33 0 0,0 0-65 0 0,0 0-169 0 0,0 0 442 0 0,0 0 229 0 0,2-1 42 0 0,0-1-800 0 0,-1-1 0 0 0,1 1-1 0 0,-1 0 1 0 0,0-1 0 0 0,0 1-1 0 0,1-1 1 0 0,-2 1-1 0 0,1-1 1 0 0,0 0 0 0 0,0-2-1 0 0,6-16 572 0 0,2 5-563 0 0,0 1 0 0 0,1 1-1 0 0,17-20 1 0 0,-12 16 508 0 0,-5 6-607 0 0,1 2-1 0 0,0-1 1 0 0,1 2-1 0 0,21-14 1 0 0,-31 21-122 0 0,0 1 0 0 0,0-1 0 0 0,1 1 0 0 0,-1-1 0 0 0,1 1 0 0 0,-1 0 0 0 0,1 0 0 0 0,0 0 0 0 0,-1 0 0 0 0,1 1 0 0 0,3-1 0 0 0,-6 1 0 0 0,1-1 0 0 0,-1 1 0 0 0,1 0 0 0 0,-1 0 0 0 0,1 0 0 0 0,-1 0 0 0 0,1 0 0 0 0,-1 0 0 0 0,1 0 0 0 0,0 0 0 0 0,-1 0 0 0 0,1 0 0 0 0,-1 0 0 0 0,1 0 0 0 0,-1 0 0 0 0,1 0 0 0 0,-1 1 0 0 0,1-1 0 0 0,-1 0 0 0 0,1 0 0 0 0,-1 1 0 0 0,1-1 0 0 0,-1 0 0 0 0,1 1 0 0 0,-1-1 0 0 0,0 0 0 0 0,1 1 0 0 0,-1-1 0 0 0,1 0 0 0 0,-1 1 0 0 0,0-1 0 0 0,0 1 0 0 0,1-1 0 0 0,-1 2 0 0 0,1-1 0 0 0,1 2 0 0 0,1 1 0 0 0,-1-1 0 0 0,0 1 0 0 0,-1 0 0 0 0,1-1 0 0 0,-1 1 0 0 0,1 0 0 0 0,-1 0 0 0 0,0 0 0 0 0,-1 0 0 0 0,2 7 0 0 0,-2 6 0 0 0,-1 26 0 0 0,0-14 0 0 0,1-20 0 0 0,0-9 0 0 0,0 1 0 0 0,0-1 0 0 0,0 0 0 0 0,0 0 0 0 0,0 1 0 0 0,0-1 0 0 0,0 0 0 0 0,0 0 0 0 0,0 0 0 0 0,0 1 0 0 0,0-1 0 0 0,0 0 0 0 0,0 0 0 0 0,0 0 0 0 0,0 1 0 0 0,0-1 0 0 0,0 0 0 0 0,1 0 0 0 0,-1 0 0 0 0,0 0 0 0 0,0 1 0 0 0,0-1 0 0 0,0 0 0 0 0,0 0 0 0 0,0 0 0 0 0,1 0 0 0 0,-1 0 0 0 0,0 1 0 0 0,0-1 0 0 0,0 0 0 0 0,0 0 0 0 0,1 0 0 0 0,-1 0 0 0 0,0 0 0 0 0,0 0 0 0 0,0 0 0 0 0,1 0 0 0 0,-1 0 0 0 0,0 0 0 0 0,0 0 0 0 0,0 0 0 0 0,1 0 0 0 0,-1 0 0 0 0,0 0 0 0 0,0 0 0 0 0,0 0 0 0 0,1 0 0 0 0,-1 0 0 0 0,0 0 0 0 0,0 0 0 0 0,0 0 0 0 0,1 0 0 0 0,-1 0 0 0 0,0 0 0 0 0,0 0 0 0 0,0 0 0 0 0,1-1 0 0 0,10-5 0 0 0,-11 6 0 0 0,21-15 0 0 0,23-21 0 0 0,-32 25 0 0 0,1 0 0 0 0,1 0 0 0 0,0 1 0 0 0,28-14 0 0 0,-6 9 0 0 0,-22 13 0 0 0,-9 5 0 0 0,-4-1 0 0 0,2 0 0 0 0,1 1 0 0 0,-1 0 0 0 0,1 0 0 0 0,-1 0 0 0 0,0 0 0 0 0,-1 0 0 0 0,1 1 0 0 0,0-1 0 0 0,2 6 0 0 0,18 39 0 0 0,-19-39 0 0 0,8 17 46 0 0,2 10-293 0 0,-14-34-804 0 0,0-2-385 0 0,0 0-79 0 0,0 0-18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1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2 373 11975 0 0,'-1'-4'135'0'0,"1"0"-1"0"0,0 0 0 0 0,0-1 1 0 0,0 1-1 0 0,0 0 1 0 0,1 0-1 0 0,0 0 0 0 0,0 0 1 0 0,0 0-1 0 0,2-6 1 0 0,21-40 2721 0 0,-9 19-875 0 0,28-73 591 0 0,-39 95-1980 0 0,4-19 1456 0 0,-8 25-2033 0 0,-4 6-12 0 0,-3 6-5 0 0,-7 20 2 0 0,0 1 0 0 0,2 0 0 0 0,-12 44 0 0 0,23-67 0 0 0,-1 0 0 0 0,1 0 0 0 0,0 0 0 0 0,1 0 0 0 0,0 11 0 0 0,4-4 0 0 0,1-11 0 0 0,-4-2 0 0 0,0 0 0 0 0,0 0 1 0 0,1 0-1 0 0,-1 0 0 0 0,1 0 1 0 0,-1 0-1 0 0,1 0 0 0 0,-1-1 1 0 0,1 1-1 0 0,-1 0 0 0 0,1-1 1 0 0,0 1-1 0 0,-1-1 0 0 0,1 0 1 0 0,0 0-1 0 0,-1 1 0 0 0,3-1 1 0 0,1 0 65 0 0,-4 0-13 0 0,1 0 0 0 0,-1 0 1 0 0,1 0-1 0 0,-1 0 0 0 0,1 0 0 0 0,-1 0 0 0 0,1-1 0 0 0,-1 1 0 0 0,1 0 1 0 0,-1-1-1 0 0,1 0 0 0 0,-1 1 0 0 0,0-1 0 0 0,3-1 0 0 0,17-14 982 0 0,-14 10-891 0 0,5-6-144 0 0,0-1 0 0 0,0 0 0 0 0,-2-1 0 0 0,1 0 0 0 0,13-25 0 0 0,-10 15 0 0 0,68-106 0 0 0,-83 139 0 0 0,0 0 0 0 0,1 0 0 0 0,1 15 0 0 0,-1-7 0 0 0,-1-4 0 0 0,1-9 0 0 0,0-1 0 0 0,0 1 0 0 0,0 0 0 0 0,0 0 0 0 0,1-1 0 0 0,1 8 0 0 0,4 2 0 0 0,-2-10 0 0 0,-2-2 0 0 0,0 2 0 0 0,1-1 0 0 0,-1-1 0 0 0,1 1 0 0 0,-1 0 0 0 0,1 0 0 0 0,0-1 0 0 0,0 0 0 0 0,-1 1 0 0 0,1-1 0 0 0,0 0 0 0 0,0-1 0 0 0,0 1 0 0 0,1 0 0 0 0,-1-1 0 0 0,0 0 0 0 0,0 1 0 0 0,0-1 0 0 0,0-1 0 0 0,0 1 0 0 0,0 0 0 0 0,0-1 0 0 0,0 1 0 0 0,4-2 0 0 0,6-3 0 0 0,1 0 0 0 0,-2 0 0 0 0,25-15 0 0 0,-22 11 0 0 0,-9 6 0 0 0,1-1 0 0 0,-1 0 0 0 0,1-1 0 0 0,-1 0 0 0 0,-1 1 0 0 0,1-2 0 0 0,-1 1 0 0 0,0-1 0 0 0,0 0 0 0 0,0 0 0 0 0,-1 0 0 0 0,0-1 0 0 0,0 1 0 0 0,-1-1 0 0 0,0 0 0 0 0,5-14 0 0 0,-7 17 0 0 0,0-20 0 0 0,-2 17 72 0 0,0 7 26 0 0,-1 0 0 0 0,1 0-1 0 0,0 0 1 0 0,-1 0 0 0 0,1 1-1 0 0,0-1 1 0 0,-1 0 0 0 0,1 1 0 0 0,0-1-1 0 0,-1 1 1 0 0,1-1 0 0 0,0 1-1 0 0,-2 1 1 0 0,-3 2-44 0 0,-1 0 0 0 0,1 1 0 0 0,0 0 0 0 0,0 0 0 0 0,1 1 0 0 0,-1-1 0 0 0,-4 8 0 0 0,-3 4 34 0 0,-14 27 0 0 0,24-38-88 0 0,0 0 0 0 0,0 1 0 0 0,0-1 0 0 0,1 0 0 0 0,0 1 0 0 0,1 0 0 0 0,-1 0 0 0 0,1-1 0 0 0,1 1 0 0 0,-1 0 0 0 0,1 0 0 0 0,0 0 0 0 0,1 0 0 0 0,-1 0 0 0 0,2-1 0 0 0,2 12 0 0 0,-3-15 0 0 0,0-1 0 0 0,0 1 0 0 0,1-1 0 0 0,0 1 0 0 0,-1-1 0 0 0,1 1 0 0 0,0-1 0 0 0,0 0 0 0 0,0 0 0 0 0,0 0 0 0 0,0 0 0 0 0,1 0 0 0 0,-1 0 0 0 0,1-1 0 0 0,-1 1 0 0 0,1-1 0 0 0,0 1 0 0 0,-1-1 0 0 0,1 0 0 0 0,0 0 0 0 0,0-1 0 0 0,0 1 0 0 0,0 0 0 0 0,4-1 0 0 0,-1 1 0 0 0,0-1 0 0 0,0 0 0 0 0,0 0 0 0 0,0 0 0 0 0,0-1 0 0 0,0 0 0 0 0,-1 0 0 0 0,1-1 0 0 0,0 1 0 0 0,-1-1 0 0 0,9-4 0 0 0,9-9 0 0 0,-1 0 0 0 0,-1-1 0 0 0,-1-1 0 0 0,23-24 0 0 0,-19 14 0 0 0,-2-1 0 0 0,-1-1 0 0 0,21-37 0 0 0,-21 32 0 0 0,-16 26 0 0 0,-13 14 0 0 0,-4 5 0 0 0,9-7 0 0 0,1 0 0 0 0,-1 0 0 0 0,1 0 0 0 0,0 0 0 0 0,0 1 0 0 0,1-1 0 0 0,-1 1 0 0 0,1-1 0 0 0,0 1 0 0 0,0-1 0 0 0,0 1 0 0 0,0 5 0 0 0,1-10 0 0 0,0 1 0 0 0,0 0 0 0 0,0-1 0 0 0,0 1 0 0 0,0-1 0 0 0,0 1 0 0 0,0 0 0 0 0,0-1 0 0 0,0 1 0 0 0,0-1 0 0 0,0 1 0 0 0,0 0 0 0 0,0-1 0 0 0,0 1 0 0 0,1-1 0 0 0,-1 1 0 0 0,0 0 0 0 0,0-1 0 0 0,1 1 0 0 0,-1-1 0 0 0,0 1 0 0 0,1-1 0 0 0,-1 1 0 0 0,0-1 0 0 0,1 1 0 0 0,-1-1 0 0 0,1 0 0 0 0,0 1 0 0 0,1 0 0 0 0,0 3 0 0 0,0-1 0 0 0,1 0 0 0 0,0-1 0 0 0,-1 1 0 0 0,1 0 0 0 0,0-1 0 0 0,1 0 0 0 0,-1 1 0 0 0,0-1 0 0 0,1 0 0 0 0,-1-1 0 0 0,8 4 0 0 0,-5-4 0 0 0,1 1 0 0 0,-1-1 0 0 0,1 0 0 0 0,0-1 0 0 0,0 0 0 0 0,11 0 0 0 0,0 0 0 0 0,10-2 0 0 0,-24 1 0 0 0,11 0 0 0 0,-14 1 0 0 0,0 0 0 0 0,-1 0 0 0 0,1 0 0 0 0,0 0 0 0 0,-1 1 0 0 0,1-1 0 0 0,-1 0 0 0 0,1 0 0 0 0,0 0 0 0 0,-1 1 0 0 0,1-1 0 0 0,-1 0 0 0 0,1 0 0 0 0,-1 1 0 0 0,1-1 0 0 0,-1 0 0 0 0,1 1 0 0 0,-1-1 0 0 0,1 1 0 0 0,-1-1 0 0 0,1 1 0 0 0,-1-1 0 0 0,0 1 0 0 0,1-1 0 0 0,-1 1 0 0 0,0-1 0 0 0,1 1 0 0 0,-1 0 0 0 0,0-1 0 0 0,0 1 0 0 0,0-1 0 0 0,1 1 0 0 0,-1 0 0 0 0,0-1 0 0 0,0 1 0 0 0,0 0 0 0 0,0-1 0 0 0,0 1 0 0 0,0 1 0 0 0,0 1 0 0 0,0 0 0 0 0,0 0 0 0 0,0 0 0 0 0,0 0 0 0 0,0 1 0 0 0,-1-1 0 0 0,1 0 0 0 0,-1 0 0 0 0,-2 5 0 0 0,-14 28 0 0 0,5-12 0 0 0,-5 22 0 0 0,15-41 0 0 0,1 0 0 0 0,0 0 0 0 0,0 0 0 0 0,0 0 0 0 0,1 0 0 0 0,-1 0 0 0 0,2 8 0 0 0,2-4 0 0 0,-1-7 0 0 0,-1-1 0 0 0,1 0 0 0 0,-1 1 0 0 0,1-1 0 0 0,0 0 0 0 0,-1 1 0 0 0,1-1 0 0 0,0 0 0 0 0,0 0 0 0 0,0-1 0 0 0,0 1 0 0 0,0 0 0 0 0,0-1 0 0 0,0 1 0 0 0,0-1 0 0 0,0 1 0 0 0,0-1 0 0 0,0 0 0 0 0,0 0 0 0 0,0 0 0 0 0,0 0 0 0 0,3-1 0 0 0,5 0 0 0 0,-1-2 0 0 0,1 1 0 0 0,14-7 0 0 0,-1 1 0 0 0,-11 4 0 0 0,-1-1 0 0 0,0 0 0 0 0,0 0 0 0 0,0-1 0 0 0,-1-1 0 0 0,0 1 0 0 0,0-2 0 0 0,12-11 0 0 0,7-10 0 0 0,29-36 0 0 0,-38 41 0 0 0,18-26 0 0 0,-38 47 0 0 0,-5 4 0 0 0,-5 4 0 0 0,6-3 0 0 0,0 1 0 0 0,1 0 0 0 0,-1 0 0 0 0,1-1 0 0 0,0 2 0 0 0,0-1 0 0 0,0 0 0 0 0,0 1 0 0 0,1-1 0 0 0,0 1 0 0 0,-4 6 0 0 0,2 1 0 0 0,1-1 0 0 0,0 1 0 0 0,-3 15 0 0 0,5-20 0 0 0,0 1 0 0 0,-1 1 0 0 0,0-1 0 0 0,1 1 0 0 0,0-1 0 0 0,1 1 0 0 0,-1 0 0 0 0,2-1 0 0 0,0 9 0 0 0,0-12 0 0 0,0 18 0 0 0,-1-21-67 0 0,0 0-1 0 0,0 0 1 0 0,0 0-1 0 0,0-1 1 0 0,0 1-1 0 0,0 0 1 0 0,0 0-1 0 0,0 0 1 0 0,1 0 0 0 0,-1 0-1 0 0,0 0 1 0 0,0 0-1 0 0,1-1 1 0 0,-1 1-1 0 0,1 0 1 0 0,-1 0-1 0 0,1 0 1 0 0,-1-1-1 0 0,1 1 1 0 0,-1 0 0 0 0,1 0-1 0 0,0-1 1 0 0,-1 1-1 0 0,1-1 1 0 0,0 1-1 0 0,-1-1 1 0 0,1 1-1 0 0,0-1 1 0 0,0 1-1 0 0,0-1 1 0 0,1 1 0 0 0,1 1-463 0 0,9 4-985 0 0,1-1-18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1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1 367 15663 0 0,'0'0'356'0'0,"0"0"50"0"0,1-1 20 0 0,5-4-300 0 0,0-1-1 0 0,-1 1 1 0 0,0-1-1 0 0,0 0 0 0 0,8-14 1 0 0,-6 10 512 0 0,22-34 2355 0 0,32-71-1 0 0,-56 106-2780 0 0,59-124 2964 0 0,-62 127-3176 0 0,-6 6 0 0 0,-3 6 0 0 0,-2 4 0 0 0,1 0 0 0 0,0 0 0 0 0,0 1 0 0 0,1 0 0 0 0,-9 20 0 0 0,4-5 0 0 0,-11 42 0 0 0,16-45 0 0 0,2 0 0 0 0,-5 47 0 0 0,9-54 0 0 0,3-12 0 0 0,0-2 0 0 0,3 7 0 0 0,-2-8 0 0 0,-1 0 0 0 0,1 0 0 0 0,-1 0 0 0 0,1 0 0 0 0,-1-1 0 0 0,1 1 0 0 0,-1-1 0 0 0,1 1 0 0 0,0-1 0 0 0,-1 0 0 0 0,1 0 0 0 0,0 0 0 0 0,-1 0 0 0 0,1-1 0 0 0,0 1 0 0 0,-1-1 0 0 0,1 1 0 0 0,-1-1 0 0 0,5-2 0 0 0,2-1 0 0 0,0 0 0 0 0,0-1 0 0 0,16-11 0 0 0,6-6 0 0 0,-2-1 0 0 0,0-2 0 0 0,-2-1 0 0 0,-1-1 0 0 0,29-38 0 0 0,-34 38 0 0 0,-12 16 0 0 0,0 0 0 0 0,11-19 0 0 0,-19 27 0 0 0,-5 4 0 0 0,-4 6 0 0 0,0 3 0 0 0,0 1 0 0 0,0 0 0 0 0,1 0 0 0 0,0 1 0 0 0,1 0 0 0 0,1 0 0 0 0,-6 15 0 0 0,8-18 0 0 0,0 1 0 0 0,1-1 0 0 0,0 1 0 0 0,0 0 0 0 0,1-1 0 0 0,0 1 0 0 0,1 0 0 0 0,0 0 0 0 0,1 0 0 0 0,2 13 0 0 0,-2-20 0 0 0,0 0 0 0 0,0 0 0 0 0,0 0 0 0 0,1 0 0 0 0,3 6 0 0 0,2-2 0 0 0,-4-5-47 0 0,1 0 0 0 0,0 0 0 0 0,0-1 0 0 0,-1 0 0 0 0,1 0 0 0 0,0 0 0 0 0,0 0 0 0 0,0-1 0 0 0,0 1 0 0 0,0-1 0 0 0,6 0 0 0 0,1-1-226 0 0,1 0-1 0 0,20-5 1 0 0,0-4-2781 0 0,47-20-1 0 0,-76 29 2891 0 0,30-13-1883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1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260 125 21191 0 0,'0'0'480'0'0,"0"0"-461"0"0,0 0 0 0 0,0 0 0 0 0,0 0 0 0 0,0 0 1 0 0,0 0-1 0 0,1 0 0 0 0,-1 0 0 0 0,0 0 0 0 0,0 0 0 0 0,0 0 0 0 0,0 0 0 0 0,0-1 0 0 0,0 1 0 0 0,0 0 0 0 0,0 0 0 0 0,0 0 0 0 0,0 0 0 0 0,0 0 1 0 0,0 0-1 0 0,0 0 0 0 0,0 0 0 0 0,0 0 0 0 0,0 0 0 0 0,0 0 0 0 0,0-1 0 0 0,0 1 0 0 0,0 0 0 0 0,0 0 0 0 0,0 0 0 0 0,0 0 0 0 0,0 0 1 0 0,0 0-1 0 0,0 0 0 0 0,0 0 0 0 0,0 0 0 0 0,0 0 0 0 0,0 0 0 0 0,0 0 0 0 0,0-1 0 0 0,0 1 0 0 0,0 0 0 0 0,0 0 0 0 0,0 0 0 0 0,-1 0 0 0 0,1 0 1 0 0,0 0-1 0 0,0 0 0 0 0,0 0 0 0 0,0 0 0 0 0,0 0 0 0 0,0 0 0 0 0,0 0 0 0 0,0 0 0 0 0,0 0 0 0 0,0 0 0 0 0,0 0 0 0 0,0 0 0 0 0,-1 0 0 0 0,-5 1 72 0 0,-1 0-1 0 0,0 1 0 0 0,1 0 1 0 0,-1 0-1 0 0,1 1 0 0 0,0 0 1 0 0,-7 4-1 0 0,-1 0 200 0 0,1 0 1 0 0,0 0-1 0 0,1 2 0 0 0,0 0 1 0 0,0 0-1 0 0,-18 20 0 0 0,13-11-411 0 0,3-2 512 0 0,-16 23-1 0 0,25-32-191 0 0,1 0-1 0 0,0 0 0 0 0,1 1 0 0 0,0-1 1 0 0,0 1-1 0 0,-4 14 0 0 0,6-15-306 0 0,0 0-1 0 0,0 0 1 0 0,0 0 0 0 0,1 0 0 0 0,0 11-1 0 0,0-16 111 0 0,0-1 0 0 0,0 1-1 0 0,1-1 1 0 0,-1 0-1 0 0,0 1 1 0 0,1-1 0 0 0,-1 1-1 0 0,1-1 1 0 0,-1 0 0 0 0,1 0-1 0 0,0 1 1 0 0,-1-1 0 0 0,1 0-1 0 0,0 0 1 0 0,0 0 0 0 0,0 0-1 0 0,0 0 1 0 0,0 0-1 0 0,0 0 1 0 0,0 0 0 0 0,0 0-1 0 0,0 0 1 0 0,1-1 0 0 0,-1 1-1 0 0,0 0 1 0 0,0-1 0 0 0,1 1-1 0 0,-1-1 1 0 0,0 1 0 0 0,1-1-1 0 0,-1 0 1 0 0,1 0-1 0 0,-1 1 1 0 0,0-1 0 0 0,2 0-1 0 0,5 0 50 0 0,0-1 0 0 0,-1 1-1 0 0,1-1 1 0 0,0 0-1 0 0,-1-1 1 0 0,1 0-1 0 0,-1 0 1 0 0,1-1-1 0 0,-1 1 1 0 0,0-2 0 0 0,11-5-1 0 0,-1-3-50 0 0,0-1 0 0 0,0 0 0 0 0,-1-1 0 0 0,-1-1 0 0 0,0 0 0 0 0,-1-1 0 0 0,-1-1 0 0 0,19-30 0 0 0,-32 47 0 0 0,0 0 0 0 0,-1 0 0 0 0,1 0 0 0 0,0 0 0 0 0,0 0 0 0 0,0 0 0 0 0,0 0 0 0 0,0 0 0 0 0,0 1 0 0 0,0-1 0 0 0,0 0 0 0 0,0 0 0 0 0,0 0 0 0 0,0 0 0 0 0,0 0 0 0 0,0 0 0 0 0,0 0 0 0 0,0 0 0 0 0,0 0 0 0 0,0 0 0 0 0,0 0 0 0 0,0 0 0 0 0,0 0 0 0 0,0 0 0 0 0,0 0 0 0 0,0 0 0 0 0,0 0 0 0 0,-1 0 0 0 0,1 0 0 0 0,0-1 0 0 0,0 1 0 0 0,0 0 0 0 0,0 0 0 0 0,0 0 0 0 0,0 0 0 0 0,0 0 0 0 0,0 0 0 0 0,0 0 0 0 0,0 0 0 0 0,0 0 0 0 0,0 0 0 0 0,0 0 0 0 0,0 0 0 0 0,0 0 0 0 0,0 0 0 0 0,0 0 0 0 0,0 0 0 0 0,0 0 0 0 0,-7 5 0 0 0,-8 8 0 0 0,5-1 0 0 0,1 1 0 0 0,0 1 0 0 0,1 0 0 0 0,0 0 0 0 0,1 0 0 0 0,1 1 0 0 0,0 0 0 0 0,1 0 0 0 0,-4 21 0 0 0,9-34 0 0 0,-1 0 0 0 0,1 0 0 0 0,0 0 0 0 0,-1 0 0 0 0,1 0 0 0 0,0 0 0 0 0,0 0 0 0 0,0 0 0 0 0,1 0 0 0 0,-1 0 0 0 0,0 0 0 0 0,1 0 0 0 0,-1-1 0 0 0,1 1 0 0 0,0 0 0 0 0,0 0 0 0 0,0 0 0 0 0,2 3 0 0 0,-2-4 0 0 0,0 0 0 0 0,1 0 0 0 0,0 1 0 0 0,-1-1 0 0 0,1 0 0 0 0,0 0 0 0 0,-1 0 0 0 0,1-1 0 0 0,0 1 0 0 0,0 0 0 0 0,0-1 0 0 0,0 1 0 0 0,0-1 0 0 0,0 1 0 0 0,3-1 0 0 0,6 0 0 0 0,0 0 0 0 0,1-1 0 0 0,-1-1 0 0 0,0 0 0 0 0,12-3 0 0 0,-19 4 0 0 0,14-3 0 0 0,-1-1 0 0 0,0 0 0 0 0,0-1 0 0 0,0-1 0 0 0,-1-1 0 0 0,0 0 0 0 0,-1-1 0 0 0,0-1 0 0 0,20-15 0 0 0,75-81 72 0 0,-109 105 299 0 0,-1 1 117 0 0,-1 2 21 0 0,-6 6-437 0 0,1 2 0 0 0,0-1 0 0 0,0 1 0 0 0,1 0 0 0 0,-6 13 0 0 0,9-16-54 0 0,-1-1-1 0 0,1 1 1 0 0,1 0-1 0 0,-1 0 1 0 0,1 0 0 0 0,0 0-1 0 0,1 0 1 0 0,0 0-1 0 0,1 13 1 0 0,-1-19-18 0 0,0 1 0 0 0,0-1 0 0 0,1 1 0 0 0,-1-1 0 0 0,1 0 0 0 0,-1 1 0 0 0,1-1 0 0 0,-1 0 0 0 0,1 1 0 0 0,0-1 0 0 0,0 0 0 0 0,0 0 0 0 0,0 1 0 0 0,0-1 0 0 0,0 0 0 0 0,0 0 0 0 0,0 0 0 0 0,0 0 0 0 0,0-1 0 0 0,0 1 0 0 0,1 0 0 0 0,-1 0 0 0 0,2 0 0 0 0,1 0 0 0 0,-1 0 0 0 0,1 0 0 0 0,-1-1 0 0 0,1 1 0 0 0,-1-1 0 0 0,7 0 0 0 0,-5 0 0 0 0,12 0 0 0 0,0-1 0 0 0,25-4 0 0 0,-36 4 0 0 0,1-1 0 0 0,-1 0 0 0 0,0 0 0 0 0,1 0 0 0 0,-1-1 0 0 0,0 0 0 0 0,0 0 0 0 0,0 0 0 0 0,6-6 0 0 0,-5 4 0 0 0,0-1 0 0 0,0 0 0 0 0,-1 0 0 0 0,0 0 0 0 0,0-1 0 0 0,-1 1 0 0 0,0-1 0 0 0,0-1 0 0 0,6-11 0 0 0,1-7 0 0 0,-5 13 0 0 0,-1 0 0 0 0,0-1 0 0 0,5-20 0 0 0,-11 33 0 0 0,0 1 0 0 0,0 0 0 0 0,0 0 0 0 0,0 0 0 0 0,0-1 0 0 0,1 1 0 0 0,-1 0 0 0 0,0 0 0 0 0,0-1 0 0 0,0 1 0 0 0,0 0 0 0 0,0 0 0 0 0,0 0 0 0 0,0-1 0 0 0,0 1 0 0 0,0 0 0 0 0,0 0 0 0 0,0 0 0 0 0,-1-1 0 0 0,1 1 0 0 0,0 0 0 0 0,0 0 0 0 0,0-1 0 0 0,0 1 0 0 0,0 0 0 0 0,0 0 0 0 0,0 0 0 0 0,0 0 0 0 0,-1-1 0 0 0,1 1 0 0 0,0 0 0 0 0,0 0 0 0 0,0 0 0 0 0,0 0 0 0 0,-1 0 0 0 0,1-1 0 0 0,0 1 0 0 0,-1 0 0 0 0,0 1 0 0 0,1-1 0 0 0,-1 0 0 0 0,0 0 0 0 0,1 1 0 0 0,-1-1 0 0 0,0 0 0 0 0,1 1 0 0 0,-1-1 0 0 0,1 1 0 0 0,-1-1 0 0 0,1 1 0 0 0,-1-1 0 0 0,1 1 0 0 0,-1-1 0 0 0,1 1 0 0 0,-1-1 0 0 0,1 1 0 0 0,-1 0 0 0 0,1 0 0 0 0,-1 0 0 0 0,0 0 0 0 0,0 0 0 0 0,1-1 0 0 0,-1 1 0 0 0,1 0 0 0 0,-1 0 0 0 0,1 0 0 0 0,-1 0 0 0 0,1 0 0 0 0,0 0 0 0 0,-1 0 0 0 0,1 0 0 0 0,0 0 0 0 0,0 0 0 0 0,-1 0 0 0 0,1 1 0 0 0,0-1 0 0 0,0 0 0 0 0,1 0 0 0 0,-1 0 0 0 0,0 2 0 0 0,1 0 0 0 0,-1-1 0 0 0,0-1 0 0 0,1 1 0 0 0,-1-1 0 0 0,1 1 0 0 0,-1-1 0 0 0,1 1 0 0 0,-1-1 0 0 0,1 1 0 0 0,0-1 0 0 0,0 0 0 0 0,1 2 0 0 0,-2-2 0 0 0,0 0 0 0 0,1-1 0 0 0,0 1 0 0 0,-1 0 0 0 0,1 0 0 0 0,-1 0 0 0 0,1-1 0 0 0,0 1 0 0 0,-1 0 0 0 0,1-1 0 0 0,0 1 0 0 0,0-1 0 0 0,0 1 0 0 0,-1-1 0 0 0,1 1 0 0 0,0-1 0 0 0,0 1 0 0 0,0-1 0 0 0,0 0 0 0 0,0 0 0 0 0,0 1 0 0 0,0-1 0 0 0,0 0 0 0 0,0 0 0 0 0,0 0 0 0 0,0 0 0 0 0,1 0 0 0 0,2 0 0 0 0,7 1-124 0 0,0-1-1 0 0,1 0 1 0 0,-1-1-1 0 0,0 0 1 0 0,0-1-1 0 0,0 0 1 0 0,15-4-1 0 0,1-3-373 0 0,44-22 0 0 0,-61 25 581 0 0,0 0 0 0 0,0 0 0 0 0,-1-1 0 0 0,0 0 0 0 0,0-1 0 0 0,-1 0 0 0 0,0-1 0 0 0,-1 1 0 0 0,1-2 0 0 0,-2 1 0 0 0,11-19 0 0 0,-5 5 116 0 0,-1 0 0 0 0,-1-1 1 0 0,-1 0-1 0 0,6-30 0 0 0,-15 46-199 0 0,-4 8 0 0 0,-4 4 0 0 0,0 3 0 0 0,0 0 0 0 0,1 0 0 0 0,-1 1 0 0 0,2 0 0 0 0,-1 0 0 0 0,-7 14 0 0 0,-28 56 0 0 0,37-69 0 0 0,-58 127 0 0 0,49-101 0 0 0,-19 71 0 0 0,32-100 0 0 0,0 0 0 0 0,0 0 0 0 0,1 0 0 0 0,0 0 0 0 0,0 0 0 0 0,0 0 0 0 0,1 0 0 0 0,1 8 0 0 0,-2-13 0 0 0,0 0 0 0 0,1 1 0 0 0,-1-1 0 0 0,0 0 0 0 0,1 0 0 0 0,-1 1 0 0 0,1-1 0 0 0,0 0 0 0 0,-1 0 0 0 0,1 0 0 0 0,0 0 0 0 0,0 0 0 0 0,-1 0 0 0 0,1 0 0 0 0,0 0 0 0 0,0 0 0 0 0,0 0 0 0 0,0-1 0 0 0,0 1 0 0 0,0 0 0 0 0,1-1 0 0 0,-1 1 0 0 0,0 0 0 0 0,0-1 0 0 0,0 0 0 0 0,1 1 0 0 0,-1-1 0 0 0,0 0 0 0 0,0 1 0 0 0,1-1 0 0 0,-1 0 0 0 0,0 0 0 0 0,1 0 0 0 0,-1 0 0 0 0,0 0 0 0 0,1-1 0 0 0,-1 1 0 0 0,0 0 0 0 0,0 0 0 0 0,1-1 0 0 0,-1 1 0 0 0,0-1 0 0 0,0 1 0 0 0,1-2 0 0 0,16-5 0 0 0,-1-1 0 0 0,0-1 0 0 0,0 0 0 0 0,-1-2 0 0 0,-1 0 0 0 0,0 0 0 0 0,15-15 0 0 0,-8 7 0 0 0,1 1 0 0 0,0 1 0 0 0,50-26 0 0 0,-71 41 0 0 0,0 1 0 0 0,0 0 0 0 0,1 0 0 0 0,-1 0 0 0 0,0 1 0 0 0,0-1 0 0 0,1 0 0 0 0,3 1 0 0 0,-5-1 0 0 0,0 1 0 0 0,0 0 0 0 0,0 0 0 0 0,0 0 0 0 0,0 0 0 0 0,0 0 0 0 0,0 0 0 0 0,0 1 0 0 0,0-1 0 0 0,0 0 0 0 0,-1 0 0 0 0,1 1 0 0 0,2 0 0 0 0,-1 4 0 0 0,-2-4 0 0 0,2 2 36 0 0,-1 0 0 0 0,0 0 0 0 0,0 0 1 0 0,0 0-1 0 0,0 1 0 0 0,-1-1 0 0 0,1 0 0 0 0,-1 1 0 0 0,0-1 0 0 0,0 5 0 0 0,-5 37 704 0 0,3-24-437 0 0,-2 3 39 0 0,2-11-981 0 0,1-1-1 0 0,0 19 1 0 0,1-29-456 0 0,0-2-354 0 0,0 0-72 0 0,0 0-14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6:5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38 16207 0 0,'0'0'720'0'0,"0"0"144"0"0,0 0-688 0 0,0 0-176 0 0,0 0 0 0 0,-9-4 0 0 0,1-1 808 0 0,8 5 128 0 0,-8-5 24 0 0,8 5 8 0 0,0 0-584 0 0,-5-11-112 0 0,5 11-24 0 0,0-13-9240 0 0</inkml:trace>
  <inkml:trace contextRef="#ctx0" brushRef="#br0" timeOffset="1">349 70 16439 0 0,'0'0'728'0'0,"0"0"152"0"0,0 0-704 0 0,0 0-176 0 0,0 0 0 0 0,0 0 0 0 0,-10-1 504 0 0,10 1 64 0 0,0 0 8 0 0,0 0 8 0 0,2-12-1040 0 0,1-2-216 0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1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77 267 10135 0 0,'-8'2'491'0'0,"6"-2"-443"0"0,-1 1 1 0 0,0-1-1 0 0,0 0 1 0 0,1 0-1 0 0,-1 0 0 0 0,0 0 1 0 0,0-1-1 0 0,1 1 1 0 0,-1-1-1 0 0,0 1 0 0 0,1-1 1 0 0,-1 0-1 0 0,-3-1 0 0 0,-10-6 2615 0 0,15 8-2466 0 0,1-1 1 0 0,-1 0-1 0 0,0 1 0 0 0,0-1 0 0 0,0 0 1 0 0,1 1-1 0 0,-1-1 0 0 0,0 0 1 0 0,1 0-1 0 0,-1 0 0 0 0,1 0 0 0 0,-1 0 1 0 0,1 0-1 0 0,-1 0 0 0 0,1 0 1 0 0,0 0-1 0 0,0 0 0 0 0,-1 0 0 0 0,1 0 1 0 0,0 0-1 0 0,0 0 0 0 0,0 0 1 0 0,0 0-1 0 0,0 0 0 0 0,0 0 0 0 0,0 0 1 0 0,1-2-1 0 0,7-25 2539 0 0,-8 27-2691 0 0,4-8 316 0 0,0 0-1 0 0,1 1 1 0 0,0-1-1 0 0,1 1 1 0 0,0 0-1 0 0,0 0 1 0 0,1 1-1 0 0,9-10 0 0 0,1 2 138 0 0,1 2-1 0 0,31-20 0 0 0,-23 15-227 0 0,-19 13-228 0 0,0 0 0 0 0,1 0 0 0 0,-1 1 1 0 0,1 0-1 0 0,0 1 0 0 0,0-1 1 0 0,9-1-1 0 0,-4 3-42 0 0,-9 4 0 0 0,-2-1 0 0 0,-2-1 0 0 0,1 1 0 0 0,0-1 0 0 0,0 0 0 0 0,-1 0 0 0 0,1 1 0 0 0,0-1 0 0 0,0 0 0 0 0,-1 1 0 0 0,1-1 0 0 0,0 1 0 0 0,-1-1 0 0 0,1 1 0 0 0,-1-1 0 0 0,1 1 0 0 0,0-1 0 0 0,-1 1 0 0 0,1 0 0 0 0,-1-1 0 0 0,0 1 0 0 0,1 0 0 0 0,-1-1 0 0 0,1 1 0 0 0,-1 1 0 0 0,1 1 0 0 0,5 7 0 0 0,-1 1 0 0 0,-1 0 0 0 0,0 0 0 0 0,0 0 0 0 0,-1 0 0 0 0,0 1 0 0 0,-1-1 0 0 0,1 22 0 0 0,6 28 0 0 0,-4-48 0 0 0,-1-11 0 0 0,-2-1 0 0 0,0 0 0 0 0,0 0 0 0 0,0 0 0 0 0,0 0 0 0 0,0 0 0 0 0,0 0 0 0 0,0-1 0 0 0,0 1 0 0 0,0-1 0 0 0,1 1 0 0 0,-1-1 0 0 0,0 0 0 0 0,0 0 0 0 0,0 0 0 0 0,1 0 0 0 0,-1 0 0 0 0,0-1 0 0 0,0 1 0 0 0,0 0 0 0 0,1-1 0 0 0,-1 0 0 0 0,0 1 0 0 0,0-1 0 0 0,0 0 0 0 0,0 0 0 0 0,0 0 0 0 0,0-1 0 0 0,-1 1 0 0 0,1 0 0 0 0,0-1 0 0 0,-1 1 0 0 0,4-4 0 0 0,16-18-2403 0 0,-3-2-3860 0 0,-9 10-1895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1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142 127 15663 0 0,'0'0'356'0'0,"2"-8"860"0"0,-1 4-944 0 0,-1 3 463 0 0,0 1 234 0 0,0 0 45 0 0,0 0-61 0 0,0 0-288 0 0,-56 188 1083 0 0,48-163-1089 0 0,-2-1-1 0 0,-20 38 1 0 0,1-16-659 0 0,29-46 1 0 0,0 0 0 0 0,0 0-1 0 0,0 1 1 0 0,0-1 0 0 0,0 0 0 0 0,-1 0-1 0 0,1 0 1 0 0,0 0 0 0 0,0 1-1 0 0,0-1 1 0 0,0 0 0 0 0,0 0 0 0 0,0 0-1 0 0,0 0 1 0 0,-1 0 0 0 0,1 1 0 0 0,0-1-1 0 0,0 0 1 0 0,0 0 0 0 0,0 0-1 0 0,-1 0 1 0 0,1 0 0 0 0,0 0 0 0 0,0 0-1 0 0,0 0 1 0 0,0 0 0 0 0,-1 0 0 0 0,1 1-1 0 0,0-1 1 0 0,0 0 0 0 0,0 0 0 0 0,-1 0-1 0 0,1 0 1 0 0,0-1 0 0 0,-4-5 78 0 0,2-9 259 0 0,2 8-182 0 0,1 0-1 0 0,0-1 1 0 0,1 1 0 0 0,-1 0 0 0 0,1 0-1 0 0,1 0 1 0 0,-1 0 0 0 0,5-8 0 0 0,2-7 47 0 0,1-1-203 0 0,1 0 0 0 0,0 0 0 0 0,2 1 0 0 0,0 1 0 0 0,1 1 0 0 0,1-1 0 0 0,25-24 0 0 0,-31 37 0 0 0,19-15 0 0 0,-25 21 0 0 0,0 0 0 0 0,0 0 0 0 0,0 0 0 0 0,0 0 0 0 0,0 1 0 0 0,0 0 0 0 0,1-1 0 0 0,-1 1 0 0 0,1 0 0 0 0,-1 1 0 0 0,5-1 0 0 0,-6 0 0 0 0,2 1 0 0 0,6 7 0 0 0,-7-4 0 0 0,0 1 0 0 0,0-1 0 0 0,-1 0 0 0 0,1 1 0 0 0,-1 0 0 0 0,0 0 0 0 0,0 0 0 0 0,0 0 0 0 0,1 5 0 0 0,10 43 0 0 0,-10-36 0 0 0,12 62 567 0 0,-10-43-79 0 0,2-1 1 0 0,14 40-1 0 0,-17-66-472 0 0,4-3-16 0 0,2-7 0 0 0,-6-1 0 0 0,1 0 0 0 0,-1 0 0 0 0,0 0 0 0 0,0 0 0 0 0,0-1 0 0 0,0 1 0 0 0,0-1 0 0 0,-1 0 0 0 0,1 0 0 0 0,3-7 0 0 0,2-5 0 0 0,12-29 0 0 0,-10 22 0 0 0,42-94-349 0 0,37-77-686 0 0,-90 194 597 0 0,3-6 821 0 0,-1 4-5285 0 0,-2 2-3629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1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9 19351 0 0,'0'0'439'0'0,"0"0"62"0"0,0 0 33 0 0,0 0-65 0 0,1-2-309 0 0,0-3-3 0 0,-1 4 568 0 0,0 1 246 0 0,0 0 42 0 0,0 0-127 0 0,-3 8-761 0 0,0 1 1 0 0,-7 13-1 0 0,-1 2 293 0 0,-36 75 416 0 0,27-61-443 0 0,-15 42-1 0 0,-17 77-390 0 0,47-139 0 0 0,0 0 0 0 0,1 1 0 0 0,1-1 0 0 0,0 1 0 0 0,2-1 0 0 0,1 34 0 0 0,0-49-22 0 0,0-1 0 0 0,0 1 1 0 0,1-1-1 0 0,-1 1 0 0 0,1-1 0 0 0,-1 1 0 0 0,1-1 0 0 0,0 1 1 0 0,0-1-1 0 0,0 0 0 0 0,1 0 0 0 0,-1 0 0 0 0,0 1 1 0 0,1-1-1 0 0,0-1 0 0 0,-1 1 0 0 0,1 0 0 0 0,0 0 0 0 0,0 0 1 0 0,0-1-1 0 0,0 1 0 0 0,0-1 0 0 0,0 0 0 0 0,0 0 0 0 0,1 0 1 0 0,-1 0-1 0 0,0 0 0 0 0,1 0 0 0 0,-1 0 0 0 0,1-1 1 0 0,-1 1-1 0 0,1-1 0 0 0,-1 0 0 0 0,1 1 0 0 0,-1-1 0 0 0,1 0 1 0 0,3-1-1 0 0,26-6-1942 0 0,-17 1 941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2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13823 0 0,'0'0'315'0'0,"0"0"45"0"0,0 0 21 0 0,0 0-49 0 0,-1-2-220 0 0,1-1 24 0 0,1 1 1 0 0,-1-1-1 0 0,0 1 0 0 0,1-1 0 0 0,-1 0 0 0 0,1 1 0 0 0,0-1 1 0 0,0 1-1 0 0,0 0 0 0 0,0-1 0 0 0,0 1 0 0 0,2-3 0 0 0,20-31 4576 0 0,40-68-1321 0 0,-4 4-1144 0 0,-43 74-2077 0 0,-8 13-133 0 0,18-24 0 0 0,-25 36 334 0 0,-1 1 117 0 0,0 0 21 0 0,0 0-66 0 0,-1 1-294 0 0,-12 15-147 0 0,2 1 1 0 0,0 0-1 0 0,1 1 0 0 0,0 0 0 0 0,2 1 1 0 0,-13 36-1 0 0,16-37-2 0 0,6-15 0 0 0,0 6 0 0 0,0-8 0 0 0,0 0 0 0 0,0-1 0 0 0,0 1 0 0 0,0 0 0 0 0,1-1 0 0 0,-1 1 0 0 0,0-1 0 0 0,0 1 0 0 0,0-1 0 0 0,1 1 0 0 0,-1-1 0 0 0,0 0 0 0 0,1 0 0 0 0,-1 1 0 0 0,0-1 0 0 0,1 0 0 0 0,-1 0 0 0 0,0 0 0 0 0,0-1 0 0 0,1 1 0 0 0,-1 0 0 0 0,0 0 0 0 0,1-1 0 0 0,-1 1 0 0 0,2-1 0 0 0,2-1 0 0 0,-1 0 0 0 0,1 0 0 0 0,0 0 0 0 0,-1-1 0 0 0,7-3 0 0 0,5-9 0 0 0,0 0 0 0 0,-1-1 0 0 0,-1-1 0 0 0,16-23 0 0 0,-5 8 0 0 0,13-12 0 0 0,-38 47 0 0 0,-2 7 0 0 0,-6 11 0 0 0,0 1-35 0 0,-8 15-548 0 0,2 0 1 0 0,-17 75-1 0 0,31-110-427 0 0,3 5-1482 0 0,0-6-3336 0 0,10-8 3269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2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17503 0 0,'0'0'399'0'0,"-1"2"60"0"0,-29 34 649 0 0,22-27-407 0 0,0 0 0 0 0,1 0 0 0 0,-11 18-1 0 0,-9 17 626 0 0,18-31-1360 0 0,0 1 0 0 0,-12 27-1 0 0,18-31 35 0 0,0-2-61 0 0,3-6-265 0 0,0-2-140 0 0,0 0-950 0 0,0 0-3825 0 0,0 0-1641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2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69 17503 0 0,'0'0'803'0'0,"0"0"-18"0"0,2 1-501 0 0,80 9 4776 0 0,-77-8-4918 0 0,-1 0 0 0 0,1-1 1 0 0,-1 2-1 0 0,0-1 0 0 0,0 0 0 0 0,1 1 0 0 0,3 4 0 0 0,-6-6-75 0 0,0 2 85 0 0,-1 0 0 0 0,1-1 0 0 0,-1 1 0 0 0,1 0 0 0 0,-1 0 0 0 0,0 0 0 0 0,0 0 0 0 0,-1 0 0 0 0,1 0 0 0 0,-1 0 0 0 0,1 0 0 0 0,-1 5 0 0 0,-2 2-146 0 0,0-1 0 0 0,-1 1 0 0 0,0-1 0 0 0,-1 0 0 0 0,0 0 0 0 0,-8 13 0 0 0,9-16 24 0 0,-66 105 1946 0 0,60-99-1976 0 0,0-1 0 0 0,-15 13 0 0 0,10-11 0 0 0,8-7 0 0 0,-1-6 0 0 0,6-1 0 0 0,0 0 0 0 0,0 0 0 0 0,0 0 0 0 0,0 0 0 0 0,0 0 0 0 0,0 0 0 0 0,0-1 0 0 0,0 1 0 0 0,0 0 0 0 0,1 0 0 0 0,-1-1 0 0 0,0 1 0 0 0,1 0 0 0 0,0-1 0 0 0,-1 1 0 0 0,1 0 0 0 0,-1-1 0 0 0,1 1 0 0 0,0-1 0 0 0,0 1 0 0 0,0-4 0 0 0,3-33 0 0 0,-3 35 0 0 0,5-18 0 0 0,0 1 0 0 0,1 0 0 0 0,1 0 0 0 0,1 0 0 0 0,1 1 0 0 0,22-36 0 0 0,-15 33 0 0 0,1 0 0 0 0,19-20 0 0 0,-28 35 0 0 0,-8 7 0 0 0,0-1 0 0 0,0 1 0 0 0,1 0 0 0 0,-1-1 0 0 0,0 1 0 0 0,0 0 0 0 0,1 0 0 0 0,-1 0 0 0 0,0-1 0 0 0,0 1 0 0 0,1 0 0 0 0,-1 0 0 0 0,0 0 0 0 0,1-1 0 0 0,-1 1 0 0 0,0 0 0 0 0,1 0 0 0 0,-1 0 0 0 0,0 0 0 0 0,1 0 0 0 0,-1 0 0 0 0,0 0 0 0 0,1 0 0 0 0,-1 0 0 0 0,0 0 0 0 0,1 0 0 0 0,-1 0 0 0 0,0 0 0 0 0,1 0 0 0 0,-1 0 0 0 0,0 0 0 0 0,1 0 0 0 0,-1 1 0 0 0,0-1 0 0 0,1 0 0 0 0,-1 0 0 0 0,0 0 0 0 0,0 0 0 0 0,1 1 0 0 0,-1-1 0 0 0,0 0 0 0 0,0 0 0 0 0,1 1 0 0 0,-1-1 0 0 0,0 0 0 0 0,0 0 0 0 0,0 1 0 0 0,1-1 0 0 0,-1 1 0 0 0,36 38 0 0 0,-34-38 0 0 0,1 1 0 0 0,-1 0 0 0 0,1-1 0 0 0,0 0 0 0 0,-1 1 0 0 0,1-1 0 0 0,0 0 0 0 0,0-1 0 0 0,0 1 0 0 0,0 0 0 0 0,0-1 0 0 0,0 0 0 0 0,0 1 0 0 0,0-1 0 0 0,0-1 0 0 0,3 1 0 0 0,3-1 0 0 0,0-1 0 0 0,-1 1 0 0 0,1-1 0 0 0,10-5 0 0 0,-8 3-55 0 0,1 1-347 0 0,-1-1 0 0 0,0-1 0 0 0,0 1 0 0 0,-1-2 0 0 0,1 0 0 0 0,-1 0 0 0 0,-1-1 0 0 0,14-11 0 0 0,2-9-3582 0 0,-12 10 1937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2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0,'0'0'719'0'0,"0"0"-20"0"0,0 0-306 0 0,0 0 371 0 0,0 0 209 0 0,0 0 41 0 0,0 0 8 0 0,0 0 2 0 0,0 0 0 0 0,2 0 0 0 0,97 22 1453 0 0,-41-8-1658 0 0,-41-11-804 0 0,-9-2 38 0 0,-1 1 1 0 0,1 0-1 0 0,-1 0 1 0 0,1 0-1 0 0,-1 1 1 0 0,0 0-1 0 0,12 7 1 0 0,5 7 1535 0 0,-24-16-1588 0 0,1-1-1 0 0,-1 0 1 0 0,1 1-1 0 0,-1-1 1 0 0,1 0-1 0 0,-1 1 1 0 0,1-1-1 0 0,-1 1 1 0 0,0-1-1 0 0,1 1 1 0 0,-1-1-1 0 0,0 1 1 0 0,1-1-1 0 0,-1 1 1 0 0,0-1-1 0 0,0 1 1 0 0,0-1-1 0 0,1 1 1 0 0,-1-1 0 0 0,0 1-1 0 0,0 0 1 0 0,0-1-1 0 0,0 1 1 0 0,0-1-1 0 0,0 1 1 0 0,0 0-1 0 0,0-1 1 0 0,0 1-1 0 0,0-1 1 0 0,0 1-1 0 0,0-1 1 0 0,-1 2-1 0 0,1-1-1 0 0,-1 5 1 0 0,0-1 0 0 0,-1 1 0 0 0,1-1 0 0 0,-1 0 0 0 0,0 0 0 0 0,0 0 0 0 0,-1 0 0 0 0,-5 8 0 0 0,-2 1 0 0 0,-18 18 0 0 0,-3 4 0 0 0,29-33 0 0 0,0 0 0 0 0,0 0 0 0 0,1 1 0 0 0,-1-1 0 0 0,1 0 0 0 0,0 1 0 0 0,0-1 0 0 0,-1 7 0 0 0,5-2 0 0 0,-1-7 0 0 0,0 0 0 0 0,0 0 0 0 0,0 0 0 0 0,0 0 0 0 0,0 0 0 0 0,0 0 0 0 0,0 0 0 0 0,0-1 0 0 0,1 1 0 0 0,-1-1 0 0 0,0 0 0 0 0,0 0 0 0 0,1 1 0 0 0,-1-2 0 0 0,3 1 0 0 0,37-6 0 0 0,-14-2-785 0 0,-1-1 0 0 0,37-18 1 0 0,-6 2-958 0 0,-43 19-149 0 0,20-13-1 0 0,-16 9 705 0 0,18-7-1371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2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36 19351 0 0,'2'-1'886'0'0,"8"-5"96"0"0,-5 4-936 0 0,0-1-1 0 0,0 1 1 0 0,0 0 0 0 0,7-3-1 0 0,10-1 722 0 0,-17 4-109 0 0,1 0-1 0 0,-1 1 1 0 0,1 0 0 0 0,-1 0 0 0 0,11-1-1 0 0,-13 2-472 0 0,-1 1-1 0 0,0-1 1 0 0,0 0-1 0 0,0 1 1 0 0,0 0-1 0 0,0-1 1 0 0,0 1-1 0 0,-1 0 1 0 0,1 0-1 0 0,0 0 1 0 0,0 0-1 0 0,0 0 1 0 0,-1 0-1 0 0,1 1 1 0 0,-1-1-1 0 0,1 0 1 0 0,-1 1 0 0 0,1-1-1 0 0,-1 1 1 0 0,2 2-1 0 0,1 3-75 0 0,-1 0 0 0 0,1 0 0 0 0,-1 0 0 0 0,-1 0 0 0 0,1 1 0 0 0,-1-1 0 0 0,-1 1 0 0 0,3 14 0 0 0,-2 3 239 0 0,-2 34-1 0 0,-7 22-347 0 0,1-31 0 0 0,2-11 0 0 0,-1 1 0 0 0,-3-2 0 0 0,-1 1 0 0 0,-1-1 0 0 0,-3 0 0 0 0,-1-1 0 0 0,-1-1 0 0 0,-40 67 0 0 0,43-86-2041 0 0,-1-1-4650 0 0,0-3-3177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2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34 13823 0 0,'8'-3'1247'0'0,"-1"-7"-998"0"0,-6 8-240 0 0,0 1 0 0 0,0 0-1 0 0,0 0 1 0 0,0-1 0 0 0,0 1 0 0 0,0 0 0 0 0,0 0 0 0 0,0 0 0 0 0,0 0-1 0 0,1 0 1 0 0,-1 1 0 0 0,0-1 0 0 0,1 0 0 0 0,-1 0 0 0 0,2 0 0 0 0,-1 0 450 0 0,1 1 0 0 0,-1-1 1 0 0,0 1-1 0 0,0-1 1 0 0,0 1-1 0 0,0 0 1 0 0,0-1-1 0 0,0 1 0 0 0,1 0 1 0 0,-1 1-1 0 0,0-1 1 0 0,0 0-1 0 0,0 1 1 0 0,3 0-1 0 0,-4 0-382 0 0,0-1 1 0 0,0 1-1 0 0,0 0 0 0 0,0 0 0 0 0,0 0 1 0 0,0 0-1 0 0,0 0 0 0 0,-1 0 1 0 0,1 0-1 0 0,0 0 0 0 0,-1 0 1 0 0,1 0-1 0 0,-1 0 0 0 0,1 0 0 0 0,-1 0 1 0 0,1 1-1 0 0,-1-1 0 0 0,0 0 1 0 0,0 0-1 0 0,0 1 0 0 0,0-1 1 0 0,1 0-1 0 0,-2 0 0 0 0,1 1 1 0 0,0-1-1 0 0,0 2 0 0 0,-2 8 1 0 0,1-1-1 0 0,-2 1 1 0 0,1-1-1 0 0,-1 1 1 0 0,-1-1-1 0 0,-8 16 1 0 0,-36 59 421 0 0,24-46-413 0 0,15-24-113 0 0,0-1 0 0 0,-1 0 0 0 0,0-1 0 0 0,-1 0 0 0 0,-1 0 1 0 0,0-2-1 0 0,-1 1 0 0 0,0-1 0 0 0,-22 13 0 0 0,30-22-863 0 0,0 1-1 0 0,0-1 1 0 0,0-1 0 0 0,0 1 0 0 0,-6 1 0 0 0,8-3-1156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2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44 15663 0 0,'0'0'356'0'0,"0"0"50"0"0,6-5 404 0 0,0-2-676 0 0,-5 6-57 0 0,0 0 0 0 0,0 1 0 0 0,0-1 0 0 0,-1 0 1 0 0,1 0-1 0 0,0 0 0 0 0,-1 0 0 0 0,1 0 0 0 0,-1-1 1 0 0,1 1-1 0 0,-1 0 0 0 0,1 0 0 0 0,-1 0 0 0 0,0 0 1 0 0,0 0-1 0 0,1-2 0 0 0,-1 0 453 0 0,0 1 484 0 0,0 2-61 0 0,0 0-288 0 0,-1-1-522 0 0,0 1 0 0 0,0-1 0 0 0,0 0 0 0 0,0 0 0 0 0,0 1 0 0 0,0-1 0 0 0,0 1-1 0 0,0-1 1 0 0,0 1 0 0 0,-2-1 0 0 0,-5 1-7 0 0,-1 1 1 0 0,1 0-1 0 0,0 1 0 0 0,0-1 0 0 0,0 2 1 0 0,-9 3-1 0 0,-46 23 926 0 0,38-17-926 0 0,-59 33-136 0 0,75-39 0 0 0,0 0 0 0 0,0 1 0 0 0,1 0 0 0 0,0 0 0 0 0,0 1 0 0 0,-11 14 0 0 0,13-11 0 0 0,6-8 0 0 0,0-1 0 0 0,0-1 0 0 0,0-1 0 0 0,0 1 0 0 0,0-1 0 0 0,0 1 0 0 0,0-1 0 0 0,-1 1 0 0 0,1 0 0 0 0,0-1 0 0 0,1 1 0 0 0,-1-1 0 0 0,0 1 0 0 0,0-1 0 0 0,0 1 0 0 0,0-1 0 0 0,0 1 0 0 0,0 0 0 0 0,1-1 0 0 0,-1 1 0 0 0,0-1 0 0 0,1 1 0 0 0,-1-1 0 0 0,0 1 0 0 0,1-1 0 0 0,-1 0 0 0 0,0 1 0 0 0,1-1 0 0 0,-1 1 0 0 0,1-1 0 0 0,-1 0 0 0 0,1 1 0 0 0,0-1 0 0 0,0 1 0 0 0,9 8 0 0 0,0-1 0 0 0,18 12 0 0 0,-19-15 0 0 0,-1 1 0 0 0,0 0 0 0 0,0 0 0 0 0,0 1 0 0 0,-1 0 0 0 0,7 9 0 0 0,-4-3 0 0 0,-7-10 0 0 0,0 0 0 0 0,-1 0 0 0 0,1 1 0 0 0,-1-1 0 0 0,0 1 0 0 0,0 0 0 0 0,0-1 0 0 0,2 7 0 0 0,-2-2-3 0 0,0 0 0 0 0,-1 1 0 0 0,0-1 0 0 0,0 0 0 0 0,-1 11 0 0 0,0-14 10 0 0,0-1 0 0 0,-1 0 0 0 0,0 1 0 0 0,1-1 0 0 0,-2 0 0 0 0,1 0 0 0 0,0 0 0 0 0,-1 0-1 0 0,0 0 1 0 0,1 0 0 0 0,-2 0 0 0 0,-2 4 0 0 0,2-6 88 0 0,0 1 0 0 0,0 0-1 0 0,0-1 1 0 0,0 1 0 0 0,-1-1-1 0 0,1 0 1 0 0,-1 0 0 0 0,0-1 0 0 0,1 1-1 0 0,-7 1 1 0 0,1 0 139 0 0,0-1-1 0 0,0 0 1 0 0,-15 1-1 0 0,21-3-236 0 0,-16 1-401 0 0,0-1 0 0 0,-34-3-1 0 0,47 2 304 0 0,1 0 1 0 0,0 0-1 0 0,0-1 0 0 0,0 1 0 0 0,0-1 0 0 0,0 0 0 0 0,0 0 1 0 0,1-1-1 0 0,-1 0 0 0 0,1 1 0 0 0,0-2 0 0 0,-1 1 0 0 0,1 0 0 0 0,1-1 1 0 0,-5-4-1 0 0,1-5-2133 0 0,6 3-3925 0 0,2 1-923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7:0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14079 0 0,'0'0'646'0'0,"2"-1"-16"0"0,21-11-452 0 0,-20 10 503 0 0,0 0 0 0 0,-1 0 1 0 0,1-1-1 0 0,0 1 0 0 0,-1-1 1 0 0,0 1-1 0 0,0-1 1 0 0,0 0-1 0 0,2-4 0 0 0,1 0-80 0 0,-4 5-289 0 0,-1 2-109 0 0,0 0-19 0 0,1-2-36 0 0,1-5 15 0 0,-1 5-7803 0 0,-1 2 618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2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17 17503 0 0,'0'0'399'0'0,"0"0"60"0"0,0 0 21 0 0,0 0-59 0 0,1-2-276 0 0,3-7 802 0 0,-7 5 647 0 0,-5 3-316 0 0,1 1-1022 0 0,0 0 0 0 0,0 1 0 0 0,0-1 0 0 0,0 1 0 0 0,0 1 1 0 0,0 0-1 0 0,1 0 0 0 0,-10 4 0 0 0,-7 4 290 0 0,-20 13-1 0 0,37-20-160 0 0,2 0-314 0 0,-1-1-26 0 0,0 1 0 0 0,1-1 0 0 0,0 1-1 0 0,0 0 1 0 0,0 0 0 0 0,0 1-1 0 0,0-1 1 0 0,1 1 0 0 0,-1 0 0 0 0,1 0-1 0 0,-4 7 1 0 0,4-4-45 0 0,4 1 0 0 0,0-6-52 0 0,0 0-1 0 0,1 0 1 0 0,-1 0 0 0 0,1-1 0 0 0,-1 1-1 0 0,1-1 1 0 0,0 1 0 0 0,0-1-1 0 0,-1 1 1 0 0,1-1 0 0 0,0 0-1 0 0,4 2 1 0 0,31 10-1024 0 0,-20-8 840 0 0,-6-1 236 0 0,0 1 0 0 0,-1 0 0 0 0,1 0 0 0 0,-1 1 0 0 0,0 0 0 0 0,-1 1 0 0 0,0 0 0 0 0,0 1 0 0 0,9 8 0 0 0,-17-14 9 0 0,0-1 0 0 0,0 1 0 0 0,0-1 0 0 0,0 1-1 0 0,0 0 1 0 0,0-1 0 0 0,-1 1 0 0 0,1 0 0 0 0,-1 0 0 0 0,1 0 0 0 0,-1-1-1 0 0,1 1 1 0 0,-1 0 0 0 0,0 0 0 0 0,0 0 0 0 0,0 0 0 0 0,0 0 0 0 0,-1 2-1 0 0,1 0 32 0 0,-1-1 0 0 0,-1 0-1 0 0,1 0 1 0 0,0 0-1 0 0,-1 0 1 0 0,1 0-1 0 0,-1 0 1 0 0,0 0 0 0 0,-4 4-1 0 0,0 0 78 0 0,-1 0 0 0 0,0-1 1 0 0,0 0-1 0 0,-1-1 0 0 0,0 1 0 0 0,-12 6 0 0 0,0-4-107 0 0,0 0 0 0 0,-27 6 0 0 0,39-12-308 0 0,-13-1-966 0 0,14-1 152 0 0,5 0-361 0 0,2 0-51 0 0,0 0-11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2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18 10135 0 0,'0'0'231'0'0,"0"0"29"0"0,2 0 19 0 0,38-11 7 0 0,-25 7 2094 0 0,-14 4-2138 0 0,0 0 1 0 0,0-1-1 0 0,-1 1 0 0 0,1 0 1 0 0,0-1-1 0 0,0 1 0 0 0,0 0 1 0 0,0 0-1 0 0,0 0 0 0 0,0 0 1 0 0,-1 0-1 0 0,1 0 0 0 0,0 0 1 0 0,0 0-1 0 0,0 0 0 0 0,0 0 1 0 0,0 1-1 0 0,1-1 0 0 0,-1 1 713 0 0,-1-1-290 0 0,2 13 815 0 0,-2-11-1340 0 0,1 1-1 0 0,-1-1 1 0 0,0 0-1 0 0,0 0 1 0 0,0 0-1 0 0,0 1 1 0 0,0 3-1 0 0,-6 13 529 0 0,0 1 0 0 0,-1-1 0 0 0,-13 26-1 0 0,3-9-162 0 0,13-24-489 0 0,-72 179 1851 0 0,75-186-1782 0 0,-8 21-138 0 0,19-30-1597 0 0,1-5-652 0 0,-2-1-3349 0 0,2-4-2061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2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 15663 0 0,'0'0'719'0'0,"0"0"-20"0"0,-7 6 1431 0 0,5-3-1901 0 0,0 1-1 0 0,1-1 1 0 0,-1 0 0 0 0,1 1-1 0 0,0-1 1 0 0,0 1-1 0 0,0 0 1 0 0,1-1 0 0 0,-1 1-1 0 0,1 0 1 0 0,0-1-1 0 0,0 1 1 0 0,0 0 0 0 0,1 5-1 0 0,0-2 138 0 0,0-1 0 0 0,0 0 0 0 0,1 0 0 0 0,0 1-1 0 0,0-1 1 0 0,0 0 0 0 0,6 10 0 0 0,-7-15-366 0 0,1 1 0 0 0,-1 0 0 0 0,0 0 0 0 0,0 0 0 0 0,1-1 0 0 0,-1 1 0 0 0,1-1 0 0 0,0 1 0 0 0,-1-1 0 0 0,1 0 0 0 0,0 0 0 0 0,0 1 0 0 0,0-1 0 0 0,0-1 0 0 0,0 1 0 0 0,0 0 0 0 0,0 0 0 0 0,3 0 0 0 0,0 1 0 0 0,0-1 59 0 0,0-1 0 0 0,1 1 0 0 0,-1-1 0 0 0,0 0 0 0 0,0 0 0 0 0,1 0 1 0 0,-1-1-1 0 0,0 1 0 0 0,0-1 0 0 0,0-1 0 0 0,0 1 0 0 0,0-1 0 0 0,0 0 0 0 0,0 0 0 0 0,0 0 0 0 0,5-4 0 0 0,5-3 198 0 0,0-1 0 0 0,-1 0 0 0 0,20-20 0 0 0,12-20-237 0 0,7-5-24 0 0,-61 69 4 0 0,-12 25 0 0 0,15-28 0 0 0,-7 13 0 0 0,-30 71 0 0 0,38-83 0 0 0,0 1 0 0 0,0-1 0 0 0,2 0 0 0 0,-1 1 0 0 0,0 25 0 0 0,5-22 0 0 0,-2-16-16 0 0,0 1 0 0 0,0 0-1 0 0,0-1 1 0 0,0 1 0 0 0,1 0-1 0 0,-1-1 1 0 0,0 1 0 0 0,0-1 0 0 0,1 1-1 0 0,-1-1 1 0 0,0 1 0 0 0,1-1 0 0 0,-1 1-1 0 0,1-1 1 0 0,-1 1 0 0 0,1-1-1 0 0,-1 1 1 0 0,1-1 0 0 0,-1 0 0 0 0,1 1-1 0 0,-1-1 1 0 0,1 0 0 0 0,-1 0-1 0 0,1 1 1 0 0,0-1 0 0 0,-1 0 0 0 0,1 0-1 0 0,0 0 1 0 0,-1 0 0 0 0,1 0 0 0 0,-1 1-1 0 0,1-1 1 0 0,0 0 0 0 0,-1-1-1 0 0,1 1 1 0 0,0 0 0 0 0,-1 0 0 0 0,2 0-1 0 0,-1 0-177 0 0,2-1-261 0 0,1 1 0 0 0,-1-1 1 0 0,1 0-1 0 0,-1 0 0 0 0,0 0 0 0 0,1 0 1 0 0,-1-1-1 0 0,0 1 0 0 0,0-1 0 0 0,4-3 1 0 0,26-21-4307 0 0,-13 5-1719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2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15663 0 0,'0'0'356'0'0,"0"0"50"0"0,0 0 20 0 0,0 0-42 0 0,-3 8-236 0 0,-37 117 4264 0 0,6-11-640 0 0,21-83-3739 0 0,5-10 172 0 0,-12 42 0 0 0,11-35 1235 0 0,10-27-1431 0 0,-1 0 1 0 0,1-1 0 0 0,0 1 0 0 0,0 0-1 0 0,0-1 1 0 0,-1 1 0 0 0,1 0 0 0 0,0-1-1 0 0,0 1 1 0 0,0-1 0 0 0,0 1-1 0 0,0-1 1 0 0,0 0 0 0 0,0 1 0 0 0,0-1-1 0 0,2 0 1 0 0,-3 0-10 0 0,6 1 0 0 0,1-1 0 0 0,-1 0 0 0 0,0 0 0 0 0,1 0 0 0 0,-1-1 0 0 0,0 0 0 0 0,0-1 0 0 0,0 1 0 0 0,0-1 0 0 0,0 0 0 0 0,0 0 0 0 0,8-5 0 0 0,-4 2 0 0 0,24-6 0 0 0,-3 5 0 0 0,-11 3 0 0 0,30-11 0 0 0,-47 13 0 0 0,0 0 0 0 0,1 1 0 0 0,-1-1 0 0 0,0 1 0 0 0,0 0 0 0 0,1 0 0 0 0,-1 0 0 0 0,0 0 0 0 0,1 0 0 0 0,-1 1 0 0 0,7 1 0 0 0,5 1 0 0 0,4-1 0 0 0,-9-1 0 0 0,-8 0 0 0 0,1-1 0 0 0,-1 1 0 0 0,1-1 0 0 0,-1 0 0 0 0,1 0 0 0 0,0 0 0 0 0,4-1 0 0 0,2 0 0 0 0,1-2 0 0 0,-1 1 0 0 0,-2-2-64 0 0,-6 4-273 0 0,-1 0-138 0 0,0 0-33 0 0,5-13-1645 0 0,-5 7-6608 0 0,-4-1 2123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2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0,'0'0'547'0'0,"0"0"-11"0"0,1 1-344 0 0,8 2 886 0 0,0-1 0 0 0,-1 0 1 0 0,1-1-1 0 0,16 1 0 0 0,-19-2-520 0 0,33 1 2349 0 0,-27-1-2624 0 0,-1 0 0 0 0,1 1-1 0 0,-1 0 1 0 0,22 5-1 0 0,-23-4-282 0 0,1-1 0 0 0,-1-1 0 0 0,0 0 0 0 0,1 0 0 0 0,11-2 0 0 0,-1-4-1552 0 0,-11-1-5506 0 0,-3-1 620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2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13823 0 0,'0'0'315'0'0,"0"0"45"0"0,0 0 21 0 0,2-1-49 0 0,255-72 10007 0 0,-208 64-9879 0 0,-47 8 28 0 0,-2 1 21 0 0,1 0-66 0 0,6 0-427 0 0,-6 0-696 0 0,-1 0-274 0 0,0 0-1558 0 0,0 0-6017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3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18 13823 0 0,'0'0'315'0'0,"3"-13"882"0"0,0 9-1126 0 0,-3 3 294 0 0,0 3 122 0 0,2 10-24 0 0,-2 1-1 0 0,0-1 1 0 0,0 1 0 0 0,-5 23 0 0 0,3-21-220 0 0,-45 209 366 0 0,19-106-610 0 0,-16 94 3 0 0,-44 193 1436 0 0,76-361-758 0 0,11-42-309 0 0,1-2 117 0 0,1 0-428 0 0,-1 0 0 0 0,1-1-1 0 0,0 1 1 0 0,-1 0 0 0 0,1-1 0 0 0,0 1 0 0 0,-1-1 0 0 0,1 1 0 0 0,-1 0 0 0 0,1-1 0 0 0,-1 1-1 0 0,1-1 1 0 0,-1 0 0 0 0,1 1 0 0 0,-1-1 0 0 0,0 1 0 0 0,1-1 0 0 0,0-1 0 0 0,6-13-138 0 0,-6 13 135 0 0,15-38-57 0 0,-2 0 0 0 0,13-58 0 0 0,7-86 0 0 0,-32 174 0 0 0,5-30 0 0 0,0 4 0 0 0,4-72 0 0 0,-12 103 103 0 0,1 0-1 0 0,0 0 0 0 0,-1 0 1 0 0,0 0-1 0 0,0 0 1 0 0,-1 0-1 0 0,1 0 0 0 0,-1 0 1 0 0,-3-5-1 0 0,4 8-73 0 0,0 1 1 0 0,1 0-1 0 0,-1-1 0 0 0,0 1 0 0 0,0 0 1 0 0,0 0-1 0 0,0 0 0 0 0,0-1 0 0 0,0 1 1 0 0,-1 0-1 0 0,1 1 0 0 0,0-1 0 0 0,0 0 1 0 0,-1 0-1 0 0,1 0 0 0 0,-1 1 1 0 0,1-1-1 0 0,0 1 0 0 0,-1-1 0 0 0,1 1 1 0 0,-1 0-1 0 0,1-1 0 0 0,-1 1 0 0 0,0 0 1 0 0,1 0-1 0 0,-1 0 0 0 0,1 0 0 0 0,-1 0 1 0 0,1 0-1 0 0,-1 1 0 0 0,1-1 0 0 0,-1 0 1 0 0,1 1-1 0 0,-3 0 0 0 0,-4 3-29 0 0,2-2 0 0 0,-1 0 0 0 0,1 1 0 0 0,1-1 0 0 0,-1 1 0 0 0,0 1 0 0 0,1-1 0 0 0,-8 7 0 0 0,13-10 0 0 0,-1 1 0 0 0,1-1 0 0 0,-1 0 0 0 0,1 1 0 0 0,-1-1 0 0 0,1 1 0 0 0,0-1 0 0 0,-1 1 0 0 0,1-1 0 0 0,0 0 0 0 0,0 1 0 0 0,-1 0 0 0 0,1-1 0 0 0,0 1 0 0 0,0-1 0 0 0,0 1 0 0 0,0-1 0 0 0,0 1 0 0 0,-1-1 0 0 0,1 1 0 0 0,0-1 0 0 0,0 1 0 0 0,0 0 0 0 0,1-1 0 0 0,-1 1 0 0 0,0-1 0 0 0,0 1 0 0 0,0-1 0 0 0,0 1 0 0 0,0-1 0 0 0,1 1 0 0 0,-1 0 0 0 0,1 0 0 0 0,4 13 0 0 0,0-12 0 0 0,-4-2 0 0 0,3 2 0 0 0,0 0 0 0 0,0-1 0 0 0,1 0 0 0 0,-1 1 0 0 0,0-2 0 0 0,1 1 0 0 0,-1 0 0 0 0,0-1 0 0 0,1 0 0 0 0,7 0 0 0 0,1-2 0 0 0,0 1 0 0 0,18-6 0 0 0,3-3 254 0 0,1-2 0 0 0,-2-1 0 0 0,0-2 0 0 0,0-1 0 0 0,-2-2 0 0 0,0-1 0 0 0,45-36 0 0 0,-104 100-238 0 0,16-28-16 0 0,0 0 0 0 0,1 0 0 0 0,-9 22 0 0 0,16-30 0 0 0,0 0 0 0 0,1 0 0 0 0,0 0 0 0 0,1 0 0 0 0,0 0 0 0 0,0 1 0 0 0,1-1 0 0 0,0 0 0 0 0,1 11 0 0 0,3-10 0 0 0,-2-9 0 0 0,0 0 0 0 0,0 0 0 0 0,0 0 0 0 0,1 0 0 0 0,-1 0 0 0 0,0 0 0 0 0,1 0 0 0 0,-1-1 0 0 0,1 1 0 0 0,-1 0 0 0 0,1-1 0 0 0,-1 1 0 0 0,1-1 0 0 0,-1 0 0 0 0,1 0 0 0 0,0 1 0 0 0,-1-1 0 0 0,1 0 0 0 0,-1 0 0 0 0,1-1 0 0 0,2 1 0 0 0,1-1 0 0 0,0 0 0 0 0,-1 0 0 0 0,1 0 0 0 0,0 0 0 0 0,8-4 0 0 0,-1-2 0 0 0,1 0 0 0 0,-1-1 0 0 0,0-1 0 0 0,-1 0 0 0 0,0 0 0 0 0,-1-1 0 0 0,1 0 0 0 0,-2-1 0 0 0,0 0 0 0 0,0-1 0 0 0,-1 0 0 0 0,0 0 0 0 0,-1 0 0 0 0,-1-1 0 0 0,0 0 0 0 0,0-1 0 0 0,-2 1 0 0 0,1-1 0 0 0,1-14 0 0 0,-5 21 0 0 0,0 0 0 0 0,0 1 0 0 0,-1-1 0 0 0,0 0 0 0 0,-1 1 0 0 0,1-1 0 0 0,-1 0 0 0 0,-1 1 0 0 0,-1-8 0 0 0,2 12 0 0 0,0 0 0 0 0,0 0 0 0 0,0 0 0 0 0,0-1 0 0 0,0 1 0 0 0,0 0 0 0 0,-1 1 0 0 0,1-1 0 0 0,-1 0 0 0 0,1 0 0 0 0,-1 1 0 0 0,0-1 0 0 0,0 0 0 0 0,0 1 0 0 0,0 0 0 0 0,0-1 0 0 0,0 1 0 0 0,0 0 0 0 0,0 0 0 0 0,0 0 0 0 0,0 1 0 0 0,-1-1 0 0 0,1 0 0 0 0,0 1 0 0 0,-1-1 0 0 0,1 1 0 0 0,0 0 0 0 0,-4 0 0 0 0,1 0 0 0 0,1 0 0 0 0,-1 1 0 0 0,1-1 0 0 0,0 1 0 0 0,-1 0 0 0 0,1 0 0 0 0,0 1 0 0 0,-1-1 0 0 0,1 1 0 0 0,0 0 0 0 0,0 0 0 0 0,0 0 0 0 0,1 1 0 0 0,-5 3 0 0 0,4-1 0 0 0,4 4 0 0 0,1-8 0 0 0,0 0 0 0 0,1 0 0 0 0,-1 1 0 0 0,0-1 0 0 0,0 0 0 0 0,1 0 0 0 0,-1 0 0 0 0,1 0 0 0 0,-1 0 0 0 0,1 0 0 0 0,-1-1 0 0 0,1 1 0 0 0,-1 0 0 0 0,1-1 0 0 0,0 1 0 0 0,-1-1 0 0 0,1 0 0 0 0,0 0 0 0 0,-1 1 0 0 0,3-1 0 0 0,37-2 0 0 0,-36 2 0 0 0,45-5 0 0 0,-20 1 0 0 0,-1 1 0 0 0,1 2 0 0 0,48 3 0 0 0,-75-1 0 0 0,0-1 0 0 0,0 1 0 0 0,1-1 0 0 0,-1 1 0 0 0,0 0 0 0 0,0 0 0 0 0,0 1 0 0 0,0-1 0 0 0,0 1 0 0 0,0-1 0 0 0,0 1 0 0 0,-1 0 0 0 0,1 0 0 0 0,-1 0 0 0 0,1 1 0 0 0,-1-1 0 0 0,0 0 0 0 0,0 1 0 0 0,0 0 0 0 0,0-1 0 0 0,2 5 0 0 0,-2-2 0 0 0,0 0 0 0 0,-1 0 0 0 0,1 0 0 0 0,-1 0 0 0 0,0 0 0 0 0,-1 0 0 0 0,1 0 0 0 0,-1 0 0 0 0,0 1 0 0 0,0-1 0 0 0,-1 0 0 0 0,-1 9 0 0 0,1-8 0 0 0,0 0 0 0 0,0-1 0 0 0,-1 1 0 0 0,1-1 0 0 0,-1 1 0 0 0,-1-1 0 0 0,1 0 0 0 0,-1 0 0 0 0,1 0 0 0 0,-7 7 0 0 0,3-3-13 0 0,5-6 23 0 0,-1-1-1 0 0,1 0 0 0 0,-1 1 1 0 0,0-1-1 0 0,0 0 1 0 0,0 0-1 0 0,0-1 1 0 0,-4 4-1 0 0,5-4 362 0 0,1-1 117 0 0,0 0 21 0 0,0 0-66 0 0,1-2-294 0 0,1-11-146 0 0,2 1 0 0 0,0-1 0 0 0,1 0-1 0 0,0 1 1 0 0,0 0 0 0 0,11-16 0 0 0,50-67-7 0 0,-51 75 4 0 0,4-5-21 0 0,1 1-1 0 0,25-22 1 0 0,-44 45-316 0 0,-1 1-138 0 0,0 0-33 0 0,0 1-140 0 0,-8 26-3569 0 0,5-19 2682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3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13823 0 0,'0'0'630'0'0,"0"0"-13"0"0,2-1-393 0 0,11-5-211 0 0,-10 5 86 0 0,-1-1-1 0 0,0 1 0 0 0,0 0 0 0 0,1 0 0 0 0,-1 0 1 0 0,1 1-1 0 0,-1-1 0 0 0,4 0 0 0 0,30-6 3155 0 0,-5 0-426 0 0,-17 5-2046 0 0,-1 1 0 0 0,1 1 0 0 0,21 1 0 0 0,-15 0-667 0 0,-13-1-107 0 0,-1 1-1 0 0,1-1 1 0 0,-1 1-1 0 0,1 0 0 0 0,-1 1 1 0 0,0 0-1 0 0,1 0 1 0 0,9 4-1 0 0,-15-5-6 0 0,0-1 0 0 0,0 0 0 0 0,0 1 0 0 0,0-1 0 0 0,0 1 0 0 0,0-1 0 0 0,0 1 0 0 0,0-1 0 0 0,-1 1 0 0 0,1 0 0 0 0,0 0 0 0 0,0-1 0 0 0,-1 1 0 0 0,1 0 0 0 0,0 0 0 0 0,-1 0 0 0 0,1-1 0 0 0,0 1 0 0 0,-1 0 0 0 0,1 0 0 0 0,-1 0 0 0 0,1 2 0 0 0,0 0 0 0 0,1 7 0 0 0,-3-7 54 0 0,1 0 1 0 0,-1 0-1 0 0,0 0 0 0 0,0 0 0 0 0,0 0 0 0 0,-1 0 1 0 0,1 0-1 0 0,-1-1 0 0 0,1 1 0 0 0,-1 0 0 0 0,0-1 1 0 0,-4 5-1 0 0,-4 3 500 0 0,-18 15 0 0 0,10-9-319 0 0,1-3-235 0 0,13-10 0 0 0,0 0 0 0 0,1 0 0 0 0,-1 0 0 0 0,1 0 0 0 0,-5 6 0 0 0,7-7 0 0 0,0-1 0 0 0,0 1 0 0 0,0-1 0 0 0,-1 0 0 0 0,1 1 0 0 0,0-1 0 0 0,-1 0 0 0 0,1 0 0 0 0,-1 0 0 0 0,-2 1 0 0 0,-2 3 0 0 0,4 2 0 0 0,4-5 0 0 0,-1-1 0 0 0,0 0 0 0 0,1 1 0 0 0,-1-1 0 0 0,0 0 0 0 0,1 0 0 0 0,0 0 0 0 0,-1 0 0 0 0,1 0 0 0 0,0-1 0 0 0,-1 1 0 0 0,1 0 0 0 0,0-1 0 0 0,2 1 0 0 0,28 6 0 0 0,-15-5 0 0 0,-1-1 0 0 0,0-1 0 0 0,0 0 0 0 0,26-4 0 0 0,-15 0-578 0 0,24-6-1637 0 0,-41 8 1192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3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96 15663 0 0,'0'0'356'0'0,"6"-6"476"0"0,-3 3-569 0 0,-1 2-212 0 0,0-1-1 0 0,0 1 0 0 0,-1 0 1 0 0,1-1-1 0 0,0 1 0 0 0,0 0 1 0 0,0 0-1 0 0,0 0 0 0 0,1 0 1 0 0,-1 1-1 0 0,0-1 1 0 0,0 1-1 0 0,4-1 0 0 0,-4 0 437 0 0,-1 1 22 0 0,1-1-370 0 0,0 0-1 0 0,1 1 0 0 0,-1-1 1 0 0,0 1-1 0 0,1-1 0 0 0,-1 1 1 0 0,0 0-1 0 0,1 0 0 0 0,-1 0 1 0 0,0 0-1 0 0,0 0 0 0 0,1 1 1 0 0,-1-1-1 0 0,0 1 0 0 0,1-1 1 0 0,-1 1-1 0 0,0 0 1 0 0,0 0-1 0 0,0 0 0 0 0,0 0 1 0 0,0 0-1 0 0,0 0 0 0 0,0 1 1 0 0,0-1-1 0 0,0 1 0 0 0,-1-1 1 0 0,1 1-1 0 0,-1 0 0 0 0,1 0 1 0 0,-1-1-1 0 0,1 1 0 0 0,-1 0 1 0 0,1 3-1 0 0,2 2-53 0 0,-1-1 1 0 0,0 1-1 0 0,-1 0 0 0 0,1 0 1 0 0,-1 0-1 0 0,-1 0 0 0 0,1 0 1 0 0,-1 0-1 0 0,-1 0 0 0 0,1 1 1 0 0,-1 9-1 0 0,-2-2 120 0 0,1 1 0 0 0,-2-1 0 0 0,0-1-1 0 0,-7 22 1 0 0,6-26-171 0 0,-1-1-1 0 0,1 0 1 0 0,-2 0-1 0 0,1 0 1 0 0,-1-1-1 0 0,-12 13 1 0 0,-1 4 174 0 0,17-24-151 0 0,1 1 1 0 0,0 0-1 0 0,0-1 0 0 0,-1 1 1 0 0,1-1-1 0 0,-1 0 1 0 0,1 1-1 0 0,-1-1 1 0 0,1 0-1 0 0,-1 0 0 0 0,0 0 1 0 0,0 0-1 0 0,0 0 1 0 0,0 0-1 0 0,-3 0 0 0 0,2-1 20 0 0,0 1-1 0 0,0-1 0 0 0,-1-1 1 0 0,1 1-1 0 0,0 0 0 0 0,0-1 0 0 0,0 0 1 0 0,-6-1-1 0 0,7 1-76 0 0,-1 1 0 0 0,1-1 0 0 0,0 0 0 0 0,0 0 0 0 0,-1 0 0 0 0,1 0 0 0 0,0 0 0 0 0,0 0 0 0 0,0-1 0 0 0,0 1 0 0 0,0-1 0 0 0,1 1 0 0 0,-1-1 0 0 0,0 0 0 0 0,1 1 0 0 0,-1-1 0 0 0,1 0 0 0 0,0 0 0 0 0,-1 0 0 0 0,1 0 0 0 0,0-1 0 0 0,0 1 0 0 0,0-3 0 0 0,-2-3 0 0 0,1 0 0 0 0,0 0 0 0 0,0 0 0 0 0,1-1 0 0 0,0 1 0 0 0,1-17 0 0 0,1 9 0 0 0,0 0 0 0 0,8-28 0 0 0,-5 28 0 0 0,2 2 0 0 0,-1-1 0 0 0,2 0 0 0 0,0 1 0 0 0,14-20 0 0 0,12-8 0 0 0,-32 41 0 0 0,-1 1 0 0 0,0-1 0 0 0,0 1 0 0 0,1-1 0 0 0,-1 1 0 0 0,0 0 0 0 0,0-1 0 0 0,1 1 0 0 0,-1-1 0 0 0,0 1 0 0 0,1-1 0 0 0,-1 1 0 0 0,0 0 0 0 0,1-1 0 0 0,-1 1 0 0 0,1 0 0 0 0,-1-1 0 0 0,0 1 0 0 0,1 0 0 0 0,-1 0 0 0 0,1 0 0 0 0,-1-1 0 0 0,1 1 0 0 0,-1 0 0 0 0,2 0 0 0 0,9-2 0 0 0,-5-1 0 0 0,-4 3 0 0 0,0-1 0 0 0,-1 1 0 0 0,1-1 0 0 0,0 1 0 0 0,0-1 0 0 0,0 1 0 0 0,0 0 0 0 0,0 0 0 0 0,0 0 0 0 0,0 0 0 0 0,-1 0 0 0 0,4 1 0 0 0,9 0 0 0 0,-1 1 0 0 0,14 4 0 0 0,11 0 0 0 0,-25-5 0 0 0,0 0 0 0 0,0-1 0 0 0,1-1 0 0 0,-1 0 0 0 0,0 0 0 0 0,15-5 0 0 0,-24 4-70 0 0,-1 1 0 0 0,1-1 0 0 0,-1 0 0 0 0,0 0 0 0 0,5-5 0 0 0,8-4-762 0 0,-14 10 514 0 0,-1 1-1 0 0,1-1 0 0 0,-1 0 1 0 0,0 0-1 0 0,0-1 1 0 0,1 1-1 0 0,-1 0 1 0 0,1-2-1 0 0,4-8-6374 0 0,-2 2-575 0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3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11975 0 0,'0'0'547'0'0,"0"0"-11"0"0,0 0-203 0 0,0 0 419 0 0,0 0 220 0 0,0 0 42 0 0,0 0 8 0 0,0 0 2 0 0,0 0 0 0 0,0 0 0 0 0,0 0 0 0 0,1 1 0 0 0,9 1-599 0 0,-1-1 0 0 0,1 1-1 0 0,-1-2 1 0 0,1 1 0 0 0,-1-1 0 0 0,1-1-1 0 0,-1 0 1 0 0,13-2 0 0 0,33-2 1080 0 0,-29 4-1203 0 0,-3-1-1154 0 0,-1 2-4831 0 0,-22 0 4148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7:1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6447 0 0,'0'0'298'0'0,"0"0"-10"0"0,0 0 246 0 0,0 0 1734 0 0,1-2 778 0 0,9-12 3818 0 0,1-11-3118 0 0,-1 4-2814 0 0,-9 19-668 0 0,0-1-90 0 0,0 3-175 0 0,0-1 1 0 0,0 0-1 0 0,0 1 1 0 0,-1-1-1 0 0,1 0 0 0 0,0 0 1 0 0,-1 0-1 0 0,1 1 0 0 0,-1-1 1 0 0,1 0-1 0 0,-1 0 1 0 0,1 0-1 0 0,0-2 0 0 0,0 2-504 0 0,-1 1-148 0 0,0 0-19 0 0,0 0-134 0 0,0 0-531 0 0,0 0-223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3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0,1 2-42 0 0,3 0-225 0 0,-1 1-1 0 0,0-1 0 0 0,1 1 1 0 0,0-1-1 0 0,-1 0 1 0 0,1-1-1 0 0,0 1 0 0 0,0-1 1 0 0,0 1-1 0 0,0-1 1 0 0,0 0-1 0 0,5 0 0 0 0,9 1 2111 0 0,27-1 0 0 0,-45-1-2249 0 0,35-3 1019 0 0,5 0-380 0 0,6 3-642 0 0,-43 0 144 0 0,12-4-1457 0 0,-14 4-4607 0 0,-1 0-2059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0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16 13823 0 0,'0'0'315'0'0,"2"0"45"0"0,7-4 21 0 0,-7 4-49 0 0,-2 0-149 0 0,9 2 2214 0 0,-7 1-2201 0 0,0 0-1 0 0,0-1 1 0 0,0 1-1 0 0,-1 0 1 0 0,1 0-1 0 0,-1 0 1 0 0,0 0-1 0 0,1 1 1 0 0,-1-1-1 0 0,-1 0 1 0 0,1 0-1 0 0,0 1 1 0 0,-1-1-1 0 0,0 0 1 0 0,0 1-1 0 0,0 4 1 0 0,-1 8 207 0 0,-1-1-1 0 0,-4 20 1 0 0,3-25 185 0 0,-17 60 20 0 0,6-19-613 0 0,5-23 82 0 0,8-26-71 0 0,-3 12 275 0 0,0 0 1 0 0,-2 0-1 0 0,1-1 1 0 0,-2 1-1 0 0,0-1 1 0 0,-10 14-1 0 0,17-25-281 0 0,0-1 0 0 0,-1-1 0 0 0,1 1 0 0 0,0 0 0 0 0,0-1 0 0 0,-1 1 0 0 0,1-1 0 0 0,0 1 0 0 0,-1-1 0 0 0,1 1 0 0 0,0-1 0 0 0,-1 0 0 0 0,1 1 0 0 0,-1-1 0 0 0,1 1 0 0 0,0-1 0 0 0,-1 0 0 0 0,1 1 0 0 0,-1-1 0 0 0,0 0 0 0 0,1 1 0 0 0,-1-1 0 0 0,1 0 0 0 0,-1 0 0 0 0,0 0 0 0 0,-3 3 0 0 0,3-2 0 0 0,0 0 0 0 0,-1-1 0 0 0,0 1 0 0 0,1 0 0 0 0,-1 0 0 0 0,1-1 0 0 0,-1 1 0 0 0,0-1 0 0 0,1 0 0 0 0,-3 1 0 0 0,-4-1 0 0 0,1 2 0 0 0,5-2 0 0 0,2 0 0 0 0,0 0 0 0 0,-1 0 0 0 0,1 0 0 0 0,-1 1 0 0 0,1-1 0 0 0,-1 0 0 0 0,1 0 0 0 0,-1 0 0 0 0,1 0 0 0 0,-1 0 0 0 0,1 0 0 0 0,-1 0 0 0 0,1 0 0 0 0,-1 0 0 0 0,1 0 0 0 0,-1-1 0 0 0,1 1 0 0 0,-1 0 0 0 0,1 0 0 0 0,-1 0 0 0 0,1-1 0 0 0,-1 1 0 0 0,-8-6 0 0 0,6 5 0 0 0,0-1 0 0 0,0 0 0 0 0,0 0 0 0 0,0 0 0 0 0,0 0 0 0 0,1-1 0 0 0,-1 1 0 0 0,1-1 0 0 0,0 0 0 0 0,-1 0 0 0 0,1 0 0 0 0,0 0 0 0 0,0 0 0 0 0,1 0 0 0 0,-2-4 0 0 0,0 0 0 0 0,1 0 0 0 0,1 0 0 0 0,-1 0 0 0 0,1 0 0 0 0,0-10 0 0 0,1 3 270 0 0,1 1 0 0 0,0-1 0 0 0,5-22 0 0 0,-1 11 90 0 0,7-20 162 0 0,-5 21-436 0 0,-3 12-86 0 0,0 0 0 0 0,12-21 0 0 0,-4 8 0 0 0,-11 23 0 0 0,0-1 0 0 0,1 1 0 0 0,-1 0 0 0 0,1-1 0 0 0,0 1 0 0 0,-1 0 0 0 0,1 0 0 0 0,0 0 0 0 0,0 0 0 0 0,3-2 0 0 0,-4 3 0 0 0,4-4 0 0 0,-5 5 0 0 0,1-1 0 0 0,-1 1 0 0 0,0-1 0 0 0,1 1 0 0 0,-1-1 0 0 0,1 1 0 0 0,-1-1 0 0 0,1 1 0 0 0,0-1 0 0 0,-1 1 0 0 0,1 0 0 0 0,-1-1 0 0 0,1 1 0 0 0,0 0 0 0 0,-1-1 0 0 0,1 1 0 0 0,0 0 0 0 0,-1 0 0 0 0,2 0 0 0 0,11-3 0 0 0,-4 1 0 0 0,0 1 0 0 0,0 0 0 0 0,0 1 0 0 0,0 0 0 0 0,0 0 0 0 0,0 1 0 0 0,0 0 0 0 0,-1 1 0 0 0,1-1 0 0 0,0 2 0 0 0,0-1 0 0 0,-1 1 0 0 0,9 5 0 0 0,-15-7 0 0 0,8 3 0 0 0,0-1 0 0 0,18 4 0 0 0,-18-4-18 0 0,-8-2 13 0 0,1 0 0 0 0,-1-1 0 0 0,0 1 0 0 0,0-1 0 0 0,0 0 0 0 0,0 0 0 0 0,0 0 0 0 0,0 0 0 0 0,0 0 0 0 0,3 0 0 0 0,-5 0 7 0 0,1 0 0 0 0,-1-1 0 0 0,0 1 0 0 0,0 0 0 0 0,0 0 0 0 0,0 0 0 0 0,0 0 0 0 0,0 0 0 0 0,1 0 0 0 0,-1 0 0 0 0,0 0 0 0 0,0 0 0 0 0,0 0 0 0 0,0 0 0 0 0,0 0 0 0 0,0 0 0 0 0,1 0 0 0 0,-1 0 0 0 0,0 0 0 0 0,0 0 0 0 0,0 0 0 0 0,0 0 0 0 0,0 0 0 0 0,0 0 0 0 0,1 0 0 0 0,-1 0 0 0 0,0 0 0 0 0,0 0 0 0 0,0 0 0 0 0,0 1 0 0 0,0-1 0 0 0,0 0 0 0 0,0 0 0 0 0,1 0 0 0 0,-1 0 0 0 0,0 0 0 0 0,0 0 0 0 0,0 0 0 0 0,0 0 0 0 0,0 1 0 0 0,0-1 0 0 0,0 0 0 0 0,0 0 0 0 0,2 2-17 0 0,9-3-73 0 0,-10 1 88 0 0,0 0 0 0 0,0-1 0 0 0,1 1-1 0 0,-1 0 1 0 0,0-1 0 0 0,0 1 0 0 0,0-1 0 0 0,0 1 0 0 0,0-1-1 0 0,0 1 1 0 0,0-1 0 0 0,0 0 0 0 0,0 0 0 0 0,0 0 0 0 0,0 1-1 0 0,0-1 1 0 0,0 0 0 0 0,-1 0 0 0 0,1 0 0 0 0,0 0 0 0 0,-1 0-1 0 0,1 0 1 0 0,0-2 0 0 0,0 1-8 0 0,0 1-53 0 0,-1 0 52 0 0,1 1 1 0 0,-1-1-1 0 0,1 1 0 0 0,-1 0 1 0 0,1-1-1 0 0,-1 1 1 0 0,1-1-1 0 0,-1 1 0 0 0,0-1 1 0 0,1 1-1 0 0,-1-1 0 0 0,0 1 1 0 0,1-1-1 0 0,-1 0 1 0 0,0 1-1 0 0,0-1 0 0 0,1 1 1 0 0,-1-1-1 0 0,0 0 1 0 0,0 0-1 0 0,2-13-816 0 0,-3-3-7833 0 0,1 8 987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0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8287 0 0,'0'0'382'0'0,"0"0"-8"0"0,0 0-170 0 0,0 0 176 0 0,0 0 107 0 0,0 0 22 0 0,0 0 71 0 0,0 0 286 0 0,0 0 124 0 0,0 0 30 0 0,0 0-65 0 0,0 0-290 0 0,0 0-121 0 0,0 0-28 0 0,0 0-4 0 0,0 0 0 0 0,0 0 0 0 0,0 0 0 0 0,0 0 0 0 0,0 0 0 0 0,1-22 2048 0 0,4 11-2374 0 0,5-9 808 0 0,0 0 0 0 0,26-34 0 0 0,-23 39-994 0 0,-2 1 0 0 0,-7 9 73 0 0,-2 4 303 0 0,11-9 990 0 0,-12 9-1409 0 0,5-4-192 0 0,0 6 210 0 0,2 3 25 0 0,2 7 0 0 0,-9-6 0 0 0,-1-3 0 0 0,2 9 85 0 0,1 0-1 0 0,0 13 1 0 0,-2-13 9 0 0,1-1 0 0 0,5 18 0 0 0,11 35-574 0 0,-14-50 458 0 0,-1-10 21 0 0,5 5 135 0 0,-8-8-130 0 0,0 0 0 0 0,0 1 0 0 0,1-1 0 0 0,-1 0 0 0 0,0 0 0 0 0,0 1-1 0 0,0-1 1 0 0,1 0 0 0 0,-1 0 0 0 0,0 0 0 0 0,0 0 0 0 0,1 1 0 0 0,-1-1 0 0 0,0 0 0 0 0,0 0 0 0 0,1 0 0 0 0,-1 0 0 0 0,0 0 0 0 0,0 0 0 0 0,1 0 0 0 0,-1 0 0 0 0,0 0 0 0 0,1 0 0 0 0,-1 0 0 0 0,0 0 0 0 0,0 0 0 0 0,1 0 0 0 0,-1 0 0 0 0,0 0 0 0 0,0 0 0 0 0,1 0 0 0 0,-1 0 0 0 0,0 0-1 0 0,1-1 1 0 0,7-10 172 0 0,-2 2-137 0 0,-3 3-54 0 0,-3 4-63 0 0,0 2-38 0 0,0 0-11 0 0,-4-11-2595 0 0,4 8-4529 0 0,0 3-208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0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5527 0 0,'0'0'423'0'0,"0"0"26"0"0,0 0 1146 0 0,8-3 1946 0 0,-6 1 1973 0 0,-2 2-5408 0 0,0 0 0 0 0,0 0 1 0 0,0 0-1 0 0,0 0 0 0 0,0-1 1 0 0,0 1-1 0 0,0 0 1 0 0,0 0-1 0 0,0 0 0 0 0,0 0 1 0 0,0-1-1 0 0,0 1 0 0 0,0 0 1 0 0,0 0-1 0 0,0 0 0 0 0,0 0 1 0 0,0 0-1 0 0,0-1 1 0 0,0 1-1 0 0,0 0 0 0 0,0 0 1 0 0,-1 0-1 0 0,1 0 0 0 0,0 0 1 0 0,0 0-1 0 0,0-1 1 0 0,0 1-1 0 0,0 0 0 0 0,0 0 1 0 0,-1 0-1 0 0,1 0 0 0 0,0 0 1 0 0,0 0-1 0 0,0 0 0 0 0,0 0 1 0 0,0 0-1 0 0,-1 0 1 0 0,1 0-1 0 0,0 0 0 0 0,0 0 1 0 0,0 0-1 0 0,-11 1 1119 0 0,-10 8-711 0 0,20-9-386 0 0,1 0-5 0 0,0 0-25 0 0,0 0-15 0 0,0 0-3 0 0,0 0-3 0 0,0 0-10 0 0,2 3 21 0 0,-1-2-81 0 0,-1-1 1 0 0,0 0-1 0 0,0 0 0 0 0,0 1 0 0 0,0-1 1 0 0,0 0-1 0 0,0 0 0 0 0,0 1 0 0 0,0-1 0 0 0,1 0 1 0 0,-1 0-1 0 0,0 1 0 0 0,0-1 0 0 0,0 0 0 0 0,0 0 1 0 0,1 0-1 0 0,-1 1 0 0 0,0-1 0 0 0,0 0 1 0 0,1 0-1 0 0,-1 0 0 0 0,0 0 0 0 0,0 0 0 0 0,1 0 1 0 0,-1 1-1 0 0,0-1 0 0 0,0 0 0 0 0,1 0 0 0 0,14 2 144 0 0,0 0 0 0 0,0 0 0 0 0,1-2-1 0 0,15-1 1 0 0,29 2 478 0 0,-59-1-583 0 0,1 0-1 0 0,-1 0 1 0 0,0 0 0 0 0,1 1-1 0 0,-1-1 1 0 0,0 0 0 0 0,0 1-1 0 0,1-1 1 0 0,-1 1 0 0 0,0-1-1 0 0,0 1 1 0 0,0 0 0 0 0,0-1-1 0 0,1 1 1 0 0,-1 0 0 0 0,0 0-1 0 0,0 0 1 0 0,-1 0 0 0 0,2 1-1 0 0,-1 0 98 0 0,0 10 142 0 0,-2-8-244 0 0,0 1-1 0 0,0-1 1 0 0,0 0-1 0 0,-1 0 0 0 0,1 0 1 0 0,-1-1-1 0 0,0 1 1 0 0,0 0-1 0 0,0-1 0 0 0,-1 1 1 0 0,1-1-1 0 0,-1 0 1 0 0,0 1-1 0 0,-4 2 1 0 0,-7 6 159 0 0,-26 19 0 0 0,40-30-196 0 0,-46 37 268 0 0,45-38-265 0 0,1 1-1 0 0,-1-1 1 0 0,1 0 0 0 0,-1 0-1 0 0,1 1 1 0 0,0-1-1 0 0,-1 0 1 0 0,1 1 0 0 0,-1-1-1 0 0,1 0 1 0 0,0 1-1 0 0,-1-1 1 0 0,1 1 0 0 0,0-1-1 0 0,-1 1 1 0 0,1-1 0 0 0,0 1-1 0 0,0-1 1 0 0,-1 1-1 0 0,1-1 1 0 0,0 1 0 0 0,0-1-1 0 0,0 1 1 0 0,0-1-1 0 0,0 1 1 0 0,0-1 0 0 0,0 1-1 0 0,0-1 1 0 0,0 1 0 0 0,0-1-1 0 0,0 1 1 0 0,0 0-1 0 0,0-1 1 0 0,0 1 0 0 0,0-1-1 0 0,0 1 1 0 0,1-1-1 0 0,-1 1 1 0 0,0-1 0 0 0,0 1-1 0 0,1-1 1 0 0,-1 0 0 0 0,0 1-1 0 0,1-1 1 0 0,-1 1-1 0 0,1-1 1 0 0,-1 0 0 0 0,0 1-1 0 0,1-1 1 0 0,-1 0-1 0 0,2 1 1 0 0,7 7 46 0 0,-7-6-44 0 0,0 0-1 0 0,0 0 1 0 0,1 0-1 0 0,-1 0 1 0 0,0-1-1 0 0,1 1 1 0 0,-1-1-1 0 0,4 2 0 0 0,3 1 16 0 0,0-1 0 0 0,-1 0-1 0 0,1-1 1 0 0,0 0-1 0 0,1 0 1 0 0,-1-1-1 0 0,13 0 1 0 0,-5 0-14 0 0,-7 2 9 0 0,-8-3-15 0 0,0 1 0 0 0,0 0 0 0 0,0-1 0 0 0,1 0 0 0 0,-1 1 1 0 0,0-1-1 0 0,0 0 0 0 0,0 0 0 0 0,0 0 0 0 0,3-1 0 0 0,-2 1-4 0 0,14 2 7 0 0,-13-1-2 0 0,4-1 72 0 0,-2 1-19 0 0,3 11-120 0 0,-9-11-240 0 0,1 10-2684 0 0,-3-3 1069 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0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4 109 11975 0 0,'0'0'267'0'0,"3"-2"42"0"0,7-3 17 0 0,-7 4-28 0 0,2-18-115 0 0,33-57 8338 0 0,-37 75-8009 0 0,5-4 2647 0 0,-13 25-3139 0 0,-5 23-23 0 0,-32 170 3 0 0,41-202 0 0 0,2-8 0 0 0,0 1 0 0 0,1-1 0 0 0,-1 1 0 0 0,1-1 0 0 0,-1 1 0 0 0,1-1 0 0 0,0 1 0 0 0,1 5 0 0 0,1-1 0 0 0,2 1 0 0 0,1-2 0 0 0,1-1 0 0 0,3 0 0 0 0,-7-5 0 0 0,0 1 0 0 0,1-1 0 0 0,-1 0 0 0 0,0 0 0 0 0,1-1 0 0 0,0 1 0 0 0,-1 0 0 0 0,1-1 0 0 0,-1 0 0 0 0,1 1 0 0 0,0-1 0 0 0,-1 0 0 0 0,1 0 0 0 0,4-1 0 0 0,4 0 0 0 0,-8 1 0 0 0,1-1 0 0 0,0 1 0 0 0,0-1 0 0 0,0 0 0 0 0,6-3 0 0 0,16-2 0 0 0,32-3 0 0 0,-49 7 0 0 0,-1 1 0 0 0,0 0 0 0 0,0 0 0 0 0,-2 1-201 0 0,-4 0-850 0 0,-2 0-385 0 0,-8 2-6126 0 0,0-1 924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0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11975 0 0,'0'0'267'0'0,"0"0"42"0"0,0 0 17 0 0,0 0-28 0 0,0 0-126 0 0,0 0 204 0 0,6-5 1200 0 0,-2 2-1014 0 0,0 1 0 0 0,0-1 0 0 0,0 1 0 0 0,0 0-1 0 0,1 1 1 0 0,-1-1 0 0 0,1 1 0 0 0,-1 0 0 0 0,1 0 0 0 0,-1 0-1 0 0,1 1 1 0 0,7-1 0 0 0,8 2-117 0 0,37 6 0 0 0,-37-4-419 0 0,-15-1-26 0 0,1 0 0 0 0,16-3 0 0 0,-14-1 0 0 0,0 0-201 0 0,-6 1-850 0 0,-2 1-385 0 0,0 0-1136 0 0,0 0-4248 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0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13823 0 0,'0'0'315'0'0,"0"0"45"0"0,0 0 21 0 0,0 0-49 0 0,1-2-220 0 0,2-1 199 0 0,1 0-1 0 0,0-1 1 0 0,0 1-1 0 0,0 0 1 0 0,0 1-1 0 0,8-4 1 0 0,-5 2 369 0 0,7-3 342 0 0,0 2 0 0 0,1-1 0 0 0,28-5 0 0 0,2-1 215 0 0,-40 11-1236 0 0,-1 0 0 0 0,1 0 0 0 0,0 0 0 0 0,-1 1 1 0 0,1-1-1 0 0,0 1 0 0 0,-1 0 0 0 0,1 1 0 0 0,0-1 0 0 0,-1 1 1 0 0,1 0-1 0 0,-1 0 0 0 0,1 0 0 0 0,6 3 0 0 0,-8-2 268 0 0,0-1-1 0 0,-1 0 0 0 0,1 1 1 0 0,0-1-1 0 0,0 1 0 0 0,-1 0 1 0 0,5 3-1 0 0,-2-1-1080 0 0,0-2-4724 0 0,-5-2 4001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0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84 13823 0 0,'0'0'315'0'0,"2"-9"870"0"0,-2 6-731 0 0,0 0-1 0 0,1-1 1 0 0,-1 1-1 0 0,0 0 1 0 0,-1 0-1 0 0,1-1 0 0 0,0 1 1 0 0,-1 0-1 0 0,0 0 1 0 0,0 0-1 0 0,0 0 1 0 0,0 0-1 0 0,0 0 1 0 0,-3-5-1 0 0,2 7-397 0 0,1-1 0 0 0,0 0-1 0 0,-1 1 1 0 0,1-1 0 0 0,-1 1 0 0 0,1-1-1 0 0,-1 1 1 0 0,0 0 0 0 0,0-1 0 0 0,1 1-1 0 0,-1 0 1 0 0,0 0 0 0 0,0 0 0 0 0,0 1-1 0 0,0-1 1 0 0,0 0 0 0 0,0 1 0 0 0,0-1 0 0 0,-1 1-1 0 0,1 0 1 0 0,0 0 0 0 0,0 0 0 0 0,0 0-1 0 0,-3 0 1 0 0,-8 2-56 0 0,-25 7 0 0 0,-10 2 0 0 0,12-2 0 0 0,19-4 0 0 0,9-1 0 0 0,1 1 0 0 0,1-1 0 0 0,0 0 0 0 0,3-3 0 0 0,-1 1 0 0 0,7 6 0 0 0,-1-1 0 0 0,-1-5 1 0 0,8 19 11 0 0,-1 0 0 0 0,-2 0 0 0 0,0 1-1 0 0,-1 0 1 0 0,3 25 0 0 0,-6 7 335 0 0,-3 0 1 0 0,-10 80-1 0 0,-31 105 587 0 0,13-118-934 0 0,21-85 42 0 0,4-21 58 0 0,1 0 0 0 0,1 0 1 0 0,-1 18-1 0 0,3-32 388 0 0,2 9 613 0 0,-1-9-1100 0 0,-1 0 0 0 0,1 0-1 0 0,-1-1 1 0 0,1 1 0 0 0,-1 0 0 0 0,1 0-1 0 0,-1 0 1 0 0,1 0 0 0 0,0 0 0 0 0,0-1-1 0 0,-1 1 1 0 0,1 0 0 0 0,0-1 0 0 0,0 1 0 0 0,0 0-1 0 0,0-1 1 0 0,0 1 0 0 0,0-1 0 0 0,0 0-1 0 0,0 1 1 0 0,0-1 0 0 0,2 1 0 0 0,0 0-3 0 0,-2-1 2 0 0,0 1 0 0 0,0-1 0 0 0,0 1 0 0 0,0-1 0 0 0,0 0 0 0 0,0 1 0 0 0,0-1 0 0 0,0 0 0 0 0,0 1 0 0 0,0-1 0 0 0,0 0 0 0 0,0 0 0 0 0,0 0 0 0 0,0 0 0 0 0,0 0 0 0 0,0 0 0 0 0,1-1 0 0 0,-1 1 0 0 0,0 0 0 0 0,0 0 0 0 0,1-2 0 0 0,2 1 0 0 0,1 0 0 0 0,5-1 0 0 0,2-4 0 0 0,-3 4 0 0 0,0 2 0 0 0,-3 0-64 0 0,-5 0-273 0 0,-1 0-138 0 0,0 0-1125 0 0,0 0-4590 0 0,0 0-1968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1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239 148 8287 0 0,'0'0'382'0'0,"0"0"-8"0"0,4-8 633 0 0,4-9 4200 0 0,-3 7-1825 0 0,-1 0-1 0 0,4-11 1 0 0,-8 22-3233 0 0,1 2-147 0 0,0-1 0 0 0,0 1-1 0 0,0 0 1 0 0,-1 0 0 0 0,1 0-1 0 0,-1 0 1 0 0,0 0 0 0 0,0 0 0 0 0,0-1-1 0 0,-1 5 1 0 0,1 7-5 0 0,1 0 3 0 0,-1 1 0 0 0,0-1 0 0 0,-1 1 0 0 0,-5 20 0 0 0,3-17 0 0 0,0-1 0 0 0,0 0 0 0 0,-1-1 0 0 0,-1 1 0 0 0,-9 20 0 0 0,12-32 0 0 0,0-1 0 0 0,1-1 0 0 0,-1 0 0 0 0,0 0 0 0 0,0-1 0 0 0,0 1 0 0 0,0 0 0 0 0,0-1 0 0 0,-1 1 0 0 0,-3 2 0 0 0,5-4 0 0 0,0 0 0 0 0,0 0 0 0 0,0 0 0 0 0,0-1 0 0 0,0 1 0 0 0,0 0 0 0 0,0-1 0 0 0,0 1 0 0 0,0-1 0 0 0,0 1 0 0 0,0-1 0 0 0,0 0 0 0 0,0 1 0 0 0,0-1 0 0 0,0 0 0 0 0,0 0 0 0 0,-1 0 0 0 0,1 0 0 0 0,0 0 0 0 0,0 0 0 0 0,-2 0 0 0 0,-1 0 0 0 0,3 0 0 0 0,-4 0 0 0 0,1 0 0 0 0,-1 0 0 0 0,1-1 0 0 0,-1 1 0 0 0,1-1 0 0 0,0 0 0 0 0,-1 0 0 0 0,1 0 0 0 0,-8-4 0 0 0,-9-2 0 0 0,19 7 0 0 0,0-1 0 0 0,-1 0 0 0 0,1 1 0 0 0,-1-1 0 0 0,1 0 0 0 0,0-1 0 0 0,0 1 0 0 0,-1 0 0 0 0,1-1 0 0 0,0 1 0 0 0,0-1 0 0 0,0 0 0 0 0,1 1 0 0 0,-1-1 0 0 0,-2-3 0 0 0,-6-9 0 0 0,-2 0 0 0 0,-12-22 0 0 0,22 31 0 0 0,-1 1 0 0 0,1-1 0 0 0,0 1 0 0 0,0-1 0 0 0,1 0 0 0 0,0 0 0 0 0,0 0 0 0 0,0 0 0 0 0,-1-9 0 0 0,-1-13 0 0 0,3 24 0 0 0,-1 0 0 0 0,0 0 0 0 0,1 0 0 0 0,0 0 0 0 0,0 0 0 0 0,0 0 0 0 0,0 0 0 0 0,0 0 0 0 0,1 0 0 0 0,-1 0 0 0 0,1 0 0 0 0,0 0 0 0 0,-1 0 0 0 0,2 1 0 0 0,0-4 0 0 0,-1 5 0 0 0,5-12 0 0 0,2 0 0 0 0,16-21 0 0 0,-15 23 0 0 0,0 1 0 0 0,2 0 0 0 0,-1 1 0 0 0,1 0 0 0 0,0 1 0 0 0,1 0 0 0 0,24-13 0 0 0,-34 20 0 0 0,-2 0 0 0 0,1 1 0 0 0,0-1 0 0 0,-1 1 0 0 0,1-1 0 0 0,-1 1 0 0 0,1 0 0 0 0,0-1 0 0 0,-1 1 0 0 0,1 0 0 0 0,0 0 0 0 0,-1-1 0 0 0,1 1 0 0 0,0 0 0 0 0,-1 0 0 0 0,1 0 0 0 0,0 0 0 0 0,0 0 0 0 0,-1 0 0 0 0,1 0 0 0 0,0 0 0 0 0,-1 0 0 0 0,2 1 0 0 0,4 0 0 0 0,-1 0 0 0 0,0 1 0 0 0,0-1 0 0 0,9 6 0 0 0,-6-2 0 0 0,-2-1 0 0 0,1 1 0 0 0,2 0 0 0 0,-1-1 0 0 0,0 1 0 0 0,3 4 0 0 0,-10-8 0 0 0,0-1 0 0 0,0 1 0 0 0,0 0 0 0 0,0-1 0 0 0,0 1 0 0 0,0-1 0 0 0,0 1 0 0 0,1-1 0 0 0,-1 0 0 0 0,0 1 0 0 0,0-1 0 0 0,0 0 0 0 0,1 0 0 0 0,1 0 0 0 0,30 4 0 0 0,-22-3 0 0 0,-7-1 0 0 0,21-6 0 0 0,-7 3 0 0 0,-10 1 0 0 0,-3 0 0 0 0,4-5 0 0 0,-8 7-149 0 0,-1-1 0 0 0,1 1 0 0 0,-1 0 0 0 0,1-1-1 0 0,0 1 1 0 0,-1 0 0 0 0,1-1 0 0 0,-1 1 0 0 0,0-1 0 0 0,1 1 0 0 0,-1-1-1 0 0,1 1 1 0 0,-1-1 0 0 0,0 1 0 0 0,1-1 0 0 0,-1 1 0 0 0,0-1 0 0 0,1 0-1 0 0,-1 0 1 0 0,1 0-1070 0 0,-1 1-315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1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13823 0 0,'0'0'315'0'0,"0"0"45"0"0,0 0 21 0 0,0 0-49 0 0,0 0-12 0 0,0 0 770 0 0,13-9 4667 0 0,-8 4-5250 0 0,-1 1 0 0 0,0-1-1 0 0,6-9 1 0 0,9-11 638 0 0,27-22 312 0 0,-23 23-1069 0 0,-18 19-333 0 0,0-1 0 0 0,0 1 0 0 0,10-8 0 0 0,-11 11-55 0 0,14-13 0 0 0,-18 15 0 0 0,0 0 0 0 0,1 0 0 0 0,-1-1 0 0 0,0 1 0 0 0,0 0 0 0 0,0 0 0 0 0,0 0 0 0 0,0-1 0 0 0,1 1 0 0 0,-1 0 0 0 0,0 0 0 0 0,0 0 0 0 0,0-1 0 0 0,1 1 0 0 0,-1 0 0 0 0,0 0 0 0 0,0 0 0 0 0,1 0 0 0 0,-1 0 0 0 0,0-1 0 0 0,0 1 0 0 0,0 0 0 0 0,1 0 0 0 0,-1 0 0 0 0,0 0 0 0 0,1 0 0 0 0,-1 0 0 0 0,0 0 0 0 0,0 0 0 0 0,1 0 0 0 0,-1 0 0 0 0,0 0 0 0 0,0 0 0 0 0,1 0 0 0 0,-1 0 0 0 0,0 0 0 0 0,0 1 0 0 0,1-1 0 0 0,-1 0 0 0 0,0 0 0 0 0,0 0 0 0 0,1 0 0 0 0,-1 0 0 0 0,0 0 0 0 0,0 1 0 0 0,0-1 0 0 0,1 0 0 0 0,-1 0 0 0 0,0 0 0 0 0,0 1 0 0 0,0-1 0 0 0,0 0 0 0 0,1 0 0 0 0,-1 1 0 0 0,0-1 0 0 0,0 0 0 0 0,0 0 0 0 0,0 1 0 0 0,0-1 0 0 0,0 0 0 0 0,4 6 0 0 0,25 35 0 0 0,-20-21 0 0 0,-4-12 0 0 0,3-1 0 0 0,1 0 21 0 0,-7-5-16 0 0,3 8-164 0 0,-4-9-537 0 0,-1-1-258 0 0,0 0-1011 0 0,0 0-4023 0 0,0 0-1724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3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2759 0 0,'0'-31'19'0'0,"0"25"69"0"0,0 6 0 0 0,2 0-11 0 0,4-4-61 0 0,2-1-16 0 0,-1 2-202 0 0,-6 3-812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1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19351 0 0,'0'0'439'0'0,"0"0"62"0"0,0 0 33 0 0,0 0-65 0 0,0 0-169 0 0,0 0 442 0 0,0 0 229 0 0,0 0 42 0 0,0 0-59 0 0,0 0-289 0 0,0 0-121 0 0,0 0-28 0 0,2 0-72 0 0,19-5-306 0 0,-14 7-102 0 0,0-1-38 0 0,19-2-8 0 0,-15 1 26 0 0,1 0 1 0 0,-1 0-1 0 0,1 1 1 0 0,17 3-1 0 0,-26-4 83 0 0,-1 1 0 0 0,1-1-1 0 0,0 1 1 0 0,0 0 0 0 0,0 0 0 0 0,-1 0 0 0 0,1 0-1 0 0,-1 0 1 0 0,1 1 0 0 0,-1-1 0 0 0,1 1 0 0 0,-1-1-1 0 0,0 1 1 0 0,0 0 0 0 0,1 0 0 0 0,-1 0 0 0 0,-1 0-1 0 0,1 1 1 0 0,2 2 0 0 0,-3-4-99 0 0,-1 0 0 0 0,1 0 0 0 0,-1 0 0 0 0,1 0 0 0 0,-1 0 0 0 0,1 0 0 0 0,-1 0 0 0 0,0 0 0 0 0,0 0 0 0 0,1 0 0 0 0,-1 0 0 0 0,0 0 0 0 0,0 0 0 0 0,0 1 0 0 0,0-1 0 0 0,0 0 0 0 0,0 0 0 0 0,-1 0 0 0 0,1 0 0 0 0,0 0 0 0 0,-1 0 0 0 0,1 0 0 0 0,-1 2 0 0 0,-1 0 0 0 0,-2 8 0 0 0,0-2 0 0 0,0 1 0 0 0,-1 0 0 0 0,0-1 0 0 0,-1 0 0 0 0,0 0 0 0 0,-8 8 0 0 0,-20 28 0 0 0,29-37 0 0 0,5 0 0 0 0,1-7-4 0 0,0 0 0 0 0,0 1 0 0 0,-1-1 0 0 0,1 0 0 0 0,0 0 0 0 0,0 1 0 0 0,0-1 0 0 0,0 0 0 0 0,1 0 0 0 0,-1 0 0 0 0,0-1 0 0 0,0 1 0 0 0,0 0 0 0 0,1 0 0 0 0,-1-1 0 0 0,1 1 0 0 0,-1 0 0 0 0,0-1 0 0 0,1 1 0 0 0,-1-1 0 0 0,1 0 0 0 0,1 1 0 0 0,2-1-40 0 0,-1 0 0 0 0,0 0 0 0 0,1 0-1 0 0,-1 0 1 0 0,1-1 0 0 0,5-1 0 0 0,7-2-1906 0 0,0 0 1 0 0,20-9 0 0 0,-28 9 414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1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13823 0 0,'0'0'315'0'0,"0"0"45"0"0,0 0 21 0 0,0 0-49 0 0,-3 7-257 0 0,4-4 5494 0 0,5-1-5302 0 0,-1 1 0 0 0,1-1 0 0 0,0 0-1 0 0,-1-1 1 0 0,1 1 0 0 0,0-1 0 0 0,0-1 0 0 0,7 1 0 0 0,5-1 1491 0 0,28-4 1 0 0,-2 0-918 0 0,-42 3-841 0 0,1 1 0 0 0,0-1 0 0 0,1 1 0 0 0,-1 0 0 0 0,0 0 0 0 0,0 0 0 0 0,0 0 0 0 0,1 1 0 0 0,-1-1 0 0 0,0 1 0 0 0,0 0 0 0 0,6 2 0 0 0,-3 1 72 0 0,-5-3 299 0 0,1 1-191 0 0,-1 0 0 0 0,0 0 0 0 0,0 0 0 0 0,0 0 0 0 0,-1 0 0 0 0,1 1 0 0 0,0 2 0 0 0,1 8-156 0 0,-1 0 0 0 0,-1 0 0 0 0,0-1-1 0 0,-1 1 1 0 0,0 0 0 0 0,-4 15 0 0 0,-2 23-26 0 0,-2 46 2 0 0,-2 53 0 0 0,-16 174 0 0 0,26-318 0 0 0,-13 99 0 0 0,-1-37 0 0 0,9-51 0 0 0,0-2 0 0 0,5-12 0 0 0,-6 9 0 0 0,6-10 0 0 0,1-2 0 0 0,0 1 0 0 0,-1-1 0 0 0,1 1 0 0 0,0-1 0 0 0,-1 1 0 0 0,1-1 0 0 0,0 1 0 0 0,-1-1 0 0 0,1 0 0 0 0,0 1 0 0 0,-1-1 0 0 0,1 0 0 0 0,-1 1 0 0 0,1-1 0 0 0,-1 0 0 0 0,1 0 0 0 0,-1 1 0 0 0,1-1 0 0 0,-1 0 0 0 0,1 0 0 0 0,-1 0 0 0 0,1 1 0 0 0,-1-1 0 0 0,1 0 0 0 0,-1 0 0 0 0,1 0 0 0 0,-1 0 0 0 0,0 0 0 0 0,-4-1 0 0 0,1 1 0 0 0,0-1 0 0 0,0 1 0 0 0,-1-1 0 0 0,1-1 0 0 0,0 1 0 0 0,-4-2 0 0 0,-16-9 0 0 0,15 8 0 0 0,-1-1 0 0 0,1 1 0 0 0,-1 0 0 0 0,0 1 0 0 0,0 0 0 0 0,-14-1 0 0 0,19 4-163 0 0,0 0 0 0 0,-1 1 1 0 0,1 0-1 0 0,0 0 0 0 0,0 0 0 0 0,-7 4 1 0 0,-3-1-482 0 0,14-3-366 0 0,-10 2-4493 0 0,11-3 3967 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1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23039 0 0,'0'0'528'0'0,"0"0"69"0"0,8-4 593 0 0,0 1-848 0 0,0 1 1 0 0,0 0-1 0 0,1 0 0 0 0,-1 0 1 0 0,11 1-1 0 0,4-2 793 0 0,-6 2-653 0 0,33 0 0 0 0,-24 2-326 0 0,-22-1-142 0 0,13-1 519 0 0,0 2 0 0 0,22 3 0 0 0,-31-5-1105 0 0,-7 1-3442 0 0,-1 0-4364 0 0,0 0 8355 0 0,0 0-7883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1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17503 0 0,'0'0'399'0'0,"0"0"60"0"0,0 0 21 0 0,1 0-59 0 0,7 3 38 0 0,0-1 0 0 0,0-1 0 0 0,0 1 0 0 0,0-1 0 0 0,0-1 0 0 0,0 1 0 0 0,8-2 0 0 0,4-1 1573 0 0,33-8 0 0 0,11-4-1343 0 0,-59 13 233 0 0,-3 1-2443 0 0,-1 0-5132 0 0,-7 4-2135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3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627 102 8287 0 0,'0'0'191'0'0,"0"0"26"0"0,0 0 9 0 0,15-10 1476 0 0,11-6 1281 0 0,-21 13-2147 0 0,0-1-1 0 0,0 1 0 0 0,1 0 1 0 0,10-4-1 0 0,12-6 942 0 0,-16 6-433 0 0,0 1-1 0 0,15-6 1 0 0,-25 11-973 0 0,-2 1 117 0 0,0 0 21 0 0,0 0-66 0 0,0 0-222 0 0,-7-3-56 0 0,4 1 1 0 0,1 1 0 0 0,-1-1 0 0 0,0 1 0 0 0,0 0 1 0 0,0 0-1 0 0,0 0 0 0 0,0 1 0 0 0,0-1 0 0 0,0 1 0 0 0,-5-1 0 0 0,-26 0-166 0 0,23 0 0 0 0,-1 1 0 0 0,0 0 0 0 0,0 0 0 0 0,1 1 0 0 0,-1 1 0 0 0,0 0 0 0 0,-13 4 0 0 0,13-2 0 0 0,-22 4 0 0 0,-12 4 0 0 0,36-9 0 0 0,0 0 0 0 0,-17 1 0 0 0,-16 5 0 0 0,19-4 0 0 0,-9 4 0 0 0,8-1 0 0 0,25-7 0 0 0,-1-1 0 0 0,1 0 0 0 0,0 0 0 0 0,0 0 0 0 0,-1 0 0 0 0,1 0 0 0 0,0 0 0 0 0,-1 0 0 0 0,1 1 0 0 0,0-1 0 0 0,0 0 0 0 0,-1 0 0 0 0,1 0 0 0 0,0 1 0 0 0,0-1 0 0 0,-1 0 0 0 0,1 0 0 0 0,0 1 0 0 0,0-1 0 0 0,0 0 0 0 0,0 0 0 0 0,-1 1 0 0 0,1-1 0 0 0,0 0 0 0 0,0 1 0 0 0,0-1 0 0 0,0 0 0 0 0,0 0 0 0 0,0 1 0 0 0,0-1 0 0 0,0 0 0 0 0,0 1 0 0 0,0-1 0 0 0,0 0 0 0 0,0 1 0 0 0,0-1 0 0 0,0 0 0 0 0,0 1 0 0 0,0-1 0 0 0,0 0 0 0 0,0 1 0 0 0,0-1 0 0 0,1 0 0 0 0,-1 0 0 0 0,0 1 0 0 0,0-1 0 0 0,0 0 0 0 0,0 0 0 0 0,1 1 0 0 0,-1-1 0 0 0,0 0 0 0 0,0 0 0 0 0,1 1 0 0 0,0 0 0 0 0,-1 1 0 0 0,1-1 0 0 0,0 1 0 0 0,0-1 0 0 0,0 0 0 0 0,0 0 0 0 0,0 1 0 0 0,0-1 0 0 0,0 0 0 0 0,1 0 0 0 0,-1 0 0 0 0,0 0 0 0 0,1 0 0 0 0,-1 0 0 0 0,0-1 0 0 0,1 1 0 0 0,-1 0 0 0 0,1-1 0 0 0,-1 1 0 0 0,1-1 0 0 0,2 1 0 0 0,1 0 0 0 0,8 5 0 0 0,1-2 0 0 0,0 0 0 0 0,0-1 0 0 0,20 3 0 0 0,-26-4 0 0 0,0-1 0 0 0,0 2 0 0 0,1-1 0 0 0,-2 1 0 0 0,1 0 0 0 0,12 8 0 0 0,-13-8 0 0 0,0 0 0 0 0,-5-2 0 0 0,-1 0 0 0 0,1 0 0 0 0,0 0 0 0 0,-1 0 0 0 0,1 1 0 0 0,-1-1 0 0 0,1 0 0 0 0,-1 1 0 0 0,2 2 0 0 0,9 8 0 0 0,-11-11 0 0 0,0-1 0 0 0,0 1 0 0 0,0 0 0 0 0,-1 0 0 0 0,1-1 0 0 0,0 1 0 0 0,-1 0 0 0 0,1 0 0 0 0,0 0 0 0 0,-1 0 0 0 0,1 0 0 0 0,-1 0 0 0 0,1 0 0 0 0,-1 0 0 0 0,0 0 0 0 0,1 0 0 0 0,-1 0 0 0 0,0 0 0 0 0,0 0 0 0 0,0 0 0 0 0,0 0 0 0 0,0 2 0 0 0,0 1 0 0 0,0 0 0 0 0,0 0 0 0 0,0 1 0 0 0,-1-1 0 0 0,0 0 0 0 0,0 1 0 0 0,0-1 0 0 0,0 0 0 0 0,-1 0 0 0 0,1 0 0 0 0,-1 0 0 0 0,0 0 0 0 0,0 0 0 0 0,-1 0 0 0 0,1-1 0 0 0,-1 1 0 0 0,-4 4 0 0 0,-4 3 0 0 0,0 0 0 0 0,-1-1 0 0 0,-16 11 0 0 0,-169 97 0 0 0,144-89 0 0 0,-34 15 0 0 0,51-27 0 0 0,-62 39 0 0 0,95-55 0 0 0,3-1 0 0 0,-1 0 0 0 0,0 0 0 0 0,1 1 0 0 0,-1-1 0 0 0,0 0 0 0 0,1 1 0 0 0,-1-1 0 0 0,1 1 0 0 0,-1-1 0 0 0,1 1 0 0 0,-1-1 0 0 0,1 1 0 0 0,-1-1 0 0 0,1 1 0 0 0,0 0 0 0 0,-1-1 0 0 0,1 1 0 0 0,0-1 0 0 0,-1 2 0 0 0,1-2 0 0 0,0 1 0 0 0,-1-1 0 0 0,1 0 0 0 0,0 0 0 0 0,0 1 0 0 0,-1-1 0 0 0,1 0 0 0 0,0 0 0 0 0,0 1 0 0 0,0-1 0 0 0,0 0 0 0 0,-1 1 0 0 0,1-1 0 0 0,0 0 0 0 0,0 1 0 0 0,0-1 0 0 0,0 0 0 0 0,0 1 0 0 0,0-1 0 0 0,0 0 0 0 0,0 1 0 0 0,0-1 0 0 0,0 0 0 0 0,0 1 0 0 0,0-1 0 0 0,0 0 0 0 0,0 1 0 0 0,0-1 0 0 0,1 0 0 0 0,-1 1 0 0 0,0-1 0 0 0,0 0 0 0 0,0 0 0 0 0,0 1 0 0 0,1-1 0 0 0,-1 0 0 0 0,0 0 0 0 0,0 1 0 0 0,0-1 0 0 0,1 0 0 0 0,-1 0 0 0 0,0 1 0 0 0,0-1 0 0 0,1 0 0 0 0,-1 0 0 0 0,0 0 0 0 0,1 0 0 0 0,-1 1 0 0 0,0-1 0 0 0,1 0 0 0 0,2 2-1 0 0,0-1-1 0 0,0 1 1 0 0,1-1-1 0 0,-1 0 1 0 0,0 0-1 0 0,1 0 1 0 0,-1 0-1 0 0,1-1 1 0 0,-1 1-1 0 0,5-1 1 0 0,38-1 30 0 0,-27 0 30 0 0,82-3 308 0 0,-7-1 437 0 0,119 10 1 0 0,-175-2-805 0 0,-31 1 0 0 0,-4 4 0 0 0,-5 1 0 0 0,-2-3-64 0 0,3-5-273 0 0,-4-4-1219 0 0,-3-4-4144 0 0,-1-5 3653 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3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 11975 0 0,'0'0'267'0'0,"0"0"42"0"0,0 0 17 0 0,0 0-28 0 0,-1 0-196 0 0,0-1 127 0 0,0 1 0 0 0,0 0 0 0 0,0-1 1 0 0,0 1-1 0 0,0-1 0 0 0,0 1 0 0 0,0-1 1 0 0,1 0-1 0 0,-1 1 0 0 0,0-1 0 0 0,1 0 1 0 0,-1 0-1 0 0,0 1 0 0 0,1-1 0 0 0,-1 0 0 0 0,1 0 1 0 0,-1 0-1 0 0,1 0 0 0 0,-1-1 0 0 0,0 0 201 0 0,1 1 86 0 0,0 1-4 0 0,-4-12 638 0 0,4 8 2343 0 0,2 5-3391 0 0,0 1 0 0 0,0-1 0 0 0,0 0 0 0 0,-1 1 0 0 0,1-1 0 0 0,0 1 0 0 0,-1 0 0 0 0,1-1 0 0 0,-1 1 0 0 0,0 0 0 0 0,0 0 0 0 0,1 0 0 0 0,-1 0 0 0 0,0 0 0 0 0,1 4 0 0 0,10 36 141 0 0,-11-38-70 0 0,43 131 1138 0 0,-28-92-2776 0 0,-12-30 1727 0 0,0-2 237 0 0,0-1 0 0 0,6 12 0 0 0,-9-19-489 0 0,8 7-84 0 0,-22-10-2270 0 0,10-1 1713 0 0,0 0-1 0 0,0-1 1 0 0,0 1-1 0 0,0-1 1 0 0,1 0-1 0 0,-1 0 1 0 0,1 0-1 0 0,-1 0 1 0 0,1 0-1 0 0,-2-3 1 0 0,-1-3-6191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3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28 13823 0 0,'0'0'315'0'0,"0"0"45"0"0,0 0 21 0 0,1-2-49 0 0,19-22 4252 0 0,-19 23-4040 0 0,-1 1-28 0 0,0 0-4 0 0,0 0 0 0 0,0 0 0 0 0,0 0 0 0 0,0 0-68 0 0,-1 1-430 0 0,0 1 0 0 0,1 0 0 0 0,-1-1 0 0 0,0 1 0 0 0,0-1 0 0 0,0 1 0 0 0,0-1 0 0 0,-1 0 0 0 0,1 1 0 0 0,0-1 0 0 0,-2 1 0 0 0,-4 5-10 0 0,-83 103 1415 0 0,36-47-790 0 0,1-9-629 0 0,41-44 0 0 0,1 1 0 0 0,0 0 0 0 0,1 1 0 0 0,0 0 0 0 0,0 0 0 0 0,-7 15 0 0 0,14-19 0 0 0,3-1-201 0 0,1-6-319 0 0,1-1 1 0 0,-1 1-1 0 0,1-1 0 0 0,0 1 1 0 0,-1-1-1 0 0,1 1 1 0 0,0-1-1 0 0,-1 0 0 0 0,4 0 1 0 0,6-1-6988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3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15663 0 0,'0'0'356'0'0,"0"0"50"0"0,0 0 20 0 0,0 0-42 0 0,2 1-250 0 0,-1 0-123 0 0,0-1 1 0 0,0 0 0 0 0,0 1 0 0 0,0-1 0 0 0,0 0 0 0 0,0 0 0 0 0,0 0 0 0 0,0 0-1 0 0,0 0 1 0 0,0 0 0 0 0,0 0 0 0 0,0 0 0 0 0,0 0 0 0 0,0 0 0 0 0,-1-1-1 0 0,1 1 1 0 0,0 0 0 0 0,0 0 0 0 0,0-1 0 0 0,0 1 0 0 0,0-1 0 0 0,1 0-1 0 0,21-19 1989 0 0,-19 16-1416 0 0,4-5 459 0 0,0 0 1 0 0,-1-1 0 0 0,0 1 0 0 0,0-1-1 0 0,7-16 1 0 0,-13 25-532 0 0,-1 1-68 0 0,-2 1-425 0 0,0 1 1 0 0,1-1-1 0 0,-1 1 0 0 0,1-1 1 0 0,-1 1-1 0 0,1 0 0 0 0,0 0 1 0 0,-2 3-1 0 0,1-1-21 0 0,-3 3 2 0 0,1 1 0 0 0,0 0 0 0 0,1 0 0 0 0,0 0 0 0 0,0 0 0 0 0,1 0 0 0 0,-3 17 0 0 0,3-9 0 0 0,3-13 0 0 0,-1-2 0 0 0,0 0 0 0 0,0 0 0 0 0,0 0 0 0 0,0 0 0 0 0,0 0 0 0 0,0 0 0 0 0,0 0 0 0 0,0 0 0 0 0,1 0 0 0 0,-1 0 0 0 0,0 0 0 0 0,1 0 0 0 0,-1 0 0 0 0,1 0 0 0 0,-1 0 0 0 0,1 0 0 0 0,0 0 0 0 0,-1-1 0 0 0,1 1 0 0 0,0 0 0 0 0,0 0 0 0 0,-1-1 0 0 0,2 2 0 0 0,2 0 0 0 0,-4-1 0 0 0,1 0 0 0 0,-1 0 0 0 0,1-1 0 0 0,0 1 0 0 0,-1 0 0 0 0,1-1 0 0 0,0 1 0 0 0,0 0 0 0 0,0-1 0 0 0,-1 1 0 0 0,1-1 0 0 0,0 1 0 0 0,0-1 0 0 0,0 0 0 0 0,0 1 0 0 0,0-1 0 0 0,0 0 0 0 0,0 1 0 0 0,0-1 0 0 0,0 0 0 0 0,2 0 0 0 0,0 0 0 0 0,-1 0-157 0 0,0 0 0 0 0,0 0-1 0 0,-1 0 1 0 0,1 0 0 0 0,0 0-1 0 0,0 0 1 0 0,-1 0 0 0 0,1 0 0 0 0,0-1-1 0 0,-1 1 1 0 0,1-1 0 0 0,0 0 0 0 0,-1 1-1 0 0,1-1 1 0 0,-1 0 0 0 0,1 0 0 0 0,-1 0-1 0 0,1 0 1 0 0,-1 0 0 0 0,1 0-1 0 0,-1 0 1 0 0,0 0 0 0 0,0-1 0 0 0,0 1-1 0 0,2-2 1 0 0,-1-1-775 0 0,6-6-4859 0 0,-2 0-1477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3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0-204 0 0,0 0 170 0 0,0 0 101 0 0,0 0 21 0 0,0 0-66 0 0,2 0-294 0 0,1 1-146 0 0,0-1 55 0 0,14 7-932 0 0,4 7-1090 0 0,-10-5 941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3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17503 0 0,'0'0'399'0'0,"0"0"60"0"0,8-3 442 0 0,21-7 995 0 0,1 0 1 0 0,35-5-1 0 0,-47 11-1560 0 0,-14 2-296 0 0,0 1 0 0 0,-1 1 0 0 0,1-1 0 0 0,0 0 0 0 0,0 1 0 0 0,5 0 0 0 0,7 1-40 0 0,-13-1 0 0 0,11-3 0 0 0,-7 1-133 0 0,-6 1-563 0 0,-1 1-258 0 0,0 0-56 0 0,0 0-13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3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153 209 919 0 0,'2'-1'67'0'0,"20"-25"1860"0"0,-20 23-1569 0 0,1 0 0 0 0,-1-1 1 0 0,0 1-1 0 0,0-1 0 0 0,3-5 1 0 0,2-5 400 0 0,-6 13-140 0 0,0-1 21 0 0,31-58 3270 0 0,-18 18-342 0 0,-11 33-2216 0 0,-3 7-1213 0 0,1 0-1 0 0,0 0 0 0 0,0 0 0 0 0,0 0 1 0 0,0 1-1 0 0,0-1 0 0 0,0 0 0 0 0,1 0 1 0 0,1-2-1 0 0,3-2 778 0 0,-5 7 1767 0 0,-6 10-1313 0 0,-18 17-987 0 0,11-14 34 0 0,-16 25 0 0 0,-3 11 142 0 0,7-14-171 0 0,3 1 1 0 0,-20 43-1 0 0,20-28-288 0 0,2 0 0 0 0,-14 58 0 0 0,29-91-79 0 0,1-1 0 0 0,1 0 0 0 0,0 1 0 0 0,1 0 0 0 0,1-1 0 0 0,1 1 0 0 0,1 0 0 0 0,0-1 0 0 0,2 0 0 0 0,5 20 0 0 0,-8-35-12 0 0,1 1 0 0 0,-1-1 0 0 0,1 0 0 0 0,-1 1 0 0 0,1-1-1 0 0,0 0 1 0 0,1 0 0 0 0,2 3 0 0 0,8 4 115 0 0,-8-10-100 0 0,-2 0 1 0 0,7 0 58 0 0,-7 0-3 0 0,-2-1 0 0 0,3 0-30 0 0,-2 1-14 0 0,-1-1-1 0 0,1 0 1 0 0,0 0 0 0 0,-1 1 0 0 0,1-1 0 0 0,0 0 0 0 0,-1 0-1 0 0,1-1 1 0 0,1-1 0 0 0,3-5 57 0 0,-3-2-89 0 0,-2 9-16 0 0,-1 0 0 0 0,0 0 0 0 0,0 0-1 0 0,0 0 1 0 0,0 0 0 0 0,-1 0 0 0 0,1 0-1 0 0,0 0 1 0 0,0 0 0 0 0,-1 0-1 0 0,1 0 1 0 0,0 0 0 0 0,-2-1 0 0 0,0-8-362 0 0,1 10 234 0 0,1-1 0 0 0,0 0 0 0 0,-1 0 0 0 0,1 1 0 0 0,-1-1 0 0 0,1 0 0 0 0,-1 1 0 0 0,1-1 0 0 0,-1 1 0 0 0,1-1 0 0 0,-1 0 0 0 0,0 1 1 0 0,0-1-1 0 0,0 0-162 0 0,-11-8-1037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4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17503 0 0,'0'-1'101'0'0,"1"0"0"0"0,-1 0 0 0 0,1 0-1 0 0,-1 0 1 0 0,1 0 0 0 0,-1 0 0 0 0,1 0 0 0 0,0 0 0 0 0,0 0-1 0 0,0 0 1 0 0,0 0 0 0 0,-1 0 0 0 0,1 1 0 0 0,0-1-1 0 0,0 0 1 0 0,0 1 0 0 0,1-1 0 0 0,-1 1 0 0 0,1-2-1 0 0,10-4 244 0 0,-12 6-260 0 0,1-1-1 0 0,0 1 1 0 0,0 0-1 0 0,0-1 1 0 0,0 1-1 0 0,0 0 1 0 0,-1 0-1 0 0,1 0 1 0 0,0 0-1 0 0,0 0 1 0 0,0 0 0 0 0,1 0-1 0 0,7-1 343 0 0,-8 1-255 0 0,1-1 0 0 0,-1 1-1 0 0,0 0 1 0 0,1-1-1 0 0,-1 1 1 0 0,1 0 0 0 0,-1 0-1 0 0,1 0 1 0 0,-1 0 0 0 0,1 0-1 0 0,-1 0 1 0 0,1 1 0 0 0,-1-1-1 0 0,3 1 1 0 0,-3 0 341 0 0,7 8 443 0 0,-4-3-937 0 0,0 0 1 0 0,-1 0-1 0 0,0 0 0 0 0,0 1 1 0 0,-1-1-1 0 0,1 1 0 0 0,-2 0 1 0 0,3 7-1 0 0,1 26-18 0 0,-5-31 0 0 0,1 0 0 0 0,0-1 0 0 0,1 1 0 0 0,0-1 0 0 0,0 1 0 0 0,1-1 0 0 0,0 0 0 0 0,0 0 0 0 0,6 9 0 0 0,-6-10 0 0 0,-2-5 0 0 0,0 0 0 0 0,0 0 0 0 0,0 0 0 0 0,0 0 0 0 0,0 0 0 0 0,0-1 0 0 0,1 1 0 0 0,-1-1 0 0 0,0 1 0 0 0,4 2 0 0 0,24 24 0 0 0,-28-27-13 0 0,0 0 0 0 0,0 0-1 0 0,0 0 1 0 0,0-1 0 0 0,0 1 0 0 0,0 0 0 0 0,1 0-1 0 0,-1-1 1 0 0,0 1 0 0 0,0-1 0 0 0,1 1 0 0 0,-1-1-1 0 0,1 0 1 0 0,0 1 0 0 0,2 0-190 0 0,-2-1-272 0 0,-2 0-33 0 0,0 0-72 0 0,6-3-1042 0 0,2-2-860 0 0,-5-1-4682 0 0</inkml:trace>
  <inkml:trace contextRef="#ctx0" brushRef="#br0" timeOffset="1">210 30 17503 0 0,'0'0'399'0'0,"0"0"60"0"0,0 0 21 0 0,-2 0-59 0 0,1 0-416 0 0,1-1 0 0 0,-1 1 0 0 0,0 0-1 0 0,1-1 1 0 0,-1 1 0 0 0,0 0 0 0 0,1 0 0 0 0,-1 0 0 0 0,0 0 0 0 0,1 0 0 0 0,-1 0 0 0 0,0 0-1 0 0,1 0 1 0 0,-1 0 0 0 0,0 0 0 0 0,1 0 0 0 0,-1 0 0 0 0,0 0 0 0 0,1 0 0 0 0,-1 1 0 0 0,0-1-1 0 0,1 0 1 0 0,-1 1 0 0 0,0-1 0 0 0,1 0 0 0 0,-1 1 0 0 0,1-1 0 0 0,-1 1 0 0 0,1-1 0 0 0,-1 1-1 0 0,1-1 1 0 0,-1 1 0 0 0,1-1 0 0 0,-1 1 0 0 0,0 1 57 0 0,-10 11 713 0 0,1 0-1 0 0,1 0 0 0 0,0 1 1 0 0,-13 29-1 0 0,6-12-622 0 0,-13 26 567 0 0,-21 38 610 0 0,46-88-1830 0 0,1-1-4897 0 0,4-4 2123 0 0,-1-2-3807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4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 13823 0 0,'0'0'315'0'0,"0"0"45"0"0,0 0 21 0 0,-12-8 75 0 0,-3 4 810 0 0,18 7 1530 0 0,15 5 1377 0 0,-7-5-3959 0 0,-1 0-1 0 0,1-1 1 0 0,0 0 0 0 0,0-1 0 0 0,18 1 0 0 0,57-8 1836 0 0,-24 1-1338 0 0,-38 3-712 0 0,0-1 0 0 0,24-6 0 0 0,-48 9-8 0 0,1 0 0 0 0,-1 0 0 0 0,1 0-1 0 0,-1 0 1 0 0,0 0 0 0 0,1-1 0 0 0,-1 1 0 0 0,1 0-1 0 0,-1 0 1 0 0,1 0 0 0 0,-1 0 0 0 0,0-1 0 0 0,1 1-1 0 0,-1 0 1 0 0,0 0 0 0 0,1-1 0 0 0,-1 1 0 0 0,0 0-1 0 0,1-1 1 0 0,-1 1 0 0 0,0 0 0 0 0,1-1 0 0 0,-1 1-1 0 0,0 0 1 0 0,0-1 0 0 0,1 1 0 0 0,-1-1 0 0 0,0 1 0 0 0,0 0-1 0 0,0-1 1 0 0,0 1 0 0 0,0-1 0 0 0,0 1 0 0 0,1-1-1 0 0,-1 1 1 0 0,0-1 0 0 0,0 1 0 0 0,0 0 0 0 0,0-1-1 0 0,-1 1 1 0 0,1-1 0 0 0,0 1 0 0 0,0-1 0 0 0,0 1-1 0 0,0-1 1 0 0,0 1 0 0 0,-1 0 0 0 0,1-1 0 0 0,-5-2-1426 0 0,-2-1-5397 0 0,-4 0-1327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4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3 10135 0 0,'0'0'231'0'0,"0"0"29"0"0,0 0 19 0 0,0 0 105 0 0,0 0 410 0 0,0 0 184 0 0,0 0 40 0 0,0 0-63 0 0,0 0-290 0 0,0 0-121 0 0,0 0-28 0 0,-13-2 2044 0 0,9 2-2298 0 0,0 0-1 0 0,0 1 0 0 0,1 0 1 0 0,-1 0-1 0 0,0 0 0 0 0,1 0 1 0 0,-1 1-1 0 0,0-1 0 0 0,1 1 1 0 0,0 0-1 0 0,-1 0 0 0 0,1 0 1 0 0,0 0-1 0 0,-5 5 0 0 0,-3 4-148 0 0,-1 1-1 0 0,-11 16 0 0 0,4-4 274 0 0,-91 117 532 0 0,94-116-746 0 0,0 2 0 0 0,2-1-1 0 0,-21 55 1 0 0,31-70-172 0 0,1 0 0 0 0,0 1 0 0 0,0-1 0 0 0,2 1 0 0 0,-1-1 0 0 0,2 1 0 0 0,-1 0 0 0 0,3 20 0 0 0,-1-26 0 0 0,0 0 0 0 0,0 0 0 0 0,1 0 0 0 0,0 0 0 0 0,0 0 0 0 0,1-1 0 0 0,-1 1 0 0 0,1-1 0 0 0,0 1 0 0 0,1-1 0 0 0,-1 0 0 0 0,1-1 0 0 0,0 1 0 0 0,0 0 0 0 0,1-1 0 0 0,-1 0 0 0 0,1 0 0 0 0,7 4 0 0 0,4 1-968 0 0,31 15-1 0 0,-23-15-1443 0 0,0-2-1 0 0,30 7 1 0 0,-19-7-4670 0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4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31 13823 0 0,'0'0'315'0'0,"0"0"45"0"0,0 0 21 0 0,1-1-49 0 0,5-4-220 0 0,11-8 768 0 0,-17 13-692 0 0,1-1 0 0 0,-1 1 0 0 0,1 0 0 0 0,0-1 0 0 0,-1 1 0 0 0,1 0 0 0 0,-1-1 0 0 0,1 1 0 0 0,-1-1 0 0 0,1 1 0 0 0,-1 0 0 0 0,0-1 0 0 0,1 1 0 0 0,-1-1 0 0 0,1 0 0 0 0,-1 1 0 0 0,0-1 0 0 0,0 1 0 0 0,1-1 0 0 0,-1 1 0 0 0,0-2 0 0 0,26 9 2376 0 0,-25-6-2052 0 0,-1-1 0 0 0,0 0 0 0 0,4 11 444 0 0,-1-2-939 0 0,-1 0-1 0 0,-1-1 0 0 0,0 1 1 0 0,0 0-1 0 0,-1 0 1 0 0,0-1-1 0 0,0 1 1 0 0,-3 13-1 0 0,-3 7-3 0 0,-10 33 0 0 0,2-14-15 0 0,-18 51 2 0 0,14-48 0 0 0,-31 69 679 0 0,35-87-427 0 0,6-19-366 0 0,8-14-142 0 0,-1 0-1 0 0,1 1 1 0 0,0-1 0 0 0,0 0 0 0 0,-1 0 0 0 0,1 0-1 0 0,0 0 1 0 0,-1 0 0 0 0,1 0 0 0 0,0 0 0 0 0,-1 0 0 0 0,1 0-1 0 0,0 0 1 0 0,-1 0 0 0 0,1 0 0 0 0,0 0 0 0 0,0 0-1 0 0,-1 0 1 0 0,1-1 0 0 0,0 1 0 0 0,-1 0 0 0 0,1 0 0 0 0,0 0-1 0 0,0 0 1 0 0,-1 0 0 0 0,1-1 0 0 0,0 1 0 0 0,0 0-1 0 0,-1 0 1 0 0,1-1 0 0 0,0 1 0 0 0,0 0 0 0 0,0 0-1 0 0,0-1 1 0 0,-1 1 0 0 0,1 0 0 0 0,0 0 0 0 0,0-1 0 0 0,-1 0-6826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4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17503 0 0,'2'-9'1759'0'0,"-1"7"-1674"0"0,-1 0 1 0 0,0 1 0 0 0,0-1-1 0 0,0 0 1 0 0,0 1-1 0 0,0-1 1 0 0,0 0-1 0 0,-1 1 1 0 0,1-1-1 0 0,0 0 1 0 0,-2-1 0 0 0,2 3 884 0 0,0 0 43 0 0,0 0-59 0 0,0 0-289 0 0,0 0-121 0 0,0 0-28 0 0,0 0-72 0 0,3 0-289 0 0,44 12 877 0 0,55 21 1 0 0,-90-28-1033 0 0,10 4 0 0 0,28 15 0 0 0,-48-22 58 0 0,1-1-1 0 0,0 1 1 0 0,-1 0 0 0 0,0 0 0 0 0,1 0-1 0 0,-1 0 1 0 0,0 0 0 0 0,0 1-1 0 0,0-1 1 0 0,0 0 0 0 0,-1 1-1 0 0,1 0 1 0 0,-1-1 0 0 0,3 5-1 0 0,-4-5-8 0 0,1 0-1 0 0,-1 0 1 0 0,0 1-1 0 0,0-1 1 0 0,0 0-1 0 0,0 0 1 0 0,0 0-1 0 0,0 0 0 0 0,0 1 1 0 0,-1-1-1 0 0,1 0 1 0 0,-1 0-1 0 0,1 0 1 0 0,-1 0-1 0 0,0 0 1 0 0,0 0-1 0 0,0 0 0 0 0,0 0 1 0 0,0 0-1 0 0,-3 2 1 0 0,-3 6 34 0 0,3-4-73 0 0,1-1 0 0 0,-2 0 1 0 0,1 0-1 0 0,0 0 0 0 0,-1-1 0 0 0,0 1 1 0 0,-6 4-1 0 0,-84 44-10 0 0,89-49 0 0 0,0 1 0 0 0,0-1 0 0 0,-6 8 0 0 0,2-4 0 0 0,10-7 0 0 0,-1-1 0 0 0,1 0 0 0 0,0 0 0 0 0,-1 1 0 0 0,1-1 0 0 0,-1 0 0 0 0,1 0 0 0 0,0 1 0 0 0,-1-1 0 0 0,1 0 0 0 0,0 1 0 0 0,-1-1 0 0 0,1 1 0 0 0,0-1 0 0 0,0 0 0 0 0,0 1 0 0 0,-1-1 0 0 0,1 1 0 0 0,0-1 0 0 0,0 0 0 0 0,0 1 0 0 0,0-1 0 0 0,0 1 0 0 0,0-1 0 0 0,0 1 0 0 0,0-1 0 0 0,0 1 0 0 0,0-1 0 0 0,0 1 0 0 0,0-1 0 0 0,0 1 0 0 0,0-1 0 0 0,0 0 0 0 0,0 1 0 0 0,0-1 0 0 0,1 2 0 0 0,-1-2 0 0 0,1 1 0 0 0,-1 1 0 0 0,1-1 0 0 0,-1 0 0 0 0,1 1 0 0 0,0-1 0 0 0,0 0 0 0 0,-1 0 0 0 0,1 0 0 0 0,0 0 0 0 0,0 0 0 0 0,0 0 0 0 0,0 0 0 0 0,0 0 0 0 0,1 0 0 0 0,-1 0 0 0 0,0 0 0 0 0,0-1 0 0 0,1 1 0 0 0,-1 0 0 0 0,0-1 0 0 0,1 1 0 0 0,-1-1 0 0 0,0 0 0 0 0,3 1 0 0 0,5 1 0 0 0,0-1 0 0 0,15 1 0 0 0,-21-2 0 0 0,18 1 0 0 0,1-2 0 0 0,0 0 0 0 0,0-1 0 0 0,-1-2 0 0 0,37-9 0 0 0,-50 10-64 0 0,-2 0-1052 0 0,-7 1-1556 0 0,-7 0-1646 0 0,6 2 4831 0 0,-1-1-2560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4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96 4607 0 0,'0'0'208'0'0,"-13"-12"5076"0"0,7 9-3708 0 0,4-1 3558 0 0,8 0 3696 0 0,23-1-8208 0 0,0 1 0 0 0,43-1 1 0 0,-52 4-514 0 0,163-3-109 0 0,-147 1 0 0 0,-25 1 0 0 0,0 1 0 0 0,0 1 0 0 0,12 0 0 0 0,44 3 0 0 0,13 2 0 0 0,49 4 0 0 0,-81-7 0 0 0,-16-2 0 0 0,36-2 0 0 0,-25-1 0 0 0,294-1 0 0 0,-223-4 0 0 0,-89 7 0 0 0,0-2 0 0 0,42-9 0 0 0,-35 6 0 0 0,33-3 0 0 0,-50 7 274 0 0,24-5 1 0 0,-27 4-109 0 0,0 0 1 0 0,0 2 0 0 0,0-1-1 0 0,0 1 1 0 0,0 1-1 0 0,0 0 1 0 0,0 1-1 0 0,17 3 1 0 0,7 0-167 0 0,-31-3 8 0 0,-7-1 0 0 0,-3-1-88 0 0,4 1-257 0 0,-7-1-646 0 0,-8 2-539 0 0,-6-1-1821 0 0,8-3 1808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4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8 360 11975 0 0,'0'0'547'0'0,"0"0"-11"0"0,0 0-135 0 0,0 0 705 0 0,0 0 344 0 0,0 0 72 0 0,0 0-57 0 0,0 0-288 0 0,0 0-121 0 0,0 0-28 0 0,0 0-140 0 0,-8-13 1432 0 0,9 3-2120 0 0,0 0 0 0 0,0 0 0 0 0,1 0 0 0 0,1 0 0 0 0,5-17 0 0 0,25-48 744 0 0,-22 56-603 0 0,1-1 1 0 0,0 2-1 0 0,2-1 0 0 0,0 2 1 0 0,22-22-1 0 0,-32 35-341 0 0,1 1 0 0 0,-1-1 0 0 0,1 1 0 0 0,-1-1 0 0 0,1 1 0 0 0,10-4 0 0 0,3 2 0 0 0,-10 8 0 0 0,-5-1 0 0 0,-2-2 0 0 0,0 1 0 0 0,0-1 0 0 0,0 1 0 0 0,0-1 0 0 0,0 1 0 0 0,0 0 0 0 0,0-1 0 0 0,0 1 0 0 0,0 0 0 0 0,-1 0 0 0 0,1 0 0 0 0,0-1 0 0 0,0 1 0 0 0,-1 0 0 0 0,1 0 0 0 0,0 0 0 0 0,-1 0 0 0 0,1 0 0 0 0,-1 1 0 0 0,1-1 0 0 0,-1 0 0 0 0,0 0 0 0 0,1 0 0 0 0,-1 0 0 0 0,0 0 0 0 0,0 1 0 0 0,0-1 0 0 0,0 0 0 0 0,0 0 0 0 0,0 0 0 0 0,-1 3 0 0 0,1 0 0 0 0,-1 99 0 0 0,1-81 0 0 0,0-22 0 0 0,-1 0 0 0 0,1 1 0 0 0,0-1 0 0 0,0 0 0 0 0,0 0 0 0 0,0 0 0 0 0,0 1 0 0 0,0-1 0 0 0,0 0 0 0 0,0 0 0 0 0,0 0 0 0 0,0 1 0 0 0,0-1 0 0 0,1 0 0 0 0,-1 0 0 0 0,0 0 0 0 0,0 0 0 0 0,0 1 0 0 0,0-1 0 0 0,0 0 0 0 0,0 0 0 0 0,0 0 0 0 0,0 0 0 0 0,1 0 0 0 0,-1 1 0 0 0,0-1 0 0 0,0 0 0 0 0,0 0 0 0 0,0 0 0 0 0,0 0 0 0 0,1 0 0 0 0,-1 0 0 0 0,0 0 0 0 0,0 1 0 0 0,0-1 0 0 0,0 0 0 0 0,1 0 0 0 0,-1 0 0 0 0,0 0 0 0 0,0 0 0 0 0,0 0 0 0 0,1 0 0 0 0,-1 0 0 0 0,0 0 0 0 0,0 0 0 0 0,0 0 0 0 0,0 0 0 0 0,1 0 0 0 0,-1 0 0 0 0,0 0 0 0 0,0 0 0 0 0,0-1 0 0 0,0 1 0 0 0,1 0 0 0 0,-1 0 0 0 0,0 0 0 0 0,0 0 0 0 0,9-6 0 0 0,-9 6 0 0 0,8-7 0 0 0,0-1 0 0 0,-1 0 0 0 0,12-15 0 0 0,5-6 0 0 0,1 0 0 0 0,-19 21 0 0 0,1-1 0 0 0,1 1 0 0 0,0 1 0 0 0,0-1 0 0 0,16-10 0 0 0,-19 15-1 0 0,33-18-15 0 0,-36 19 23 0 0,1 1 0 0 0,-1 0 1 0 0,1 0-1 0 0,0 0 1 0 0,0 0-1 0 0,0 1 1 0 0,-1-1-1 0 0,1 1 1 0 0,0-1-1 0 0,0 1 1 0 0,5 0-1 0 0,-7 1 64 0 0,0-1 1 0 0,0 1-1 0 0,1-1 0 0 0,-1 1 0 0 0,0-1 0 0 0,0 1 1 0 0,0-1-1 0 0,0 1 0 0 0,0 0 0 0 0,0 0 1 0 0,0 0-1 0 0,0-1 0 0 0,0 1 0 0 0,0 0 1 0 0,0 0-1 0 0,-1 0 0 0 0,1 0 0 0 0,0 1 1 0 0,-1-1-1 0 0,1 0 0 0 0,-1 0 0 0 0,1 2 1 0 0,1 2-395 0 0,0 1 1 0 0,-1 0-1 0 0,1 10 1 0 0,1 2-27 0 0,3 3 333 0 0,-4-10 16 0 0,2 1 0 0 0,5 13 0 0 0,-4-14 0 0 0,1-9 3 0 0,4 1-78 0 0,-9-3-296 0 0,0-17-1410 0 0,-2 15 1345 0 0,1 0 1 0 0,-1 0-1 0 0,0 0 0 0 0,0 0 0 0 0,0 0 0 0 0,-1 0 1 0 0,1 0-1 0 0,0 0 0 0 0,-1 1 0 0 0,1-1 1 0 0,-1 1-1 0 0,0-1 0 0 0,-3-2 0 0 0,-1-1-361 0 0,-7-9-1761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4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12 141 10135 0 0,'0'0'464'0'0,"0"0"-9"0"0,0 0-223 0 0,0 0 156 0 0,0 0 100 0 0,0 0 21 0 0,0 0 71 0 0,0 0 286 0 0,0 0 124 0 0,0 0 30 0 0,0 0-65 0 0,0 0-290 0 0,0 0-121 0 0,0 0-28 0 0,0 0-4 0 0,0 0 0 0 0,0 0 0 0 0,8-13 1024 0 0,83-95 2152 0 0,-78 90-3616 0 0,-12 17 299 0 0,-1 1 117 0 0,0 0 21 0 0,0 0-66 0 0,-8 16-278 0 0,1-6-165 0 0,-57 99 0 0 0,56-93 0 0 0,0 0 0 0 0,2 1 0 0 0,0 0 0 0 0,0 0 0 0 0,-2 18 0 0 0,7-31 0 0 0,0-3 0 0 0,1 0 0 0 0,0 1 0 0 0,-1-1 0 0 0,1 0 0 0 0,0 1 0 0 0,0-1 0 0 0,0 0 0 0 0,0 0 0 0 0,0 1 0 0 0,0-1 0 0 0,0 0 0 0 0,1 1 0 0 0,-1-1 0 0 0,1 2 0 0 0,0 1 0 0 0,-1 0 0 0 0,2-1 0 0 0,-1 1 0 0 0,0-1 0 0 0,1 1 0 0 0,-1-1 0 0 0,5 6 0 0 0,-6-8 0 0 0,1 1 0 0 0,-1-1 0 0 0,1 0 0 0 0,0 0 0 0 0,0 0 0 0 0,-1 0 0 0 0,1 0 0 0 0,0 0 0 0 0,0 0 0 0 0,0 0 0 0 0,0 0 0 0 0,0 0 0 0 0,0-1 0 0 0,0 1 0 0 0,1 0 0 0 0,-1-1 0 0 0,0 1 0 0 0,0-1 0 0 0,2 1 0 0 0,2 0 0 0 0,-2 1 0 0 0,13 1 0 0 0,-11-2-9 0 0,1 0 0 0 0,0 0 0 0 0,-1-1 1 0 0,1 0-1 0 0,0-1 0 0 0,0 1 0 0 0,-1-1 0 0 0,1 0 0 0 0,-1 0 0 0 0,1-1 0 0 0,-1 1 0 0 0,1-1 1 0 0,-1-1-1 0 0,6-2 0 0 0,-2 0-1157 0 0,-1-1 0 0 0,0 0 0 0 0,0 0-1 0 0,-1 0 1 0 0,1-1 0 0 0,11-14 0 0 0,-9 9-370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4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15663 0 0,'0'0'356'0'0,"0"0"50"0"0,0 0 20 0 0,0 0-42 0 0,0 0-112 0 0,2 0 463 0 0,52-5 2899 0 0,-36 2-2821 0 0,23 0 1 0 0,-32 3-798 0 0,0 2-16 0 0,-8-2 0 0 0,-1 0 0 0 0,0 0 0 0 0,0 0 0 0 0,0 0 0 0 0,0 0 0 0 0,0 0 0 0 0,0 0 0 0 0,0 0 0 0 0,1 0 0 0 0,-1 0 0 0 0,0 0 0 0 0,0 0 0 0 0,0 0 0 0 0,0 0 0 0 0,0 0 0 0 0,0 0 0 0 0,0 0 0 0 0,0 0 0 0 0,1 0 0 0 0,-1 0 0 0 0,0 0 0 0 0,0 0 0 0 0,0 0 0 0 0,0 1 0 0 0,0-1 0 0 0,0 0 0 0 0,0 0 0 0 0,0 0 0 0 0,0 0 0 0 0,0 0 0 0 0,0 0 0 0 0,0 0 0 0 0,0 0 0 0 0,0 1 0 0 0,0-1 0 0 0,1 0 0 0 0,-1 0 0 0 0,0 0 0 0 0,0 0 0 0 0,0 0 0 0 0,0 0 0 0 0,0 0 0 0 0,0 1 0 0 0,-1-1 0 0 0,1 0 0 0 0,0 0 0 0 0,-4 6 0 0 0,-9 2 0 0 0,-30 16-2408 0 0,34-19 1964 0 0,6-5 353 0 0,1 2 0 0 0,-1-1-1 0 0,1 0 1 0 0,0 0-1 0 0,-1 1 1 0 0,1-1 0 0 0,0 1-1 0 0,0 0 1 0 0,0-1-1 0 0,0 1 1 0 0,1 0 0 0 0,-4 4-1 0 0,4-5 145 0 0,1 0-1 0 0,-1 0 0 0 0,0 0 0 0 0,1 0 1 0 0,-1 0-1 0 0,1 0 0 0 0,-1 0 1 0 0,1 0-1 0 0,0 0 0 0 0,-1 0 1 0 0,1 2-1 0 0,2 3 944 0 0,-1-4-793 0 0,-1-2-199 0 0,0 1 0 0 0,1-1 0 0 0,-1 1 0 0 0,0-1 0 0 0,0 1 1 0 0,0-1-1 0 0,1 1 0 0 0,-1-1 0 0 0,0 1 0 0 0,0-1 0 0 0,1 0 0 0 0,-1 1 0 0 0,0-1 0 0 0,1 1 1 0 0,-1-1-1 0 0,0 0 0 0 0,1 1 0 0 0,-1-1 0 0 0,1 0 0 0 0,-1 0 0 0 0,1 1 0 0 0,-1-1 0 0 0,0 0 1 0 0,1 0-1 0 0,-1 0 0 0 0,1 1 0 0 0,-1-1 0 0 0,1 0 0 0 0,-1 0 0 0 0,1 0 0 0 0,-1 0 0 0 0,1 0 1 0 0,-1 0-1 0 0,1 0 0 0 0,-1 0 0 0 0,2 0 0 0 0,-2-1 9 0 0,13 2-20 0 0,-1 0 0 0 0,1-1 0 0 0,-1-1 0 0 0,15-2-1 0 0,1 0-908 0 0,-19 2-4038 0 0,0-2-1732 0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4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17503 0 0,'0'0'803'0'0,"0"0"-18"0"0,0 0-426 0 0,0 0 54 0 0,0 0 78 0 0,0 0 18 0 0,0 0 3 0 0,1 2 0 0 0,0 4-335 0 0,0-1 0 0 0,-1 1-1 0 0,1 0 1 0 0,-1 0 0 0 0,-1 0 0 0 0,1 0-1 0 0,-1 0 1 0 0,0 0 0 0 0,-2 8 0 0 0,-1-2-211 0 0,0 0 0 0 0,0 0 0 0 0,-10 18 0 0 0,9-22 34 0 0,1 0-201 0 0,4-7-850 0 0,-3 0-385 0 0,-9 4-78 0 0,9-4-20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2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13823 0 0,'0'0'315'0'0,"0"0"45"0"0,0 0 21 0 0,0 0-49 0 0,0 0-81 0 0,0 0 481 0 0,0-2 237 0 0,0-12-512 0 0,2 0-1 0 0,-1 0 0 0 0,2 0 1 0 0,0 1-1 0 0,1-1 1 0 0,0 1-1 0 0,1 0 1 0 0,0 0-1 0 0,1 0 0 0 0,1 1 1 0 0,14-21-1 0 0,-10 18 97 0 0,0 0 0 0 0,1 1-1 0 0,1 1 1 0 0,0 0 0 0 0,1 1 0 0 0,0 0 0 0 0,1 1-1 0 0,26-14 1 0 0,-33 21-481 0 0,-8 3-35 0 0,1 1 0 0 0,0 0 0 0 0,-1 0 0 0 0,1 0 0 0 0,-1 0 0 0 0,1-1 0 0 0,-1 1 0 0 0,1 0 0 0 0,0 0 0 0 0,-1 0 0 0 0,1 0 0 0 0,-1 0 0 0 0,1 1 0 0 0,0-1 0 0 0,-1 0 0 0 0,1 0 0 0 0,-1 0-1 0 0,1 0 1 0 0,-1 1 0 0 0,1-1 0 0 0,-1 0 0 0 0,1 0 0 0 0,-1 1 0 0 0,1-1 0 0 0,-1 0 0 0 0,1 1 0 0 0,-1-1 0 0 0,1 1 0 0 0,-1-1 0 0 0,0 1 0 0 0,1-1 0 0 0,-1 1 0 0 0,0-1 0 0 0,1 1 0 0 0,-1-1 0 0 0,0 1 0 0 0,0-1 0 0 0,1 1 0 0 0,-1-1 0 0 0,0 2 0 0 0,7 25-1373 0 0,-6-22 1373 0 0,1 4 57 0 0,-1 0-1 0 0,0 0 0 0 0,-1 0 0 0 0,0 0 0 0 0,0 0 0 0 0,-1 0 0 0 0,-2 11 0 0 0,-4 6 397 0 0,-10 29-1 0 0,13-41-454 0 0,-3 7-35 0 0,40-62 0 0 0,-16 14 0 0 0,0 2 0 0 0,29-32 0 0 0,-37 46 0 0 0,1 1 0 0 0,0 1 0 0 0,1 0 0 0 0,0 0 0 0 0,0 1 0 0 0,1 1 0 0 0,20-10 0 0 0,-22 13 0 0 0,-1 5 0 0 0,-8 1 0 0 0,0-1 0 0 0,0 0 0 0 0,0 0 0 0 0,0 1 0 0 0,0-1 0 0 0,0 1 0 0 0,0-1 0 0 0,0 1 0 0 0,-1-1 0 0 0,1 1 0 0 0,-1-1 0 0 0,1 1 0 0 0,-1 0 0 0 0,0-1 0 0 0,1 1 0 0 0,-1 0 0 0 0,0 2 0 0 0,-2 30 0 0 0,-2-11 0 0 0,-8 27 0 0 0,10-40 0 0 0,-2-1 0 0 0,1 1 0 0 0,-2-1 0 0 0,1 0 0 0 0,-8 11 0 0 0,2-7 0 0 0,10-13 0 0 0,0 0 0 0 0,0 0 0 0 0,0 0 0 0 0,0 0 0 0 0,0 0 0 0 0,0 0 0 0 0,0 0 0 0 0,1 0 0 0 0,-1-1 0 0 0,-1 1 0 0 0,1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0,-1 0 0 0 0,1 0 0 0 0,0 0 0 0 0,0 0 0 0 0,0 0 0 0 0,0 0 0 0 0,0 0 0 0 0,0 0 0 0 0,0 0 0 0 0,0 0 0 0 0,0 0 0 0 0,0 0 0 0 0,0 0 0 0 0,0 0 0 0 0,0 0 0 0 0,0 0 0 0 0,0 0 0 0 0,0 1 0 0 0,0-1 0 0 0,0 0 0 0 0,-1 0 0 0 0,3-10 0 0 0,2-10 0 0 0,1 9 0 0 0,0-1 0 0 0,1 0 0 0 0,0 1 0 0 0,1 0 0 0 0,0 0 0 0 0,1 1 0 0 0,0 0 0 0 0,11-10 0 0 0,-2 3 0 0 0,1 1 0 0 0,1 1 0 0 0,29-19 0 0 0,-39 28 0 0 0,-2 1 0 0 0,0 1 0 0 0,1-1 0 0 0,0 1 0 0 0,0 0 0 0 0,0 1 0 0 0,0 0 0 0 0,0 0 0 0 0,9-1 0 0 0,-16 3 0 0 0,0 1 0 0 0,1 0 0 0 0,-1 0 0 0 0,0 0 0 0 0,0 1 0 0 0,0-1 0 0 0,1 0 0 0 0,-1 0 0 0 0,0 1 0 0 0,0-1 0 0 0,0 1 0 0 0,0-1 0 0 0,0 1 0 0 0,0-1 0 0 0,0 1 0 0 0,0 0 0 0 0,0-1 0 0 0,0 1 0 0 0,0 0 0 0 0,1 1 0 0 0,0 0 0 0 0,-1 0 0 0 0,0 0 0 0 0,0 0 0 0 0,0 0 0 0 0,0 0 0 0 0,0 0 0 0 0,0 0 0 0 0,0 0 0 0 0,0 5 0 0 0,0 1 0 0 0,0 0 0 0 0,-1 0 0 0 0,0 1 0 0 0,0-1 0 0 0,-2 9 0 0 0,-4 8-463 0 0,0 0 1 0 0,-2-1-1 0 0,-16 37 1 0 0,13-34 180 0 0,10-25-443 0 0,1-2-246 0 0,0 0-997 0 0,0 0-4020 0 0,0 0-1724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3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96 4143 0 0,'0'0'319'0'0,"0"0"-23"0"0,0 0 683 0 0,0 0 315 0 0,0 0 68 0 0,0 0-45 0 0,0 0-238 0 0,0-2-102 0 0,-1-7-17 0 0,1 7-37 0 0,0 2-130 0 0,0 0-52 0 0,0 0-6 0 0,0 0-39 0 0,0 0-141 0 0,0 0-62 0 0,1-2-12 0 0,1-2-319 0 0,0 0 0 0 0,0 0 0 0 0,1 0 0 0 0,-1 0 1 0 0,1 1-1 0 0,0-1 0 0 0,0 1 0 0 0,1-1 0 0 0,-1 1 0 0 0,1 0 0 0 0,0 1 0 0 0,7-6 0 0 0,4 0 231 0 0,0 1 1 0 0,20-8-1 0 0,-33 15-272 0 0,-2 0-1 0 0,0 0-2 0 0,8 2 51 0 0,-7-2-153 0 0,0 0 1 0 0,0 0-1 0 0,0 1 0 0 0,0-1 0 0 0,-1 0 0 0 0,1 0 0 0 0,0 1 0 0 0,0-1 0 0 0,0 1 0 0 0,0-1 0 0 0,-1 0 0 0 0,1 1 1 0 0,0-1-1 0 0,0 1 0 0 0,-1 0 0 0 0,1-1 0 0 0,0 1 0 0 0,-1 0 0 0 0,1-1 0 0 0,-1 1 0 0 0,1 0 0 0 0,-1 0 0 0 0,1 0 0 0 0,0 5 57 0 0,0 0 0 0 0,0 0 0 0 0,-1 0 0 0 0,0 0 0 0 0,-1 0 0 0 0,1-1 0 0 0,-1 1 0 0 0,0 0 0 0 0,-3 8 0 0 0,-21 55 371 0 0,14-41-243 0 0,-9 22-62 0 0,3 1-1 0 0,-13 63 1 0 0,29-101-139 0 0,0-13 0 0 0,1 0 0 0 0,0 1 0 0 0,0-1 0 0 0,0 1 0 0 0,0-1 0 0 0,0 1 0 0 0,0-1 0 0 0,0 1 0 0 0,0-1 0 0 0,0 1 0 0 0,0-1 0 0 0,0 0 0 0 0,1 1 0 0 0,-1-1 0 0 0,0 1 0 0 0,0-1 0 0 0,0 1 0 0 0,0-1 0 0 0,1 1 0 0 0,5-2 0 0 0,4-6 0 0 0,-10 7 0 0 0,2-3 0 0 0,0 1 0 0 0,0-1 0 0 0,0 0 0 0 0,-1 0 0 0 0,1 0 0 0 0,-1 0 0 0 0,0 0 0 0 0,0 0 0 0 0,1-4 0 0 0,6-33 0 0 0,-7 30 0 0 0,0 7-3 0 0,-1 0-1 0 0,1 0 1 0 0,-1 0-1 0 0,0 0 0 0 0,0 1 1 0 0,-1-1-1 0 0,1 0 1 0 0,-1 0-1 0 0,1 0 1 0 0,-1 0-1 0 0,0 0 1 0 0,0 1-1 0 0,0-1 1 0 0,0 0-1 0 0,-1 1 1 0 0,-2-5-1 0 0,-6-4-37 0 0,5 11 27 0 0,3 0 4 0 0,-2-1 5 0 0,0 1 0 0 0,-1 0 0 0 0,1-1 1 0 0,0 2-1 0 0,0-1 0 0 0,0 0 0 0 0,-1 1 0 0 0,1 0 1 0 0,0 0-1 0 0,0 0 0 0 0,0 0 0 0 0,0 1 1 0 0,-5 2-1 0 0,1 0-19 0 0,0 1 1 0 0,1 0-1 0 0,0 0 1 0 0,0 1-1 0 0,-9 8 1 0 0,8-4 1 0 0,4 0-32 0 0,5-6-5 0 0,12 7 45 0 0,-6-10 15 0 0,-4-1 0 0 0,3 1 14 0 0,0-1 0 0 0,0 1 0 0 0,-1-1-1 0 0,1-1 1 0 0,0 1 0 0 0,0-1 0 0 0,-1 0 0 0 0,10-2 0 0 0,45-20 197 0 0,-32 12-163 0 0,-20 8-212 0 0,0-1 0 0 0,-1 0-1 0 0,1 0 1 0 0,7-7 0 0 0,-3 3-1976 0 0,-4 3 691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4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15663 0 0,'0'0'719'0'0,"0"0"-20"0"0,0 0-306 0 0,0 0 371 0 0,6-4 1223 0 0,0-1-1361 0 0,-4 4-385 0 0,-1-1 0 0 0,1 1 0 0 0,0 0 0 0 0,0-1 0 0 0,0 1 0 0 0,0 0 0 0 0,0 0 0 0 0,0 1 0 0 0,1-1 0 0 0,3-1 0 0 0,1 1-357 0 0,-5 1-580 0 0,-2 0-257 0 0,0 0-58 0 0,0 0-12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3:5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22 333 11975 0 0,'0'0'267'0'0,"0"0"42"0"0,0 0 17 0 0,0 0-28 0 0,-1-1-196 0 0,0 0-16 0 0,0 0 0 0 0,-1-1 0 0 0,1 1 0 0 0,0-1 0 0 0,0 0 0 0 0,0 1 0 0 0,0-1 0 0 0,0 0 0 0 0,1 0 0 0 0,-1 1 1 0 0,0-1-1 0 0,1 0 0 0 0,-1-4 0 0 0,-1-1 547 0 0,1 0 207 0 0,-1-1 0 0 0,1 0 0 0 0,0 0 0 0 0,1-1 0 0 0,0-10 0 0 0,7-40 1893 0 0,-7 58-2718 0 0,2-8 166 0 0,-1 1 1 0 0,2-1-1 0 0,-1 1 0 0 0,1 0 0 0 0,0-1 1 0 0,1 1-1 0 0,8-13 0 0 0,2 1 426 0 0,24-27 0 0 0,-37 46-607 0 0,1-1 0 0 0,0-1 0 0 0,0 1 0 0 0,1 0 0 0 0,-1 0 0 0 0,1 0 0 0 0,-1 0 0 0 0,1 0 0 0 0,0 0 0 0 0,4-1 0 0 0,4-3 0 0 0,-11 6 0 0 0,1-1 0 0 0,-1 1 0 0 0,0 0 0 0 0,0 0 0 0 0,1-1 0 0 0,-1 1 0 0 0,1 0 0 0 0,-1 0 0 0 0,0 0 0 0 0,1 0 0 0 0,-1-1 0 0 0,0 1 0 0 0,1 0 0 0 0,-1 0 0 0 0,1 0 0 0 0,-1 0 0 0 0,0 0 0 0 0,1 0 0 0 0,-1 0 0 0 0,1 0 0 0 0,-1 0 0 0 0,0 0 0 0 0,1 0 0 0 0,-1 0 0 0 0,1 0 0 0 0,-1 1 0 0 0,0-1 0 0 0,1 0 0 0 0,-1 0 0 0 0,0 0 0 0 0,1 1 0 0 0,-1-1 0 0 0,0 0 0 0 0,1 0 0 0 0,-1 1 0 0 0,0-1 0 0 0,1 0 0 0 0,-1 0 0 0 0,0 1 0 0 0,0-1 0 0 0,0 0 0 0 0,1 1 0 0 0,-1 0 0 0 0,2 1 0 0 0,0 0 0 0 0,0 0 0 0 0,0 0 0 0 0,0 0 0 0 0,-1 1 0 0 0,1-1 0 0 0,-1 1 0 0 0,1-1 0 0 0,-1 1 0 0 0,0 0 0 0 0,0-1 0 0 0,0 1 0 0 0,-1 0 0 0 0,1 0 0 0 0,-1-1 0 0 0,1 1 0 0 0,-1 0 0 0 0,0 0 0 0 0,0 0 0 0 0,0 0 0 0 0,-1 4 0 0 0,1-4 0 0 0,-1 7 0 0 0,1-1 0 0 0,-1 0 0 0 0,-1 0 0 0 0,0 0 0 0 0,0 0 0 0 0,-1 0 0 0 0,0 0 0 0 0,0-1 0 0 0,-1 1 0 0 0,-6 10 0 0 0,9-18 20 0 0,1 0 0 0 0,-1 0 0 0 0,1-1 0 0 0,-1 1 0 0 0,0 0 0 0 0,1 0 0 0 0,-1 0 0 0 0,0-1 0 0 0,1 1 0 0 0,-1 0 0 0 0,0-1 0 0 0,0 1 0 0 0,0-1 0 0 0,0 1 0 0 0,-1 0 0 0 0,2-1 3 0 0,0 0 0 0 0,-1-1-1 0 0,1 1 1 0 0,0 0 0 0 0,0 0-1 0 0,-1 0 1 0 0,1 0 0 0 0,0-1-1 0 0,0 1 1 0 0,0 0 0 0 0,-1 0 0 0 0,1-1-1 0 0,0 1 1 0 0,0 0 0 0 0,0 0-1 0 0,0-1 1 0 0,0 1 0 0 0,-1 0 0 0 0,1 0-1 0 0,0-1 1 0 0,0 1 0 0 0,0 0-1 0 0,0-1 1 0 0,0 1 0 0 0,0 0 0 0 0,0 0-1 0 0,0-1 1 0 0,0 1 0 0 0,0 0-1 0 0,0-1 1 0 0,2-22 1001 0 0,2 11-1024 0 0,0 0 0 0 0,1 0 0 0 0,1 1 0 0 0,-1 0 0 0 0,2 0 0 0 0,-1 0 0 0 0,2 1 0 0 0,9-11 0 0 0,-14 17 0 0 0,1-1 0 0 0,0 1 0 0 0,0 1 0 0 0,1-1 0 0 0,-1 1 0 0 0,1 0 0 0 0,-1 0 0 0 0,1 0 0 0 0,0 0 0 0 0,0 1 0 0 0,0 0 0 0 0,0 0 0 0 0,1 0 0 0 0,-1 1 0 0 0,1 0 0 0 0,8-1 0 0 0,-12 2 0 0 0,0 0 0 0 0,0 0 0 0 0,-1 0 0 0 0,1 1 0 0 0,0-1 0 0 0,0 1 0 0 0,-1 0 0 0 0,1-1 0 0 0,0 1 0 0 0,-1 0 0 0 0,1 0 0 0 0,-1 0 0 0 0,1 0 0 0 0,-1 0 0 0 0,2 2 0 0 0,10 6 0 0 0,-9-6 0 0 0,0 0 0 0 0,0 1 0 0 0,0-1 0 0 0,-1 1 0 0 0,1 0 0 0 0,3 5 0 0 0,18 36 0 0 0,-25-45 0 0 0,1 0 0 0 0,-1 1 0 0 0,1-1 0 0 0,-1 1 0 0 0,0-1 0 0 0,0 1 0 0 0,1-1 0 0 0,-1 1 0 0 0,0-1 0 0 0,0 1 0 0 0,0-1 0 0 0,1 1 0 0 0,-1-1 0 0 0,0 1 0 0 0,0-1 0 0 0,0 1 0 0 0,0-1 0 0 0,0 1 0 0 0,0 0 0 0 0,0-1 0 0 0,0 1 0 0 0,0-1 0 0 0,0 1 0 0 0,0-1 0 0 0,-1 1 0 0 0,1-1 0 0 0,0 1 0 0 0,0-1 0 0 0,-1 1 0 0 0,1-1 0 0 0,0 1 0 0 0,-1 0 0 0 0,0 0 0 0 0,-3 6-15 0 0,0 0 1 0 0,0 0-1 0 0,-1 0 0 0 0,0-1 0 0 0,0 0 1 0 0,-1 0-1 0 0,-6 6 0 0 0,6-7-136 0 0,5-4-1253 0 0,-12 9-2534 0 0,11-9 1893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0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6447 0 0,'0'0'142'0'0,"0"0"22"0"0,0 0 13 0 0,2 0-20 0 0,9 1 18 0 0,-9-1 512 0 0,0 0-1 0 0,0 0 1 0 0,1 0-1 0 0,-1-1 1 0 0,0 1-1 0 0,0-1 1 0 0,0 1-1 0 0,1-1 1 0 0,-1 0-1 0 0,3-1 1 0 0,2-1 198 0 0,19-5 2223 0 0,-11 4-2084 0 0,-14 3-512 0 0,1 1 0 0 0,23-7 516 0 0,41-6 0 0 0,-50 11-563 0 0,-11 2-447 0 0,1 0 0 0 0,0-1 0 0 0,0 0 0 0 0,0-1-1 0 0,0 1 1 0 0,-1-1 0 0 0,11-5 0 0 0,-14 7-16 0 0,-1-1-1 0 0,0 0 1 0 0,1 1 0 0 0,-1-1-1 0 0,1 1 1 0 0,-1-1-1 0 0,1 1 1 0 0,-1 0 0 0 0,0-1-1 0 0,1 1 1 0 0,2 0-1 0 0,18-2-221 0 0,-21 1-831 0 0,-1 1-385 0 0,0 0-78 0 0,0 0-20 0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0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11975 0 0,'0'0'547'0'0,"0"0"-11"0"0,0 0-271 0 0,0 0 133 0 0,0 0 91 0 0,2 0 20 0 0,3-1-200 0 0,1 0 0 0 0,-1 0-1 0 0,0 1 1 0 0,0-1-1 0 0,0 1 1 0 0,10 2 0 0 0,-6-2 90 0 0,31-1 1450 0 0,-27 0-1750 0 0,0 0-1 0 0,20 2 0 0 0,-3 6-974 0 0,-28-7 368 0 0,-2 0-4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2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 8287 0 0,'0'0'191'0'0,"0"0"26"0"0,0 0 9 0 0,0 0 42 0 0,0 0 158 0 0,0 0 72 0 0,0 0 12 0 0,0 0 2 0 0,0 0 0 0 0,0 0 0 0 0,0 0 0 0 0,0 0 0 0 0,0 0 0 0 0,0 0 0 0 0,0 0 0 0 0,0 0 0 0 0,0 0 0 0 0,-5-3 512 0 0,5 1-962 0 0,5-11 2604 0 0,-5-13-618 0 0,0 25-1677 0 0,0 1 117 0 0,0 0 21 0 0,0 0-66 0 0,0-9-278 0 0,0 1-165 0 0,-3 1 72 0 0,3 6 299 0 0,0 1 117 0 0,0 0 21 0 0,0 0-66 0 0,-1-2-294 0 0,-1-6-133 0 0,1 2 56 0 0,0 4 299 0 0,1 2 117 0 0,0 0 21 0 0,0 0-66 0 0,16 15-278 0 0,9 18-165 0 0,-20-28 0 0 0,0 1 0 0 0,-1 0 0 0 0,1 0 0 0 0,-1 1 0 0 0,6 12 0 0 0,12 39 0 0 0,-11-28 0 0 0,-5-12 0 0 0,0 0 0 0 0,-2 1 0 0 0,0 0 0 0 0,-1 0 0 0 0,-1 0 0 0 0,0 0 0 0 0,-2 0 0 0 0,-2 25 0 0 0,2-26 0 0 0,0-11 0 0 0,4 0 0 0 0,3-5 0 0 0,-1-6 0 0 0,-5 2-346 0 0,0 1 1 0 0,0-1-1 0 0,0 0 0 0 0,0 1 1 0 0,-1-1-1 0 0,1 0 0 0 0,-1 0 1 0 0,0 1-1 0 0,1-1 0 0 0,-1 0 0 0 0,0 0 1 0 0,0-2-1 0 0,0 1-693 0 0,2-8-7148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2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21 11975 0 0,'0'0'267'0'0,"0"0"42"0"0,0 0 17 0 0,6-14 84 0 0,-4 9-271 0 0,-2 4 581 0 0,0 1 249 0 0,0 0 45 0 0,0 0-61 0 0,0 0-288 0 0,0 0-121 0 0,0 0-28 0 0,0 0-4 0 0,0 0 0 0 0,0 0 0 0 0,0 0 0 0 0,0 0 0 0 0,0 0 0 0 0,0 0 0 0 0,0 0 0 0 0,0 0-68 0 0,0 0-217 0 0,0 0 161 0 0,0 0 100 0 0,0 0 21 0 0,0 0-66 0 0,0 12-278 0 0,-1-4-159 0 0,0-1 0 0 0,-1 0 1 0 0,1-1-1 0 0,-1 1 0 0 0,-1 0 0 0 0,1 0 0 0 0,-1-1 0 0 0,0 1 0 0 0,-8 10 0 0 0,-3 3 91 0 0,-26 28 0 0 0,6-9 91 0 0,-205 221 1417 0 0,230-251-1605 0 0,0 0 0 0 0,1 1 0 0 0,0 0 0 0 0,1 1 0 0 0,-10 17 0 0 0,14-22-64 0 0,3-5-273 0 0,0-1-138 0 0,0 0-33 0 0,0 0-72 0 0,0 0-285 0 0,0 0-126 0 0,1 0-1394 0 0,7 0-5466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2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70 10135 0 0,'0'0'231'0'0,"0"0"29"0"0,0 0 19 0 0,-4-7 564 0 0,3 4 2443 0 0,-11-45 4591 0 0,12 46-7434 0 0,0 2-222 0 0,0 0 166 0 0,0 0 101 0 0,0 0 21 0 0,-1-2-66 0 0,0-4-222 0 0,1 4 166 0 0,0 2 101 0 0,3 2-377 0 0,0-1 1 0 0,0 1 0 0 0,0 0 0 0 0,-1 0-1 0 0,1 0 1 0 0,0 0 0 0 0,-1 0-1 0 0,0 1 1 0 0,4 3 0 0 0,-6-6-112 0 0,25 29 683 0 0,-2 0-1 0 0,36 59 1 0 0,-1-5-683 0 0,-25-39 0 0 0,-20-26 0 0 0,-9-14 0 0 0,-1 0 0 0 0,1 0 0 0 0,-2 1 0 0 0,1-1 0 0 0,0 1 0 0 0,-1-1 0 0 0,0 1 0 0 0,0 0 0 0 0,0 0 0 0 0,0 0 0 0 0,0 6 0 0 0,1 9 0 0 0,-2-1 0 0 0,0 21 0 0 0,-1-31 0 0 0,2-1 0 0 0,-3-8-261 0 0,-8-25-3294 0 0,-4-2 483 0 0,7 15 2048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2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39 10135 0 0,'0'0'231'0'0,"0"0"29"0"0,0 0 19 0 0,2-9 7 0 0,-1 2-72 0 0,-1 6 887 0 0,9-16 4608 0 0,-7 13 524 0 0,-7 21-5780 0 0,-1 1 0 0 0,-1-1 0 0 0,0 0 0 0 0,-1-1 0 0 0,-18 27 0 0 0,2-3-4 0 0,6-11-449 0 0,0 0 0 0 0,-2-2 0 0 0,-46 50 0 0 0,-27 19 0 0 0,97-103 0 0 0,1 1 0 0 0,9-11 0 0 0,3 0 0 0 0,0-2 0 0 0,13-20 0 0 0,-15 20 0 0 0,10-15 0 0 0,-1-1 0 0 0,-2-1 0 0 0,21-47 0 0 0,-43 83 0 0 0,1 0 0 0 0,-1 0 0 0 0,0 0 0 0 0,0-1 0 0 0,0 1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0,-1 0 0 0 0,1 0 0 0 0,0 0 0 0 0,0 0 0 0 0,0 0 0 0 0,0 0 0 0 0,0 0 0 0 0,0 0 0 0 0,0 0 0 0 0,0 0 0 0 0,0 0 0 0 0,0 0 0 0 0,0 0 0 0 0,0 0 0 0 0,-6 3 0 0 0,-6 8 0 0 0,-45 67 0 0 0,40-53 0 0 0,-19 35 0 0 0,22-35 0 0 0,8-13 23 0 0,5-8-40 0 0,-1-1 0 0 0,1 0-1 0 0,-1 0 1 0 0,1 0-1 0 0,-1-1 1 0 0,0 1 0 0 0,0 0-1 0 0,-5 4 1 0 0,6-6-679 0 0,1-1-258 0 0,0 0-1558 0 0,0 0-6017 0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2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62 11975 0 0,'0'0'267'0'0,"0"0"42"0"0,0 0 17 0 0,0 0-28 0 0,-3-15 1642 0 0,0 8-1557 0 0,2 6-88 0 0,1 1-1 0 0,0 0 0 0 0,0 0 1 0 0,0 0-1 0 0,0 0 1 0 0,-1-1-1 0 0,1 1 0 0 0,0 0 1 0 0,0 0-1 0 0,0 0 0 0 0,0 0 1 0 0,0-1-1 0 0,0 1 0 0 0,0 0 1 0 0,0 0-1 0 0,0-1 0 0 0,0 1 1 0 0,-1 0-1 0 0,1 0 0 0 0,0 0 1 0 0,0-1-1 0 0,0 1 1 0 0,0 0-1 0 0,1 0 0 0 0,-1-1 1 0 0,0 1-1 0 0,0 0 0 0 0,0 0 1 0 0,0 0-1 0 0,0-1 0 0 0,0 1 1 0 0,0 0-1 0 0,0 0 0 0 0,1-1 1 0 0,4-2 391 0 0,8-1-232 0 0,0 0 0 0 0,0 1-1 0 0,1 0 1 0 0,0 1 0 0 0,-1 1-1 0 0,16 0 1 0 0,2-1-454 0 0,126-6 0 0 0,-196 26 0 0 0,37-17-393 0 0,0 0 0 0 0,0 0-1 0 0,0-1 1 0 0,0 1 0 0 0,0-1 0 0 0,0 1 0 0 0,0-1-1 0 0,0 0 1 0 0,0 0 0 0 0,-1 0 0 0 0,1 0-1 0 0,0 0 1 0 0,0 0 0 0 0,-3-1 0 0 0,-4-1-4007 0 0,8 2-3950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3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10135 0 0,'0'0'231'0'0,"2"-3"29"0"0,6-6 586 0 0,-1 0-1 0 0,0 0 1 0 0,-1-1-1 0 0,0 1 1 0 0,8-21-1 0 0,19-55 3799 0 0,-30 79-4367 0 0,-1 1 18 0 0,0 0 0 0 0,-1 0 0 0 0,1 0 1 0 0,-1 0-1 0 0,1-8 0 0 0,9-53 905 0 0,-2 35-508 0 0,-7 26-532 0 0,-1 0 1 0 0,1 0-1 0 0,-1-1 1 0 0,0 1-1 0 0,0 0 1 0 0,0-1 0 0 0,-1-9-1 0 0,0 12-4 0 0,0 1 1 0 0,0 0-1 0 0,0 0 0 0 0,0-1 1 0 0,0 1-1 0 0,0 0 0 0 0,1 0 1 0 0,-1-1-1 0 0,1 1 0 0 0,-1 0 0 0 0,1 0 1 0 0,2-4-1 0 0,-1 1-140 0 0,0 0-16 0 0,2 12 0 0 0,-2 0 0 0 0,-1 1 0 0 0,0 0 0 0 0,-1 0 0 0 0,0 0 0 0 0,0 0 0 0 0,-1 0 0 0 0,0 0 0 0 0,-2 9 0 0 0,-1 20 0 0 0,-3 116 0 0 0,-4-6 0 0 0,4-70 0 0 0,5-64 0 0 0,2 10 0 0 0,0-4 0 0 0,1-10 0 0 0,4-3 0 0 0,-4-5 0 0 0,0 0 0 0 0,0 0 0 0 0,1 0 0 0 0,-1 0 0 0 0,0 0 0 0 0,0-1 0 0 0,0 1 0 0 0,1 0 0 0 0,-1-1 0 0 0,1 1 0 0 0,-1-1 0 0 0,0 1 0 0 0,1-1 0 0 0,1 0 0 0 0,3 1 0 0 0,-5 0 0 0 0,0-1 0 0 0,0 1 0 0 0,0-1 0 0 0,1 1 0 0 0,-1-1 0 0 0,0 0 0 0 0,0 1 0 0 0,1-1 0 0 0,-1 0 0 0 0,0 0 0 0 0,0 0 0 0 0,1 0 0 0 0,-1 0 0 0 0,0 0 0 0 0,2-1 0 0 0,4 0 0 0 0,1 3 0 0 0,7 0 0 0 0,0-1 0 0 0,-1 0 0 0 0,1 0 0 0 0,22-4 0 0 0,-33 4 12 0 0,23-7-88 0 0,-25 5-261 0 0,-7-11-2514 0 0,-9 6-1341 0 0,5 4-3316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3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 7367 0 0,'0'0'334'0'0,"0"0"-1"0"0,0 0 134 0 0,0 0 1347 0 0,-1 0 1132 0 0,-4-3-1826 0 0,1 2 4144 0 0,-4 2-2494 0 0,14 8-2681 0 0,5 4 45 0 0,-6-11-111 0 0,-1 0 6 0 0,-1 0-6 0 0,7 5 87 0 0,1 1 0 0 0,-2-1 0 0 0,1 2 0 0 0,13 15 0 0 0,-21-22-71 0 0,0 1 0 0 0,0 0 0 0 0,0 0 0 0 0,0 0 0 0 0,-1 1 0 0 0,1-1 0 0 0,-1 0-1 0 0,0 1 1 0 0,0-1 0 0 0,0 0 0 0 0,-1 1 0 0 0,1-1 0 0 0,-1 1 0 0 0,1 0 0 0 0,-1-1 0 0 0,0 1 0 0 0,-1-1 0 0 0,1 1-1 0 0,-1-1 1 0 0,1 1 0 0 0,-3 4 0 0 0,0 2 94 0 0,-1-1 1 0 0,0 1-1 0 0,-1-1 1 0 0,0 0-1 0 0,0-1 0 0 0,-1 1 1 0 0,0-1-1 0 0,-1 0 0 0 0,0-1 1 0 0,-12 11-1 0 0,4-5 14 0 0,-1-2 0 0 0,0 0 0 0 0,-1 0 1 0 0,-27 11-1 0 0,20-14-49 0 0,18-8-40 0 0,15-6-33 0 0,-6 3-25 0 0,1 1 0 0 0,12-3 0 0 0,-2 3 0 0 0,6 1 0 0 0,-16 3 0 0 0,0 0 0 0 0,7 0 0 0 0,9 5 0 0 0,1 3 0 0 0,1 0-28 0 0,-21-9-116 0 0,-1-1-45 0 0,11 4-363 0 0,-10-4 330 0 0,-1 1 0 0 0,1-1-1 0 0,0 0 1 0 0,0 0 0 0 0,-1 1 0 0 0,1-1 0 0 0,0 0 0 0 0,0 0 0 0 0,-1 0 0 0 0,1 0-1 0 0,0 0 1 0 0,0 0 0 0 0,-1 0 0 0 0,1 0 0 0 0,0 0 0 0 0,0 0 0 0 0,-1-1 0 0 0,1 1 0 0 0,0 0-1 0 0,0 0 1 0 0,0-1 0 0 0,10-3-7442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3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13823 0 0,'0'0'315'0'0,"0"0"45"0"0,0 0 21 0 0,0 0-49 0 0,1-1-220 0 0,-1-1 215 0 0,0 0 0 0 0,1 0 0 0 0,0-1 1 0 0,-1 1-1 0 0,1 0 0 0 0,0 1 0 0 0,0-1 0 0 0,0 0 0 0 0,0 0 0 0 0,0 0 0 0 0,1 1 0 0 0,-1-1 0 0 0,0 0 0 0 0,1 1 0 0 0,-1-1 0 0 0,1 1 0 0 0,0 0 0 0 0,-1-1 0 0 0,1 1 1 0 0,0 0-1 0 0,0 0 0 0 0,3-1 0 0 0,-5 2-270 0 0,1-1 455 0 0,-1 1 0 0 0,2 0 0 0 0,27 3 307 0 0,13 4-510 0 0,-33-6-309 0 0,0 0 0 0 0,0-1 0 0 0,0 1 0 0 0,0-2 0 0 0,0 1 0 0 0,0-1 0 0 0,0-1 0 0 0,0 0 0 0 0,-1 0 0 0 0,1 0 0 0 0,-1-1 0 0 0,16-8 0 0 0,-21 10 10 0 0,7-9-84 0 0,-8 9-98 0 0,-1-1 1 0 0,0 1-1 0 0,0 0 1 0 0,1-1-1 0 0,-1 1 0 0 0,0-1 1 0 0,0 0-1 0 0,-1 1 0 0 0,1-1 1 0 0,0 0-1 0 0,0 0 1 0 0,0-1-1 0 0,-1 0-873 0 0,0 1-1 0 0,0 0 1 0 0,-1 0-1 0 0,1 0 1 0 0,0 0-1 0 0,-1 0 1 0 0,0-3 0 0 0,-2-3-5393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3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66 11975 0 0,'0'0'267'0'0,"0"0"42"0"0,0 0 17 0 0,0 0-28 0 0,0 0-58 0 0,0 0 491 0 0,0 0 238 0 0,-3-4 660 0 0,3 1 2805 0 0,4 0-4253 0 0,-1-1 0 0 0,0 1 0 0 0,1 0 0 0 0,0 0 0 0 0,0 0 1 0 0,0 1-1 0 0,0-1 0 0 0,0 1 0 0 0,0 0 0 0 0,1 0 0 0 0,-1 1 0 0 0,1-1 0 0 0,4 0 0 0 0,12-2 475 0 0,33-3-1 0 0,-47 6-277 0 0,-2 1-341 0 0,1-1 1 0 0,0 2-1 0 0,10 0 0 0 0,-8 0-34 0 0,-1 0 0 0 0,0 0-1 0 0,1-1 1 0 0,-1 0-1 0 0,13-3 1 0 0,-17 4 10 0 0,0 0-17 0 0,19-4-69 0 0,-21 2-264 0 0,-1 1-138 0 0,0 0-33 0 0,0 0-140 0 0,-5-4-2045 0 0,-5-1 1169 0 0,8 3-11 0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3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98 11975 0 0,'0'0'267'0'0,"0"0"42"0"0,0 0 17 0 0,0 0-28 0 0,3-7-186 0 0,-3 0 27 0 0,0 6-57 0 0,1 1 1 0 0,-1 0-1 0 0,0-1 1 0 0,0 1-1 0 0,0-1 1 0 0,0 1-1 0 0,0-1 1 0 0,1 1-1 0 0,-1 0 1 0 0,0-1-1 0 0,0 1 1 0 0,0 0-1 0 0,1-1 1 0 0,-1 1-1 0 0,0 0 1 0 0,1-1-1 0 0,-1 1 1 0 0,0 0-1 0 0,1-1 1 0 0,0 1-3 0 0,-1 0-1 0 0,0-1 1 0 0,1 1 0 0 0,-1 0 0 0 0,0 0 0 0 0,0 0 0 0 0,1-1-1 0 0,-1 1 1 0 0,0 0 0 0 0,0 0 0 0 0,0-1 0 0 0,1 1-1 0 0,-1 0 1 0 0,0-1 0 0 0,0 1 0 0 0,0 0 0 0 0,0 0 0 0 0,0-1-1 0 0,0 1 1 0 0,0 0 0 0 0,1-1 0 0 0,-1 1 0 0 0,0 0 0 0 0,0-1-1 0 0,0 0 1 0 0,-2-12 2187 0 0,2 12-2052 0 0,0-1 0 0 0,0 1 0 0 0,0-1-1 0 0,0 1 1 0 0,0-1 0 0 0,-1 0-1 0 0,1 1 1 0 0,0 0 0 0 0,-1-1-1 0 0,1 1 1 0 0,-1-1 0 0 0,0 1 0 0 0,0-1-1 0 0,1 1 1 0 0,-1 0 0 0 0,0 0-1 0 0,0-1 1 0 0,0 1 0 0 0,0 0-1 0 0,-3-2 1 0 0,-1 0-74 0 0,0 0 0 0 0,-1 0 0 0 0,1 0 0 0 0,-1 1-1 0 0,0 0 1 0 0,0 0 0 0 0,0 0 0 0 0,0 1 0 0 0,0 0 0 0 0,0 0 0 0 0,0 1-1 0 0,0-1 1 0 0,-12 2 0 0 0,3 1 202 0 0,1 0 0 0 0,0 1 1 0 0,-1 0-1 0 0,-24 10 0 0 0,32-10-485 0 0,-1 1 0 0 0,2-1-1 0 0,-1 1 1 0 0,0 1 0 0 0,1-1-1 0 0,-11 11 1 0 0,13-12 76 0 0,1 0-1 0 0,1 0 1 0 0,-1 0-1 0 0,0 1 1 0 0,1-1 0 0 0,0 1-1 0 0,0 0 1 0 0,0-1 0 0 0,0 1-1 0 0,0 0 1 0 0,1 0-1 0 0,0 0 1 0 0,0 0 0 0 0,-1 6-1 0 0,1-1 67 0 0,1 0 0 0 0,0 0 0 0 0,0 0 0 0 0,1 0 0 0 0,0-1 0 0 0,1 1 0 0 0,0 0 0 0 0,0 0 0 0 0,1-1 0 0 0,6 14 0 0 0,15 29 0 0 0,-2 2 0 0 0,23 79 0 0 0,-42-118 0 0 0,0 1 0 0 0,-1-1 0 0 0,-1 1 0 0 0,0 0 0 0 0,-1-1 0 0 0,-2 22 0 0 0,-20 88 0 0 0,12-80 0 0 0,0 0 0 0 0,-2-1 0 0 0,-19 46 0 0 0,-46 79 0 0 0,72-159 0 0 0,0 0 0 0 0,1 1 0 0 0,0-1 0 0 0,1 1 0 0 0,0 0 0 0 0,0 0 0 0 0,-1 16 0 0 0,4-25 1 0 0,0 0-1 0 0,0 0 1 0 0,-1 0-1 0 0,1-1 1 0 0,0 1 0 0 0,1 0-1 0 0,-1 0 1 0 0,0 0-1 0 0,0 0 1 0 0,0 0-1 0 0,0-1 1 0 0,1 1 0 0 0,-1 0-1 0 0,0 0 1 0 0,1 0-1 0 0,-1-1 1 0 0,0 1-1 0 0,1 0 1 0 0,-1 0 0 0 0,1-1-1 0 0,0 1 1 0 0,-1 0-1 0 0,1-1 1 0 0,-1 1-1 0 0,1-1 1 0 0,0 1 0 0 0,1 0-1 0 0,-1 0 48 0 0,1 0 78 0 0,0 0 0 0 0,1-1 0 0 0,-1 1 0 0 0,0-1 0 0 0,0 1 0 0 0,1-1-1 0 0,-1 0 1 0 0,0 0 0 0 0,1 0 0 0 0,-1 0 0 0 0,0 0 0 0 0,1 0 0 0 0,3-2 0 0 0,12-2-85 0 0,1-2 0 0 0,-1 0 0 0 0,19-10 1 0 0,28-10-42 0 0,-56 23 0 0 0,1 1 0 0 0,-2 1-133 0 0,-7 1-563 0 0,-1 0-258 0 0,0 0-56 0 0,0 0-149 0 0,0 0-573 0 0,0 0-253 0 0,0 0-51 0 0,0 0-11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3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17503 0 0,'0'0'399'0'0,"3"-3"60"0"0,0 0-308 0 0,0-1 1 0 0,0 0 0 0 0,0 0 0 0 0,-1 0 0 0 0,1 0-1 0 0,2-8 1 0 0,-3 9 355 0 0,1 0 0 0 0,-1-1-1 0 0,1 1 1 0 0,-1 0-1 0 0,1 1 1 0 0,0-1 0 0 0,0 0-1 0 0,0 1 1 0 0,0 0 0 0 0,1 0-1 0 0,-1 0 1 0 0,7-3 0 0 0,-9 5-456 0 0,0-1 0 0 0,-1 1 1 0 0,1 0-1 0 0,0 0 0 0 0,-1 1 0 0 0,1-1 1 0 0,-1 0-1 0 0,1 0 0 0 0,0 0 0 0 0,-1 0 1 0 0,1 0-1 0 0,-1 1 0 0 0,1-1 0 0 0,0 0 1 0 0,-1 1-1 0 0,1-1 0 0 0,-1 0 0 0 0,1 1 1 0 0,-1-1-1 0 0,1 1 0 0 0,-1-1 0 0 0,0 1 1 0 0,1-1-1 0 0,0 1 0 0 0,8 13 257 0 0,-7-7-305 0 0,0 1 0 0 0,0 0 0 0 0,-1-1-1 0 0,0 1 1 0 0,0 0 0 0 0,-1 14 0 0 0,-6 48-7 0 0,4-57 4 0 0,-24 128 0 0 0,25-136 0 0 0,0-2 0 0 0,1-1 0 0 0,-1 1 0 0 0,1-1 0 0 0,0 1 0 0 0,0-1 0 0 0,0 1 0 0 0,0-1 0 0 0,1 4 0 0 0,0 1-201 0 0,0-5-850 0 0,-1-2-385 0 0,0 0-1409 0 0,0 0-5342 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3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19351 0 0,'0'0'439'0'0,"0"0"62"0"0,0 0 33 0 0,0 0-65 0 0,8 3-152 0 0,3-1 675 0 0,0-1 0 0 0,0 0-1 0 0,0-1 1 0 0,20-1 0 0 0,-13 0-563 0 0,52-3 241 0 0,45-1 1159 0 0,3 1-1664 0 0,-100 2-1684 0 0,-9 0 373 0 0,-1 1-1 0 0,0 0 0 0 0,17 1 1 0 0,-34 6-2970 0 0,5-3 3224 0 0,-13 4-1667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3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63 139 13823 0 0,'0'0'315'0'0,"0"0"45"0"0,0 0 21 0 0,0 0-49 0 0,-5 7-208 0 0,-1-3 15 0 0,-5 10 5634 0 0,11-13-5591 0 0,-1-1 0 0 0,0 1 0 0 0,1-1 0 0 0,-1 0 0 0 0,0 1 0 0 0,0-1 0 0 0,0 0 0 0 0,1 1 1 0 0,-1-1-1 0 0,0 0 0 0 0,0 0 0 0 0,0 0 0 0 0,0 0 0 0 0,0 0 0 0 0,1 0 0 0 0,-1 0 0 0 0,0 0 0 0 0,0 0 0 0 0,0 0 0 0 0,0 0 0 0 0,0 0 0 0 0,1-1 0 0 0,-1 1 0 0 0,0 0 0 0 0,0-1 0 0 0,0 1 0 0 0,1-1 0 0 0,-1 1 0 0 0,0-1 0 0 0,1 1 0 0 0,-1-1 0 0 0,0 1 0 0 0,0-2 0 0 0,0 1-92 0 0,-1 0 0 0 0,1 0 0 0 0,0 0 0 0 0,0-1 0 0 0,0 1 0 0 0,0 0 0 0 0,1 0 0 0 0,-1-1 0 0 0,0 1 0 0 0,1-1 0 0 0,-1 1 0 0 0,0-1-1 0 0,1 1 1 0 0,0-1 0 0 0,-1 1 0 0 0,1-1 0 0 0,0-2 0 0 0,0-8 217 0 0,0 10-279 0 0,0 0-1 0 0,0 0 0 0 0,0 0 1 0 0,0 0-1 0 0,0 0 0 0 0,1 0 1 0 0,-1 1-1 0 0,1-1 0 0 0,-1 0 1 0 0,2-3-1 0 0,1-1 129 0 0,1-1 1 0 0,0 1-1 0 0,0 0 0 0 0,0 0 1 0 0,1 1-1 0 0,0-1 0 0 0,0 1 0 0 0,0 0 1 0 0,1 1-1 0 0,-1-1 0 0 0,1 1 1 0 0,7-4-1 0 0,-11 6-154 0 0,0 1-1 0 0,-1 0 1 0 0,1 0 0 0 0,0 0-1 0 0,0 0 1 0 0,0 0-1 0 0,0 0 1 0 0,0 1 0 0 0,0-1-1 0 0,3 0 1 0 0,0 1-4 0 0,3 0 2 0 0,1 1 0 0 0,-7 0 0 0 0,1 0 0 0 0,-1 0 0 0 0,1 0 0 0 0,-1 0 0 0 0,0 0 0 0 0,0 0 0 0 0,0 1 0 0 0,1-1 0 0 0,-1 1 0 0 0,0 0 0 0 0,-1-1 0 0 0,1 1 0 0 0,0 0 0 0 0,0 0 0 0 0,-1 0 0 0 0,1 0 0 0 0,-1 1 0 0 0,0-1 0 0 0,0 0 0 0 0,0 1 0 0 0,1 1 0 0 0,3 6 0 0 0,-2-4 0 0 0,-1-3 0 0 0,0 1 0 0 0,0 0 0 0 0,-1 0 0 0 0,1 0 0 0 0,-1 0 0 0 0,0 0 0 0 0,0 0 0 0 0,0 0 0 0 0,-1 0 0 0 0,1 8 0 0 0,-1 9 0 0 0,0-18 0 0 0,-3 12 0 0 0,1-15 0 0 0,2-5 0 0 0,2-10 0 0 0,3 5 0 0 0,-1-1 0 0 0,2 1 0 0 0,-1 0 0 0 0,2 0 0 0 0,-1 1 0 0 0,15-17 0 0 0,-15 21 0 0 0,-1 0 0 0 0,1 0 0 0 0,-1 0 0 0 0,1 0 0 0 0,1 1 0 0 0,-1 0 0 0 0,1 1 0 0 0,-1-1 0 0 0,1 1 0 0 0,0 0 0 0 0,12-2 0 0 0,-15 3 0 0 0,15 2 0 0 0,6 5 0 0 0,-15 0 0 0 0,-8-2 0 0 0,-1 0 0 0 0,1 0 0 0 0,-1 1 0 0 0,1-1 0 0 0,-1 0 0 0 0,0 1 0 0 0,0-1 0 0 0,0 6 0 0 0,4 9 0 0 0,4 4 0 0 0,-6-15 0 0 0,0-1 0 0 0,-1 1 0 0 0,0 0 0 0 0,0 0 0 0 0,0 1 0 0 0,1 13 0 0 0,-4 5-64 0 0,1-24-273 0 0,0-2-138 0 0,0 0-33 0 0,0 0-4 0 0,0 0 0 0 0,0 0 0 0 0,0 0-1183 0 0,1-2-4966 0 0,6-6-2127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4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4 168 15663 0 0,'0'0'356'0'0,"0"0"50"0"0,0 0 20 0 0,0 0-42 0 0,-1 0-352 0 0,1 0-1 0 0,0 0 1 0 0,0 0-1 0 0,0-1 1 0 0,-1 1-1 0 0,1 0 0 0 0,0 0 1 0 0,0 0-1 0 0,0 0 1 0 0,0 0-1 0 0,-1-1 1 0 0,1 1-1 0 0,0 0 1 0 0,0 0-1 0 0,0 0 1 0 0,0 0-1 0 0,0-1 0 0 0,0 1 1 0 0,0 0-1 0 0,-1 0 1 0 0,1 0-1 0 0,0-1 1 0 0,0 1-1 0 0,0 0 1 0 0,0 0-1 0 0,0 0 1 0 0,0-1-1 0 0,0 1 1 0 0,0 0-1 0 0,0 0 0 0 0,0-1 1 0 0,1-3 342 0 0,0 0 0 0 0,0 1 0 0 0,0-1 0 0 0,0 0 0 0 0,1 0 0 0 0,-1 1 0 0 0,1-1 0 0 0,3-4 0 0 0,7-19 921 0 0,-8 15-612 0 0,0 1-1 0 0,1-1 1 0 0,0 1 0 0 0,1 1-1 0 0,13-21 1 0 0,-17 29-239 0 0,-2-4-289 0 0,0 6-155 0 0,0 0 1 0 0,0 0-1 0 0,0 0 1 0 0,0-1-1 0 0,0 1 1 0 0,0 0 0 0 0,-1 0-1 0 0,1 0 1 0 0,0 0-1 0 0,0 0 1 0 0,0 0-1 0 0,0 0 1 0 0,-1 0-1 0 0,1 0 1 0 0,0 0-1 0 0,0 0 1 0 0,0 0-1 0 0,0 0 1 0 0,-1 0 0 0 0,1 0-1 0 0,0 0 1 0 0,0 0-1 0 0,0 0 1 0 0,-1 0-1 0 0,1 0 1 0 0,0 0-1 0 0,0 0 1 0 0,0 0-1 0 0,0 0 1 0 0,-1 0 0 0 0,1 0-1 0 0,-3 3 0 0 0,1 0 0 0 0,0-1 0 0 0,-1 1 0 0 0,1 1 0 0 0,0-1 0 0 0,1 0 0 0 0,-1 0 0 0 0,1 1 0 0 0,-1-1 0 0 0,-1 6 0 0 0,0 0 0 0 0,-3 8 0 0 0,1-1 0 0 0,0 1 0 0 0,1 0 0 0 0,1 0 0 0 0,1 0 0 0 0,0 1 0 0 0,1-1 0 0 0,3 28 0 0 0,-2-43 0 0 0,0 1 0 0 0,0-1 0 0 0,0 1 0 0 0,1-1 0 0 0,-1 0 0 0 0,1 1 0 0 0,-1-1 0 0 0,1 0 0 0 0,0 0 0 0 0,0 1 0 0 0,0-1 0 0 0,0 0 0 0 0,1 0 0 0 0,-1 0 0 0 0,0 0 0 0 0,1 0 0 0 0,-1 0 0 0 0,1-1 0 0 0,2 3 0 0 0,-2-1 0 0 0,-2-3 0 0 0,1 1 0 0 0,-1 0 0 0 0,1-1 0 0 0,-1 1 0 0 0,1-1 0 0 0,0 1 0 0 0,-1-1 0 0 0,1 1 0 0 0,0-1 0 0 0,-1 1 0 0 0,1-1 0 0 0,0 1 0 0 0,0-1 0 0 0,-1 0 0 0 0,1 0 0 0 0,0 1 0 0 0,0-1 0 0 0,0 0 0 0 0,1 0 0 0 0,0 1-94 0 0,0-1 0 0 0,0 1 0 0 0,0-1 0 0 0,1 0 0 0 0,-1 1 0 0 0,0-1 0 0 0,0 0-1 0 0,1-1 1 0 0,-1 1 0 0 0,0 0 0 0 0,0-1 0 0 0,1 1 0 0 0,-1-1 0 0 0,0 1 0 0 0,0-1 0 0 0,0 0 0 0 0,0 0 0 0 0,0 0 0 0 0,0 0-1 0 0,0-1 1 0 0,0 1 0 0 0,-1 0 0 0 0,1-1 0 0 0,2-2 0 0 0,5-5-924 0 0,0-1 0 0 0,-1 0 0 0 0,9-13 0 0 0,-1 1-215 0 0,-3 4-814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4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0-136 0 0,2 1 457 0 0,-1 1-602 0 0,1-1 1 0 0,0 1 0 0 0,0-1-1 0 0,1 0 1 0 0,-1 1 0 0 0,0-1-1 0 0,0 0 1 0 0,1 0 0 0 0,-1 0 0 0 0,0-1-1 0 0,1 1 1 0 0,-1-1 0 0 0,5 1-1 0 0,4 0 732 0 0,-1-1 0 0 0,13-2 0 0 0,3 1-179 0 0,19-2 1190 0 0,-44 6-1725 0 0,-4 9-151 0 0,1-6-7 0 0,-2 3 0 0 0,-15 10 0 0 0,9-11 0 0 0,8-6 0 0 0,-4 7 0 0 0,2-2 0 0 0,1 0-269 0 0,2-6-1135 0 0,11 0-2534 0 0,-2 0 1893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4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21191 0 0,'0'0'480'0'0,"0"0"67"0"0,0 0 31 0 0,4 8 125 0 0,-4-7-702 0 0,0 0 0 0 0,0 0 0 0 0,1 0-1 0 0,-2 0 1 0 0,1 0 0 0 0,0 0 0 0 0,0 0 0 0 0,0-1 0 0 0,0 1-1 0 0,0 0 1 0 0,-1 0 0 0 0,1 0 0 0 0,-1 0 0 0 0,1 0 0 0 0,0-1-1 0 0,-1 1 1 0 0,0 1 0 0 0,-4 11 76 0 0,2 5 232 0 0,1-8 25 0 0,1 1-1 0 0,0-1 0 0 0,1 1 1 0 0,2 15-1 0 0,-2-21-330 0 0,0-3-7 0 0,0 0 0 0 0,0 0 0 0 0,1 0-1 0 0,-1 0 1 0 0,1 0 0 0 0,-1 0 0 0 0,1 0 0 0 0,0 0-1 0 0,0 0 1 0 0,0 0 0 0 0,0 0 0 0 0,0 0 0 0 0,0 0-1 0 0,0-1 1 0 0,3 3 0 0 0,-3-2-333 0 0,-1-2-138 0 0,0 0-1034 0 0,0 0-4210 0 0,0 0-1801 0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4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84 10135 0 0,'8'-2'919'0'0,"25"-17"698"0"0,-32 19-1037 0 0,-1 0 286 0 0,0 0 124 0 0,0 0 30 0 0,5-8 1069 0 0,-5 8-1941 0 0,1-1 1 0 0,-1 1-1 0 0,0 0 1 0 0,1-1-1 0 0,-1 1 1 0 0,0 0 0 0 0,0-1-1 0 0,1 1 1 0 0,-1 0-1 0 0,0-1 1 0 0,0 1-1 0 0,1-1 1 0 0,-1 1-1 0 0,0-1 1 0 0,0 1 0 0 0,0 0-1 0 0,0-1 1 0 0,0 1-1 0 0,0-1 1 0 0,0 1-1 0 0,0-1 1 0 0,0 1-1 0 0,0-1 1 0 0,0 1 0 0 0,0-1-1 0 0,0 1 1 0 0,0-1-1 0 0,0 1 1 0 0,0 0-1 0 0,0-1 1 0 0,0 1-1 0 0,-1-1 1 0 0,1 1 0 0 0,0-1-1 0 0,-3-2-46 0 0,0-1 1 0 0,0 1-1 0 0,-1 0 0 0 0,1 0 1 0 0,-1 1-1 0 0,1-1 0 0 0,-1 1 1 0 0,0 0-1 0 0,0 0 0 0 0,0 0 1 0 0,0 0-1 0 0,0 1 0 0 0,0-1 1 0 0,-1 1-1 0 0,1 0 0 0 0,-7 0 1 0 0,-7-1 626 0 0,-1 2 1 0 0,-32 2-1 0 0,20 0-457 0 0,9 0-272 0 0,1 1 0 0 0,0 1 0 0 0,-35 11 0 0 0,39-10 0 0 0,-1-1 0 0 0,0 0 0 0 0,-19 1 0 0 0,22-3 0 0 0,5 1 0 0 0,5 1 0 0 0,11 1 0 0 0,0-1 0 0 0,1-1 0 0 0,1 0 0 0 0,-1 0 0 0 0,13 2 0 0 0,6 3 0 0 0,52 13 0 0 0,-6-2 0 0 0,-35-8 0 0 0,-22-8 0 0 0,25 10 0 0 0,-36-11 0 0 0,1 0 0 0 0,-1 1 0 0 0,0-1 0 0 0,0 1 0 0 0,0 0 0 0 0,0 0 0 0 0,0 0 0 0 0,-1 0 0 0 0,6 7 0 0 0,-8-10 0 0 0,0 1 0 0 0,-1 0 0 0 0,1 0 0 0 0,0 0 0 0 0,-1 0 0 0 0,1-1 0 0 0,-1 1 0 0 0,1 0 0 0 0,-1 0 0 0 0,1 0 0 0 0,-1 0 0 0 0,0 0 0 0 0,0 0 0 0 0,1 0 0 0 0,-1 1 0 0 0,0-1 0 0 0,0 0 0 0 0,0 0 0 0 0,0 0 0 0 0,0 0 0 0 0,0 0 0 0 0,-1 2 0 0 0,1 1 0 0 0,-1 1 0 0 0,1 1 0 0 0,-1-1 0 0 0,-1 1 0 0 0,1-1 0 0 0,-1 0 0 0 0,1 1 0 0 0,-2-1 0 0 0,1 0 0 0 0,0 0 0 0 0,-1-1 0 0 0,0 1 0 0 0,0 0 0 0 0,0-1 0 0 0,-1 0 0 0 0,0 0 0 0 0,0 0 0 0 0,0 0 0 0 0,0-1 0 0 0,-5 4 0 0 0,-11 8 0 0 0,-1-2 0 0 0,-44 21 0 0 0,46-25 0 0 0,-22 11 0 0 0,-3 2 0 0 0,-44 27 0 0 0,55-24 0 0 0,27-19 0 0 0,6-6 0 0 0,0 0 0 0 0,0 0 0 0 0,-1 1 0 0 0,1-1 0 0 0,0 0 0 0 0,0 0 0 0 0,0 1 0 0 0,0-1 0 0 0,0 0 0 0 0,0 0 0 0 0,0 1 0 0 0,0-1 0 0 0,0 0 0 0 0,0 0 0 0 0,0 1 0 0 0,0-1 0 0 0,0 0 0 0 0,0 0 0 0 0,0 1 0 0 0,0-1 0 0 0,0 0 0 0 0,0 0 0 0 0,0 1 0 0 0,0-1 0 0 0,1 0 0 0 0,-1 0 0 0 0,0 1 0 0 0,2 0 0 0 0,0 1 0 0 0,0-1 0 0 0,0 0 0 0 0,0 1 0 0 0,0-1 0 0 0,0 0 0 0 0,0 0 0 0 0,0 0 0 0 0,0-1 0 0 0,1 1 0 0 0,3 0 0 0 0,28 5 0 0 0,-33-6 0 0 0,34 2 0 0 0,-1-2 0 0 0,65-7 0 0 0,-11 1 0 0 0,35-1 0 0 0,-115 7 72 0 0,-8 0-70 0 0,1 0 0 0 0,-1 0 0 0 0,0 0 0 0 0,1 0 0 0 0,-1 1 0 0 0,1-1-1 0 0,-1 0 1 0 0,0 0 0 0 0,1 0 0 0 0,-1 0 0 0 0,1 0 0 0 0,-1 0 0 0 0,0 1 0 0 0,1-1 0 0 0,-1 0 0 0 0,0 0 0 0 0,1 0 0 0 0,-1 1-1 0 0,0-1 1 0 0,1 0 0 0 0,-1 1 0 0 0,0-1 0 0 0,1 1 0 0 0,-1 0-7 0 0,-1 0 0 0 0,1 0 0 0 0,0 1-1 0 0,0-1 1 0 0,0 0 0 0 0,-1 1 0 0 0,1-1 0 0 0,0 0 0 0 0,-1 0-1 0 0,0 0 1 0 0,0 2 0 0 0,-2 2-2035 0 0,-4 3-5712 0 0,2-5 40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3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6447 0 0,'0'0'499'0'0,"0"0"-94"0"0,0 0 831 0 0,0 0 402 0 0,2-1 80 0 0,31-13 3535 0 0,-26 10-4066 0 0,1 0 1 0 0,0 1-1 0 0,0 0 0 0 0,13-3 0 0 0,26 1-255 0 0,-1 2-1 0 0,62 3 0 0 0,-37 2-861 0 0,-56-2-64 0 0,-14 2 4 0 0,18-4-29 0 0,2-1-6 0 0,-19 2-235 0 0,-2 1-49 0 0,0 0-3 0 0,0 0-149 0 0,0 0-627 0 0,0 0-274 0 0,0 0-772 0 0,0 0-3019 0 0,0 0-1289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4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13 371 17503 0 0,'0'0'399'0'0,"0"0"60"0"0,0 0 21 0 0,0 0-59 0 0,0 0-136 0 0,0-2 457 0 0,-6-17 2681 0 0,5 15-3170 0 0,0 1-1 0 0,0-1 1 0 0,0 0 0 0 0,0 1 0 0 0,0-1 0 0 0,1 0 0 0 0,-1 0 0 0 0,1 0 0 0 0,0 1-1 0 0,0-1 1 0 0,1 0 0 0 0,0-6 0 0 0,4-4-10 0 0,0 0 1 0 0,1 1-1 0 0,0-1 0 0 0,1 1 1 0 0,12-17-1 0 0,2 2 359 0 0,28-30 0 0 0,-43 52-602 0 0,-4 3 0 0 0,0 0 0 0 0,1 1 0 0 0,-1 0 0 0 0,0-1 0 0 0,1 1 0 0 0,0 0 0 0 0,-1 0 0 0 0,1 0 0 0 0,0 1 0 0 0,0-1 0 0 0,0 1 0 0 0,0-1 0 0 0,0 1 0 0 0,0 0 0 0 0,1 0 0 0 0,-1 1 0 0 0,4-1 0 0 0,-5 0 0 0 0,-1 0 0 0 0,-1 1 0 0 0,1 0 0 0 0,-1 0 0 0 0,1-1 0 0 0,0 1 0 0 0,-1 0 0 0 0,1 0 0 0 0,0 0 0 0 0,-1 0 0 0 0,1 0 0 0 0,0 0 0 0 0,-1 0 0 0 0,1 0 0 0 0,0 0 0 0 0,-1 0 0 0 0,1 0 0 0 0,-1 0 0 0 0,1 1 0 0 0,0-1 0 0 0,-1 0 0 0 0,1 0 0 0 0,-1 1 0 0 0,1-1 0 0 0,0 0 0 0 0,0 1 0 0 0,0 0 0 0 0,1-1 0 0 0,-1 1 0 0 0,0-1 0 0 0,1 1 0 0 0,-1-1 0 0 0,0 1 0 0 0,1 0 0 0 0,-1 0 0 0 0,0 0 0 0 0,0 0 0 0 0,0 0 0 0 0,0 0 0 0 0,0 0 0 0 0,0 0 0 0 0,0 0 0 0 0,0 1 0 0 0,0-1 0 0 0,0 0 0 0 0,-1 1 0 0 0,1-1 0 0 0,0 0 0 0 0,-1 1 0 0 0,1 2 0 0 0,1 0 0 0 0,1 3 0 0 0,-2-3 0 0 0,1 0 0 0 0,-1 0 0 0 0,0 0 0 0 0,0 0 0 0 0,0 0 0 0 0,0 0 0 0 0,-1 1 0 0 0,1-1 0 0 0,-1 0 0 0 0,0 0 0 0 0,-1 0 0 0 0,1 1 0 0 0,-2 3 0 0 0,2-4 0 0 0,-3 13 0 0 0,2-15 0 0 0,0 0 0 0 0,0-1 0 0 0,1 0 0 0 0,-1 1 0 0 0,0-1 0 0 0,0 0 0 0 0,0 1 0 0 0,0-1 0 0 0,0 0 0 0 0,0 0 0 0 0,-1 0 0 0 0,1 0 0 0 0,0 0 0 0 0,-2 1 0 0 0,-4 3 0 0 0,7-5 0 0 0,0 0 0 0 0,0 0 0 0 0,0 1 0 0 0,0-1 0 0 0,-1 0 0 0 0,1 0 0 0 0,0 1 0 0 0,0-1 0 0 0,-1 0 0 0 0,1 0 0 0 0,0 0 0 0 0,0 0 0 0 0,-1 1 0 0 0,1-1 0 0 0,0 0 0 0 0,-1 0 0 0 0,1 0 0 0 0,0 0 0 0 0,-1 0 0 0 0,1 0 0 0 0,0 0 0 0 0,-1 0 0 0 0,1 0 0 0 0,0 0 0 0 0,0 0 0 0 0,-1 0 0 0 0,1 0 0 0 0,0 0 0 0 0,-1 0 0 0 0,1 0 0 0 0,0 0 0 0 0,-1 0 0 0 0,1-1 0 0 0,0 1 0 0 0,0 0 0 0 0,-1 0 0 0 0,1 0 0 0 0,0 0 0 0 0,0-1 0 0 0,-1 1 0 0 0,1 0 0 0 0,0 0 0 0 0,-1-1 0 0 0,1 1 0 0 0,0-1 0 0 0,-1 1 0 0 0,1 0 0 0 0,-1 0 0 0 0,1 0 0 0 0,0-1 0 0 0,-1 1 0 0 0,1 0 0 0 0,0-1 0 0 0,-1 1 0 0 0,1 0 0 0 0,0-1 0 0 0,-1 1 0 0 0,1 0 0 0 0,0-1 0 0 0,0 1 0 0 0,-1-1 0 0 0,1 1 0 0 0,0-1 0 0 0,0 1 0 0 0,0 0 0 0 0,0-1 0 0 0,-1 1 0 0 0,1-1 0 0 0,0 1 0 0 0,0-1 0 0 0,0 1 0 0 0,0-1 0 0 0,0 1 0 0 0,0-1 0 0 0,0 1 0 0 0,1-1 0 0 0,-1 0 0 0 0,0-5 0 0 0,0 1 0 0 0,0-1 0 0 0,1 1 0 0 0,0-1 0 0 0,0 1 0 0 0,0-1 0 0 0,1 1 0 0 0,0 0 0 0 0,0 0 0 0 0,0 0 0 0 0,0 0 0 0 0,1 0 0 0 0,4-6 0 0 0,0 1 0 0 0,1 1 0 0 0,-1 0 0 0 0,2 0 0 0 0,-1 1 0 0 0,12-9 0 0 0,0 1 0 0 0,-13 9 0 0 0,1 1 0 0 0,0 0 0 0 0,17-9 0 0 0,-21 13 0 0 0,-1 0 0 0 0,1 0 0 0 0,1 0 0 0 0,-1 1 0 0 0,0 0 0 0 0,0 0 0 0 0,0 0 0 0 0,1 0 0 0 0,-1 1 0 0 0,1-1 0 0 0,6 2 0 0 0,-8-1 0 0 0,0 1 0 0 0,0 0 0 0 0,0 0 0 0 0,0 0 0 0 0,0 0 0 0 0,-1 0 0 0 0,1 1 0 0 0,0-1 0 0 0,-1 1 0 0 0,1 0 0 0 0,-1 0 0 0 0,1 0 0 0 0,-1 0 0 0 0,0 0 0 0 0,0 1 0 0 0,0-1 0 0 0,2 4 0 0 0,0 1 0 0 0,0 0 0 0 0,-1 0 0 0 0,0 0 0 0 0,0 1 0 0 0,0-1 0 0 0,-1 1 0 0 0,0 0 0 0 0,1 11 0 0 0,2 8 0 0 0,-3-18 0 0 0,-3-2-201 0 0,1-6-850 0 0,0-1-385 0 0,0 0-1545 0 0,0 0-5886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4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40 11975 0 0,'0'0'267'0'0,"5"-6"368"0"0,-3 3-525 0 0,10-8 180 0 0,-11 10-794 0 0,5-4 474 0 0,-5 5 711 0 0,-1-1-1 0 0,1 0 1 0 0,0 1 0 0 0,0-1-1 0 0,-1 0 1 0 0,1 0-1 0 0,-1 0 1 0 0,1 1-1 0 0,-1-1 1 0 0,1 0-1 0 0,-1 0 1 0 0,1 0 0 0 0,-1-1-1 0 0,1 1 207 0 0,-1 1-509 0 0,0 0 38 0 0,0 0 80 0 0,0 0 15 0 0,0 0-68 0 0,-1 0-294 0 0,-1 0-114 0 0,1 1 0 0 0,-1 0-1 0 0,1-1 1 0 0,-1 1 0 0 0,1 0 0 0 0,0 0-1 0 0,-1 0 1 0 0,1 0 0 0 0,0 0 0 0 0,0 0-1 0 0,0 0 1 0 0,0 0 0 0 0,0 1-1 0 0,0-1 1 0 0,0 0 0 0 0,0 1 0 0 0,0-1-1 0 0,0 2 1 0 0,-2 2 252 0 0,-5 9-115 0 0,2 0 1 0 0,-1 0 0 0 0,2 1-1 0 0,0-1 1 0 0,-6 27 0 0 0,4-12-92 0 0,-8 26-81 0 0,3 1 0 0 0,2 1 0 0 0,-3 80 0 0 0,12-118 0 0 0,1 0 0 0 0,1 0 0 0 0,1 1 0 0 0,0-1 0 0 0,2 0 0 0 0,0-1 0 0 0,1 1 0 0 0,1-1 0 0 0,0 0 0 0 0,10 19 0 0 0,-10-28 118 0 0,-4-4 103 0 0,0-1 1 0 0,1 0-1 0 0,-1 0 1 0 0,5 5-1 0 0,-6-8-170 0 0,0 0-1 0 0,1 0 1 0 0,-1 1-1 0 0,0-1 1 0 0,1 0-1 0 0,-1 0 0 0 0,1-1 1 0 0,0 1-1 0 0,-1 0 1 0 0,1 0-1 0 0,0-1 0 0 0,-1 1 1 0 0,1-1-1 0 0,0 1 1 0 0,2-1-1 0 0,4 0-34 0 0,-7 0-16 0 0,1 0 0 0 0,-1-1 0 0 0,1 1 0 0 0,-1 0 0 0 0,0-1 0 0 0,1 1 0 0 0,-1-1 0 0 0,0 1 0 0 0,0-1 0 0 0,1 1 0 0 0,-1-1 0 0 0,0 0 0 0 0,0 0 0 0 0,0 0 0 0 0,0 0 0 0 0,0 0 0 0 0,0 0 0 0 0,0 0 0 0 0,1-2 0 0 0,1 0 0 0 0,2-4 0 0 0,-5 7 0 0 0,0-1 0 0 0,1 1 0 0 0,-1-1 0 0 0,0 1 0 0 0,1-1 0 0 0,-1 1 0 0 0,0-1 0 0 0,0 1 0 0 0,0-1 0 0 0,0 0 0 0 0,1 1 0 0 0,-1-1 0 0 0,0 1 0 0 0,0-1 0 0 0,0 1 0 0 0,0-1 0 0 0,0 1 0 0 0,0-1 0 0 0,0 0 0 0 0,0 1 0 0 0,-1-1 0 0 0,1 1 0 0 0,0-1 0 0 0,0 1 0 0 0,0-1 0 0 0,0 1 0 0 0,-1-1 0 0 0,0-1 0 0 0,0-1-288 0 0,1 1 0 0 0,-1-1-1 0 0,0 0 1 0 0,-1 1 0 0 0,1-1 0 0 0,0 1-1 0 0,-1 0 1 0 0,0-1 0 0 0,1 1 0 0 0,-1 0-1 0 0,0 0 1 0 0,0 0 0 0 0,0 0 0 0 0,0 0-1 0 0,-1 0 1 0 0,1 1 0 0 0,0-1 0 0 0,-1 1 0 0 0,1 0-1 0 0,-1-1 1 0 0,-4 0 0 0 0,1-1-8243 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4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15663 0 0,'0'0'356'0'0,"11"-15"994"0"0,18-7 3124 0 0,-28 21-3930 0 0,15-9 2020 0 0,-13 11-2413 0 0,0-1 1 0 0,0 0-1 0 0,0 1 0 0 0,-1 0 1 0 0,1 0-1 0 0,0 0 0 0 0,0 0 1 0 0,0 0-1 0 0,-1 1 0 0 0,1-1 0 0 0,-1 1 1 0 0,1-1-1 0 0,-1 1 0 0 0,0 0 1 0 0,1 0-1 0 0,-1 0 0 0 0,0 0 1 0 0,2 4-1 0 0,5 6-220 0 0,-1 0 1 0 0,11 22-1 0 0,-6-11 995 0 0,-2-5-837 0 0,54 85 563 0 0,-52-84-558 0 0,2 0 0 0 0,0-2 0 0 0,21 20 0 0 0,-21-26-94 0 0,-8-7 0 0 0,-1-2-64 0 0,-4-2-273 0 0,-2 0-138 0 0,0 0-33 0 0,0 0-4 0 0,-2-17-1024 0 0,-12-21-4524 0 0,7 26-1448 0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4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8 17503 0 0,'0'0'399'0'0,"0"0"60"0"0,0 0 21 0 0,2-8 86 0 0,-47 94 7642 0 0,21-45-8208 0 0,-53 70 0 0 0,-71 84 0 0 0,125-154-401 0 0,22-40-74 0 0,1-1-33 0 0,2 1 204 0 0,0 0 0 0 0,0 0 0 0 0,0 0 0 0 0,0 0 0 0 0,0-1 0 0 0,0 1 0 0 0,1-1-1 0 0,-1 0 1 0 0,0 0 0 0 0,0 1 0 0 0,1-1 0 0 0,-1-1 0 0 0,0 1 0 0 0,0 0 0 0 0,4-1 0 0 0,9-2-1231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4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70 19351 0 0,'0'0'439'0'0,"0"0"62"0"0,0 0 33 0 0,0 0-65 0 0,-10-14 2557 0 0,9 4-1714 0 0,1 7-1094 0 0,0-1 0 0 0,0 1 1 0 0,0-1-1 0 0,0 1 1 0 0,0-1-1 0 0,1 1 1 0 0,0-1-1 0 0,2-5 1 0 0,-1 2-130 0 0,-2 6 282 0 0,0 1 117 0 0,0 0 21 0 0,0 0-66 0 0,-3 8-278 0 0,-9 24-165 0 0,4-13 0 0 0,1 1 0 0 0,1-1 0 0 0,-7 40 0 0 0,8-41 0 0 0,4-15 0 0 0,0 0 0 0 0,1 0 0 0 0,-1 0 0 0 0,0 0 0 0 0,1 0 0 0 0,0 0 0 0 0,-1 0 0 0 0,1 0 0 0 0,0 0 0 0 0,1 0 0 0 0,-1 0 0 0 0,2 6 0 0 0,-2-9-8 0 0,0 1 1 0 0,0-1-1 0 0,0 1 0 0 0,0-1 1 0 0,0 1-1 0 0,1-1 0 0 0,-1 1 0 0 0,0-1 1 0 0,0 1-1 0 0,1-1 0 0 0,-1 1 1 0 0,0-1-1 0 0,1 1 0 0 0,-1-1 1 0 0,0 1-1 0 0,1-1 0 0 0,-1 0 1 0 0,1 1-1 0 0,-1-1 0 0 0,1 0 0 0 0,-1 1 1 0 0,1-1-1 0 0,-1 0 0 0 0,1 0 1 0 0,-1 0-1 0 0,1 1 0 0 0,-1-1 1 0 0,1 0-1 0 0,-1 0 0 0 0,1 0 1 0 0,-1 0-1 0 0,1 0 0 0 0,-1 0 0 0 0,1 0 1 0 0,0 0-1 0 0,-1 0 0 0 0,1 0 1 0 0,0 0-1 0 0,1-1-93 0 0,2 1-148 0 0,0-1 0 0 0,0 0-1 0 0,0 0 1 0 0,0 0 0 0 0,0-1 0 0 0,0 1 0 0 0,0-1 0 0 0,0 0 0 0 0,-1 0 0 0 0,1 0 0 0 0,-1-1 0 0 0,1 1-1 0 0,3-5 1 0 0,10-13-7646 0 0,-10 7 183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4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 19351 0 0,'-16'-2'2563'0'0,"16"2"-2075"0"0,0 0 21 0 0,0 0 3 0 0,4 0-324 0 0,0-1-1 0 0,0 0 0 0 0,-1-1 1 0 0,1 1-1 0 0,5-4 1 0 0,-5 4-61 0 0,-1-1 1 0 0,0 1-1 0 0,1-1 0 0 0,-1 1 1 0 0,1 0-1 0 0,0 0 1 0 0,3 0-1 0 0,57 1-5524 0 0,-40-2-2110 0 0</inkml:trace>
  <inkml:trace contextRef="#ctx0" brushRef="#br0" timeOffset="1">373 296 21191 0 0,'0'0'480'0'0,"0"0"67"0"0,0 0 31 0 0,2 0-56 0 0,8 0-55 0 0,-1 0 0 0 0,1-1-1 0 0,-1 0 1 0 0,0 0 0 0 0,0-1 0 0 0,0-1 0 0 0,11-3 0 0 0,5-2 71 0 0,-22 7-538 0 0,0 1 0 0 0,1-1 0 0 0,-1 1 0 0 0,0-1 0 0 0,0 1 0 0 0,1 0 0 0 0,2 0 0 0 0,4 0 0 0 0,1 1 0 0 0,15 6-3904 0 0,-13-4-1904 0 0,-5-1-1904 0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4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17503 0 0,'0'0'399'0'0,"0"0"60"0"0,0 0 21 0 0,1 0-59 0 0,4-2-93 0 0,0 0 0 0 0,0 0 0 0 0,0 1 1 0 0,1 0-1 0 0,-1 0 0 0 0,0 0 0 0 0,0 1 0 0 0,1 0 1 0 0,-1 0-1 0 0,0 0 0 0 0,1 1 0 0 0,-1-1 0 0 0,0 1 1 0 0,0 1-1 0 0,0-1 0 0 0,0 1 0 0 0,0 0 0 0 0,0 0 1 0 0,0 0-1 0 0,0 0 0 0 0,5 5 0 0 0,-1-1 24 0 0,0 2-1 0 0,0-1 1 0 0,0 1 0 0 0,-1 1-1 0 0,0 0 1 0 0,0 0 0 0 0,-1 0-1 0 0,10 18 1 0 0,16 36-333 0 0,-15-28-21 0 0,33 48 1 0 0,-50-80 1 0 0,3 1 0 0 0,9 9 0 0 0,-12-11 0 0 0,0-1 0 0 0,-1-1 0 0 0,0 1 0 0 0,1-1 0 0 0,-1 0 0 0 0,1 1 0 0 0,-1-1 0 0 0,0 1 0 0 0,1-1 0 0 0,-1 0 0 0 0,1 1 0 0 0,-1-1 0 0 0,1 0 0 0 0,-1 0 0 0 0,1 1 0 0 0,-1-1 0 0 0,1 0 0 0 0,-1 0 0 0 0,1 0 0 0 0,-1 0 0 0 0,2 0 0 0 0,5 2 0 0 0,1-3-133 0 0,-7 1 11 0 0,0 0 0 0 0,-1-1 0 0 0,1 1 0 0 0,-1 0 0 0 0,1 0 0 0 0,0-1 0 0 0,-1 1 1 0 0,1 0-1 0 0,0-1 0 0 0,-1 1 0 0 0,1-1 0 0 0,-1 1 0 0 0,1-1 0 0 0,-1 1 0 0 0,1-1 0 0 0,-1 1 1 0 0,0-1-1 0 0,1 1 0 0 0,-1-1 0 0 0,0 0 0 0 0,1 1 0 0 0,-1-1 0 0 0,0 1 0 0 0,1-1 0 0 0,-1 0 0 0 0,0 1 1 0 0,0-1-1 0 0,0 0 0 0 0,0 0 0 0 0,0 1 0 0 0,0-1 0 0 0,0 0 0 0 0,0 1 0 0 0,0-1 0 0 0,0-1 1 0 0,0 0-419 0 0,-1-1 1 0 0,1 0 0 0 0,-1 1 0 0 0,0-1 0 0 0,1 1-1 0 0,-3-6 1 0 0,-2 0-997 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4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26 17503 0 0,'0'0'399'0'0,"0"0"60"0"0,0 0 21 0 0,2-1-59 0 0,3-4-276 0 0,3-9 1116 0 0,-8 14-1118 0 0,0 0 0 0 0,0-1 0 0 0,0 1 1 0 0,0 0-1 0 0,0 0 0 0 0,0-1 0 0 0,0 1 1 0 0,0 0-1 0 0,1 0 0 0 0,-1-1 0 0 0,0 1 1 0 0,0 0-1 0 0,0 0 0 0 0,0 0 1 0 0,1-1-1 0 0,-1 1 0 0 0,0 0 0 0 0,0 0 1 0 0,0 0-1 0 0,1 0 0 0 0,-1-1 0 0 0,0 1 1 0 0,0 0-1 0 0,0 0 0 0 0,1 0 0 0 0,-1 0 1 0 0,0 0-1 0 0,0 0 0 0 0,1 0 0 0 0,-1 0 1 0 0,0 0-1 0 0,1 0 0 0 0,-12 16 101 0 0,-84 107 826 0 0,3-5-164 0 0,88-112-901 0 0,0 0-25 0 0,0 0 0 0 0,0 0 1 0 0,1 0-1 0 0,-1 1 0 0 0,2-1 0 0 0,-4 12 1 0 0,5-17-677 0 0,1-1-258 0 0,0 0-1011 0 0,2-1-4023 0 0,6-6-1724 0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4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 17503 0 0,'0'0'399'0'0,"0"0"60"0"0,0 0 21 0 0,-8-4 86 0 0,7 4-439 0 0,1 0 0 0 0,0 0-1 0 0,0 0 1 0 0,0-1 0 0 0,-1 1-1 0 0,1 0 1 0 0,0 0 0 0 0,0 0-1 0 0,-1 0 1 0 0,1 0 0 0 0,0 0-1 0 0,0 0 1 0 0,0 0 0 0 0,-1 0-1 0 0,1 0 1 0 0,0-1 0 0 0,0 1-1 0 0,0 0 1 0 0,0 0 0 0 0,-1 0-1 0 0,1 0 1 0 0,0-1 0 0 0,0 1-1 0 0,0 0 1 0 0,0 0 0 0 0,0 0-1 0 0,-1 0 1 0 0,1-1 0 0 0,0 1-1 0 0,0 0 1 0 0,0 0 0 0 0,0-1-1 0 0,0 1 1 0 0,0 0 0 0 0,0 0-1 0 0,0 0 1 0 0,0-1 0 0 0,0 1-1 0 0,0 0 1 0 0,0 0 0 0 0,0-1-1 0 0,0 1 1 0 0,0 0 0 0 0,0 0-1 0 0,0 0 1 0 0,0-1 0 0 0,1 1-1 0 0,-1 0 1 0 0,14-6 1475 0 0,21 2-795 0 0,15 1-205 0 0,46-2 436 0 0,-62 4-1038 0 0,-20 0 0 0 0,-1 1 0 0 0,27 2 0 0 0,19 6 72 0 0,-43-7 1840 0 0,-14 0-2249 0 0,-2-1-138 0 0,0 0-33 0 0,1-5-574 0 0,-1 3-2929 0 0,0 2-5200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5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 11975 0 0,'0'0'267'0'0,"0"0"42"0"0,0 0 17 0 0,0-1-28 0 0,-1-3-58 0 0,1 3 491 0 0,0 1 238 0 0,0 0 45 0 0,0 0-61 0 0,0 0-288 0 0,0 0-121 0 0,0 0-28 0 0,0 0-4 0 0,0 0 0 0 0,0 0 0 0 0,0 0 0 0 0,0 0 0 0 0,0 0 0 0 0,10 19 1111 0 0,19 111 514 0 0,-2 83-161 0 0,-25-174-1976 0 0,0 0 0 0 0,-9 79 0 0 0,5-104 0 0 0,-1 1 0 0 0,-1-1 0 0 0,0 0 0 0 0,0 0 0 0 0,-1 0 0 0 0,-1-1 0 0 0,-1 0 0 0 0,-7 13 0 0 0,11-22 0 0 0,0 1 0 0 0,-1-1 0 0 0,1-1 0 0 0,-1 1 0 0 0,0 0 0 0 0,0-1 0 0 0,0 0 0 0 0,0 0 0 0 0,-1 0 0 0 0,1-1 0 0 0,-1 1 0 0 0,1-1 0 0 0,-7 2 0 0 0,3-2-133 0 0,-54 7-9087 0 0,52-9 2397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3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2303 0 0,'0'0'102'0'0,"0"0"439"0"0,0 0 1764 0 0,0 0 773 0 0,0 0 155 0 0,0 0-274 0 0,0 0-1269 0 0,0 0-555 0 0,0 0-116 0 0,0 0-78 0 0,0 0-226 0 0,-1 2-98 0 0,-14 94 2516 0 0,2-22-2262 0 0,11-52-808 0 0,1-12-116 0 0,0-1 1 0 0,-1 1-1 0 0,0 0 1 0 0,0-1-1 0 0,-8 18 1 0 0,8-19-185 0 0,0-5-7083 0 0,2-3 70 0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5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31 10135 0 0,'0'0'231'0'0,"0"0"29"0"0,0 0 19 0 0,-8 5 1877 0 0,-35 2 5122 0 0,42-7-6762 0 0,1 0-4 0 0,0 0 0 0 0,-5 3 1460 0 0,4-4-784 0 0,6-3-660 0 0,3-1-339 0 0,0 0 1 0 0,1 1-1 0 0,-1 0 0 0 0,1 0 1 0 0,0 1-1 0 0,0 0 0 0 0,1 1 1 0 0,-1 0-1 0 0,18-1 0 0 0,-5 0-34 0 0,-17 1-155 0 0,-3 2 0 0 0,-1 0 0 0 0,1 0 0 0 0,-1 0 0 0 0,1 0 0 0 0,-1 0 0 0 0,1 0 0 0 0,0 0 0 0 0,-1 0 0 0 0,1 1 0 0 0,-1-1 0 0 0,1 0 0 0 0,-1 1 0 0 0,3 0 0 0 0,-3 0 15 0 0,-1-1-1 0 0,1 0 1 0 0,0 0-1 0 0,0 1 1 0 0,0-1-1 0 0,0 1 1 0 0,0-1-1 0 0,0 1 1 0 0,0-1 0 0 0,-1 1-1 0 0,1-1 1 0 0,0 1-1 0 0,0 0 1 0 0,-1 0-1 0 0,1-1 1 0 0,0 1-1 0 0,-1 0 1 0 0,1 0-1 0 0,-1 0 1 0 0,1-1 0 0 0,0 3-1 0 0,-1-1 45 0 0,1-1-1 0 0,-1 1 1 0 0,0 0 0 0 0,0 0-1 0 0,0-1 1 0 0,0 1 0 0 0,0 0-1 0 0,0 0 1 0 0,0-1 0 0 0,-1 1-1 0 0,0 2 1 0 0,-2 3 146 0 0,0 0 0 0 0,0 0-1 0 0,0-1 1 0 0,-8 11 0 0 0,-3 1-205 0 0,-27 28 0 0 0,25-29 0 0 0,-22 29 0 0 0,32-40 0 0 0,5-5 0 0 0,0 1 0 0 0,-1-1 0 0 0,1 0 0 0 0,0 1 0 0 0,0-1 0 0 0,0 0 0 0 0,1 1 0 0 0,-1-1 0 0 0,0 1 0 0 0,0-1 0 0 0,1 1 0 0 0,-1 0 0 0 0,1-1 0 0 0,0 1 0 0 0,-1 2 0 0 0,2 12 0 0 0,-1-16 0 0 0,0 1 0 0 0,0-1 0 0 0,0 1 0 0 0,0 0 0 0 0,0-1 0 0 0,0 1 0 0 0,0-1 0 0 0,0 1 0 0 0,1 0 0 0 0,-1-1 0 0 0,0 1 0 0 0,0-1 0 0 0,1 1 0 0 0,-1-1 0 0 0,0 1 0 0 0,0-1 0 0 0,1 1 0 0 0,-1-1 0 0 0,1 1 0 0 0,-1-1 0 0 0,0 1 0 0 0,1-1 0 0 0,-1 1 0 0 0,1-1 0 0 0,-1 0 0 0 0,2 1 0 0 0,-1 0 0 0 0,0 0 0 0 0,0-1 0 0 0,0 1 0 0 0,0 0 0 0 0,0 0 0 0 0,0-1 0 0 0,0 1 0 0 0,-1-1 0 0 0,1 1 0 0 0,1-1 0 0 0,-1 1 0 0 0,0-1 0 0 0,0 0 0 0 0,0 1 0 0 0,0-1 0 0 0,0 0 0 0 0,0 0 0 0 0,0 0 0 0 0,0 0 0 0 0,0 0 0 0 0,2 0 0 0 0,1 0 0 0 0,16-1 13 0 0,-2-3-159 0 0,9 0-2514 0 0,-26 4 1501 0 0,-1 0-573 0 0,0 0-253 0 0,0 0-51 0 0,0 0-11 0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5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 15663 0 0,'0'0'356'0'0,"0"0"50"0"0,-8-3 1400 0 0,6 2 4922 0 0,13 4-6493 0 0,0 0 1 0 0,0-1-1 0 0,1-1 0 0 0,18 1 0 0 0,50-4 1104 0 0,-54 0-1198 0 0,-7 2-141 0 0,0-2 0 0 0,31-6 0 0 0,-17 6 72 0 0,-31 2 299 0 0,-2 0 117 0 0,0 0 21 0 0,0 0-66 0 0,2 16-278 0 0,-4 3-165 0 0,0 0 0 0 0,-2 0 0 0 0,0 0 0 0 0,-8 23 0 0 0,2-6 0 0 0,-5 34 0 0 0,4 1 0 0 0,2 0 0 0 0,3 1 0 0 0,5 89 0 0 0,8-4 0 0 0,-1 130 0 0 0,-9-244 0 0 0,0 25 0 0 0,-16 91 0 0 0,-2-28 0 0 0,21-125 36 0 0,-1 1 187 0 0,1 0 1 0 0,0-1 0 0 0,3 14 0 0 0,0-15 375 0 0,-2-4-237 0 0,-7-2-206 0 0,-8-2-156 0 0,-1 2 0 0 0,1 0 0 0 0,0 1 0 0 0,-1 0 0 0 0,1 1 0 0 0,-17 3 0 0 0,-83 24 0 0 0,113-28 0 0 0,-9 4 45 0 0,-9 6-291 0 0,44-31-5360 0 0,-14 11-3947 0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5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13823 0 0,'0'0'630'0'0,"0"0"-13"0"0,0 0-184 0 0,0 0 677 0 0,0 0 340 0 0,0 0 72 0 0,0 0-125 0 0,0 0-574 0 0,2-1-250 0 0,17-5 399 0 0,0 0 0 0 0,0 1 0 0 0,33-3 0 0 0,6-2 377 0 0,28-4-1349 0 0,-60 13-64 0 0,-25 1-273 0 0,-1 0-138 0 0,0 0-33 0 0,0 0-140 0 0,0 0-572 0 0,0 0-253 0 0,0 0-1246 0 0,0 0-4789 0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4:5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0,1 2-276 0 0,0 1 22 0 0,1-1 1 0 0,-1 0-1 0 0,1 0 0 0 0,0 0 1 0 0,0 0-1 0 0,0 0 0 0 0,0-1 0 0 0,0 1 1 0 0,0 0-1 0 0,0-1 0 0 0,0 0 1 0 0,0 1-1 0 0,1-1 0 0 0,-1 0 0 0 0,1 0 1 0 0,-1 0-1 0 0,1-1 0 0 0,-1 1 0 0 0,1 0 1 0 0,0-1-1 0 0,-1 0 0 0 0,1 0 1 0 0,-1 1-1 0 0,1-2 0 0 0,0 1 0 0 0,-1 0 1 0 0,1 0-1 0 0,4-2 0 0 0,3 1 10 0 0,116-16 3275 0 0,-57 7-1693 0 0,-38 8-1875 0 0,-30 2-580 0 0,-1 0-258 0 0,0 0-1694 0 0,0 0-6561 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0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150 261 10135 0 0,'0'0'231'0'0,"-5"-12"546"0"0,3 6-621 0 0,0 0 0 0 0,1-1-1 0 0,-1-8 1 0 0,0-3 2157 0 0,1 16-1358 0 0,1-6 254 0 0,-2-9 150 0 0,-1 0 0 0 0,-7-21 0 0 0,-1-5 2756 0 0,7 23-2962 0 0,2 12-687 0 0,0 0-1 0 0,0 0 0 0 0,1-11 1 0 0,0 17-317 0 0,0-4-61 0 0,1 5 283 0 0,0 1 117 0 0,0 0 21 0 0,0 0-66 0 0,3 13-278 0 0,-2-3-165 0 0,0 0 0 0 0,0-1 0 0 0,-1 1 0 0 0,-1 0 0 0 0,-1 11 0 0 0,-12 49 0 0 0,9-51 0 0 0,-8 30 0 0 0,-30 70 0 0 0,20-65-64 0 0,22-53-273 0 0,1-1-138 0 0,0 0-33 0 0,0 0-140 0 0,0 0-572 0 0,0 0-253 0 0,0 0-870 0 0,0 0-3449 0 0,0 0-1476 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0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0,'0'0'630'0'0,"0"0"-13"0"0,1 0-393 0 0,31 3 2513 0 0,-1-1 0 0 0,53-4 0 0 0,-39 0-1807 0 0,167 5 1994 0 0,-164-1-2668 0 0,-7-2-237 0 0,-18 0-70 0 0,0 1 0 0 0,46 7 1 0 0,-84 1-2610 0 0,-51 8-5660 0 0,54-14 5761 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0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48 253 13823 0 0,'0'0'315'0'0,"0"0"45"0"0,0 0 21 0 0,-1 1-49 0 0,-5 7-846 0 0,-1-3 5642 0 0,5-5-4730 0 0,1 0 626 0 0,1 0 0 0 0,0 0-137 0 0,-18-12-93 0 0,15 5-453 0 0,1 1-1 0 0,0-1 0 0 0,0 0 0 0 0,1 0 0 0 0,0-1 1 0 0,0 1-1 0 0,1 0 0 0 0,0 0 0 0 0,0 0 0 0 0,0-1 0 0 0,1 1 1 0 0,0 0-1 0 0,1 0 0 0 0,4-14 0 0 0,-2 8-254 0 0,1 1 1 0 0,1 0-1 0 0,0-1 1 0 0,9-12-1 0 0,-11 19-68 0 0,0 0-1 0 0,1 1 1 0 0,0 0-1 0 0,0 0 1 0 0,0 0 0 0 0,1 0-1 0 0,0 1 1 0 0,-1 0-1 0 0,13-6 1 0 0,-6 5-18 0 0,-8 6 0 0 0,-2 0 0 0 0,-1-2 0 0 0,-1 1 0 0 0,1 0 0 0 0,0 0 0 0 0,-1 0 0 0 0,1 0 0 0 0,-1 0 0 0 0,1 0 0 0 0,0 0 0 0 0,-1 0 0 0 0,1 0 0 0 0,0 0 0 0 0,-1 1 0 0 0,1-1 0 0 0,-1 0 0 0 0,1 0 0 0 0,0 0 0 0 0,-1 1 0 0 0,1-1 0 0 0,-1 0 0 0 0,1 1 0 0 0,-1-1 0 0 0,1 0 0 0 0,-1 1 0 0 0,1-1 0 0 0,-1 1 0 0 0,0-1 0 0 0,1 2 0 0 0,1 0 0 0 0,2 2 0 0 0,-1 0 0 0 0,1 1 0 0 0,-1-1 0 0 0,0 1 0 0 0,0 0 0 0 0,-1 0 0 0 0,1 0 0 0 0,-1 1 0 0 0,0-1 0 0 0,-1 0 0 0 0,1 1 0 0 0,0 5 0 0 0,1 7 0 0 0,-1 0 0 0 0,0 26 0 0 0,-2-37 0 0 0,0-3 0 0 0,0 0 0 0 0,-1 0 0 0 0,1 0 0 0 0,-1 0 0 0 0,1 0 0 0 0,-1 0 0 0 0,0 0 0 0 0,-1 0 0 0 0,-2 5 0 0 0,1-2 0 0 0,-3-8 0 0 0,5 0 0 0 0,0 0 0 0 0,0 0 0 0 0,0 0 0 0 0,0 0 0 0 0,0 0 0 0 0,0 0 0 0 0,0 0 0 0 0,0 0 0 0 0,1-1 0 0 0,-1 1 0 0 0,0 0 0 0 0,1-1 0 0 0,-1 1 0 0 0,1 0 0 0 0,0-1 0 0 0,-1 1 0 0 0,1-1 0 0 0,0 1 0 0 0,0 0 0 0 0,0-1 0 0 0,0 1 0 0 0,0-1 0 0 0,0 1 0 0 0,1-3 0 0 0,6-35 0 0 0,-7 38 0 0 0,3-7 0 0 0,-1-1 0 0 0,1 0 0 0 0,1 1 0 0 0,-1-1 0 0 0,1 1 0 0 0,1 0 0 0 0,0 0 0 0 0,0 1 0 0 0,0-1 0 0 0,1 1 0 0 0,0 0 0 0 0,1 1 0 0 0,-1 0 0 0 0,1 0 0 0 0,9-6 0 0 0,-13 10 0 0 0,0 1 0 0 0,-1-1 0 0 0,1 1 0 0 0,0 0 0 0 0,1 0 0 0 0,-1 1 0 0 0,0-1 0 0 0,0 0 0 0 0,0 1 0 0 0,0 0 0 0 0,1 0 0 0 0,-1 0 0 0 0,0 0 0 0 0,0 0 0 0 0,0 1 0 0 0,0-1 0 0 0,1 1 0 0 0,-1 0 0 0 0,0 0 0 0 0,0 0 0 0 0,0 0 0 0 0,0 1 0 0 0,-1-1 0 0 0,1 1 0 0 0,0 0 0 0 0,-1 0 0 0 0,1 0 0 0 0,-1 0 0 0 0,1 0 0 0 0,-1 0 0 0 0,0 1 0 0 0,0-1 0 0 0,0 1 0 0 0,2 2 0 0 0,-4-3 0 0 0,13 22-33 0 0,-1 0-1 0 0,-1 1 1 0 0,8 31 0 0 0,-18-55-663 0 0,-1-1-258 0 0,0 0-1102 0 0,1-1-4403 0 0,3-6-1891 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0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 10135 0 0,'0'0'464'0'0,"0"0"-9"0"0,4-8-278 0 0,28-60 3524 0 0,-20 43-541 0 0,16-42-1 0 0,-23 52-2249 0 0,45-161 2912 0 0,-49 170-3504 0 0,3-21 980 0 0,-2 35-1278 0 0,0 8-24 0 0,-19 170 4 0 0,13-143 0 0 0,-1 6 0 0 0,-6 52 0 0 0,3-38 0 0 0,6-52 0 0 0,1-2 0 0 0,1-2 72 0 0,0-6 18 0 0,0 0 0 0 0,0 0 0 0 0,0 0 0 0 0,0 0-1 0 0,0 0 1 0 0,1 0 0 0 0,-1 0 0 0 0,0 0 0 0 0,1 0 0 0 0,-1-1 0 0 0,1 1-1 0 0,-1 0 1 0 0,1 0 0 0 0,-1 0 0 0 0,2 1 0 0 0,-1-1-59 0 0,0 0 1 0 0,1 0 0 0 0,-1 0-1 0 0,1 0 1 0 0,-1-1 0 0 0,0 1-1 0 0,1 0 1 0 0,0-1-1 0 0,-1 1 1 0 0,1-1 0 0 0,-1 1-1 0 0,1-1 1 0 0,0 0-1 0 0,2 1 1 0 0,10-1-673 0 0,-1-1 1 0 0,21-2-1 0 0,-32 3 635 0 0,18-2 93 0 0,0 2 0 0 0,-1 0 0 0 0,1 1 0 0 0,36 8 0 0 0,-50-8 216 0 0,-2-1-124 0 0,-1 1 0 0 0,0-1 1 0 0,1 0-1 0 0,-1 0 0 0 0,1 0 0 0 0,4-1 0 0 0,-8 1-198 0 0,0 0 1 0 0,1 0-1 0 0,-1 0 1 0 0,0 0-1 0 0,0 0 0 0 0,0 0 1 0 0,0 0-1 0 0,0 0 0 0 0,1 0 1 0 0,-1 0-1 0 0,0 0 0 0 0,0 0 1 0 0,0 0-1 0 0,0 0 1 0 0,0 0-1 0 0,0 0 0 0 0,1 0 1 0 0,-1 0-1 0 0,0 0 0 0 0,0 0 1 0 0,0 0-1 0 0,0 0 0 0 0,0-1 1 0 0,0 1-1 0 0,1 0 1 0 0,-1 0-1 0 0,0 0 0 0 0,0 0 1 0 0,0 0-1 0 0,0 0 0 0 0,0 0 1 0 0,0-1-1 0 0,0 1 0 0 0,0 0 1 0 0,0 0-1 0 0,0 0 1 0 0,0 0-1 0 0,0 0 0 0 0,0 0 1 0 0,1-1-1 0 0,-1 1 0 0 0,-6-6-1934 0 0,-19-9-3102 0 0,8 6 2502 0 0,7 0 1017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0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15663 0 0,'0'0'356'0'0,"0"0"50"0"0,0 0 20 0 0,0 0-42 0 0,0 0-180 0 0,0 0 176 0 0,0 0 107 0 0,0 0 22 0 0,0-3 71 0 0,1 2-408 0 0,0-1-1 0 0,0 0 0 0 0,0 0 0 0 0,0 1 1 0 0,1-1-1 0 0,-1 1 0 0 0,0-1 1 0 0,1 1-1 0 0,-1-1 0 0 0,1 1 1 0 0,-1 0-1 0 0,1 0 0 0 0,0 0 1 0 0,-1 0-1 0 0,1 0 0 0 0,0 0 0 0 0,0 0 1 0 0,0 1-1 0 0,0-1 0 0 0,3 0 1 0 0,10-3 488 0 0,24-3 0 0 0,-26 4-14 0 0,-1 2-559 0 0,1 0 0 0 0,-1 0-1 0 0,0 1 1 0 0,0 1 0 0 0,1 0 0 0 0,17 4-1 0 0,-26-4-85 0 0,0 0 10 0 0,13-1-86 0 0,-14 0-668 0 0,0-1 0 0 0,0 0 0 0 0,0 0 0 0 0,0 0 0 0 0,-1-1-1 0 0,1 1 1 0 0,5-4 0 0 0,-4 3-554 0 0,-3 1-5525 0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0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15663 0 0,'0'0'356'0'0,"0"0"50"0"0,0 0 20 0 0,0 0-42 0 0,2-1-250 0 0,11-3 656 0 0,0 1 0 0 0,0 1 0 0 0,23-2 0 0 0,16-3 1584 0 0,-37 4-1712 0 0,0 1-1 0 0,0 0 1 0 0,28 1 0 0 0,-22 0-639 0 0,-17 0-43 0 0,1 0 1 0 0,0 1-1 0 0,0 0 0 0 0,0 0 0 0 0,0 0 0 0 0,6 1 0 0 0,-9 0-676 0 0,14 3-7649 0 0,-14-4 1263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3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17 10679 0 0,'0'0'490'0'0,"0"0"-9"0"0,1-2-140 0 0,2-4-1125 0 0,0-1 5818 0 0,-6 5 25 0 0,-5 6-3901 0 0,-10 8-770 0 0,0 0 0 0 0,1 1 0 0 0,1 1 0 0 0,0 0 0 0 0,-24 30 0 0 0,39-43-331 0 0,58-20 266 0 0,-45 14-221 0 0,19-15-1 0 0,-25 16-59 0 0,0 0-1 0 0,0 0 1 0 0,0 1-1 0 0,0 0 1 0 0,0 0-1 0 0,1 0 1 0 0,-1 1-1 0 0,1 0 1 0 0,-1 0-1 0 0,1 0 1 0 0,8 0-1 0 0,-14 2-28 0 0,0 0 0 0 0,0 1 0 0 0,-1-1 0 0 0,1 0 0 0 0,0 0 0 0 0,0 1 0 0 0,0-1 0 0 0,-1 0 0 0 0,1 1 0 0 0,0-1 0 0 0,-1 1 0 0 0,1-1-1 0 0,0 1 1 0 0,-1-1 0 0 0,1 1 0 0 0,-1-1 0 0 0,1 1 0 0 0,-1 0 0 0 0,1-1 0 0 0,-1 1 0 0 0,1 0 0 0 0,-1-1 0 0 0,0 1 0 0 0,1 0 0 0 0,-1 0 0 0 0,1 1 0 0 0,-1 0 28 0 0,1 1 0 0 0,0-1 0 0 0,-1 1 0 0 0,1-1 0 0 0,-1 1 0 0 0,0 0-1 0 0,0 3 1 0 0,-1 3 53 0 0,-1 1 0 0 0,0 0 0 0 0,-1 0 0 0 0,0-1-1 0 0,0 0 1 0 0,-1 1 0 0 0,-7 12 0 0 0,0-4 66 0 0,0-1 0 0 0,-21 25 0 0 0,23-33-122 0 0,0 0 0 0 0,0-1 0 0 0,-1 0 0 0 0,-15 9-1 0 0,6-7-29 0 0,3-4 59 0 0,16-6-66 0 0,0 0 0 0 0,0 0 0 0 0,0 0 0 0 0,0 0-1 0 0,0 0 1 0 0,0 0 0 0 0,-1 0 0 0 0,1 0 0 0 0,0 0 0 0 0,0 0 0 0 0,0 0 0 0 0,0 0-1 0 0,0 0 1 0 0,0 0 0 0 0,0 0 0 0 0,0 0 0 0 0,0 0 0 0 0,0 0 0 0 0,0 0 0 0 0,0 0-1 0 0,0 0 1 0 0,0 0 0 0 0,0 0 0 0 0,0 0 0 0 0,0 0 0 0 0,-1 0 0 0 0,1 0 0 0 0,0 0-1 0 0,0 0 1 0 0,0 0 0 0 0,0 0 0 0 0,0 0 0 0 0,0 0 0 0 0,0 0 0 0 0,0 0 0 0 0,0 0-1 0 0,0 0 1 0 0,0 0 0 0 0,0 0 0 0 0,0 0 0 0 0,0 0 0 0 0,0 0 0 0 0,0 0 0 0 0,0 0-1 0 0,0 0 1 0 0,0 0 0 0 0,0 0 0 0 0,0 0 0 0 0,-1 0 0 0 0,1-1 0 0 0,0 1 0 0 0,0 0-1 0 0,0 0 1 0 0,0 0 0 0 0,0 0 0 0 0,0 0 0 0 0,0 0 0 0 0,0 0 0 0 0,0 0 0 0 0,0 0-1 0 0,0-2 1 0 0,-1 0 0 0 0,0 0-1 0 0,1 0 1 0 0,0 0-1 0 0,-1 0 1 0 0,1 0 0 0 0,0 0-1 0 0,0 0 1 0 0,0 0-1 0 0,0 0 1 0 0,1 0 0 0 0,-1 0-1 0 0,0 0 1 0 0,1 0-1 0 0,-1 0 1 0 0,1 0 0 0 0,0 0-1 0 0,0 0 1 0 0,0 0-1 0 0,1-2 1 0 0,1 0-3 0 0,0 1 1 0 0,0-1-1 0 0,1 1 0 0 0,-1 0 1 0 0,1 1-1 0 0,4-4 0 0 0,-7 5 1 0 0,10-5-41 0 0,2 3 31 0 0,-2 2-1 0 0,-7 3-36 0 0,4 7 36 0 0,-5-5 10 0 0,-1 1 1 0 0,0-1-1 0 0,0 1 0 0 0,0 0 1 0 0,-1-1-1 0 0,1 1 0 0 0,-1 0 1 0 0,0 0-1 0 0,-1 0 0 0 0,1 0 1 0 0,-1 6-1 0 0,-1 7-15 0 0,-6 33 0 0 0,1-6 7 0 0,4-36 10 0 0,1-1 0 0 0,-1 1 0 0 0,-1 0 0 0 0,0-1 0 0 0,-4 10 0 0 0,-7 19 0 0 0,13-32 6 0 0,-1-1 1 0 0,0 0-1 0 0,0 0 0 0 0,0 0 1 0 0,-1 0-1 0 0,1 0 0 0 0,-5 5 1 0 0,5-7-4 0 0,1 0 1 0 0,-1 0 0 0 0,0-1 0 0 0,1 1-1 0 0,-1-1 1 0 0,0 1 0 0 0,0-1-1 0 0,0 0 1 0 0,0 1 0 0 0,0-1-1 0 0,0 0 1 0 0,0 0 0 0 0,-1-1 0 0 0,1 1-1 0 0,0 0 1 0 0,0-1 0 0 0,-3 1-1 0 0,-5-2 8 0 0,9 2-11 0 0,0-1 0 0 0,0 0 0 0 0,-1 0 0 0 0,1 0 0 0 0,0 0 0 0 0,0 0 0 0 0,-1 0 0 0 0,1-1 0 0 0,0 1 0 0 0,0 0 0 0 0,0-1 0 0 0,0 1 0 0 0,-1-1 0 0 0,1 1 0 0 0,-1-1 0 0 0,-1-2 0 0 0,2 3-8 0 0,-1 0-1 0 0,1-1 1 0 0,0 1-1 0 0,0-1 1 0 0,0 1 0 0 0,-1-1-1 0 0,1 0 1 0 0,0 1-1 0 0,0-1 1 0 0,0 0 0 0 0,0 0-1 0 0,0 0 1 0 0,0 0-1 0 0,0 0 1 0 0,0 0 0 0 0,1 0-1 0 0,-1 0 1 0 0,0 0-1 0 0,1 0 1 0 0,-1 0 0 0 0,0-2-1 0 0,0 0-37 0 0,0 1-36 0 0,0-1 0 0 0,0 1 0 0 0,0-1 0 0 0,1 0 0 0 0,-1 1 0 0 0,1-1-1 0 0,-1 0 1 0 0,1 1 0 0 0,0-4 0 0 0,0 1-123 0 0,0 3 57 0 0,0 1 0 0 0,0 0 0 0 0,0-1 1 0 0,0 1-1 0 0,1 0 0 0 0,-1 0 0 0 0,0-1 1 0 0,1 1-1 0 0,-1 0 0 0 0,1 0 0 0 0,-1-1 0 0 0,2 0 1 0 0,7-11-5340 0 0,-7 10 2599 0 0,-1 1-4239 0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0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340 119 11975 0 0,'0'0'267'0'0,"0"0"42"0"0,0 0 17 0 0,0 0-28 0 0,0 0-126 0 0,0 0 204 0 0,9-15 2156 0 0,-8 12-2297 0 0,-1 0 0 0 0,-1 1-1 0 0,1-1 1 0 0,0 1 0 0 0,-1-1-1 0 0,1 0 1 0 0,-1 1 0 0 0,0-1-1 0 0,0 1 1 0 0,0 0 0 0 0,0-1-1 0 0,0 1 1 0 0,0 0 0 0 0,-1-1-1 0 0,1 1 1 0 0,-1 0 0 0 0,0 0-1 0 0,0 0 1 0 0,1 0 0 0 0,-1 1-1 0 0,0-1 1 0 0,-1 0-1 0 0,-1-1 1 0 0,-3-2 374 0 0,2 1-536 0 0,1 0 0 0 0,-1 0 0 0 0,1 0 1 0 0,-1 1-1 0 0,0 0 0 0 0,0 0 0 0 0,-1 1 0 0 0,1-1 0 0 0,-1 1 0 0 0,1 0 0 0 0,-1 1 0 0 0,1-1 0 0 0,-7 0 0 0 0,-1 1-73 0 0,8 0 0 0 0,0 0 0 0 0,0 1 0 0 0,0-1 0 0 0,-1 1 0 0 0,1 1 0 0 0,0-1 0 0 0,0 1 0 0 0,0 0 0 0 0,0 0 0 0 0,0 0 0 0 0,0 1 0 0 0,-8 3 0 0 0,4-2 0 0 0,7-2 0 0 0,-1 0 0 0 0,0 0 0 0 0,1 0 0 0 0,-1 1 0 0 0,1-1 0 0 0,0 1 0 0 0,-5 2 0 0 0,6-3 0 0 0,0 0 0 0 0,0 0 0 0 0,0 0 0 0 0,0 0 0 0 0,0 0 0 0 0,0 0 0 0 0,1 0 0 0 0,-1 0 0 0 0,0 0 0 0 0,0 0 0 0 0,1 1 0 0 0,-1-1 0 0 0,1 0 0 0 0,-1 0 0 0 0,1 2 0 0 0,-2 2 0 0 0,0-1 0 0 0,1-2 0 0 0,0 0 0 0 0,1 0 0 0 0,-1 0 0 0 0,1 0 0 0 0,-1 0 0 0 0,1 0 0 0 0,0 0 0 0 0,0 0 0 0 0,0 4 0 0 0,0 7 0 0 0,0 0 0 0 0,2 0 0 0 0,-1 0 0 0 0,8 24 0 0 0,-1 1 0 0 0,-7-31 0 0 0,30 192 0 0 0,-24-141 0 0 0,-2 86 0 0 0,-21 57 0 0 0,-8-39-81 0 0,17-124 418 0 0,-3-1 0 0 0,-17 45 1 0 0,-4-14 779 0 0,28-61-1117 0 0,0 0 0 0 0,-1 0 0 0 0,-4 7 0 0 0,-14 25 0 0 0,19-31 0 0 0,2 0 0 0 0,1-7 0 0 0,0 0 0 0 0,0-1 0 0 0,1 1 0 0 0,-1 0 0 0 0,0 0 0 0 0,0-1 0 0 0,0 1 0 0 0,0 0 0 0 0,1 0 0 0 0,-1-1 0 0 0,0 1 0 0 0,1 0 0 0 0,-1-1 0 0 0,0 1 0 0 0,1 0 0 0 0,-1-1 0 0 0,1 1 0 0 0,-1-1 0 0 0,1 1 0 0 0,0-1 0 0 0,-1 1 0 0 0,1-1 0 0 0,-1 1 0 0 0,1-1 0 0 0,0 0 0 0 0,-1 1 0 0 0,1-1 0 0 0,0 0 0 0 0,0 1 0 0 0,2 0 0 0 0,0 1 0 0 0,-2-1 0 0 0,0 0 0 0 0,0-1 0 0 0,0 1 0 0 0,0-1 0 0 0,0 1 0 0 0,0-1 0 0 0,0 0 0 0 0,0 1 0 0 0,1-1 0 0 0,-1 0 0 0 0,0 0 0 0 0,0 0 0 0 0,0 0 0 0 0,0 0 0 0 0,0 0 0 0 0,0 0 0 0 0,1 0 0 0 0,-1 0 0 0 0,2-1 0 0 0,102-13 1440 0 0,-103 14-997 0 0,-11 3-278 0 0,2 0-298 0 0,-13 0-3255 0 0,13-3-482 0 0,4 0 1525 0 0,-5 0-5367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0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81 11975 0 0,'0'0'267'0'0,"0"0"42"0"0,0 0 17 0 0,0 0-28 0 0,2-1-196 0 0,3-1 116 0 0,-4 2 860 0 0,14-12 6228 0 0,-14 11-7261 0 0,0 0 1 0 0,0 0-1 0 0,-1 0 0 0 0,1 0 0 0 0,0 0 1 0 0,-1-1-1 0 0,1 1 0 0 0,-1 0 0 0 0,0 0 0 0 0,1 0 1 0 0,-1 0-1 0 0,0 0 0 0 0,1-1 0 0 0,-1 1 1 0 0,0 0-1 0 0,0 0 0 0 0,0-1 0 0 0,0 1 0 0 0,0 0 1 0 0,-1 0-1 0 0,1 0 0 0 0,-1-3 0 0 0,0 3 95 0 0,0-1 0 0 0,0 0-1 0 0,0 1 1 0 0,0-1 0 0 0,0 1 0 0 0,0-1-1 0 0,-1 1 1 0 0,1 0 0 0 0,-1-1-1 0 0,1 1 1 0 0,-1 0 0 0 0,1 0-1 0 0,-3-1 1 0 0,-1-1 165 0 0,-1 1-1 0 0,1 0 0 0 0,-1 0 1 0 0,0 0-1 0 0,0 0 1 0 0,0 1-1 0 0,0 0 1 0 0,-8 0-1 0 0,-3 0-304 0 0,-1 1 0 0 0,0 1 0 0 0,-30 4 0 0 0,-131 38 0 0 0,125-19 0 0 0,54-24 0 0 0,0 0 0 0 0,-1 0 0 0 0,1 0 0 0 0,0 1 0 0 0,0-1 0 0 0,-1 0 0 0 0,1 0 0 0 0,0 0 0 0 0,0 0 0 0 0,0 0 0 0 0,-1 0 0 0 0,1 1 0 0 0,0-1 0 0 0,0 0 0 0 0,0 0 0 0 0,-1 0 0 0 0,1 1 0 0 0,0-1 0 0 0,0 0 0 0 0,0 0 0 0 0,0 1 0 0 0,0-1 0 0 0,-1 0 0 0 0,1 0 0 0 0,0 1 0 0 0,0-1 0 0 0,0 0 0 0 0,0 0 0 0 0,0 1 0 0 0,0-1 0 0 0,0 0 0 0 0,0 0 0 0 0,0 1 0 0 0,0-1 0 0 0,0 0 0 0 0,0 1 0 0 0,0-1 0 0 0,0 0 0 0 0,0 0 0 0 0,0 1 0 0 0,1-1 0 0 0,-1 0 0 0 0,0 0 0 0 0,0 1 0 0 0,0-1 0 0 0,0 0 0 0 0,0 0 0 0 0,1 0 0 0 0,-1 1 0 0 0,0-1 0 0 0,0 0 0 0 0,0 0 0 0 0,1 0 0 0 0,-1 0 0 0 0,0 1 0 0 0,0-1 0 0 0,0 0 0 0 0,1 0 0 0 0,-1 0 0 0 0,1 0 0 0 0,3 4 0 0 0,1-1 0 0 0,1 1 0 0 0,-1-1 0 0 0,0-1 0 0 0,1 1 0 0 0,-1-1 0 0 0,1 0 0 0 0,0 0 0 0 0,-1 0 0 0 0,11 0 0 0 0,8 4 0 0 0,8 2 0 0 0,-15-4 0 0 0,23 9 0 0 0,-31-10 0 0 0,0 0 0 0 0,17 3 0 0 0,-17-5 0 0 0,0 1 0 0 0,-1 0 0 0 0,1 1 0 0 0,0 0 0 0 0,-1 0 0 0 0,16 9 0 0 0,-19-9 0 0 0,-4-3 0 0 0,1 1 0 0 0,-1 0 0 0 0,1 0 0 0 0,-1 0 0 0 0,0 0 0 0 0,1 0 0 0 0,-1 1 0 0 0,0-1 0 0 0,0 0 0 0 0,0 1 0 0 0,0-1 0 0 0,0 0 0 0 0,1 3 0 0 0,0-2 0 0 0,-1 0 0 0 0,1 0 0 0 0,-1 1 0 0 0,0-1 0 0 0,0 0 0 0 0,0 1 0 0 0,0-1 0 0 0,-1 0 0 0 0,1 1 0 0 0,-1-1 0 0 0,1 1 0 0 0,-1-1 0 0 0,0 1 0 0 0,0-1 0 0 0,0 1 0 0 0,-1 3 0 0 0,0-2 0 0 0,0 0 0 0 0,0 0 0 0 0,0-1 0 0 0,-1 1 0 0 0,0 0 0 0 0,1-1 0 0 0,-1 0 0 0 0,-1 1 0 0 0,-3 4 0 0 0,-5 3 0 0 0,0 0 0 0 0,-1-1 0 0 0,0 0 0 0 0,-16 10 0 0 0,25-18 0 0 0,-133 81 0 0 0,88-55 0 0 0,-4-2 0 0 0,33-18 0 0 0,-17 11 0 0 0,-85 56 0 0 0,104-66 0 0 0,11-5 0 0 0,10 2 0 0 0,-3-5 0 0 0,0 0 0 0 0,0 0 0 0 0,0-1 0 0 0,0 1 0 0 0,1 0 0 0 0,-1 0 0 0 0,0-1 0 0 0,0 1 0 0 0,0-1 0 0 0,1 1 0 0 0,-1-1 0 0 0,0 1 0 0 0,1-1 0 0 0,-1 0 0 0 0,0 0 0 0 0,1 0 0 0 0,-1 1 0 0 0,2-2 0 0 0,2 2 0 0 0,18 0 0 0 0,1 0 0 0 0,-1-1 0 0 0,37-6 0 0 0,-9 2 0 0 0,13-2 0 0 0,48-1 0 0 0,6 13 72 0 0,-114-6 6 0 0,47 6 1756 0 0,-49-5-2171 0 0,-2-1-138 0 0,0 0-33 0 0,-1 0 65 0 0,0 0 251 0 0,0 0 0 0 0,-1 0 0 0 0,1 0 0 0 0,0 0 0 0 0,0 0 0 0 0,0 0 0 0 0,0-1 0 0 0,0 1 0 0 0,0 0 0 0 0,0 0 0 0 0,0-1 0 0 0,0 1 0 0 0,0-1 0 0 0,-1 0 0 0 0,0 0 58 0 0,-5-4-889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0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39 134 10135 0 0,'0'0'464'0'0,"0"0"-9"0"0,0 0-155 0 0,0 0 443 0 0,0 0 227 0 0,0 0 44 0 0,0-1 8 0 0,31-85 5754 0 0,-17 41-3033 0 0,-13 44-3355 0 0,-1 1 100 0 0,0 0 21 0 0,0 0-66 0 0,-13 16-278 0 0,5-2-165 0 0,0 0 0 0 0,1 0 0 0 0,0 1 0 0 0,2 0 0 0 0,-1 1 0 0 0,-4 23 0 0 0,-5 13 0 0 0,10-5 0 0 0,5-38 0 0 0,6-4 0 0 0,-3-4-1 0 0,-1 0 0 0 0,0-1 1 0 0,0 1-1 0 0,0 0 0 0 0,0-1 0 0 0,1 0 0 0 0,-1 1 0 0 0,0-1 1 0 0,1 0-1 0 0,-1 0 0 0 0,0 0 0 0 0,0-1 0 0 0,1 1 0 0 0,-1 0 1 0 0,0-1-1 0 0,0 0 0 0 0,0 1 0 0 0,0-1 0 0 0,1 0 0 0 0,-1 0 1 0 0,0 0-1 0 0,-1 0 0 0 0,1-1 0 0 0,0 1 0 0 0,3-3 0 0 0,1 0-41 0 0,31-21-2542 0 0,-3-3-6508 0 0,-18 13 3360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1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 13823 0 0,'0'0'630'0'0,"0"0"-13"0"0,0 0-184 0 0,0 0 677 0 0,0 0 340 0 0,1 0 72 0 0,20-1 1057 0 0,36-7 1 0 0,3 0 291 0 0,-32 3-2871 0 0,-29 6 0 0 0,1-1 0 0 0,0 0 0 0 0,0 0 0 0 0,0 0 0 0 0,0 0 0 0 0,0 0 0 0 0,0 0 0 0 0,0 1 0 0 0,-1-1 0 0 0,1 0 0 0 0,0 0 0 0 0,0 0 0 0 0,0 0 0 0 0,0 1 0 0 0,0-1 0 0 0,0 0 0 0 0,0 0 0 0 0,0 0 0 0 0,0 0 0 0 0,0 1 0 0 0,0-1 0 0 0,0 0 0 0 0,0 0 0 0 0,0 0 0 0 0,0 0 0 0 0,0 1 0 0 0,0-1 0 0 0,0 0 0 0 0,0 0 0 0 0,1 0 0 0 0,-1 0 0 0 0,0 1 0 0 0,0-1 0 0 0,0 0 0 0 0,0 0 0 0 0,0 0 0 0 0,0 0 0 0 0,0 0 0 0 0,1 1 0 0 0,-1-1 0 0 0,0 0 0 0 0,0 0 0 0 0,0 0 0 0 0,0 0 0 0 0,0 0 0 0 0,1 0 0 0 0,-1 0 0 0 0,0 0 0 0 0,0 0 0 0 0,0 0 0 0 0,0 0 0 0 0,1 0 0 0 0,-1 0 0 0 0,0 0 0 0 0,0 0 0 0 0,0 0 0 0 0,0 0 0 0 0,1 0 0 0 0,-1 0 0 0 0,0 0 0 0 0,0 0 0 0 0,0 0 0 0 0,0 0 0 0 0,1 0 0 0 0,-1 0 0 0 0,-8 9 0 0 0,8-9 0 0 0,-11 10 0 0 0,-1-1 0 0 0,1 0 0 0 0,-2-1 0 0 0,-23 12 0 0 0,20-12 0 0 0,0 1 0 0 0,-24 19 0 0 0,21-14 0 0 0,13-7 0 0 0,6-7 0 0 0,0 0 0 0 0,-1 0 0 0 0,1 0 0 0 0,0 1 0 0 0,0-1 0 0 0,0 0 0 0 0,0 0 0 0 0,0 0 0 0 0,-1 1 0 0 0,1-1 0 0 0,0 0 0 0 0,0 0 0 0 0,0 1 0 0 0,0-1 0 0 0,0 0 0 0 0,0 1 0 0 0,0-1 0 0 0,0 0 0 0 0,0 0 0 0 0,0 1 0 0 0,0-1 0 0 0,0 0 0 0 0,0 0 0 0 0,0 1 0 0 0,0-1 0 0 0,0 0 0 0 0,0 0 0 0 0,1 1 0 0 0,-1-1 0 0 0,0 0 0 0 0,0 0 0 0 0,0 0 0 0 0,0 1 0 0 0,0-1 0 0 0,1 0 0 0 0,-1 0 0 0 0,0 0 0 0 0,0 1 0 0 0,0-1 0 0 0,1 0 0 0 0,-1 0 0 0 0,0 0 0 0 0,0 0 0 0 0,1 0 0 0 0,-1 1 0 0 0,0-1 0 0 0,0 0 0 0 0,1 0 0 0 0,-1 0 0 0 0,0 0 0 0 0,0 0 0 0 0,1 0 0 0 0,-1 0 0 0 0,0 0 0 0 0,0 0 0 0 0,1 0 0 0 0,-1 0 0 0 0,0 0 0 0 0,1 0 0 0 0,8 0-116 0 0,1 1 0 0 0,0-2 0 0 0,0 1-1 0 0,-1-2 1 0 0,1 1 0 0 0,-1-1 0 0 0,17-5 0 0 0,13-3-339 0 0,-29 8-1113 0 0,-1-1-1 0 0,0 0 1 0 0,11-5 0 0 0,-18 7-479 0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1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15663 0 0,'0'0'719'0'0,"1"-1"-20"0"0,31-15 610 0 0,-29 14-504 0 0,0 0 0 0 0,0 1 0 0 0,0-1 1 0 0,0 1-1 0 0,1-1 0 0 0,-1 1 0 0 0,0 0 0 0 0,1 0 1 0 0,-1 0-1 0 0,6 0 0 0 0,-8 2-496 0 0,13 5 22 0 0,-14-6-280 0 0,1 0-1 0 0,0 0 0 0 0,0 0 0 0 0,0 1 1 0 0,-1-1-1 0 0,1 0 0 0 0,0 1 1 0 0,0-1-1 0 0,-1 1 0 0 0,1-1 0 0 0,0 1 1 0 0,0-1-1 0 0,-1 1 0 0 0,1-1 1 0 0,-1 1-1 0 0,1 0 0 0 0,-1-1 0 0 0,1 1 1 0 0,-1 0-1 0 0,1 0 0 0 0,-1-1 0 0 0,1 1 1 0 0,-1 0-1 0 0,0 0 0 0 0,0-1 1 0 0,1 1-1 0 0,-1 0 0 0 0,0 0 0 0 0,0 0 1 0 0,0 0-1 0 0,0 0 0 0 0,0-1 1 0 0,0 1-1 0 0,0 1 0 0 0,0 5-48 0 0,0-1 0 0 0,-1 1 1 0 0,0-1-1 0 0,0 1 0 0 0,0-1 0 0 0,-1 0 1 0 0,1 1-1 0 0,-5 6 0 0 0,-23 48-6 0 0,27-59 4 0 0,2-1 1 0 0,0 0 0 0 0,0 0 1 0 0,-1-1-1 0 0,1 1 0 0 0,0 0 0 0 0,-1-1 0 0 0,1 1 1 0 0,0 0-1 0 0,-1-1 0 0 0,1 1 0 0 0,-1 0 0 0 0,1-1 0 0 0,-1 1 1 0 0,1-1-1 0 0,-1 1 0 0 0,1-1 0 0 0,-1 1 0 0 0,0-1 1 0 0,1 1-1 0 0,-1-1 0 0 0,0 0 0 0 0,-1 1 0 0 0,-7 2-229 0 0,8-2-823 0 0,1-1-385 0 0,0-2-1545 0 0,0-9-5886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1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6 277 13823 0 0,'0'0'315'0'0,"0"0"45"0"0,0 0 21 0 0,0 0-49 0 0,0 0-12 0 0,0 0 770 0 0,-2 4 631 0 0,0-1 262 0 0,1-4 4179 0 0,1-5-6044 0 0,0 0 0 0 0,0 0 0 0 0,0 0 0 0 0,1-1 0 0 0,-1 1 0 0 0,1 0 0 0 0,1 0 0 0 0,-1 0 0 0 0,1 1 0 0 0,0-1 0 0 0,1 0 0 0 0,-1 1 0 0 0,6-8 0 0 0,5-9 641 0 0,31-37-1 0 0,-40 55-751 0 0,2-3 137 0 0,1-1 0 0 0,0 1 1 0 0,1 1-1 0 0,0-1 0 0 0,15-9 0 0 0,-17 13-51 0 0,-1 0-1 0 0,1 0 1 0 0,0 0-1 0 0,0 1 1 0 0,0 0-1 0 0,0 0 1 0 0,0 1-1 0 0,0-1 1 0 0,1 2-1 0 0,6-2 1 0 0,-10 3-81 0 0,0 0 1 0 0,0 0 0 0 0,0 1 0 0 0,0-1-1 0 0,0 1 1 0 0,0-1 0 0 0,0 1-1 0 0,-1 0 1 0 0,1 0 0 0 0,0 0 0 0 0,-1 0-1 0 0,3 3 1 0 0,-2-1-13 0 0,0-1 0 0 0,-1 1 0 0 0,1 0 0 0 0,-1-1 0 0 0,1 1 0 0 0,-1 0 0 0 0,0 1 0 0 0,-1-1 0 0 0,1 0 0 0 0,-1 0 0 0 0,0 1 0 0 0,0-1 0 0 0,0 1 0 0 0,-1-1 0 0 0,1 1 0 0 0,-1-1 0 0 0,0 1 0 0 0,0 0 0 0 0,-1-1 0 0 0,0 1 0 0 0,1-1 0 0 0,-4 9 0 0 0,2-2 0 0 0,2-9 0 0 0,0 1 0 0 0,0-1 0 0 0,-1 1 0 0 0,1-1 0 0 0,-1 1 0 0 0,0-1 0 0 0,1 0 0 0 0,-3 4 0 0 0,-3 7 0 0 0,4-11 0 0 0,2-2 0 0 0,0 1 0 0 0,0-1 0 0 0,0 0 0 0 0,0 0 0 0 0,0 0 0 0 0,0 1 0 0 0,0-1 0 0 0,-1 0 0 0 0,1 0 0 0 0,0 0 0 0 0,0 1 0 0 0,0-1 0 0 0,0 0 0 0 0,0 0 0 0 0,-1 0 0 0 0,1 0 0 0 0,0 0 0 0 0,0 1 0 0 0,0-1 0 0 0,-1 0 0 0 0,1 0 0 0 0,0 0 0 0 0,0 0 0 0 0,0 0 0 0 0,-1 0 0 0 0,1 0 0 0 0,0 0 0 0 0,0 0 0 0 0,-1 0 0 0 0,1 0 0 0 0,0 0 0 0 0,0 0 0 0 0,0 0 0 0 0,-1 0 0 0 0,1 0 0 0 0,0 0 0 0 0,0 0 0 0 0,-1 0 0 0 0,1 0 0 0 0,0 0 0 0 0,0 0 0 0 0,0 0 0 0 0,-1 0 0 0 0,1 0 0 0 0,0 0 0 0 0,0-1 0 0 0,0 1 0 0 0,-1 0 0 0 0,1 0 0 0 0,0 0 0 0 0,0 0 0 0 0,0 0 0 0 0,0-1 0 0 0,0 1 0 0 0,-1 0 0 0 0,1 0 0 0 0,0 0 0 0 0,0-1 0 0 0,0 1 0 0 0,-2-9 0 0 0,1 6 0 0 0,1 0 0 0 0,0 0 0 0 0,0 0 0 0 0,0-1 0 0 0,1 1 0 0 0,-1 0 0 0 0,1 0 0 0 0,0 0 0 0 0,-1 0 0 0 0,3-5 0 0 0,16-31 0 0 0,-9 20 0 0 0,-7 12 0 0 0,1 1 0 0 0,-1 1 0 0 0,1-1 0 0 0,1 0 0 0 0,-1 1 0 0 0,1 0 0 0 0,0 0 0 0 0,0 0 0 0 0,0 1 0 0 0,6-5 0 0 0,2 1 0 0 0,-1 1 0 0 0,1 0 0 0 0,24-8 0 0 0,-29 13 0 0 0,-1 0 0 0 0,0 0 0 0 0,0 1 0 0 0,8 0 0 0 0,-14 0 0 0 0,0 1 0 0 0,0 0 0 0 0,0 0 0 0 0,0 0 0 0 0,0 0 0 0 0,0 0 0 0 0,0 0 0 0 0,0 0 0 0 0,0 0 0 0 0,0 0 0 0 0,0 0 0 0 0,0 1 0 0 0,0-1 0 0 0,0 0 0 0 0,0 1 0 0 0,0-1 0 0 0,0 1 0 0 0,0-1 0 0 0,0 1 0 0 0,-1-1 0 0 0,1 1 0 0 0,0 0 0 0 0,0-1 0 0 0,-1 1 0 0 0,2 1 0 0 0,0 1 0 0 0,2 0 0 0 0,-1 1 0 0 0,0 0 0 0 0,0 0 0 0 0,0 0 0 0 0,0 0 0 0 0,0 1 0 0 0,-1-1 0 0 0,0 1 0 0 0,0 0 0 0 0,2 9 0 0 0,1 5 0 0 0,2 30 0 0 0,-4-21 0 0 0,-1-19 0 0 0,-2-1-64 0 0,0-6-273 0 0,0-2-138 0 0,0 0-33 0 0,0 0-72 0 0,2-17-3341 0 0,-1 8-2540 0 0,1 0-1889 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1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24 143 8287 0 0,'0'0'191'0'0,"2"-1"26"0"0,17-11 35 0 0,-15 10-211 0 0,1 0 0 0 0,-1-1 0 0 0,0 1 0 0 0,4-5-1 0 0,1 0 520 0 0,0 0 0 0 0,15-8 0 0 0,-1 2 256 0 0,-11 4-161 0 0,-3 4-51 0 0,-1-1 0 0 0,1 0 1 0 0,6-7-1 0 0,-9 8 215 0 0,1 0 1 0 0,-1 1-1 0 0,0 0 0 0 0,11-5 0 0 0,-16 9-307 0 0,-1 0 0 0 0,3-5 260 0 0,-3 4 4240 0 0,-9 6-4860 0 0,0 1 0 0 0,0 0-1 0 0,0 1 1 0 0,1-1 0 0 0,0 2-1 0 0,-10 10 1 0 0,2 2 313 0 0,-23 34 0 0 0,22-24-105 0 0,1 0 0 0 0,1 1 0 0 0,-12 36 0 0 0,18-36-238 0 0,2 1-1 0 0,1-1 1 0 0,1 2-1 0 0,-1 58 1 0 0,5-66-101 0 0,2-1 0 0 0,0 1 0 0 0,2-1 0 0 0,6 29 0 0 0,-6-42 7 0 0,0-1 1 0 0,0 1-1 0 0,1 0 0 0 0,1-1 0 0 0,0 0 0 0 0,0 0 0 0 0,1 0 0 0 0,0-1 0 0 0,1 0 0 0 0,0 0 1 0 0,11 10-1 0 0,-15-16 30 0 0,3 3 114 0 0,0 0 0 0 0,0-1 0 0 0,1 1 0 0 0,-1-2 0 0 0,1 1-1 0 0,0-1 1 0 0,0 0 0 0 0,9 4 0 0 0,-10-5-172 0 0,-4-2 0 0 0,-1 0 0 0 0,0 0 0 0 0,1-1 0 0 0,-1 1 0 0 0,1 0 0 0 0,-1-1 0 0 0,1 1 0 0 0,-1-1 0 0 0,1 1 0 0 0,-1-1 0 0 0,1 0 0 0 0,-1 0 0 0 0,3 0 0 0 0,4 0 0 0 0,-8 0 0 0 0,0 0 0 0 0,1 0 0 0 0,-1 0 0 0 0,0 0 0 0 0,0 0 0 0 0,0 0 0 0 0,0 0 0 0 0,1 0 0 0 0,-1 0 0 0 0,0 0 0 0 0,0 0 0 0 0,0 0 0 0 0,0 0 0 0 0,1 0 0 0 0,-1-1 0 0 0,0 1 0 0 0,0 0 0 0 0,0 0 0 0 0,0 0 0 0 0,0 0 0 0 0,1 0 0 0 0,-1 0 0 0 0,0 0 0 0 0,0-1 0 0 0,0 1 0 0 0,0 0 0 0 0,0 0 0 0 0,0 0 0 0 0,0 0 0 0 0,0 0 0 0 0,0-1 0 0 0,0 1 0 0 0,1 0 0 0 0,-1 0 0 0 0,0 0 0 0 0,0 0 0 0 0,0-1 0 0 0,0 1 0 0 0,0 0 0 0 0,0 0 0 0 0,0 0 0 0 0,0 0 0 0 0,0-1 0 0 0,0 1 0 0 0,-1 0 0 0 0,1 0 0 0 0,0 0 0 0 0,0 0 0 0 0,0-1 0 0 0,0 1 0 0 0,0 0 0 0 0,0 0 0 0 0,-4-4 0 0 0,3 3 0 0 0,0-1 0 0 0,-1 1 0 0 0,1 0 0 0 0,0 0 0 0 0,-1-1 0 0 0,0 1 0 0 0,1 0 0 0 0,-1 0 0 0 0,0 1 0 0 0,1-1 0 0 0,-1 0 0 0 0,0 1 0 0 0,-2-1 0 0 0,-1-1 0 0 0,-27-12-829 0 0,23 8-75 0 0,5 4 283 0 0,1 0-1 0 0,0-1 1 0 0,0 1-1 0 0,0-1 1 0 0,0 1-1 0 0,0-1 1 0 0,1 0-1 0 0,-1 0 1 0 0,1 0-1 0 0,-2-4 1 0 0,-12-20-1923 0 0,2 6-15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1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10135 0 0,'0'0'231'0'0,"0"0"29"0"0,0 0 19 0 0,4-15 2895 0 0,-2 8-1104 0 0,3 0 5396 0 0,-5 7-7206 0 0,1 0 1 0 0,-1 0-1 0 0,0 0 0 0 0,1 0 1 0 0,-1 0-1 0 0,1 0 0 0 0,-1 0 1 0 0,0 0-1 0 0,1 0 0 0 0,-1 1 1 0 0,1-1-1 0 0,-1 0 0 0 0,0 0 1 0 0,1 0-1 0 0,-1 0 0 0 0,1 1 1 0 0,-1-1-1 0 0,0 0 1 0 0,1 0-1 0 0,-1 1 0 0 0,8 7-1743 0 0,22 23 1499 0 0,9 21 1008 0 0,52 94 0 0 0,-70-109-1024 0 0,-9-19 0 0 0,-2 1 0 0 0,10 24 0 0 0,35 84 0 0 0,-53-122 0 0 0,-6-10-64 0 0,-25-38-3440 0 0,17 26-4712 0 0,6 9 504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1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17 10135 0 0,'0'0'464'0'0,"0"0"-9"0"0,6-11 46 0 0,-4 6 3047 0 0,-14 21 1558 0 0,-14 25 0 0 0,22-35-4854 0 0,-76 102 201 0 0,24-37 25 0 0,-68 83 517 0 0,83-105-873 0 0,4 0-523 0 0,36-47-74 0 0,1-2-33 0 0,0 0 65 0 0,0 0 222 0 0,0 0-166 0 0,18-8-1190 0 0,26-13-3094 0 0,-31 15 648 0 0,6-4-2415 0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17503 0 0,'0'0'399'0'0,"0"0"60"0"0,0 0 21 0 0,0 0-59 0 0,0 0-204 0 0,2 0 170 0 0,2-3 11 0 0,0 1 0 0 0,0-1 1 0 0,-1 0-1 0 0,1 0 0 0 0,-1 0 1 0 0,0 0-1 0 0,0 0 0 0 0,0-1 0 0 0,0 0 1 0 0,0 1-1 0 0,-1-1 0 0 0,2-4 1 0 0,5-6 100 0 0,-8 12-329 0 0,1 0 1 0 0,-1 0-1 0 0,0 0 0 0 0,0 0 0 0 0,0-1 0 0 0,1-3 1 0 0,10-28 781 0 0,-11 33-581 0 0,-1 1 117 0 0,0 0 21 0 0,0 0-134 0 0,0 0-577 0 0,-5 21-1083 0 0,1-7 1898 0 0,2-3-786 0 0,1-1 0 0 0,1 1-1 0 0,0-1 1 0 0,2 17 0 0 0,-1-22 154 0 0,-1 5 26 0 0,2-6 4 0 0,10 13-101 0 0,-11-16-281 0 0,-1-1-117 0 0,0 0-21 0 0,0 0-207 0 0,0 0-857 0 0,0 0-379 0 0,1-1-80 0 0,5-3-15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3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19 6911 0 0,'0'0'528'0'0,"0"0"-24"0"0,0 0 1164 0 0,0 0 548 0 0,0 0 110 0 0,-1-1-133 0 0,-1-1-1909 0 0,0 1-1 0 0,0-1 1 0 0,0 1-1 0 0,0-1 1 0 0,0 1 0 0 0,0 0-1 0 0,0-1 1 0 0,-1 1 0 0 0,1 0-1 0 0,0 1 1 0 0,-1-1-1 0 0,1 0 1 0 0,-1 1 0 0 0,1-1-1 0 0,-1 1 1 0 0,1 0-1 0 0,-1 0 1 0 0,1 0 0 0 0,-1 0-1 0 0,1 0 1 0 0,-1 0 0 0 0,1 1-1 0 0,-4 0 1 0 0,2 1-74 0 0,-1 0 1 0 0,0 0 0 0 0,0 0-1 0 0,0 0 1 0 0,1 1 0 0 0,0 0-1 0 0,-1 0 1 0 0,1 0 0 0 0,0 1-1 0 0,-6 6 1 0 0,-10 7 161 0 0,20-16-367 0 0,0-1-1 0 0,0 0 1 0 0,-1 1 0 0 0,1-1 0 0 0,0 1 0 0 0,0 0-1 0 0,0-1 1 0 0,-1 1 0 0 0,1-1 0 0 0,0 1 0 0 0,0-1 0 0 0,0 1-1 0 0,0-1 1 0 0,0 1 0 0 0,0-1 0 0 0,0 1 0 0 0,0 0-1 0 0,0-1 1 0 0,0 1 0 0 0,1-1 0 0 0,-1 1 0 0 0,0 0 0 0 0,1 0 6 0 0,-2 11 0 0 0,1-10-11 0 0,0 0 0 0 0,0 0 0 0 0,-1 0 0 0 0,1 0 0 0 0,0 0 0 0 0,1 0 0 0 0,-1 0 0 0 0,0 0 0 0 0,1 2 0 0 0,7 5 0 0 0,-5-5 0 0 0,1-1 2 0 0,0 1 0 0 0,0 0 0 0 0,0-1 1 0 0,1 0-1 0 0,-1 0 0 0 0,1 0 0 0 0,0-1 0 0 0,8 4 0 0 0,1-1 19 0 0,26 5-1 0 0,9 3 16 0 0,-44-10 9 0 0,1 0 0 0 0,-1 0-1 0 0,0 0 1 0 0,0 1 0 0 0,0-1 0 0 0,-1 1 0 0 0,8 8-1 0 0,-11-11-29 0 0,0 0 5 0 0,0 0 0 0 0,-1 0 0 0 0,1 0-1 0 0,0 0 1 0 0,-1 0 0 0 0,1 1 0 0 0,-1-1-1 0 0,1 0 1 0 0,-1 0 0 0 0,0 0-1 0 0,0 0 1 0 0,1 1 0 0 0,-1-1 0 0 0,0 0-1 0 0,0 0 1 0 0,0 0 0 0 0,0 1-1 0 0,0-1 1 0 0,-1 2 0 0 0,-7 20 284 0 0,0-11-227 0 0,0-1-1 0 0,-1 1 1 0 0,-1-2-1 0 0,0 1 1 0 0,0-1-1 0 0,-1 0 1 0 0,0-1-1 0 0,0-1 1 0 0,-20 12-1 0 0,27-18-64 0 0,0-1-1 0 0,1 1 0 0 0,-1 0 0 0 0,0-1 0 0 0,-8 2 1 0 0,3-1-13 0 0,-1 0 1 0 0,-12 7 0 0 0,7-4-34 0 0,11-6 8 0 0,1 0-3 0 0,-19-2-250 0 0,20 3 94 0 0,2 0-139 0 0,-9-8-455 0 0,9 7 706 0 0,-1 0 0 0 0,0 0 0 0 0,1 0 0 0 0,-1 0 0 0 0,1 0 0 0 0,-1 0 0 0 0,1 0 0 0 0,-1 0 0 0 0,1 0 0 0 0,0 0 1 0 0,-1 0-1 0 0,1-1 0 0 0,0 1 0 0 0,0 0 0 0 0,0 0 0 0 0,0-2 0 0 0,3-13-4660 0 0,1 1-2838 0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1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15663 0 0,'0'0'356'0'0,"0"0"50"0"0,0 0 20 0 0,0 0-42 0 0,0 0-112 0 0,0 0 463 0 0,0 0 234 0 0,2 0 45 0 0,47-9 1634 0 0,17-3-570 0 0,-24 7-1145 0 0,-16 2-68 0 0,26-1 1 0 0,-50 4-866 0 0,1 1 0 0 0,-1-1 0 0 0,1 0 0 0 0,-1 1 0 0 0,0-1 0 0 0,1 1 0 0 0,-1 0 0 0 0,3 1 0 0 0,4 3 0 0 0,-3 3 0 0 0,-6-6 32 0 0,0 0 0 0 0,1 0 1 0 0,-1 0-1 0 0,0-1 0 0 0,0 1 0 0 0,0 0 0 0 0,0 0 0 0 0,0 0 1 0 0,-1 0-1 0 0,1 0 0 0 0,0 0 0 0 0,-1 0 0 0 0,0-1 1 0 0,1 1-1 0 0,-1 0 0 0 0,0 0 0 0 0,0-1 0 0 0,0 1 0 0 0,-1 2 1 0 0,-4 4 308 0 0,-1 0 1 0 0,-10 11 0 0 0,7-8-128 0 0,-45 41-64 0 0,39-38-145 0 0,1 0 0 0 0,-25 31 0 0 0,33-33-5 0 0,7-8 0 0 0,1-2 0 0 0,0 10 0 0 0,3-9 0 0 0,-3-2 0 0 0,1 0-39 0 0,1 1 1 0 0,-1 0-1 0 0,1-1 0 0 0,-1 0 0 0 0,1 1 1 0 0,-1-1-1 0 0,1 0 0 0 0,0 0 1 0 0,0 0-1 0 0,-1-1 0 0 0,1 1 0 0 0,0-1 1 0 0,0 1-1 0 0,0-1 0 0 0,0 0 0 0 0,5-1 1 0 0,3 0-331 0 0,0-1 0 0 0,22-7 0 0 0,-20 5 170 0 0,42-8-4466 0 0,-40 10-490 0 0,2-1-2557 0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1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0,'0'0'719'0'0,"0"0"-20"0"0,0 0-238 0 0,0 0 656 0 0,2 1 335 0 0,1 2-1103 0 0,1 0-1 0 0,0-1 1 0 0,-1 1-1 0 0,1-1 0 0 0,0 0 1 0 0,0 0-1 0 0,0-1 1 0 0,1 1-1 0 0,-1-1 1 0 0,0 0-1 0 0,1 0 1 0 0,-1 0-1 0 0,0-1 1 0 0,7 1-1 0 0,7-1 39 0 0,0-1-1 0 0,22-3 1 0 0,-25 2 85 0 0,5-2 73 0 0,2 5-6056 0 0,-22-1 3466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1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309 120 11975 0 0,'3'-3'267'0'0,"9"-7"42"0"0,-9 7 17 0 0,-3 3-28 0 0,2-1-284 0 0,-1-1 0 0 0,0 1 0 0 0,1-1 0 0 0,-1 0 1 0 0,0 1-1 0 0,0-1 0 0 0,0 0 0 0 0,0 1 0 0 0,-1-1 0 0 0,2-4 0 0 0,-1 4 82 0 0,0 1 624 0 0,1-8 2216 0 0,-1 9-2801 0 0,-1-1-1 0 0,0 1 1 0 0,1-1 0 0 0,-1 1 0 0 0,0 0-1 0 0,0-1 1 0 0,1 1 0 0 0,-1-1 0 0 0,0 1 0 0 0,0 0-1 0 0,0-1 1 0 0,0 1 0 0 0,1-1 0 0 0,-1 1-1 0 0,0-1 1 0 0,0 1 0 0 0,0-1 0 0 0,0 1-1 0 0,0-1 1 0 0,0 1 0 0 0,0-1 0 0 0,0 1-1 0 0,0-1 1 0 0,0 1 0 0 0,-1-1 0 0 0,1 1-1 0 0,0-1 1 0 0,-1-1 377 0 0,1 2 0 0 0,0 0 0 0 0,-16-3 616 0 0,11 3-1000 0 0,0 1 0 0 0,0-1 0 0 0,0 1 0 0 0,0 0 0 0 0,1 0 0 0 0,-1 1 0 0 0,-7 2 0 0 0,-41 25 896 0 0,45-25-1024 0 0,5-3 0 0 0,5-2 0 0 0,29-15 0 0 0,84-38 0 0 0,-98 48 20 0 0,-6 1 121 0 0,0 1 0 0 0,24-6 0 0 0,-33 10 347 0 0,-2 0 21 0 0,7 20 99 0 0,-6-13-608 0 0,0 0 0 0 0,-1 1 0 0 0,0-1 0 0 0,0 1 0 0 0,-1-1 0 0 0,-2 10 0 0 0,-13 46 0 0 0,11-45 0 0 0,-3 9 0 0 0,-2 1 0 0 0,-1-2 0 0 0,-1 0 0 0 0,-1 0 0 0 0,-1-1 0 0 0,-31 42 0 0 0,16-29 0 0 0,-43 43 0 0 0,59-68 0 0 0,0-2 0 0 0,0 1 0 0 0,-1-2 0 0 0,-1 0 0 0 0,0 0 0 0 0,-29 13 0 0 0,36-20 314 0 0,1 0 0 0 0,-1-1-1 0 0,0 0 1 0 0,0 0 0 0 0,-15 2 0 0 0,21-5-165 0 0,0 0-148 0 0,1 1-1 0 0,-1-1 1 0 0,1 0-1 0 0,-1 0 1 0 0,1 0 0 0 0,0-1-1 0 0,0 1 1 0 0,0 0-1 0 0,-1 0 1 0 0,1-1 0 0 0,0 1-1 0 0,0 0 1 0 0,1-1 0 0 0,-1 1-1 0 0,0-1 1 0 0,0 1-1 0 0,1-1 1 0 0,-1 0 0 0 0,1 1-1 0 0,-1-1 1 0 0,1 0-1 0 0,0 1 1 0 0,0-1 0 0 0,0 0-1 0 0,0 1 1 0 0,0-1-1 0 0,0 0 1 0 0,0 1 0 0 0,0-1-1 0 0,1 0 1 0 0,-1 1-1 0 0,2-4 1 0 0,0-1-2 0 0,0-1 1 0 0,1 1-1 0 0,0-1 0 0 0,1 1 1 0 0,7-10-1 0 0,-3 5 1 0 0,0 1 0 0 0,1 1 0 0 0,19-16 0 0 0,-17 18 0 0 0,-7 7 0 0 0,-2 0 0 0 0,-1 0 0 0 0,0 0 0 0 0,-1 0 0 0 0,1 0 0 0 0,0-1 0 0 0,-1 1 0 0 0,1 0 0 0 0,0 0 0 0 0,-1 0 0 0 0,1 0 0 0 0,0 0 0 0 0,-1 0 0 0 0,1 0 0 0 0,0 0 0 0 0,-1 1 0 0 0,1-1 0 0 0,0 0 0 0 0,-1 0 0 0 0,1 0 0 0 0,0 1 0 0 0,-1-1 0 0 0,1 0 0 0 0,-1 1 0 0 0,1-1 0 0 0,0 1 0 0 0,1 1 0 0 0,2 0 0 0 0,1 1 0 0 0,-1 0 0 0 0,0 0 0 0 0,-1 0 0 0 0,1 0 0 0 0,0 1 0 0 0,-1-1 0 0 0,0 1 0 0 0,4 6 0 0 0,3 5 0 0 0,9 21 0 0 0,-1-2 0 0 0,-13-26 0 0 0,-2 1 0 0 0,0 0 0 0 0,0-1-64 0 0,-3-6-273 0 0,0-2-138 0 0,0 0-33 0 0,0 0 65 0 0,0 0 428 0 0,1 0-1 0 0,-1 0 1 0 0,0 0-1 0 0,0 0 1 0 0,0 0-1 0 0,0 1 0 0 0,0-1 1 0 0,0 0-1 0 0,0 0 1 0 0,0 0-1 0 0,0 0 1 0 0,1 0-1 0 0,-1 0 0 0 0,0 0 1 0 0,0 0-1 0 0,0 0 1 0 0,0 0-1 0 0,0 0 1 0 0,0 0-1 0 0,1 0 0 0 0,-1 0 1 0 0,0 0-1 0 0,0 0 1 0 0,0 0-1 0 0,0 0 1 0 0,0 0-1 0 0,1 0 0 0 0,-1 0 1 0 0,0 0-1 0 0,0 0 1 0 0,0 0-1 0 0,0 0 1 0 0,0 0-1 0 0,0 0 0 0 0,1 0 1 0 0,-1 0-1 0 0,0 0 1 0 0,0 0-1 0 0,0 0 1 0 0,0 0-1 0 0,0 0 0 0 0,0-1 1 0 0,0 1-1 0 0,0 0 1 0 0,1 0-1 0 0,7-4-876 0 0,-6 3 895 0 0,0-2-778 0 0,1-1 0 0 0,0 1 0 0 0,-1-1 0 0 0,3-5 0 0 0,-1 2-215 0 0,2-5-545 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2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13823 0 0,'0'0'315'0'0,"0"0"45"0"0,0 0 21 0 0,0 0-49 0 0,8-7 1620 0 0,-7 6-1544 0 0,0 1-1 0 0,1-1 0 0 0,-1 0 0 0 0,1 1 1 0 0,-1 0-1 0 0,1-1 0 0 0,-1 1 1 0 0,1 0-1 0 0,0 0 0 0 0,-1-1 1 0 0,1 1-1 0 0,-1 1 0 0 0,1-1 1 0 0,-1 0-1 0 0,1 0 0 0 0,-1 0 1 0 0,3 1-1 0 0,8 9 49 0 0,-5 0-321 0 0,0 0-1 0 0,0 0 1 0 0,-1 1 0 0 0,-1 0-1 0 0,1 0 1 0 0,3 15 0 0 0,18 74 1141 0 0,-8-25-831 0 0,-16-65-445 0 0,1 5 0 0 0,1 0 0 0 0,0 1 0 0 0,1-2 0 0 0,12 21 0 0 0,-9-24 0 0 0,-5-9 0 0 0,-2-2 0 0 0,6 4 0 0 0,2-2 0 0 0,-2 0-64 0 0,-7-2-273 0 0,-1 0-138 0 0,-5-14-1057 0 0,-23-32-5765 0 0,23 37 5250 0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2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37 13823 0 0,'0'0'630'0'0,"0"0"-13"0"0,0-1-393 0 0,0-2-74 0 0,0 0 0 0 0,0 0 0 0 0,0 0 0 0 0,0 1 0 0 0,1-1 0 0 0,1-4 0 0 0,-1 2 669 0 0,-1 3 195 0 0,3-3 602 0 0,-3 5 4141 0 0,-78 115-4501 0 0,18-28-447 0 0,-54 74-809 0 0,57-83 0 0 0,54-74-12 0 0,0 0 0 0 0,1 1 0 0 0,-1-1 0 0 0,1 0-1 0 0,0 1 1 0 0,0 0 0 0 0,0 0 0 0 0,0-1 0 0 0,1 1 0 0 0,-1 7 0 0 0,2-11-112 0 0,0-1 0 0 0,0 1 0 0 0,0-1 0 0 0,1 1 0 0 0,-1 0 1 0 0,0-1-1 0 0,0 1 0 0 0,1-1 0 0 0,-1 1 0 0 0,0-1 0 0 0,1 1 0 0 0,-1 0 0 0 0,1-1 1 0 0,-1 0-1 0 0,0 1 0 0 0,1-1 0 0 0,-1 1 0 0 0,1-1 0 0 0,-1 1 0 0 0,1-1 0 0 0,0 0 1 0 0,-1 0-1 0 0,1 1 0 0 0,0-1 0 0 0,14 5-1907 0 0,-11-4 1525 0 0,0-1 0 0 0,-1 0 1 0 0,1 0-1 0 0,-1 0 0 0 0,8-1 0 0 0,6-2-1030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2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15663 0 0,'0'0'719'0'0,"0"0"-20"0"0,0 0-306 0 0,0 0 371 0 0,0 0 209 0 0,0 0 41 0 0,0 0 8 0 0,0 0 2 0 0,0-2 0 0 0,4-6-330 0 0,0 0 0 0 0,1 0 1 0 0,0 0-1 0 0,9-11 0 0 0,3-4 155 0 0,9-20 591 0 0,-26 42-997 0 0,-8 16-275 0 0,4-9-171 0 0,-34 77 3 0 0,35-76 0 0 0,0 0 0 0 0,1 0 0 0 0,-1 0 0 0 0,1 0 0 0 0,1 1 0 0 0,-2 9 0 0 0,-2 9 0 0 0,5-24 0 0 0,-1-1 0 0 0,1 1 1 0 0,0-1-1 0 0,0 1 0 0 0,0 0 0 0 0,0-1 0 0 0,0 1 1 0 0,0-1-1 0 0,0 1 0 0 0,0-1 0 0 0,1 4 0 0 0,2 10-66 0 0,-3-14-271 0 0,0-1-138 0 0,0 0-33 0 0,0 0-72 0 0,21-8-2296 0 0,-19 7 2475 0 0,1-1 0 0 0,-1 0 0 0 0,1 0 0 0 0,-1 0 0 0 0,1 0 0 0 0,-1 0 0 0 0,0-1 0 0 0,0 1 0 0 0,0-1 0 0 0,0 1 0 0 0,-1-1 0 0 0,1 0 0 0 0,-1 0 0 0 0,1 0 0 0 0,-1 0 0 0 0,1-6 0 0 0,-1 7 305 0 0,11-22-1951 0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2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 19351 0 0,'0'0'439'0'0,"-2"0"62"0"0,-1-1-249 0 0,1 0-181 0 0,1 1-1 0 0,-1 0 0 0 0,1-1 0 0 0,0 1 0 0 0,-1 0 0 0 0,1 0 1 0 0,-1 0-1 0 0,1 0 0 0 0,-1 0 0 0 0,1 0 0 0 0,-1 0 1 0 0,1 0-1 0 0,-2 1 0 0 0,2-1 318 0 0,1 0 100 0 0,0 0 21 0 0,0 0-66 0 0,10 0-278 0 0,16 2-994 0 0,-25-2-124 0 0,1 1-58 0 0,7 1-12 0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2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0,2 1-309 0 0,16 8-222 0 0,-14-7 436 0 0,0 0 1 0 0,0-1-1 0 0,0 1 0 0 0,-1 1 1 0 0,1-1-1 0 0,-1 0 0 0 0,1 1 1 0 0,-1 0-1 0 0,0 0 0 0 0,3 3 1 0 0,-3-2-295 0 0,-1-1 0 0 0,0 0 0 0 0,-1 1 1 0 0,1-1-1 0 0,0 1 0 0 0,1 7 0 0 0,0-2 345 0 0,4 12-132 0 0,-2 0 1 0 0,6 30-1 0 0,-1 1-54 0 0,1 13-239 0 0,-9-48 0 0 0,1 1 0 0 0,1-1 0 0 0,0 1 0 0 0,11 26 0 0 0,-14-42 115 0 0,0 0 1 0 0,1 1-1 0 0,-1-1 0 0 0,0 0 0 0 0,1 0 0 0 0,-1 0 1 0 0,1-1-1 0 0,0 1 0 0 0,0 0 0 0 0,-1 0 1 0 0,1-1-1 0 0,0 0 0 0 0,4 3 0 0 0,-5-3-565 0 0,10 0-492 0 0,-10-1 934 0 0,0 0 0 0 0,1 1 0 0 0,-1-1 0 0 0,0 0 0 0 0,0 0 0 0 0,1 0 0 0 0,-1 0 0 0 0,0 0 0 0 0,0 0 0 0 0,1 0 0 0 0,-1-1 0 0 0,0 1 0 0 0,0 0 0 0 0,0-1 1 0 0,1 1-1 0 0,-1-1 0 0 0,0 1 0 0 0,0-1 0 0 0,0 0 0 0 0,1 0 0 0 0,2-2 10 0 0,-2 2-96 0 0,0 0 0 0 0,0 0 1 0 0,0 0-1 0 0,0 0 0 0 0,0-1 0 0 0,-1 1 0 0 0,1-1 0 0 0,0 1 0 0 0,-1-1 1 0 0,1 0-1 0 0,-1 1 0 0 0,1-1 0 0 0,-1 0 0 0 0,1-2 0 0 0,2-2-334 0 0,-1 0-380 0 0,0-1 1 0 0,-1 1-1 0 0,0-1 0 0 0,0 0 0 0 0,0 0 0 0 0,-1 1 1 0 0,0-1-1 0 0,1-8 0 0 0,-1 4 153 0 0,3-18-1392 0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2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21191 0 0,'0'0'480'0'0,"0"0"67"0"0,0 0 31 0 0,0 0-56 0 0,0 0-269 0 0,0 0 138 0 0,0 0 97 0 0,0 0 21 0 0,0 2 3 0 0,-1 2-367 0 0,0-1-1 0 0,0 1 1 0 0,0-1-1 0 0,0 0 1 0 0,0 1 0 0 0,-1-1-1 0 0,0 0 1 0 0,0 0-1 0 0,0 0 1 0 0,0 0 0 0 0,-2 2-1 0 0,-34 32 295 0 0,4-3-397 0 0,-25 38 419 0 0,-84 109 1054 0 0,142-179-1515 0 0,-5 5-58 0 0,0 1 1 0 0,1 0 0 0 0,0 0 0 0 0,1 0-1 0 0,0 1 1 0 0,-6 15 0 0 0,10-22-418 0 0,0-2-33 0 0,0 0-140 0 0,0 0-572 0 0,0 0-253 0 0,2-1-51 0 0,6-5-11 0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2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23039 0 0,'0'0'528'0'0,"0"0"69"0"0,0 0 38 0 0,0 0-80 0 0,4-1-291 0 0,42-4 1084 0 0,1 1 1 0 0,86 6-1 0 0,-105 0-1348 0 0,1-1 0 0 0,40-4 0 0 0,-61 2-201 0 0,-8 0-22 0 0,0 0 1 0 0,0 0 0 0 0,0 1 0 0 0,0-1-1 0 0,0 0 1 0 0,0 1 0 0 0,0-1-1 0 0,0 0 1 0 0,0 1 0 0 0,-1-1 0 0 0,1 0-1 0 0,0 1 1 0 0,0-1 0 0 0,-1 0-1 0 0,1 1 1 0 0,-1-1 0 0 0,0 0-1 0 0,-3-6-1310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3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10135 0 0,'0'0'778'0'0,"-1"1"-506"0"0,-7 2-40 0 0,6-2 808 0 0,2-1 342 0 0,0 0 68 0 0,0 11 1023 0 0,0-9-2321 0 0,1-1 1 0 0,-1 0-1 0 0,0 0 0 0 0,1 1 1 0 0,-1-1-1 0 0,1 0 0 0 0,-1 0 1 0 0,1 0-1 0 0,0 0 0 0 0,-1 0 1 0 0,1 0-1 0 0,0 0 0 0 0,0 0 1 0 0,0 0-1 0 0,0 0 0 0 0,-1 0 1 0 0,1 0-1 0 0,0 0 1 0 0,2 0-1 0 0,18 11 949 0 0,-10-8-655 0 0,0 0 0 0 0,1-1 1 0 0,-1 0-1 0 0,13 1 0 0 0,-6-1-584 0 0,-1 1-1 0 0,31 10 1 0 0,-37-10-1029 0 0,-9-3-361 0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3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25 13823 0 0,'0'0'315'0'0,"0"0"45"0"0,-8-4 353 0 0,-14-5-213 0 0,21 9-412 0 0,0-1 0 0 0,0 1 0 0 0,0 0 0 0 0,0-1 0 0 0,1 1 0 0 0,-1-1 0 0 0,0 1 0 0 0,0-1 0 0 0,0 1 0 0 0,0-1 0 0 0,-1-1 0 0 0,2 1 492 0 0,0 1 286 0 0,-6-4 663 0 0,7 4 7275 0 0,7 5-8711 0 0,0-1 0 0 0,1-1 0 0 0,0 1 0 0 0,0-2 0 0 0,0 1 0 0 0,0-1 1 0 0,0 0-1 0 0,0-1 0 0 0,0 0 0 0 0,1-1 0 0 0,16-1 0 0 0,-2-1-93 0 0,66-4 0 0 0,-81 6-64 0 0,-8 0-273 0 0,-1 0-138 0 0,0 0-33 0 0,0 0-4 0 0,0 0 0 0 0,0 0 0 0 0,0 0 0 0 0,0 0-204 0 0,-14 5-4841 0 0,6-2 3510 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3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17503 0 0,'0'0'399'0'0,"0"0"60"0"0,0 0 21 0 0,0 0-59 0 0,8-4 606 0 0,12-1 2604 0 0,12 3-2576 0 0,-13 0 457 0 0,-5 1-1381 0 0,-1-1 12 0 0,0 1-1 0 0,0 0 0 0 0,1 1 1 0 0,-1 1-1 0 0,0 0 1 0 0,21 4-1 0 0,-26-2-142 0 0,19 6-133 0 0,-25-9-563 0 0,-2 0-258 0 0,1 1-56 0 0,7 1-13 0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4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33 159 6447 0 0,'0'0'298'0'0,"0"0"-10"0"0,0 0-50 0 0,0 0 493 0 0,0 0 238 0 0,0 0 45 0 0,0-14 2056 0 0,-3-36 2682 0 0,7 31-4953 0 0,-3 17-659 0 0,-1 0 0 0 0,1 1-1 0 0,-1-1 1 0 0,0 0 0 0 0,1 0-1 0 0,-1 0 1 0 0,0 0 0 0 0,0-4-1 0 0,-1 5 373 0 0,2-1 222 0 0,0 0-559 0 0,-1 0-1 0 0,1 0 0 0 0,-1 0 0 0 0,0-1 1 0 0,1 1-1 0 0,-1 0 0 0 0,-1-5 0 0 0,1-1-158 0 0,0 2 56 0 0,1 5 299 0 0,-1 0 93 0 0,0 1-383 0 0,0-1-1 0 0,0 0 1 0 0,1 0 0 0 0,-1 1 0 0 0,0-1 0 0 0,0 0 0 0 0,0 0 0 0 0,0 0 0 0 0,0 1 0 0 0,0-1 0 0 0,0 0-1 0 0,0 0 1 0 0,0 1 0 0 0,-1-3 0 0 0,1 2 290 0 0,0 1 117 0 0,0 0 21 0 0,0 0-66 0 0,-5 20-278 0 0,3-11-165 0 0,0 1 0 0 0,1-1 0 0 0,0 1 0 0 0,1 18 0 0 0,-2 17 0 0 0,1-33 0 0 0,1 0 0 0 0,0 0 0 0 0,3 17 0 0 0,-2-15 0 0 0,0 25 0 0 0,-12 57 0 0 0,12-94 43 0 0,-2 0-1 0 0,1 0 0 0 0,0 0 1 0 0,0 0-1 0 0,-1 0 1 0 0,1-1-1 0 0,-1 1 1 0 0,1 0-1 0 0,-1 0 0 0 0,0 0 1 0 0,0-1-1 0 0,0 1 1 0 0,-1 2-1 0 0,-1 1 295 0 0,2-3 172 0 0,1-2-66 0 0,0 1-294 0 0,-2 6-141 0 0,1-3 7 0 0,-3 6-86 0 0,3-9-266 0 0,1-1-138 0 0,0 0-33 0 0,0 0 65 0 0,0 0 222 0 0,0 0-166 0 0,0 0-101 0 0,0 0-21 0 0,3-17-4637 0 0,-4 3 2610 0 0,1 11-22 0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4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10135 0 0,'0'0'464'0'0,"0"0"-9"0"0,0 0-155 0 0,0 0 443 0 0,0 0 227 0 0,0 0 44 0 0,0 0-61 0 0,-1 1-288 0 0,-39 34 4491 0 0,39-34-4644 0 0,1-1 0 0 0,0 0 0 0 0,0 0 0 0 0,0 0-68 0 0,6 7 1760 0 0,7-3-2116 0 0,-12-4 283 0 0,-1 0 117 0 0,0 0 21 0 0,13 0 83 0 0,171 9-575 0 0,-152-7-18 0 0,41 6 1 0 0,60 2 0 0 0,-102-7 0 0 0,8-5 0 0 0,-9-2 0 0 0,-24 4 0 0 0,0 0 0 0 0,15-8 0 0 0,-14 5-201 0 0,-6 3-850 0 0,-1 0-385 0 0,-8 3-6688 0 0,-1 0 856 0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4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52 309 10135 0 0,'0'0'231'0'0,"0"0"29"0"0,0 0 19 0 0,0 2-41 0 0,1 0-172 0 0,-1 1-150 0 0,-6 10 1042 0 0,4-9 163 0 0,-1 0 0 0 0,1 0-1 0 0,-1 0 1 0 0,0-1 0 0 0,-4 5-1 0 0,6-6-608 0 0,1-2 0 0 0,0 0 0 0 0,0 0 0 0 0,0 0 0 0 0,0 0 0 0 0,-4 0 186 0 0,4 0-583 0 0,-1 0 1 0 0,1 0-1 0 0,-1 0 1 0 0,1 1-1 0 0,-1-1 1 0 0,0 0-1 0 0,1 0 0 0 0,-1 0 1 0 0,1 0-1 0 0,-1 0 1 0 0,0 0-1 0 0,1-1 1 0 0,-1 1-1 0 0,1 0 1 0 0,-1 0-1 0 0,1 0 1 0 0,-1 0-1 0 0,0-1 0 0 0,1 1 1 0 0,-1 0-1 0 0,1-1 1 0 0,-1 1-1 0 0,1 0 1 0 0,-1-1-1 0 0,-1-3-32 0 0,1 1 0 0 0,0 0-1 0 0,0 0 1 0 0,0-1 0 0 0,1 1 0 0 0,-1-1-1 0 0,1 1 1 0 0,0-1 0 0 0,0 1 0 0 0,0-1 0 0 0,0 1-1 0 0,1-6 1 0 0,11-45 955 0 0,-9 46-1000 0 0,0-5 148 0 0,1 0 0 0 0,1 0 1 0 0,0 1-1 0 0,1 0 0 0 0,1 0 0 0 0,-1 0 0 0 0,2 1 1 0 0,0 0-1 0 0,0 0 0 0 0,15-14 0 0 0,-14 12-186 0 0,-7 11 0 0 0,-1-1 0 0 0,1 1 0 0 0,0-1 0 0 0,0 1 0 0 0,0 0 0 0 0,0 0 0 0 0,1 0 0 0 0,-1 0 0 0 0,0 0 0 0 0,1 0 0 0 0,4-2 0 0 0,7-1 0 0 0,-8 6 0 0 0,-4 0 0 0 0,1-1 0 0 0,3 0 0 0 0,7 8 0 0 0,-10-4 0 0 0,1-1 0 0 0,-1 0 0 0 0,0 1 0 0 0,0 0 0 0 0,-1-1 0 0 0,1 1 0 0 0,-1 0 0 0 0,0 0 0 0 0,4 9 0 0 0,-3-3 0 0 0,1 0 0 0 0,-2 0 0 0 0,3 14 0 0 0,-4-22 0 0 0,-1 0 0 0 0,0 0 0 0 0,0 0 0 0 0,0 0 0 0 0,1 0 0 0 0,-2 0 0 0 0,1 0 0 0 0,0 0 0 0 0,0 0 0 0 0,-1 0 0 0 0,1 0 0 0 0,-2 3 0 0 0,-8 31 0 0 0,7-27 0 0 0,3-8 0 0 0,-1-1 0 0 0,1 1 0 0 0,0-1 0 0 0,0 1 0 0 0,0 0 0 0 0,-1-1 0 0 0,1 1 0 0 0,0 0 0 0 0,-1-1 0 0 0,1 1 0 0 0,-1-1 0 0 0,1 1 0 0 0,0-1 0 0 0,-1 1 0 0 0,1-1 0 0 0,-1 1 0 0 0,0-1 0 0 0,1 1 0 0 0,-1-1 0 0 0,0 1 0 0 0,-1-1 0 0 0,-4 3 0 0 0,5-3 0 0 0,1 0 0 0 0,0 0 0 0 0,-1 0 0 0 0,1 0 0 0 0,0 0 0 0 0,-1 0 0 0 0,1 0 0 0 0,0 0 0 0 0,0 0 0 0 0,-1 0 0 0 0,1 0 0 0 0,0 0 0 0 0,-1 0 0 0 0,1-1 0 0 0,0 1 0 0 0,0 0 0 0 0,-1 0 0 0 0,1 0 0 0 0,0 0 0 0 0,0-1 0 0 0,-1 1 0 0 0,1 0 0 0 0,0 0 0 0 0,0-1 0 0 0,0 1 0 0 0,0 0 0 0 0,-1 0 0 0 0,1-1 0 0 0,0 1 0 0 0,0 0 0 0 0,0-1 0 0 0,0 1 0 0 0,0 0 0 0 0,0 0 0 0 0,0-1 0 0 0,0 1 0 0 0,0 0 0 0 0,0-1 0 0 0,0 1 0 0 0,0 0 0 0 0,0-1 0 0 0,0 1 0 0 0,0-1 0 0 0,-1-4 0 0 0,0-1 0 0 0,1 1 0 0 0,0-1 0 0 0,0 1 0 0 0,0-1 0 0 0,0 1 0 0 0,1-1 0 0 0,0 1 0 0 0,0-1 0 0 0,1 1 0 0 0,0 0 0 0 0,0 0 0 0 0,0-1 0 0 0,0 1 0 0 0,1 1 0 0 0,-1-1 0 0 0,1 0 0 0 0,1 1 0 0 0,4-7 0 0 0,15-16 0 0 0,-17 20 0 0 0,0-1 0 0 0,0 1 0 0 0,0 1 0 0 0,1-1 0 0 0,0 1 0 0 0,0 1 0 0 0,12-8 0 0 0,-2 2 0 0 0,-13 8 0 0 0,0 0 0 0 0,0 1 0 0 0,0-1 0 0 0,9-2 0 0 0,5-2 0 0 0,-13 5 0 0 0,-1 0 0 0 0,1 0 0 0 0,0 1 0 0 0,-1-1 0 0 0,1 1 0 0 0,0 1 0 0 0,7-2 0 0 0,-10 2 0 0 0,-1 0 0 0 0,0 0 0 0 0,1 0 0 0 0,-1 0 0 0 0,0 1 0 0 0,0-1 0 0 0,1 0 0 0 0,-1 1 0 0 0,0-1 0 0 0,0 0 0 0 0,1 1 0 0 0,-1-1 0 0 0,0 1 0 0 0,0 0 0 0 0,0-1 0 0 0,0 1 0 0 0,0 0 0 0 0,0 0 0 0 0,0 0 0 0 0,0 0 0 0 0,0 0 0 0 0,0 0 0 0 0,-1 0 0 0 0,1 0 0 0 0,0 0 0 0 0,0 1 0 0 0,1 2 0 0 0,1 0 0 0 0,-1 0 0 0 0,0 0 0 0 0,0 1 0 0 0,-1-1 0 0 0,1 1 0 0 0,-1-1 0 0 0,0 1 0 0 0,0-1 0 0 0,-1 1 0 0 0,1 6 0 0 0,-1-6 0 0 0,1 0 0 0 0,-1 1 0 0 0,0-1 0 0 0,-1 1 0 0 0,-1 7 0 0 0,0-2 0 0 0,1 0 0 0 0,0-3 0 0 0,0 1 0 0 0,-1-1 0 0 0,0 1 0 0 0,-6 14 0 0 0,8-32-1719 0 0,4-11-765 0 0,0 5 951 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5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11975 0 0,'0'0'267'0'0,"4"-8"768"0"0,14-55 462 0 0,-4 13 1904 0 0,10-44 1213 0 0,-10 27-3812 0 0,-14 54 1158 0 0,2 14-1945 0 0,-1 5-10 0 0,1 11-8 0 0,-2-15 2 0 0,2 40 1025 0 0,-6 68 0 0 0,-8-34-1024 0 0,2-20 0 0 0,6-35 0 0 0,-12 39 0 0 0,5-24 0 0 0,9-28 0 0 0,2 2 0 0 0,-2-1 0 0 0,2-1 0 0 0,6-3 0 0 0,4-2 0 0 0,0-2 0 0 0,0-1 0 0 0,0 0 0 0 0,-1 0 0 0 0,1-1 0 0 0,0-1 0 0 0,-1 1 0 0 0,14-5 0 0 0,1 1 0 0 0,8 3 0 0 0,-26 2 0 0 0,14-5 0 0 0,-9 2 0 0 0,-1 2 0 0 0,-1-1-64 0 0,-7 2-273 0 0,-2 0-138 0 0,0 0-33 0 0,2 0 65 0 0,5-1 154 0 0,-5 0-452 0 0,-2 1-230 0 0,0 0-42 0 0,0 0-78 0 0,0 0-286 0 0,-5-4-1658 0 0,-3-1 1499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5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13823 0 0,'0'0'315'0'0,"0"0"45"0"0,0 0 21 0 0,0 0-49 0 0,1-1-220 0 0,11-25 1332 0 0,-12 25-864 0 0,3-7 1276 0 0,1 0-836 0 0,-3 7-65 0 0,0-1-290 0 0,0-1-318 0 0,-1 2-274 0 0,1-1 0 0 0,-1 1 0 0 0,0 0 0 0 0,1 0-1 0 0,-1 0 1 0 0,1 0 0 0 0,0 0 0 0 0,-1 0 0 0 0,1 0 0 0 0,0 0 0 0 0,0 0 0 0 0,0 0-1 0 0,0 0 1 0 0,-1 0 0 0 0,1 1 0 0 0,0-1 0 0 0,2-1 0 0 0,1-1 116 0 0,1 0 1 0 0,0 0-1 0 0,0 1 1 0 0,0-1-1 0 0,0 1 0 0 0,0 0 1 0 0,0 1-1 0 0,1-1 1 0 0,-1 1-1 0 0,1 0 0 0 0,-1 0 1 0 0,1 1-1 0 0,-1-1 1 0 0,1 1-1 0 0,-1 0 1 0 0,1 1-1 0 0,5 1 0 0 0,-1-2 350 0 0,49 7-374 0 0,-45-6-149 0 0,-11 1-28 0 0,20 2-56 0 0,-21-4-269 0 0,-2 0 268 0 0,0 0 0 0 0,1 0 0 0 0,-1 0 0 0 0,0 0 0 0 0,1-1 0 0 0,-1 1 0 0 0,0 0 0 0 0,1 0 0 0 0,-1-1 0 0 0,0 1 0 0 0,1 0 0 0 0,-1-1 0 0 0,0 1 1 0 0,1 0-1 0 0,-1 0 0 0 0,0-1 0 0 0,0 1 0 0 0,0-1 0 0 0,1 1 0 0 0,-1 0 0 0 0,0-1 0 0 0,0 1 0 0 0,0 0 0 0 0,0-1 0 0 0,0 1 0 0 0,0-1 0 0 0,0 1 0 0 0,0-1 0 0 0,0 1 0 0 0,0 0 0 0 0,0-1 1 0 0,0 1-1 0 0,0-1 0 0 0,1-16-3959 0 0,-2 11 1447 0 0,-2-1-4241 0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5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71 10135 0 0,'0'0'464'0'0,"0"0"-9"0"0,0 0-155 0 0,0 0 443 0 0,-4-3 797 0 0,3 1 5166 0 0,2 1-6582 0 0,0 0 0 0 0,0-1 1 0 0,-1 1-1 0 0,1 0 0 0 0,0-1 0 0 0,0 1 0 0 0,0 0 0 0 0,0 0 0 0 0,1 0 1 0 0,-1 0-1 0 0,0 0 0 0 0,0 0 0 0 0,1 0 0 0 0,-1 1 0 0 0,0-1 0 0 0,1 0 1 0 0,-1 1-1 0 0,1-1 0 0 0,-1 1 0 0 0,1-1 0 0 0,1 1 0 0 0,41-8 1315 0 0,-35 6-1001 0 0,133-11 1965 0 0,-95 10-2142 0 0,-15 0-261 0 0,-13 0-133 0 0,-17 3-563 0 0,-5-7-2770 0 0,-1 0-5063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5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254 125 10135 0 0,'-13'-5'231'0'0,"10"4"29"0"0,3 1 19 0 0,-2-8 16 0 0,2 8-262 0 0,0-1 0 0 0,0 1 0 0 0,-1 0 1 0 0,1-1-1 0 0,0 1 0 0 0,0-1 0 0 0,0 1 0 0 0,0 0 0 0 0,0-1 0 0 0,0 1 0 0 0,0-1 1 0 0,0 1-1 0 0,0-1 0 0 0,0 1 0 0 0,0-1 0 0 0,0 1 0 0 0,0 0 0 0 0,0-1 0 0 0,0 1 1 0 0,0-1-1 0 0,0 1 0 0 0,1-1 0 0 0,-1 1 0 0 0,0 0 0 0 0,0-1 0 0 0,0 1 0 0 0,1 0 1 0 0,-1-1-1 0 0,6-8 1514 0 0,-4 7-1180 0 0,-1 1 0 0 0,0-1 1 0 0,0 0-1 0 0,0 0 0 0 0,0 1 1 0 0,0-1-1 0 0,0 0 1 0 0,1-4-1 0 0,-2 5-325 0 0,0 0-1 0 0,0 0 1 0 0,0 0-1 0 0,0 0 1 0 0,0 0 0 0 0,0 0-1 0 0,0 0 1 0 0,0 0 0 0 0,1 0-1 0 0,-1 0 1 0 0,0 0 0 0 0,1 0-1 0 0,-1 0 1 0 0,1 0-1 0 0,-1 0 1 0 0,1 0 0 0 0,-1 0-1 0 0,1 0 1 0 0,-1 0 0 0 0,1 1-1 0 0,0-1 1 0 0,0 0-1 0 0,-1 0 1 0 0,1 1 0 0 0,0-1-1 0 0,0 1 1 0 0,0-1 0 0 0,0 1-1 0 0,0-1 1 0 0,1 0 0 0 0,-2 1 71 0 0,1 0-1 0 0,-1-1 1 0 0,1 1 0 0 0,-1-1 0 0 0,1 1 0 0 0,-1-1 0 0 0,0 1 0 0 0,1-1 0 0 0,-1 1 0 0 0,0-1 0 0 0,1 1 0 0 0,-1-1 0 0 0,0 1 0 0 0,0-1 0 0 0,0 1 0 0 0,1-1 0 0 0,-1 0 0 0 0,0 1 0 0 0,0-1 0 0 0,0 0 0 0 0,0 0-80 0 0,0 0 0 0 0,-1 0 1 0 0,1 0-1 0 0,0 0 0 0 0,-1 1 1 0 0,1-1-1 0 0,-1 0 0 0 0,1 0 1 0 0,0 1-1 0 0,-1-1 0 0 0,0 0 1 0 0,1 1-1 0 0,-1-1 0 0 0,1 0 1 0 0,-1 1-1 0 0,0-1 0 0 0,1 1 1 0 0,-1-1-1 0 0,0 1 0 0 0,0-1 1 0 0,0 1-1 0 0,1 0 0 0 0,-1-1 1 0 0,0 1-1 0 0,-1-1 0 0 0,1 1 338 0 0,0-1 117 0 0,-2-1-421 0 0,0 0 1 0 0,0 1-1 0 0,1-1 1 0 0,-1 1-1 0 0,0 0 1 0 0,0 0-1 0 0,0 0 1 0 0,0 0-1 0 0,0 1 1 0 0,-1-1 0 0 0,1 1-1 0 0,0-1 1 0 0,0 1-1 0 0,0 0 1 0 0,0 1-1 0 0,0-1 1 0 0,-7 2-1 0 0,-6 1-100 0 0,1 2 1 0 0,-26 10-1 0 0,24-7 33 0 0,11-3 0 0 0,8 3 0 0 0,-1 1 0 0 0,-3 0 0 0 0,0 1 579 0 0,1 0-1 0 0,-2 15 1 0 0,3-18-267 0 0,-1-5-312 0 0,1 1 0 0 0,0 0 0 0 0,-1-1 0 0 0,1 1 0 0 0,0-1 0 0 0,0 1 0 0 0,1-1 0 0 0,0 5 0 0 0,-1-6 0 0 0,0 0 0 0 0,1 0 0 0 0,-1 1 0 0 0,0-1 0 0 0,0 0 0 0 0,0 0 0 0 0,0 0 0 0 0,0 0 0 0 0,0 0 0 0 0,0 0 0 0 0,-1 1 0 0 0,0 4 0 0 0,1 0 0 0 0,-1-1 0 0 0,1 1 0 0 0,1-1 0 0 0,1 12 0 0 0,0 11 0 0 0,-2-5 0 0 0,1 1 0 0 0,4 28 0 0 0,-3-37 0 0 0,0 28 0 0 0,-2-29 0 0 0,1-1 0 0 0,4 26 0 0 0,0 2 0 0 0,-5-30 0 0 0,2-1 0 0 0,1 13 0 0 0,-1-17 0 0 0,-2 1 0 0 0,1-1 0 0 0,-1 12 0 0 0,0-11 0 0 0,0 0 0 0 0,1 0 0 0 0,0 8 0 0 0,0-9 0 0 0,0 0 0 0 0,-1 1 0 0 0,0-1 0 0 0,0 0 0 0 0,-1 1 0 0 0,-1 8 0 0 0,0-7 0 0 0,1 0 0 0 0,0 16 0 0 0,2-10 0 0 0,-2-1 0 0 0,0 1 0 0 0,0-1 0 0 0,-7 27 0 0 0,6-27 0 0 0,-1 26 0 0 0,2-29 0 0 0,1 1 0 0 0,-2-1 0 0 0,1 0 0 0 0,-6 18 0 0 0,5-21 0 0 0,0 0 0 0 0,1 1 0 0 0,0-1 0 0 0,0 11 0 0 0,0-10 0 0 0,0 0 0 0 0,0 0 0 0 0,-3 12 0 0 0,-6 37 0 0 0,8-46 0 0 0,0 0 0 0 0,1 0 0 0 0,0 14 0 0 0,-2 21 0 0 0,1-11 0 0 0,2-27 0 0 0,0 1 0 0 0,-1-1 0 0 0,1 0 0 0 0,-2 0 0 0 0,1 0 0 0 0,-4 10 0 0 0,-35 138 0 0 0,38-146 0 0 0,0-4 0 0 0,1 0 0 0 0,0 1 0 0 0,0-1 0 0 0,1 0 0 0 0,-1 9 0 0 0,2-11 0 0 0,-1-2 0 0 0,0 0 0 0 0,0 0 0 0 0,0 0 0 0 0,0 1 0 0 0,0-1 0 0 0,-1 0 0 0 0,1 0 0 0 0,-1 2 0 0 0,-4 20 0 0 0,3-17 0 0 0,4 2 0 0 0,2-2 0 0 0,1-1 0 0 0,-4-5 0 0 0,-1 0 0 0 0,1-1 0 0 0,-1 1 0 0 0,1-1 0 0 0,0 1 0 0 0,-1-1 0 0 0,1 1 0 0 0,0-1 0 0 0,0 0 0 0 0,-1 1 0 0 0,1-1 0 0 0,0 0 0 0 0,0 1 0 0 0,-1-1 0 0 0,1 0 0 0 0,0 0 0 0 0,0 0 0 0 0,0 0 0 0 0,0 0 0 0 0,1 0 0 0 0,0 0 0 0 0,8 0 0 0 0,10-5 0 0 0,-17 4 0 0 0,0-1 0 0 0,0 1 0 0 0,0 0 0 0 0,0 1 0 0 0,1-1 0 0 0,-1 0 0 0 0,5 1 0 0 0,0-2 72 0 0,-6 2 299 0 0,-2 0 117 0 0,0 0 21 0 0,1 0-66 0 0,6 3-294 0 0,-4 5-133 0 0,-3-7-242 0 0,0 0 0 0 0,0 0 0 0 0,-1 1 0 0 0,1-1 0 0 0,0 0 0 0 0,-1 0 0 0 0,1 0 0 0 0,-1 0 0 0 0,0 0 0 0 0,1 0 0 0 0,-1 0 0 0 0,0 0 0 0 0,1 0 0 0 0,-1 0 0 0 0,0 0 0 0 0,0-1 0 0 0,0 1-1 0 0,-1 1 1 0 0,-3 2-8303 0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5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57 100 8287 0 0,'8'4'191'0'0,"-7"-4"26"0"0,-1 0 9 0 0,0 0 110 0 0,0 0 444 0 0,0 0 196 0 0,0 0 42 0 0,0 0-63 0 0,0 0-290 0 0,0 0-121 0 0,0 0-28 0 0,0 0-4 0 0,0 0 0 0 0,0 0 0 0 0,0 0 0 0 0,-1-3 207 0 0,0 3-668 0 0,1 0 0 0 0,0 0 1 0 0,0 0-1 0 0,0 0 0 0 0,0 0 0 0 0,-1 0 0 0 0,1-1 0 0 0,0 1 0 0 0,0 0 1 0 0,0 0-1 0 0,0 0 0 0 0,0 0 0 0 0,0-1 0 0 0,0 1 0 0 0,0 0 0 0 0,-1 0 1 0 0,1 0-1 0 0,0-1 0 0 0,0 1 0 0 0,0 0 0 0 0,0 0 0 0 0,0 0 0 0 0,0-1 1 0 0,0 1-1 0 0,0 0 0 0 0,0 0 0 0 0,0 0 0 0 0,0-1 0 0 0,0 1 0 0 0,0 0 0 0 0,0 0 1 0 0,1 0-1 0 0,-1 0 0 0 0,0-1 0 0 0,0 1 0 0 0,2-2 91 0 0,-1 0-1 0 0,0 0 0 0 0,1-1 1 0 0,-1 1-1 0 0,0 0 1 0 0,0 0-1 0 0,0-1 1 0 0,0 1-1 0 0,-1-1 0 0 0,1 1 1 0 0,-1-1-1 0 0,1 1 1 0 0,-1-6-1 0 0,1 4-34 0 0,0-1 0 0 0,1 1 0 0 0,0-1-1 0 0,-1 1 1 0 0,1 0 0 0 0,5-8 0 0 0,-3 6 757 0 0,6-6-200 0 0,-9 11-277 0 0,-1 1 101 0 0,0 0 21 0 0,0 0-66 0 0,-1 1-294 0 0,-4 2-133 0 0,5-3-16 0 0,-1 1 0 0 0,1-1 0 0 0,-1 0 0 0 0,1 0 0 0 0,-1 1 0 0 0,1-1 0 0 0,-1 0 0 0 0,1 1 0 0 0,-1-1 0 0 0,1 0 0 0 0,0 1 0 0 0,-1-1 0 0 0,1 1 0 0 0,0-1 0 0 0,-1 1 0 0 0,1-1 0 0 0,0 0 0 0 0,0 1 0 0 0,-1-1 0 0 0,1 1 0 0 0,0 0 0 0 0,0-1 0 0 0,0 1 0 0 0,0-1 0 0 0,0 1 0 0 0,0-1 0 0 0,-1 1 0 0 0,1-1 0 0 0,1 1 0 0 0,-1 1 0 0 0,-2 1 0 0 0,1 0 0 0 0,0-1 0 0 0,-1 1 0 0 0,1 0 0 0 0,-1-1 0 0 0,0 0 0 0 0,-4 5 0 0 0,4-5 0 0 0,0 0 0 0 0,0 0 0 0 0,1 0 0 0 0,-1 0 0 0 0,1 0 0 0 0,-1 0 0 0 0,1 0 0 0 0,0 1 0 0 0,0-1 0 0 0,0 0 0 0 0,-1 4 0 0 0,1-2 0 0 0,0 0 0 0 0,-1 0 0 0 0,1 0 0 0 0,-5 7 0 0 0,3-6 0 0 0,1-1 0 0 0,0 0 0 0 0,1 0 0 0 0,-3 7 0 0 0,-12 50 0 0 0,10-41 0 0 0,-1 4 0 0 0,1 16 0 0 0,6-40 0 0 0,0 1 0 0 0,0-1 0 0 0,0 0 0 0 0,0 1 0 0 0,0-1 0 0 0,0 1 0 0 0,0-1 0 0 0,0 1 0 0 0,0-1 0 0 0,0 1 0 0 0,1-1 0 0 0,-1 0 0 0 0,0 1 0 0 0,0-1 0 0 0,0 1 0 0 0,0-1 0 0 0,1 0 0 0 0,-1 1 0 0 0,0-1 0 0 0,0 1 0 0 0,1-1 0 0 0,-1 0 0 0 0,0 0 0 0 0,1 1 0 0 0,-1-1 0 0 0,0 0 0 0 0,1 1 0 0 0,-1-1 0 0 0,1 0 0 0 0,-1 0 0 0 0,0 0 0 0 0,1 1 0 0 0,-1-1 0 0 0,1 0 0 0 0,-1 0 0 0 0,1 0 0 0 0,-1 0 0 0 0,1 0 0 0 0,0 0 0 0 0,1 2 0 0 0,1-1 0 0 0,-1 0 0 0 0,1 0 0 0 0,0 0 0 0 0,-1-1 0 0 0,1 1 0 0 0,0-1 0 0 0,0 1 0 0 0,0-1 0 0 0,0 0 0 0 0,-1 0 0 0 0,1 0 0 0 0,0 0 0 0 0,0-1 0 0 0,0 1 0 0 0,-1-1 0 0 0,1 0 0 0 0,0 0 0 0 0,5-2 0 0 0,5-1 0 0 0,4-1-647 0 0,-1-1-1 0 0,21-11 1 0 0,-12 6-1068 0 0,-14 4-3802 0 0,-1-2-1565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14023 0 0,'0'0'639'0'0,"0"0"-10"0"0,0 0-263 0 0,0 0 374 0 0,2 1 204 0 0,4 3-431 0 0,0-1 0 0 0,0-1 1 0 0,1 1-1 0 0,-1-1 0 0 0,1 0 1 0 0,-1-1-1 0 0,1 0 0 0 0,0 0 1 0 0,0 0-1 0 0,-1-1 0 0 0,13 0 0 0 0,91-8 1974 0 0,-25 0-2482 0 0,-11 6-3357 0 0,-74 0-2369 0 0,2-5-1583 0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5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19351 0 0,'0'0'439'0'0,"0"0"62"0"0,2 0 33 0 0,1-1-374 0 0,13-7 309 0 0,-4 1 187 0 0,0 1 1 0 0,22-7-1 0 0,-33 12-144 0 0,-1 1 0 0 0,7-1 18 0 0,-5 0-465 0 0,0 0 1 0 0,0 0-1 0 0,0 1 1 0 0,0-1 0 0 0,1 1-1 0 0,-1 0 1 0 0,0-1-1 0 0,3 1 1 0 0,-5 0-66 0 0,0 0 0 0 0,0 0 0 0 0,0 0 0 0 0,1 0 0 0 0,-1 0 0 0 0,0 0 0 0 0,0 0 0 0 0,0 0 0 0 0,1 0 0 0 0,-1 0 0 0 0,0 0 0 0 0,0 0 0 0 0,0 0 0 0 0,1 0 0 0 0,-1 0 0 0 0,0 0 0 0 0,0 0 0 0 0,0 0 0 0 0,1 0 0 0 0,-1 0 0 0 0,0 0 0 0 0,0 0 0 0 0,0 0 0 0 0,1 0 0 0 0,-1 0 0 0 0,0 0 0 0 0,0 1 0 0 0,0-1 0 0 0,0 0 0 0 0,1 0 0 0 0,-1 0 0 0 0,0 0 0 0 0,0 0 0 0 0,0 1 0 0 0,0-1 0 0 0,0 0 0 0 0,0 0 0 0 0,1 0 0 0 0,-1 1 0 0 0,0-1 0 0 0,0 0 0 0 0,0 0 0 0 0,0 0 0 0 0,0 1 0 0 0,0-1 0 0 0,0 0 0 0 0,0 0 0 0 0,0 0 0 0 0,0 1 0 0 0,0-1 0 0 0,0 0 0 0 0,0 0 0 0 0,0 0 0 0 0,0 1 0 0 0,0-1 0 0 0,0 0 0 0 0,0 0 0 0 0,0 0 0 0 0,-1 1 0 0 0,1-1 0 0 0,0 0 0 0 0,0 0 0 0 0,0 0 0 0 0,0 1 0 0 0,-6 7 0 0 0,-6 6 0 0 0,0 0 0 0 0,-15 13 0 0 0,12-11 0 0 0,-7 8 0 0 0,21-23 0 0 0,1-1 0 0 0,0 1 0 0 0,-1-1 0 0 0,1 1 0 0 0,0 0 0 0 0,0-1 0 0 0,-1 1 0 0 0,1-1 0 0 0,0 1 0 0 0,0-1 0 0 0,0 1 0 0 0,0 0 0 0 0,0-1 0 0 0,0 1 0 0 0,0-1 0 0 0,0 1 0 0 0,0 0 0 0 0,0-1 0 0 0,0 1 0 0 0,0-1 0 0 0,0 1 0 0 0,1-1 0 0 0,-1 1 0 0 0,0 0 0 0 0,0-1 0 0 0,1 1 0 0 0,-1-1 0 0 0,0 1 0 0 0,1-1 0 0 0,-1 0 0 0 0,0 1 0 0 0,1-1 0 0 0,-1 1 0 0 0,1-1 0 0 0,-1 1 0 0 0,1-1 0 0 0,-1 0 0 0 0,1 1 0 0 0,-1-1 0 0 0,1 0 0 0 0,-1 0 0 0 0,2 1 0 0 0,-1-1 0 0 0,2 2-81 0 0,1 0 1 0 0,-1 0-1 0 0,1 0 0 0 0,-1-1 1 0 0,1 0-1 0 0,0 1 0 0 0,-1-2 1 0 0,1 1-1 0 0,0 0 0 0 0,0-1 1 0 0,0 1-1 0 0,0-1 0 0 0,0 0 1 0 0,-1-1-1 0 0,1 1 0 0 0,7-2 0 0 0,0 0-379 0 0,0-1 0 0 0,0-1-1 0 0,0 0 1 0 0,14-7 0 0 0,2-4-3524 0 0,-14 8 1937 0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0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0-12 0 0,2 0 770 0 0,26 6 3271 0 0,-27-6-3538 0 0,-1 0-250 0 0,0 0-49 0 0,11 5 501 0 0,24 11 511 0 0,-35-15-1455 0 0,1 0 0 0 0,-1 0 0 0 0,0 0 0 0 0,1 0 1 0 0,-1 0-1 0 0,0 0 0 0 0,0 0 0 0 0,1 0 0 0 0,-1 0 0 0 0,0 1 0 0 0,0-1 0 0 0,0 0 0 0 0,0 0 0 0 0,-1 0 0 0 0,1 1 0 0 0,0 1 158 0 0,1 4-136 0 0,1-1-1 0 0,0 1 1 0 0,1-1 0 0 0,-1 0-1 0 0,5 7 1 0 0,-6-13-103 0 0,-1 1 0 0 0,0-1 0 0 0,0 1 0 0 0,0-1 0 0 0,1 0 0 0 0,-1 1 0 0 0,0-1 0 0 0,0 1 0 0 0,0-1 0 0 0,0 1 0 0 0,0-1 0 0 0,0 1 0 0 0,0-1 0 0 0,0 1 0 0 0,0-1 0 0 0,0 1 0 0 0,0-1 0 0 0,0 1 0 0 0,0-1 0 0 0,0 0 0 0 0,0 1 0 0 0,-1-1 0 0 0,1 1 0 0 0,0-1 0 0 0,0 1 0 0 0,0-1 0 0 0,-1 0 0 0 0,1 1 0 0 0,0-1 0 0 0,-1 0 0 0 0,1 1 0 0 0,0-1 0 0 0,-1 0 0 0 0,1 1 0 0 0,-2 0 0 0 0,1 1 0 0 0,0-1 0 0 0,0 1 0 0 0,0-1 0 0 0,0 1 0 0 0,0-1 0 0 0,1 1 0 0 0,-1-1 0 0 0,0 1 0 0 0,1 0 0 0 0,-1 0 0 0 0,1-1 0 0 0,0 1 0 0 0,-1 0 0 0 0,1 0 0 0 0,0-1 0 0 0,0 4 0 0 0,0-5-18 0 0,0 1-1 0 0,0 0 1 0 0,0-1-1 0 0,0 1 0 0 0,0 0 1 0 0,0 0-1 0 0,0-1 1 0 0,0 1-1 0 0,-1 0 1 0 0,1-1-1 0 0,0 1 1 0 0,0 0-1 0 0,-1-1 1 0 0,1 1-1 0 0,0-1 1 0 0,-1 1-1 0 0,1 0 1 0 0,-1-1-1 0 0,1 1 1 0 0,-1-1-1 0 0,1 1 1 0 0,-1-1-1 0 0,1 0 1 0 0,-1 1-1 0 0,1-1 0 0 0,-1 1 1 0 0,0-1-1 0 0,1 0 1 0 0,-1 0-1 0 0,0 1 1 0 0,1-1-1 0 0,-2 0 1 0 0,-2 2-247 0 0,3-1-233 0 0,-4 2 887 0 0,4-1-5609 0 0,1-2-2631 0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5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47 6447 0 0,'0'0'142'0'0,"0"0"22"0"0,0 0 13 0 0,8-1 263 0 0,-5 0 3201 0 0,18-12 9798 0 0,-55-4-12322 0 0,28 15-961 0 0,0 1 0 0 0,0-1 0 0 0,0 1 0 0 0,0 0 1 0 0,-9 0-1 0 0,-4 0 347 0 0,-26-3-221 0 0,-63 3 1 0 0,60 1-240 0 0,21 2-43 0 0,1 1 0 0 0,-47 11 0 0 0,56-10 0 0 0,1-1 0 0 0,-34 9 0 0 0,34-6 0 0 0,16-6 0 0 0,-1 0 0 0 0,1 0 0 0 0,0 0 0 0 0,0 0 0 0 0,-1 0 0 0 0,1 0 0 0 0,0 0 0 0 0,0 0 0 0 0,-1 1 0 0 0,1-1 0 0 0,0 0 0 0 0,0 0 0 0 0,-1 0 0 0 0,1 0 0 0 0,0 0 0 0 0,0 0 0 0 0,-1 1 0 0 0,1-1 0 0 0,0 0 0 0 0,0 0 0 0 0,0 0 0 0 0,-1 1 0 0 0,1-1 0 0 0,0 0 0 0 0,0 0 0 0 0,0 0 0 0 0,0 1 0 0 0,0-1 0 0 0,0 0 0 0 0,-1 0 0 0 0,1 1 0 0 0,0-1 0 0 0,1 1 0 0 0,0 1 0 0 0,0-1 0 0 0,0 0 0 0 0,0 0 0 0 0,0-1 0 0 0,0 1 0 0 0,0 0 0 0 0,0 0 0 0 0,1 0 0 0 0,0 0 0 0 0,16 8 0 0 0,-1 0 0 0 0,1-2 0 0 0,31 9 0 0 0,-32-11 0 0 0,0 1 0 0 0,0 0 0 0 0,-1 2 0 0 0,25 13 0 0 0,-12-3 0 0 0,-28-17 0 0 0,1 0 0 0 0,-1 0 0 0 0,0-1 0 0 0,0 1 0 0 0,0 0 0 0 0,0 0 0 0 0,0 0 0 0 0,0 0 0 0 0,-1 0 0 0 0,1 0 0 0 0,0 0 0 0 0,0 1 0 0 0,-1-1 0 0 0,1 0 0 0 0,-1 0 0 0 0,1 1 0 0 0,-1-1 0 0 0,1 0 0 0 0,-1 0 0 0 0,0 1 0 0 0,1-1 0 0 0,-1 1 0 0 0,0-1 0 0 0,0 0 0 0 0,0 1 0 0 0,0-1 0 0 0,-1 2 0 0 0,1 0 0 0 0,0 0 0 0 0,-1-1 0 0 0,1 1 0 0 0,-1 0 0 0 0,0-1 0 0 0,1 1 0 0 0,-1 0 0 0 0,0-1 0 0 0,-1 1 0 0 0,1-1 0 0 0,0 0 0 0 0,-1 1 0 0 0,1-1 0 0 0,-5 4 0 0 0,0 0 0 0 0,0 0 0 0 0,-1-1 0 0 0,-8 6 0 0 0,-17 13 0 0 0,-46 44 0 0 0,9-8 0 0 0,-54 54 0 0 0,110-98 0 0 0,8-9 0 0 0,4 0 0 0 0,1-6 0 0 0,2 4 0 0 0,10 1 0 0 0,-2-3 0 0 0,0-1 0 0 0,0-1 0 0 0,0 1 0 0 0,0-2 0 0 0,0 1 0 0 0,17-3 0 0 0,-22 2 0 0 0,101-9 0 0 0,-37 2 0 0 0,-45 4-11 0 0,-16 2 21 0 0,0 0 1 0 0,-1 0-1 0 0,1 1 1 0 0,0 0-1 0 0,-1 0 0 0 0,1 1 1 0 0,9 2-1 0 0,7 1 849 0 0,-23-4-350 0 0,-1 0-66 0 0,-1 1-294 0 0,-3 3-197 0 0,3-3-289 0 0,1-1-138 0 0,0 0-33 0 0,-5 2-2948 0 0,5-2 2432 0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0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17 288 11975 0 0,'0'0'267'0'0,"0"0"42"0"0,0 0 17 0 0,0 0-28 0 0,0 0-58 0 0,0 0 491 0 0,0 0 238 0 0,0 0 45 0 0,0 0-61 0 0,-3-11 772 0 0,1 7 663 0 0,0-2 2003 0 0,-2-4-4427 0 0,1-6 474 0 0,5 10 398 0 0,0 4-653 0 0,-2 1-144 0 0,0 0 1 0 0,0 0-1 0 0,0 0 0 0 0,0 0 1 0 0,0-1-1 0 0,0 1 0 0 0,0 0 0 0 0,-1 0 1 0 0,1 0-1 0 0,0 0 0 0 0,-1 0 1 0 0,1 0-1 0 0,-2-2 0 0 0,1-2 19 0 0,0 3 5 0 0,1 0 0 0 0,-1 0-1 0 0,1-1 1 0 0,0 1 0 0 0,0 0 0 0 0,0-1-1 0 0,0 1 1 0 0,1 0 0 0 0,-1-1 0 0 0,1 1-1 0 0,-1 0 1 0 0,1-1 0 0 0,0 1 0 0 0,0 0-1 0 0,1-2 1 0 0,1 0 108 0 0,0 0 1 0 0,0 0-1 0 0,0 1 0 0 0,1-1 1 0 0,6-5-1 0 0,-6 6-168 0 0,-1 0 0 0 0,0 0 0 0 0,-1-1-1 0 0,1 1 1 0 0,-1-1 0 0 0,4-6 0 0 0,-4 6-4 0 0,1-1 1 0 0,-1 1-1 0 0,1 0 0 0 0,0 0 1 0 0,5-5-1 0 0,25-19 1 0 0,-21 22 0 0 0,-12 6 0 0 0,0-1 0 0 0,1 1 0 0 0,-1 0 0 0 0,0 0 0 0 0,0-1 0 0 0,1 1 0 0 0,-1 0 0 0 0,1 0 0 0 0,-1 0 0 0 0,0-1 0 0 0,1 1 0 0 0,-1 0 0 0 0,1 0 0 0 0,-1 0 0 0 0,0 0 0 0 0,1 0 0 0 0,-1 0 0 0 0,1 0 0 0 0,-1 0 0 0 0,0 0 0 0 0,1 0 0 0 0,-1 0 0 0 0,1 0 0 0 0,-1 0 0 0 0,0 0 0 0 0,1 0 0 0 0,-1 0 0 0 0,1 1 0 0 0,-1-1 0 0 0,0 0 0 0 0,1 0 0 0 0,-1 0 0 0 0,0 1 0 0 0,1-1 0 0 0,-1 0 0 0 0,0 0 0 0 0,1 1 0 0 0,-1-1 0 0 0,0 0 0 0 0,0 1 0 0 0,1-1 0 0 0,-1 0 0 0 0,0 1 0 0 0,0-1 0 0 0,1 0 0 0 0,-1 1 0 0 0,0 0 0 0 0,0 0 0 0 0,13 11 0 0 0,-12-12 0 0 0,1 1 0 0 0,-1 0 0 0 0,0 0 0 0 0,0-1 0 0 0,0 1 0 0 0,0 0 0 0 0,0 0 0 0 0,-1 0 0 0 0,1 0 0 0 0,0 0 0 0 0,0 0 0 0 0,-1 0 0 0 0,1 0 0 0 0,0 0 0 0 0,-1 0 0 0 0,1 1 0 0 0,-1-1 0 0 0,0 0 0 0 0,1 0 0 0 0,-1 1 0 0 0,0-1 0 0 0,0 0 0 0 0,1 0 0 0 0,-1 1 0 0 0,0-1 0 0 0,0 0 0 0 0,-1 0 0 0 0,1 1 0 0 0,0 0 0 0 0,-6 30 0 0 0,6-28 0 0 0,0 1 0 0 0,-1-1 0 0 0,1 0 0 0 0,-1 0 0 0 0,0 1 0 0 0,-1-1 0 0 0,1 0 0 0 0,-1 0 0 0 0,1 0 0 0 0,-1 0 0 0 0,-4 5 0 0 0,-2 1 0 0 0,1-2 0 0 0,7-8 0 0 0,1-1 0 0 0,0 1 0 0 0,0-1 0 0 0,-1 0 0 0 0,1 1 0 0 0,0-1 0 0 0,-1 0 0 0 0,1 1 0 0 0,-1-1 0 0 0,1 0 0 0 0,-1 1 0 0 0,1-1 0 0 0,-1 0 0 0 0,0 0 0 0 0,1 0 0 0 0,-1 1 0 0 0,0-1 0 0 0,0 0 0 0 0,1 0 0 0 0,-1 0 0 0 0,0 0 0 0 0,0 0 0 0 0,0 0 0 0 0,0 1 0 0 0,0-1 0 0 0,0 0 0 0 0,-1-1 0 0 0,2 1 0 0 0,-1-1 0 0 0,0 1 0 0 0,0 0 0 0 0,1 0 0 0 0,-1-1 0 0 0,1 1 0 0 0,-1 0 0 0 0,1 0 0 0 0,-1 0 0 0 0,1 0 0 0 0,0 0 0 0 0,0 0 0 0 0,-1 0 0 0 0,1 0 0 0 0,0 0 0 0 0,0 0 0 0 0,0 0 0 0 0,0 0 0 0 0,0 0 0 0 0,2 0 0 0 0,-1 0 0 0 0,-1 0 0 0 0,0-1 0 0 0,1 1 0 0 0,-1 0 0 0 0,0 0 0 0 0,1-1 0 0 0,-1 1 0 0 0,0-1 0 0 0,0 1 0 0 0,1-3 0 0 0,1-16 0 0 0,-3 17 0 0 0,0 0 0 0 0,0 1 0 0 0,1-1 0 0 0,-1 0 0 0 0,1 1 0 0 0,0-1 0 0 0,1-2 0 0 0,1-1 0 0 0,1 0 0 0 0,0 0 0 0 0,0 0 0 0 0,0 1 0 0 0,1 0 0 0 0,0 0 0 0 0,0 0 0 0 0,0 0 0 0 0,1 1 0 0 0,6-4 0 0 0,-1 1 0 0 0,0 0 0 0 0,1 1 0 0 0,0 1 0 0 0,18-6 0 0 0,-28 10 0 0 0,0 0 0 0 0,0 1 0 0 0,0 0 0 0 0,0-1 0 0 0,1 1 0 0 0,-1 0 0 0 0,0 0 0 0 0,0 0 0 0 0,1 0 0 0 0,-1 1 0 0 0,0-1 0 0 0,0 0 0 0 0,0 1 0 0 0,0 0 0 0 0,1-1 0 0 0,-1 1 0 0 0,0 0 0 0 0,0 0 0 0 0,2 2 0 0 0,2 2 0 0 0,-1-1 0 0 0,0 1 0 0 0,0 0 0 0 0,8 10 0 0 0,5-1 0 0 0,-8-4 0 0 0,-10-6 0 0 0,-1-3 0 0 0,2 35-64 0 0,-1-35-273 0 0,0-1-138 0 0,-29 11-4898 0 0,28-11 3838 0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0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13823 0 0,'0'0'315'0'0,"0"0"45"0"0,-4-16 465 0 0,8 9-813 0 0,-4 6 32 0 0,1 1 0 0 0,-1 0-1 0 0,0-1 1 0 0,1 1-1 0 0,-1 0 1 0 0,1-1 0 0 0,-1 1-1 0 0,0 0 1 0 0,0-1-1 0 0,1 1 1 0 0,-1 0 0 0 0,0-1-1 0 0,1 1 1 0 0,-1-1 0 0 0,0 1-1 0 0,0-1 1 0 0,0 1-1 0 0,0-1 1 0 0,0 1 0 0 0,1-1-1 0 0,-1 1 1 0 0,0-1 0 0 0,0 1-1 0 0,0-1 1 0 0,0 1-1 0 0,0 0 1 0 0,0-1 0 0 0,-1 1-1 0 0,1-1 1 0 0,0 1 0 0 0,0-1-1 0 0,0 1 1 0 0,0-1-1 0 0,-1 1 1 0 0,1-1 0 0 0,0 1-1 0 0,0 0 1 0 0,-1-1 0 0 0,1 1-1 0 0,0-1 1 0 0,0 1-1 0 0,-1 0 1 0 0,1-1 0 0 0,-1 1-1 0 0,1 0 1 0 0,0-1-1 0 0,-1 1 1 0 0,1 0 0 0 0,-1 0-1 0 0,0-1 1 0 0,-1-1 573 0 0,1 1 405 0 0,1 1 2 0 0,0 0 0 0 0,0 0 0 0 0,0 0-69 0 0,0 0-290 0 0,0 0-121 0 0,0 0-28 0 0,0 0-72 0 0,2 1-289 0 0,0-1-137 0 0,-1 1 1 0 0,0-1-1 0 0,0 1 0 0 0,1-1 1 0 0,-1 1-1 0 0,0 0 1 0 0,0-1-1 0 0,0 1 0 0 0,0 0 1 0 0,0 0-1 0 0,0 0 1 0 0,0 0-1 0 0,0 0 0 0 0,0 0 1 0 0,-1 0-1 0 0,1 0 1 0 0,0 0-1 0 0,-1 0 0 0 0,1 1 1 0 0,-1-1-1 0 0,1 0 1 0 0,-1 0-1 0 0,1 1 0 0 0,-1 0 1 0 0,3 6 201 0 0,0 0 0 0 0,0 0 0 0 0,1-1 0 0 0,0 1 0 0 0,0-1 0 0 0,9 11 1 0 0,-8-10-157 0 0,64 83-64 0 0,1 1 0 0 0,-62-79 0 0 0,0-1 0 0 0,0 0 0 0 0,1 0 0 0 0,17 17 0 0 0,-20-22 0 0 0,-4-1-64 0 0,-2-4-273 0 0,0-2-138 0 0,-2-1 125 0 0,0 0 0 0 0,1 0 0 0 0,-1 0 0 0 0,0 0 0 0 0,0 0 0 0 0,1 0 1 0 0,-1 0-1 0 0,1-1 0 0 0,-1 1 0 0 0,-1-3 0 0 0,-5-3-2369 0 0,2-1-4789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0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29 15663 0 0,'0'0'356'0'0,"0"0"50"0"0,2-6 404 0 0,1-2-676 0 0,-3 7-25 0 0,1 1 1 0 0,-1-1-1 0 0,0 1 1 0 0,0-1-1 0 0,1 0 1 0 0,-1 1-1 0 0,0-1 1 0 0,0 0-1 0 0,0 1 1 0 0,0-1-1 0 0,0 0 1 0 0,0 0-1 0 0,0 1 1 0 0,0-1-1 0 0,0-1 1 0 0,-1 2 33 0 0,1 0 0 0 0,0 0 1 0 0,0 0-1 0 0,0-1 0 0 0,0 1 1 0 0,-1 0-1 0 0,1 0 0 0 0,0 0 1 0 0,0-1-1 0 0,0 1 0 0 0,-1 0 1 0 0,1 0-1 0 0,0 0 0 0 0,0 0 1 0 0,-1 0-1 0 0,1 0 0 0 0,0 0 1 0 0,0-1-1 0 0,-1 1 0 0 0,1 0 1 0 0,0 0-1 0 0,0 0 0 0 0,-1 0 1 0 0,1 0-1 0 0,0 0 0 0 0,-14 4 2911 0 0,13-4-3560 0 0,-3 3 524 0 0,0 0-1 0 0,0 0 0 0 0,1 0 1 0 0,-1 1-1 0 0,1-1 0 0 0,-1 1 1 0 0,1 0-1 0 0,0 0 1 0 0,-4 6-1 0 0,-4 6-19 0 0,-84 114 2 0 0,72-100 0 0 0,1 1 0 0 0,-31 58 0 0 0,41-67 0 0 0,-23 30 0 0 0,7-10 0 0 0,23-35 0 0 0,3-5 0 0 0,1 1 0 0 0,-1-1 0 0 0,0 1 0 0 0,1-1 0 0 0,0 1 0 0 0,0 0 0 0 0,0 0 0 0 0,0 0 0 0 0,0 0 0 0 0,-1 5 0 0 0,2-7-7 0 0,0-1 1 0 0,0 1-1 0 0,0-1 0 0 0,0 1 1 0 0,0-1-1 0 0,0 1 0 0 0,0-1 1 0 0,0 1-1 0 0,0-1 0 0 0,0 1 1 0 0,0-1-1 0 0,0 0 0 0 0,1 1 1 0 0,-1-1-1 0 0,0 1 0 0 0,0-1 1 0 0,0 1-1 0 0,1-1 0 0 0,0 1 1 0 0,0 0-96 0 0,0-1 1 0 0,1 1-1 0 0,-1-1 1 0 0,0 1-1 0 0,1-1 1 0 0,-1 0-1 0 0,0 0 1 0 0,1 0-1 0 0,-1 0 1 0 0,1 0-1 0 0,-1 0 1 0 0,1 0-1 0 0,-1 0 1 0 0,0 0-1 0 0,3-1 1 0 0,25-8-7316 0 0,-11 2 335 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0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33 110 17503 0 0,'0'0'399'0'0,"0"0"60"0"0,0 0 21 0 0,0 0-59 0 0,-1-1-276 0 0,1-1-28 0 0,-1 1 1 0 0,0 0-1 0 0,1 0 0 0 0,-1 0 0 0 0,1-1 1 0 0,-1 1-1 0 0,1 0 0 0 0,-1 0 0 0 0,1-1 1 0 0,0 1-1 0 0,0-2 0 0 0,3-3 1246 0 0,-1 4-1268 0 0,7-21 2009 0 0,-9 20-1870 0 0,1 0 1 0 0,0 0-1 0 0,1 0 1 0 0,-1 0 0 0 0,0 0-1 0 0,1 0 1 0 0,0 0-1 0 0,3-4 1 0 0,-4 5-125 0 0,6-7 755 0 0,-1-3-712 0 0,0 5-153 0 0,-12 13 592 0 0,5-5-515 0 0,0 1 0 0 0,0-1 0 0 0,0 0 0 0 0,0 1 1 0 0,1-1-1 0 0,-1 1 0 0 0,0-1 0 0 0,1 1 0 0 0,-1-1 0 0 0,0 3 0 0 0,0 0-24 0 0,0 0 0 0 0,-1 0 1 0 0,0 0-1 0 0,0 0 0 0 0,0 0 0 0 0,0-1 0 0 0,0 1 1 0 0,-5 4-1 0 0,4-3-21 0 0,-1 0 0 0 0,1 1 1 0 0,-4 7-1 0 0,1-1-32 0 0,2 1 0 0 0,-1 0 0 0 0,-2 18 0 0 0,7-21 0 0 0,3-1-64 0 0,-1-8-18 0 0,-1 0-1 0 0,1 1 1 0 0,-1-1-1 0 0,1 0 1 0 0,-1 0-1 0 0,1 0 1 0 0,0 0-1 0 0,0 0 1 0 0,0 0-1 0 0,-1-1 1 0 0,1 1-1 0 0,0-1 1 0 0,0 1-1 0 0,0-1 1 0 0,0 0 0 0 0,0 0-1 0 0,0 1 1 0 0,0-1-1 0 0,0-1 1 0 0,0 1-1 0 0,0 0 1 0 0,0 0-1 0 0,0-1 1 0 0,3 0-1 0 0,0-1-498 0 0,1 1 0 0 0,-1-1 1 0 0,1 0-1 0 0,-1 0 0 0 0,0-1 0 0 0,0 0 0 0 0,7-4 0 0 0,-5 0-2138 0 0,-2 1-4789 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0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44 15663 0 0,'-14'-6'719'0'0,"11"5"-20"0"0,2 0-449 0 0,-3-3-79 0 0,3 3 565 0 0,1 0-185 0 0,0 1 0 0 0,1-1 1 0 0,-1 1-1 0 0,0-1 0 0 0,1 1 0 0 0,-1-1 0 0 0,1 1 1 0 0,-1-1-1 0 0,1 1 0 0 0,-1-1 0 0 0,1 1 0 0 0,-1-1 1 0 0,1 1-1 0 0,-1 0 0 0 0,1-1 0 0 0,-1 1 1 0 0,1 0-1 0 0,1-1 0 0 0,4-2 385 0 0,67-11-920 0 0,-68 13-16 0 0,12-1 0 0 0,-1 1 0 0 0,0 1 0 0 0,1 0 0 0 0,-1 1 0 0 0,28 4 0 0 0,-44-5 0 0 0,1 0 0 0 0,0 0 0 0 0,-1 0 0 0 0,1 0 0 0 0,0 0 0 0 0,-1 0 0 0 0,1 1 0 0 0,0-1 0 0 0,-1 0 0 0 0,1 0 0 0 0,0 0 0 0 0,-1 1 0 0 0,1-1 0 0 0,-1 0 0 0 0,1 0 0 0 0,-1 1 0 0 0,1-1 0 0 0,0 1 0 0 0,-1-1 0 0 0,1 1 0 0 0,-1-1 0 0 0,1 1 0 0 0,0 1 0 0 0,0-1 0 0 0,0-1 0 0 0,-1 0 0 0 0,1 1 0 0 0,-1-1 0 0 0,0 1 0 0 0,1-1 0 0 0,-1 0 0 0 0,1 1 0 0 0,-1-1 0 0 0,1 1 0 0 0,-1 0 0 0 0,0-1 0 0 0,0 1 0 0 0,1-1 0 0 0,-1 1 0 0 0,0-1 0 0 0,0 1 0 0 0,1 0 0 0 0,-1-1 0 0 0,0 1 0 0 0,0 0 0 0 0,0-1 0 0 0,0 1 0 0 0,0-1 0 0 0,0 1 0 0 0,0 0 0 0 0,0-1 0 0 0,0 1 0 0 0,-1 0 0 0 0,1-1 0 0 0,0 1 0 0 0,0-1 0 0 0,0 1 0 0 0,-1 0 0 0 0,1-1 0 0 0,0 1 0 0 0,-1-1 0 0 0,0 1 0 0 0,1 1 0 0 0,-4 6 0 0 0,-1 0 0 0 0,1-1 0 0 0,-1 0 0 0 0,0 1 0 0 0,-1-2 0 0 0,1 1 0 0 0,-12 9 0 0 0,3-3 0 0 0,-1-1 0 0 0,-24 14 0 0 0,36-25 0 0 0,0 1 0 0 0,1 0 0 0 0,-1 0 0 0 0,1 0 0 0 0,-1 0 0 0 0,1 0 0 0 0,0 0 0 0 0,-1 1 0 0 0,1-1 0 0 0,0 1 0 0 0,1 0 0 0 0,-1-1 0 0 0,0 1 0 0 0,1 0 0 0 0,-2 5 0 0 0,2-7 0 0 0,0 1 0 0 0,0-1 0 0 0,1 1 0 0 0,-1-1 0 0 0,0 0 0 0 0,-1 0 0 0 0,1 0 0 0 0,0 0 0 0 0,0 0 0 0 0,0 0 0 0 0,-1 0 0 0 0,1 0 0 0 0,0 0 0 0 0,-1 0 0 0 0,1-1 0 0 0,-3 2 0 0 0,2-2 0 0 0,1 1 0 0 0,-1-1 0 0 0,0 1 0 0 0,1 0 0 0 0,0 0 0 0 0,-1 0 0 0 0,1 0 0 0 0,-1 0 0 0 0,1 0 0 0 0,0 0 0 0 0,0 0 0 0 0,0 1 0 0 0,0-1 0 0 0,0 0 0 0 0,-1 2 0 0 0,0 6 0 0 0,1-9 0 0 0,1 1 0 0 0,0-1 0 0 0,0 1 0 0 0,0 0 0 0 0,0-1 0 0 0,0 1 0 0 0,-1-1 0 0 0,1 1 0 0 0,0 0 0 0 0,0-1 0 0 0,1 1 0 0 0,-1-1 0 0 0,0 1 0 0 0,0 0 0 0 0,0-1 0 0 0,0 1 0 0 0,0-1 0 0 0,1 1 0 0 0,-1 0 0 0 0,0-1 0 0 0,0 1 0 0 0,1-1 0 0 0,-1 1 0 0 0,0-1 0 0 0,1 1 0 0 0,-1-1 0 0 0,1 1 0 0 0,-1-1 0 0 0,2 1 0 0 0,-1 0 0 0 0,2 2 0 0 0,0 0 0 0 0,0 0 0 0 0,0-1 0 0 0,0 1 0 0 0,1-1 0 0 0,-1 1 0 0 0,1-1 0 0 0,0-1 0 0 0,0 1 0 0 0,4 1 0 0 0,3 1 0 0 0,-1-1 0 0 0,20 2 0 0 0,-19-4 0 0 0,1-1 0 0 0,0 0 0 0 0,0-1 0 0 0,22-4 0 0 0,10-1 0 0 0,-37 6 6 0 0,-2-1 2 0 0,24-8-86 0 0,-27 9-259 0 0,-2 0-138 0 0,0 0-1216 0 0,0 0-4970 0 0,0 0-2127 0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0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96 6447 0 0,'0'0'142'0'0,"0"0"22"0"0,0 0 13 0 0,-2-1-20 0 0,-2-1-50 0 0,3 2 274 0 0,-15-8 3897 0 0,14 8-3057 0 0,0-1-1 0 0,0 0 0 0 0,0 1 1 0 0,0-1-1 0 0,0 1 0 0 0,0-1 1 0 0,0 1-1 0 0,0 0 1 0 0,0 0-1 0 0,0 0 0 0 0,-2 0 1 0 0,18-5-32 0 0,-13 4-818 0 0,3 0-169 0 0,0 0 0 0 0,0 0 0 0 0,0 1 0 0 0,0-1 0 0 0,7 1 0 0 0,5-2 191 0 0,-9 1-393 0 0,22-1 0 0 0,6 0 0 0 0,1-2 0 0 0,45-9 0 0 0,-64 9 0 0 0,-12 2 0 0 0,0 1 0 0 0,1 0 0 0 0,-1 0 0 0 0,0 1 0 0 0,1-1 0 0 0,5 1 0 0 0,8 1 0 0 0,-4-1 0 0 0,7 0 0 0 0,0-1 0 0 0,22-3 0 0 0,-31 2 0 0 0,-10 1 0 0 0,8-5 0 0 0,-6 2 72 0 0,-3 3 299 0 0,-2 1 117 0 0,0 0 21 0 0,0-1-66 0 0,-1 0-437 0 0,1 0 0 0 0,0 1 0 0 0,0-1 0 0 0,-1 0 0 0 0,1 1-1 0 0,0-1 1 0 0,-1 0 0 0 0,1 1 0 0 0,-1-1 0 0 0,1 1 0 0 0,0-1 0 0 0,-1 1 0 0 0,0-1 0 0 0,1 1 0 0 0,-1-1 0 0 0,1 1 0 0 0,-1 0 0 0 0,1-1 0 0 0,-1 1 0 0 0,0 0 0 0 0,1-1 0 0 0,-1 1 0 0 0,0 0 0 0 0,1 0 0 0 0,-1-1 0 0 0,0 1 0 0 0,-1 0 0 0 0,0 0-8 0 0,-5-3 2 0 0,7 3-8 0 0,-1-1 0 0 0,1 1 0 0 0,-1 0 0 0 0,1 0 0 0 0,-1 0 0 0 0,1-1 1 0 0,-1 1-1 0 0,0 0 0 0 0,1 0 0 0 0,-1 0 0 0 0,1 0 0 0 0,-1 0 0 0 0,0 0 0 0 0,1 0 0 0 0,-1 0 0 0 0,1 0 0 0 0,-1 1 0 0 0,0-1 1 0 0,1 0-1 0 0,-1 0 0 0 0,1 0 0 0 0,-1 1 0 0 0,1-1 0 0 0,-1 0 0 0 0,1 0 0 0 0,-1 1 0 0 0,-1 1-179 0 0,-96 26-8479 0 0,77-23 6109 0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2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34 10135 0 0,'-12'-4'464'0'0,"10"3"-9"0"0,8-5-278 0 0,-5 4 270 0 0,1 1 0 0 0,-1 0 0 0 0,0-1 0 0 0,1 0-1 0 0,-1 1 1 0 0,0-1 0 0 0,0 0 0 0 0,-1 1-1 0 0,2-4 1 0 0,-1 3 97 0 0,-1 2-28 0 0,0 0-4 0 0,0 0 0 0 0,-1 0-275 0 0,0 0-1 0 0,0-1 0 0 0,0 1 0 0 0,1 0 1 0 0,-1 0-1 0 0,0 0 0 0 0,0-1 1 0 0,0 1-1 0 0,0 0 0 0 0,0 0 1 0 0,0 0-1 0 0,-1 1 0 0 0,-1 0-57 0 0,-13 7 1063 0 0,-28 19 1 0 0,23-11-1243 0 0,8-6 0 0 0,-26 16 0 0 0,26-19 0 0 0,10-4 0 0 0,11-5 0 0 0,12-4 0 0 0,85-40 0 0 0,-78 34 0 0 0,4 0 0 0 0,-30 12 39 0 0,0 0 0 0 0,0-1 0 0 0,0 1-1 0 0,0 0 1 0 0,0 0 0 0 0,0-1 0 0 0,0 1 0 0 0,0 0 0 0 0,0 0-1 0 0,0 0 1 0 0,0 0 0 0 0,0 0 0 0 0,0 1 0 0 0,0-1 0 0 0,0 0-1 0 0,0 0 1 0 0,0 1 0 0 0,0-1 0 0 0,0 0 0 0 0,0 1-1 0 0,0-1 1 0 0,0 1 0 0 0,0-1 0 0 0,0 1 0 0 0,-1 0 0 0 0,1-1-1 0 0,0 1 1 0 0,0 0 0 0 0,-1 0 0 0 0,1-1 0 0 0,-1 1 0 0 0,1 0-1 0 0,0 2 1 0 0,1 0 81 0 0,1 1-94 0 0,0 0-1 0 0,-1 1 1 0 0,0-1-1 0 0,0 1 1 0 0,0 0-1 0 0,-1 0 1 0 0,1 0-1 0 0,-1 0 1 0 0,-1 0-1 0 0,1 0 1 0 0,0 0-1 0 0,-1 0 1 0 0,-1 6-1 0 0,0 9 84 0 0,-9 40-1 0 0,2-20-74 0 0,1-7-34 0 0,-1 1 0 0 0,-2-1 0 0 0,-1-1 0 0 0,-28 55 0 0 0,27-65 0 0 0,-1-1 0 0 0,0 0 0 0 0,-2 0 0 0 0,-1-1 0 0 0,0-1 0 0 0,-31 28 0 0 0,35-39 0 0 0,1 1 0 0 0,-2-2 0 0 0,1 1 0 0 0,-1-2 0 0 0,-16 7 0 0 0,14-6 0 0 0,13-5 0 0 0,1-2 0 0 0,1 1 0 0 0,-1-1 0 0 0,1 0 0 0 0,-1 1 0 0 0,0-1 0 0 0,1 0 0 0 0,-1 0 0 0 0,0 1 0 0 0,1-1 0 0 0,-1 0 0 0 0,1 0 0 0 0,-1 0 0 0 0,0 0 0 0 0,1 0 0 0 0,-1 0 0 0 0,0 0 0 0 0,1 0 0 0 0,-1 0 0 0 0,0 0 0 0 0,-1 0 0 0 0,1 0 0 0 0,-1 0 0 0 0,0 0 0 0 0,0 0 0 0 0,1-1 0 0 0,-1 1 0 0 0,0 0 0 0 0,1-1 0 0 0,-1 1 0 0 0,0-1 0 0 0,1 1 0 0 0,-1-1 0 0 0,1 0 0 0 0,-1 0 0 0 0,1 1 0 0 0,-3-3 0 0 0,3 2 0 0 0,0 0 0 0 0,1 0 0 0 0,-1 0 0 0 0,0 0 0 0 0,0-1 0 0 0,1 1 0 0 0,-1 0 0 0 0,1 0 0 0 0,-1 0 0 0 0,1-1 0 0 0,0 1 0 0 0,-1 0 0 0 0,1-1 0 0 0,0 1 0 0 0,0-3 0 0 0,0-3 0 0 0,1-1 0 0 0,0 1 0 0 0,1 0 0 0 0,-1 0 0 0 0,6-13 0 0 0,-2 4 0 0 0,-5 13 0 0 0,0 2 0 0 0,0 1 0 0 0,0-1 0 0 0,0 0 0 0 0,0 1 0 0 0,0-1 0 0 0,1 0 0 0 0,-1 1 0 0 0,0-1 0 0 0,0 0 0 0 0,0 1 0 0 0,1-1 0 0 0,-1 1 0 0 0,0-1 0 0 0,1 1 0 0 0,-1-1 0 0 0,0 0 0 0 0,1 1 0 0 0,-1-1 0 0 0,1 1 0 0 0,0-1 0 0 0,0 0 17 0 0,0-1-1 0 0,0 1 1 0 0,0 0-1 0 0,0 0 1 0 0,0 0 0 0 0,1 0-1 0 0,-1 1 1 0 0,0-1-1 0 0,1 0 1 0 0,-1 0 0 0 0,0 1-1 0 0,1-1 1 0 0,-1 1-1 0 0,1-1 1 0 0,-1 1 0 0 0,1 0-1 0 0,-1 0 1 0 0,1-1-1 0 0,-1 1 1 0 0,1 0 0 0 0,-1 0-1 0 0,1 0 1 0 0,0 1-1 0 0,-1-1 1 0 0,1 0-1 0 0,-1 1 1 0 0,0-1 0 0 0,1 1-1 0 0,-1-1 1 0 0,3 2-1 0 0,5 2 191 0 0,1 0 0 0 0,-1 1-1 0 0,12 9 1 0 0,-15-10-107 0 0,8 5 106 0 0,18 19-1 0 0,-24-21-245 0 0,0 0 0 0 0,0 0 1 0 0,1-1-1 0 0,0 0 0 0 0,18 10 0 0 0,-25-16-410 0 0,15-1-641 0 0,-14 0 966 0 0,-1 1-1 0 0,0 0 1 0 0,0-1 0 0 0,1 0-1 0 0,-1 1 1 0 0,0-1-1 0 0,0 0 1 0 0,1 0 0 0 0,-1 0-1 0 0,0 0 1 0 0,0-1 0 0 0,0 1-1 0 0,-1-1 1 0 0,1 1-1 0 0,0-1 1 0 0,0 1 0 0 0,-1-1-1 0 0,1 0 1 0 0,-1 0-1 0 0,2-3 1 0 0,8-8-7564 0 0,-4 6 1051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10591 0 0,'0'0'819'0'0,"0"0"-306"0"0,0 0 698 0 0,0 0 360 0 0,0 0 77 0 0,0 0-80 0 0,0 0-395 0 0,1 2-169 0 0,-1 13-278 0 0,-1 0 0 0 0,0 0 0 0 0,0 0 0 0 0,-2 0 0 0 0,0 0 1 0 0,-6 17-1 0 0,1 2-401 0 0,-18 55-80 0 0,22-74-271 0 0,-14 28 0 0 0,13-33-610 0 0,1-1-1 0 0,0 1 1 0 0,0 0-1 0 0,1 0 1 0 0,-2 14 0 0 0,5-21-1302 0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2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56 213 11975 0 0,'0'0'267'0'0,"-8"5"666"0"0,1 0-742 0 0,-6 4 678 0 0,8-6 4095 0 0,4-3-4758 0 0,0 0 0 0 0,0 1 0 0 0,0-1-1 0 0,0 0 1 0 0,0 0 0 0 0,0 0 0 0 0,0 0-1 0 0,0 0 1 0 0,0 0 0 0 0,0-1 0 0 0,0 1 0 0 0,0 0-1 0 0,0 0 1 0 0,1-1 0 0 0,-1 1 0 0 0,0 0-1 0 0,-2-2 1 0 0,3 2 306 0 0,-3-10 1024 0 0,7-32 512 0 0,-4 39-2008 0 0,1 0 0 0 0,-1 1-1 0 0,1-1 1 0 0,0 1 0 0 0,0-1 0 0 0,0 1 0 0 0,1-1 0 0 0,-1 1-1 0 0,0 0 1 0 0,1 0 0 0 0,0-1 0 0 0,3-3 0 0 0,8-12 58 0 0,-6 0-98 0 0,-6 15 0 0 0,0 0 0 0 0,0 0 0 0 0,0 0 0 0 0,0 0 0 0 0,1 0 0 0 0,-1 0 0 0 0,1 1 0 0 0,2-4 0 0 0,8-5 0 0 0,0 0 0 0 0,1 1 0 0 0,0 1 0 0 0,0 0 0 0 0,18-8 0 0 0,-28 15 0 0 0,0 1 0 0 0,0-1 0 0 0,0 1 0 0 0,0 0 0 0 0,1 0 0 0 0,-1 0 0 0 0,0 1 0 0 0,4-1 0 0 0,4 2 0 0 0,0 3 0 0 0,-7-1 0 0 0,0 0 0 0 0,0 0 0 0 0,-1 1 0 0 0,1-1 0 0 0,-1 1 0 0 0,0 0 0 0 0,0 0 0 0 0,-1 0 0 0 0,1 0 0 0 0,-1 0 0 0 0,1 0 0 0 0,-1 1 0 0 0,-1-1 0 0 0,1 1 0 0 0,-1 0 0 0 0,2 6 0 0 0,0 6 0 0 0,-1 1 0 0 0,-1 0 0 0 0,0 18 0 0 0,-1-33 0 0 0,1 16 0 0 0,-2-11 0 0 0,-3-3 72 0 0,3-4 299 0 0,0-1-358 0 0,1 0 0 0 0,-1 0 0 0 0,1-1 0 0 0,-1 1 0 0 0,1 0 0 0 0,-1 0 0 0 0,1-1 0 0 0,-1 1 1 0 0,1-1-1 0 0,-1 1 0 0 0,1 0 0 0 0,-1-1 0 0 0,1 1 0 0 0,0-1 0 0 0,-1 1 0 0 0,1-1 0 0 0,0 1 0 0 0,-1-1 0 0 0,1 1 1 0 0,0-1-1 0 0,0 0 0 0 0,0 1 0 0 0,0-1 0 0 0,-1 1 0 0 0,1-1 0 0 0,0 0 0 0 0,0 1 0 0 0,0-1 0 0 0,0 1 0 0 0,0-1 1 0 0,0 0-1 0 0,1-22-803 0 0,1 14 788 0 0,1 0 0 0 0,0-1 0 0 0,1 1 0 0 0,0 0 0 0 0,0 1 0 0 0,1-1 0 0 0,9-12 0 0 0,-7 11 2 0 0,0 2 0 0 0,0-1 0 0 0,1 1 0 0 0,0 0 0 0 0,12-8 0 0 0,-16 13 0 0 0,0 0 0 0 0,0 0 0 0 0,1 1 0 0 0,-1-1 0 0 0,1 1 0 0 0,-1 1 0 0 0,1-1 0 0 0,0 0 0 0 0,0 1 0 0 0,0 0 0 0 0,-1 0 0 0 0,1 1 0 0 0,0-1 0 0 0,8 1 0 0 0,-12 1 0 0 0,1-1 0 0 0,0 0 0 0 0,0 0 0 0 0,-1 0 0 0 0,1 1 0 0 0,0-1 0 0 0,0 1 0 0 0,-1-1 0 0 0,1 1 0 0 0,-1 0 0 0 0,1 0 0 0 0,0-1 0 0 0,-1 1 0 0 0,1 0 0 0 0,-1 1 0 0 0,0-1 0 0 0,1 0 0 0 0,0 2 0 0 0,3 1 0 0 0,-1 0 0 0 0,0 0 0 0 0,0 0 0 0 0,0 0 0 0 0,0 0 0 0 0,-1 1 0 0 0,1-1 0 0 0,-1 1 0 0 0,0 0 0 0 0,-1 0 0 0 0,1 0 0 0 0,-1 0 0 0 0,0 1 0 0 0,0-1 0 0 0,-1 1 0 0 0,1-1 0 0 0,-1 1 0 0 0,-1 0 0 0 0,1-1 0 0 0,-1 1 0 0 0,0 0 0 0 0,0-1 0 0 0,0 1 0 0 0,-1 0 0 0 0,0-1 0 0 0,0 1 0 0 0,-1-1 0 0 0,1 1 0 0 0,-1-1 0 0 0,-5 10 0 0 0,6-12 0 0 0,-6 9 0 0 0,7-11 1 0 0,-1-1 0 0 0,1 1 0 0 0,0-1 0 0 0,-1 1 0 0 0,1 0 0 0 0,0-1 0 0 0,-1 1 0 0 0,1-1 0 0 0,-1 1 0 0 0,1-1 1 0 0,-1 1-1 0 0,1-1 0 0 0,-1 0 0 0 0,1 1 0 0 0,-1-1 0 0 0,1 0 0 0 0,-1 1 0 0 0,0-1 0 0 0,1 0 0 0 0,-2 1 0 0 0,-7 2-163 0 0,11-22-3502 0 0,1 10-2324 0 0,1-2-1724 0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2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41 8287 0 0,'0'0'191'0'0,"0"0"26"0"0,0 0 9 0 0,0-4 42 0 0,0-7-54 0 0,0 3 4078 0 0,-10-1-2588 0 0,9 8-1333 0 0,-7-4 2278 0 0,7 4-2485 0 0,1 1 0 0 0,0 0 0 0 0,-1 0 0 0 0,1-1 0 0 0,0 1 0 0 0,0 0 0 0 0,-1 0 0 0 0,1 0 0 0 0,0 0 0 0 0,-1 0 0 0 0,1-1 0 0 0,0 1 0 0 0,-1 0 0 0 0,1 0 0 0 0,0 0 0 0 0,-1 0 0 0 0,1 0 0 0 0,-1 0 0 0 0,1 0 0 0 0,0 0 0 0 0,-1 0 0 0 0,1 0 0 0 0,0 0 0 0 0,-1 0 0 0 0,1 0 0 0 0,0 1 0 0 0,-1-1 0 0 0,1 0 0 0 0,0 0 0 0 0,-1 1 0 0 0,0 4-107 0 0,-1 1 1 0 0,2 0-1 0 0,-1 0 0 0 0,1 0 1 0 0,0 1-1 0 0,0-1 0 0 0,1 7 1 0 0,9 24 744 0 0,17 46 1 0 0,-19-60-803 0 0,1 0 0 0 0,11 23 0 0 0,2-1 0 0 0,24 68 0 0 0,-43-104 0 0 0,-1 4 16 0 0,1-4-57 0 0,1 1 2 0 0,-6-13-996 0 0,0 0 1 0 0,0 0-1 0 0,-1 0 1 0 0,1 1-1 0 0,-1-1 0 0 0,-3-3 1 0 0,4 5-5788 0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2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7 13823 0 0,'0'0'315'0'0,"0"0"45"0"0,0 0 21 0 0,0 0-49 0 0,0 0-149 0 0,0 0 194 0 0,-1 0-100 0 0,0-1 0 0 0,0 0-1 0 0,0 0 1 0 0,0 1 0 0 0,0-1 0 0 0,0 1-1 0 0,0-1 1 0 0,0 1 0 0 0,0-1-1 0 0,-2 0 1 0 0,-7 9 241 0 0,-1 0-1 0 0,1 1 0 0 0,1 0 1 0 0,0 0-1 0 0,0 1 0 0 0,1 0 1 0 0,0 1-1 0 0,-6 12 0 0 0,-14 17-469 0 0,-32 46-48 0 0,-16 13-64 0 0,75-97-273 0 0,1-2-138 0 0,0 0-33 0 0,0 0-140 0 0,0 0-572 0 0,0 0-253 0 0,0 0-51 0 0,0 0-11 0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2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11975 0 0,'0'0'547'0'0,"0"0"-11"0"0,0 0-203 0 0,0 0 419 0 0,0 0 220 0 0,0 0 42 0 0,2 0 8 0 0,50-27 4730 0 0,-37 22-5241 0 0,1 1 0 0 0,0 0 1 0 0,0 1-1 0 0,21-1 0 0 0,65 1 352 0 0,-95 3-687 0 0,-1 0-52 0 0,1 0 0 0 0,-1 0 0 0 0,1 1 0 0 0,-1 0 0 0 0,1 1 1 0 0,-1-1-1 0 0,1 1 0 0 0,7 4 0 0 0,-8-2-124 0 0,0 1 0 0 0,0 1 0 0 0,-1 1-64 0 0,-4-6-273 0 0,-1-1-138 0 0,0 0-33 0 0,0 0-72 0 0,0 0-285 0 0,0 0-126 0 0,0 0-893 0 0,0 0-3634 0 0,0 0-1564 0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2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 13823 0 0,'0'0'630'0'0,"0"0"-13"0"0,-2-1-252 0 0,1 0 4 0 0,-1 0-1 0 0,0 1 0 0 0,0-1 0 0 0,1 0 0 0 0,-1 1 1 0 0,0-1-1 0 0,0 1 0 0 0,0 0 0 0 0,0 0 1 0 0,1 0-1 0 0,-1-1 0 0 0,0 2 0 0 0,0-1 1 0 0,0 0-1 0 0,0 0 0 0 0,0 1 0 0 0,0-1 1 0 0,1 1-1 0 0,-1-1 0 0 0,0 1 0 0 0,-2 1 0 0 0,2-1 48 0 0,4-1-258 0 0,0 1-1 0 0,0-1 1 0 0,-1 1-1 0 0,1 0 1 0 0,0-1-1 0 0,-1 1 1 0 0,1 0-1 0 0,1 1 1 0 0,9 4 23 0 0,-1-3-176 0 0,0-1 0 0 0,1-1 0 0 0,14 1 0 0 0,15 1-9 0 0,-29-2 80 0 0,26 5 594 0 0,-36-5-601 0 0,1 0 1 0 0,0 0-1 0 0,0-1 0 0 0,-1 2 1 0 0,1-1-1 0 0,0 0 1 0 0,-1 1-1 0 0,0-1 1 0 0,5 4-1 0 0,-5-3 374 0 0,-2-1-438 0 0,1-1 1 0 0,-1 1-1 0 0,0-1 0 0 0,1 0 1 0 0,-1 1-1 0 0,0-1 1 0 0,0 1-1 0 0,1-1 0 0 0,-1 1 1 0 0,0-1-1 0 0,0 1 1 0 0,0-1-1 0 0,1 1 0 0 0,-1-1 1 0 0,0 1-1 0 0,0 0 1 0 0,0-1-1 0 0,0 1 0 0 0,0-1 1 0 0,0 1-1 0 0,0-1 1 0 0,0 1-1 0 0,-1-1 0 0 0,1 1 1 0 0,0-1-1 0 0,0 1 1 0 0,0-1-1 0 0,-1 1 1 0 0,1-1-1 0 0,0 1 0 0 0,-1 1-7 0 0,-2 6 63 0 0,0-1 0 0 0,0 1 1 0 0,-1-1-1 0 0,0 0 0 0 0,0 1 0 0 0,-1-2 0 0 0,0 1 0 0 0,0-1 1 0 0,-7 7-1 0 0,-8 7 467 0 0,-32 23 0 0 0,-1 1-148 0 0,44-36-380 0 0,-16 17 0 0 0,24-24 0 0 0,0 1 0 0 0,-1 0 0 0 0,1 0 0 0 0,0-1 0 0 0,0 1 0 0 0,0 0 0 0 0,1 0 0 0 0,-1 0 0 0 0,0 0 0 0 0,1 0 0 0 0,-1 0 0 0 0,1 1 0 0 0,0 2 0 0 0,-1-4 0 0 0,1-1 0 0 0,0 1 0 0 0,0 0 0 0 0,0 0 0 0 0,0 0 0 0 0,0 0 0 0 0,1 0 0 0 0,-1-1 0 0 0,0 1 0 0 0,0 0 0 0 0,1 0 0 0 0,-1 0 0 0 0,0-1 0 0 0,1 1 0 0 0,-1 0 0 0 0,1 0 0 0 0,-1-1 0 0 0,1 1 0 0 0,-1 0 0 0 0,1-1 0 0 0,-1 1 0 0 0,1 0 0 0 0,0-1 0 0 0,-1 1 0 0 0,1-1 0 0 0,0 1 0 0 0,0 0 0 0 0,1 0 0 0 0,2 1 0 0 0,0 0 0 0 0,-1 0 0 0 0,1-1 0 0 0,0 1 0 0 0,0-1 0 0 0,0 1 0 0 0,1-2 0 0 0,-1 1 0 0 0,0 0 0 0 0,0-1 0 0 0,8 1 0 0 0,6-2 0 0 0,27-4 0 0 0,-14 1 0 0 0,-8 1 9 0 0,45-1-82 0 0,-67 4-264 0 0,-1 0-138 0 0,0 0-33 0 0,0 0-72 0 0,0 0-285 0 0,0 0-126 0 0,0 0-29 0 0,0 0-4 0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2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8287 0 0,'0'0'191'0'0,"0"0"26"0"0,0 0 9 0 0,3-4 537 0 0,-2 1 3748 0 0,16-9-3307 0 0,-16 11-833 0 0,7 1 626 0 0,-5 0-838 0 0,12 4 274 0 0,-13-3-343 0 0,1 0 0 0 0,-1 1 0 0 0,1-1-1 0 0,-1 1 1 0 0,0-1 0 0 0,0 1 0 0 0,0 0 0 0 0,0 0-1 0 0,0 0 1 0 0,0 0 0 0 0,0 1 0 0 0,-1-1 0 0 0,1 0 0 0 0,-1 1-1 0 0,0-1 1 0 0,1 1 0 0 0,-1-1 0 0 0,0 1 0 0 0,-1 0-1 0 0,1-1 1 0 0,0 1 0 0 0,-1 0 0 0 0,1 4 0 0 0,0 8-140 0 0,0 0-1 0 0,-1 0 1 0 0,-3 18 0 0 0,2-18 159 0 0,-3 22 496 0 0,-1 1 0 0 0,-12 41 0 0 0,11-62-1049 0 0,0 0 0 0 0,-12 23 0 0 0,4-9-820 0 0,12-27 929 0 0,0 1 0 0 0,-1-1 0 0 0,0 0-1 0 0,1 0 1 0 0,-7 6 0 0 0,-3 2-689 0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3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43 10135 0 0,'0'0'231'0'0,"0"0"29"0"0,0 0 19 0 0,1-1-41 0 0,13-8 831 0 0,-4 0 2846 0 0,-10 8-2960 0 0,0 1-290 0 0,0 0-121 0 0,0 0-28 0 0,0 0-4 0 0,0 0 0 0 0,0 0 0 0 0,0 0 0 0 0,0 0-68 0 0,0-4 6 0 0,1 4-395 0 0,-1-1 0 0 0,0 1 0 0 0,0 0-1 0 0,0-1 1 0 0,0 1 0 0 0,0 0 0 0 0,0-1 0 0 0,0 1-1 0 0,0 0 1 0 0,0-1 0 0 0,0 1 0 0 0,0 0 0 0 0,0-1-1 0 0,0 1 1 0 0,0 0 0 0 0,0 0 0 0 0,0-1 0 0 0,0 1 0 0 0,0 0-1 0 0,0-1 1 0 0,-1 1 0 0 0,1 0 0 0 0,0 0 0 0 0,0-1-1 0 0,0 1 1 0 0,0 0 0 0 0,-1 0 0 0 0,1-1 0 0 0,0 1 0 0 0,0 0-1 0 0,-1-1 1 0 0,-1 0-12 0 0,0 0-1 0 0,-1 0 1 0 0,1 0-1 0 0,0 0 1 0 0,-1 0-1 0 0,1 1 1 0 0,-1-1-1 0 0,1 1 1 0 0,-1-1-1 0 0,1 1 1 0 0,-1 0-1 0 0,1 0 1 0 0,-4 0-1 0 0,-36 8 987 0 0,9-1-589 0 0,-44 2-440 0 0,-95 21 0 0 0,95-5 0 0 0,54-18 0 0 0,13-4 0 0 0,5 4 0 0 0,2 0 0 0 0,3-6 0 0 0,0-1 0 0 0,-1 1 0 0 0,1-1 0 0 0,0 0 0 0 0,0 1 0 0 0,0-1 0 0 0,0 1 0 0 0,0-1 0 0 0,-1 1 0 0 0,1-1 0 0 0,0 1 0 0 0,0-1 0 0 0,0 0 0 0 0,0 1 0 0 0,0-1 0 0 0,0 1 0 0 0,1-1 0 0 0,-1 1 0 0 0,0-1 0 0 0,0 1 0 0 0,0-1 0 0 0,0 1 0 0 0,0-1 0 0 0,1 0 0 0 0,-1 1 0 0 0,0-1 0 0 0,0 0 0 0 0,1 1 0 0 0,-1-1 0 0 0,0 1 0 0 0,1-1 0 0 0,-1 0 0 0 0,0 0 0 0 0,1 1 0 0 0,-1-1 0 0 0,1 1 0 0 0,0-1 0 0 0,2 4 0 0 0,-2-2 0 0 0,-1-1 0 0 0,1 0 0 0 0,0 0 0 0 0,0 0 0 0 0,0 1 0 0 0,0-1 0 0 0,0 0 0 0 0,1-1 0 0 0,-1 1 0 0 0,0 0 0 0 0,0 0 0 0 0,1 0 0 0 0,-1-1 0 0 0,0 1 0 0 0,1-1 0 0 0,1 1 0 0 0,8 3 0 0 0,0-1 0 0 0,0 0 0 0 0,1-1 0 0 0,18 2 0 0 0,-14-3 0 0 0,23 6 0 0 0,-17-1 0 0 0,45 13 0 0 0,-65-18 0 0 0,7 2 0 0 0,1 1 0 0 0,-1 0 0 0 0,10 6 0 0 0,-18-9 0 0 0,1 0 0 0 0,-1-1 0 0 0,0 1 0 0 0,0 0 0 0 0,0 0 0 0 0,0 0 0 0 0,0 0 0 0 0,0 0 0 0 0,0 0 0 0 0,0 0 0 0 0,0 1 0 0 0,0-1 0 0 0,-1 0 0 0 0,1 0 0 0 0,0 1 0 0 0,-1-1 0 0 0,1 0 0 0 0,-1 1 0 0 0,0-1 0 0 0,1 1 0 0 0,-1-1 0 0 0,0 0 0 0 0,0 1 0 0 0,0-1 0 0 0,0 1 0 0 0,0-1 0 0 0,0 1 0 0 0,0-1 0 0 0,0 0 0 0 0,-1 1 0 0 0,1-1 0 0 0,-1 2 0 0 0,1-2 0 0 0,-1 2 0 0 0,-1 1 0 0 0,1-1 0 0 0,-1 0 0 0 0,0 0 0 0 0,0 0 0 0 0,0 0 0 0 0,0 0 0 0 0,0-1 0 0 0,0 1 0 0 0,-1-1 0 0 0,0 1 0 0 0,1-1 0 0 0,-1 0 0 0 0,-3 2 0 0 0,-8 5 0 0 0,-25 11 0 0 0,32-17 0 0 0,-236 103 0 0 0,174-76 0 0 0,61-25 0 0 0,4 1 0 0 0,7 1 0 0 0,-1-5 0 0 0,0-1 0 0 0,-1 1 0 0 0,1-1 0 0 0,1 0 0 0 0,-1 1 0 0 0,0-1 0 0 0,0 0 0 0 0,0 0 0 0 0,1-1 0 0 0,-1 1 0 0 0,0 0 0 0 0,1-1 0 0 0,3 1 0 0 0,35 1 0 0 0,-26-1 0 0 0,69-1 0 0 0,-47-1 0 0 0,45 5 0 0 0,-73-5 0 0 0,-6 1 0 0 0,0-1 0 0 0,0 1 0 0 0,0 0 0 0 0,0 0 0 0 0,0 0 0 0 0,-1 1 0 0 0,1-1 0 0 0,0 1 0 0 0,5 1 0 0 0,0-1-133 0 0,-7-1-563 0 0,15-1-7649 0 0,-14 1 1263 0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3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13823 0 0,'0'0'630'0'0,"0"0"-13"0"0,11-11-294 0 0,-9 9 32 0 0,0-1 0 0 0,0 1 0 0 0,-1 0 0 0 0,1-1-1 0 0,1 1 1 0 0,-1 0 0 0 0,0 1 0 0 0,0-1 0 0 0,1 0 0 0 0,-1 1 0 0 0,1-1 0 0 0,0 1 0 0 0,-1 0 0 0 0,1-1 0 0 0,0 1 0 0 0,0 1 0 0 0,4-2 0 0 0,-2 1-113 0 0,1 1 1 0 0,-1 0-1 0 0,1 0 0 0 0,-1 1 0 0 0,1-1 0 0 0,-1 1 0 0 0,0 0 1 0 0,9 3-1 0 0,-11-3-120 0 0,0 1 1 0 0,0-1-1 0 0,0 1 1 0 0,0-1-1 0 0,0 1 1 0 0,0 0-1 0 0,-1 0 1 0 0,1 1-1 0 0,-1-1 1 0 0,0 0-1 0 0,1 1 1 0 0,-1-1-1 0 0,0 1 0 0 0,3 5 1 0 0,1 3 295 0 0,-1 1-1 0 0,7 17 1 0 0,-10-22-20 0 0,5 14-318 0 0,5 27 0 0 0,6 16-75 0 0,-15-53-5 0 0,-1-5 0 0 0,0-1 0 0 0,0 0 0 0 0,1 0 0 0 0,-1 0 0 0 0,5 5 0 0 0,-4-1 8 0 0,5 6-3 0 0,20 17-82 0 0,-27-31-260 0 0,-1-1-138 0 0,0 0-33 0 0,0 0 65 0 0,-3-2-552 0 0,0 0-2432 0 0,-1-2 2403 0 0,0 0 0 0 0,0-1 1 0 0,1 1-1 0 0,-1-1 0 0 0,-4-9 0 0 0,7 12-512 0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3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41 13823 0 0,'0'0'315'0'0,"0"0"45"0"0,0 0 21 0 0,1-2-49 0 0,20-27 1224 0 0,-17 19 880 0 0,-17 32-103 0 0,-19 22 0 0 0,1 0-635 0 0,11-15-1698 0 0,-25 27 0 0 0,-43 53 0 0 0,78-97 0 0 0,-7 9 0 0 0,0-1 0 0 0,-1-1 0 0 0,-1-1 0 0 0,-30 22 0 0 0,46-39 23 0 0,0 1-24 0 0,-9 13-154 0 0,11-14-541 0 0,1-1-258 0 0,1 0-56 0 0,6-2-91 0 0,0 1 1 0 0,0-2-1 0 0,0 1 1 0 0,10-6-1 0 0,-2 1-435 0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3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13823 0 0,'0'0'315'0'0,"0"0"45"0"0,0 0 21 0 0,0 0-49 0 0,0 0-81 0 0,11-2 2464 0 0,-7-1-2201 0 0,1 1 281 0 0,0 0 0 0 0,0-1 1 0 0,-1 0-1 0 0,1 0 0 0 0,7-7 0 0 0,-7 5-555 0 0,1 0 0 0 0,0 0 1 0 0,-1 0-1 0 0,11-6 1 0 0,19-13 734 0 0,-14 9 393 0 0,-20 14-925 0 0,-9 19-278 0 0,-33 76-165 0 0,30-69 0 0 0,9-23 0 0 0,0 1 0 0 0,-2 18 0 0 0,3-18 0 0 0,1-2 0 0 0,0-1 0 0 0,-1 1 0 0 0,1 0 0 0 0,0 0 0 0 0,0-1 0 0 0,0 1 0 0 0,0 0 0 0 0,0 0 0 0 0,0 0 0 0 0,0-1 0 0 0,0 1 0 0 0,0 0 0 0 0,0 0 0 0 0,0-1 0 0 0,1 1 0 0 0,-1 0 0 0 0,0 0 0 0 0,0-1 0 0 0,1 2 0 0 0,-1 0 0 0 0,0-1 0 0 0,0-1 0 0 0,0 1 0 0 0,0 0 0 0 0,1-1 0 0 0,-1 1 0 0 0,0-1 0 0 0,0 1 0 0 0,0 0 0 0 0,0-1 0 0 0,1 1 0 0 0,-1-1 0 0 0,0 1 0 0 0,0-1 0 0 0,1 1 0 0 0,-1-1 0 0 0,0 1 0 0 0,1-1 0 0 0,-1 1 0 0 0,1-1 0 0 0,-1 1 0 0 0,1-1 0 0 0,-1 0 0 0 0,1 1 0 0 0,-1-1 0 0 0,2 1 0 0 0,-1 1 0 0 0,5 2 0 0 0,12-4 0 0 0,-13 0-495 0 0,0-1 1 0 0,0 0-1 0 0,1-1 0 0 0,5-1 1 0 0,-7 1-549 0 0,1 0 1 0 0,0 0 0 0 0,-1-1 0 0 0,1 1-1 0 0,-1-1 1 0 0,1 0 0 0 0,5-6-1 0 0,-1-2-6225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75 154 5527 0 0,'0'0'250'0'0,"0"-2"-2"0"0,2-18-146 0 0,-4-5 1939 0 0,1 17 58 0 0,1 0 0 0 0,0-1 0 0 0,0 1 0 0 0,0 0 0 0 0,4-13 0 0 0,-2 15-1409 0 0,1 0 1 0 0,0 0-1 0 0,0 0 1 0 0,7-9-1 0 0,-8 11-144 0 0,-1 3-168 0 0,-1 1-53 0 0,0 0-6 0 0,0 0-10 0 0,0 0-18 0 0,0 0-10 0 0,0 0-1 0 0,0 0-15 0 0,0 0-62 0 0,0 0-31 0 0,-1 2-4 0 0,-76 276 472 0 0,63-223-640 0 0,7-25 0 0 0,5-18 0 0 0,1-3-35 0 0,1-7-135 0 0,0-2-24 0 0,0 0 9 0 0,11-5-348 0 0,-6 3 70 0 0,-1-1 1 0 0,1 0 0 0 0,-1 0-1 0 0,0 0 1 0 0,0 0 0 0 0,0-1-1 0 0,0 0 1 0 0,-1 0-1 0 0,1 0 1 0 0,-1 0 0 0 0,0-1-1 0 0,0 1 1 0 0,3-7 0 0 0,2-5-7252 0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3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17503 0 0,'-11'-2'882'0'0,"3"1"140"0"0,2 1-866 0 0,4 0 570 0 0,2 0 244 0 0,0 0 43 0 0,0 0-59 0 0,0 0-289 0 0,0 0-121 0 0,0 0-28 0 0,0 0-72 0 0,2-1-427 0 0,-1-1 1 0 0,1 1-1 0 0,0-1 0 0 0,0 1 0 0 0,-1 0 0 0 0,1-1 1 0 0,0 1-1 0 0,0 0 0 0 0,3-1 0 0 0,-3 2-557 0 0,1 0 0 0 0,-1 0 0 0 0,1 1 0 0 0,-1-1 0 0 0,1 0 0 0 0,-1 1 0 0 0,0 0 0 0 0,1-1 0 0 0,-1 1 0 0 0,0 0 0 0 0,1 0 0 0 0,3 3 0 0 0,12 5-2016 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3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19351 0 0,'0'0'439'0'0,"0"0"62"0"0,0 0 33 0 0,0 0-65 0 0,2 0-309 0 0,2 1 40 0 0,-1-1 1 0 0,0 0-1 0 0,1 1 1 0 0,-1-1 0 0 0,1-1-1 0 0,-1 1 1 0 0,1 0-1 0 0,5-2 1 0 0,1 0 860 0 0,18-1-168 0 0,-1 1-1 0 0,37 4 0 0 0,-10-1-274 0 0,-47-1-618 0 0,-5-1 0 0 0,1 1 0 0 0,0 1 0 0 0,0-1 0 0 0,-1 0 0 0 0,1 1 0 0 0,0-1 0 0 0,4 2 0 0 0,1 1-64 0 0,-6-3-273 0 0,0 3-259 0 0,-2-3 500 0 0,0 0 0 0 0,1 0 1 0 0,-1 0-1 0 0,0 1 1 0 0,0-1-1 0 0,1 0 1 0 0,-1 0-1 0 0,0 0 1 0 0,0 0-1 0 0,0 0 0 0 0,0 1 1 0 0,1-1-1 0 0,-1 0 1 0 0,0 0-1 0 0,0 0 1 0 0,0 0-1 0 0,0 1 0 0 0,0-1 1 0 0,1 0-1 0 0,-1 0 1 0 0,0 0-1 0 0,0 1 1 0 0,0-1-1 0 0,0 0 0 0 0,0 0 1 0 0,0 1-1 0 0,0-1 1 0 0,0 0-315 0 0,1 1 283 0 0,-1-1-1 0 0,0 0 0 0 0,0 1 1 0 0,0-1-1 0 0,0 0 0 0 0,0 1 1 0 0,0-1-1 0 0,1 0 0 0 0,-1 1 1 0 0,0-1-1 0 0,0 1 0 0 0,0-1 1 0 0,0 0-1 0 0,0 1 0 0 0,0-1 1 0 0,0 0-1 0 0,0 1 0 0 0,0-1 1 0 0,-1 0-1 0 0,1 1 1 0 0,0-1-1 0 0,0 0 0 0 0,0 1 1 0 0,0-1-1 0 0,0 0 0 0 0,-1 1 1 0 0,1-1-1 0 0,-8 12-1919 0 0</inkml:trace>
  <inkml:trace contextRef="#ctx0" brushRef="#br0" timeOffset="1">57 160 17503 0 0,'0'0'399'0'0,"0"0"60"0"0,0 0 21 0 0,0 0-59 0 0,0 0-204 0 0,0 0 170 0 0,2 1 101 0 0,13 4 521 0 0,0-2 1 0 0,0 0 0 0 0,1 0-1 0 0,23 0 1 0 0,-33-4-823 0 0,10 2-610 0 0,5 0-2096 0 0,-10-1-5673 0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3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73 325 10135 0 0,'0'0'231'0'0,"0"0"29"0"0,0 0 19 0 0,0 0 105 0 0,0 0 410 0 0,-6 6 2157 0 0,6-6-2848 0 0,-4 0 510 0 0,0 0 0 0 0,1 0 0 0 0,-1 0 0 0 0,0 0 0 0 0,1-1 0 0 0,-1 1-1 0 0,1-1 1 0 0,-1 0 0 0 0,1 0 0 0 0,-7-4 0 0 0,9 5-101 0 0,1 0 0 0 0,-1-1-427 0 0,0 1 0 0 0,0-1 0 0 0,1 1-1 0 0,-1-1 1 0 0,0 1 0 0 0,1-1 0 0 0,-1 0 0 0 0,0 1-1 0 0,1-1 1 0 0,-1 0 0 0 0,1 1 0 0 0,-1-1 0 0 0,1 0-1 0 0,-1 0 1 0 0,1 0 0 0 0,0 1 0 0 0,-1-1 0 0 0,1-1-1 0 0,-6-16 797 0 0,5 13-800 0 0,0-1 0 0 0,1 1 0 0 0,-1 0 0 0 0,1-1 0 0 0,1 1-1 0 0,-1-1 1 0 0,1 1 0 0 0,0 0 0 0 0,1-6 0 0 0,3-4 617 0 0,11-27-1 0 0,-8 27-695 0 0,1 0 1 0 0,0 1-1 0 0,1 0 0 0 0,1 0 1 0 0,0 2-1 0 0,16-16 0 0 0,16-6-2 0 0,-18 16 0 0 0,-25 18 0 0 0,1-1 0 0 0,0 0 0 0 0,-1 1 0 0 0,1-1 0 0 0,-1 1 0 0 0,1-1 0 0 0,0 1 0 0 0,-1-1 0 0 0,1 1 0 0 0,0-1 0 0 0,0 1 0 0 0,-1 0 0 0 0,1-1 0 0 0,0 1 0 0 0,0 0 0 0 0,0 0 0 0 0,-1 0 0 0 0,1-1 0 0 0,2 1 0 0 0,-1 0 0 0 0,-1 0 50 0 0,0 0 0 0 0,0-1-1 0 0,0 1 1 0 0,1 0 0 0 0,-1 0 0 0 0,0-1-1 0 0,0 1 1 0 0,0 0 0 0 0,0 0 0 0 0,0 0-1 0 0,0 0 1 0 0,0 1 0 0 0,0-1 0 0 0,0 0-1 0 0,0 0 1 0 0,0 1 0 0 0,0-1 0 0 0,0 0-1 0 0,0 1 1 0 0,0-1 0 0 0,0 1 0 0 0,0 0-1 0 0,0-1 1 0 0,0 1 0 0 0,0 0 0 0 0,0-1-1 0 0,-1 1 1 0 0,1 0 0 0 0,0 0 0 0 0,-1 0-1 0 0,1-1 1 0 0,0 2 0 0 0,2 3 191 0 0,0-2-306 0 0,0 1 1 0 0,-1 0-1 0 0,1 0 1 0 0,-1 0 0 0 0,0 0-1 0 0,-1 0 1 0 0,1 0-1 0 0,-1 0 1 0 0,1 0 0 0 0,-1 1-1 0 0,0-1 1 0 0,0 6-1 0 0,0 5-264 0 0,-1 0-1 0 0,-1 20 0 0 0,0-27 662 0 0,-1 1 0 0 0,0 0 0 0 0,0-1 0 0 0,0 1 0 0 0,-7 12 0 0 0,2-8-332 0 0,5-12 0 0 0,2-1 0 0 0,0 0 0 0 0,0 0 0 0 0,0 1 0 0 0,0-1 0 0 0,0 0 0 0 0,0 0 0 0 0,0 0 0 0 0,0 0 0 0 0,0 0 0 0 0,0 0 0 0 0,0 0 0 0 0,0 0 0 0 0,0 0 0 0 0,0 0 0 0 0,0 0 0 0 0,0 0 0 0 0,0 0 0 0 0,-1 0 0 0 0,1 0 0 0 0,0 0 0 0 0,0 0 0 0 0,0 0 0 0 0,0 0 0 0 0,0 0 0 0 0,0 0 0 0 0,0 0 0 0 0,0 1 0 0 0,0-1 0 0 0,0 0 0 0 0,0 0 0 0 0,0 0 0 0 0,0 0 0 0 0,0 0 0 0 0,0 0 0 0 0,-1 0 0 0 0,1 0 0 0 0,0 0 0 0 0,0-1 0 0 0,0 1 0 0 0,0 0 0 0 0,0 0 0 0 0,0 0 0 0 0,0 0 0 0 0,0 0 0 0 0,0 0 0 0 0,0 0 0 0 0,0 0 0 0 0,0 0 0 0 0,0 0 0 0 0,0 0 0 0 0,0 0 0 0 0,0 0 0 0 0,-1 0 0 0 0,1 0 0 0 0,0 0 0 0 0,0 0 0 0 0,0 0 0 0 0,0 0 0 0 0,0 0 0 0 0,0 0 0 0 0,0 0 0 0 0,0-1 0 0 0,0 1 0 0 0,0 0 0 0 0,-1-7 0 0 0,2-9 0 0 0,3 6-45 0 0,0 1 1 0 0,1 0-1 0 0,-1 0 1 0 0,2 1-1 0 0,-1-1 0 0 0,1 1 1 0 0,1 0-1 0 0,12-12 1 0 0,-6 8-120 0 0,-1 1 1 0 0,2 0 0 0 0,27-16-1 0 0,-33 21 49 0 0,2 2 0 0 0,-1-1 0 0 0,0 1 0 0 0,1 1 0 0 0,0 0-1 0 0,0 0 1 0 0,18-2 0 0 0,-26 4 98 0 0,-1 1 17 0 0,0 0 0 0 0,-1-1 0 0 0,1 1 0 0 0,0 0 1 0 0,-1 0-1 0 0,1 0 0 0 0,0 0 0 0 0,-1 0 0 0 0,1 0 0 0 0,0 0 0 0 0,-1 0 0 0 0,1 1 0 0 0,0-1 0 0 0,-1 0 0 0 0,1 0 0 0 0,0 0 0 0 0,-1 1 0 0 0,1-1 0 0 0,0 0 0 0 0,-1 1 0 0 0,1 0 0 0 0,1 0 0 0 0,1 0 0 0 0,-2 0 0 0 0,1 0 0 0 0,0 1 0 0 0,0-1 0 0 0,0 1 0 0 0,-1-1 0 0 0,1 1 0 0 0,-1-1 0 0 0,1 1 0 0 0,-1 0 0 0 0,0 0 0 0 0,1 0 0 0 0,-1 0 0 0 0,0 0 0 0 0,0 0 0 0 0,0 0 0 0 0,-1 0 0 0 0,1 1 0 0 0,-1-1 0 0 0,1 0 0 0 0,-1 0 0 0 0,0 1 0 0 0,1 1 0 0 0,-1 6 0 0 0,0-1 0 0 0,0 0 0 0 0,0 0 0 0 0,-4 15 0 0 0,3-18 0 0 0,-1 0 0 0 0,0 0 0 0 0,0 0 0 0 0,0 0 0 0 0,-5 7 0 0 0,-11 26 0 0 0,14-32 0 0 0,1 0-140 0 0,2-6-585 0 0,1-1-246 0 0,0-1-1544 0 0,3-4-6014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3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17503 0 0,'0'0'399'0'0,"0"0"60"0"0,0 0 21 0 0,1-2-59 0 0,5-7-276 0 0,-5 8-74 0 0,-1 0 1 0 0,1 0-1 0 0,0 0 0 0 0,-1 0 0 0 0,1 0 0 0 0,0 0 0 0 0,0 0 0 0 0,0 0 1 0 0,0 0-1 0 0,0 0 0 0 0,0 1 0 0 0,0-1 0 0 0,0 0 0 0 0,0 1 1 0 0,0-1-1 0 0,0 1 0 0 0,1-1 0 0 0,0 0 0 0 0,2 0 429 0 0,-3 0 513 0 0,17 3 1150 0 0,-15-1-2009 0 0,0 0-1 0 0,1 0 0 0 0,-1 0 1 0 0,0 0-1 0 0,0 1 1 0 0,0-1-1 0 0,0 1 1 0 0,0 0-1 0 0,0 0 0 0 0,-1 0 1 0 0,1 1-1 0 0,-1-1 1 0 0,1 0-1 0 0,-1 1 1 0 0,0 0-1 0 0,0-1 0 0 0,0 1 1 0 0,0 0-1 0 0,0 0 1 0 0,2 6-1 0 0,1 5-149 0 0,0 0 0 0 0,-1 0 0 0 0,4 21 0 0 0,-8-34 10 0 0,5 20 381 0 0,0-1 0 0 0,1-1 1 0 0,1 1-1 0 0,12 21 0 0 0,-10-23-395 0 0,25 40 0 0 0,-30-51 0 0 0,21 27 0 0 0,-19-30 0 0 0,1 1 0 0 0,-1 0-64 0 0,-9-8-760 0 0,0-1-1 0 0,0 0 1 0 0,0 0-1 0 0,-2-5 1 0 0,-4-11-7850 0 0,5 9 1406 0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3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 17503 0 0,'0'0'399'0'0,"0"0"60"0"0,0 0 21 0 0,1-1-59 0 0,3-2-204 0 0,-3 2 170 0 0,-1 1 101 0 0,0 0 21 0 0,0 0 71 0 0,0 0 285 0 0,0 0 126 0 0,0 0 29 0 0,0 0-133 0 0,-49 53-526 0 0,29-30 267 0 0,0-1-1 0 0,-29 22 1 0 0,18-18-573 0 0,0 1 0 0 0,-33 39 0 0 0,59-59-201 0 0,0-1 0 0 0,1 1 0 0 0,-1-1 0 0 0,2 1 0 0 0,-5 10 0 0 0,8-16-362 0 0,0-1 65 0 0,0 0 17 0 0,0 0-1028 0 0,1-1-473 0 0,5-3-97 0 0,2-2-22 0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3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 15663 0 0,'0'0'356'0'0,"-15"-5"994"0"0,11 3-1197 0 0,4 2 567 0 0,0 0 249 0 0,0 0 45 0 0,0 0 8 0 0,0 0 2 0 0,0 0 0 0 0,0 0 0 0 0,0 0-69 0 0,24-1 873 0 0,-13 0-1487 0 0,76 2 28 0 0,-44 1 365 0 0,92 9 125 0 0,-56-3-601 0 0,1-3 1625 0 0,-69-5-1734 0 0,-10 0-237 0 0,-6-2 231 0 0,-37-15-1434 0 0,34 11-1660 0 0,-1-1 1418 0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5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27 127 8287 0 0,'0'0'191'0'0,"-6"-2"252"0"0,3 0-107 0 0,4 0 1044 0 0,5-7-659 0 0,-4 4 2632 0 0,-2 5-3318 0 0,-1-1 0 0 0,1 0 1 0 0,0 0-1 0 0,0 1 0 0 0,0-1 0 0 0,-1 0 0 0 0,1 1 0 0 0,0-1 0 0 0,-1 0 0 0 0,1 1 0 0 0,0-1 0 0 0,-1 1 0 0 0,1-1 0 0 0,-2 0 1 0 0,-2-5 1254 0 0,1 0 4069 0 0,-10 4-3743 0 0,70-9-823 0 0,27-6 478 0 0,8 1-1271 0 0,-59 10 0 0 0,13-3 0 0 0,23-8 0 0 0,-51 13 0 0 0,3 2 0 0 0,-13 1 0 0 0,-5 7 0 0 0,-2 2-64 0 0,-1-6-273 0 0,0-2-138 0 0,0 0-33 0 0,0 0-72 0 0,0 0-285 0 0,0 0-126 0 0,0 0-802 0 0,0 0-3252 0 0,0 0-1393 0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5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 11975 0 0,'0'0'547'0'0,"0"0"-11"0"0,-14-4 549 0 0,13 3-673 0 0,0 1-1 0 0,1 0 1 0 0,-1 0-1 0 0,0 0 1 0 0,0 0-1 0 0,0 0 1 0 0,0 0 0 0 0,0 0-1 0 0,1 0 1 0 0,-1 0-1 0 0,0 0 1 0 0,0 0-1 0 0,0 1 1 0 0,0-1-1 0 0,1 0 1 0 0,-1 0-1 0 0,0 1 1 0 0,-1 0-1 0 0,-14 10 296 0 0,12-8-473 0 0,3-2-156 0 0,-1 1 1 0 0,1-1-1 0 0,0 1 0 0 0,0-1 1 0 0,0 1-1 0 0,0 0 0 0 0,0 0 0 0 0,0 0 1 0 0,0-1-1 0 0,0 1 0 0 0,1 0 1 0 0,-1 0-1 0 0,1 0 0 0 0,0 0 1 0 0,-1 0-1 0 0,1 3 0 0 0,-4 14 639 0 0,1-12-626 0 0,1 0 1 0 0,1 1-1 0 0,-2 9 0 0 0,3-12-66 0 0,-1 0 0 0 0,0 0 0 0 0,0 0 1 0 0,0 0-1 0 0,0 0 0 0 0,-1-1 0 0 0,0 1 0 0 0,0 0 0 0 0,-5 7 0 0 0,1-4-25 0 0,4-6 0 0 0,0 0 0 0 0,1 0 0 0 0,-1 0 0 0 0,0-1 0 0 0,1 2 0 0 0,0-1 0 0 0,0 0 0 0 0,-1 0 0 0 0,1 0 0 0 0,0 1 0 0 0,1-1 0 0 0,-1 0 0 0 0,0 1 0 0 0,1-1 0 0 0,-1 1 0 0 0,1-1 0 0 0,0 0 0 0 0,0 1 0 0 0,0-1 0 0 0,0 1 0 0 0,0-1 0 0 0,1 4 0 0 0,2 4 0 0 0,1 5 0 0 0,0 1 0 0 0,0-1 0 0 0,1 33 0 0 0,-7-37 0 0 0,-3 3 0 0 0,8-9 0 0 0,-3-5 0 0 0,0 0 0 0 0,0 1 0 0 0,0-1 0 0 0,0 0 0 0 0,1 0 0 0 0,-1 0 0 0 0,0 0 0 0 0,0 0 0 0 0,0 1 0 0 0,0-1 0 0 0,0 0 0 0 0,0 0 0 0 0,0 0 0 0 0,0 1 0 0 0,0-1 0 0 0,1 0 0 0 0,-1 0 0 0 0,0 0 0 0 0,0 1 0 0 0,0-1 0 0 0,0 0 0 0 0,0 0 0 0 0,0 0 0 0 0,0 1 0 0 0,0-1 0 0 0,0 0 0 0 0,-1 0 0 0 0,1 0 0 0 0,0 1 0 0 0,0-1 0 0 0,0 0 0 0 0,0 0 0 0 0,0 0 0 0 0,0 0 0 0 0,0 1 0 0 0,0-1 0 0 0,0 0 0 0 0,-1 0 0 0 0,1 0 0 0 0,0 0 0 0 0,0 1 0 0 0,-5 5 0 0 0,11-2-337 0 0,-6-4 114 0 0,1 0 0 0 0,-1 1 1 0 0,1-1-1 0 0,-1 0 0 0 0,1 0 0 0 0,-1 0 1 0 0,0 0-1 0 0,1 0 0 0 0,-1 0 0 0 0,1 0 1 0 0,-1 0-1 0 0,1 0 0 0 0,-1 0 0 0 0,0 0 0 0 0,1 0 1 0 0,-1 0-1 0 0,1 0 0 0 0,-1 0 0 0 0,0-1 1 0 0,1 1-1 0 0,-1 0 0 0 0,1 0 0 0 0,-1 0 1 0 0,0-1-1 0 0,1 1 0 0 0,-1 0 0 0 0,0 0 1 0 0,1-1-1 0 0,-1 0 0 0 0,14-8-2333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2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 11975 0 0,'0'0'267'0'0,"0"0"42"0"0,0 0 17 0 0,0 0-28 0 0,0 0-58 0 0,0 0 491 0 0,0 0 238 0 0,0 0 45 0 0,-8-8 1661 0 0,6 3 4143 0 0,20 1-6420 0 0,-1 0 1 0 0,0 1 0 0 0,1 1-1 0 0,32 0 1 0 0,18-4-399 0 0,-29 1 0 0 0,-7 1 26 0 0,-13 2-106 0 0,29-1 1 0 0,-46 3-617 0 0,-2 0-258 0 0,-8 5-1147 0 0,6-4 1739 0 0,1 1-6 0 0,-1-1 0 0 0,1 0 0 0 0,-1 0 0 0 0,0 0-1 0 0,1 0 1 0 0,-1 0 0 0 0,0 0 0 0 0,1-1 0 0 0,-1 1-1 0 0,-2 0 1 0 0,-4 1-1168 0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2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 13823 0 0,'0'0'315'0'0,"0"0"45"0"0,0 0 21 0 0,2-1-49 0 0,16-17-69 0 0,-18 18-221 0 0,0 0-1 0 0,0 0 1 0 0,0 0 0 0 0,1-1 0 0 0,-1 1-1 0 0,0 0 1 0 0,0 0 0 0 0,0 0 0 0 0,1 0-1 0 0,-1 0 1 0 0,0-1 0 0 0,0 1 0 0 0,1 0-1 0 0,-1 0 1 0 0,0 0 0 0 0,0 0 0 0 0,1 0-1 0 0,-1 0 1 0 0,0 0 0 0 0,1 0 0 0 0,-1 0-1 0 0,0 0 1 0 0,0 0 0 0 0,1 0 0 0 0,-1 0-1 0 0,0 0 1 0 0,0 0 0 0 0,1 0-1 0 0,-1 0 1 0 0,1 1 0 0 0,2 7 2731 0 0,-4 20 2687 0 0,1-22-4894 0 0,-1 1-395 0 0,-1 0 0 0 0,1-1 1 0 0,-1 1-1 0 0,-3 7 0 0 0,-2 10 413 0 0,-2 6-369 0 0,3-6-84 0 0,0-1 0 0 0,-3 39 0 0 0,9-56-131 0 0,0-1 0 0 0,1 0 0 0 0,-1 1 0 0 0,1-1 0 0 0,3 9 0 0 0,-4-13-27 0 0,0 0 1 0 0,1-1-1 0 0,-1 1 0 0 0,0 0 0 0 0,0-1 1 0 0,1 1-1 0 0,-1-1 0 0 0,0 1 0 0 0,1 0 1 0 0,-1-1-1 0 0,0 1 0 0 0,1-1 0 0 0,-1 1 1 0 0,1-1-1 0 0,-1 0 0 0 0,1 1 0 0 0,-1-1 1 0 0,1 1-1 0 0,-1-1 0 0 0,1 0 0 0 0,-1 1 1 0 0,1-1-1 0 0,0 0 0 0 0,-1 0 0 0 0,1 1 1 0 0,0-1-1 0 0,-1 0 0 0 0,1 0 0 0 0,0 0 1 0 0,-1 0-1 0 0,1 0 0 0 0,0 0 0 0 0,3 2-474 0 0,6-6-1788 0 0,-7 3 1838 0 0,0-1 1 0 0,0 1-1 0 0,0-1 1 0 0,0 0-1 0 0,0 0 0 0 0,0 0 1 0 0,4-5-1 0 0,-4 4 72 0 0,15-14-1668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315 103 17503 0 0,'0'0'399'0'0,"0"-15"961"0"0,-1 13-1261 0 0,1-1 0 0 0,0 1 1 0 0,-1 0-1 0 0,1 0 0 0 0,-1 0 0 0 0,1 0 1 0 0,-1 0-1 0 0,0 0 0 0 0,0 1 0 0 0,0-1 0 0 0,-2-3 1 0 0,-1-2 1606 0 0,3 6-1475 0 0,1 0-1 0 0,-1 0 0 0 0,1 1 1 0 0,-1-1-1 0 0,0 0 0 0 0,1 1 1 0 0,-1-1-1 0 0,0 0 1 0 0,1 1-1 0 0,-1-1 0 0 0,0 0 1 0 0,0 1-1 0 0,0-1 1 0 0,1 1-1 0 0,-1 0 0 0 0,0-1 1 0 0,0 1-1 0 0,0 0 1 0 0,-1-1-1 0 0,0 1-92 0 0,-1 0 1 0 0,1-1-1 0 0,0 1 0 0 0,-1 0 1 0 0,1 0-1 0 0,-1 1 1 0 0,-3 0-1 0 0,-3 1-186 0 0,0 1 0 0 0,-17 8-1 0 0,23-9 378 0 0,-15 7-62 0 0,1 2 1 0 0,0 0-1 0 0,1 0 1 0 0,0 2 0 0 0,-23 24-1 0 0,28-25-267 0 0,-1 1 0 0 0,2 0 0 0 0,0 0 0 0 0,1 2 0 0 0,0-1 0 0 0,1 1 0 0 0,-12 29 0 0 0,20-43 0 0 0,0-1 0 0 0,0 0 0 0 0,-1 1 0 0 0,1-1 0 0 0,0 0 0 0 0,0 1 0 0 0,0-1 0 0 0,-1 1 0 0 0,1-1 0 0 0,0 1 0 0 0,0-1 0 0 0,0 0 0 0 0,0 1 0 0 0,0-1 0 0 0,0 1 0 0 0,0-1 0 0 0,0 1 0 0 0,0-1 0 0 0,0 0 0 0 0,0 1 0 0 0,0-1 0 0 0,0 1 0 0 0,1-1 0 0 0,-1 0 0 0 0,0 1 0 0 0,0-1 0 0 0,0 1 0 0 0,1-1 0 0 0,-1 0 0 0 0,0 1 0 0 0,0-1 0 0 0,1 0 0 0 0,-1 1 0 0 0,0-1 0 0 0,1 0 0 0 0,-1 1 0 0 0,0-1 0 0 0,1 0 0 0 0,-1 0 0 0 0,0 0 0 0 0,1 1 0 0 0,0-1 0 0 0,-1 0 0 0 0,9 4 0 0 0,-3-3 0 0 0,-1-1 0 0 0,1 0 0 0 0,-1 0 0 0 0,1-1 0 0 0,-1 0 0 0 0,0 0 0 0 0,1 0 0 0 0,-1 0 0 0 0,0-1 0 0 0,0 0 0 0 0,0 0 0 0 0,6-4 0 0 0,7-4 0 0 0,30-22 0 0 0,-41 26 0 0 0,133-107 0 0 0,-136 112 0 0 0,-5 8 0 0 0,-5 7 0 0 0,-6 7 0 0 0,-22 43 0 0 0,29-55 0 0 0,1 1 0 0 0,0 0 0 0 0,1 0 0 0 0,-3 18 0 0 0,7-19 0 0 0,0-8 0 0 0,0 0 0 0 0,0-1 0 0 0,0 1 0 0 0,1 0 0 0 0,-1-1 0 0 0,0 1 0 0 0,0 0 0 0 0,0-1 0 0 0,0 0 0 0 0,0 1 0 0 0,1-1 0 0 0,-1 0 0 0 0,0 1 0 0 0,0-1 0 0 0,1 0 0 0 0,-1 0 0 0 0,0 0 0 0 0,1 0 0 0 0,-1 0 0 0 0,0 0 0 0 0,0 0 0 0 0,1-1 0 0 0,-1 1 0 0 0,0 0 0 0 0,0-1 0 0 0,0 1 0 0 0,2-2 0 0 0,5-1 0 0 0,0-1 0 0 0,13-8 0 0 0,-18 10 0 0 0,24-14 0 0 0,-1-2 0 0 0,0 0 0 0 0,32-32 0 0 0,-34 24 0 0 0,-1-1 0 0 0,-1-2 0 0 0,-1 0 0 0 0,29-56 0 0 0,-53 90 0 0 0,1 2 0 0 0,0-1 0 0 0,0 0 0 0 0,1 0 0 0 0,0 0 0 0 0,0 1 0 0 0,0-1 0 0 0,1 12 0 0 0,0-14 0 0 0,0 0 0 0 0,1 0 0 0 0,-1 0 0 0 0,1 0 0 0 0,0 0 0 0 0,0 0 0 0 0,0 0 0 0 0,1 0 0 0 0,-1 0 0 0 0,1 0 0 0 0,0-1 0 0 0,0 1 0 0 0,0 0 0 0 0,0-1 0 0 0,1 0 0 0 0,-1 0 0 0 0,6 5 0 0 0,8 5 0 0 0,-11-9 0 0 0,-2-2 0 0 0,-1-1 0 0 0,0 1 0 0 0,0-1 0 0 0,-1 1 0 0 0,1 0 0 0 0,0 0 0 0 0,-1 0 0 0 0,1 0 0 0 0,-1 0 0 0 0,1 0 0 0 0,-1 0 0 0 0,0 1 0 0 0,0-1 0 0 0,0 0 0 0 0,0 1 0 0 0,-1-1 0 0 0,2 4 0 0 0,-2-4 0 0 0,0-1 0 0 0,0 0 0 0 0,0 0 0 0 0,0 1 0 0 0,0-1 0 0 0,0 0 0 0 0,0 1 0 0 0,0-1 0 0 0,0 0 0 0 0,-1 1 0 0 0,1-1 0 0 0,0 0 0 0 0,-1 0 0 0 0,0 1 0 0 0,1-1 0 0 0,-1 0 0 0 0,-1 2 0 0 0,1-1 0 0 0,0-1 0 0 0,0 1 0 0 0,0-1 0 0 0,1 1 0 0 0,-1 0 0 0 0,1-1 0 0 0,-1 1 0 0 0,1 0 0 0 0,-1-1 0 0 0,1 1 0 0 0,0 2 0 0 0,0 2 0 0 0,0-4 0 0 0,0 0 0 0 0,0 0 0 0 0,0 0 0 0 0,0 1 0 0 0,0-1 0 0 0,-1 0 0 0 0,1 0 0 0 0,-1 0 0 0 0,0 0 0 0 0,0 0 0 0 0,1 0 0 0 0,-3 3 0 0 0,-1 2-269 0 0,4-6-1135 0 0,0-1-511 0 0,-2-3-108 0 0,-8-10-22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5983 0 0,'0'0'274'0'0,"0"0"-6"0"0,0 0 197 0 0,0 0 1464 0 0,0 0 661 0 0,0 0 128 0 0,0 0-183 0 0,0 0-892 0 0,0 0-394 0 0,0 0-81 0 0,0 0-88 0 0,0 0-310 0 0,0 0-134 0 0,0 0-26 0 0,0 0-34 0 0,1 2-107 0 0,1 1-339 0 0,0 1 0 0 0,-1-1 0 0 0,1 0 0 0 0,-1 1 0 0 0,0-1 0 0 0,0 1 0 0 0,0 0 0 0 0,0-1 0 0 0,-1 1 0 0 0,1 0 0 0 0,-1-1 0 0 0,0 1 0 0 0,0 0 0 0 0,-1 5 0 0 0,-1 8 57 0 0,-2-1 0 0 0,-5 18 0 0 0,1-2 43 0 0,-1 13-64 0 0,4-15-34 0 0,-17 51 1 0 0,19-69-133 0 0,1-1-15 0 0,2-9-179 0 0,0-2-525 0 0,0 0-222 0 0,0 0-1583 0 0,0 0-6155 0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2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11975 0 0,'0'0'267'0'0,"0"0"42"0"0,0 0 17 0 0,0 0-28 0 0,0 0-58 0 0,0 0 491 0 0,0 0 238 0 0,0 0 45 0 0,0 0 8 0 0,11-2 2050 0 0,-4 1-2420 0 0,1 0 0 0 0,-1 0 0 0 0,1 1 0 0 0,0 0-1 0 0,7 1 1 0 0,-13-1-501 0 0,1 0-1 0 0,-1 1 0 0 0,0-1 1 0 0,1 1-1 0 0,-1 0 1 0 0,0 0-1 0 0,0 0 0 0 0,1 0 1 0 0,-1 0-1 0 0,0 0 1 0 0,0 1-1 0 0,0-1 0 0 0,0 0 1 0 0,-1 1-1 0 0,1 0 1 0 0,0 0-1 0 0,-1-1 0 0 0,1 1 1 0 0,-1 0-1 0 0,1 0 1 0 0,0 3-1 0 0,50 107 0 0 0,28 52-128 0 0,-66-136-22 0 0,13 37 0 0 0,-25-61 0 0 0,5 16 0 0 0,1-2 443 0 0,-7-14-3551 0 0,-4-9-432 0 0,-2-5-4311 0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2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15663 0 0,'0'0'719'0'0,"0"0"-20"0"0,0 0-374 0 0,0 0 84 0 0,0 0 82 0 0,0 0 18 0 0,0 0 71 0 0,0 0 286 0 0,0 0 124 0 0,0 0 30 0 0,0 0-65 0 0,0 0-290 0 0,0 0-121 0 0,0 0-28 0 0,-1 2-72 0 0,-10 18-120 0 0,0 0-1 0 0,-1-2 0 0 0,-18 23 1 0 0,7-9 437 0 0,-16 23-636 0 0,-54 72-85 0 0,63-85-40 0 0,27-36-201 0 0,2-5-850 0 0,8-15-8509 0 0,-1 4 2292 0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2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69 11975 0 0,'0'0'547'0'0,"0"0"-11"0"0,-3-2 102 0 0,2 1 2702 0 0,2 0 3551 0 0,6-3-6645 0 0,0 1 1 0 0,1-1-1 0 0,-1 1 0 0 0,1 1 1 0 0,0-1-1 0 0,-1 2 0 0 0,1-1 1 0 0,0 1-1 0 0,9-1 0 0 0,-2 0 359 0 0,24-6-1 0 0,-20 2-599 0 0,1 2 0 0 0,1 1 0 0 0,20-2 0 0 0,39-5-9 0 0,-71 8 4 0 0,-2 2-64 0 0,-6 0-273 0 0,-1 0-138 0 0,0 0-33 0 0,0 0-140 0 0,0 0-572 0 0,0 0-253 0 0,0 0-51 0 0,0 0-11 0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2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19351 0 0,'0'0'439'0'0,"0"0"62"0"0,0 0 33 0 0,0 0-65 0 0,0 0-237 0 0,-11-4 2689 0 0,11 3-2895 0 0,-1 1 1 0 0,1 0-1 0 0,0 0 0 0 0,0 0 0 0 0,0 0 0 0 0,0 0 1 0 0,-1 0-1 0 0,1 0 0 0 0,0 0 0 0 0,0 0 1 0 0,0 0-1 0 0,-1 0 0 0 0,1 0 0 0 0,0 0 1 0 0,0 0-1 0 0,0 0 0 0 0,-1 0 0 0 0,1 0 0 0 0,0 0 1 0 0,0 0-1 0 0,0 0 0 0 0,-1 0 0 0 0,1 0 1 0 0,0 0-1 0 0,0 1 0 0 0,0-1 0 0 0,0 0 1 0 0,-1 0-1 0 0,1 0 0 0 0,0 0 0 0 0,0 0 0 0 0,0 0 1 0 0,0 1-1 0 0,0-1 0 0 0,-1 0 0 0 0,1 0 1 0 0,0 0-1 0 0,0 0 0 0 0,0 1 0 0 0,0-1 0 0 0,0 0 1 0 0,0 0-1 0 0,0 0 0 0 0,0 1 0 0 0,0-1 1 0 0,0 0-1 0 0,0 0 0 0 0,0 0 0 0 0,0 1 1 0 0,0-1-1 0 0,0 0 0 0 0,0 0 0 0 0,0 0 0 0 0,0 1 1 0 0,0-1-1 0 0,0 0 0 0 0,0 0 0 0 0,0 0 1 0 0,0 1-1 0 0,0-1 0 0 0,0 0 0 0 0,1 0 0 0 0,-1 0 1 0 0,0 0-1 0 0,0 1 0 0 0,0-1 0 0 0,1 1 62 0 0,0 0-1 0 0,-1 0 0 0 0,1 0 0 0 0,0 0 0 0 0,-1-1 0 0 0,1 1 1 0 0,0 0-1 0 0,0 0 0 0 0,0-1 0 0 0,0 1 0 0 0,0 0 0 0 0,0-1 1 0 0,0 1-1 0 0,0-1 0 0 0,1 1 0 0 0,18 4-81 0 0,0-2 1 0 0,20 2-1 0 0,8 1-9 0 0,-47-6 27 0 0,0 0 0 0 0,1 0 0 0 0,-1 0 0 0 0,0 0 1 0 0,1 0-1 0 0,-1 1 0 0 0,0-1 0 0 0,0 0 0 0 0,1 1 0 0 0,-1-1 0 0 0,0 1 0 0 0,0 0 0 0 0,0-1 0 0 0,0 1 0 0 0,0 0 1 0 0,0 0-1 0 0,0 0 0 0 0,0 0 0 0 0,2 1 0 0 0,-3-1 1 0 0,0-1 0 0 0,0 0 0 0 0,1 1 0 0 0,-1-1 0 0 0,0 1 0 0 0,1-1-1 0 0,-1 0 1 0 0,1 1 0 0 0,-1-1 0 0 0,1 0 0 0 0,-1 1 0 0 0,0-1 0 0 0,1 0 0 0 0,-1 0 0 0 0,1 0 0 0 0,-1 1 0 0 0,1-1 0 0 0,-1 17 1076 0 0,-1-13-1099 0 0,0 0 1 0 0,0-1-1 0 0,-1 1 0 0 0,0 0 0 0 0,0-1 1 0 0,0 1-1 0 0,-4 6 0 0 0,-2 1-4 0 0,2-2 2 0 0,-1 0 0 0 0,0 0 0 0 0,-1 0 0 0 0,0-1 0 0 0,-17 13 0 0 0,17-15 0 0 0,1 1 0 0 0,0-1 0 0 0,0 1 0 0 0,0 0 0 0 0,1 1 0 0 0,0-1 0 0 0,0 1 0 0 0,-4 10 0 0 0,9-18 0 0 0,1 1 0 0 0,-1 0 0 0 0,1 0 0 0 0,-1 0 0 0 0,1 0 0 0 0,0 0 0 0 0,-1 0 0 0 0,1 0 0 0 0,0 0 0 0 0,0 0 0 0 0,0 0 0 0 0,0 0 0 0 0,0-1 0 0 0,0 1 0 0 0,0 0 0 0 0,0 0 0 0 0,0 0 0 0 0,0 0 0 0 0,1 0 0 0 0,-1 0 0 0 0,0 0 0 0 0,0 0 0 0 0,1 0 0 0 0,-1 0 0 0 0,1 0 0 0 0,-1 0 0 0 0,1-1 0 0 0,0 2 0 0 0,1-1 0 0 0,-1 0 0 0 0,1 0 0 0 0,0 0 0 0 0,-1 0 0 0 0,1 0 0 0 0,0 0 0 0 0,0 0 0 0 0,0-1 0 0 0,2 1 0 0 0,0 1 0 0 0,4 0-399 0 0,0-1 0 0 0,1 1 0 0 0,-1-1 0 0 0,0 0 0 0 0,1-1 0 0 0,-1 0 0 0 0,1-1 0 0 0,-1 1 0 0 0,1-2 0 0 0,9-2 0 0 0,2 1-694 0 0,-1 0-1 0 0,24 1 1 0 0,-45 0-943 0 0,-9-7-11 0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3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8 10135 0 0,'0'0'231'0'0,"0"0"29"0"0,0 0 19 0 0,0 0 105 0 0,0 0 410 0 0,0 0 184 0 0,0 0 40 0 0,0 0 6 0 0,3-1 0 0 0,10-5 0 0 0,-10 5 0 0 0,-3 1-69 0 0,0 0-290 0 0,0 0-121 0 0,0 0-28 0 0,0 0-4 0 0,0 0 0 0 0,0 0 0 0 0,0 0 0 0 0,0 0 0 0 0,0 0 0 0 0,0 0 0 0 0,0 0 0 0 0,0 0-68 0 0,8 15-98 0 0,-4-8-77 0 0,5 14-133 0 0,-2 1 0 0 0,-1 0-1 0 0,0 0 1 0 0,-2 0 0 0 0,2 29 0 0 0,-1 116 621 0 0,-5-133-724 0 0,0 1-33 0 0,-2 1 0 0 0,-2-1 0 0 0,-1 1 0 0 0,-1-1 0 0 0,-13 39 0 0 0,16-67 20 0 0,1 0 1 0 0,-1 0-1 0 0,-1 0 1 0 0,1-1-1 0 0,-1 1 0 0 0,0-1 1 0 0,-1 0-1 0 0,1 0 1 0 0,-9 8-1 0 0,10-11-23 0 0,-1 0 0 0 0,1-1 0 0 0,-1 1 1 0 0,0-1-1 0 0,0 0 0 0 0,0 1 0 0 0,0-2 0 0 0,0 1 0 0 0,0 0 0 0 0,0-1 0 0 0,-1 0 0 0 0,1 0 1 0 0,0 0-1 0 0,-1-1 0 0 0,1 1 0 0 0,-1-1 0 0 0,-4 0 0 0 0,-30-7-2447 0 0,32 5 90 0 0,-1 0-1 0 0,1-1 1 0 0,-7-4-1 0 0,-2-2-3371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5:3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13823 0 0,'0'0'315'0'0,"0"0"45"0"0,0 0 21 0 0,0 0-49 0 0,0 0-149 0 0,0 0 194 0 0,0 0 110 0 0,0 0 22 0 0,0 0 71 0 0,4 0 286 0 0,7-1 1444 0 0,2 0-1424 0 0,0 0-1 0 0,0-1 1 0 0,-1 0 0 0 0,21-6-1 0 0,-24 5-718 0 0,0 1-1 0 0,16-3 1 0 0,4 0-51 0 0,5-2 537 0 0,2 2 0 0 0,40-1 0 0 0,-48 4-564 0 0,-25 1-89 0 0,15 2 0 0 0,-9 2 72 0 0,-8-2-32 0 0,0 0 0 0 0,0 0-1 0 0,0 0 1 0 0,-1-1 0 0 0,1 1 0 0 0,0 0 0 0 0,-1 0-1 0 0,1 0 1 0 0,-1 0 0 0 0,1 0 0 0 0,-1 0-1 0 0,0 0 1 0 0,1 0 0 0 0,-1 0 0 0 0,0 0 0 0 0,0 0-1 0 0,0 0 1 0 0,1 2 0 0 0,-3 23 986 0 0,1-15-832 0 0,-1 1-194 0 0,0 1 0 0 0,-6 19 0 0 0,-3 13 0 0 0,-20 414 0 0 0,31-448 0 0 0,1 52 0 0 0,13 82 0 0 0,-6-76 0 0 0,1 19 0 0 0,-4 114 0 0 0,-14-97 0 0 0,2-49 0 0 0,-8 11 0 0 0,7-17 0 0 0,4-19 0 0 0,2-21 0 0 0,3-2 0 0 0,1 0 0 0 0,-1-2 72 0 0,0-4 299 0 0,-1-2 117 0 0,0 0 21 0 0,0 0-66 0 0,-15-1-387 0 0,0-1 0 0 0,-18-4 0 0 0,9 2-59 0 0,3 0 3 0 0,15 2 0 0 0,0 1 0 0 0,0-1 0 0 0,0 2 0 0 0,0-1 0 0 0,0 1 0 0 0,0 0 0 0 0,-11 1 0 0 0,11 0 0 0 0,0-1 0 0 0,0 1 0 0 0,0-1 0 0 0,-9-1 0 0 0,9 1 0 0 0,0-1 0 0 0,0 1 0 0 0,0 0 0 0 0,0 1 0 0 0,0-1 0 0 0,0 1 0 0 0,1 1 0 0 0,-10 2 0 0 0,11-1 0 0 0,8 4 0 0 0,1-1-64 0 0,-4-5-273 0 0,-1-1-138 0 0,0 0-33 0 0,0 0-140 0 0,0 0-572 0 0,0 0-253 0 0,0 0-1518 0 0,0 0-5877 0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5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2759 0 0,'0'0'107'0'0,"0"0"-19"0"0,0 0 60 0 0,0 0 233 0 0,0 0 106 0 0,0 0 22 0 0,2-1-66 0 0,4 0-222 0 0,-4 1 166 0 0,1-1 338 0 0,8-7 227 0 0,-9 8-581 0 0,12-6 1290 0 0,-13 5-1274 0 0,-1 1 101 0 0,0 0 21 0 0,0 0-66 0 0,0 0-790 0 0,0 0-2221 0 0,0 0-928 0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5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77 331 4607 0 0,'0'0'208'0'0,"0"0"67"0"0,0 0 154 0 0,0 0 69 0 0,0 0 12 0 0,0 0 2 0 0,0 0 0 0 0,0 0 0 0 0,0 0 0 0 0,0 0 0 0 0,0 0 0 0 0,0 0 0 0 0,0 0 0 0 0,0 0 0 0 0,0 0 0 0 0,0 0 0 0 0,0 0 0 0 0,0 0 0 0 0,0 0 0 0 0,0 0 0 0 0,0 0 0 0 0,0 0 0 0 0,0 0 0 0 0,0 0 0 0 0,0 0 0 0 0,0 0 0 0 0,0 0 0 0 0,0 0 0 0 0,0 0 0 0 0,-13 3 96 0 0,7-2-536 0 0,5 0 299 0 0,-4-1 127 0 0,0 1 0 0 0,0-1 1 0 0,0 0-1 0 0,0 0 0 0 0,0-1 1 0 0,-5-1-1 0 0,8 1-487 0 0,1 0 0 0 0,0 0 0 0 0,-1 0 0 0 0,1-1 0 0 0,0 1 0 0 0,0-1 0 0 0,0 1 0 0 0,0-1 0 0 0,0 1 0 0 0,0-1 0 0 0,0 0 0 0 0,0 1 0 0 0,1-1 0 0 0,-1-2 0 0 0,1-5 103 0 0,1 0 0 0 0,1-1-1 0 0,-1 1 1 0 0,2 0 0 0 0,-1 0 0 0 0,1 0 0 0 0,0 1-1 0 0,8-14 1 0 0,0 2 227 0 0,1-1 1 0 0,19-21-1 0 0,-25 33-341 0 0,0 1 0 0 0,1 0 0 0 0,0 1 0 0 0,1-1 0 0 0,0 1 0 0 0,0 1 0 0 0,10-7 0 0 0,45-29 72 0 0,-62 42-40 0 0,-1 0 0 0 0,1-1 0 0 0,0 1 0 0 0,-1 0 0 0 0,1-1 0 0 0,0 1 0 0 0,0 0 0 0 0,-1 0 0 0 0,1 0 0 0 0,0-1 0 0 0,-1 1 0 0 0,1 0 0 0 0,0 0 0 0 0,0 0 0 0 0,-1 0 0 0 0,1 0 0 0 0,0 1 0 0 0,0-1 0 0 0,-1 0 0 0 0,1 0 0 0 0,0 0 0 0 0,-1 1 0 0 0,1-1 0 0 0,0 0 0 0 0,-1 0 0 0 0,2 1 0 0 0,-1 1-45 0 0,0-1 0 0 0,1 0 0 0 0,-1 0-1 0 0,0 1 1 0 0,0-1 0 0 0,0 1 0 0 0,0-1-1 0 0,-1 1 1 0 0,1-1 0 0 0,1 4 0 0 0,1 4 286 0 0,-1 0 0 0 0,0 0 0 0 0,0 12 0 0 0,1-2-253 0 0,-2 0 1 0 0,-1 1 0 0 0,0-1-1 0 0,-1 0 1 0 0,-1 0 0 0 0,-1 1-1 0 0,-7 24 1 0 0,7-36-21 0 0,0-6 0 0 0,2-7 0 0 0,1-8 0 0 0,4-2 0 0 0,0 0 0 0 0,0 1 0 0 0,2 0 0 0 0,0 0 0 0 0,0 0 0 0 0,1 0 0 0 0,12-16 0 0 0,-5 10 0 0 0,1 1 0 0 0,1 1 0 0 0,35-32 0 0 0,-44 45-346 0 0,1-1 0 0 0,-1 2 0 0 0,11-6 0 0 0,-16 9-29 0 0,-2 1 577 0 0,12 3 748 0 0,-1-1-508 0 0,-2 2-293 0 0,-7-1-237 0 0,0-1 0 0 0,0 0-1 0 0,0 0 1 0 0,-1 1 0 0 0,1-1-1 0 0,-1 1 1 0 0,1 0 0 0 0,-1-1 0 0 0,0 1-1 0 0,0 0 1 0 0,-1 0 0 0 0,1 0-1 0 0,0 0 1 0 0,-1 0 0 0 0,1 5 0 0 0,-1 5 290 0 0,0 0 0 0 0,-3 16 0 0 0,1-16 455 0 0,0 2-616 0 0,0 1 0 0 0,-2-1 1 0 0,-5 17-1 0 0,5-17-235 0 0,5-12-13 0 0,-1-2-268 0 0,0 6-1569 0 0,5-10 1148 0 0,0 0 0 0 0,-1 0-1 0 0,1-1 1 0 0,-1 1 0 0 0,5-7 0 0 0,0-1-639 0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5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10135 0 0,'0'0'464'0'0,"0"0"-9"0"0,0 0-87 0 0,0 0 728 0 0,0 0 353 0 0,0 0 73 0 0,0 0-125 0 0,0 0-574 0 0,0 0-250 0 0,0 0-49 0 0,0 0-11 0 0,0 0-1 0 0,0 0 0 0 0,0 0 0 0 0,12-11 2207 0 0,-10 11-2686 0 0,-1 1 0 0 0,1-1 0 0 0,-1 0 0 0 0,1 1 0 0 0,-1-1 0 0 0,1 1 0 0 0,-1-1 0 0 0,1 1 0 0 0,-1 0 0 0 0,0 0 0 0 0,1-1 0 0 0,-1 1 0 0 0,0 0 0 0 0,0 0 0 0 0,1 0 0 0 0,-1 1 0 0 0,0-1 0 0 0,0 0-1 0 0,0 0 1 0 0,0 1 0 0 0,-1-1 0 0 0,2 3 0 0 0,3 4 307 0 0,-2 1-1 0 0,6 16 1 0 0,-2-6-124 0 0,11 21 296 0 0,1-1 0 0 0,3-1 0 0 0,45 61 0 0 0,-54-81-512 0 0,18 10 0 0 0,-25-20 0 0 0,0 0 0 0 0,0 0 0 0 0,0-1 0 0 0,-1 1 0 0 0,-3-1-64 0 0,-2-6-273 0 0,0-1-138 0 0,0 0-33 0 0,-11-14-2833 0 0,7 6 622 0 0,1-1-4789 0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5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46 13823 0 0,'0'0'315'0'0,"0"0"45"0"0,0 0 21 0 0,0 0-49 0 0,1-1-220 0 0,11-12-99 0 0,-11 12 308 0 0,0 0 0 0 0,0 0 0 0 0,0 0 1 0 0,0 0-1 0 0,0-1 0 0 0,-1 1 0 0 0,1 0 0 0 0,0 0 0 0 0,0-1 1 0 0,-1 1-1 0 0,1-1 0 0 0,-1 1 0 0 0,1 0 0 0 0,-1-1 1 0 0,0 1-1 0 0,0-1 0 0 0,0 1 0 0 0,1-1 0 0 0,-1 1 0 0 0,0-1 1 0 0,-1-2-1 0 0,-14 14 780 0 0,2 4-1096 0 0,-18 27 0 0 0,-1 1 73 0 0,3-5 546 0 0,3 2-1 0 0,-42 81 1 0 0,49-86-519 0 0,-21 46-105 0 0,40-80-3 0 0,0 0 0 0 0,0 0 0 0 0,0 0 0 0 0,0 0 0 0 0,0 0 0 0 0,0 0 0 0 0,0 0 1 0 0,0 0-1 0 0,0 0 0 0 0,0 0 0 0 0,0 0 0 0 0,0 0 0 0 0,-1 0 0 0 0,1 0 0 0 0,0 0 0 0 0,0 0 0 0 0,0-1 0 0 0,0 1 0 0 0,0 0 0 0 0,0 0 0 0 0,0 0 0 0 0,0 0 0 0 0,0 0 0 0 0,0 0 0 0 0,0 0 0 0 0,0 0 0 0 0,0 0 0 0 0,0 0 1 0 0,0 0-1 0 0,0 0 0 0 0,0 0 0 0 0,0 0 0 0 0,0 0 0 0 0,0 0 0 0 0,0 0 0 0 0,0 0 0 0 0,0 0 0 0 0,0 0 0 0 0,0 0 0 0 0,0 0 0 0 0,-1 0 0 0 0,1 0 0 0 0,0 0 0 0 0,0 0 0 0 0,0 0 0 0 0,0 0 0 0 0,0 0 0 0 0,0 0 1 0 0,0 0-1 0 0,0 0 0 0 0,0 0 0 0 0,0 0 0 0 0,0 0 0 0 0,0 0 0 0 0,0 0 0 0 0,0 0 0 0 0,-1-9-393 0 0,2-11-424 0 0,1 7-2141 0 0,7-26 0 0 0,-5 24-3861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1839 0 0,'0'0'374'0'0,"0"0"894"0"0,0 0 386 0 0,0 0 77 0 0,0 0-90 0 0,0 0-450 0 0,0 0-198 0 0,0 0-38 0 0,0 0-14 0 0,0 0-18 0 0,0 0-10 0 0,0 0-1 0 0,-2 0-32 0 0,-31 2 3608 0 0,31-1-3949 0 0,2-1-90 0 0,0 0-38 0 0,0 0-10 0 0,0 0-12 0 0,0 0-45 0 0,0 0-21 0 0,0 0-3 0 0,0 0-12 0 0,0 0-52 0 0,2 1-28 0 0,6 1-122 0 0,0 1 1 0 0,0-2-1 0 0,0 1 0 0 0,0-1 1 0 0,0-1-1 0 0,0 1 0 0 0,16-2 0 0 0,-5 0-16 0 0,13 1-34 0 0,-10-1 10 0 0,34 4 0 0 0,-29-1-66 0 0,-13-2 0 0 0,-1 1 0 0 0,18 4 0 0 0,-27-4 2 0 0,15 0-19 0 0,-18-1-76 0 0,-1 0-99 0 0,0 0-37 0 0,0 0-10 0 0,0 0-137 0 0,-11 7-1773 0 0,-1-1-331 0 0,-1-2-4923 0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6:5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 13823 0 0,'0'0'315'0'0,"0"0"45"0"0,-8 0 353 0 0,-14-1-48 0 0,10-2 2662 0 0,24 8-2741 0 0,0-1-1 0 0,0 0 0 0 0,22 3 0 0 0,56 7 2584 0 0,-36-6-2315 0 0,-30-5-721 0 0,0-1 0 0 0,0-1 0 0 0,1-1 0 0 0,-1-1 0 0 0,0-2 0 0 0,29-5 0 0 0,-52 8 376 0 0,-1 0-66 0 0,-4 0-614 0 0,-1 1 0 0 0,1 0 0 0 0,0 1 0 0 0,-1-1 0 0 0,1 1 0 0 0,-8 4 0 0 0,-4 1-875 0 0,10-5-170 0 0,1-1 0 0 0,0 1 0 0 0,-1-1-1 0 0,1 0 1 0 0,-8 0 0 0 0,10-1-831 0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0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 13823 0 0,'0'0'630'0'0,"0"0"-13"0"0,0 0-252 0 0,0 0 391 0 0,0 0 216 0 0,0 0 42 0 0,0 0-61 0 0,0 0-288 0 0,0 0-121 0 0,0 0-28 0 0,-8-3 1532 0 0,7 2-1912 0 0,-1 0 17 0 0,-9 6 174 0 0,5 0-327 0 0,6-5 19 0 0,-1 0-1 0 0,1 1 1 0 0,0-1-1 0 0,0 0 1 0 0,0 0-1 0 0,-1 1 1 0 0,1-1-1 0 0,0 0 1 0 0,0 0-1 0 0,0 1 1 0 0,0-1-1 0 0,-1 0 1 0 0,1 1-1 0 0,0-1 1 0 0,0 0-1 0 0,0 1 1 0 0,0-1-1 0 0,0 0 1 0 0,0 1-1 0 0,0-1 1 0 0,0 0-1 0 0,0 1 1 0 0,0-1-1 0 0,0 0 1 0 0,0 1-1 0 0,0-1 1 0 0,0 0 0 0 0,1 1-1 0 0,-1-1 1 0 0,0 0-1 0 0,0 0 1 0 0,0 1-1 0 0,0-1 1 0 0,0 0-1 0 0,1 1 1 0 0,-1-1-1 0 0,0 0 1 0 0,0 0-1 0 0,1 1 1 0 0,-1-1-1 0 0,0 0 1 0 0,0 0-1 0 0,1 1 1 0 0,7 3 606 0 0,0 0-547 0 0,1-1 1 0 0,-1 0-1 0 0,1-1 1 0 0,-1 1-1 0 0,1-2 0 0 0,16 2 1 0 0,6 2-20 0 0,-29-5-43 0 0,-1 0-1 0 0,1 0 1 0 0,0 1-1 0 0,-1-1 1 0 0,1 1 0 0 0,0-1-1 0 0,-1 1 1 0 0,1 0-1 0 0,0 0 1 0 0,-1 0 0 0 0,1-1-1 0 0,-1 1 1 0 0,0 1-1 0 0,1-1 1 0 0,-1 0 0 0 0,0 0-1 0 0,2 3 1 0 0,-2-3 21 0 0,-1 0 1 0 0,1 0-1 0 0,-1 1 1 0 0,1-1-1 0 0,-1 0 0 0 0,0 1 1 0 0,0-1-1 0 0,1 1 1 0 0,-1-1-1 0 0,0 0 0 0 0,0 1 1 0 0,0-1-1 0 0,-1 1 1 0 0,1-1-1 0 0,0 0 1 0 0,-1 3-1 0 0,-2 3 147 0 0,0 0 0 0 0,0 0-1 0 0,-1 0 1 0 0,0-1 0 0 0,-8 11 0 0 0,8-12-156 0 0,-12 16-28 0 0,-29 27 0 0 0,26-29 0 0 0,-23 30 0 0 0,40-47 0 0 0,-4 12 0 0 0,6-14 0 0 0,0 0 0 0 0,-1 1 0 0 0,1-1 0 0 0,0 0 0 0 0,0 1 0 0 0,0-1 0 0 0,0 1 0 0 0,0-1 0 0 0,0 0 0 0 0,-1 1 0 0 0,1-1 0 0 0,0 1 0 0 0,0-1 0 0 0,0 0 0 0 0,0 1 0 0 0,0-1 0 0 0,0 0 0 0 0,0 1 0 0 0,1-1 0 0 0,-1 1 0 0 0,0-1 0 0 0,0 0 0 0 0,0 1 0 0 0,0-1 0 0 0,0 0 0 0 0,1 1 0 0 0,-1-1 0 0 0,0 0 0 0 0,0 1 0 0 0,0-1 0 0 0,1 0 0 0 0,-1 1 0 0 0,0-1 0 0 0,1 0 0 0 0,-1 0 0 0 0,0 1 0 0 0,1-1 0 0 0,-1 0 0 0 0,0 0 0 0 0,1 1 0 0 0,0-1 0 0 0,0 1 0 0 0,1 1 0 0 0,-1-1 0 0 0,1 1 0 0 0,0-1 0 0 0,0 0 0 0 0,0 0 0 0 0,0 0 0 0 0,0 0 0 0 0,0 0 0 0 0,0 0 0 0 0,0-1 0 0 0,0 1 0 0 0,0-1 0 0 0,0 1 0 0 0,0-1 0 0 0,0 0 0 0 0,1 0 0 0 0,2 0 0 0 0,5 1 0 0 0,33 0 0 0 0,-31-1 0 0 0,3-1 32 0 0,-5-2-197 0 0,-8 3-531 0 0,-2 0-258 0 0,0 0-1558 0 0,0 0-6017 0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0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47 4607 0 0,'0'0'102'0'0,"0"0"20"0"0,0 0 6 0 0,0 0 51 0 0,0 0 213 0 0,0 0 96 0 0,1-1 21 0 0,9-5-119 0 0,-2 0 791 0 0,-2 3 2368 0 0,-6 0-2881 0 0,0 3-556 0 0,0 0 0 0 0,1 0 0 0 0,-1-1 0 0 0,0 1 0 0 0,0 0 1 0 0,0 0-1 0 0,0 0 0 0 0,0-1 0 0 0,0 1 0 0 0,0 0 1 0 0,0-1-1 0 0,0 1 0 0 0,0 0 0 0 0,0 0 0 0 0,0-1 0 0 0,0 1 1 0 0,0 0-1 0 0,0 0 0 0 0,0-1 0 0 0,0 1 0 0 0,0 0 1 0 0,0 0-1 0 0,0-1 0 0 0,0 1 0 0 0,-1 0 0 0 0,0-2 92 0 0,-1 0 0 0 0,1 0 0 0 0,-1 1 0 0 0,0-1-1 0 0,1 1 1 0 0,-1-1 0 0 0,0 1 0 0 0,0 0 0 0 0,0 0 0 0 0,0 0-1 0 0,0 0 1 0 0,0 0 0 0 0,0 0 0 0 0,-1 0 0 0 0,1 1 0 0 0,0-1-1 0 0,0 1 1 0 0,-4 0 0 0 0,-1 0 144 0 0,0 0 1 0 0,0 1-1 0 0,0 0 1 0 0,0 0-1 0 0,1 1 1 0 0,-11 3-1 0 0,16-4 23 0 0,0-1-344 0 0,1 0-1 0 0,-1 0 1 0 0,1 0 0 0 0,0 0 0 0 0,-1 0-1 0 0,1 0 1 0 0,-1 1 0 0 0,1-1 0 0 0,0 0-1 0 0,-1 0 1 0 0,1 0 0 0 0,-1 1 0 0 0,1-1-1 0 0,0 0 1 0 0,-1 0 0 0 0,1 1 0 0 0,0-1-1 0 0,-1 0 1 0 0,1 1 0 0 0,0-1 0 0 0,0 0-1 0 0,-1 1 1 0 0,1-1 0 0 0,0 0 0 0 0,0 1-1 0 0,0-1 1 0 0,-1 1 0 0 0,1-1 0 0 0,0 0-1 0 0,0 1 1 0 0,0-1 0 0 0,0 1 0 0 0,0-1 0 0 0,0 0-1 0 0,0 1 1 0 0,0-1 0 0 0,0 1 0 0 0,0-1-1 0 0,0 1 1 0 0,0-1 0 0 0,0 0 0 0 0,0 1-1 0 0,0-1 1 0 0,1 1 0 0 0,-1-1 0 0 0,0 0-1 0 0,0 1 1 0 0,0-1 0 0 0,1 1 0 0 0,-1-1-1 0 0,0 0 1 0 0,1 1 0 0 0,-1-1 0 0 0,0 0-1 0 0,0 0 1 0 0,1 1 0 0 0,-1-1 0 0 0,0 0-1 0 0,1 1 1 0 0,2 0-28 0 0,0 1 0 0 0,-1-1 1 0 0,1 1-1 0 0,0-1 0 0 0,0 0 0 0 0,0 0 0 0 0,0 0 0 0 0,0 0 0 0 0,0-1 0 0 0,0 1 1 0 0,5-1-1 0 0,39 0 447 0 0,-31-1 49 0 0,21 0-145 0 0,-16 1-95 0 0,-1-1 1 0 0,39-6 0 0 0,27-12 1627 0 0,-99 31-1718 0 0,11-9-165 0 0,0-1 0 0 0,0 1 0 0 0,-1-1 0 0 0,1 1 0 0 0,1-1 0 0 0,-4 6 0 0 0,0 1 0 0 0,4-8 0 0 0,0 1 0 0 0,0-1 0 0 0,0 1 0 0 0,0 0 0 0 0,0 0 0 0 0,0 0 0 0 0,0-1 0 0 0,0 1 0 0 0,1 0 0 0 0,-1 0 0 0 0,0 3 0 0 0,0 2 0 0 0,-2 5 0 0 0,1 1 0 0 0,0 0 0 0 0,1-1 0 0 0,0 1 0 0 0,1 0 0 0 0,2 20 0 0 0,0 9 0 0 0,7 70 0 0 0,-1-21 0 0 0,-6 17 36 0 0,-15 124 0 0 0,0-123 563 0 0,-7 101 778 0 0,19-172-1377 0 0,-13 156 0 0 0,5-125 443 0 0,9-72-413 0 0,0 0 1 0 0,0 0 0 0 0,0 1-1 0 0,-1-1 1 0 0,1 0-1 0 0,-1 0 1 0 0,0 0 0 0 0,0 1-1 0 0,0-1 1 0 0,0 0 0 0 0,0 1-1 0 0,-1-1 1 0 0,1 1-1 0 0,-1 0 1 0 0,1-1 0 0 0,-1 1-1 0 0,0 0 1 0 0,0 0 0 0 0,0 0-1 0 0,0 0 1 0 0,-1 0-1 0 0,1 0 1 0 0,0 1 0 0 0,-1-1-1 0 0,1 1 1 0 0,-1 0 0 0 0,0 0-1 0 0,1 0 1 0 0,-4-1-1 0 0,0 0 19 0 0,0 1 0 0 0,1 0 1 0 0,-1 0-1 0 0,0 1 0 0 0,0 0 0 0 0,0 0 0 0 0,0 0 0 0 0,1 1 0 0 0,-1-1 0 0 0,0 1 0 0 0,0 1 0 0 0,1-1 0 0 0,-9 4 0 0 0,-11 7-49 0 0,-41 27 0 0 0,19-10 0 0 0,38-23 0 0 0,4 1 0 0 0,6 1 0 0 0,-1 1-201 0 0,0-9 48 0 0,-1 1 1 0 0,1 0-1 0 0,0-1 1 0 0,0 1-1 0 0,-1 0 1 0 0,1-1-1 0 0,-1 1 1 0 0,1-1-1 0 0,0 1 1 0 0,-1 0-1 0 0,1-1 1 0 0,-1 1-1 0 0,1-1 1 0 0,-1 1-1 0 0,0-1 1 0 0,1 0-1 0 0,-1 1 1 0 0,0-1-1 0 0,1 0 1 0 0,-1 1-1 0 0,0-1 1 0 0,1 0-1 0 0,-2 1 1 0 0,1-1-190 0 0,-9 4-1191 0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0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 8287 0 0,'0'0'191'0'0,"0"0"26"0"0,0 0 9 0 0,-16-1 4 0 0,-10 3 2948 0 0,22-1-2204 0 0,-1 0 0 0 0,0 0 1 0 0,1-1-1 0 0,-1 0 1 0 0,-7-1-1 0 0,11 1-87 0 0,1 0-508 0 0,0 0 37 0 0,-16 4 5278 0 0,12-2-5606 0 0,3-1 283 0 0,1-1 117 0 0,0 0 21 0 0,0 0-66 0 0,2-1-294 0 0,7-1-145 0 0,0 0 0 0 0,1 1 0 0 0,-1 0 0 0 0,19 0 0 0 0,-15 1-5 0 0,0 0-1 0 0,17-3 1 0 0,-15 0 1 0 0,0 2 0 0 0,0 0 0 0 0,0 1 0 0 0,0 0 0 0 0,15 3 0 0 0,-14-6 664 0 0,-17 4-1107 0 0,-3 2 222 0 0,3-2-166 0 0,1-1-101 0 0,0 0-21 0 0,0 0-139 0 0,0 0-572 0 0,0 0-253 0 0,0 0-1246 0 0,0 0-4789 0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0-81 0 0,0 0 481 0 0,0 0 237 0 0,0 0 45 0 0,0 0-61 0 0,0 0-288 0 0,0 0-121 0 0,2 0-28 0 0,-2 0-515 0 0,25 0 1512 0 0,0 1 0 0 0,30 4 0 0 0,-34 1-1341 0 0,10 2-172 0 0,-21-4 0 0 0,-2 2 0 0 0,-2-2-201 0 0,-4-3-850 0 0,-2-1-385 0 0,0 0-78 0 0,0 0-20 0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1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24 277 10135 0 0,'0'0'464'0'0,"0"0"-9"0"0,0 0-155 0 0,0 0 443 0 0,0 0 227 0 0,0 0 44 0 0,0 0-61 0 0,0 0-288 0 0,0 0-121 0 0,0 0-28 0 0,0 0 66 0 0,0 0 288 0 0,0 0 122 0 0,0 0 28 0 0,0 0-65 0 0,0 0-290 0 0,0 0-121 0 0,0 0-28 0 0,0 0-72 0 0,-1-1-217 0 0,-1 0-43 0 0,0-1-1 0 0,0 0 1 0 0,0 0 0 0 0,1 0-1 0 0,-1 0 1 0 0,0 0 0 0 0,1 0-1 0 0,0 0 1 0 0,-1-1 0 0 0,1 1-1 0 0,0 0 1 0 0,0-1 0 0 0,1 1 0 0 0,-1-1-1 0 0,0 1 1 0 0,1-1 0 0 0,0 1-1 0 0,-1-1 1 0 0,1 0 0 0 0,0 1-1 0 0,0-4 1 0 0,1-2-105 0 0,-1 1 0 0 0,1 0-1 0 0,1 0 1 0 0,-1-1 0 0 0,1 1 0 0 0,0 0-1 0 0,1 0 1 0 0,0 0 0 0 0,0 1 0 0 0,0-1 0 0 0,1 1-1 0 0,6-9 1 0 0,-4 7 35 0 0,0 0 0 0 0,1 1-1 0 0,0 0 1 0 0,0 0 0 0 0,1 1 0 0 0,0 0-1 0 0,0 0 1 0 0,15-7 0 0 0,-1-1-114 0 0,-19 11 0 0 0,1 1 0 0 0,-1-1 0 0 0,0 1 0 0 0,1 0 0 0 0,0 0 0 0 0,-1 1 0 0 0,1-1 0 0 0,0 1 0 0 0,0-1 0 0 0,0 1 0 0 0,0 0 0 0 0,0 1 0 0 0,0-1 0 0 0,0 1 0 0 0,0 0 0 0 0,6 0 0 0 0,-5 0 0 0 0,8 2 0 0 0,-10 0 0 0 0,6 3 0 0 0,-7-2 0 0 0,0 0 0 0 0,-1 0 0 0 0,1 0 0 0 0,-1 0 0 0 0,0 0 0 0 0,0 1 0 0 0,0-1 0 0 0,0 0 0 0 0,0 6 0 0 0,1 30 0 0 0,-2-32 0 0 0,-1 0 0 0 0,0 0 0 0 0,-1-1 0 0 0,0 1 0 0 0,0-1 0 0 0,0 1 0 0 0,-4 6 0 0 0,-5 17 0 0 0,11-28 0 0 0,-1 1 0 0 0,-8 6 0 0 0,9-9 0 0 0,-1 1 0 0 0,1-1 0 0 0,0 0 0 0 0,0 0 0 0 0,-1 1 0 0 0,1-1 0 0 0,0 0 0 0 0,0 0 0 0 0,-1 0 0 0 0,1 1 0 0 0,0-1 0 0 0,0 0 0 0 0,-1 0 0 0 0,1 0 0 0 0,0 0 0 0 0,-1 0 0 0 0,1 1 0 0 0,0-1 0 0 0,-1 0 0 0 0,1 0 0 0 0,0 0 0 0 0,-1 0 0 0 0,1 0 0 0 0,0 0 0 0 0,-1 0 0 0 0,1 0 0 0 0,0 0 0 0 0,-1-1 0 0 0,1 1 0 0 0,0 0 0 0 0,-1 0 0 0 0,1 0 0 0 0,0 0 0 0 0,0 0 0 0 0,-1 0 0 0 0,1-1 0 0 0,0 1 0 0 0,-1 0 0 0 0,1 0 0 0 0,0 0 0 0 0,0-1 0 0 0,0 1 0 0 0,-1 0 0 0 0,1 0 0 0 0,0-1 0 0 0,0 1 0 0 0,-1-1 0 0 0,-2-9 0 0 0,3 8 0 0 0,0-1 0 0 0,1 1 0 0 0,-1 0 0 0 0,1 0 0 0 0,-1-1 0 0 0,1 1 0 0 0,0 0 0 0 0,0 0 0 0 0,0 0 0 0 0,1-3 0 0 0,14-20 0 0 0,-15 23 0 0 0,8-10 0 0 0,1 0 0 0 0,1 1 0 0 0,0 0 0 0 0,0 0 0 0 0,1 1 0 0 0,1 1 0 0 0,-1 0 0 0 0,1 1 0 0 0,1 0 0 0 0,0 1 0 0 0,23-9 0 0 0,-22 10 0 0 0,-12 4 0 0 0,1 0 0 0 0,0 0 0 0 0,-1 1 0 0 0,1 0 0 0 0,0-1 0 0 0,0 2 0 0 0,0-1 0 0 0,0 0 0 0 0,0 1 0 0 0,0-1 0 0 0,0 1 0 0 0,8 1 0 0 0,-10-1 0 0 0,-1 1 0 0 0,0-1 0 0 0,1 0 0 0 0,-1 0 0 0 0,0 1 0 0 0,1-1 0 0 0,-1 1 0 0 0,0 0 0 0 0,1-1 0 0 0,-1 1 0 0 0,0 0 0 0 0,0 0 0 0 0,0-1 0 0 0,0 1 0 0 0,0 0 0 0 0,0 0 0 0 0,0 0 0 0 0,1 2 0 0 0,0-1 0 0 0,0 1 0 0 0,-1-1 0 0 0,0 1 0 0 0,0 0 0 0 0,0 0 0 0 0,0 0 0 0 0,0-1 0 0 0,1 5 0 0 0,-1 2 0 0 0,0 0 0 0 0,-1 0 0 0 0,0 1 0 0 0,-2 14 0 0 0,0-10-27 0 0,-1 0 1 0 0,0-1-1 0 0,-1 0 0 0 0,-10 23 1 0 0,14-34-670 0 0,0-2-258 0 0,0 0-1102 0 0,0 0-4403 0 0,0 0-1891 0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104 252 11975 0 0,'0'0'267'0'0,"1"-2"42"0"0,2-15 307 0 0,2-30 0 0 0,-6-54 5352 0 0,0 38-2372 0 0,1 60-3441 0 0,1-3-66 0 0,-1 5 282 0 0,0 1 117 0 0,0 0 21 0 0,0 0-66 0 0,1-1-294 0 0,0-5-133 0 0,0 1 56 0 0,-1 10 150 0 0,-1-1 0 0 0,1 1 0 0 0,0 0-1 0 0,0 5 1 0 0,0 18 645 0 0,-3-11-867 0 0,-2 15 0 0 0,-1 0 0 0 0,-2 0 0 0 0,-13 35 0 0 0,13-45 0 0 0,0-1 0 0 0,-1-1 0 0 0,0 1 0 0 0,-16 23 0 0 0,20-37 0 0 0,2 2 0 0 0,0-1-64 0 0,3-6-273 0 0,0-2-138 0 0,0 0-33 0 0,2 0 267 0 0,0-1 1 0 0,0 1-1 0 0,1-1 0 0 0,-1 0 1 0 0,0 1-1 0 0,0-1 0 0 0,0 0 1 0 0,0 0-1 0 0,0 0 0 0 0,0-1 1 0 0,0 1-1 0 0,0 0 0 0 0,0-1 1 0 0,0 1-1 0 0,1-3 0 0 0,22-27-5393 0 0,-24 30 5389 0 0,11-15-2313 0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1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15663 0 0,'0'0'356'0'0,"0"0"50"0"0,0 0 20 0 0,0 0-42 0 0,0 0-112 0 0,0 0 463 0 0,0 0 234 0 0,2 0 45 0 0,20 4-153 0 0,-1-1 1 0 0,1-2 0 0 0,0 0 0 0 0,39-3-1 0 0,4-1 173 0 0,58-2-518 0 0,19 1 408 0 0,32-2-400 0 0,-86 1-440 0 0,-47 2-84 0 0,-34 4 0 0 0,-12 1 0 0 0,-75 14-3748 0 0,72-13-2240 0 0,-1 2-1724 0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1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35 397 8287 0 0,'0'0'382'0'0,"0"0"-8"0"0,0-2-240 0 0,3-4 19 0 0,2-11 2394 0 0,-1 8-1118 0 0,-1 0 0 0 0,2-14-1 0 0,7-35 3264 0 0,-10 43-4042 0 0,0 1-1 0 0,1 0 1 0 0,6-15-1 0 0,3-13-511 0 0,-8 28 309 0 0,0 0 1 0 0,7-13-1 0 0,3-9 187 0 0,-6 16-579 0 0,-5 15 9 0 0,-1 1 1 0 0,-1-1 0 0 0,1 0-1 0 0,-1 0 1 0 0,2-7 0 0 0,-2 3 132 0 0,-1 6 88 0 0,0 4 41 0 0,-4 22 471 0 0,-2 20-797 0 0,5-30 0 0 0,0 0 0 0 0,-5 14 0 0 0,-76 231 0 0 0,68-224 0 0 0,3-8 0 0 0,-11 40 0 0 0,21-57 0 0 0,2-1 0 0 0,5-2 0 0 0,2-1 0 0 0,0-1 0 0 0,-5-2 0 0 0,0-1 0 0 0,0 0 0 0 0,0-1 0 0 0,0 1 0 0 0,0-1 0 0 0,0 1 0 0 0,0-1 0 0 0,0 0 0 0 0,0 0 0 0 0,0 0 0 0 0,4-1 0 0 0,5 0 0 0 0,5 1 0 0 0,10 0 0 0 0,-1-1 0 0 0,36-6 0 0 0,-43 5 0 0 0,-15 3 0 0 0,22-6 0 0 0,-17 2 0 0 0,0-1 0 0 0,-2 0 0 0 0,-6 3-87 0 0,0 0-1 0 0,0 1 1 0 0,-1-1 0 0 0,1 0 0 0 0,0 0-1 0 0,0 0 1 0 0,-1 0 0 0 0,1 0-1 0 0,0 0 1 0 0,-1 0 0 0 0,1 0-1 0 0,-1 0 1 0 0,1 0 0 0 0,-1 0 0 0 0,0 0-1 0 0,1 0 1 0 0,-1 0 0 0 0,0 0-1 0 0,0 0 1 0 0,0-1 0 0 0,0 1-1 0 0,0 0 1 0 0,0 0 0 0 0,0-2-1 0 0,-1 1-344 0 0,0-1-1 0 0,0 1 0 0 0,0 0 0 0 0,0 0 0 0 0,0 0 0 0 0,-1 0 0 0 0,-2-4 0 0 0,0 2-170 0 0,-1-4-932 0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1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7 103 11975 0 0,'0'0'547'0'0,"0"0"-11"0"0,-5-6 894 0 0,3 2 3401 0 0,5 1-4619 0 0,-1 1 0 0 0,0-1-1 0 0,1 1 1 0 0,-1 0 0 0 0,1 0-1 0 0,0 0 1 0 0,0 1 0 0 0,0-1-1 0 0,0 1 1 0 0,0-1 0 0 0,0 1-1 0 0,5-1 1 0 0,6-2 760 0 0,23-2 1 0 0,-16 3-38 0 0,-8 1-816 0 0,0 1 0 0 0,1 1 0 0 0,-1 0 1 0 0,18 3-1 0 0,-9-2-99 0 0,-15 1-20 0 0,0-1 0 0 0,24-3 0 0 0,-23 1-64 0 0,-7 1-273 0 0,0-2-99 0 0,-1 1 1 0 0,0-1 0 0 0,1 0-1 0 0,-1 0 1 0 0,0 1 0 0 0,0-1-1 0 0,0 0 1 0 0,-1 0 0 0 0,1 1 0 0 0,0-1-1 0 0,-2-3 1 0 0,-4-11-1597 0 0,-1 1-15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13647 0 0,'0'0'628'0'0,"0"0"-17"0"0,0 0-239 0 0,0 0 452 0 0,0 0 243 0 0,0 0 49 0 0,2 0-50 0 0,7 2-251 0 0,-7-1-116 0 0,-2-1-25 0 0,1 1-45 0 0,1 0-533 0 0,0 1 0 0 0,-1-1 0 0 0,1 0 0 0 0,-1 1 0 0 0,1-1 0 0 0,-1 1 0 0 0,0 0 0 0 0,0-1 0 0 0,0 1 0 0 0,0 0 0 0 0,0 0 0 0 0,0 0 0 0 0,0 0 0 0 0,0 3 0 0 0,1-1 11 0 0,-1 1-1 0 0,-1 0 1 0 0,1 0 0 0 0,-1 0 0 0 0,0 9-1 0 0,-2 1 71 0 0,-1 0 0 0 0,-8 30 0 0 0,8-37-146 0 0,-3 12 34 0 0,0-1 0 0 0,-18 36 1 0 0,20-45-355 0 0,4-8-6595 0 0,0-2 4862 0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1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9 100 13823 0 0,'0'0'630'0'0,"0"0"-13"0"0,-1-1-393 0 0,0-1-14 0 0,0 1 0 0 0,0-1 0 0 0,1 1 0 0 0,-1-1 1 0 0,0 0-1 0 0,0 0 0 0 0,1 1 0 0 0,-1-1 0 0 0,1 0 0 0 0,0 0 0 0 0,0 1 0 0 0,-1-1 0 0 0,1 0 1 0 0,0 0-1 0 0,0 0 0 0 0,0 0 0 0 0,1 1 0 0 0,-1-1 0 0 0,0 0 0 0 0,1 0 0 0 0,-1 1 1 0 0,1-1-1 0 0,0 0 0 0 0,1-2 0 0 0,0 2 59 0 0,1-1-1 0 0,-1 1 1 0 0,1 0-1 0 0,0 0 1 0 0,0 0 0 0 0,0 0-1 0 0,0 1 1 0 0,0-1 0 0 0,0 1-1 0 0,5-2 1 0 0,9-3-129 0 0,1 2-1 0 0,-1-1 1 0 0,1 2 0 0 0,-1 1 0 0 0,1 0 0 0 0,20 1-1 0 0,110 10 937 0 0,-135-8-1065 0 0,1 1 252 0 0,-7-1 142 0 0,0-1 0 0 0,0 1 0 0 0,14-2 0 0 0,-19 1-320 0 0,-6-11-1005 0 0,3 7-6746 0 0,-2-1-492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1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83 11975 0 0,'0'0'267'0'0,"0"0"42"0"0,0 0 17 0 0,3-2-28 0 0,8-5-196 0 0,-5 0 47 0 0,-5 6 571 0 0,0-1-270 0 0,1 0 0 0 0,-1-1 0 0 0,0 1 1 0 0,1 0-1 0 0,-1 0 0 0 0,0 0 0 0 0,1-4 0 0 0,-2 5 94 0 0,0 1-28 0 0,0-2-327 0 0,0 1 0 0 0,0 0 0 0 0,0 0 0 0 0,0 0 0 0 0,-1 0 0 0 0,1 0 1 0 0,0 0-1 0 0,0-1 0 0 0,-1 1 0 0 0,1 0 0 0 0,-1 0 0 0 0,1 0 0 0 0,-2-2 0 0 0,0 1-188 0 0,-1 0 0 0 0,1 0 0 0 0,0 0 0 0 0,-1 0 0 0 0,0 0 1 0 0,1 0-1 0 0,-1 1 0 0 0,0-1 0 0 0,0 1 0 0 0,0 0 0 0 0,0-1 0 0 0,0 2 0 0 0,0-1 0 0 0,0 0 1 0 0,0 0-1 0 0,-5 1 0 0 0,-7-1-2 0 0,1 1 0 0 0,-21 2 0 0 0,13-1 2 0 0,-22 5-1 0 0,31-4 0 0 0,-24 1 0 0 0,33-3 0 0 0,1 0 0 0 0,0 1 0 0 0,0-1 0 0 0,0 1 0 0 0,0-1 0 0 0,0 1 0 0 0,1 0 0 0 0,-1 0 0 0 0,0 1 0 0 0,0-1 0 0 0,0 0 0 0 0,1 1 0 0 0,-1 0 0 0 0,1-1 0 0 0,-1 1 0 0 0,1 0 0 0 0,-3 3 0 0 0,-3 4 0 0 0,7-5 0 0 0,1-2 0 0 0,0 0 0 0 0,-1-1 0 0 0,1 0 0 0 0,-1 1 0 0 0,1-1 0 0 0,0 1 0 0 0,0-1 0 0 0,-1 0 0 0 0,1 1 0 0 0,0-1 0 0 0,0 1 0 0 0,1-1 0 0 0,-1 1 0 0 0,0-1 0 0 0,0 1 0 0 0,1-1 0 0 0,0 3 0 0 0,1 0 0 0 0,0 3 0 0 0,0 0 0 0 0,1-1 0 0 0,-1 1 0 0 0,2-1 0 0 0,-1 0 0 0 0,7 9 0 0 0,8 15 0 0 0,1 6 26 0 0,-9-20 200 0 0,-2 0 1 0 0,0 1-1 0 0,8 27 0 0 0,-12-25-74 0 0,0 1 0 0 0,-1-1 0 0 0,-1 1-1 0 0,-1 0 1 0 0,0 0 0 0 0,-2 0 0 0 0,-3 22 0 0 0,0-17-168 0 0,-1 0-1 0 0,-2 0 1 0 0,0 0 0 0 0,-1-1-1 0 0,-14 26 1 0 0,-3 10 16 0 0,-9 17 0 0 0,-22 19 0 0 0,-25 53 0 0 0,10 43 0 0 0,69-184 0 0 0,0 0 0 0 0,1 0 0 0 0,-1 14 0 0 0,1-9 0 0 0,1-4 0 0 0,0-8 32 0 0,0 1-1 0 0,0-1 0 0 0,0 1 1 0 0,0-1-1 0 0,1 1 1 0 0,-1-1-1 0 0,0 1 0 0 0,1-1 1 0 0,-1 1-1 0 0,1-1 1 0 0,-1 1-1 0 0,1-1 0 0 0,0 0 1 0 0,-1 1-1 0 0,1-1 1 0 0,0 0-1 0 0,0 1 0 0 0,0-1 1 0 0,0 0-1 0 0,0 0 1 0 0,0 0-1 0 0,0 0 0 0 0,1 0 1 0 0,-1 0-1 0 0,2 1 1 0 0,5 3 592 0 0,-7-4-182 0 0,1-1-293 0 0,6 3-133 0 0,-5-4-12 0 0,-3 0-4 0 0,0 1 0 0 0,1 0 0 0 0,-1 0 0 0 0,1-1-1 0 0,-1 1 1 0 0,0 0 0 0 0,1 0 0 0 0,-1 0 0 0 0,1 0 0 0 0,-1 0 0 0 0,1 0-1 0 0,-1-1 1 0 0,1 1 0 0 0,-1 0 0 0 0,0 0 0 0 0,1 0 0 0 0,-1 0 0 0 0,1 1-1 0 0,-1-1 1 0 0,1 0 0 0 0,-1 0 0 0 0,1 0 0 0 0,-1 0 0 0 0,0 0 0 0 0,1 1-1 0 0,-1-1 1 0 0,1 0 0 0 0,0 1 0 0 0,16 6 0 0 0,-6-4 0 0 0,-3-1 0 0 0,-7 3-133 0 0,-1-4-563 0 0,0-1-258 0 0,-1 1-56 0 0,-6 3-13 0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1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87 158 11975 0 0,'0'0'267'0'0,"0"0"42"0"0,0 0 17 0 0,0 0-28 0 0,1-13-47 0 0,-1-12 4241 0 0,-1 14-3495 0 0,1 0 0 0 0,0 0 0 0 0,1-1 0 0 0,2-10 0 0 0,-1-30 1502 0 0,-3 54-2482 0 0,0 1-1 0 0,0-1 1 0 0,0 1 0 0 0,0-1 0 0 0,0 1-1 0 0,-1-1 1 0 0,1 0 0 0 0,-1 0 0 0 0,-3 4-1 0 0,-4 6-18 0 0,-11 19 310 0 0,15-24-140 0 0,-1 1 0 0 0,1 0-1 0 0,1 1 1 0 0,0-1-1 0 0,0 1 1 0 0,0-1-1 0 0,1 1 1 0 0,0 0 0 0 0,-2 17-1 0 0,3-12-462 0 0,1-8 64 0 0,0 0 0 0 0,1 0 0 0 0,0 0 0 0 0,0 0 0 0 0,0-1 0 0 0,3 12 0 0 0,1-3 212 0 0,-1-12 21 0 0,-1-1-1 0 0,0 1-1 0 0,1-1 0 0 0,-1 0 0 0 0,1 1 0 0 0,0-1 0 0 0,-1 0 0 0 0,1 0 0 0 0,0-1 0 0 0,0 1 0 0 0,-1 0 0 0 0,1-1 0 0 0,0 0 0 0 0,0 0 0 0 0,0 0 0 0 0,0 0 0 0 0,0 0 0 0 0,0 0 0 0 0,-1-1 0 0 0,7-1 0 0 0,-8 2 0 0 0,1 0 0 0 0,0-1 0 0 0,-1 1 0 0 0,1-1 0 0 0,-1 0 0 0 0,1 1 0 0 0,-1-1 0 0 0,1 0 0 0 0,-1 0 0 0 0,1 0 0 0 0,-1 0 0 0 0,3-2 0 0 0,1-2 0 0 0,16-12-1821 0 0,6-15-5071 0 0,-25 30 6375 0 0,7-11-6565 0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1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13823 0 0,'0'0'630'0'0,"0"0"-13"0"0,1-1-393 0 0,14-18 1653 0 0,-1 14-130 0 0,-10 4-1466 0 0,16-3 871 0 0,0 0 0 0 0,0 1 0 0 0,0 1 0 0 0,30 1 0 0 0,-32-1-560 0 0,-15 3-576 0 0,-6 3-12 0 0,-6 3-8 0 0,-68 39 4 0 0,7-7 0 0 0,67-38 0 0 0,1 1 0 0 0,0-1 0 0 0,0 1 0 0 0,0-1 0 0 0,0 1 0 0 0,-3 3 0 0 0,5-5 0 0 0,-1 0 0 0 0,1 0 0 0 0,0 1 0 0 0,-1-1 0 0 0,1 0 0 0 0,0 1 0 0 0,0-1 0 0 0,-1 0 0 0 0,1 0 0 0 0,0 1 0 0 0,0-1 0 0 0,-1 1 0 0 0,1-1 0 0 0,0 0 0 0 0,0 1 0 0 0,0-1 0 0 0,0 0 0 0 0,-1 1 0 0 0,1-1 0 0 0,0 1 0 0 0,0-1 0 0 0,0 1 0 0 0,0-1 0 0 0,0 0 0 0 0,0 1 0 0 0,0-1 0 0 0,0 1 0 0 0,0-1 0 0 0,0 0 0 0 0,0 1 0 0 0,1-1 0 0 0,-1 1 0 0 0,0-1 0 0 0,0 0 0 0 0,0 1 0 0 0,0-1 0 0 0,1 1 0 0 0,-1-1 0 0 0,0 0 0 0 0,0 1 0 0 0,1-1 0 0 0,0 1 0 0 0,0 0 0 0 0,0 1 0 0 0,0-1 0 0 0,1 1 0 0 0,-1-1 0 0 0,1 1 0 0 0,-1-1 0 0 0,1 0 0 0 0,-1 0 0 0 0,1 0 0 0 0,0 0 0 0 0,0 0 0 0 0,-1 0 0 0 0,1 0 0 0 0,0-1 0 0 0,0 1 0 0 0,0-1 0 0 0,0 1 0 0 0,0-1 0 0 0,0 0 0 0 0,0 0 0 0 0,0 0 0 0 0,0 0 0 0 0,2 0 0 0 0,2 0 0 0 0,0 0 0 0 0,0-1 0 0 0,0 0 0 0 0,0 0 0 0 0,0-1 0 0 0,9-3 0 0 0,37-11-4665 0 0,-34 10 1226 0 0,-5 3-4081 0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1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17503 0 0,'0'0'399'0'0,"0"0"60"0"0,0 0 21 0 0,0 0-59 0 0,0 0-136 0 0,0 0 457 0 0,0 0 228 0 0,0 0 43 0 0,0 0-59 0 0,0 0-289 0 0,0 0-121 0 0,0 0-28 0 0,0 0-72 0 0,0 2-289 0 0,-2 9-200 0 0,2-6 233 0 0,0 1-1 0 0,-1-1 1 0 0,0 1 0 0 0,-1-1 0 0 0,1 0 0 0 0,-1 0-1 0 0,-3 8 1 0 0,2-7-87 0 0,-1 0 1 0 0,1 1-1 0 0,-1-2 0 0 0,-1 1 1 0 0,-5 6-1 0 0,9-11-101 0 0,0 0 0 0 0,0 0 0 0 0,0 0 0 0 0,0 0-1 0 0,0 0 1 0 0,0 0 0 0 0,1 0 0 0 0,-1 0 0 0 0,0 1-1 0 0,1-1 1 0 0,-1 0 0 0 0,1 0 0 0 0,-1 1-1 0 0,1-1 1 0 0,-1 0 0 0 0,1 1 0 0 0,0-1 0 0 0,0 1-1 0 0,0 2 1 0 0,-5 18-129 0 0,5-21-567 0 0,0-1-258 0 0,0 0-1558 0 0,0 0-6017 0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1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91 8287 0 0,'1'-3'191'0'0,"0"1"-169"0"0,0 1 1 0 0,0 0-1 0 0,-1-1 1 0 0,1 1-1 0 0,0 0 1 0 0,0 0-1 0 0,1 0 1 0 0,-1 0-1 0 0,0 0 0 0 0,0 0 1 0 0,0 0-1 0 0,1 0 1 0 0,-1 0-1 0 0,0 0 1 0 0,1 1-1 0 0,-1-1 1 0 0,1 1-1 0 0,-1-1 0 0 0,1 1 1 0 0,-1-1-1 0 0,1 1 1 0 0,-1 0-1 0 0,1 0 1 0 0,-1 0-1 0 0,1 0 1 0 0,-1 0-1 0 0,1 0 0 0 0,0 0 1 0 0,1 1-1 0 0,-2-1 185 0 0,0 0-1 0 0,0 0 0 0 0,0 0 0 0 0,0 0 1 0 0,0 0-1 0 0,1 0 0 0 0,-1 0 0 0 0,0-1 1 0 0,0 1-1 0 0,0 0 0 0 0,0-1 0 0 0,0 1 1 0 0,0 0-1 0 0,0-1 0 0 0,0 1 0 0 0,0-1 1 0 0,0 0-1 0 0,0 1 0 0 0,0-1 0 0 0,0 0 1 0 0,0 0-1 0 0,-1 1 0 0 0,1-1 0 0 0,1-2 1 0 0,1 0 708 0 0,-2 2-403 0 0,-1 1 0 0 0,0 0 0 0 0,0 0 0 0 0,0 0 0 0 0,0 0 0 0 0,0 0 0 0 0,0 0 0 0 0,3-9 2560 0 0,-5 7-2889 0 0,1-1 0 0 0,0 1 0 0 0,-1 0 0 0 0,0 0-1 0 0,1 0 1 0 0,-1 0 0 0 0,0 1 0 0 0,0-1 0 0 0,0 0 0 0 0,0 1 0 0 0,-1-1 0 0 0,1 1-1 0 0,0 0 1 0 0,0 0 0 0 0,-1 0 0 0 0,1 0 0 0 0,-1 0 0 0 0,-4-1 0 0 0,-7-1 183 0 0,0 0 1 0 0,-18 0-1 0 0,20 2 268 0 0,-32-1-630 0 0,0 1 0 0 0,0 3 0 0 0,-72 11 0 0 0,96-8-4 0 0,14-2 0 0 0,12-1 0 0 0,63-2 0 0 0,3 1 0 0 0,-63 0 0 0 0,3 0 0 0 0,0 0 0 0 0,0 0 0 0 0,0 1 0 0 0,0 1 0 0 0,-1 0 0 0 0,23 9 0 0 0,-32-12 0 0 0,-1 1 0 0 0,0 0 0 0 0,0-1 0 0 0,0 1 0 0 0,1 0 0 0 0,-1-1 0 0 0,0 1 0 0 0,0 0 0 0 0,0 0 0 0 0,0 0 0 0 0,0 0 0 0 0,0 0 0 0 0,0 0 0 0 0,-1 0 0 0 0,1 0 0 0 0,0 0 0 0 0,-1 1 0 0 0,1-1 0 0 0,0 0 0 0 0,-1 0 0 0 0,0 1 0 0 0,1-1 0 0 0,-1 0 0 0 0,1 2 0 0 0,-2 0 0 0 0,1 0 0 0 0,0-1 0 0 0,-1 1 0 0 0,0-1 0 0 0,1 1 0 0 0,-1-1 0 0 0,0 0 0 0 0,-3 5 0 0 0,0 3 0 0 0,2-4 0 0 0,-1-1 0 0 0,0 0 0 0 0,1 0 0 0 0,-2 0 0 0 0,1 0 0 0 0,0 0 0 0 0,-1-1 0 0 0,0 0 0 0 0,0 1 0 0 0,-6 3 0 0 0,-8 6 0 0 0,-26 16 0 0 0,19-13 0 0 0,-204 143 0 0 0,139-107 0 0 0,19-13 0 0 0,50-28 0 0 0,13-8 0 0 0,0 1 0 0 0,0 0 0 0 0,-13 12 0 0 0,20-17 0 0 0,1 0 0 0 0,0 0 0 0 0,-1 1 0 0 0,1-1 0 0 0,0 0 0 0 0,-1 1 0 0 0,1-1 0 0 0,0 0 0 0 0,-1 1 0 0 0,1-1 0 0 0,0 0 0 0 0,0 1 0 0 0,-1-1 0 0 0,1 0 0 0 0,0 1 0 0 0,0-1 0 0 0,0 1 0 0 0,-1-1 0 0 0,1 1 0 0 0,0-1 0 0 0,0 0 0 0 0,0 1 0 0 0,0-1 0 0 0,0 1 0 0 0,0-1 0 0 0,0 1 0 0 0,0-1 0 0 0,0 1 0 0 0,0-1 0 0 0,0 0 0 0 0,0 1 0 0 0,1-1 0 0 0,-1 1 0 0 0,0-1 0 0 0,0 0 0 0 0,0 1 0 0 0,1 0 0 0 0,-1-1 0 0 0,0 2 0 0 0,0-1 0 0 0,1 0 0 0 0,-1 0 0 0 0,0 0 0 0 0,1 1 0 0 0,-1-1 0 0 0,1 0 0 0 0,-1 0 0 0 0,1 0 0 0 0,0 0 0 0 0,-1 0 0 0 0,1 0 0 0 0,0 0 0 0 0,0 0 0 0 0,-1 0 0 0 0,1 0 0 0 0,0 0 0 0 0,0 0 0 0 0,0 0 0 0 0,0-1 0 0 0,1 1 0 0 0,-1-1 0 0 0,0 1 0 0 0,1 0 0 0 0,3 1 0 0 0,-2 0 0 0 0,0 0 0 0 0,1 0 0 0 0,-1-1 0 0 0,0 1 0 0 0,1-1 0 0 0,0 0 0 0 0,-1 0 0 0 0,1 0 0 0 0,0-1 0 0 0,-1 1 0 0 0,1-1 0 0 0,4 0 0 0 0,0 0 0 0 0,47 1 0 0 0,-1-3 0 0 0,106-17 0 0 0,-110 11 0 0 0,87-3 0 0 0,-137 11 0 0 0,0 0 0 0 0,1 0 0 0 0,-1 0 0 0 0,0 0 0 0 0,0 0 0 0 0,0 0 0 0 0,1 0 0 0 0,-1 0 0 0 0,0 0 0 0 0,0 0 0 0 0,1 0 0 0 0,-1 0 0 0 0,0 0 0 0 0,0 0 0 0 0,0 0 0 0 0,1 0 0 0 0,-1 0 0 0 0,0 0 0 0 0,0 0 0 0 0,0 0 0 0 0,0 1 0 0 0,1-1 0 0 0,-1 0 0 0 0,0 0 0 0 0,0 0 0 0 0,0 0 0 0 0,0 0 0 0 0,1 0 0 0 0,-1 1 0 0 0,0-1 0 0 0,0 0 0 0 0,0 0 0 0 0,0 0 0 0 0,0 1 0 0 0,0-1 0 0 0,0 0 0 0 0,0 0 0 0 0,1 0 0 0 0,-1 1 0 0 0,0-1 0 0 0,0 0 0 0 0,0 0 0 0 0,0 0 0 0 0,0 1 0 0 0,0-1 0 0 0,0 0 0 0 0,0 0 0 0 0,0 0 0 0 0,0 1 0 0 0,-1-1 0 0 0,1 0 0 0 0,0 0 0 0 0,0 0 0 0 0,0 1 0 0 0,0-1 0 0 0,0 0 0 0 0,0 0 0 0 0,0 0 0 0 0,0 1 0 0 0,-1-1 0 0 0,1 0 0 0 0,0 0 0 0 0,0 0 0 0 0,0 0 0 0 0,0 0 0 0 0,0 1 0 0 0,-1-1 0 0 0,1 0 0 0 0,-11 11 0 0 0,10-10 0 0 0,-9 6 0 0 0,-22 14 0 0 0,18-12 0 0 0,12-7-129 0 0,-12 1-618 0 0,11-3-392 0 0,-1 0 0 0 0,1 0 0 0 0,-1-1 1 0 0,1 1-1 0 0,-4-2 0 0 0,6 2 1191 0 0,-15-3-2099 0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2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53 330 10135 0 0,'0'0'231'0'0,"0"0"29"0"0,0 0 19 0 0,-5-15 915 0 0,4 10 1810 0 0,-4-14 823 0 0,-13-32-1 0 0,5 15-1631 0 0,11 28-1946 0 0,-1 1-1 0 0,2-1 0 0 0,-1 0 1 0 0,1 0-1 0 0,0 1 0 0 0,1-1 1 0 0,0 0-1 0 0,0 0 1 0 0,3-14-1 0 0,-2 17-124 0 0,0 1 0 0 0,0-1-1 0 0,1 1 1 0 0,0-1 0 0 0,-1 1 0 0 0,2 0 0 0 0,-1 0-1 0 0,0 0 1 0 0,1 0 0 0 0,0 0 0 0 0,0 1-1 0 0,0-1 1 0 0,0 1 0 0 0,0 0 0 0 0,1 0-1 0 0,-1 0 1 0 0,8-4 0 0 0,1-2-124 0 0,-9 7 0 0 0,0 0 0 0 0,-1 0 0 0 0,1 0 0 0 0,0 0 0 0 0,0 1 0 0 0,0-1 0 0 0,0 1 0 0 0,0 0 0 0 0,1 0 0 0 0,-1 0 0 0 0,0 0 0 0 0,0 0 0 0 0,5 1 0 0 0,-7-1 0 0 0,-1 1 0 0 0,1 0 0 0 0,-1 0 0 0 0,1 0 0 0 0,-1 0 0 0 0,1 0 0 0 0,-1 0 0 0 0,1 0 0 0 0,-1 0 0 0 0,1 0 0 0 0,-1 0 0 0 0,1 0 0 0 0,-1 0 0 0 0,1 0 0 0 0,-1 0 0 0 0,1 0 0 0 0,-1 0 0 0 0,1 1 0 0 0,-1-1 0 0 0,1 0 0 0 0,-1 0 0 0 0,1 1 0 0 0,-1-1 0 0 0,1 0 0 0 0,-1 1 0 0 0,0-1 0 0 0,1 0 0 0 0,-1 1 0 0 0,0-1 0 0 0,1 0 0 0 0,-1 2 0 0 0,1-1 0 0 0,2 2 0 0 0,0 1 0 0 0,0-1 0 0 0,0 1 0 0 0,0 0 0 0 0,-1 0 0 0 0,0 0 0 0 0,0 0 0 0 0,0 1 0 0 0,0-1 0 0 0,-1 1 0 0 0,0-1 0 0 0,0 1 0 0 0,0-1 0 0 0,0 1 0 0 0,-1-1 0 0 0,1 1 0 0 0,-1 0 0 0 0,0-1 0 0 0,-1 1 0 0 0,1 0 0 0 0,-1-1 0 0 0,-2 9 0 0 0,2-10 0 0 0,0 0 0 0 0,1 0 0 0 0,-1-1 0 0 0,0 1 0 0 0,0 0 0 0 0,0-1 0 0 0,0 1 0 0 0,0-1 0 0 0,-1 1 0 0 0,1-1 0 0 0,-1 0 0 0 0,-3 4 0 0 0,-5 7 0 0 0,10-13 0 0 0,0 0 0 0 0,0 0 0 0 0,0 1 0 0 0,-1-1 0 0 0,1 0 0 0 0,0 0 0 0 0,0 0 0 0 0,-1 0 0 0 0,1 1 0 0 0,0-1 0 0 0,0 0 0 0 0,-1 0 0 0 0,1 0 0 0 0,0 0 0 0 0,0 0 0 0 0,-1 0 0 0 0,1 0 0 0 0,0 0 0 0 0,-1 0 0 0 0,1 0 0 0 0,0 0 0 0 0,0 0 0 0 0,-1 0 0 0 0,1 0 0 0 0,0 0 0 0 0,-1 0 0 0 0,1 0 0 0 0,0 0 0 0 0,0 0 0 0 0,-1 0 0 0 0,1 0 0 0 0,0-1 0 0 0,0 1 0 0 0,-1 0 0 0 0,1 0 0 0 0,0 0 0 0 0,0 0 0 0 0,-1-1 0 0 0,1 1 0 0 0,0 0 0 0 0,0 0 0 0 0,-1-1 0 0 0,-3-6 0 0 0,4 6 0 0 0,-1-1 0 0 0,0 1 0 0 0,1-1 0 0 0,-1 1 0 0 0,1-1 0 0 0,0 1 0 0 0,-1-1 0 0 0,1 0 0 0 0,0 1 0 0 0,0-1 0 0 0,0 1 0 0 0,0-1 0 0 0,1 0 0 0 0,-1 1 0 0 0,0-1 0 0 0,0 1 0 0 0,1-1 0 0 0,-1 1 0 0 0,1-1 0 0 0,0 1 0 0 0,-1-1 0 0 0,3-2 0 0 0,1-3 0 0 0,1 1 0 0 0,0-1 0 0 0,6-6 0 0 0,-7 8 0 0 0,3-3 0 0 0,1 0 0 0 0,-1 1 0 0 0,1 0 0 0 0,1 0 0 0 0,-1 0 0 0 0,1 1 0 0 0,16-8 0 0 0,-16 10 0 0 0,-1 0 0 0 0,1 0 0 0 0,-1 1 0 0 0,1 0 0 0 0,0 1 0 0 0,0 0 0 0 0,0 1 0 0 0,12-1 0 0 0,-18 2 0 0 0,0 0 0 0 0,-1 0 0 0 0,1 0 0 0 0,0 1 0 0 0,-1-1 0 0 0,1 1 0 0 0,-1 0 0 0 0,1 0 0 0 0,-1 0 0 0 0,0 0 0 0 0,1 0 0 0 0,-1 0 0 0 0,0 1 0 0 0,0-1 0 0 0,2 3 0 0 0,-1-2 0 0 0,-1 0 0 0 0,0 1 0 0 0,0 0 0 0 0,-1 0 0 0 0,1-1 0 0 0,-1 1 0 0 0,1 0 0 0 0,-1 0 0 0 0,0 0 0 0 0,0 1 0 0 0,0-1 0 0 0,-1 0 0 0 0,1 0 0 0 0,-1 0 0 0 0,1 5 0 0 0,0-4 0 0 0,-1 22 0 0 0,-5-1 0 0 0,5-24-696 0 0,-1 1 0 0 0,1-1 0 0 0,-1 0 0 0 0,0 0 0 0 0,0 1-1 0 0,0-1 1 0 0,0 0 0 0 0,0 0 0 0 0,0 0 0 0 0,-1 1 0 0 0,2-2-1351 0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2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25 13823 0 0,'0'0'315'0'0,"0"0"45"0"0,0 0 21 0 0,-8-13 75 0 0,4 8-385 0 0,4 4 294 0 0,-1 0 326 0 0,-1-3 5681 0 0,4 3-4344 0 0,2 5-3371 0 0,7 10 1661 0 0,0 1 1 0 0,-1 0-1 0 0,0 0 0 0 0,-1 1 0 0 0,11 27 1 0 0,-10-21-181 0 0,31 70-138 0 0,24 48 0 0 0,-59-130 293 0 0,0 1-1 0 0,-1-1 1 0 0,-1 1-1 0 0,1 1 1 0 0,-2-1 0 0 0,4 18-1 0 0,-4-4-292 0 0,-1-17 0 0 0,-2-8-8 0 0,0 0-1 0 0,0 0 1 0 0,0 0 0 0 0,0 1 0 0 0,0-1-1 0 0,0 0 1 0 0,0 0 0 0 0,0 0-1 0 0,0 0 1 0 0,0 0 0 0 0,0 1 0 0 0,0-1-1 0 0,0 0 1 0 0,0 0 0 0 0,0 0-1 0 0,0 0 1 0 0,0 1 0 0 0,0-1-1 0 0,0 0 1 0 0,0 0 0 0 0,0 0 0 0 0,0 0-1 0 0,0 0 1 0 0,0 1 0 0 0,0-1-1 0 0,0 0 1 0 0,0 0 0 0 0,0 0 0 0 0,-1 0-1 0 0,1 0 1 0 0,0 0 0 0 0,0 0-1 0 0,0 1 1 0 0,0-1 0 0 0,0 0-1 0 0,0 0 1 0 0,0 0 0 0 0,-1 0 0 0 0,1 0-1 0 0,0 0 1 0 0,0 0 0 0 0,0 0-1 0 0,0 0 1 0 0,0 0 0 0 0,-1 0 0 0 0,1 0-1 0 0,0 0 1 0 0,0 0 0 0 0,0 0-1 0 0,0 0 1 0 0,0 0 0 0 0,-1 0-1 0 0,1 0 1 0 0,0 0 0 0 0,0 0 0 0 0,0 0-1 0 0,0 0 1 0 0,0 0 0 0 0,-1 0-1 0 0,1 0 1 0 0,0 0 0 0 0,0 0 0 0 0,0 0-1 0 0,0 0 1 0 0,0 0 0 0 0,0-1-1 0 0,-1 1 1 0 0,-6-7-812 0 0,6 7 776 0 0,-1-4-708 0 0,0 0 0 0 0,0 0 0 0 0,0 0 0 0 0,0 0 0 0 0,0 0 0 0 0,1 0 0 0 0,-2-8 0 0 0,1 0-6756 0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2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43 13823 0 0,'0'0'315'0'0,"0"0"45"0"0,0 0 21 0 0,6-6 63 0 0,-5 5-247 0 0,1-1 0 0 0,-1 0-1 0 0,1 1 1 0 0,-1-1 0 0 0,0 0 0 0 0,0 0-1 0 0,1 1 1 0 0,-2-1 0 0 0,1 0-1 0 0,0 0 1 0 0,0 0 0 0 0,0-4-1 0 0,0 4 101 0 0,-1 1 656 0 0,0 1-288 0 0,1-6 144 0 0,-2 5 4137 0 0,-8 13-4941 0 0,-1-1 0 0 0,2 1 0 0 0,-11 18 1 0 0,-6 10-10 0 0,-100 125 4 0 0,74-98 0 0 0,-62 83 0 0 0,80-100 0 0 0,33-50-10 0 0,-1 0 0 0 0,1 1 0 0 0,0-1 0 0 0,0 0 0 0 0,0 0 0 0 0,-1 0 0 0 0,1 1 0 0 0,0-1 0 0 0,0 0 0 0 0,0 0 0 0 0,0 0 0 0 0,-1 1 0 0 0,1-1 0 0 0,0 0 0 0 0,0 0 0 0 0,0 1-1 0 0,0-1 1 0 0,0 0 0 0 0,0 0 0 0 0,0 1 0 0 0,0-1 0 0 0,0 0 0 0 0,0 0 0 0 0,0 1 0 0 0,0-1 0 0 0,0 0 0 0 0,0 0 0 0 0,0 1 0 0 0,0-1 0 0 0,0 0 0 0 0,0 0 0 0 0,0 1 0 0 0,0-1 0 0 0,1 0 0 0 0,-1 0 0 0 0,0 0 0 0 0,0 1 0 0 0,0-1 0 0 0,0 0 0 0 0,0 0 0 0 0,1 0 0 0 0,-1 1 0 0 0,0-1-1 0 0,0 0 1 0 0,0 0 0 0 0,1 0 0 0 0,-1 0 0 0 0,0 0 0 0 0,0 1 0 0 0,0-1 0 0 0,1 0 0 0 0,-1 0 0 0 0,0 0 0 0 0,0 0 0 0 0,1 0 0 0 0,-1 0 0 0 0,0 0 0 0 0,0 0 0 0 0,1 0 0 0 0,-1 0 0 0 0,0 0 0 0 0,1 0 0 0 0,-1 0 0 0 0,12-2-1131 0 0,3-2-737 0 0,1-2 0 0 0,-1 0 0 0 0,25-15 0 0 0,-28 15 1468 0 0,23-11-1637 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2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51 128 13823 0 0,'0'0'630'0'0,"1"-1"-13"0"0,3-3-334 0 0,0 0-1 0 0,0 0 1 0 0,-1-1-1 0 0,1 1 1 0 0,-1-1-1 0 0,0 1 1 0 0,4-10-1 0 0,15-41 5570 0 0,-12 28-4083 0 0,-9 26-1325 0 0,-1 1-217 0 0,0 0 161 0 0,0 0 100 0 0,0 0 21 0 0,-2 0-483 0 0,1 1 0 0 0,-1-1 0 0 0,1 0 0 0 0,0 1 0 0 0,-1-1 1 0 0,1 1-1 0 0,0-1 0 0 0,-1 1 0 0 0,1 0 0 0 0,0 0 0 0 0,0 0 0 0 0,0-1 0 0 0,0 1 0 0 0,-2 2 0 0 0,-14 17 180 0 0,14-16-195 0 0,-8 10-11 0 0,0 1 0 0 0,2 1 0 0 0,0-1 0 0 0,0 2 0 0 0,-8 23 0 0 0,9-8 0 0 0,7-23 0 0 0,3-1 0 0 0,-1-8-64 0 0,0 1 1 0 0,0 0-1 0 0,1-1 0 0 0,-1 1 0 0 0,0-1 1 0 0,0 1-1 0 0,1-1 0 0 0,-1 0 1 0 0,0 1-1 0 0,0-1 0 0 0,1 0 0 0 0,-1 0 1 0 0,0 0-1 0 0,1 0 0 0 0,-1 0 0 0 0,0 0 1 0 0,1 0-1 0 0,-1-1 0 0 0,0 1 0 0 0,0 0 1 0 0,1-1-1 0 0,-1 1 0 0 0,0-1 1 0 0,0 1-1 0 0,2-2 0 0 0,1 0-368 0 0,1-1-1 0 0,0 0 0 0 0,-1 0 1 0 0,9-6-1 0 0,-4-1-1952 0 0,1 0-5466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9383 0 0,'0'0'431'0'0,"0"0"-10"0"0,0 0-118 0 0,0 0 514 0 0,0 0 257 0 0,0 0 50 0 0,0 0-28 0 0,0 0-160 0 0,0 0-68 0 0,0 0-18 0 0,0 0-28 0 0,0 0-113 0 0,0 0-49 0 0,0 0-11 0 0,0 0-25 0 0,0 0-101 0 0,0 0-47 0 0,0 0-11 0 0,-2 1-25 0 0,-3 1-171 0 0,0 0 1 0 0,0 0-1 0 0,0 1 1 0 0,1-1-1 0 0,-1 1 0 0 0,0 1 1 0 0,1-1-1 0 0,0 1 0 0 0,0-1 1 0 0,-6 8-1 0 0,-4 6-6 0 0,-16 25 1 0 0,19-26-101 0 0,4-3-125 0 0,-1 0-1 0 0,2 0 0 0 0,-1 0 1 0 0,2 1-1 0 0,0 0 0 0 0,-4 20 1 0 0,4-11 23 0 0,1 0 0 0 0,1 1 1 0 0,1 28-1 0 0,1-46-61 0 0,2 4 0 0 0,10 11 0 0 0,-9-18 0 0 0,0 1 0 0 0,1 0 0 0 0,-1-1 0 0 0,6 6 0 0 0,4-2 0 0 0,-8-5 5 0 0,0-1 0 0 0,0 1 0 0 0,0-1 1 0 0,0-1-1 0 0,0 1 0 0 0,0 0 0 0 0,1-1 0 0 0,-1 0 0 0 0,0 0 0 0 0,0 0 0 0 0,0-1 0 0 0,1 1 0 0 0,-1-1 1 0 0,0 0-1 0 0,0 0 0 0 0,0-1 0 0 0,0 1 0 0 0,5-3 0 0 0,1-2 14 0 0,1 0 0 0 0,-1 0 1 0 0,0-1-1 0 0,-1 0 0 0 0,12-11 0 0 0,-4 4 33 0 0,-13 12-44 0 0,-1 0 1 0 0,0 0-1 0 0,-1 0 0 0 0,1-1 0 0 0,0 1 1 0 0,-1-1-1 0 0,1 0 0 0 0,-1 0 0 0 0,0 0 1 0 0,4-6-1 0 0,-3-2 45 0 0,-5 0 14 0 0,1 9-61 0 0,1 0 0 0 0,-1 1 0 0 0,0-1 1 0 0,0 0-1 0 0,0 1 0 0 0,-1-1 0 0 0,1 1 0 0 0,0-1 1 0 0,0 1-1 0 0,-1 0 0 0 0,1-1 0 0 0,-1 1 0 0 0,1 0 1 0 0,-1 0-1 0 0,0 0 0 0 0,1 0 0 0 0,-1 0 0 0 0,0 1 1 0 0,0-1-1 0 0,0 1 0 0 0,1-1 0 0 0,-1 1 0 0 0,0-1 1 0 0,0 1-1 0 0,0 0 0 0 0,0 0 0 0 0,0 0 0 0 0,-3 0 1 0 0,-6 1 26 0 0,1 0 0 0 0,0 1 1 0 0,0 1-1 0 0,-10 2 1 0 0,15-3-32 0 0,-4 2-64 0 0,0 0 0 0 0,1 0 1 0 0,-1 1-1 0 0,1 0 0 0 0,0 1 0 0 0,0 0 0 0 0,1 0 1 0 0,0 1-1 0 0,0-1 0 0 0,-10 13 0 0 0,17-18-93 0 0,0-1-1 0 0,-1 1 1 0 0,1-1-1 0 0,0 1 1 0 0,-1 0 0 0 0,1-1-1 0 0,0 1 1 0 0,-1-1-1 0 0,1 1 1 0 0,0 0 0 0 0,0-1-1 0 0,0 1 1 0 0,0-1-1 0 0,0 1 1 0 0,0 1 0 0 0,-1 0-375 0 0,1 0-1262 0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2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29 11975 0 0,'-5'-3'853'0'0,"3"2"3856"0"0,-13-9-2067 0 0,14 10-1586 0 0,1 0-28 0 0,0 0-72 0 0,0 0-285 0 0,0 0-126 0 0,0 0-29 0 0,0 0-72 0 0,1-1-289 0 0,11-2 162 0 0,0 1 1 0 0,-1 0 0 0 0,1 1 0 0 0,20 0-1 0 0,5 0 160 0 0,-15-1-477 0 0,-1 1 0 0 0,1 1 0 0 0,-1 0 0 0 0,29 6 0 0 0,-48-6 0 0 0,-1 0 0 0 0,0 0 0 0 0,0 0 0 0 0,0 0 0 0 0,-1 0 0 0 0,1 0 0 0 0,0 0 0 0 0,0 0 0 0 0,-1 1 0 0 0,1-1 0 0 0,0 0 0 0 0,-1 1 0 0 0,1-1 0 0 0,0 0 0 0 0,-1 1 0 0 0,1-1 0 0 0,0 1 0 0 0,-1-1 0 0 0,1 1 0 0 0,-1-1 0 0 0,1 1 0 0 0,-1-1 0 0 0,1 2 0 0 0,0-1 32 0 0,0-1 0 0 0,-1 1 0 0 0,1 0 0 0 0,-1 0 0 0 0,0 0 0 0 0,1 0 0 0 0,-1 0 0 0 0,1 0 0 0 0,-1 0 0 0 0,0 0 0 0 0,0 0 0 0 0,0 0 0 0 0,0 0 0 0 0,0 0 0 0 0,0 0 0 0 0,0 0 0 0 0,0 0 0 0 0,0 0 0 0 0,0 0 0 0 0,0 0 0 0 0,-1 0 0 0 0,1 0 0 0 0,0 0 0 0 0,-1 0 0 0 0,1 0 0 0 0,-1 0 0 0 0,1 0 0 0 0,-1 0 0 0 0,1-1 0 0 0,-1 1 0 0 0,-1 1 0 0 0,0 2 139 0 0,-1-1-1 0 0,0 1 1 0 0,0-1 0 0 0,0 1-1 0 0,-8 5 1 0 0,-28 17-171 0 0,-76 37 0 0 0,108-59 0 0 0,0 0 0 0 0,0 1 0 0 0,1 0 0 0 0,0 0 0 0 0,-10 9 0 0 0,-8 7 0 0 0,23-20 0 0 0,-1 0 0 0 0,1 0 0 0 0,0 0 0 0 0,0 1 0 0 0,0-1 0 0 0,-1 0 0 0 0,1 0 0 0 0,0 1 0 0 0,1-1 0 0 0,-1 0 0 0 0,0 1 0 0 0,0-1 0 0 0,1 1 0 0 0,-1-1 0 0 0,0 1 0 0 0,1-1 0 0 0,0 1 0 0 0,-1 0 0 0 0,1-1 0 0 0,0 1 0 0 0,0 0 0 0 0,0-1 0 0 0,0 1 0 0 0,0-1 0 0 0,1 4 0 0 0,-1-3 0 0 0,1 0 0 0 0,0 1 0 0 0,0-1 0 0 0,0 0 0 0 0,1 0 0 0 0,-1-1 0 0 0,0 1 0 0 0,1 0 0 0 0,-1 0 0 0 0,1-1 0 0 0,0 1 0 0 0,-1 0 0 0 0,1-1 0 0 0,0 0 0 0 0,0 1 0 0 0,0-1 0 0 0,0 0 0 0 0,3 1 0 0 0,10 4-474 0 0,0-1 0 0 0,1 0 0 0 0,0-1 0 0 0,0 0 0 0 0,0-2 0 0 0,24 2 0 0 0,3-3-1695 0 0,53-7-1 0 0,-79 5 123 0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2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17503 0 0,'0'0'803'0'0,"0"0"-18"0"0,19 1 2396 0 0,49-10 1801 0 0,7 1-4520 0 0,-44 5 366 0 0,-4 2-548 0 0,0 0 0 0 0,0 1-1 0 0,41 7 1 0 0,-59-4-280 0 0,-9-3 0 0 0,0 0 0 0 0,0 0 0 0 0,0 1 0 0 0,1-1 0 0 0,-1 0 0 0 0,0 0 0 0 0,0 0 0 0 0,0 1 0 0 0,0-1 0 0 0,0 0 0 0 0,0 0 0 0 0,0 1 0 0 0,0-1 0 0 0,0 0 0 0 0,0 0 0 0 0,0 1 0 0 0,0-1 0 0 0,0 0 0 0 0,0 1 0 0 0,0-1 0 0 0,0 0 0 0 0,0 0 0 0 0,0 1 0 0 0,0-1 0 0 0,0 0 0 0 0,-1 1 0 0 0,1 0 0 0 0,0 0 0 0 0,-1 0 0 0 0,0 0 0 0 0,1 0 0 0 0,-1 0 0 0 0,1 0 0 0 0,-1 0 0 0 0,0 0 0 0 0,0 0 0 0 0,0-1 0 0 0,1 1 0 0 0,-1 0 0 0 0,0-1 0 0 0,0 1 0 0 0,-2 0 0 0 0,-2 2 0 0 0,0-1 0 0 0,-1 0 0 0 0,-11 2 0 0 0,13-4-279 0 0,0 1-1 0 0,1-1 1 0 0,-1 0 0 0 0,0 0-1 0 0,0 0 1 0 0,0 0 0 0 0,0-1-1 0 0,0 0 1 0 0,-7-2 0 0 0,1-1-744 0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2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18 379 8287 0 0,'0'0'191'0'0,"0"0"26"0"0,0 0 9 0 0,0 0 42 0 0,0 0 158 0 0,0 0 72 0 0,0 0 12 0 0,0 0 70 0 0,0 0 286 0 0,0 0 124 0 0,0 0 30 0 0,0 0 4 0 0,0 0 0 0 0,0 0 0 0 0,0 0 0 0 0,0 0 0 0 0,0 0 0 0 0,0 0 0 0 0,0 0 0 0 0,-10-13 1140 0 0,9 8-1973 0 0,-1 1 1 0 0,1-1-1 0 0,-1 0 0 0 0,2 0 0 0 0,-1 0 0 0 0,0 0 1 0 0,1 0-1 0 0,0-8 0 0 0,1 2 295 0 0,0-1 1 0 0,4-14-1 0 0,-3 15-365 0 0,1 0-1 0 0,0 0 0 0 0,1 1 1 0 0,0-1-1 0 0,1 1 1 0 0,0 0-1 0 0,1 0 1 0 0,0 0-1 0 0,0 1 1 0 0,1 0-1 0 0,1 0 1 0 0,-1 1-1 0 0,1-1 1 0 0,1 2-1 0 0,-1-1 1 0 0,17-10-1 0 0,-20 15-120 0 0,1 0 0 0 0,-1 0 0 0 0,1 1 0 0 0,-1 0 0 0 0,1 0 0 0 0,0 0 0 0 0,0 0 0 0 0,0 1 0 0 0,8-1 0 0 0,-5 4 0 0 0,-8-2 0 0 0,1 0 0 0 0,-1 0 0 0 0,0 1 0 0 0,1-1 0 0 0,-1 0 0 0 0,0 1 0 0 0,1-1 0 0 0,-1 1 0 0 0,0-1 0 0 0,0 1 0 0 0,0 0 0 0 0,0 0 0 0 0,1-1 0 0 0,-1 1 0 0 0,0 0 0 0 0,0 0 0 0 0,-1 0 0 0 0,3 2 0 0 0,0 1 0 0 0,-2-3 0 0 0,1 0 0 0 0,-1 1 0 0 0,0-1 0 0 0,1 1 0 0 0,-1-1 0 0 0,0 1 0 0 0,0-1 0 0 0,0 1 0 0 0,0 0 0 0 0,0 0 0 0 0,0 1 0 0 0,7 16 0 0 0,-5-14 0 0 0,-2-3 0 0 0,0 0 0 0 0,0 0 0 0 0,-1 0 0 0 0,1 0 0 0 0,0 0 0 0 0,-1 0 0 0 0,0 0 0 0 0,1 0 0 0 0,-1 0 0 0 0,0 0 0 0 0,0 0 0 0 0,0 2 0 0 0,1 3 0 0 0,0 18 0 0 0,-1-23 0 0 0,0-1 0 0 0,1 0 0 0 0,-1 0 0 0 0,0 0 0 0 0,0-1 0 0 0,0 1 0 0 0,0 0 0 0 0,0 0 0 0 0,0 0 0 0 0,0 0 0 0 0,-1-1 0 0 0,1 1 0 0 0,0 0 0 0 0,0 0 0 0 0,-1 0 0 0 0,1-1 0 0 0,0 1 0 0 0,-1 0 0 0 0,0 0 0 0 0,-4 8 0 0 0,5-9 0 0 0,0 0 0 0 0,0 1 0 0 0,0-1 0 0 0,0 0 0 0 0,0 1 0 0 0,-1-1 0 0 0,1 0 0 0 0,0 1 0 0 0,0-1 0 0 0,0 0 0 0 0,-1 1 0 0 0,1-1 0 0 0,0 0 0 0 0,-1 0 0 0 0,1 1 0 0 0,0-1 0 0 0,0 0 0 0 0,-1 0 0 0 0,1 0 0 0 0,0 1 0 0 0,-1-1 0 0 0,1 0 0 0 0,0 0 0 0 0,-1 0 0 0 0,1 0 0 0 0,-1 0 0 0 0,1 0 0 0 0,0 0 0 0 0,-1 0 0 0 0,-1-3 0 0 0,2 3 0 0 0,-1-1 0 0 0,1 1 0 0 0,-1 0 0 0 0,1-1 0 0 0,0 1 0 0 0,-1-1 0 0 0,1 1 0 0 0,0 0 0 0 0,0-1 0 0 0,-1 1 0 0 0,1-1 0 0 0,0 1 0 0 0,0-1 0 0 0,0 1 0 0 0,0-1 0 0 0,0 1 0 0 0,-1 0 0 0 0,1-1 0 0 0,0 1 0 0 0,0-1 0 0 0,0 1 0 0 0,0-1 0 0 0,0 1 0 0 0,0-1 0 0 0,0 1 0 0 0,1-1 0 0 0,-1 1 0 0 0,0-1 0 0 0,0 1 0 0 0,0-1 0 0 0,0 1 0 0 0,1-1 0 0 0,0 0 0 0 0,2-9 0 0 0,0 1 0 0 0,1 0 0 0 0,0 0 0 0 0,0 0 0 0 0,1 0 0 0 0,0 1 0 0 0,1 0 0 0 0,0 0 0 0 0,0 0 0 0 0,10-8 0 0 0,7-6 0 0 0,47-34 0 0 0,-65 52 0 0 0,1 1 0 0 0,0-1 0 0 0,0 1 0 0 0,0 1 0 0 0,0-1 0 0 0,1 1 0 0 0,6-2 0 0 0,-12 4 0 0 0,0-1 0 0 0,0 1 0 0 0,-1-1 0 0 0,1 1 0 0 0,0 0 0 0 0,0 0 0 0 0,0-1 0 0 0,-1 1 0 0 0,1 0 0 0 0,0 0 0 0 0,0 0 0 0 0,0 0 0 0 0,0 0 0 0 0,-1 0 0 0 0,1 0 0 0 0,0 0 0 0 0,0 1 0 0 0,0-1 0 0 0,1 1 0 0 0,0 0 0 0 0,12 4 0 0 0,-11-1 0 0 0,-2-2 0 0 0,1 1 0 0 0,0 1 0 0 0,0-1 0 0 0,-1 1 0 0 0,1-1 0 0 0,-1 1 0 0 0,0 0 0 0 0,0 0 0 0 0,0 0 0 0 0,-1 0 0 0 0,1-1 0 0 0,-1 1 0 0 0,0 0 0 0 0,0 0 0 0 0,0 0 0 0 0,0 0 0 0 0,-2 5 0 0 0,0 3 0 0 0,-1 0 0 0 0,0 0 0 0 0,-9 22 0 0 0,-29 44 0 0 0,12-25 0 0 0,24-44 0 0 0,0-6-64 0 0,3-2-273 0 0,2-1-138 0 0,0 0-33 0 0,0 0-4 0 0,0 0 0 0 0,0 0 0 0 0,0 0 0 0 0,0 0-68 0 0,0 0-285 0 0,0 0-126 0 0,0 0-1394 0 0,0 0-5466 0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2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13823 0 0,'0'0'315'0'0,"0"0"45"0"0,0 0 21 0 0,0 0-49 0 0,0 0-81 0 0,9-4 2464 0 0,0 3-1069 0 0,5-2 547 0 0,0 1-1 0 0,28 0 1 0 0,-37 2-1955 0 0,0 1 0 0 0,0-1 1 0 0,0 1-1 0 0,0 0 0 0 0,-1 1 0 0 0,1-1 0 0 0,0 1 1 0 0,-1 0-1 0 0,0 0 0 0 0,1 0 0 0 0,-1 0 1 0 0,7 6-1 0 0,-5-3-226 0 0,0 1-1 0 0,0-1 1 0 0,-1 1 0 0 0,0 0 0 0 0,0 0 0 0 0,0 0-1 0 0,-1 1 1 0 0,0 0 0 0 0,0 0 0 0 0,-1 0 0 0 0,0 0-1 0 0,0 0 1 0 0,3 14 0 0 0,6 31-12 0 0,3 20 0 0 0,-15-68 0 0 0,2 8 0 0 0,0-1 0 0 0,1 1 0 0 0,8 21 0 0 0,-7-23 0 0 0,-1-1 0 0 0,1-1 0 0 0,2 0 0 0 0,0-3-64 0 0,-5-4-273 0 0,-1-1-138 0 0,0 0-33 0 0,0 0 65 0 0,0 0 154 0 0,0 0-452 0 0,-2-1 257 0 0,1 0 0 0 0,0 0 0 0 0,-1 0 1 0 0,1 0-1 0 0,-1-1 0 0 0,1 1 0 0 0,0 0 0 0 0,0-1 1 0 0,0 1-1 0 0,0-1 0 0 0,0 0 0 0 0,0 1 0 0 0,0-1 1 0 0,0-2-1 0 0,0 3 254 0 0,-4-9-1306 0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2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12 15663 0 0,'0'0'356'0'0,"0"0"50"0"0,0 0 20 0 0,0 0-42 0 0,8-8 687 0 0,-8 8-844 0 0,0 0 1 0 0,1 0-1 0 0,-1-1 0 0 0,0 1 1 0 0,1 0-1 0 0,-1 0 1 0 0,1-1-1 0 0,-1 1 0 0 0,0 0 1 0 0,1 0-1 0 0,-1 0 1 0 0,1 0-1 0 0,-1 0 0 0 0,0 0 1 0 0,1 0-1 0 0,-1-1 1 0 0,1 1-1 0 0,-1 0 0 0 0,0 0 1 0 0,1 1-1 0 0,5-2 2094 0 0,-8 13-2156 0 0,-1-4-10 0 0,0-1 0 0 0,-1 0-1 0 0,0 0 1 0 0,0 0 0 0 0,-1 0-1 0 0,0-1 1 0 0,0 1 0 0 0,0-1 0 0 0,-11 8-1 0 0,-14 19 347 0 0,-82 97-501 0 0,9-12 0 0 0,91-102 0 0 0,1-1 0 0 0,1 2 0 0 0,1 0 0 0 0,-12 28 0 0 0,18-35 0 0 0,3-10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0,5-5 0 0 0,6-6 0 0 0,-6 3-766 0 0,-1-1 1 0 0,1 1-1 0 0,-1-1 0 0 0,-1 0 0 0 0,1 0 1 0 0,-2-1-1 0 0,1 1 0 0 0,-1-1 1 0 0,1-15-1 0 0,-2-3-1281 0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3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 8287 0 0,'0'0'191'0'0,"0"0"26"0"0,0 0 9 0 0,-13-4 3315 0 0,9 3 922 0 0,3 1 3563 0 0,2 2-7727 0 0,11 9 18 0 0,-6-7-254 0 0,-2 0 240 0 0,1-1 1 0 0,0 1-1 0 0,0-1 0 0 0,1-1 0 0 0,9 5 1 0 0,0-1-178 0 0,-11-4-121 0 0,0-1 0 0 0,-1 1 0 0 0,1-1 0 0 0,0 0-1 0 0,0 0 1 0 0,0 0 0 0 0,6 0 0 0 0,11 0-5 0 0,30 5 0 0 0,-33-3 0 0 0,1-1 0 0 0,29 0 0 0 0,-32-2 0 0 0,0 1 0 0 0,20 3 0 0 0,-18-1 0 0 0,21 0 0 0 0,-30-4 0 0 0,3-1 751 0 0,-11 2-90 0 0,12-5-41 0 0,-6 1-604 0 0,-7 4-20 0 0,0 0 0 0 0,0 0 0 0 0,1 0 0 0 0,-1 0 0 0 0,0 0 1 0 0,0-1-1 0 0,0 1 0 0 0,0 0 0 0 0,0 0 0 0 0,0 0 0 0 0,0 0 0 0 0,0-1 0 0 0,0 1 0 0 0,0 0 0 0 0,0 0 0 0 0,0 0 0 0 0,0 0 0 0 0,0 0 1 0 0,0-1-1 0 0,0 1 0 0 0,0 0 0 0 0,0 0 0 0 0,0 0 0 0 0,0 0 0 0 0,0-1 0 0 0,0 1 0 0 0,0 0 0 0 0,0 0 0 0 0,-1 0 0 0 0,1 0 0 0 0,0 0 1 0 0,0-1-1 0 0,0 1 0 0 0,-11-6-1286 0 0,-13-3-5212 0 0,11 4 3314 0 0,10 4 629 0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3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 15663 0 0,'0'0'356'0'0,"0"0"50"0"0,0 0 20 0 0,0 0-42 0 0,2-1-250 0 0,4-6 19 0 0,-4 6 567 0 0,-2 1-649 0 0,0 0 0 0 0,0 0 1 0 0,0-1-1 0 0,0 1 0 0 0,1 0 0 0 0,-1 0 0 0 0,0 0 1 0 0,0 0-1 0 0,0 0 0 0 0,0 0 0 0 0,0-1 1 0 0,0 1-1 0 0,0 0 0 0 0,1 0 0 0 0,-1 0 1 0 0,0 0-1 0 0,0 0 0 0 0,0-1 0 0 0,0 1 0 0 0,0 0 1 0 0,0 0-1 0 0,0 0 0 0 0,0-1 0 0 0,0 1 1 0 0,0 0-1 0 0,0 0 0 0 0,0 0 0 0 0,0 0 0 0 0,0-1 1 0 0,0 1-1 0 0,0 0 0 0 0,0 0 0 0 0,0 0 1 0 0,0 0-1 0 0,0-1 0 0 0,0 1 0 0 0,0 0 0 0 0,0 0 1 0 0,-1 0-1 0 0,1 0 0 0 0,0-1 0 0 0,0 1 1 0 0,0 0-1 0 0,0 0 0 0 0,0 0 0 0 0,0 0 1 0 0,0 0-1 0 0,-1 0 0 0 0,1-1 0 0 0,0 1 0 0 0,0 0 1 0 0,0 0-1 0 0,0 0 0 0 0,-1 0 0 0 0,1 0 1 0 0,0 0-1 0 0,0 0 0 0 0,0 0 0 0 0,0 0 0 0 0,-1 0 1 0 0,1 0-1 0 0,0 0 0 0 0,0 0 0 0 0,0 0 1 0 0,-1 0-1 0 0,1 0 0 0 0,0 0 0 0 0,0 0 0 0 0,-3 1 248 0 0,1-1-1 0 0,0 1 1 0 0,0 0-1 0 0,0 0 1 0 0,0 0-1 0 0,0 0 1 0 0,0 0-1 0 0,0 0 1 0 0,1 0-1 0 0,-1 1 1 0 0,0-1-1 0 0,1 1 1 0 0,-3 1-1 0 0,4-2-318 0 0,0-1 0 0 0,0 0 0 0 0,0 0 0 0 0,-1 0 0 0 0,1 1 0 0 0,0-1 0 0 0,0 0 0 0 0,0 0 0 0 0,0 1 0 0 0,0-1 0 0 0,0 0 0 0 0,0 0 0 0 0,-1 1 0 0 0,1-1 0 0 0,0 0 0 0 0,0 0 0 0 0,0 1 0 0 0,0-1 0 0 0,0 0 0 0 0,0 1 0 0 0,0-1 0 0 0,0 0 0 0 0,0 0 0 0 0,0 1 0 0 0,1-1 0 0 0,-1 0 0 0 0,0 0 0 0 0,0 1 0 0 0,0-1 0 0 0,0 0 0 0 0,0 0 0 0 0,0 1 0 0 0,0-1 0 0 0,1 0 0 0 0,-1 0 0 0 0,0 0 0 0 0,0 1 0 0 0,0-1 0 0 0,1 0 0 0 0,-1 0 0 0 0,0 0 0 0 0,0 0 0 0 0,0 1 0 0 0,1-1 0 0 0,-1 0 0 0 0,0 0 0 0 0,0 0 0 0 0,1 0 0 0 0,-1 0 0 0 0,0 0 0 0 0,1 0 0 0 0,-1 0 0 0 0,0 0 0 0 0,1 0 0 0 0,9 4 0 0 0,0 0 0 0 0,1-2 0 0 0,0 1 0 0 0,-1-1 0 0 0,22 1 0 0 0,-14-1 0 0 0,40 9 0 0 0,-57-10 38 0 0,-1-1-1 0 0,1 0 1 0 0,0 0 0 0 0,-1 1-1 0 0,1-1 1 0 0,0 0-1 0 0,-1 1 1 0 0,1-1 0 0 0,-1 1-1 0 0,1-1 1 0 0,-1 0 0 0 0,1 1-1 0 0,-1-1 1 0 0,1 1-1 0 0,-1 0 1 0 0,1-1 0 0 0,-1 1-1 0 0,0-1 1 0 0,1 1 0 0 0,-1 0-1 0 0,0-1 1 0 0,1 1 0 0 0,-1 0-1 0 0,0-1 1 0 0,0 1-1 0 0,0 0 1 0 0,0-1 0 0 0,0 1-1 0 0,0 0 1 0 0,0-1 0 0 0,0 1-1 0 0,0 0 1 0 0,0 0-1 0 0,0-1 1 0 0,0 1 0 0 0,0 0-1 0 0,0-1 1 0 0,-1 1 0 0 0,1 0-1 0 0,0-1 1 0 0,-1 1-1 0 0,1 0 1 0 0,0-1 0 0 0,-1 1-1 0 0,1-1 1 0 0,-1 1 0 0 0,0 0-1 0 0,1 0 40 0 0,-6 7-56 0 0,1 0 0 0 0,-1-1 0 0 0,-1 1-1 0 0,1-1 1 0 0,-1-1 0 0 0,0 1 0 0 0,-13 7 0 0 0,3 0-23 0 0,12-10 2 0 0,-5 4 0 0 0,1 0 0 0 0,0 0 0 0 0,0 1 0 0 0,-10 13 0 0 0,15-15 0 0 0,3 1 0 0 0,5-1 0 0 0,-2-5 0 0 0,-1 0 0 0 0,1-1 0 0 0,0 1 0 0 0,0-1 0 0 0,0 1 0 0 0,-1-1 0 0 0,2 0 0 0 0,-1 0 0 0 0,0 0 0 0 0,0 0 0 0 0,0 0 0 0 0,0-1 0 0 0,1 1 0 0 0,-1 0 0 0 0,0-1 0 0 0,1 0 0 0 0,-1 0 0 0 0,3 1 0 0 0,5-2 0 0 0,0 0 0 0 0,0-1 0 0 0,13-3 0 0 0,14-3 0 0 0,-19 5-133 0 0,-16 3-563 0 0,-2 0-258 0 0,0 0-56 0 0,0 0-149 0 0,0 0-573 0 0,1-11-2289 0 0,0 9 1974 0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3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30 4607 0 0,'0'0'208'0'0,"0"0"135"0"0,0 0 440 0 0,0 0 193 0 0,0 0 42 0 0,0 0-63 0 0,0 0-290 0 0,-5-17 4814 0 0,0 16-4960 0 0,1-1 1 0 0,-1 1-1 0 0,1 0 0 0 0,-1 0 1 0 0,1 0-1 0 0,-1 0 0 0 0,0 1 1 0 0,0 0-1 0 0,1 0 0 0 0,-1 0 1 0 0,-9 2-1 0 0,12-2-418 0 0,-20 5 2123 0 0,20-5-1853 0 0,2 0 117 0 0,0 0 21 0 0,0 0-66 0 0,0 0-222 0 0,136-8 1593 0 0,-103 6-1636 0 0,-33 2-165 0 0,3-1 155 0 0,1 1 1 0 0,-1 0-1 0 0,0 0 0 0 0,1 0 0 0 0,-1 0 1 0 0,0 0-1 0 0,1 1 0 0 0,-1 0 0 0 0,0 0 1 0 0,0 0-1 0 0,6 2 0 0 0,-3 3-152 0 0,-5 3-16 0 0,-3 20 0 0 0,-7 41 0 0 0,1-7 0 0 0,-25 369 2048 0 0,30-329-2048 0 0,-11 103 0 0 0,12-150 0 0 0,7 79 0 0 0,-3-126 0 0 0,1-1 0 0 0,1 0 0 0 0,5 9 0 0 0,-8-16 0 0 0,-1-1 0 0 0,0 0 0 0 0,0 1 0 0 0,1-1 0 0 0,-1 0 0 0 0,0 1 0 0 0,0-1 0 0 0,0 1 0 0 0,1-1 0 0 0,-1 0 0 0 0,0 1 0 0 0,0-1 0 0 0,0 1 0 0 0,0-1 0 0 0,0 1 0 0 0,0-1 0 0 0,0 0 0 0 0,0 1 0 0 0,0-1 0 0 0,0 1 0 0 0,0-1 0 0 0,0 1 0 0 0,0-1 0 0 0,0 0 0 0 0,0 1 0 0 0,0-1 0 0 0,-1 1 0 0 0,1-1 0 0 0,0 0 0 0 0,0 1 0 0 0,0-1 0 0 0,-1 0 0 0 0,1 1 0 0 0,0-1 0 0 0,0 0 0 0 0,-1 1 0 0 0,1-1 0 0 0,0 0 0 0 0,-1 1 0 0 0,1-1 0 0 0,0 0 0 0 0,-1 0 0 0 0,1 0 0 0 0,-1 1 0 0 0,1-1 0 0 0,0 0 0 0 0,-1 0 0 0 0,1 0 0 0 0,-1 0 0 0 0,0 0 0 0 0,1 0 0 0 0,-5 3 0 0 0,-1 0 0 0 0,0-1 0 0 0,0 0 0 0 0,0-1 0 0 0,0 1 0 0 0,0-1 0 0 0,-1 0 0 0 0,-8 0 0 0 0,5 0 0 0 0,1 0 0 0 0,-16 4 0 0 0,-48 12 0 0 0,33-6 0 0 0,34-9 0 0 0,-1 2 0 0 0,2-1-133 0 0,4-2-563 0 0,1-1-258 0 0,0 0-1194 0 0,0 0-4789 0 0,0 0-2051 0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4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6 101 8287 0 0,'0'0'191'0'0,"0"0"26"0"0,0 0 9 0 0,0 0 110 0 0,0 0 444 0 0,0 0 196 0 0,0 0 42 0 0,0 0-63 0 0,-5-1-50 0 0,4-1 6658 0 0,2-3-7474 0 0,0 4 282 0 0,8-14 1234 0 0,-5 12-1523 0 0,0-1-1 0 0,0 1 1 0 0,0 0 0 0 0,1 0-1 0 0,-1 1 1 0 0,1-1 0 0 0,-1 1-1 0 0,9-3 1 0 0,46-13 1037 0 0,-34 11-925 0 0,-15 5-194 0 0,30-9 0 0 0,-16 2 0 0 0,-16 8-64 0 0,-26 15-1904 0 0,15-13 1712 0 0,0 0-758 0 0,0 0-2990 0 0,-2 2-2818 0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4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0-252 0 0,0 0 391 0 0,0 0 216 0 0,0 0 42 0 0,0 0-61 0 0,0 0-288 0 0,0 0-121 0 0,0 0-28 0 0,0 0-4 0 0,1 1 0 0 0,6 0-295 0 0,-1 1-1 0 0,1-1 1 0 0,0 0-1 0 0,0-1 1 0 0,-1 0-1 0 0,1 0 1 0 0,7-1-1 0 0,-3 0-146 0 0,0 1 1 0 0,0 0-1 0 0,0 1 0 0 0,13 2 0 0 0,-19-3 612 0 0,-4 0-650 0 0,-1 0 0 0 0,1 0 0 0 0,-1 0 0 0 0,1 0-1 0 0,-1 0 1 0 0,1 0 0 0 0,-1 0 0 0 0,1 0 0 0 0,-1 0-1 0 0,1 1 1 0 0,-1-1 0 0 0,1 0 0 0 0,-1 0 0 0 0,0 1-1 0 0,1-1 1 0 0,-1 0 0 0 0,1 1 0 0 0,-1-1 0 0 0,0 0-1 0 0,1 1 1 0 0,-1-1 0 0 0,0 1 0 0 0,1-1 0 0 0,-1 0-1 0 0,0 1 1 0 0,0 0 0 0 0,2 0-369 0 0,-2-1-138 0 0,0 0-33 0 0,-1 7-222 0 0,0-5-6738 0 0,1-2 586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13791 0 0,'0'0'630'0'0,"0"0"-13"0"0,-5 6-412 0 0,3-2 4143 0 0,1-4-4273 0 0,1 1 1 0 0,0-1-1 0 0,0 1 0 0 0,-1-1 1 0 0,1 1-1 0 0,0-1 0 0 0,0 1 0 0 0,0-1 1 0 0,0 1-1 0 0,0-1 0 0 0,0 1 1 0 0,0-1-1 0 0,0 1 0 0 0,0-1 0 0 0,0 1 1 0 0,0-1-1 0 0,0 1 0 0 0,0-1 0 0 0,0 1 1 0 0,0-1-1 0 0,0 1 0 0 0,0-1 1 0 0,1 0-1 0 0,-1 1 0 0 0,0-1 0 0 0,0 1 1 0 0,1-1-1 0 0,-1 1 0 0 0,0-1 1 0 0,1 0-1 0 0,-1 1 0 0 0,0-1 0 0 0,1 0 1 0 0,-1 1-1 0 0,1-1 0 0 0,-1 0 0 0 0,0 1 1 0 0,1-1-1 0 0,-1 0 0 0 0,1 0 1 0 0,-1 0-1 0 0,1 1 0 0 0,-1-1 0 0 0,1 0 1 0 0,-1 0-1 0 0,1 0 0 0 0,0 0 0 0 0,10 3 203 0 0,0-1 0 0 0,0 0 0 0 0,0-1-1 0 0,1 0 1 0 0,-1-1 0 0 0,20-2-1 0 0,-20 2-258 0 0,-1-1 0 0 0,1 2-1 0 0,13 1 1 0 0,-7 0-599 0 0,-13-3-660 0 0,2 0-24 0 0,-6 1 132 0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5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11975 0 0,'0'0'267'0'0,"6"-11"666"0"0,6-21 312 0 0,-9 23-753 0 0,0 0 1 0 0,0 1-1 0 0,1-1 1 0 0,0 1 0 0 0,9-14-1 0 0,-7 12 316 0 0,0 0 0 0 0,7-22 0 0 0,5-9 864 0 0,-14 35-1672 0 0,2-3-4 0 0,-1-9 80 0 0,-4 16 57 0 0,-1 1-19 0 0,0 0-1 0 0,1 0 1 0 0,-1-1-1 0 0,1 1 1 0 0,0 0-1 0 0,-1 0 1 0 0,1 0-1 0 0,0 0 1 0 0,-1 0-1 0 0,1 0 0 0 0,0 1 1 0 0,0-1-1 0 0,0 0 1 0 0,0 0-1 0 0,1 0 1 0 0,-2 0-87 0 0,6-4-27 0 0,-6 5 2 0 0,0 0-1 0 0,1 0 0 0 0,-1-1 1 0 0,0 1-1 0 0,1 0 1 0 0,-1 0-1 0 0,0-1 1 0 0,0 1-1 0 0,1 0 1 0 0,-1 0-1 0 0,0 0 0 0 0,1 0 1 0 0,-1 0-1 0 0,1-1 1 0 0,-1 1-1 0 0,0 0 1 0 0,1 0-1 0 0,-1 0 0 0 0,0 0 1 0 0,1 0-1 0 0,-1 0 1 0 0,0 0-1 0 0,1 0 1 0 0,-1 0-1 0 0,0 0 1 0 0,1 0-1 0 0,-1 1 0 0 0,1-1 1 0 0,-1 0-1 0 0,0 0 1 0 0,1 0-1 0 0,-1 0 1 0 0,0 1-1 0 0,0-1 1 0 0,1 0-1 0 0,-1 0 0 0 0,0 0 1 0 0,1 1-1 0 0,-1-1 1 0 0,0 0-1 0 0,0 1 1 0 0,0-1-1 0 0,1 0 0 0 0,-1 0 1 0 0,0 1-1 0 0,0-1 1 0 0,0 0-1 0 0,0 1 1 0 0,1 0-1 0 0,0 1 59 0 0,0 0-1 0 0,0 0 1 0 0,0 0 0 0 0,0 1-1 0 0,0-1 1 0 0,0 0 0 0 0,-1 1-1 0 0,1-1 1 0 0,-1 1 0 0 0,1-1-1 0 0,-1 1 1 0 0,0-1-1 0 0,0 1 1 0 0,-1 3 0 0 0,-6 38 966 0 0,5-36-971 0 0,-4 20-55 0 0,-27 107 0 0 0,24-106 0 0 0,-1-2 0 0 0,-22 46 0 0 0,1-10 0 0 0,28-56-64 0 0,2-6-273 0 0,1-1-138 0 0,0 0-33 0 0,0 0-72 0 0,4-5-1378 0 0,3-5-2932 0 0,-2 1 3358 0 0,-3 7-4 0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5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11975 0 0,'0'0'547'0'0,"0"0"-11"0"0,0 0-203 0 0,0 0 419 0 0,0 0 220 0 0,0 0 42 0 0,0 0-61 0 0,0 0-288 0 0,0 0-121 0 0,0 0-28 0 0,0 0-4 0 0,0 0 0 0 0,0 0 0 0 0,0 0 0 0 0,0 0 0 0 0,0 0 0 0 0,0 0 0 0 0,0 0 0 0 0,2 0 0 0 0,155-13 1179 0 0,-81 9-1230 0 0,182-21 1587 0 0,-221 20-2048 0 0,-37 5 0 0 0,0 0 0 0 0,0 0 1 0 0,0 0-1 0 0,0 0 0 0 0,0 0 0 0 0,0 0 0 0 0,0 0 0 0 0,0 1 1 0 0,0-1-1 0 0,0 0 0 0 0,0 0 0 0 0,0 0 0 0 0,0 0 0 0 0,0 0 0 0 0,0 0 1 0 0,0 0-1 0 0,0 0 0 0 0,0 0 0 0 0,0 0 0 0 0,0 0 0 0 0,0 0 1 0 0,0 0-1 0 0,0 0 0 0 0,0 0 0 0 0,0 0 0 0 0,0 0 0 0 0,1 0 1 0 0,-1 0-1 0 0,0 0 0 0 0,0 0 0 0 0,0 0 0 0 0,0 0 0 0 0,0 0 1 0 0,0 0-1 0 0,0 0 0 0 0,0 0 0 0 0,0 0 0 0 0,0 0 0 0 0,0 0 0 0 0,0 0 1 0 0,0 0-1 0 0,0 1 0 0 0,0-1 0 0 0,0 0 0 0 0,0 0 0 0 0,0 0 1 0 0,0 0-1 0 0,0 0 0 0 0,0 0 0 0 0,-6 3 8 0 0,-9 4-88 0 0,-7 2-713 0 0,13-5-1474 0 0,-1 0 0 0 0,-12 6 1 0 0,14-5 219 0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7:5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48 164 11975 0 0,'-19'14'1200'0'0,"10"-7"-687"0"0,9-3-216 0 0,0-4-136 0 0,0 2 808 0 0,0-2 45 0 0,-7 7 1148 0 0,1-4-1917 0 0,4-3 6769 0 0,1-2-6939 0 0,0 0 1 0 0,1 0-1 0 0,-1 0 1 0 0,1 0-1 0 0,-1 0 0 0 0,1 0 1 0 0,0-1-1 0 0,0 1 1 0 0,0 0-1 0 0,0 0 1 0 0,0 0-1 0 0,0 0 1 0 0,1 0-1 0 0,0-3 1 0 0,0-2 249 0 0,0 2-294 0 0,0 0 0 0 0,0 0 0 0 0,0 0 0 0 0,1 1-1 0 0,-1-1 1 0 0,1 1 0 0 0,1-1 0 0 0,-1 1 0 0 0,0 0 0 0 0,1-1 0 0 0,0 1-1 0 0,0 1 1 0 0,5-7 0 0 0,-1 4-6 0 0,-1 0 0 0 0,1 0 1 0 0,0 0-1 0 0,0 1 0 0 0,1 0 0 0 0,11-5 0 0 0,3-2-3 0 0,-16 9 13 0 0,-1 0 0 0 0,1 0 0 0 0,0 0 0 0 0,0 1 1 0 0,0 0-1 0 0,0 0 0 0 0,1 0 0 0 0,-1 1 0 0 0,0 0 0 0 0,1 0 0 0 0,8 1 0 0 0,-13 1 124 0 0,0 0 0 0 0,0 1 0 0 0,0-1-1 0 0,0 1 1 0 0,0-1 0 0 0,0 1 0 0 0,0 0 0 0 0,-1-1 0 0 0,2 3 0 0 0,-2-2-158 0 0,0-1 0 0 0,0 0 0 0 0,0 0 1 0 0,0 0-1 0 0,0 1 0 0 0,0-1 0 0 0,-1 0 0 0 0,1 1 0 0 0,0-1 1 0 0,-1 1-1 0 0,1-1 0 0 0,-1 1 0 0 0,0-1 0 0 0,1 1 0 0 0,-1 1 0 0 0,1 3-3 0 0,1 0 2 0 0,-1 1 0 0 0,0-1 0 0 0,0 0 0 0 0,0 1 0 0 0,0 7 0 0 0,-3 3 0 0 0,-3 22 0 0 0,3-30 0 0 0,-3-2 0 0 0,13-20 0 0 0,-3 4 0 0 0,0 0 0 0 0,9-12 0 0 0,-4 9 0 0 0,5-6 0 0 0,32-29 0 0 0,-40 41 0 0 0,2 0 0 0 0,-1 0 0 0 0,1 0 0 0 0,-1 1 0 0 0,1 1 0 0 0,1 0 0 0 0,15-6 0 0 0,-22 9 0 0 0,10 0 0 0 0,1 2 0 0 0,-11 2 0 0 0,-2-2 0 0 0,0 0 0 0 0,0-1 0 0 0,-1 0 0 0 0,1 0 0 0 0,-1 1 0 0 0,1-1 0 0 0,0 0 0 0 0,-1 1 0 0 0,1-1 0 0 0,-1 1 0 0 0,1-1 0 0 0,-1 1 0 0 0,1-1 0 0 0,-1 1 0 0 0,0-1 0 0 0,1 1 0 0 0,-1-1 0 0 0,1 1 0 0 0,-1-1 0 0 0,0 1 0 0 0,0 0 0 0 0,1-1 0 0 0,-1 1 0 0 0,0 0 0 0 0,0 1 0 0 0,1 0 0 0 0,1 7 0 0 0,0 1 0 0 0,-1 0 0 0 0,0-1 0 0 0,0 1 0 0 0,-1 0 0 0 0,0 0 0 0 0,-3 14 0 0 0,3-22 0 0 0,0 14 0 0 0,0-14 0 0 0,-1-1 0 0 0,1 1 0 0 0,0-1 0 0 0,0 1 0 0 0,-1-1 0 0 0,1 1 0 0 0,-1-1 0 0 0,1 1 0 0 0,-1-1 0 0 0,0 2 0 0 0,0-1 0 0 0,-3 6 0 0 0,1-1-133 0 0,2-6-563 0 0,3-20-2427 0 0,7-23-2630 0 0,-5 18 3706 0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0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71 10135 0 0,'0'0'231'0'0,"0"0"29"0"0,0 0 19 0 0,1-1-41 0 0,8-5 383 0 0,-7 6-253 0 0,-1-1 0 0 0,0 0 0 0 0,0 1 0 0 0,0-1 0 0 0,0 0 1 0 0,0 0-1 0 0,0 1 0 0 0,0-1 0 0 0,-1 0 0 0 0,1 0 0 0 0,0 0 1 0 0,0 0-1 0 0,-1 0 0 0 0,1 0 0 0 0,-1-1 0 0 0,1 1 0 0 0,-1 0 1 0 0,1 0-1 0 0,-1 0 0 0 0,1-2 0 0 0,-1 1 3 0 0,0 2-329 0 0,0 0-1 0 0,1-1 1 0 0,-1 1-1 0 0,0 0 1 0 0,0-1 0 0 0,0 1-1 0 0,0 0 1 0 0,0-1 0 0 0,0 1-1 0 0,0 0 1 0 0,0-1 0 0 0,0 1-1 0 0,0 0 1 0 0,0-1 0 0 0,0 1-1 0 0,0 0 1 0 0,0-1 0 0 0,0 1-1 0 0,0 0 1 0 0,0-1 0 0 0,-1 1-1 0 0,1 0 1 0 0,0-1-1 0 0,0 1 1 0 0,0 0 0 0 0,-1 0-1 0 0,1-1 1 0 0,0 1 0 0 0,0 0-1 0 0,0 0 1 0 0,-1-1 0 0 0,1 1-1 0 0,0 0 1 0 0,-1 0 0 0 0,1-1-1 0 0,-11-7 65 0 0,4 5-10 0 0,0 0 0 0 0,-1 0 0 0 0,1 0 1 0 0,0 1-1 0 0,-1 0 0 0 0,0 0 0 0 0,0 1 0 0 0,1 0 0 0 0,-1 0 0 0 0,0 1 0 0 0,0 0 0 0 0,0 0 0 0 0,0 1 0 0 0,-10 2 0 0 0,10-2 311 0 0,6-1-385 0 0,0 0 1 0 0,0 0-1 0 0,0 0 0 0 0,0 1 0 0 0,0-1 1 0 0,0 1-1 0 0,0 0 0 0 0,-4 1 0 0 0,-66 25-86 0 0,71-27-273 0 0,-1 0 271 0 0,0 1-1 0 0,1-1 1 0 0,-1 1 0 0 0,0-1-1 0 0,0 1 1 0 0,1 0 0 0 0,-1-1 0 0 0,1 1-1 0 0,-1 0 1 0 0,1 0 0 0 0,-1 0 0 0 0,1 0-1 0 0,-1 1 1 0 0,0 0 0 0 0,-7 5-467 0 0,8-6 870 0 0,-15 17 147 0 0,14-15-322 0 0,1-1-83 0 0,0 0 0 0 0,0 0-1 0 0,0 0 1 0 0,0 0 0 0 0,1 0 0 0 0,-1 0-1 0 0,1 0 1 0 0,0 0 0 0 0,-1 0 0 0 0,1 1-1 0 0,0 3 1 0 0,0 2-287 0 0,0 0 0 0 0,1 0-1 0 0,0 0 1 0 0,2 9 0 0 0,-1-9 468 0 0,-1 0 1 0 0,0 0-1 0 0,0 15 0 0 0,5 71-260 0 0,-5-76 0 0 0,-1-1 0 0 0,0 0 0 0 0,-5 25 0 0 0,1-4 0 0 0,5 2 0 0 0,-1-31 0 0 0,1 0 0 0 0,-1 0 0 0 0,-1 0 0 0 0,-1 12 0 0 0,-1-8 0 0 0,1 0 0 0 0,1 1 0 0 0,0-1 0 0 0,1 15 0 0 0,-5 30 0 0 0,2-32 0 0 0,2-7 0 0 0,1-14 0 0 0,0 1 0 0 0,0 0 0 0 0,-3 10 0 0 0,0-2 448 0 0,0 0 0 0 0,-1 29 0 0 0,-1 14 256 0 0,-9 13-704 0 0,-8 32 0 0 0,16-65 0 0 0,6-34 0 0 0,0 1 0 0 0,-1 0 0 0 0,1 0 0 0 0,-1-1 0 0 0,0 1 0 0 0,-2 6 0 0 0,-4 16 0 0 0,4-7 0 0 0,-7 21 0 0 0,0-3 0 0 0,5-16 0 0 0,-2 41 0 0 0,0 6 0 0 0,5-58 0 0 0,-2 22 0 0 0,-14 48 0 0 0,10-40 0 0 0,7-31 0 0 0,1-9 0 0 0,0 0 0 0 0,0 1 0 0 0,0-1 0 0 0,0 0 0 0 0,0 0 0 0 0,-1 0 0 0 0,1 1 0 0 0,0-1 0 0 0,0 0 0 0 0,0 0 0 0 0,0 1 0 0 0,1-1 0 0 0,-1 0 0 0 0,0 0 0 0 0,0 0 0 0 0,0 1 0 0 0,0-1 0 0 0,0 0 0 0 0,0 0 0 0 0,0 0 0 0 0,0 1 0 0 0,0-1 0 0 0,0 0 0 0 0,1 0 0 0 0,-1 0 0 0 0,0 0 0 0 0,0 1 0 0 0,0-1 0 0 0,0 0 0 0 0,0 0 0 0 0,1 0 0 0 0,-1 0 0 0 0,0 0 0 0 0,0 0 0 0 0,0 1 0 0 0,1-1 0 0 0,-1 0 0 0 0,0 0 0 0 0,7-3 0 0 0,-4 1 0 0 0,-2 1 0 0 0,0 1 0 0 0,0-1 0 0 0,-1 0 0 0 0,1 1 0 0 0,0-1 0 0 0,0 1 0 0 0,0-1 0 0 0,0 1 0 0 0,-1-1 0 0 0,1 1 0 0 0,0 0 0 0 0,0-1 0 0 0,0 1 0 0 0,0 0 0 0 0,1-1 0 0 0,9 0 0 0 0,8-2 0 0 0,4 4 0 0 0,-13-2 0 0 0,-2-4 0 0 0,0 2 72 0 0,-7 2 299 0 0,4 1 737 0 0,0-1-4906 0 0,-5 1-4731 0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0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23 6447 0 0,'0'0'298'0'0,"0"0"-10"0"0,0 0-50 0 0,0 0 493 0 0,0 0 238 0 0,0 0 45 0 0,0 0 8 0 0,0 0 2 0 0,0 0 0 0 0,14 0 1115 0 0,-9 0 1918 0 0,-1-4-3830 0 0,-3 4 161 0 0,-1 0 100 0 0,0 0 21 0 0,0 0 3 0 0,0 0 0 0 0,0 0 0 0 0,0 0 0 0 0,0 0-69 0 0,0 0-222 0 0,0 0 166 0 0,-1-2-250 0 0,-1 1-1 0 0,1 0 1 0 0,-1 0 0 0 0,0 0-1 0 0,1 0 1 0 0,-1 1 0 0 0,0-1 0 0 0,0 0-1 0 0,1 1 1 0 0,-4-1 0 0 0,2 0-36 0 0,-6-2-101 0 0,-1 2 0 0 0,1-1 0 0 0,0 1 0 0 0,-1 1 0 0 0,1 0 0 0 0,-1 0 0 0 0,1 1 0 0 0,-13 2 0 0 0,-13 1 0 0 0,20-3 0 0 0,1 1 0 0 0,-1 0 0 0 0,1 2 0 0 0,0-1 0 0 0,-1 2 0 0 0,-16 7 0 0 0,23-7 0 0 0,4-3 0 0 0,1 0 0 0 0,-1 0 0 0 0,1-1 0 0 0,-1 1 0 0 0,0-1 0 0 0,-5 2 0 0 0,3 0 0 0 0,6-3 0 0 0,0 1 0 0 0,0-1 0 0 0,0 0 0 0 0,0 0 0 0 0,0 1 0 0 0,0-1 0 0 0,0 0 0 0 0,0 0 0 0 0,0 1 0 0 0,0-1 0 0 0,0 0 0 0 0,0 0 0 0 0,0 1 0 0 0,0-1 0 0 0,0 0 0 0 0,1 0 0 0 0,-1 1 0 0 0,0-1 0 0 0,0 0 0 0 0,0 0 0 0 0,0 0 0 0 0,1 1 0 0 0,-1-1 0 0 0,0 0 0 0 0,0 0 0 0 0,6 4 0 0 0,1-1 0 0 0,-1 0 0 0 0,0 0 0 0 0,1 0 0 0 0,0-1 0 0 0,-1 0 0 0 0,12 2 0 0 0,-3 0 0 0 0,4 0 0 0 0,-3 0 0 0 0,25 10 0 0 0,-36-12 0 0 0,-1 0 0 0 0,1 0 0 0 0,-1 1 0 0 0,0-1 0 0 0,1 1 0 0 0,-1 0 0 0 0,0 1 0 0 0,-1-1 0 0 0,7 7 0 0 0,-6-2 0 0 0,-3-7 0 0 0,-1-1 0 0 0,0 1 0 0 0,1-1 0 0 0,-1 1 0 0 0,0-1 0 0 0,0 1 0 0 0,1-1 0 0 0,-1 1 0 0 0,0-1 0 0 0,0 1 0 0 0,0 0 0 0 0,0-1 0 0 0,0 1 0 0 0,0-1 0 0 0,0 1 0 0 0,0 0 0 0 0,0-1 0 0 0,0 1 0 0 0,0-1 0 0 0,0 1 0 0 0,0 0 0 0 0,0-1 0 0 0,0 1 0 0 0,-1-1 0 0 0,1 2 0 0 0,-1-1 0 0 0,-1 5 0 0 0,1-1 0 0 0,-1 1 0 0 0,0-1 0 0 0,0 0 0 0 0,-1 0 0 0 0,0 0 0 0 0,0 0 0 0 0,0 0 0 0 0,0 0 0 0 0,-1-1 0 0 0,0 0 0 0 0,0 1 0 0 0,0-1 0 0 0,0-1 0 0 0,-9 7 0 0 0,2-2 0 0 0,-1-1 0 0 0,-1 0 0 0 0,1-1 0 0 0,-1 0 0 0 0,-17 5 0 0 0,18-7 0 0 0,-21 12 0 0 0,9-3 0 0 0,-59 32 0 0 0,-26 7 0 0 0,101-47 0 0 0,4-1 0 0 0,10 1 0 0 0,-2-3 57 0 0,0 0 0 0 0,0 0-1 0 0,0 0 1 0 0,1 0 0 0 0,-1-1 0 0 0,1 0-1 0 0,-1 0 1 0 0,1 0 0 0 0,0-1-1 0 0,-1 1 1 0 0,1-1 0 0 0,7-1 0 0 0,-1 1 136 0 0,183-8 924 0 0,-158 6-1117 0 0,51 1 0 0 0,-74 2 0 0 0,0-1 0 0 0,0-1 0 0 0,1 0 0 0 0,24-6 0 0 0,-32 7 0 0 0,-7 6 0 0 0,0-5-132 0 0,0 0 0 0 0,1 0 0 0 0,-1 0-1 0 0,0 0 1 0 0,0-1 0 0 0,0 1 0 0 0,0 0 0 0 0,1 0-1 0 0,-1-1 1 0 0,0 1 0 0 0,0-1 0 0 0,0 1 0 0 0,0-1 0 0 0,-1 1-1 0 0,1-1 1 0 0,0 1 0 0 0,0-1 0 0 0,0 0 0 0 0,0 0 0 0 0,-2 1-1 0 0,1-1-1386 0 0,1 0-7010 0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0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22 115 11975 0 0,'0'0'267'0'0,"0"0"42"0"0,0 0 17 0 0,0 0-28 0 0,0 0-126 0 0,0 0 204 0 0,0 0-275 0 0,-1 0 0 0 0,1 0 0 0 0,-1 0 0 0 0,0 0 0 0 0,1 0 0 0 0,-1 0 0 0 0,1 0 0 0 0,-1 0 0 0 0,0 0 0 0 0,1 0 0 0 0,-1 0 0 0 0,1 0 0 0 0,-1-1 0 0 0,0 1 0 0 0,1 0 0 0 0,-1 0 0 0 0,1 0 0 0 0,-1-1 0 0 0,0 0 0 0 0,0-1 82 0 0,1-1 0 0 0,-1 1 0 0 0,1-1-1 0 0,0 1 1 0 0,0-1 0 0 0,0 1 0 0 0,0-1 0 0 0,0 0-1 0 0,1 1 1 0 0,-1-1 0 0 0,1 1 0 0 0,1-5 0 0 0,14-32 1813 0 0,-6 16-806 0 0,-10 22-1156 0 0,0 0 0 0 0,0 1 0 0 0,0-1 0 0 0,1 1 1 0 0,-1-1-1 0 0,0 0 0 0 0,0 1 0 0 0,0-1 0 0 0,1 1 0 0 0,-1-1 1 0 0,0 1-1 0 0,0-1 0 0 0,1 1 0 0 0,-1-1 0 0 0,1 1 0 0 0,-1-1 0 0 0,0 1 1 0 0,1-1-1 0 0,-1 1 0 0 0,1 0 0 0 0,0-1 0 0 0,0 13 1421 0 0,-4 19 600 0 0,-30 75-2055 0 0,27-90 0 0 0,3 2 0 0 0,4-11 0 0 0,7-5 0 0 0,-5-3-240 0 0,0 1 0 0 0,0-1 0 0 0,0 1 0 0 0,0-1 0 0 0,0 0 0 0 0,0 0 0 0 0,0 0-1 0 0,0-1 1 0 0,0 1 0 0 0,3-3 0 0 0,26-20-3289 0 0,-31 23 3450 0 0,8-6-1456 0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0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 15663 0 0,'0'0'719'0'0,"0"0"-20"0"0,15-12 2445 0 0,-8 8-2479 0 0,0 1 1 0 0,0-1-1 0 0,0 1 1 0 0,0 1 0 0 0,1-1-1 0 0,-1 1 1 0 0,11-1 0 0 0,-10 2-649 0 0,2 0-17 0 0,-2 4 0 0 0,-9 2 0 0 0,-5 3 0 0 0,-1-2 0 0 0,0-1 0 0 0,0 0 0 0 0,0 0 0 0 0,-1-1 0 0 0,-9 5 0 0 0,10-6 0 0 0,0 1 0 0 0,0 0 0 0 0,0 0 0 0 0,1 0 0 0 0,0 1 0 0 0,-11 10 0 0 0,17-15 0 0 0,0 0 0 0 0,0 0 0 0 0,-1 0 0 0 0,1 1 0 0 0,0-1 0 0 0,0 0 0 0 0,0 1 0 0 0,0-1 0 0 0,-1 0 0 0 0,1 0 0 0 0,0 1 0 0 0,0-1 0 0 0,0 0 0 0 0,0 1 0 0 0,0-1 0 0 0,0 0 0 0 0,0 0 0 0 0,0 1 0 0 0,0-1 0 0 0,0 0 0 0 0,0 1 0 0 0,0-1 0 0 0,0 0 0 0 0,0 1 0 0 0,0-1 0 0 0,0 0 0 0 0,0 1 0 0 0,1-1 0 0 0,-1 0 0 0 0,0 0 0 0 0,0 1 0 0 0,0-1 0 0 0,0 0 0 0 0,1 0 0 0 0,-1 1 0 0 0,0-1 0 0 0,0 0 0 0 0,0 0 0 0 0,1 0 0 0 0,-1 1 0 0 0,0-1 0 0 0,0 0 0 0 0,1 0 0 0 0,-1 0 0 0 0,0 0 0 0 0,1 0 0 0 0,-1 1 0 0 0,0-1 0 0 0,0 0 0 0 0,1 0 0 0 0,-1 0 0 0 0,1 0 0 0 0,2 2-129 0 0,1-1 0 0 0,-1 1 0 0 0,1-1 0 0 0,0 1 0 0 0,-1-1 0 0 0,1 0 1 0 0,0-1-1 0 0,0 1 0 0 0,0-1 0 0 0,0 1 0 0 0,0-1 0 0 0,7-1 0 0 0,1-1-820 0 0,0 0 0 0 0,21-8 0 0 0,-11 3 211 0 0,3-3-2297 0 0,-14 5 1499 0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0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15663 0 0,'0'0'356'0'0,"0"0"50"0"0,0 0 20 0 0,0 0-42 0 0,0 0-112 0 0,0 0 463 0 0,0 0 234 0 0,0 0 45 0 0,0 0-61 0 0,0 0-288 0 0,0 0-121 0 0,4 8 484 0 0,-3-6-946 0 0,0 0 0 0 0,0 0 0 0 0,-1 0 1 0 0,1 0-1 0 0,-1 0 0 0 0,0 0 0 0 0,1 0 0 0 0,-1 0 0 0 0,0 1 0 0 0,0-1 0 0 0,0 0 0 0 0,-1 0 0 0 0,1 0 1 0 0,0 0-1 0 0,-1 0 0 0 0,1 0 0 0 0,-1 0 0 0 0,0 0 0 0 0,0 0 0 0 0,-1 3 0 0 0,-8 23 346 0 0,7-20-428 0 0,0-1-201 0 0,3-6-850 0 0,0-1-385 0 0,0 0-78 0 0,0 0-20 0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0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18 223 11975 0 0,'0'0'547'0'0,"0"0"-11"0"0,-1-1-344 0 0,-1-1 457 0 0,0 1 1 0 0,1-1-1 0 0,-1 0 1 0 0,1 0-1 0 0,0 0 1 0 0,-1 0-1 0 0,1-1 1 0 0,0 1-1 0 0,0 0 1 0 0,0-3-1 0 0,0 3-502 0 0,1-1 1 0 0,0 1-1 0 0,-1 0 0 0 0,1 0 0 0 0,0-1 0 0 0,1 1 1 0 0,-1 0-1 0 0,0 0 0 0 0,1 0 0 0 0,-1-1 0 0 0,1 1 1 0 0,-1 0-1 0 0,1 0 0 0 0,0 0 0 0 0,0 0 1 0 0,0 0-1 0 0,0 0 0 0 0,1 0 0 0 0,-1 0 0 0 0,0 0 1 0 0,1 1-1 0 0,-1-1 0 0 0,3-1 0 0 0,15-20 682 0 0,-16 19-694 0 0,1 0 0 0 0,-1 0 0 0 0,1 0 1 0 0,-1 1-1 0 0,5-4 0 0 0,24-18 183 0 0,-26 19-175 0 0,0 1-1 0 0,0 0 0 0 0,1 0 0 0 0,-1 0 0 0 0,1 1 1 0 0,1 0-1 0 0,-1 0 0 0 0,0 1 0 0 0,1 0 1 0 0,13-4-1 0 0,-17 7-109 0 0,0-1 0 0 0,0 0 0 0 0,0 1 0 0 0,5 0 0 0 0,-2 5-33 0 0,-4-2 0 0 0,-2-1 0 0 0,0-1 0 0 0,0 0 0 0 0,0 1 0 0 0,0-1 0 0 0,0 1 0 0 0,0 0 0 0 0,0-1 0 0 0,0 1 0 0 0,-1 0 0 0 0,1-1 0 0 0,-1 1 0 0 0,1 0 0 0 0,-1 0 0 0 0,1-1 0 0 0,-1 1 0 0 0,0 0 0 0 0,0 0 0 0 0,0 0 0 0 0,0 0 0 0 0,0-1 0 0 0,-1 1 0 0 0,1 0 0 0 0,-1 0 0 0 0,0 2 0 0 0,1-1 0 0 0,-6 12 0 0 0,1-6 0 0 0,0-2 0 0 0,0 1 0 0 0,5-8 0 0 0,0 0 0 0 0,0 1 0 0 0,0-1 0 0 0,0 0 0 0 0,0 0 0 0 0,0 1 0 0 0,0-1 0 0 0,0 0 0 0 0,0 0 0 0 0,0 0 0 0 0,-1 1 0 0 0,1-1 0 0 0,0 0 0 0 0,0 0 0 0 0,0 0 0 0 0,0 0 0 0 0,-1 1 0 0 0,1-1 0 0 0,0 0 0 0 0,0 0 0 0 0,0 0 0 0 0,-1 0 0 0 0,1 0 0 0 0,0 0 0 0 0,0 0 0 0 0,0 1 0 0 0,-1-1 0 0 0,1 0 0 0 0,0 0 0 0 0,0 0 0 0 0,-1 0 0 0 0,1 0 0 0 0,0 0 0 0 0,0 0 0 0 0,-1 0 0 0 0,1 0 0 0 0,0 0 0 0 0,0 0 0 0 0,0-1 0 0 0,-1 1 0 0 0,1 0 0 0 0,0 0 0 0 0,0 0 0 0 0,-1 0 0 0 0,-1-4 0 0 0,2 2 0 0 0,-1 0 0 0 0,0 0 0 0 0,1 0 0 0 0,-1 0 0 0 0,1 0 0 0 0,0 1 0 0 0,0-1 0 0 0,0 0 0 0 0,0 0 0 0 0,0 0 0 0 0,0 0 0 0 0,0 0 0 0 0,1 0 0 0 0,-1 0 0 0 0,1 0 0 0 0,0 0 0 0 0,-1 0 0 0 0,1 0 0 0 0,0 0 0 0 0,0 1 0 0 0,0-1 0 0 0,0 0 0 0 0,0 1 0 0 0,3-3 0 0 0,-1-1 0 0 0,1 1 0 0 0,0-1 0 0 0,0 1 0 0 0,1 0 0 0 0,-1 1 0 0 0,1-1 0 0 0,6-3 0 0 0,4-3 0 0 0,-13 8 0 0 0,0 1 0 0 0,0-1 0 0 0,0 1 0 0 0,0-1 0 0 0,0 1 0 0 0,0 0 0 0 0,1 0 0 0 0,-1 0 0 0 0,0 1 0 0 0,3-2 0 0 0,-2 1 0 0 0,-3 0 0 0 0,1 1 0 0 0,-1 0 0 0 0,1-1 0 0 0,0 1 0 0 0,-1 0 0 0 0,1 0 0 0 0,0-1 0 0 0,-1 1 0 0 0,1 0 0 0 0,0 0 0 0 0,-1 0 0 0 0,1 0 0 0 0,0 0 0 0 0,0 0 0 0 0,-1 0 0 0 0,1 0 0 0 0,0 0 0 0 0,-1 0 0 0 0,2 1 0 0 0,1-1 0 0 0,-1 0 0 0 0,1 0 0 0 0,-1 0 0 0 0,1 1 0 0 0,-1 0 0 0 0,0-1 0 0 0,1 1 0 0 0,-1 0 0 0 0,0 0 0 0 0,1 0 0 0 0,-1 0 0 0 0,0 1 0 0 0,0-1 0 0 0,0 1 0 0 0,0-1 0 0 0,0 1 0 0 0,-1 0 0 0 0,1-1 0 0 0,0 1 0 0 0,-1 0 0 0 0,1 0 0 0 0,-1 0 0 0 0,2 4 0 0 0,1 0 0 0 0,0-1 0 0 0,-3-3 0 0 0,1 0 0 0 0,-1 0 0 0 0,0 0 0 0 0,0 0 0 0 0,0 0 0 0 0,0 0 0 0 0,-1 0 0 0 0,1 0 0 0 0,0 1 0 0 0,-1-1 0 0 0,0 0 0 0 0,1 5 0 0 0,1 0-833 0 0,-1-4 236 0 0,0 0 0 0 0,-1-1 0 0 0,1 1 0 0 0,-1 0 0 0 0,0 0 1 0 0,0 0-1 0 0,0 0 0 0 0,0 6 0 0 0,0-9-7254 0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0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35 243 11975 0 0,'0'0'267'0'0,"0"0"42"0"0,0 0 17 0 0,0 0-28 0 0,4 0-115 0 0,-3-2-87 0 0,0 0 1 0 0,1 1-1 0 0,-1-1 1 0 0,0 0-1 0 0,0 0 0 0 0,0 1 1 0 0,-1-1-1 0 0,1 0 1 0 0,0 0-1 0 0,-1 0 0 0 0,1 0 1 0 0,-1 0-1 0 0,0-3 1 0 0,7-17 938 0 0,1 5 62 0 0,-1 1 1 0 0,8-34-1 0 0,-9 29 329 0 0,11-25 0 0 0,-15 42-987 0 0,-1 0 0 0 0,0 1 0 0 0,-1-1 0 0 0,1 0-1 0 0,-1 1 1 0 0,0-7 0 0 0,0 8 4 0 0,1 1-294 0 0,0-6-133 0 0,-28 89-16 0 0,-33 85 0 0 0,50-149 0 0 0,7-14 0 0 0,0 0 0 0 0,1 0 0 0 0,-1 1 0 0 0,1-1 0 0 0,1 0 0 0 0,-1 1 0 0 0,-1 6 0 0 0,2-3 0 0 0,7-3 0 0 0,0 0 0 0 0,1-2 0 0 0,6-3 0 0 0,-3 1 0 0 0,0-1 0 0 0,17-1 0 0 0,38-2 0 0 0,-40 5 0 0 0,8-4 0 0 0,-26 1-133 0 0,-6 1-563 0 0,-1 0-258 0 0,0-1 838 0 0,0 1 0 0 0,1 0 0 0 0,-1 0-1 0 0,0 0 1 0 0,0-1 0 0 0,0 1-1 0 0,1 0 1 0 0,-1 0 0 0 0,0-1-1 0 0,0 1 1 0 0,0 0 0 0 0,0 0-1 0 0,1-1 1 0 0,-1 1 0 0 0,0 0-1 0 0,0-1 1 0 0,0 1 0 0 0,0 0-1 0 0,0-1 1 0 0,0 1 0 0 0,0 0 0 0 0,0 0-1 0 0,0-1 1 0 0,0 1 0 0 0,0 0-1 0 0,0-1 1 0 0,0 1 0 0 0,0 0-1 0 0,0-1 1 0 0,0 1 0 0 0,0 0-1 0 0,-1-1 1 0 0,1 1 0 0 0,0-1-1 0 0,-4-10-2325 0 0,0 4 906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10591 0 0,'0'0'819'0'0,"0"0"-332"0"0,0 0 585 0 0,1 1 310 0 0,1 1-950 0 0,0 1 0 0 0,-1-1 0 0 0,1 0 1 0 0,-1 1-1 0 0,1-1 0 0 0,-1 1 0 0 0,0-1 0 0 0,0 1 0 0 0,0-1 0 0 0,0 1 0 0 0,0 0 0 0 0,-1 0 0 0 0,1-1 0 0 0,-1 1 0 0 0,0 0 0 0 0,0 0 1 0 0,0 0-1 0 0,-1 5 0 0 0,-1 5-45 0 0,0-1 0 0 0,-10 25 0 0 0,4-10 274 0 0,-4 10-413 0 0,7-23-147 0 0,1 1 1 0 0,-4 15-1 0 0,-2-1-132 0 0,4-12-41 0 0,5-15-58 0 0,1-2-13 0 0,0 0-152 0 0,0 0-631 0 0,0 0-276 0 0,0 0-800 0 0,0 0-3138 0 0,0 0-1343 0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0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11975 0 0,'0'0'547'0'0,"0"0"-11"0"0,8-7 2535 0 0,-5 3-2647 0 0,1 2 0 0 0,0-1 0 0 0,0 0 0 0 0,0 1 0 0 0,0-1 0 0 0,0 1 0 0 0,0 0 0 0 0,9-2 0 0 0,39-8 2966 0 0,-35 9-3230 0 0,-14 2-160 0 0,0 1 0 0 0,0-1 0 0 0,0 1 0 0 0,0 0 0 0 0,-1 0 0 0 0,6 1 0 0 0,-2 0 0 0 0,1-1 0 0 0,-1 0 0 0 0,0 0 0 0 0,1 0 0 0 0,-1-1 0 0 0,7-1 0 0 0,-4 0 0 0 0,-1 0 0 0 0,-1-3 0 0 0,-6 4-230 0 0,0 0-1 0 0,0 0 1 0 0,0 0-1 0 0,0 0 1 0 0,0 0 0 0 0,-1-1-1 0 0,1 1 1 0 0,0 0-1 0 0,0-1 1 0 0,-1 1 0 0 0,1-1-1 0 0,-1 1 1 0 0,1-1-1 0 0,-1 1 1 0 0,0-1 0 0 0,0 1-1 0 0,0-1 1 0 0,1 1-1 0 0,-1-1 1 0 0,-1 1-1 0 0,1-1 1 0 0,0 1 0 0 0,0-1-1 0 0,-1 1 1 0 0,1-1-1 0 0,0 1 1 0 0,-1-1 0 0 0,1 1-1 0 0,-1-1 1 0 0,0 1-1 0 0,0 0 1 0 0,1-1-1 0 0,-1 1 1 0 0,-1-1 0 0 0,-1-3 22 0 0,-4-10-1328 0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0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78 11975 0 0,'0'0'547'0'0,"0"0"-11"0"0,-11-5-385 0 0,7 3 3722 0 0,4 2-3759 0 0,0-1 1 0 0,0 1-1 0 0,0 0 0 0 0,0 0 1 0 0,0 0-1 0 0,-1 0 0 0 0,1 0 1 0 0,0-1-1 0 0,0 1 0 0 0,0 0 1 0 0,0 0-1 0 0,0 0 0 0 0,0 0 1 0 0,0 0-1 0 0,0-1 0 0 0,0 1 1 0 0,0 0-1 0 0,0 0 0 0 0,0 0 1 0 0,0 0-1 0 0,0-1 0 0 0,0 1 1 0 0,0 0-1 0 0,0 0 0 0 0,0 0 1 0 0,0 0-1 0 0,0 0 0 0 0,0-1 1 0 0,0 1-1 0 0,0 0 0 0 0,1 0 1 0 0,-1 0-1 0 0,0 0 0 0 0,0 0 1 0 0,0-1-1 0 0,0 1 0 0 0,0 0 1 0 0,0 0-1 0 0,1 0 0 0 0,8-6 1774 0 0,18-3-1189 0 0,-21 7 10 0 0,87-27-93 0 0,-60 20-616 0 0,-25 6 0 0 0,1 0 0 0 0,-2 0-133 0 0,-6 3-563 0 0,-1 0-258 0 0,0 0-56 0 0,0 0-81 0 0,0 0-286 0 0,0 0-126 0 0,0 0-29 0 0,0 0-4 0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0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42 10135 0 0,'0'0'231'0'0,"0"0"29"0"0,0 0 19 0 0,0 0 105 0 0,0 0 410 0 0,0 0 184 0 0,0 0 40 0 0,0 0-63 0 0,0 0-290 0 0,0 0-121 0 0,0 0-28 0 0,0 0-72 0 0,1-3-289 0 0,3-6-66 0 0,-3 7 282 0 0,-1 2 117 0 0,0 0 21 0 0,0 0-66 0 0,0 0-222 0 0,0 0 166 0 0,0 0 101 0 0,-9-13 613 0 0,6 12-894 0 0,0-1-1 0 0,0 0 0 0 0,0 1 1 0 0,0 0-1 0 0,0 0 1 0 0,0-1-1 0 0,0 2 0 0 0,0-1 1 0 0,-7 0-1 0 0,-9-1-206 0 0,14 2 0 0 0,-1-1 0 0 0,0 1 0 0 0,0 0 0 0 0,1 1 0 0 0,-1-1 0 0 0,0 1 0 0 0,-10 3 0 0 0,-8 6-857 0 0,18-7 330 0 0,4-2 153 0 0,1 0 575 0 0,-1-1-132 0 0,1 1-109 0 0,0-1-1 0 0,-1 1 0 0 0,1-1 1 0 0,0 1-1 0 0,0-1 0 0 0,0 1 1 0 0,0 0-1 0 0,0 0 0 0 0,0 0 1 0 0,0-1-1 0 0,-2 3 0 0 0,1 3 25 0 0,0 3 22 0 0,1-2-14 0 0,4 3 74 0 0,-3-9 271 0 0,0-1 138 0 0,5 17 625 0 0,-2-4-1098 0 0,0-1 0 0 0,-1 1 0 0 0,0-1 0 0 0,-1 1 0 0 0,-1-1-1 0 0,0 1 1 0 0,-2 18 0 0 0,2-24-1 0 0,-3 12-1 0 0,0-1 0 0 0,-1 1 0 0 0,-8 23 0 0 0,3-9 0 0 0,-1 4 0 0 0,-23 72 0 0 0,27-94 0 0 0,3-10 0 0 0,1 1 0 0 0,-1 1 0 0 0,-2 11 0 0 0,-8 30 0 0 0,10-42 0 0 0,-1 1 0 0 0,0 1 0 0 0,3-2 72 0 0,1-5 299 0 0,0-1 117 0 0,0 0 21 0 0,1 2-66 0 0,1-1-433 0 0,0 0-1 0 0,0 0 1 0 0,0 1 0 0 0,0-1 0 0 0,1 0-1 0 0,-1-1 1 0 0,0 1 0 0 0,1 0 0 0 0,-1-1 0 0 0,0 1-1 0 0,1-1 1 0 0,-1 0 0 0 0,1 1 0 0 0,-1-1-1 0 0,0-1 1 0 0,5 1 0 0 0,-5-1-11 0 0,7 1 1 0 0,1 1 0 0 0,2 2-1188 0 0,-9 0-1311 0 0,0-2-63 0 0,-3-1 1027 0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0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11975 0 0,'0'0'547'0'0,"0"0"-11"0"0,0 0-203 0 0,0 0 419 0 0,0 0 220 0 0,0 0 42 0 0,0 0-61 0 0,0 0-288 0 0,0 0-121 0 0,0 0-28 0 0,0 0-4 0 0,0 0 0 0 0,0 0 0 0 0,21-2 2560 0 0,-18 3-2962 0 0,-1 0 0 0 0,1 0 0 0 0,-1 0 0 0 0,1 0 0 0 0,-1 0 0 0 0,1 1 0 0 0,-1-1 0 0 0,0 1 0 0 0,1-1 0 0 0,-1 1 0 0 0,0 0 0 0 0,0 0 0 0 0,0 0 0 0 0,0 0 0 0 0,-1 0 0 0 0,1 1-1 0 0,-1-1 1 0 0,1 0 0 0 0,-1 1 0 0 0,2 3 0 0 0,3 8-33 0 0,0 1 0 0 0,5 23-1 0 0,-2-8 1420 0 0,1-1-1383 0 0,-6-13-100 0 0,2-1 0 0 0,0 1 0 0 0,16 28 0 0 0,-15-28 0 0 0,-5-11-24 0 0,0 0 0 0 0,1 0 0 0 0,-1 0 0 0 0,1-1 0 0 0,0 1 0 0 0,6 7 0 0 0,-8-11-326 0 0,-1-1-138 0 0,0 0-33 0 0,0 0-4 0 0,0 0 0 0 0,2-18-1228 0 0,-3 14 1140 0 0,1 0-1 0 0,-1 0 0 0 0,0 0 1 0 0,0 0-1 0 0,0 0 1 0 0,-1 0-1 0 0,-2-5 1 0 0,0-1-153 0 0,-3-13-1294 0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0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17 13823 0 0,'0'0'315'0'0,"-4"-16"1009"0"0,3 16-1249 0 0,1 0 0 0 0,0 0 0 0 0,-1 0 0 0 0,1 0 0 0 0,0 0 0 0 0,0 0 0 0 0,-1 0 0 0 0,1 0 0 0 0,0 0 0 0 0,-1 0 0 0 0,1 0 0 0 0,0 0 0 0 0,-1 1 0 0 0,1-1 0 0 0,0 0 0 0 0,-1 0 0 0 0,1 0 0 0 0,0 1 0 0 0,0-1 0 0 0,-1 0 0 0 0,1 0 0 0 0,0 0 0 0 0,0 1 0 0 0,0-1 0 0 0,-1 0 0 0 0,1 1 0 0 0,0-1 0 0 0,0 0 0 0 0,0 0 0 0 0,0 1 0 0 0,0-1 0 0 0,0 0 0 0 0,0 1 0 0 0,-1-1 0 0 0,1 0 0 0 0,0 1 0 0 0,-7 21 4744 0 0,0-1-2308 0 0,-24 36-2511 0 0,-70 97 0 0 0,95-146 0 0 0,-4 5 0 0 0,7-10 0 0 0,0 1 0 0 0,0-1 0 0 0,1 1 0 0 0,-1 0 0 0 0,1 0 0 0 0,0 0 0 0 0,0 0 0 0 0,-2 7 0 0 0,2-4-133 0 0,2-6-563 0 0,0-1-258 0 0,0 0-56 0 0,1 1 551 0 0,1-1 1 0 0,0 1-1 0 0,-1 0 1 0 0,1-1-1 0 0,0 0 1 0 0,0 1-1 0 0,-1-1 0 0 0,1 0 1 0 0,0 0-1 0 0,0 0 1 0 0,1 0-1 0 0,6-2-1077 0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0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99 13823 0 0,'0'0'630'0'0,"0"0"-13"0"0,1-2-252 0 0,30-49 8091 0 0,-31 51-8408 0 0,1-1 1 0 0,-1 0-1 0 0,0 1 0 0 0,0-1 1 0 0,0 0-1 0 0,0 0 0 0 0,0 1 1 0 0,0-1-1 0 0,0 0 0 0 0,0 0 1 0 0,0 1-1 0 0,0-1 0 0 0,0 0 1 0 0,0 0-1 0 0,0 1 0 0 0,-1-1 0 0 0,1 0 1 0 0,0 0-1 0 0,-1 0 0 0 0,1 0-12 0 0,-1 1-1 0 0,1-1 1 0 0,0 0-1 0 0,0 1 1 0 0,-1-1-1 0 0,1 0 1 0 0,0 0-1 0 0,0 1 1 0 0,0-1-1 0 0,0 0 1 0 0,0 0-1 0 0,0 1 1 0 0,0-1-1 0 0,0 0 1 0 0,0 0-1 0 0,0 1 1 0 0,0-1-1 0 0,1 0 1 0 0,-1-1-1 0 0,1 2-21 0 0,-1-1 0 0 0,1 1 0 0 0,-1-1 0 0 0,0 1 0 0 0,1 0 0 0 0,-1-1-1 0 0,0 1 1 0 0,0-1 0 0 0,0 1 0 0 0,1-1 0 0 0,-1 0 0 0 0,0 1 0 0 0,0-1 0 0 0,0 1 0 0 0,0-1 0 0 0,0 1 0 0 0,0-1 0 0 0,0 1-1 0 0,0-1 1 0 0,0 1 0 0 0,0-1 0 0 0,0-1 0 0 0,-1 2 18 0 0,1 0 0 0 0,0 0 0 0 0,-1 0 0 0 0,1-1 0 0 0,0 1 0 0 0,-1 0 0 0 0,1 0 0 0 0,-1 0 0 0 0,1 0 0 0 0,0-1 0 0 0,-1 1 0 0 0,1 0 0 0 0,-1 0 0 0 0,1 0 0 0 0,0 0 0 0 0,-1 0 0 0 0,1 0 0 0 0,-1 0 0 0 0,1 0 0 0 0,-1 1 0 0 0,0-1 0 0 0,-20 8 992 0 0,18-4-1024 0 0,-1 0 0 0 0,1 0 0 0 0,0 1 0 0 0,0-1 0 0 0,1 1 0 0 0,-1 0 0 0 0,1 0 0 0 0,0 0 0 0 0,0 0 0 0 0,-1 6 0 0 0,-4 9 0 0 0,4-9 0 0 0,5-2 0 0 0,-2-6 0 0 0,-1-2 0 0 0,1 0 0 0 0,0-1 0 0 0,0 1 0 0 0,0 0 0 0 0,0 0 0 0 0,1-1 0 0 0,-1 1 0 0 0,0 0 0 0 0,0 0 0 0 0,0-1 0 0 0,0 1 0 0 0,1 0 0 0 0,-1-1 0 0 0,0 1 0 0 0,1 0 0 0 0,-1-1 0 0 0,1 1 0 0 0,-1-1 0 0 0,0 1 0 0 0,1-1 0 0 0,-1 1 0 0 0,2 0 0 0 0,-1 1 0 0 0,1 0 0 0 0,-1-1 0 0 0,1 1 0 0 0,-1 0 0 0 0,1-1 0 0 0,0 1 0 0 0,0-1 0 0 0,0 0 0 0 0,0 0 0 0 0,0 0 0 0 0,3 2 0 0 0,-4-3 0 0 0,-1 0 0 0 0,1 1 0 0 0,0-1 0 0 0,-1 0 0 0 0,1 1 0 0 0,-1-1 0 0 0,1 0 0 0 0,0 0 0 0 0,-1 1 0 0 0,1-1 0 0 0,-1 0 0 0 0,1 0 0 0 0,0 0 0 0 0,-1 0 0 0 0,1 0 0 0 0,0 0 0 0 0,-1 0 0 0 0,1 0 0 0 0,0 0 0 0 0,-1 0 0 0 0,1 0 0 0 0,0-1 0 0 0,-1 1 0 0 0,2-1 0 0 0,0 0 0 0 0,4 1-349 0 0,0-1 0 0 0,0 0 0 0 0,0-1 0 0 0,0 1 0 0 0,0-1 0 0 0,9-4 0 0 0,-12 4 55 0 0,-1 1 0 0 0,1 0 0 0 0,-1-1-1 0 0,0 0 1 0 0,1 1 0 0 0,-1-1 0 0 0,0 0 0 0 0,0 0 0 0 0,0 0-1 0 0,0-1 1 0 0,-1 1 0 0 0,1 0 0 0 0,0-1 0 0 0,-1 1 0 0 0,0-1-1 0 0,2-4 1 0 0,-1-1-7214 0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1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15663 0 0,'0'0'356'0'0,"0"0"50"0"0,0 0 20 0 0,0 0-42 0 0,0 0-112 0 0,0 0 463 0 0,0 0 234 0 0,0 0 45 0 0,0 0-61 0 0,0 0-288 0 0,0 0-121 0 0,0 0-28 0 0,0 0-4 0 0,2 0 0 0 0,9-4 358 0 0,-4 1-658 0 0,0 1 1 0 0,0 0 0 0 0,0 0-1 0 0,0 0 1 0 0,0 1-1 0 0,0 0 1 0 0,15 1 0 0 0,-2 1 159 0 0,1 1 1 0 0,24 6-1 0 0,-28-2-372 0 0,-9-2 0 0 0,-4 3 0 0 0,-3-4 0 0 0,0-1 0 0 0,-1 1 0 0 0,0 0 0 0 0,1 0 0 0 0,-1-1 0 0 0,0 1 0 0 0,-1 0 0 0 0,1-1 0 0 0,0 1 0 0 0,-1 0 0 0 0,1-1 0 0 0,-1 1 0 0 0,0 0 0 0 0,0-1 0 0 0,0 1 0 0 0,0-1 0 0 0,0 1 0 0 0,-3 2 0 0 0,-2 5 0 0 0,-1 0 0 0 0,-14 14 0 0 0,10-13 0 0 0,7-7 0 0 0,0 0 0 0 0,0 1 0 0 0,0 0 0 0 0,-5 7 0 0 0,6-3 0 0 0,4 0 0 0 0,4 4 0 0 0,0-11 0 0 0,-4-2 0 0 0,4 2 0 0 0,-1 0 0 0 0,1-1 0 0 0,0 0 0 0 0,-1 0 0 0 0,1-1 0 0 0,0 1 0 0 0,0-1 0 0 0,0 0 0 0 0,5-1 0 0 0,0 1 0 0 0,26-2-9705 0 0,-36 2 7658 0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1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 10135 0 0,'0'0'231'0'0,"0"0"29"0"0,0 0 19 0 0,-1-1-41 0 0,-4-4-112 0 0,3 4 267 0 0,2 1 106 0 0,0 0 11 0 0,0 0 2 0 0,0 0 0 0 0,0 0 0 0 0,0 0 0 0 0,0 0 0 0 0,0 0 0 0 0,0 0 0 0 0,0 0 0 0 0,0 0 0 0 0,0 0 0 0 0,0 0 0 0 0,0 0 0 0 0,0 0 0 0 0,0 0 0 0 0,0 0 0 0 0,28 5 2048 0 0,74-6 96 0 0,-96 2-2656 0 0,-5 6 72 0 0,-3 3 335 0 0,0-1 0 0 0,0 1 0 0 0,-8 17 0 0 0,3-6-59 0 0,5-17-348 0 0,0 0 0 0 0,0-1 0 0 0,0 1 0 0 0,-5 6 0 0 0,6-8 0 0 0,-1 0 0 0 0,0 1 0 0 0,1-1 0 0 0,-1 0 0 0 0,1 1 0 0 0,0-1 0 0 0,0 1 0 0 0,0-1 0 0 0,0 1 0 0 0,1 0 0 0 0,-1 0 0 0 0,0 4 0 0 0,6 132 0 0 0,-3-107 0 0 0,2-1 0 0 0,2 1 0 0 0,1-1 0 0 0,19 54 0 0 0,-18-62 0 0 0,-1 0 0 0 0,4 24 0 0 0,-4-16 0 0 0,-4 16 0 0 0,-1-42 0 0 0,-2-2 0 0 0,0-1 0 0 0,1 0 0 0 0,-1 0 0 0 0,0 1 0 0 0,0-1 0 0 0,0 0 0 0 0,0 1 0 0 0,-1 3 0 0 0,1-5 53 0 0,-1 1-1 0 0,1-1 0 0 0,0 0 1 0 0,0 1-1 0 0,-1-1 1 0 0,1 0-1 0 0,-1 0 1 0 0,1 1-1 0 0,-1-1 1 0 0,0 1-1 0 0,0-1 73 0 0,0 0 0 0 0,0 0 0 0 0,1 0 0 0 0,-1 0-1 0 0,0-1 1 0 0,0 1 0 0 0,0 0 0 0 0,0-1 0 0 0,0 1 0 0 0,-2 0-1 0 0,1 0-42 0 0,-1 1-81 0 0,-1 0 1 0 0,1-1-1 0 0,-1 0 1 0 0,1 1-1 0 0,-1-1 1 0 0,0-1-1 0 0,0 1 0 0 0,1 0 1 0 0,-1-1-1 0 0,0 0 1 0 0,0 0-1 0 0,-7-1 0 0 0,-8 1-3 0 0,0 0-508 0 0,-37-4 0 0 0,3 0-297 0 0,36 7 570 0 0,16-3-134 0 0,1 0-117 0 0,0 0-21 0 0,0 0-3 0 0,0 0 0 0 0,0 0 0 0 0,0 0 0 0 0,0 0-136 0 0,0 0-572 0 0,0 0-253 0 0,0 0-51 0 0,0 0-11 0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1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10135 0 0,'0'0'231'0'0,"0"0"29"0"0,0 0 19 0 0,0 0 105 0 0,0 0 410 0 0,0 0 184 0 0,0 0 40 0 0,0 0-63 0 0,0 0-290 0 0,0 0-121 0 0,0 0-28 0 0,0 0-4 0 0,0 0 0 0 0,0 0 0 0 0,0 0 0 0 0,0 0 0 0 0,0 0 0 0 0,0 0 0 0 0,0 0 0 0 0,0 0 0 0 0,4 0 0 0 0,22-2 1200 0 0,-18 0-1341 0 0,-6 2 117 0 0,-2 0 21 0 0,1-1-66 0 0,0 1-434 0 0,0 0 0 0 0,-1 0 0 0 0,1 0 1 0 0,0 0-1 0 0,-1 0 0 0 0,1 0 0 0 0,0 0 0 0 0,0-1 1 0 0,-1 1-1 0 0,1 0 0 0 0,0 0 0 0 0,-1-1 0 0 0,1 1 1 0 0,-1 0-1 0 0,1-1 0 0 0,0 0 0 0 0,0 1-8 0 0,-1-1-1 0 0,1 1 1 0 0,0 0-1 0 0,-1-1 0 0 0,1 1 1 0 0,-1 0-1 0 0,1 0 1 0 0,0-1-1 0 0,-1 1 1 0 0,1 0-1 0 0,-1 0 1 0 0,1 0-1 0 0,0 0 0 0 0,-1 0 1 0 0,1 0-1 0 0,0 0 1 0 0,-1 0-1 0 0,1 0 1 0 0,1 1-1 0 0,88-6 1010 0 0,3-1 28 0 0,-83 7-1038 0 0,-3 1 0 0 0,-10-2-64 0 0,2 0-273 0 0,1 0-138 0 0,0 0-33 0 0,0 0-208 0 0,0 0-857 0 0,-2-2-379 0 0,-4-7-80 0 0,5 6-15 0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1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2 426 8287 0 0,'0'0'191'0'0,"0"0"26"0"0,0 0 9 0 0,0 0 110 0 0,0 0 444 0 0,0 0 196 0 0,0 0 42 0 0,0 0-131 0 0,0 0-508 0 0,0 0 37 0 0,0 0 80 0 0,0 0 14 0 0,0 0 2 0 0,0 0 0 0 0,0 0 0 0 0,0 0 0 0 0,0 0-69 0 0,0 0-222 0 0,0 0 166 0 0,0 0 101 0 0,0 0 21 0 0,0 0-66 0 0,-1-8 1754 0 0,2 3-2181 0 0,2-3-295 0 0,-2 7 368 0 0,-1 0 1 0 0,1 0-1 0 0,-1 0 1 0 0,1 0-1 0 0,-1-1 1 0 0,0 1-1 0 0,1 0 1 0 0,-1 0-1 0 0,0-1 1 0 0,0 1-1 0 0,0 0 1 0 0,0 0-1 0 0,0-1 1 0 0,0 1-1 0 0,0 0 1 0 0,-1 0-1 0 0,1-1 1 0 0,0 1-1 0 0,-1 0 1 0 0,1 0 0 0 0,-1 0-1 0 0,1 0 1 0 0,-1-1-1 0 0,0 1 1 0 0,0-1-1 0 0,1-4-89 0 0,15-51 1440 0 0,-12 32-1168 0 0,-2 16-205 0 0,0 0 1 0 0,0 0-1 0 0,1 0 0 0 0,6-15 0 0 0,6-14-72 0 0,-4 10-1 0 0,16-29 1 0 0,-21 48 18 0 0,0 0-1 0 0,1 0 1 0 0,0 1-1 0 0,1-1 1 0 0,0 2 0 0 0,15-15-1 0 0,11-3 1799 0 0,-24 22-1662 0 0,-5 3-148 0 0,0 1-1 0 0,0-1 1 0 0,-1 1 0 0 0,1 0-1 0 0,0 0 1 0 0,0 1 0 0 0,0-1-1 0 0,-1 1 1 0 0,1 0-1 0 0,-1 0 1 0 0,1 0 0 0 0,-1 0-1 0 0,0 0 1 0 0,0 1 0 0 0,0 0-1 0 0,0 0 1 0 0,0-1 0 0 0,0 2-1 0 0,-1-1 1 0 0,0 0 0 0 0,1 0-1 0 0,-1 1 1 0 0,0-1-1 0 0,2 6 1 0 0,0 9-147 0 0,0 1 0 0 0,-1-1 0 0 0,-1 0 0 0 0,-1 1 0 0 0,-1 23 0 0 0,0-40 125 0 0,-1-1 0 0 0,1 1 0 0 0,-1 0 0 0 0,0-1 0 0 0,1 1 0 0 0,-1-1-1 0 0,0 1 1 0 0,0 0 0 0 0,0-1 0 0 0,0 0 0 0 0,0 1 0 0 0,0-1 0 0 0,-1 0 0 0 0,1 0 0 0 0,0 1 0 0 0,-1-1 0 0 0,1 0 0 0 0,-1 0-1 0 0,1 0 1 0 0,-1-1 0 0 0,1 1 0 0 0,-1 0 0 0 0,-1 0 0 0 0,-10 7 796 0 0,12-7-333 0 0,-17 9-277 0 0,16-9-165 0 0,-2 1 0 0 0,5-4 0 0 0,4-10 0 0 0,6-15 0 0 0,-8 19 0 0 0,1-1 0 0 0,-1 0 0 0 0,3-16 0 0 0,-2 10 11 0 0,-3 12-19 0 0,-1 0 0 0 0,1 0-1 0 0,0-1 1 0 0,-1 1 0 0 0,0 0-1 0 0,0 0 1 0 0,0 0-1 0 0,0-5 1 0 0,-1 3-62 0 0,0 5 46 0 0,1-1-1 0 0,0 0 0 0 0,-1 0 0 0 0,1 0 1 0 0,0 0-1 0 0,0 1 0 0 0,0-1 1 0 0,0 0-1 0 0,0 0 0 0 0,0 0 0 0 0,0 0 1 0 0,0 0-1 0 0,0 1 0 0 0,0-1 0 0 0,0 0 1 0 0,1 0-1 0 0,-1 0 0 0 0,0 0 0 0 0,1 1 1 0 0,-1-1-1 0 0,0 0 0 0 0,1 0 0 0 0,-1 1 1 0 0,1-1-1 0 0,-1 0 0 0 0,1 1 0 0 0,0-1 1 0 0,-1 0-1 0 0,2 0 0 0 0,11-8-334 0 0,-10 7 327 0 0,0 1 0 0 0,-1-1 0 0 0,1 0-1 0 0,0 0 1 0 0,-1-1 0 0 0,0 1 0 0 0,1 0-1 0 0,-1-1 1 0 0,2-3 0 0 0,-2 4 112 0 0,1 0 0 0 0,-1 1-1 0 0,0-1 1 0 0,0 0 0 0 0,1 1 0 0 0,-1 0 0 0 0,1-1 0 0 0,-1 1 0 0 0,1 0 0 0 0,-1 1 0 0 0,1-1-1 0 0,0 0 1 0 0,-1 1 0 0 0,1-1 0 0 0,4 1 0 0 0,7-3-236 0 0,26-3-966 0 0,-39 5 1572 0 0,-1 1 50 0 0,14 5 91 0 0,-8-1-665 0 0,0-1 1 0 0,-1 1-1 0 0,1 0 0 0 0,-1 1 1 0 0,6 5-1 0 0,-4-4-344 0 0,-4-2 470 0 0,1 1-1 0 0,-1-1 1 0 0,1 1-1 0 0,-1-1 1 0 0,0 1-1 0 0,-1 0 1 0 0,1 0-1 0 0,-1 0 1 0 0,0 0-1 0 0,-1 1 1 0 0,1-1-1 0 0,-1 1 1 0 0,0-1-1 0 0,0 1 1 0 0,-1-1 0 0 0,1 11-1 0 0,-2-13-51 0 0,0-1 0 0 0,1 0 0 0 0,-1 1 0 0 0,0-1 0 0 0,0 0 0 0 0,-2 4 0 0 0,2-4 0 0 0,0 0 0 0 0,0 0 0 0 0,0 0 0 0 0,0 0 0 0 0,0 0 0 0 0,0 0 0 0 0,1 0 0 0 0,-1 3 0 0 0,1-3-106 0 0,-1 0 1 0 0,1-1-1 0 0,-1 1 1 0 0,1 0-1 0 0,-1 0 1 0 0,0-1-1 0 0,1 1 0 0 0,-1-1 1 0 0,0 1-1 0 0,0-1 1 0 0,0 1-1 0 0,-2 1 1 0 0,-5 7-350 0 0,8-9 448 0 0,0 0-1 0 0,-1 0 0 0 0,1 0 0 0 0,-1 0 0 0 0,0 0 0 0 0,1 0 0 0 0,-1-1 1 0 0,0 1-1 0 0,1 0 0 0 0,-1 0 0 0 0,0-1 0 0 0,0 1 0 0 0,0 0 0 0 0,0-1 1 0 0,0 1-1 0 0,0-1 0 0 0,0 1 0 0 0,0-1 0 0 0,0 1 0 0 0,0-1 1 0 0,-1 1-1 0 0,-8 2-125 0 0,9-3-592 0 0,-5-1-460 0 0,3 1-704 0 0,1 0-3402 0 0,2 0-1791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11519 0 0,'0'0'528'0'0,"0"0"-16"0"0,-1 2-325 0 0,0 0-103 0 0,1 0 1 0 0,-1 0-1 0 0,0-1 0 0 0,0 1 1 0 0,0 0-1 0 0,0 0 0 0 0,0-1 1 0 0,0 1-1 0 0,0-1 0 0 0,-1 1 1 0 0,-1 1-1 0 0,-6 7 4048 0 0,9-9-3986 0 0,-1 0-1 0 0,1 0 1 0 0,0 0 0 0 0,-1 0-1 0 0,1 0 1 0 0,0 0 0 0 0,0-1-1 0 0,0 1 1 0 0,-1 0 0 0 0,1 0-1 0 0,0 0 1 0 0,0 0 0 0 0,0 0-1 0 0,1 0 1 0 0,-1 0 0 0 0,0 0-1 0 0,0 0 1 0 0,0 0 0 0 0,1 1-1 0 0,0 0 298 0 0,-1-1-391 0 0,0-1 0 0 0,1 1 1 0 0,-1 0-1 0 0,0-1 0 0 0,1 1 0 0 0,-1 0 0 0 0,0-1 1 0 0,1 1-1 0 0,-1-1 0 0 0,1 1 0 0 0,-1-1 1 0 0,1 1-1 0 0,-1-1 0 0 0,1 0 0 0 0,-1 1 1 0 0,1-1-1 0 0,0 1 0 0 0,0-1 0 0 0,11 7 284 0 0,-4-3-45 0 0,1-1 0 0 0,0-1 0 0 0,0 1 0 0 0,12 1 0 0 0,-2-1 316 0 0,-16-2-460 0 0,0 0-1 0 0,0 0 0 0 0,-1 0 1 0 0,1 0-1 0 0,0 1 0 0 0,-1-1 1 0 0,4 3-1 0 0,-5-2-105 0 0,0 0 0 0 0,-1 0 1 0 0,1 1-1 0 0,-1-1 0 0 0,1 0 0 0 0,-1 1 0 0 0,0-1 0 0 0,0 0 1 0 0,0 0-1 0 0,0 1 0 0 0,0-1 0 0 0,0 0 0 0 0,-1 1 0 0 0,-1 3 0 0 0,0 0 36 0 0,0 0-1 0 0,0 0 0 0 0,-1 0 0 0 0,0-1 0 0 0,0 1 0 0 0,-1-1 1 0 0,0 0-1 0 0,-4 6 0 0 0,-40 36 166 0 0,32-32-188 0 0,-7 4-9 0 0,17-15-34 0 0,1 1 1 0 0,-1-1-1 0 0,1 1 1 0 0,0 0-1 0 0,1 1 1 0 0,-1-1 0 0 0,-4 9-1 0 0,5-4-11 0 0,5 2 0 0 0,6 0 0 0 0,-5-9-2 0 0,1 0 0 0 0,0-1 0 0 0,0 0 0 0 0,0 0 0 0 0,6 4 0 0 0,4-1-63 0 0,-9-5 30 0 0,0 1 1 0 0,1-1-1 0 0,-1 1 1 0 0,0-1 0 0 0,0-1-1 0 0,1 1 1 0 0,-1-1-1 0 0,0 1 1 0 0,0-1-1 0 0,1 0 1 0 0,6-4-1 0 0,-1 1-1080 0 0,0-1 0 0 0,0-1-1 0 0,13-9 1 0 0,-12 6-765 0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1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39 224 11975 0 0,'0'0'267'0'0,"-1"-1"-209"0"0,1 0 1 0 0,-1 1-1 0 0,1-1 0 0 0,-1 0 1 0 0,1 0-1 0 0,0 1 0 0 0,-1-1 1 0 0,1 0-1 0 0,0 0 0 0 0,-1 0 1 0 0,1 0-1 0 0,0 1 0 0 0,0-1 1 0 0,0 0-1 0 0,0-1 0 0 0,2-4 9 0 0,-1 5-64 0 0,0-1-1 0 0,-1 1 1 0 0,1-1 0 0 0,-1 1-1 0 0,1-1 1 0 0,-1 1 0 0 0,0-1-1 0 0,1 1 1 0 0,-1-1 0 0 0,0 1-1 0 0,0-1 1 0 0,0 1 0 0 0,0-1-1 0 0,-1 0 1 0 0,1 1 0 0 0,-1-2-1 0 0,1 0 139 0 0,0 0 0 0 0,0 0 0 0 0,0 0 0 0 0,0 1 0 0 0,0-1 0 0 0,0 0 0 0 0,1 0 0 0 0,-1 1 0 0 0,1-1 0 0 0,0 0-1 0 0,0 1 1 0 0,2-4 0 0 0,-2 3 122 0 0,0 0 0 0 0,0 0 0 0 0,0 0-1 0 0,0 0 1 0 0,0 0 0 0 0,-1 0 0 0 0,1 0 0 0 0,-1 0-1 0 0,0-5 1 0 0,0 4-166 0 0,-1 0-1 0 0,1 0 0 0 0,0 0 0 0 0,1 0 1 0 0,-1 0-1 0 0,1 0 0 0 0,0 0 1 0 0,0 1-1 0 0,0-1 0 0 0,0 0 1 0 0,1 0-1 0 0,-1 1 0 0 0,1-1 0 0 0,0 1 1 0 0,0 0-1 0 0,0-1 0 0 0,1 1 1 0 0,-1 0-1 0 0,1 0 0 0 0,0 0 1 0 0,4-3-1 0 0,8-13 1413 0 0,-14 17-997 0 0,-1 2 0 0 0,0 0 0 0 0,0 0-69 0 0,0 0-222 0 0,0 0 166 0 0,-1 2 101 0 0,-1 2-376 0 0,0 1-1 0 0,0-1 1 0 0,1 1 0 0 0,-1-1-1 0 0,1 1 1 0 0,0 0 0 0 0,0-1 0 0 0,0 1-1 0 0,1 6 1 0 0,-1-5-112 0 0,0 1 0 0 0,0-1 0 0 0,0 1 0 0 0,-5 11 0 0 0,-3 13 0 0 0,8-20 0 0 0,-2 4 0 0 0,0 0 0 0 0,2 0 0 0 0,0 0 0 0 0,0 0 0 0 0,3 16 0 0 0,-3-25 0 0 0,1 0 0 0 0,0 0 0 0 0,-1 0 0 0 0,0-1 0 0 0,-1 1 0 0 0,1 0 0 0 0,-1 0 0 0 0,0-1 0 0 0,-4 6 0 0 0,-5 20 0 0 0,9-23 0 0 0,1-5 0 0 0,0-1 0 0 0,1 0 0 0 0,-1 1 0 0 0,1-1 0 0 0,-1 0 0 0 0,1 1 0 0 0,0-1 0 0 0,0 1 0 0 0,0-1 0 0 0,0 1 0 0 0,0-1 0 0 0,1 0 0 0 0,-1 1 0 0 0,2 2 0 0 0,-1 5 0 0 0,-5-2 0 0 0,3-6-12 0 0,-8 9 96 0 0,8-10 287 0 0,4 8 341 0 0,-3-8-687 0 0,0-1 0 0 0,0 0-1 0 0,0 1 1 0 0,1-1 0 0 0,-1 0 0 0 0,0 1 0 0 0,0-1-1 0 0,0 0 1 0 0,0 1 0 0 0,0-1 0 0 0,0 1 0 0 0,0-1 0 0 0,0 0-1 0 0,0 1 1 0 0,0-1 0 0 0,0 0 0 0 0,0 1 0 0 0,0-1-1 0 0,0 1 1 0 0,0-1 0 0 0,0 0 0 0 0,0 1 0 0 0,0-1-1 0 0,0 0 1 0 0,-1 1 0 0 0,1-1 0 0 0,0 0 0 0 0,0 1-1 0 0,0-1 1 0 0,-1 0 0 0 0,1 1 0 0 0,0-1 0 0 0,-1 0-1 0 0,1 1 1 0 0,0-1 0 0 0,-18 20-190 0 0,19-16 307 0 0,1-1-116 0 0,-2 9-29 0 0,0-1 3 0 0,4-8 0 0 0,6 2 0 0 0,-5-2 0 0 0,2 1 0 0 0,16-1 0 0 0,-16-2 0 0 0,-3-1 0 0 0,0 1 0 0 0,-1-1 0 0 0,1 0 0 0 0,0 0 0 0 0,0 0 0 0 0,0-1 0 0 0,4 0 0 0 0,24-3-32 0 0,59 0 0 0 0,-89 4-305 0 0,-2 0-138 0 0,0 0-33 0 0,0 0 65 0 0,0 0 222 0 0,0 0-166 0 0,0 0-101 0 0,-2-1-21 0 0,-12-9-621 0 0,11 9 680 0 0,1 0 0 0 0,0-1 0 0 0,0 1 1 0 0,-1-1-1 0 0,1 1 0 0 0,0-1 0 0 0,1 0 0 0 0,-1 0 0 0 0,0 0 1 0 0,0 0-1 0 0,1 0 0 0 0,-1 0 0 0 0,-1-4 0 0 0,-1-2-1082 0 0,1 0-4 0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1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9 113 11975 0 0,'0'0'267'0'0,"0"0"42"0"0,0 0 17 0 0,-1-2-28 0 0,-5-7-58 0 0,5 7 491 0 0,1 2 238 0 0,0 0 45 0 0,2-3-690 0 0,0 1 0 0 0,1-1 0 0 0,-1 1 0 0 0,1 0 1 0 0,-1-1-1 0 0,1 1 0 0 0,0 0 0 0 0,0 1 0 0 0,0-1 1 0 0,0 0-1 0 0,0 1 0 0 0,5-2 0 0 0,-7 3 188 0 0,1-1 0 0 0,13-5 121 0 0,-9 3-253 0 0,0 1 0 0 0,0 0-1 0 0,11-3 1 0 0,-2 4-380 0 0,-10 4 0 0 0,-3-1 0 0 0,5 0 0 0 0,0 0 0 0 0,0-1 0 0 0,0 0 0 0 0,0 0 0 0 0,0 0 0 0 0,0-1 0 0 0,10-1 0 0 0,-2 1 0 0 0,26-2 0 0 0,-33 2-64 0 0,-6 0-273 0 0,0-1 154 0 0,-1 0 1 0 0,1 0 0 0 0,-1 0-1 0 0,1 0 1 0 0,-1-1-1 0 0,0 1 1 0 0,0-1-1 0 0,1 1 1 0 0,-1-1 0 0 0,2-2-1 0 0,-3 2-329 0 0,2-29-5649 0 0,-4 20 706 0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1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 10135 0 0,'0'0'464'0'0,"0"0"-9"0"0,-2 0-295 0 0,-3 2 65 0 0,4-1 854 0 0,1-1-897 0 0,0 0 1 0 0,0 0 0 0 0,0 0-1 0 0,0 0 1 0 0,0 0-1 0 0,0 0 1 0 0,0 0-1 0 0,0 0 1 0 0,0 0-1 0 0,0 0 1 0 0,0 1-1 0 0,0-1 1 0 0,0 0-1 0 0,0 0 1 0 0,0 0-1 0 0,0 0 1 0 0,0 0-1 0 0,0 0 1 0 0,0 0-1 0 0,0 0 1 0 0,0 0-1 0 0,0 0 1 0 0,0 0-1 0 0,0 0 1 0 0,0 0-1 0 0,0 0 1 0 0,0 1-1 0 0,-1-1 1 0 0,1 0-1 0 0,0 0 1 0 0,0 0-1 0 0,0 0 1 0 0,0 0 0 0 0,9 2 1352 0 0,21-4 1603 0 0,17-12-3137 0 0,-22 7 553 0 0,2-1 412 0 0,-13 3-1012 0 0,1 1 1 0 0,-1 1 0 0 0,1 0-1 0 0,18-1 1 0 0,-31 4-463 0 0,17 3-5765 0 0,-19-3 4226 0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1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87 11975 0 0,'0'0'267'0'0,"0"0"42"0"0,0 0 17 0 0,0-1-28 0 0,0-2 44 0 0,0 0 0 0 0,0 0-1 0 0,0 0 1 0 0,-1 0-1 0 0,1 0 1 0 0,-1 0 0 0 0,-2-5-1 0 0,0-1 833 0 0,3 8-509 0 0,0 1-121 0 0,-6-15 996 0 0,5 13-1409 0 0,0 0-1 0 0,0 0 1 0 0,0 0-1 0 0,0 0 1 0 0,-1 0-1 0 0,1 1 0 0 0,-1-1 1 0 0,1 0-1 0 0,-1 1 1 0 0,1-1-1 0 0,-1 1 1 0 0,0-1-1 0 0,0 1 1 0 0,0 0-1 0 0,0 0 1 0 0,0 0-1 0 0,0 0 1 0 0,0 0-1 0 0,0 0 1 0 0,0 1-1 0 0,0-1 0 0 0,0 1 1 0 0,-1 0-1 0 0,1-1 1 0 0,0 1-1 0 0,-4 0 1 0 0,4 1 18 0 0,-32 13-133 0 0,27-8-16 0 0,4-4 0 0 0,1 0 0 0 0,0 1 0 0 0,0-1 0 0 0,0 1 0 0 0,0 0 0 0 0,1 0 0 0 0,-1-1 0 0 0,1 1 0 0 0,-1 0 0 0 0,1 1 0 0 0,-1 3 0 0 0,1-5 0 0 0,0 1-182 0 0,0 1 1 0 0,0 0-1 0 0,0 0 1 0 0,0 0-1 0 0,1 0 0 0 0,0 0 1 0 0,0 0-1 0 0,0 0 0 0 0,0 0 1 0 0,1 5-1 0 0,0 6 188 0 0,2 11 660 0 0,9 38 0 0 0,0-5-1391 0 0,-10-43 882 0 0,0-1 0 0 0,-1 1 0 0 0,-1-1 0 0 0,-1 1 0 0 0,0 0 0 0 0,0-1 0 0 0,-2 0 0 0 0,0 1-1 0 0,-1-1 1 0 0,0 0 0 0 0,-1-1 0 0 0,-1 1 0 0 0,0-1 0 0 0,-1 0 0 0 0,-1 0 0 0 0,0-1 0 0 0,-14 17 0 0 0,19-26-89 0 0,-1 1-1 0 0,1 0 1 0 0,0 0-1 0 0,1 0 1 0 0,-1 0-1 0 0,1 1 1 0 0,0-1 0 0 0,-2 10-1 0 0,3-7-67 0 0,4-1 0 0 0,13 3 0 0 0,-15-9 0 0 0,0-1 0 0 0,-1 1 0 0 0,1 0 0 0 0,0-1 0 0 0,0 1 0 0 0,0-1 0 0 0,0 1 0 0 0,0-1 0 0 0,0 1 0 0 0,0-1 0 0 0,0 0 0 0 0,-1 0 0 0 0,1 1 0 0 0,0-1 0 0 0,0 0 0 0 0,0 0 0 0 0,1 0 0 0 0,-1 0 0 0 0,1 0 0 0 0,16-1 0 0 0,-9 2 0 0 0,1 0 0 0 0,-2-1 0 0 0,0 1-64 0 0,-7-1-273 0 0,-1 0-138 0 0,0 0-33 0 0,0 0-140 0 0,0 0-572 0 0,-6-1-1777 0 0,-2-1 1462 0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1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0,'0'0'630'0'0,"0"0"-13"0"0,0 0-320 0 0,0 0 105 0 0,0 0 87 0 0,0 0 20 0 0,0 0 71 0 0,0 0 286 0 0,2 1 124 0 0,30 2 3154 0 0,-28-2-4107 0 0,0 0 0 0 0,0 1 0 0 0,1 0 0 0 0,-1-1 0 0 0,0 1 0 0 0,-1 1 0 0 0,1-1 0 0 0,0 0 0 0 0,-1 1 0 0 0,1 0 1 0 0,-1 0-1 0 0,0 0 0 0 0,0 0 0 0 0,0 1 0 0 0,0-1 0 0 0,0 1 0 0 0,-1-1 0 0 0,3 6 0 0 0,8 11 871 0 0,-7-10-835 0 0,0 0-1 0 0,0 1 1 0 0,-2 0 0 0 0,1 0 0 0 0,3 12-1 0 0,-5-11-37 0 0,1-1-1 0 0,1 0 0 0 0,0 0 1 0 0,11 18-1 0 0,-13-26-34 0 0,-2-2 0 0 0,-1-1 0 0 0,1 1 0 0 0,0 0 0 0 0,-1 0 0 0 0,1 0 0 0 0,0 0 0 0 0,-1 0 0 0 0,1 0 0 0 0,-1 0 0 0 0,0 0 0 0 0,1 0 0 0 0,-1 0 0 0 0,0 0 0 0 0,1 1 0 0 0,-1 0 1 0 0,2 1-5 0 0,-1 0-1 0 0,1 0 0 0 0,-1 0 1 0 0,1-1-1 0 0,0 1 0 0 0,0 0 1 0 0,0-1-1 0 0,0 1 0 0 0,0-1 1 0 0,1 0-1 0 0,-1 0 0 0 0,1 0 1 0 0,4 3-1 0 0,-6-4-332 0 0,-1-1-138 0 0,0 0-33 0 0,0 0-140 0 0,0 0-572 0 0,0 0-253 0 0,0 0-687 0 0,0 0-2683 0 0,0 0-1149 0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2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 13823 0 0,'0'0'630'0'0,"0"0"-13"0"0,0 0-320 0 0,0 0 105 0 0,0 0 87 0 0,0 0 20 0 0,0 0 71 0 0,0 0 286 0 0,7-2 750 0 0,-6 3 2057 0 0,-1 4-3672 0 0,-1 1-1 0 0,1-1 1 0 0,-2 0 0 0 0,1 0-1 0 0,0 1 1 0 0,-1-1 0 0 0,0 0 0 0 0,0 0-1 0 0,0-1 1 0 0,-1 1 0 0 0,-3 4 0 0 0,-6 9 19 0 0,-22 23 0 0 0,5-7 391 0 0,-50 59 1194 0 0,61-74-1669 0 0,17-19-273 0 0,1 0-138 0 0,0 0-33 0 0,0 0 65 0 0,0 0 154 0 0,2 0-452 0 0,2 0 346 0 0,15-3-1970 0 0,-7 0-2676 0 0,-2-2-1397 0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2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8287 0 0,'0'0'191'0'0,"0"0"26"0"0,0 0 9 0 0,0 0 110 0 0,0 0 444 0 0,0 0 196 0 0,0 0 42 0 0,0 0-63 0 0,0 0-290 0 0,0 0-121 0 0,0 0-28 0 0,0 0 66 0 0,0 0 288 0 0,0 0 122 0 0,0 0 28 0 0,0 0-65 0 0,0 0-290 0 0,0 0-121 0 0,0 0-28 0 0,0 0-4 0 0,2 1 0 0 0,12 1 169 0 0,-9-1-408 0 0,0 0 1 0 0,0 0-1 0 0,0 0 1 0 0,8-1-1 0 0,80-2 1257 0 0,-73 2-1420 0 0,34 0-3783 0 0,-55 0 3414 0 0,0 0 0 0 0,0 0 0 0 0,1-1 0 0 0,-1 1 0 0 0,0 0 0 0 0,0-1 0 0 0,0 1 0 0 0,0 0 0 0 0,1-1 0 0 0,-1 1 0 0 0,0-1 0 0 0,0 0 0 0 0,-1 0-358 0 0,-1-1-1430 0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2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0,'0'0'167'0'0,"0"0"90"0"0,0 0 277 0 0,0 0 118 0 0,0 0 20 0 0,0 0-38 0 0,0 0-182 0 0,0 0-78 0 0,0 0-20 0 0,0 0-28 0 0,0 0-113 0 0,0 0-48 0 0,0 0-6 0 0,0 0 0 0 0,0 0 21 0 0,0 0 10 0 0,0 0 2 0 0,0 0-9 0 0,0 0-39 0 0,0 0-15 0 0,0 0-1 0 0,0 0-46 0 0,0 0-197 0 0,0 0-86 0 0,0 0-21 0 0,0 0-380 0 0,0 0-1593 0 0,0 0-688 0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2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35 8287 0 0,'0'0'191'0'0,"0"0"26"0"0,0 0 9 0 0,0 0 42 0 0,0 0 158 0 0,0 0 72 0 0,0 0 12 0 0,0 0 9 0 0,5-8 2650 0 0,-2 3-2604 0 0,0 0 1926 0 0,-3 2 3645 0 0,-4 3-6026 0 0,0 0-1 0 0,1 0 1 0 0,-1 0 0 0 0,0 1-1 0 0,1 0 1 0 0,-1-1 0 0 0,-6 4-1 0 0,9-4 1062 0 0,33-12-1155 0 0,0 4 384 0 0,-31 8-300 0 0,-1 0-152 0 0,0 0-68 0 0,0 0-9 0 0,0 0 47 0 0,0 0 224 0 0,1 2 96 0 0,0 0-194 0 0,0 1 1 0 0,0-1-1 0 0,0 1 0 0 0,0 0 0 0 0,0-1 0 0 0,-1 1 0 0 0,1 0 0 0 0,-1-1 0 0 0,0 1 0 0 0,1 0 0 0 0,-2 0 0 0 0,1-1 0 0 0,0 1 0 0 0,0 0 0 0 0,-1 0 0 0 0,1-1 0 0 0,-1 1 0 0 0,-1 3 0 0 0,-3 7-9 0 0,0-1-1 0 0,-10 17 1 0 0,14-26-5 0 0,-45 68 430 0 0,43-66-451 0 0,1-1-1 0 0,-1 0 1 0 0,0 0-1 0 0,0 0 1 0 0,-1 0 0 0 0,1 0-1 0 0,-1 0 1 0 0,0-1-1 0 0,0 0 1 0 0,0 0-1 0 0,0 0 1 0 0,0 0-1 0 0,-9 3 1 0 0,7-1-9 0 0,1 0-13 0 0,3-4-30 0 0,4 0 46 0 0,0 0 1 0 0,0 0-1 0 0,0 0 0 0 0,0 0 0 0 0,0 0 0 0 0,0-1 1 0 0,0 1-1 0 0,0-1 0 0 0,0 1 0 0 0,3-1 1 0 0,0 1-11 0 0,13 4-35 0 0,-13-4 64 0 0,-5-1-11 0 0,26-8 9 0 0,-20 8-822 0 0,-5 0 351 0 0,0 0 0 0 0,0 0-1 0 0,0 0 1 0 0,0 0 0 0 0,0 0 0 0 0,0 0-1 0 0,0-1 1 0 0,0 1 0 0 0,-1 0 0 0 0,1 0 0 0 0,0-1-1 0 0,0 1 1 0 0,0-1 0 0 0,0 1 0 0 0,0-1-1 0 0,0 1 1 0 0,0-1 0 0 0,-1 1 0 0 0,2-2 0 0 0,-2 2-7211 0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2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5 919 0 0,'0'0'467'0'0,"0"0"1622"0"0,0 0 707 0 0,0 0 144 0 0,0 0-240 0 0,0 0-1137 0 0,0 0-496 0 0,0 0-98 0 0,0 0-61 0 0,0 0-191 0 0,0 0-79 0 0,0 0-20 0 0,17 0 1582 0 0,23-2-367 0 0,-26 1-1071 0 0,0 0 1 0 0,27 2-1 0 0,0 0 264 0 0,-32-1-729 0 0,0 0 1 0 0,0 0 0 0 0,10 2-1 0 0,-18-2-212 0 0,-1 0-18 0 0,0 0-3 0 0,0 0 0 0 0,0 0 0 0 0,0 0 0 0 0,0 0 0 0 0,0 0 0 0 0,0 0 0 0 0,0 0 0 0 0,0 0 0 0 0,-1 2 3 0 0,-31 72 303 0 0,17-40-305 0 0,9-20-19 0 0,0-1 0 0 0,-6 27 0 0 0,0 12 98 0 0,3 1-1 0 0,2 1 1 0 0,0 92 0 0 0,12-95 108 0 0,19 92-1 0 0,-1-15 131 0 0,-20-108-312 0 0,-1 0 1 0 0,-1 0-1 0 0,-1 1 0 0 0,0-1 0 0 0,-2 0 1 0 0,-7 35-1 0 0,7-46-59 0 0,-1-2 31 0 0,1 0-20 0 0,1-4 20 0 0,-2 3-20 0 0,0-1 31 0 0,3-4 11 0 0,0-1 5 0 0,0 0 22 0 0,0 0 5 0 0,-17 15 277 0 0,10-12-358 0 0,0 0 0 0 0,0-1 0 0 0,-1 0 0 0 0,1 0-1 0 0,0 0 1 0 0,-1-1 0 0 0,-7 1 0 0 0,-17 3 5 0 0,0 1-20 0 0,23-5 0 0 0,0 1 0 0 0,1 0 0 0 0,-1 0 0 0 0,1 1 0 0 0,-16 7 0 0 0,22-8 0 0 0,-17 4 0 0 0,13-4 15 0 0,5-2 62 0 0,1 0 32 0 0,0 0 10 0 0,0 0-34 0 0,0 0-145 0 0,0 0-61 0 0,0 0-8 0 0,1-1 17 0 0,1 1 96 0 0,13-8 9 0 0,-10 3 7 0 0,2-1 11 0 0,0 3 49 0 0,-5 2 37 0 0,2-5-51 0 0,-4 4-4068 0 0,0 1-4183 0 0,-2-6 1266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10135 0 0,'0'0'778'0'0,"0"0"-314"0"0,2 0 558 0 0,50-4 7457 0 0,-37 2-7343 0 0,0 1 0 0 0,0 0 1 0 0,28 4-1 0 0,-28-2-886 0 0,1-1 0 0 0,25-2-1 0 0,-21 1-171 0 0,21-8-25 0 0,-4 4-636 0 0,-36 5-94 0 0,-1 0-1016 0 0,2-2-4108 0 0,4-6-1757 0 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3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54 10135 0 0,'0'0'231'0'0,"0"0"29"0"0,0 0 19 0 0,0 0 105 0 0,0 0 410 0 0,0 0 184 0 0,0 0 40 0 0,0 0-63 0 0,0 0-290 0 0,0 0-121 0 0,0 0-28 0 0,0 0-4 0 0,0 0 0 0 0,-4-3 264 0 0,3 2 4012 0 0,-4-9-4164 0 0,0 4 766 0 0,-2 2-1184 0 0,-26-15 1826 0 0,32 19-2031 0 0,0-1 1 0 0,-1 1-1 0 0,0-1 1 0 0,0 1-1 0 0,0-1 1 0 0,1 1-1 0 0,-1 0 1 0 0,0 0-1 0 0,0 0 1 0 0,0 0-1 0 0,-3 1 1 0 0,-6 0-4 0 0,3 0 2 0 0,2 1 72 0 0,4-2 299 0 0,2 0 117 0 0,0 0 21 0 0,0 0-66 0 0,5 1-419 0 0,0-1 0 0 0,-1 0-1 0 0,1 0 1 0 0,0 0 0 0 0,0 0 0 0 0,7-2 0 0 0,-7 2-26 0 0,144-7 2 0 0,-115 5 0 0 0,-3-1 0 0 0,51 4 0 0 0,-56 1 0 0 0,-25-2 0 0 0,-1 0 0 0 0,0 0 0 0 0,0 0 0 0 0,0 0 0 0 0,1 0 0 0 0,-1 0 0 0 0,0 0 0 0 0,0 0 0 0 0,1 0 0 0 0,-1 1 0 0 0,0-1 0 0 0,0 0 0 0 0,0 0 0 0 0,1 0 0 0 0,-1 0 0 0 0,0 0 0 0 0,0 0 0 0 0,0 0 0 0 0,0 0 0 0 0,1 1 0 0 0,-1-1 0 0 0,0 0 0 0 0,0 0 0 0 0,0 0 0 0 0,0 0 0 0 0,1 1 0 0 0,-1-1 0 0 0,0 0 0 0 0,0 0 0 0 0,0 0 0 0 0,0 0 0 0 0,0 1 0 0 0,0-1 0 0 0,0 0 0 0 0,0 0 0 0 0,0 1 0 0 0,0-1 0 0 0,0 0 0 0 0,0 0 0 0 0,0 0 0 0 0,0 1 0 0 0,0-1 0 0 0,0 0 0 0 0,0 0 0 0 0,0 1 0 0 0,0-1 0 0 0,0 0 0 0 0,0 0 0 0 0,0 0 0 0 0,0 1 0 0 0,0-1 0 0 0,0 0 0 0 0,0 0 0 0 0,0 0 0 0 0,-1 1 0 0 0,-6 7 0 0 0,6-7 0 0 0,-5 3-158 0 0,0 0 0 0 0,0 0-1 0 0,-1 0 1 0 0,0-1 0 0 0,1 0 0 0 0,-13 4-1 0 0,5-2-117 0 0,9-3-707 0 0,0-1 1 0 0,0 0-1 0 0,-1 0 0 0 0,1 0 0 0 0,-7 0 1 0 0,-1 0-1455 0 0,11-1 401 0 0,2 0-11 0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3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15663 0 0,'-21'12'1720'0'0,"7"-6"-434"0"0,13-5 158 0 0,1-1 76 0 0,0 0-123 0 0,0 0-575 0 0,1 0-248 0 0,6 3-399 0 0,0 0 1 0 0,-1-1-1 0 0,1 0 0 0 0,0-1 1 0 0,0 1-1 0 0,15 0 1 0 0,48-3 1424 0 0,-33 0-1239 0 0,37-4 520 0 0,-3 0 121 0 0,-71 5-853 0 0,-5 1-197 0 0,4-1-289 0 0,1 0-138 0 0,0 0-33 0 0,-7 7-516 0 0,3-4 571 0 0,0-1 0 0 0,0 1 0 0 0,-1-1 0 0 0,1 0 0 0 0,-1 0 0 0 0,1 0 0 0 0,-1 0 0 0 0,0-1 0 0 0,0 0 0 0 0,0 0 0 0 0,1 0 0 0 0,-11 0 0 0 0,-2-1-1082 0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3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96 11975 0 0,'1'-2'267'0'0,"0"-2"-52"0"0,0 0 0 0 0,0 0 1 0 0,-1 0-1 0 0,1 0 0 0 0,-1 0 0 0 0,0 0 1 0 0,0 0-1 0 0,0 0 0 0 0,-1-6 0 0 0,0-10 3138 0 0,1 19-2809 0 0,0-16 1462 0 0,-1 7 3707 0 0,2 25-5484 0 0,-1 0 0 0 0,1-1 1 0 0,-2 1-1 0 0,0 0 0 0 0,-1-1 0 0 0,-6 23 1 0 0,8-36-230 0 0,-21 119 0 0 0,0 10 0 0 0,18-123 0 0 0,2-4 0 0 0,1 0 0 0 0,-1 0 0 0 0,0 0 0 0 0,1 0 0 0 0,0 0 0 0 0,0 0 0 0 0,0 0 0 0 0,1 6 0 0 0,-2-7-78 0 0,1 10-673 0 0,0-14 145 0 0,-4-13-858 0 0,-3 4-5342 0 0,3 7 4759 0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3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15663 0 0,'-4'2'1112'0'0,"4"0"-356"0"0,12-2 94 0 0,18-2 1030 0 0,154-31 3426 0 0,-149 29-4707 0 0,0 1 1 0 0,45 3-1 0 0,-39 0-349 0 0,-29 0-250 0 0,17 1 0 0 0,39-6 0 0 0,-51 3 0 0 0,-1 0 0 0 0,1 1 0 0 0,0 1 0 0 0,21 2 0 0 0,-38-2 0 0 0,0 0 0 0 0,0 0 0 0 0,0 0 0 0 0,1-1 0 0 0,-1 1 0 0 0,0 0 0 0 0,0 0 0 0 0,1 0 0 0 0,-1 0 0 0 0,0 0 0 0 0,0 0 0 0 0,1 1 0 0 0,-1-1 0 0 0,0 0 0 0 0,0 0 0 0 0,1 0 0 0 0,-1 0 0 0 0,0 0 0 0 0,0 0 0 0 0,1 0 0 0 0,-1 0 0 0 0,0 0 0 0 0,0 1 0 0 0,0-1 0 0 0,1 0 0 0 0,-1 0 0 0 0,0 0 0 0 0,0 0 0 0 0,0 1 0 0 0,0-1 0 0 0,0 0 0 0 0,1 0 0 0 0,-1 0 0 0 0,0 1 0 0 0,0-1 0 0 0,0 0 0 0 0,0 0 0 0 0,0 1 0 0 0,0-1 0 0 0,0 0 0 0 0,0 0 0 0 0,0 1 0 0 0,0-1 0 0 0,0 0 0 0 0,0 0 0 0 0,0 1 0 0 0,0-1 0 0 0,0 0 0 0 0,0 0 0 0 0,0 1 0 0 0,0-1 0 0 0,0 0 0 0 0,0 0 0 0 0,0 0 0 0 0,-1 1 0 0 0,-4 6 0 0 0,2-4 0 0 0,2-2 0 0 0,0 0 0 0 0,0 0 0 0 0,0 0 0 0 0,0 0 0 0 0,-1 0 0 0 0,1 0 0 0 0,0-1 0 0 0,-1 1 0 0 0,1 0 0 0 0,-1-1 0 0 0,1 1 0 0 0,-1-1 0 0 0,1 0 0 0 0,-3 1 0 0 0,-18 6-2020 0 0,-11 4-5696 0 0,20-8 4 0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3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18 220 11975 0 0,'0'0'547'0'0,"0"0"-11"0"0,-5 2 116 0 0,3-2 8796 0 0,1 0-9336 0 0,-2-2 15 0 0,-2-11-29 0 0,4 9 100 0 0,1-1-1 0 0,0 0 1 0 0,0 1 0 0 0,0-1-1 0 0,0 0 1 0 0,1 1-1 0 0,0-1 1 0 0,0 1 0 0 0,3-8-1 0 0,6-11 328 0 0,-5 12-120 0 0,0 1 0 0 0,1-1-1 0 0,11-15 1 0 0,-12 20-405 0 0,1 0 0 0 0,0 1 0 0 0,0 0 0 0 0,0 0 0 0 0,1 0 0 0 0,7-5 0 0 0,10-6 0 0 0,-11 9 0 0 0,1 2 0 0 0,-11 4 0 0 0,-2 1 0 0 0,0-1 0 0 0,0 1 0 0 0,0 0 0 0 0,1 0 0 0 0,-1 0 0 0 0,0 0 0 0 0,0 0 0 0 0,0 0 0 0 0,0 0 0 0 0,0 0 0 0 0,1 0 0 0 0,-1 0 0 0 0,0 1 0 0 0,0-1 0 0 0,0 0 0 0 0,1 1 0 0 0,9 4 0 0 0,-9-4 0 0 0,-1-1 0 0 0,0 1 0 0 0,0 0 0 0 0,-1-1 0 0 0,1 1 0 0 0,0 0 0 0 0,0-1 0 0 0,-1 1 0 0 0,1 0 0 0 0,-1 0 0 0 0,1 0 0 0 0,-1-1 0 0 0,1 1 0 0 0,-1 0 0 0 0,1 0 0 0 0,-1 0 0 0 0,1 2 0 0 0,1 3 0 0 0,1-1 0 0 0,-1 1 0 0 0,-1 0 0 0 0,1 0 0 0 0,-1 0 0 0 0,0 1 0 0 0,0-1 0 0 0,-1 0 0 0 0,0 0 0 0 0,-1 12 0 0 0,0-10 0 0 0,0 0 0 0 0,0 0 0 0 0,-1 0 0 0 0,0 0 0 0 0,-1-1 0 0 0,0 1 0 0 0,-7 14 0 0 0,5-15 0 0 0,-1-5 72 0 0,4-2 299 0 0,2 0 117 0 0,0 0 21 0 0,0 0-134 0 0,0-1-520 0 0,0-1 0 0 0,0 0 0 0 0,0 1 0 0 0,0-1 0 0 0,0 1 1 0 0,0-1-1 0 0,1 1 0 0 0,-1-1 0 0 0,0 0 0 0 0,1-1 0 0 0,5-9 122 0 0,0 1-1 0 0,0 0 1 0 0,1 0-1 0 0,0 0 0 0 0,1 1 1 0 0,13-14-1 0 0,-18 20 24 0 0,0 1 0 0 0,0 0 0 0 0,0 0 0 0 0,0 1 0 0 0,1-1 0 0 0,-1 0 0 0 0,1 1 0 0 0,-1 0 0 0 0,1 0 0 0 0,0 0 0 0 0,0 1 0 0 0,0-1 0 0 0,0 1 0 0 0,0 0 0 0 0,0 0 0 0 0,0 0 0 0 0,0 0 0 0 0,9 1 0 0 0,-2 0 0 0 0,-8-1 0 0 0,0 1 0 0 0,0 1 0 0 0,0-1 0 0 0,0 0 0 0 0,-1 1 0 0 0,1-1 0 0 0,0 1 0 0 0,0 0 0 0 0,-1 0 0 0 0,4 1 0 0 0,-4-1 55 0 0,0 0 0 0 0,0 0 0 0 0,0-1 0 0 0,-1 2 0 0 0,1-1 0 0 0,0 0 0 0 0,0 0 0 0 0,-1 0 0 0 0,1 1 0 0 0,-1-1 0 0 0,1 1 0 0 0,-1-1 0 0 0,0 1 0 0 0,1 0 0 0 0,-1-1 0 0 0,0 1 0 0 0,0 0 0 0 0,1 3 0 0 0,3 4 284 0 0,-2-3-284 0 0,0 0 1 0 0,-1 0-1 0 0,1 0 0 0 0,-1 1 0 0 0,-1-1 1 0 0,1 0-1 0 0,-1 1 0 0 0,0-1 1 0 0,0 1-1 0 0,-1 12 0 0 0,-1-10-55 0 0,-6 17-1384 0 0,7-25 1009 0 0,-2 3 773 0 0,-2 4-2857 0 0,-1-13-62 0 0,3 4-6010 0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3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411 245 6447 0 0,'2'-1'298'0'0,"7"-7"-119"0"0,-1 0 0 0 0,10-12 0 0 0,-17 19 541 0 0,8-7 1263 0 0,6-12 481 0 0,-15 19-2391 0 0,1 0-1 0 0,-1 0 1 0 0,1 0 0 0 0,-1 0 0 0 0,1 0 0 0 0,-1 0 0 0 0,0 0 0 0 0,1 0-1 0 0,-1 0 1 0 0,0 0 0 0 0,0 0 0 0 0,0 0 0 0 0,0-1 0 0 0,0 1 0 0 0,0 0-1 0 0,-1-2 1 0 0,9-14 1533 0 0,-8 15-1245 0 0,0 0 1 0 0,-1 0 0 0 0,1 0 0 0 0,0 1 0 0 0,-1-1-1 0 0,0 0 1 0 0,1 0 0 0 0,-1 0 0 0 0,0 0 0 0 0,0 1-1 0 0,0-1 1 0 0,0 0 0 0 0,-3-2 0 0 0,-4-9 647 0 0,7 12-497 0 0,1 1 0 0 0,-1-2-421 0 0,0 0 0 0 0,0 1 0 0 0,-1-1 0 0 0,1 0-1 0 0,-1 1 1 0 0,1-1 0 0 0,-1 1 0 0 0,0 0 0 0 0,1 0 0 0 0,-1-1 0 0 0,-4-1-1 0 0,4 2-52 0 0,-16-9 167 0 0,-2 0 0 0 0,1 1 0 0 0,-1 1-1 0 0,-40-10 1 0 0,20 10 307 0 0,-67-7 0 0 0,105 15-512 0 0,-1 0 0 0 0,1-1 0 0 0,0 1 0 0 0,0 0 0 0 0,-1 1 0 0 0,1-1 0 0 0,0 0 0 0 0,0 1 0 0 0,0-1 0 0 0,-1 1 0 0 0,1-1 0 0 0,0 1 0 0 0,0 0 0 0 0,0 0 0 0 0,0 0 0 0 0,0 0 0 0 0,0 1 0 0 0,-1 0 0 0 0,2-1 0 0 0,0-1 0 0 0,0 1 0 0 0,0-1 0 0 0,0 1 0 0 0,0-1 0 0 0,1 1 0 0 0,-1 0 0 0 0,0 0 0 0 0,0-1 0 0 0,1 1 0 0 0,-1 0 0 0 0,1 0 0 0 0,-1 0 0 0 0,1-1 0 0 0,-1 1 0 0 0,1 0 0 0 0,-1 0 0 0 0,1 0 0 0 0,0 0 0 0 0,-1 0 0 0 0,1 0 0 0 0,0 0 0 0 0,0 1 0 0 0,-1 1 0 0 0,-1 4 0 0 0,1-1 0 0 0,-1 1 0 0 0,1-1 0 0 0,0 1 0 0 0,0 0 0 0 0,1-1 0 0 0,0 1 0 0 0,0 0 0 0 0,0 0 0 0 0,1-1 0 0 0,3 12 0 0 0,-2 2 0 0 0,-2-18 0 0 0,0 1 0 0 0,0-1 0 0 0,0 1 0 0 0,1-1 0 0 0,-1 1 0 0 0,1-1 0 0 0,1 4 0 0 0,-2-5 0 0 0,3 5 0 0 0,-1-1 0 0 0,0 1 0 0 0,0-1 0 0 0,0 1 0 0 0,-1 0 0 0 0,2 9 0 0 0,-2-9 0 0 0,0 0 0 0 0,1-1 0 0 0,-1 0 0 0 0,1 1 0 0 0,5 9 0 0 0,4 12 0 0 0,-8-18 0 0 0,3 12 0 0 0,6 29 0 0 0,-3-5 0 0 0,-4-26 0 0 0,2 21 0 0 0,1 24 0 0 0,-2-15 0 0 0,1 88 0 0 0,-10-6 0 0 0,2-113 0 0 0,-1 0 0 0 0,-8 35 0 0 0,7-39 0 0 0,1 0 0 0 0,-2 21 0 0 0,3-18 0 0 0,-5 21 0 0 0,4-28 0 0 0,-10 43 0 0 0,-2-1 0 0 0,-2 0 0 0 0,-25 54 0 0 0,25-68 828 0 0,-13 46-1 0 0,13-35-434 0 0,9-24-393 0 0,1 1 0 0 0,1 0 0 0 0,1 0 0 0 0,2 0 0 0 0,1 35 0 0 0,1-53 0 0 0,1 0 0 0 0,2 0 0 0 0,2-1 0 0 0,3-2 0 0 0,-6-5 0 0 0,-1 1 0 0 0,1-1 0 0 0,-1 0 0 0 0,0 1 0 0 0,1-1 0 0 0,-1 0 0 0 0,1 0 0 0 0,-1 0 0 0 0,0 0 0 0 0,1 0 0 0 0,-1-1 0 0 0,1 1 0 0 0,2-1 0 0 0,31-6 0 0 0,-35 7-1 0 0,1 0 0 0 0,-1-1-1 0 0,0 1 1 0 0,0 0 0 0 0,0 0 0 0 0,0 0-1 0 0,1 0 1 0 0,-1 0 0 0 0,0 0 0 0 0,0 0-1 0 0,1 0 1 0 0,-1 0 0 0 0,0 0 0 0 0,0 0-1 0 0,0 0 1 0 0,1 0 0 0 0,-1 0 0 0 0,0 0-1 0 0,0 0 1 0 0,0 0 0 0 0,1 0 0 0 0,-1 0-1 0 0,0 0 1 0 0,0 0 0 0 0,0 0 0 0 0,1 0-1 0 0,-1 1 1 0 0,0-1 0 0 0,0 0 0 0 0,0 0-1 0 0,1 0 1 0 0,-1 0 0 0 0,0 0 0 0 0,0 1-1 0 0,0-1 1 0 0,1 0 0 0 0,-7 7-146 0 0,-8 4-489 0 0,12-10 168 0 0,-1 0 125 0 0,0 0-7753 0 0,-2-1 384 0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4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73 8287 0 0,'0'0'382'0'0,"-3"-4"279"0"0,5 2-102 0 0,0 1 0 0 0,0 0 0 0 0,0-1 0 0 0,0 1 0 0 0,0 0 0 0 0,0 0 0 0 0,0 1 0 0 0,0-1 0 0 0,4 0 0 0 0,-4 0-318 0 0,0 1 0 0 0,0-1-1 0 0,0 1 1 0 0,1-1 0 0 0,-1 0 0 0 0,0 0 0 0 0,-1 0-1 0 0,1 0 1 0 0,0 0 0 0 0,0 0 0 0 0,0-1 0 0 0,-1 1-1 0 0,3-2 1 0 0,-3 2 275 0 0,-1 1-4 0 0,0 0 0 0 0,0 0 0 0 0,0 0 0 0 0,0 0 0 0 0,0 0 0 0 0,-10-15 3004 0 0,7 13-3451 0 0,1 0-1 0 0,-1 0 1 0 0,0 0-1 0 0,1 0 1 0 0,-1 0-1 0 0,0 1 1 0 0,0 0-1 0 0,-1-1 1 0 0,1 1-1 0 0,0 0 1 0 0,0 0-1 0 0,-5 0 1 0 0,-41-5 1300 0 0,-14 7-1345 0 0,8 1-24 0 0,23-2 4 0 0,-64 10 0 0 0,24 6 0 0 0,16-3 0 0 0,46-11 0 0 0,14 2 0 0 0,-2-2 0 0 0,0-1 0 0 0,-1 0 0 0 0,1-1 0 0 0,0 1 0 0 0,0 0 0 0 0,0 0 0 0 0,0-1 0 0 0,0 1 0 0 0,0-1 0 0 0,0 0 0 0 0,0 1 0 0 0,0-1 0 0 0,0 0 0 0 0,3-1 0 0 0,4 1 0 0 0,14 3 0 0 0,160 13 0 0 0,-168-14 0 0 0,0 0 0 0 0,0 1 0 0 0,23 8 0 0 0,-34-9 0 0 0,1 1 0 0 0,-1 0 0 0 0,0 0 0 0 0,0 0 0 0 0,0 1 0 0 0,6 6 0 0 0,-4-4 0 0 0,-5-5 0 0 0,-1-1 0 0 0,1 1 0 0 0,-1-1 0 0 0,1 1 0 0 0,0-1 0 0 0,-1 1 0 0 0,1 0 0 0 0,-1-1 0 0 0,1 1 0 0 0,-1 0 0 0 0,0-1 0 0 0,1 1 0 0 0,-1 0 0 0 0,0-1 0 0 0,1 1 0 0 0,-1 0 0 0 0,0 0 0 0 0,0 0 0 0 0,0-1 0 0 0,0 1 0 0 0,0 0 0 0 0,0 0 0 0 0,0 1 0 0 0,0 1 0 0 0,0-1 0 0 0,0 1 0 0 0,-1-1 0 0 0,1 1 0 0 0,-1-1 0 0 0,1 1 0 0 0,-1-1 0 0 0,0 0 0 0 0,0 1 0 0 0,0-1 0 0 0,0 0 0 0 0,0 1 0 0 0,-4 2 0 0 0,-20 26 0 0 0,2-10 0 0 0,0-2 0 0 0,-1 0 0 0 0,-2-1 0 0 0,-44 23 0 0 0,41-28 0 0 0,20-9 0 0 0,1 0 0 0 0,-16 9 0 0 0,-12 6 0 0 0,25-13 0 0 0,-19 11 0 0 0,20-10 0 0 0,-13 10 0 0 0,23-17 0 0 0,-1 1 0 0 0,0 0 0 0 0,1-1 0 0 0,-1 1 0 0 0,0-1 0 0 0,1 1 0 0 0,-1 0 0 0 0,1 0 0 0 0,-1-1 0 0 0,1 1 0 0 0,-1 0 0 0 0,1 0 0 0 0,-1 0 0 0 0,1 0 0 0 0,0-1 0 0 0,0 1 0 0 0,-1 2 0 0 0,1-3 0 0 0,0 1 0 0 0,0-1 0 0 0,0 0 0 0 0,0 0 0 0 0,0 1 0 0 0,0-1 0 0 0,0 0 0 0 0,0 1 0 0 0,-1-1 0 0 0,1 0 0 0 0,0 0 0 0 0,0 1 0 0 0,0-1 0 0 0,0 0 0 0 0,-1 0 0 0 0,1 1 0 0 0,0-1 0 0 0,0 0 0 0 0,0 0 0 0 0,-1 1 0 0 0,1-1 0 0 0,0 0 0 0 0,0 0 0 0 0,-1 0 0 0 0,1 0 0 0 0,-1 1 0 0 0,-7 3 0 0 0,8-4 0 0 0,-1 0 0 0 0,0 0 0 0 0,0 1 0 0 0,1-1 0 0 0,-1 0 0 0 0,0 1 0 0 0,1-1 0 0 0,-1 0 0 0 0,1 1 0 0 0,-1-1 0 0 0,0 1 0 0 0,1-1 0 0 0,-1 1 0 0 0,1-1 0 0 0,-1 1 0 0 0,1 0 0 0 0,-1-1 0 0 0,1 1 0 0 0,0-1 0 0 0,-1 1 0 0 0,1 0 0 0 0,0 0 0 0 0,0-1 0 0 0,-1 1 0 0 0,1 0 0 0 0,0-1 0 0 0,0 1 0 0 0,0 1 0 0 0,-1-1 0 0 0,1 0 0 0 0,0 0 0 0 0,-1 0 0 0 0,1 0 0 0 0,-1 0 0 0 0,1 0 0 0 0,-1 0 0 0 0,0 0 0 0 0,1 0 0 0 0,-1 0 0 0 0,0 0 0 0 0,0-1 0 0 0,1 1 0 0 0,-1 0 0 0 0,0-1 0 0 0,0 1 0 0 0,0 0 0 0 0,0-1 0 0 0,0 1 0 0 0,-2 0 0 0 0,-4 3 0 0 0,7-4 0 0 0,0 0 0 0 0,0 0 0 0 0,0 0 0 0 0,0 0 0 0 0,0 0 0 0 0,-1 0 0 0 0,1 0 0 0 0,0 1 0 0 0,0-1 0 0 0,0 0 0 0 0,0 0 0 0 0,0 0 0 0 0,0 0 0 0 0,0 0 0 0 0,-1 0 0 0 0,1 0 0 0 0,0 0 0 0 0,0 1 0 0 0,0-1 0 0 0,0 0 0 0 0,0 0 0 0 0,0 0 0 0 0,0 0 0 0 0,0 0 0 0 0,0 0 0 0 0,0 1 0 0 0,0-1 0 0 0,0 0 0 0 0,0 0 0 0 0,0 0 0 0 0,0 0 0 0 0,0 0 0 0 0,0 1 0 0 0,0-1 0 0 0,0 0 0 0 0,0 0 0 0 0,0 0 0 0 0,0 0 0 0 0,0 0 0 0 0,0 0 0 0 0,0 1 0 0 0,0-1 0 0 0,0 0 0 0 0,0 0 0 0 0,0 0 0 0 0,1 0 0 0 0,5 4 0 0 0,1-2 0 0 0,-1 1 0 0 0,1-1 0 0 0,0 0 0 0 0,0 0 0 0 0,0-1 0 0 0,9 1 0 0 0,-3 1 0 0 0,6-1 0 0 0,0 0 0 0 0,1 0 0 0 0,36-4 0 0 0,57-13 0 0 0,-61 6 0 0 0,56-11 0 0 0,-89 14 0 0 0,-86 49-6764 0 0,56-37 5232 0 0,-1 2-4 0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4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90 11975 0 0,'-24'6'3782'0'0,"10"-4"-2457"0"0,12-2-660 0 0,2 0-121 0 0,0 0-28 0 0,0 0 66 0 0,0 0 288 0 0,16-13 2097 0 0,1-4-1242 0 0,-17 15-1659 0 0,0 0 1 0 0,-1 0-1 0 0,1 0 0 0 0,0 0 1 0 0,0 0-1 0 0,-1 1 0 0 0,1-1 1 0 0,-2-2-1 0 0,1 2-47 0 0,-2-6-19 0 0,3 7 0 0 0,0 1 0 0 0,-1-1 0 0 0,1 1 0 0 0,-1-1 0 0 0,1 1 0 0 0,0-1 0 0 0,0 0 0 0 0,-1 1 0 0 0,1-1 0 0 0,0 1 0 0 0,0-1 0 0 0,0 0 0 0 0,0 1 0 0 0,-1-1 0 0 0,1 0 0 0 0,0 1 0 0 0,0-1 0 0 0,0 0 0 0 0,1 1 0 0 0,-1-1 0 0 0,0 0 0 0 0,0 1 0 0 0,0-1 0 0 0,0 0 0 0 0,1 1 0 0 0,-1-1 0 0 0,0 1 0 0 0,0-1 0 0 0,1 0 0 0 0,-1 1 0 0 0,0-1 0 0 0,1 1 0 0 0,-1-1 0 0 0,1 1 0 0 0,-1-1 0 0 0,1 1 0 0 0,9-5 310 0 0,0 2 1 0 0,16-5-1 0 0,-25 8 199 0 0,0 0-66 0 0,-9 5-278 0 0,1 1-165 0 0,4 13 0 0 0,3-17 0 0 0,0 0 0 0 0,-1 0 0 0 0,1 1 0 0 0,0-1 0 0 0,-1 0 0 0 0,1 0 0 0 0,-1 0 0 0 0,0 0 0 0 0,0 0 0 0 0,0 0 0 0 0,0 0 0 0 0,0 0 0 0 0,-2 2 0 0 0,-13 11 0 0 0,12-12 0 0 0,0 1 0 0 0,0-1 0 0 0,1 1 0 0 0,-1 0 0 0 0,1 0 0 0 0,0 1 0 0 0,0-1 0 0 0,-4 9 0 0 0,7-12 0 0 0,-1 0 0 0 0,1 0 0 0 0,0 0 0 0 0,0 0 0 0 0,0 0 0 0 0,0-1 0 0 0,0 1 0 0 0,0 0 0 0 0,0 0 0 0 0,0 0 0 0 0,0 0 0 0 0,1 0 0 0 0,-1 0 0 0 0,0 0 0 0 0,0 0 0 0 0,2 1 0 0 0,-2-1 0 0 0,0 1 0 0 0,1-1 0 0 0,-1 0 0 0 0,1 0 0 0 0,-1 0 0 0 0,0 0 0 0 0,0 1 0 0 0,0-1 0 0 0,0 0 0 0 0,0 2 0 0 0,0-1 0 0 0,0 0 0 0 0,-1 0 0 0 0,1-1 0 0 0,0 1 0 0 0,0 0 0 0 0,0 0 0 0 0,0-1 0 0 0,0 1 0 0 0,0 0 0 0 0,0-1 0 0 0,1 1 0 0 0,-1 0 0 0 0,0 0 0 0 0,2 2 0 0 0,-1-1 0 0 0,0-3 0 0 0,-1 1 0 0 0,0 0 0 0 0,0-1 0 0 0,0 1 0 0 0,0 0 0 0 0,0 0 0 0 0,0-1 0 0 0,0 1 0 0 0,0 0 0 0 0,0 0 0 0 0,0-1 0 0 0,-1 1 0 0 0,1 0 0 0 0,0-1 0 0 0,0 1 0 0 0,-1 0 0 0 0,0 1 0 0 0,1 0 0 0 0,0 7 0 0 0,0-8 0 0 0,1 1 0 0 0,-1-1 0 0 0,1 0 0 0 0,0 1 0 0 0,0-1 0 0 0,0 0 0 0 0,0 0 0 0 0,0 0 0 0 0,2 2 0 0 0,4 2 0 0 0,0-3-64 0 0,-6-2-273 0 0,-1 0-138 0 0,0 0-33 0 0,0 0-140 0 0,0 0-572 0 0,0 0-253 0 0,1-2-1246 0 0,3-4-4789 0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4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15663 0 0,'0'0'356'0'0,"9"-3"476"0"0,65-11 2542 0 0,-63 10-1849 0 0,18-2 316 0 0,-27 6-1470 0 0,-2 0 117 0 0,0 0 21 0 0,0 0-66 0 0,-19 12-278 0 0,13-8-165 0 0,-1 0 0 0 0,1 0 0 0 0,1 1 0 0 0,-8 6 0 0 0,10-8 0 0 0,0 0 0 0 0,0-1 0 0 0,0 1 0 0 0,0-1 0 0 0,-6 3 0 0 0,-32 15 0 0 0,36-15 0 0 0,11-1 0 0 0,2 0 0 0 0,-4-2 0 0 0,0-1 0 0 0,0 0 0 0 0,0 0 0 0 0,0 0 0 0 0,1 0 0 0 0,-1 0 0 0 0,0-1 0 0 0,0 0 0 0 0,1 0 0 0 0,-1 0 0 0 0,8-2 0 0 0,4-1 0 0 0,27-8 0 0 0,-36 8 0 0 0,-2 1-17 0 0,0 1 0 0 0,0-1 0 0 0,0 1 0 0 0,0 0 0 0 0,0 0 0 0 0,0 0 0 0 0,7 1 0 0 0,-10 0-48 0 0,0 0-986 0 0,-2 0-385 0 0,0 0-806 0 0,0 0-3078 0 0,0 0-1318 0 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4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 13823 0 0,'5'-1'117'0'0,"8"-4"297"0"0,-13 5-390 0 0,1 0 1 0 0,-1 0-1 0 0,0 0 1 0 0,1 0-1 0 0,-1-1 1 0 0,0 1-1 0 0,0 0 1 0 0,1 0-1 0 0,-1 0 1 0 0,0-1-1 0 0,0 1 1 0 0,0 0-1 0 0,1 0 1 0 0,-1-1-1 0 0,0 1 1 0 0,0 0-1 0 0,0-1 1 0 0,0 1-1 0 0,0 0 1 0 0,1-1-1 0 0,-1 1 1 0 0,0 0-1 0 0,0 0 1 0 0,0-1-1 0 0,0 1 1 0 0,0 0-1 0 0,0-1 1 0 0,0 1-1 0 0,0 0 1 0 0,0-1-1 0 0,0 1 1 0 0,0 0-1 0 0,0-1 1 0 0,-1 1-1 0 0,8-9-28 0 0,-2 7 8023 0 0,-3 2-8024 0 0,9 2 1386 0 0,-11-2-1358 0 0,1 0 1 0 0,-1 0 0 0 0,0 0-1 0 0,0 1 1 0 0,0-1 0 0 0,0 0 0 0 0,0 0-1 0 0,0 1 1 0 0,1-1 0 0 0,-1 0-1 0 0,0 0 1 0 0,0 1 0 0 0,0-1 0 0 0,0 0-1 0 0,0 1 1 0 0,0-1 0 0 0,0 0-1 0 0,0 0 1 0 0,0 1 0 0 0,0-1-1 0 0,0 0 1 0 0,0 0 0 0 0,0 1 0 0 0,-1-1-1 0 0,1 0 1 0 0,0 0 0 0 0,0 1-1 0 0,0-1 1 0 0,0 0 0 0 0,0 0-1 0 0,0 1 1 0 0,-1-1 0 0 0,1 0 0 0 0,0 0-1 0 0,0 0 1 0 0,0 1 0 0 0,-1-1-1 0 0,1 0 1 0 0,-1 0 0 0 0,-5 10-23 0 0,0 1 1 0 0,0-1 0 0 0,1 1 0 0 0,0 0-1 0 0,0 0 1 0 0,2 0 0 0 0,-1 1 0 0 0,1-1-1 0 0,-2 23 1 0 0,5-27-2 0 0,1-3-201 0 0,-1-3-850 0 0,0-1-385 0 0,2-1-78 0 0,4-5-20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4607 0 0,'0'0'354'0'0,"0"0"199"0"0,0 0 1706 0 0,0 0 775 0 0,0 0 153 0 0,0 0-259 0 0,2 2-1195 0 0,-1 0-1431 0 0,0 1 0 0 0,0-1 0 0 0,0 1 0 0 0,0-1 0 0 0,0 1-1 0 0,0 0 1 0 0,-1 0 0 0 0,1-1 0 0 0,-1 1 0 0 0,0 0 0 0 0,0 0 0 0 0,0 0 0 0 0,0-1-1 0 0,0 1 1 0 0,-1 0 0 0 0,0 5 0 0 0,-3 3 274 0 0,0 0 0 0 0,-10 20 0 0 0,3-7-60 0 0,5-12-356 0 0,0-1-1 0 0,-12 19 1 0 0,-12 17-228 0 0,26-40-290 0 0,1-2-4211 0 0,3-5 3117 0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4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56 214 13823 0 0,'0'0'315'0'0,"0"0"45"0"0,0 0 21 0 0,0 0-49 0 0,-1-2-220 0 0,-2 0-110 0 0,1 0 0 0 0,-1 0 0 0 0,1 0 0 0 0,-1 0-1 0 0,-5-2 1 0 0,-1-1 138 0 0,7 4 580 0 0,3-7 1263 0 0,-2 7-1865 0 0,0 1 0 0 0,0-1 0 0 0,1 0 0 0 0,-1 0 0 0 0,0 0 0 0 0,0 0 0 0 0,0 1 0 0 0,0-1 0 0 0,0 0 0 0 0,0 1 0 0 0,0-1 0 0 0,0 1 0 0 0,-2-1 0 0 0,-2-1 276 0 0,5 1-349 0 0,0 1-1 0 0,0 0 0 0 0,-1 0 0 0 0,1 0 1 0 0,0-1-1 0 0,0 1 0 0 0,0 0 1 0 0,-1 0-1 0 0,1-1 0 0 0,0 1 1 0 0,0 0-1 0 0,0 0 0 0 0,0-1 1 0 0,-1 1-1 0 0,1 0 0 0 0,0 0 1 0 0,0-1-1 0 0,0 1 0 0 0,0 0 1 0 0,0-1-1 0 0,0 1 0 0 0,0 0 0 0 0,0-1 1 0 0,0 1-1 0 0,0 0 0 0 0,0-1 1 0 0,0 1-1 0 0,0 0 0 0 0,0 0 1 0 0,0-1-1 0 0,0 1 0 0 0,1 0 1 0 0,-1-1-1 0 0,0 1 0 0 0,0 0 1 0 0,0 0-1 0 0,0-1 0 0 0,0 1 0 0 0,1-1 1 0 0,12-12 1350 0 0,-2 1-351 0 0,-5 2-855 0 0,1 1-1 0 0,0 0 1 0 0,1 0 0 0 0,0 0-1 0 0,11-8 1 0 0,-10 9 101 0 0,1-1 1 0 0,1 2-1 0 0,-1-1 0 0 0,1 2 1 0 0,1-1-1 0 0,12-4 0 0 0,6 0-274 0 0,-29 10-16 0 0,-1 1 0 0 0,1 0 0 0 0,-1 0 0 0 0,1-1 0 0 0,0 1 0 0 0,-1 0 0 0 0,1 0 0 0 0,-1 0 0 0 0,1 0 0 0 0,0 0 0 0 0,-1-1 0 0 0,1 1 0 0 0,-1 0 0 0 0,1 0 0 0 0,0 0 0 0 0,-1 1 0 0 0,1-1 0 0 0,-1 0 0 0 0,1 0 0 0 0,0 0 0 0 0,-1 0 0 0 0,1 1 0 0 0,-1-1 0 0 0,1 0 0 0 0,0 1 0 0 0,1 0 0 0 0,-1 0 0 0 0,1-1 0 0 0,-1 0 0 0 0,0 1 0 0 0,0-1 0 0 0,1 0 0 0 0,-1 1 0 0 0,0 0 0 0 0,0-1 0 0 0,0 1 0 0 0,0 0 0 0 0,0-1 0 0 0,0 1 0 0 0,0 0 0 0 0,0 0 0 0 0,0 0 0 0 0,0 0 0 0 0,0 0 0 0 0,0 0 0 0 0,-1 0 0 0 0,2 2 0 0 0,0 1 0 0 0,-1-4 0 0 0,-1 1 0 0 0,1 0 0 0 0,0 0 0 0 0,-1 0 0 0 0,1 0 0 0 0,-1 0 0 0 0,1 0 0 0 0,-1 0 0 0 0,1 0 0 0 0,-1 0 0 0 0,0 0 0 0 0,1 0 0 0 0,-1 0 0 0 0,0 1 0 0 0,0-1 0 0 0,0 0 0 0 0,0 0 0 0 0,0 0 0 0 0,0 0 0 0 0,0 0 0 0 0,0 0 0 0 0,-1 1 0 0 0,1-1 0 0 0,-1 2 0 0 0,0 2 0 0 0,0 51 0 0 0,1-49 0 0 0,0-5 0 0 0,-1-1 0 0 0,1 1 0 0 0,0 0 0 0 0,0-1 0 0 0,-1 1 0 0 0,1 0 0 0 0,-1-1 0 0 0,0 1 0 0 0,1-1 0 0 0,-1 1 0 0 0,0-1 0 0 0,0 1 0 0 0,0-1 0 0 0,0 1 0 0 0,0-1 0 0 0,-2 2 0 0 0,30-43 0 0 0,-18 24 0 0 0,-7 12 0 0 0,1 1 0 0 0,-1-1 0 0 0,0 0 0 0 0,1 1 0 0 0,0 0 0 0 0,0-1 0 0 0,0 1 0 0 0,4-3 0 0 0,10-7 0 0 0,1 1 0 0 0,38-19 0 0 0,-45 27 0 0 0,-7 5 0 0 0,-2 0 0 0 0,5 4 0 0 0,0 8 609 0 0,-1 1-1 0 0,8 27 1 0 0,-9-24-403 0 0,-2-8-190 0 0,-1-2-80 0 0,-2-6-273 0 0,0-1-138 0 0,0 0-33 0 0,0 0-140 0 0,0 0-572 0 0,0 0-253 0 0,0 0-51 0 0,0 0-11 0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5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13 445 6447 0 0,'0'0'298'0'0,"0"0"-10"0"0,-3-7-178 0 0,0-1-39 0 0,2 3 491 0 0,-1-2 0 0 0,1 1 0 0 0,0 0-1 0 0,0 0 1 0 0,1 0 0 0 0,0 0 0 0 0,1-12 0 0 0,1 0 221 0 0,8-23 0 0 0,0-10 661 0 0,1 2-174 0 0,-7 34-577 0 0,4-30 0 0 0,-9 41-705 0 0,5-11 96 0 0,-4 15-56 0 0,0 0 1 0 0,0 0-1 0 0,0 0 0 0 0,0 0 0 0 0,0 0 0 0 0,0 0 0 0 0,0 1 0 0 0,0-1 1 0 0,0 0-1 0 0,0 0 0 0 0,0 0 0 0 0,0 0 0 0 0,0 0 0 0 0,0 0 1 0 0,0 0-1 0 0,0 0 0 0 0,0 0 0 0 0,0 0 0 0 0,0 1 0 0 0,0-1 0 0 0,1 0 1 0 0,-1 0-1 0 0,0 0 0 0 0,0 0 0 0 0,0 0 0 0 0,0 0 0 0 0,0 0 0 0 0,0 0 1 0 0,0 0-1 0 0,0 0 0 0 0,0 0 0 0 0,1 0 0 0 0,-1 0 0 0 0,0 0 1 0 0,0 0-1 0 0,0 0 0 0 0,0 0 0 0 0,0 0 0 0 0,0 0 0 0 0,0 0 0 0 0,0 0 1 0 0,0 0-1 0 0,1 0 0 0 0,-1 0 0 0 0,0 0 0 0 0,0 0 0 0 0,0 0 1 0 0,0 0-1 0 0,0 0 0 0 0,0 0 0 0 0,0 0 0 0 0,0 0 0 0 0,0 0 0 0 0,0-1 1 0 0,1 1-1 0 0,-1 0 0 0 0,0 0 0 0 0,0 0 0 0 0,0 0 0 0 0,0 0 0 0 0,0 0 1 0 0,0 0-1 0 0,0 0 0 0 0,0 0 0 0 0,0-1 0 0 0,6 17 263 0 0,4 19-464 0 0,2 67 173 0 0,22 125 0 0 0,-34-226 0 0 0,2 13 0 0 0,2 0 0 0 0,-1-1 0 0 0,11 26 0 0 0,-6-25 24 0 0,-6-12 24 0 0,-1-1 323 0 0,-1-1 117 0 0,0 0 21 0 0,1 0-66 0 0,1 0-406 0 0,-1 0-33 0 0,-1 0 1 0 0,0 0 0 0 0,1 0-1 0 0,-1 0 1 0 0,1 0 0 0 0,-1 0-1 0 0,0 0 1 0 0,1 0 0 0 0,-1 0-1 0 0,1 0 1 0 0,-1 0 0 0 0,0 0-1 0 0,1 0 1 0 0,-1 0-1 0 0,0 0 1 0 0,1 0 0 0 0,-1 0-1 0 0,1 0 1 0 0,-1-1 0 0 0,0 1-1 0 0,1 0 1 0 0,-1 0 0 0 0,0-1-1 0 0,0 1 1 0 0,1 0 0 0 0,-1 0-1 0 0,1-1 1 0 0,9-9-7 0 0,-7 8 2 0 0,-1 0 0 0 0,0 1 0 0 0,-1-1 0 0 0,1 0 0 0 0,-1 1 0 0 0,1-1 0 0 0,-1 0 0 0 0,0 0 0 0 0,1 0 0 0 0,-1 0 0 0 0,0 0 0 0 0,0 0 0 0 0,1-4 0 0 0,27-70 0 0 0,-19 47 0 0 0,38-94 0 0 0,8-24 0 0 0,-7 10 0 0 0,-28 93 0 0 0,-18 35-64 0 0,-2 8-273 0 0,-1 1-138 0 0,0 0-33 0 0,0 0-208 0 0,0 0-857 0 0,-1 4-379 0 0,-1 10-80 0 0,2-10-15 0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5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220 165 6447 0 0,'0'0'298'0'0,"0"0"-10"0"0,0-2-188 0 0,0-7 547 0 0,1-1 0 0 0,0 0 1 0 0,0 1-1 0 0,4-10 0 0 0,-1-1 199 0 0,-3 18-716 0 0,-1 0-1 0 0,1-1 0 0 0,-1 1 0 0 0,1-1 0 0 0,-1 1 1 0 0,0-1-1 0 0,0 1 0 0 0,0-1 0 0 0,-1-3 0 0 0,1 2 35 0 0,0 2 348 0 0,-4-9 512 0 0,3 7-658 0 0,-1 1 0 0 0,0 0-1 0 0,1 0 1 0 0,-1 0 0 0 0,-1 0 0 0 0,-3-4-1 0 0,5 6 147 0 0,-1 0 0 0 0,1-1-282 0 0,0 1-106 0 0,-1 0-1 0 0,1 0 1 0 0,0 0 0 0 0,0 1-1 0 0,0-1 1 0 0,-1 0 0 0 0,1 0 0 0 0,0 1-1 0 0,-3-2 1 0 0,-5 1 25 0 0,-8 0-132 0 0,14 3-18 0 0,0-1 1 0 0,-2 1 121 0 0,-1 0 0 0 0,2 0 0 0 0,-1 0 0 0 0,0 1 0 0 0,0 0-1 0 0,1 0 1 0 0,-1 0 0 0 0,1 0 0 0 0,-4 5 0 0 0,1-2 47 0 0,1 0 0 0 0,0 1-1 0 0,0 0 1 0 0,-8 13 0 0 0,2 0-168 0 0,-23 44 0 0 0,31-55 0 0 0,1 0 0 0 0,0 0 0 0 0,0 0 0 0 0,1 0 0 0 0,-2 16 0 0 0,2-19 0 0 0,0 17 0 0 0,1-19 0 0 0,1 1 0 0 0,5 15 0 0 0,1-8 0 0 0,8-7 0 0 0,0-4 0 0 0,-10-2 0 0 0,-1 0 0 0 0,1-1 0 0 0,0 1 0 0 0,-1-1 0 0 0,0 0 0 0 0,1 0 0 0 0,-1 0 0 0 0,0 0 0 0 0,4-4 0 0 0,26-27 0 0 0,-31 31 0 0 0,14-17 0 0 0,-1-2 0 0 0,0 0 0 0 0,20-39 0 0 0,-8 12 0 0 0,-24 45 2 0 0,3-14 68 0 0,-5 15 301 0 0,-1 2 117 0 0,0 0 21 0 0,0 3-66 0 0,-11 111-282 0 0,4-61-157 0 0,6-50-4 0 0,-1 3 0 0 0,6 11 0 0 0,1-7 0 0 0,-4-10 0 0 0,-1 0 0 0 0,1 1 0 0 0,-1-1 0 0 0,1 0 0 0 0,-1 0 0 0 0,1 0 0 0 0,-1 1 0 0 0,1-1 0 0 0,0 0 0 0 0,-1 0 0 0 0,1 0 0 0 0,-1 0 0 0 0,1 0 0 0 0,-1 0 0 0 0,1 0 0 0 0,-1 0 0 0 0,1 0 0 0 0,0 0 0 0 0,0-1 0 0 0,2 0 0 0 0,4-3 0 0 0,5-6 0 0 0,-9 7 0 0 0,0-1 0 0 0,1 1 0 0 0,-1-1 0 0 0,-1 0 0 0 0,1 0 0 0 0,0 0 0 0 0,-1 0 0 0 0,3-6 0 0 0,12-40 0 0 0,-5 14 0 0 0,-5 16 0 0 0,7-29 0 0 0,-10 37 0 0 0,0 5 0 0 0,-1 17 0 0 0,-2 49 0 0 0,1-46 0 0 0,5-2 0 0 0,2-4 0 0 0,-6-6 0 0 0,-1 0 0 0 0,20-1 0 0 0,-9 1 0 0 0,-1-2 0 0 0,1 1 0 0 0,-3 8 0 0 0,-2 2 0 0 0,-2 3 0 0 0,-1 17 0 0 0,-5-20 0 0 0,2 0-64 0 0,-2-8-273 0 0,0-2-138 0 0,0 0-33 0 0,2-1 221 0 0,-1 0-1 0 0,1-1 1 0 0,-1 1-1 0 0,1-1 0 0 0,-1 0 1 0 0,0 1-1 0 0,0-1 1 0 0,0 0-1 0 0,1-2 1 0 0,0 2-179 0 0,4-10-1058 0 0,-3 0-11 0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5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304 170 8287 0 0,'0'0'382'0'0,"1"-2"-8"0"0,0 1-338 0 0,-1-1 0 0 0,1 1 0 0 0,0 0-1 0 0,-1-1 1 0 0,1 1 0 0 0,-1-1-1 0 0,1 1 1 0 0,-1-1 0 0 0,0 0 0 0 0,0 1-1 0 0,0-1 1 0 0,0 1 0 0 0,0-1-1 0 0,0 1 1 0 0,0-3 0 0 0,-1-2 399 0 0,1-2 505 0 0,-1 0 0 0 0,0 0 0 0 0,0 0 1 0 0,0 0-1 0 0,-4-10 0 0 0,3 12-564 0 0,0 0 1 0 0,-1 1-1 0 0,0-1 0 0 0,0 0 1 0 0,0 1-1 0 0,-1-1 1 0 0,1 1-1 0 0,-1 0 0 0 0,-1 0 1 0 0,-8-7-1 0 0,11 10-207 0 0,0 1 1 0 0,-1 0-1 0 0,1 0 0 0 0,-1 0 1 0 0,0 1-1 0 0,1-1 0 0 0,-1 0 0 0 0,0 1 1 0 0,-4-1-1 0 0,1 1-222 0 0,5-1 53 0 0,0 1 0 0 0,-1 0 0 0 0,1-1 0 0 0,0 1 0 0 0,-1 0 0 0 0,1 0 0 0 0,0 0 0 0 0,-1 0 0 0 0,1 0 0 0 0,0 0 0 0 0,0 1 0 0 0,-1-1 0 0 0,1 0 0 0 0,0 1 0 0 0,-1-1 0 0 0,1 1 0 0 0,0-1 0 0 0,0 1 0 0 0,0-1 0 0 0,-2 2 0 0 0,-2 1 0 0 0,4-3 0 0 0,0 1 0 0 0,0-1 0 0 0,0 0 0 0 0,0 0 0 0 0,0 1 0 0 0,0-1 0 0 0,-1 1 0 0 0,1-1 0 0 0,0 1 0 0 0,0 0 0 0 0,0-1 0 0 0,1 1 0 0 0,-1 0 0 0 0,0-1 0 0 0,0 1 0 0 0,-1 1 0 0 0,0 1 0 0 0,-10 12 0 0 0,11-11 0 0 0,-1 0 0 0 0,-3 5 0 0 0,1-1 0 0 0,-1 1 0 0 0,1 0 0 0 0,1 1 0 0 0,0-1 0 0 0,0 1 0 0 0,1-1 0 0 0,0 1 0 0 0,1 0 0 0 0,-1 16 0 0 0,2-20 0 0 0,0 0 0 0 0,1 1 0 0 0,-1-1 0 0 0,1 0 0 0 0,1 0 0 0 0,-1 0 0 0 0,1 0 0 0 0,3 8 0 0 0,-3-10 0 0 0,-1 0 0 0 0,1 0 0 0 0,-1-1 0 0 0,0 1 0 0 0,0 0 0 0 0,0 7 0 0 0,2 26 0 0 0,0 34 0 0 0,-5-27 0 0 0,-3 0 0 0 0,-1 0 0 0 0,-2-1 0 0 0,-25 77 0 0 0,1-42 0 0 0,18-47 0 0 0,-12 40 0 0 0,9-35 0 0 0,17-36 0 0 0,0 1 0 0 0,0-1 0 0 0,0 0 0 0 0,-1 0 0 0 0,1 1 0 0 0,0-1 0 0 0,0 0 0 0 0,0 1 0 0 0,0-1 0 0 0,0 0 0 0 0,0 1 0 0 0,0-1 0 0 0,0 0 0 0 0,0 1 0 0 0,0-1 0 0 0,0 0 0 0 0,0 1 0 0 0,0-1 0 0 0,0 0 0 0 0,0 1 0 0 0,1-1 0 0 0,-1 0 0 0 0,0 1 0 0 0,0-1 0 0 0,0 1 0 0 0,2 0 0 0 0,13-2 0 0 0,-7-1 0 0 0,47-6 0 0 0,-30 3 0 0 0,-3 3 0 0 0,-16 2 0 0 0,-2-1 0 0 0,14 1 0 0 0,-6 1-845 0 0,-4 0-1625 0 0,-3-1-2263 0 0,-5 0-1067 0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5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90 11975 0 0,'0'0'267'0'0,"0"0"42"0"0,0-1 17 0 0,-1 0-250 0 0,-1-2 35 0 0,3-11 102 0 0,-1 11-129 0 0,1 1 0 0 0,0-1 1 0 0,0 1-1 0 0,0-1 0 0 0,0 1 1 0 0,0-1-1 0 0,0 1 0 0 0,1-1 0 0 0,-1 1 1 0 0,1 0-1 0 0,2-3 0 0 0,1 0 139 0 0,1 0-1 0 0,0 1 0 0 0,0 0 0 0 0,11-6 0 0 0,-13 7 18 0 0,-3 2-153 0 0,1 0 0 0 0,-1 0-1 0 0,1 1 1 0 0,0-1 0 0 0,-1 0 0 0 0,1 1 0 0 0,0-1-1 0 0,-1 1 1 0 0,1-1 0 0 0,0 1 0 0 0,-1 0 0 0 0,1 0 0 0 0,0 0-1 0 0,0 0 1 0 0,-1 0 0 0 0,1 0 0 0 0,0 0 0 0 0,0 1-1 0 0,1 0 1 0 0,-1-1-38 0 0,0 1-1 0 0,0 0 0 0 0,0 0 1 0 0,0-1-1 0 0,0 1 1 0 0,0 1-1 0 0,-1-1 0 0 0,1 0 1 0 0,0 0-1 0 0,-1 1 1 0 0,1-1-1 0 0,-1 1 0 0 0,1-1 1 0 0,1 3-1 0 0,20 30 1068 0 0,-14-20-910 0 0,11 24-229 0 0,-17-30 116 0 0,1 0 0 0 0,1-1 0 0 0,-1 1 1 0 0,8 9-1 0 0,5 3 1179 0 0,-13-14-1242 0 0,0-1 1 0 0,0 0-1 0 0,0 0 0 0 0,1 0 1 0 0,-1-1-1 0 0,1 0 0 0 0,1 0 0 0 0,-1 0 1 0 0,0 0-1 0 0,8 3 0 0 0,-5-2-30 0 0,-6-3 0 0 0,1-1 0 0 0,-1 1 0 0 0,1-1 0 0 0,-1 0 0 0 0,1 1 0 0 0,-1-1 0 0 0,5 1 0 0 0,6 0 0 0 0,0-3 0 0 0,0-2 0 0 0,-2 1 0 0 0,0 4-64 0 0,-9-2-273 0 0,-2 0-138 0 0,0 0-33 0 0,0 0 66 0 0,-2 2 292 0 0,1 0 138 0 0,-13 9-64 0 0,12-10-784 0 0,-1 1 0 0 0,0-1 0 0 0,0 1 0 0 0,0-1-1 0 0,0 0 1 0 0,-1 0 0 0 0,-5 1 0 0 0,7-2-3915 0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5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7 4607 0 0,'0'0'102'0'0,"0"0"20"0"0,0 0 6 0 0,2-1-21 0 0,6-3 54 0 0,-6 3 565 0 0,-2 1 244 0 0,0 0 44 0 0,0 0-61 0 0,0 0-288 0 0,0 0-121 0 0,0 0-28 0 0,0 0 66 0 0,0 0 288 0 0,0 0 122 0 0,-3 1-649 0 0,1 1-1 0 0,-1 0 0 0 0,1-1 0 0 0,-1 1 0 0 0,1 1 1 0 0,0-1-1 0 0,0 0 0 0 0,0 0 0 0 0,-3 6 0 0 0,-1-2-64 0 0,-9 13 496 0 0,1 1-1 0 0,-15 26 1 0 0,-7 11-431 0 0,15-23 146 0 0,-20 40-1 0 0,23-40 48 0 0,-30 44-1 0 0,45-74-535 0 0,0 0 0 0 0,1 0 0 0 0,0 0 0 0 0,0 0 0 0 0,-3 8 0 0 0,-14 31 0 0 0,23-46 0 0 0,4-2 0 0 0,0-1 0 0 0,-1 0 0 0 0,12-13 0 0 0,27-33-7020 0 0,-32 32 4464 0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5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0,'0'0'464'0'0,"0"0"-9"0"0,0 0-223 0 0,0 0 156 0 0,0 0 100 0 0,0 0 21 0 0,0 0 3 0 0,0 0 0 0 0,0 0 0 0 0,0 0 0 0 0,0 0-69 0 0,1 1-294 0 0,7 11 247 0 0,-6-10-292 0 0,-1 1 1 0 0,1-1-1 0 0,-1 0 0 0 0,1 0 0 0 0,0 0 1 0 0,0 0-1 0 0,0 0 0 0 0,0-1 0 0 0,0 1 1 0 0,0-1-1 0 0,1 1 0 0 0,-1-1 0 0 0,0 0 1 0 0,1 0-1 0 0,4 2 0 0 0,18 6-104 0 0,-13-9 0 0 0,-5-1 0 0 0,32-5 0 0 0,-27 4 72 0 0,2 3 787 0 0,-12 0-350 0 0,-2-1-66 0 0,1 2-294 0 0,1 2-122 0 0,0 0 0 0 0,0 0 0 0 0,-1 1 0 0 0,1-1 0 0 0,-1 1 0 0 0,0-1 0 0 0,0 1 0 0 0,-1 0 0 0 0,0-1 0 0 0,1 1-1 0 0,-1 0 1 0 0,-1-1 0 0 0,1 1 0 0 0,-3 7 0 0 0,1 5 516 0 0,-29 214 574 0 0,13-88-1117 0 0,3-18 0 0 0,1-11 0 0 0,5-21 0 0 0,8-90 0 0 0,1-1 0 0 0,0 0 0 0 0,0 0 0 0 0,0 0 0 0 0,0 1 0 0 0,0-1 0 0 0,1 4 0 0 0,3 18 0 0 0,-22-96 2048 0 0,9 38-2249 0 0,9 32-850 0 0,0 2-385 0 0,0 0-1136 0 0,0 0-4248 0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5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83 15663 0 0,'0'0'356'0'0,"0"0"50"0"0,-1-1 20 0 0,0 1-321 0 0,-2-3 34 0 0,2-11 135 0 0,2-8-260 0 0,2 12 57 0 0,-1 8 79 0 0,1 0 0 0 0,-1-1 1 0 0,1 1-1 0 0,0 0 0 0 0,0 0 0 0 0,0 1 1 0 0,0-1-1 0 0,0 1 0 0 0,0-1 0 0 0,0 1 1 0 0,1 0-1 0 0,3 0 0 0 0,-5 0-148 0 0,0 0 0 0 0,0 0-1 0 0,0 1 1 0 0,0-1-1 0 0,1 1 1 0 0,-1 0 0 0 0,0-1-1 0 0,1 1 1 0 0,2 1 0 0 0,17 0-3 0 0,17 0 1 0 0,-35 0 0 0 0,28-2 0 0 0,-28 1 0 0 0,14-3 0 0 0,-7 0 0 0 0,-3 1-201 0 0,-7 1-850 0 0,-2 4-385 0 0,-3 7-78 0 0,3-7-20 0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5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47 15663 0 0,'-2'1'356'0'0,"-1"1"-175"0"0,1-1-35 0 0,0 0 0 0 0,0 0 0 0 0,0 0 1 0 0,0 0-1 0 0,0 0 0 0 0,0 1 0 0 0,-2 1 0 0 0,4-3-146 0 0,0 0 0 0 0,-1 0 1 0 0,1 1-1 0 0,0-1 0 0 0,0 0 0 0 0,0 0 1 0 0,0 0-1 0 0,0 0 0 0 0,-1 0 1 0 0,1 0-1 0 0,0 0 0 0 0,0 1 1 0 0,0-1-1 0 0,0 0 0 0 0,0 0 1 0 0,0 0-1 0 0,0 0 0 0 0,-1 0 1 0 0,1 1-1 0 0,0-1 0 0 0,0 0 1 0 0,0 0-1 0 0,0 0 0 0 0,0 0 0 0 0,0 1 1 0 0,0-1-1 0 0,0 0 0 0 0,0 0 1 0 0,0 0-1 0 0,0 1 0 0 0,0-1 1 0 0,0 0-1 0 0,0 0 0 0 0,0 0 1 0 0,0 0-1 0 0,0 1 0 0 0,0-1 1 0 0,0 0-1 0 0,1 0 0 0 0,-1 0 1 0 0,0 0-1 0 0,0 1 0 0 0,0-1 0 0 0,0 0 1 0 0,0 0-1 0 0,0 0 0 0 0,0 0 1 0 0,1 0-1 0 0,-1 1 0 0 0,0-1 1 0 0,0 0-1 0 0,0 0 0 0 0,0 0 1 0 0,0 0-1 0 0,1 0 0 0 0,-1 0 1 0 0,0 0-1 0 0,7 1-4 0 0,-2 0 82 0 0,-1-1 0 0 0,0 0-1 0 0,0-1 1 0 0,0 1 0 0 0,0-1-1 0 0,0 0 1 0 0,0 0 0 0 0,0 0-1 0 0,5-3 1 0 0,32-16 964 0 0,-36 17-986 0 0,5-4 117 0 0,17-6-181 0 0,-16 8 8 0 0,1 1 0 0 0,8-5-5344 0 0,-18 8-704 0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5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8287 0 0,'0'0'382'0'0,"0"0"-8"0"0,1-2-240 0 0,4-26-208 0 0,0 6 1434 0 0,0 0 0 0 0,15-39 0 0 0,-14 45-348 0 0,5-21 0 0 0,2-5 548 0 0,-10 33-1402 0 0,0-1 0 0 0,-1 1 0 0 0,1-15 0 0 0,-1 9 261 0 0,-2 13 69 0 0,0 2 21 0 0,0-2-66 0 0,0-5-222 0 0,-1 2 974 0 0,0 6-518 0 0,-4 12-383 0 0,-2 20-468 0 0,-1 98 140 0 0,-1 15 511 0 0,7-132-106 0 0,-4 50 863 0 0,6-51-1234 0 0,0 0 0 0 0,2-1 0 0 0,2 0 0 0 0,0-1 0 0 0,3-1 0 0 0,3-2 0 0 0,5 0 0 0 0,-10-8 0 0 0,-1 0 0 0 0,-1 1 0 0 0,0 0 0 0 0,1-1 0 0 0,-1 1 0 0 0,0-1 0 0 0,0 1 0 0 0,0-1 0 0 0,1 0 0 0 0,-1 0 0 0 0,0-1 0 0 0,4 0 0 0 0,18-3 0 0 0,-15 5 0 0 0,-8 0 0 0 0,0-1 0 0 0,1 0 0 0 0,-1 1 0 0 0,0-1 0 0 0,0 0 0 0 0,1 0 0 0 0,-1 0 0 0 0,0 0 0 0 0,1-1 0 0 0,-1 1 0 0 0,3-2 0 0 0,15-1 0 0 0,-20 3 0 0 0,35-11 0 0 0,-24 7-64 0 0,-11 4 9 0 0,0 0 1 0 0,1-1-1 0 0,-1 1 0 0 0,0-1 1 0 0,0 1-1 0 0,0-1 0 0 0,0 1 1 0 0,0-1-1 0 0,0 0 0 0 0,0 1 1 0 0,0-1-1 0 0,0 1 0 0 0,0-1 1 0 0,0 1-1 0 0,0-1 0 0 0,0 1 1 0 0,0-1-1 0 0,0 1 0 0 0,-1-1 1 0 0,1 1-1 0 0,0-1 0 0 0,0 1 1 0 0,0 0-1 0 0,-1-1 0 0 0,1 1 1 0 0,-1-1-1 0 0,-7-15-1733 0 0,7 15 1443 0 0,-14-18-3639 0 0,13 17 1937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4607 0 0,'0'0'354'0'0,"-1"2"-233"0"0,0 0 796 0 0,0 0 1 0 0,0 1-1 0 0,-1-1 1 0 0,1 0-1 0 0,-1 0 0 0 0,0 0 1 0 0,1 0-1 0 0,-5 3 1 0 0,3-2 305 0 0,2-2 1854 0 0,1-1-1442 0 0,-1 3-635 0 0,-1 5-127 0 0,2-6-81 0 0,0 0-223 0 0,2 1-448 0 0,-1-1 0 0 0,0 1-1 0 0,1-1 1 0 0,0 1 0 0 0,-1-1-1 0 0,1 0 1 0 0,0 0 0 0 0,0 0-1 0 0,0 0 1 0 0,1 0 0 0 0,-1 0-1 0 0,0 0 1 0 0,1-1 0 0 0,-1 1-1 0 0,1-1 1 0 0,-1 0 0 0 0,4 2-1 0 0,7 1 178 0 0,1 0-1 0 0,19 3 1 0 0,3 1 56 0 0,-35-8-336 0 0,0 0 0 0 0,0 0 1 0 0,-1 1-1 0 0,1-1 0 0 0,0 0 0 0 0,-1 0 0 0 0,1 1 0 0 0,0-1 0 0 0,0 1 0 0 0,-1-1 1 0 0,1 0-1 0 0,-1 1 0 0 0,1-1 0 0 0,0 1 0 0 0,-1-1 0 0 0,1 1 0 0 0,-1 0 0 0 0,0-1 1 0 0,1 1-1 0 0,-1-1 0 0 0,1 1 0 0 0,-1 0 0 0 0,0-1 0 0 0,1 1 0 0 0,-1 0 1 0 0,0 0-1 0 0,0-1 0 0 0,0 1 0 0 0,1 0 0 0 0,-1 0 0 0 0,0-1 0 0 0,0 1 0 0 0,0 0 1 0 0,0 0-1 0 0,0-1 0 0 0,0 1 0 0 0,-1 0 0 0 0,1 0 0 0 0,0-1 0 0 0,0 1 1 0 0,0 0-1 0 0,-1-1 0 0 0,1 1 0 0 0,-1 1 0 0 0,-5 8 109 0 0,-1-1-1 0 0,0 0 1 0 0,0 0-1 0 0,-1 0 1 0 0,0-1-1 0 0,-15 12 1 0 0,18-16-78 0 0,-8 7 68 0 0,8-7-90 0 0,0 0 0 0 0,0 0 0 0 0,1 0 0 0 0,-1 0 0 0 0,1 1 0 0 0,0 0 0 0 0,0 0 0 0 0,1 0 0 0 0,0 0 0 0 0,-4 7 0 0 0,5-1-16 0 0,2-10-11 0 0,0 0 0 0 0,0-1 0 0 0,0 1 0 0 0,1 0 0 0 0,-1 0 0 0 0,0 0 0 0 0,0 0 0 0 0,1 0 0 0 0,-1 0 0 0 0,1 0 0 0 0,-1-1 0 0 0,1 1 0 0 0,0 1 0 0 0,12 8 0 0 0,2-4 0 0 0,-8-4 5 0 0,0-1-1 0 0,0 0 1 0 0,0 0-1 0 0,0-1 1 0 0,0 0 0 0 0,13-1-1 0 0,-2-2 12 0 0,26-7 0 0 0,-41 10-41 0 0,-1-1 1 0 0,0 1-1 0 0,1-1 0 0 0,-1 1 1 0 0,0-1-1 0 0,1 0 0 0 0,-1 0 1 0 0,0 0-1 0 0,0-1 0 0 0,3-1 1 0 0,0-1-296 0 0,-4 3-330 0 0,0-1-22 0 0,0 1 404 0 0,-1 1 163 0 0,0-1-1 0 0,1 1 1 0 0,-1 0 0 0 0,0-1 0 0 0,1 1 0 0 0,-1-1 0 0 0,0 1 0 0 0,0-1-1 0 0,0 1 1 0 0,0-1 0 0 0,1 1 0 0 0,-1-1 0 0 0,0 1 0 0 0,0-1 0 0 0,0 1-1 0 0,0-1 1 0 0,0 1 0 0 0,0-1 0 0 0,0 1 0 0 0,0-1 0 0 0,-2-11-1842 0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5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76 11975 0 0,'0'0'267'0'0,"0"0"42"0"0,0 0 17 0 0,0 0-28 0 0,-1-1-196 0 0,-4-2 47 0 0,3 2 571 0 0,2 1 249 0 0,-3-9 1234 0 0,3 8-2169 0 0,0 0 0 0 0,0 0 1 0 0,1 0-1 0 0,-1 0 0 0 0,0 0 0 0 0,0 0 0 0 0,1 0 1 0 0,-1 0-1 0 0,0 0 0 0 0,1 0 0 0 0,-1 0 0 0 0,1 0 1 0 0,0 0-1 0 0,-1 0 0 0 0,1 0 0 0 0,0 1 0 0 0,-1-1 1 0 0,1 0-1 0 0,0 0 0 0 0,0 1 0 0 0,-1-1 1 0 0,1 1-1 0 0,0-1 0 0 0,0 1 0 0 0,1-1 0 0 0,0-1 64 0 0,1-1 77 0 0,1 1 57 0 0,8-6 463 0 0,-1 2-679 0 0,2 2-16 0 0,7-3-3 0 0,-17 6 5 0 0,13 0 71 0 0,-12 0 228 0 0,0 1-48 0 0,21 3 1169 0 0,-18-3-1091 0 0,-7 0-589 0 0,1 0 1 0 0,0 0 0 0 0,-1 0 0 0 0,1 0-1 0 0,0-1 1 0 0,-1 1 0 0 0,1 0 0 0 0,0 0-1 0 0,-1-1 1 0 0,1 1 0 0 0,-1 0 0 0 0,1-1-1 0 0,-1 1 1 0 0,1-1 0 0 0,-1 1 0 0 0,1 0-1 0 0,-1-1 1 0 0,1 0 0 0 0,0 0-5882 0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5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13823 0 0,'0'0'315'0'0,"0"0"45"0"0,0 0 21 0 0,0 0-49 0 0,0 0-149 0 0,2-2 194 0 0,0 0-136 0 0,0-1-1 0 0,1 1 1 0 0,0-1 0 0 0,-1 1-1 0 0,1 0 1 0 0,0 0-1 0 0,0 0 1 0 0,0 0 0 0 0,3-1-1 0 0,45-14 992 0 0,-49 17-1218 0 0,35-10-14 0 0,2 6 0 0 0,-25 2 0 0 0,-1 0-201 0 0,2 2-3800 0 0,-15 0 2467 0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5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290 112 10135 0 0,'0'0'464'0'0,"1"-2"-9"0"0,0-2-328 0 0,1-20 63 0 0,-2 10 1513 0 0,0 11-1306 0 0,1 0-1 0 0,-1 0 0 0 0,0 0 0 0 0,-1-1 0 0 0,1 1 0 0 0,0 0 0 0 0,-2-5 0 0 0,1 7-186 0 0,1-1-1 0 0,-1 1 1 0 0,0-1-1 0 0,0 1 1 0 0,0-1-1 0 0,0 1 1 0 0,0 0-1 0 0,0-1 0 0 0,0 1 1 0 0,0 0-1 0 0,0 0 1 0 0,-1 0-1 0 0,1 0 1 0 0,0 0-1 0 0,-1 0 1 0 0,1 0-1 0 0,-1 1 1 0 0,-2-2-1 0 0,-6-1 345 0 0,0 0 0 0 0,0 0 0 0 0,-1 1 0 0 0,1 0 0 0 0,-18 0 0 0 0,19 2-556 0 0,0 1 1 0 0,0 0-1 0 0,0 0 1 0 0,0 1-1 0 0,0 0 1 0 0,0 0-1 0 0,0 1 0 0 0,0 0 1 0 0,1 1-1 0 0,0 0 1 0 0,-1 0-1 0 0,2 1 1 0 0,-1 0-1 0 0,0 0 1 0 0,1 1-1 0 0,0 0 1 0 0,-11 13-1 0 0,-4 5 2 0 0,17-16 0 0 0,5 6 0 0 0,0-10 0 0 0,1 0 0 0 0,0 1 0 0 0,0-1 0 0 0,2 7 0 0 0,6 7 0 0 0,-4-14 0 0 0,-1-1 0 0 0,31 30 0 0 0,21 23 0 0 0,-50-49 0 0 0,0 1 0 0 0,-1 0 0 0 0,0 0 0 0 0,0 0 0 0 0,-1 1 0 0 0,5 11 0 0 0,-5-6 0 0 0,0 0 0 0 0,-1 0 0 0 0,-1 0 0 0 0,-1 1 0 0 0,0-1 0 0 0,0 0 0 0 0,-1 1 0 0 0,-1-1 0 0 0,-5 24 0 0 0,0-6 0 0 0,-3 0 0 0 0,0-1 0 0 0,-15 34 0 0 0,7-29 0 0 0,-25 39 0 0 0,-1 3 0 0 0,35-65 0 0 0,9-13 0 0 0,-1 0 0 0 0,0 0 0 0 0,0 0 0 0 0,1 0 0 0 0,-1 0 0 0 0,0 0 0 0 0,0 0 0 0 0,1-1 0 0 0,-1 1 0 0 0,0 0 0 0 0,1 0 0 0 0,-1 0 0 0 0,0 0 0 0 0,0 0 0 0 0,1 0 0 0 0,-1 0 0 0 0,0 1 0 0 0,0-1 0 0 0,1 0 0 0 0,-1 0 0 0 0,0 0 0 0 0,0 0 0 0 0,1 0 0 0 0,-1 0 0 0 0,0 0 0 0 0,0 1 0 0 0,1-1 0 0 0,-1 0 0 0 0,0 0 0 0 0,0 0 0 0 0,0 0 0 0 0,1 1 0 0 0,-1-1 0 0 0,0 0 0 0 0,0 0 0 0 0,0 1 0 0 0,0-1 0 0 0,0 0 0 0 0,1 0 0 0 0,-1 1 0 0 0,0-1 0 0 0,0 0 0 0 0,0 0 0 0 0,0 1 0 0 0,0-1 0 0 0,0 0 0 0 0,0 0 0 0 0,0 1 0 0 0,0-1 0 0 0,0 0 0 0 0,0 0 0 0 0,0 1 0 0 0,0-1 0 0 0,0 0 0 0 0,0 0 0 0 0,0 1 0 0 0,-1-1 0 0 0,1 0 0 0 0,0 0 0 0 0,0 1 0 0 0,0-1 0 0 0,0 0 0 0 0,0 0 0 0 0,-1 1 0 0 0,1-1 0 0 0,0 0 0 0 0,3 0 0 0 0,0 0 0 0 0,0 0 0 0 0,0 0 0 0 0,1-1 0 0 0,-1 1 0 0 0,0-1 0 0 0,0 0 0 0 0,0 0 0 0 0,4-2 0 0 0,2 0 0 0 0,43-16 0 0 0,-41 16 0 0 0,1 1 0 0 0,-2 1-201 0 0,-8 0-850 0 0,-2 1-385 0 0,0 0-1136 0 0,0 0-4248 0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5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11975 0 0,'0'0'267'0'0,"0"0"42"0"0,0 0 17 0 0,0 0-28 0 0,0 0-58 0 0,0 0 491 0 0,0 0 238 0 0,0 0 45 0 0,0 0-61 0 0,0 0-288 0 0,0 0-121 0 0,0 0-28 0 0,0 0-4 0 0,1-1 0 0 0,0 0-442 0 0,-1 1 0 0 0,1-1 0 0 0,-1 1 0 0 0,1-1 0 0 0,0 1 0 0 0,-1 0 0 0 0,1-1 0 0 0,0 1 0 0 0,-1 0 0 0 0,1-1 0 0 0,0 1 0 0 0,-1 0 0 0 0,1 0 0 0 0,0 0 0 0 0,-1 0 0 0 0,1 0 0 0 0,0 0 0 0 0,0 0 0 0 0,-1 0 0 0 0,1 0 0 0 0,0 0 0 0 0,-1 0 0 0 0,3 0 0 0 0,-1 1 80 0 0,0 0 1 0 0,0 0-1 0 0,0 0 0 0 0,0 0 0 0 0,0 1 1 0 0,0-1-1 0 0,3 3 0 0 0,1 2 11 0 0,-1 0 1 0 0,1 0-1 0 0,-1 0 0 0 0,4 8 0 0 0,74 124 1279 0 0,-52-83-888 0 0,-21-34-496 0 0,-7-17-56 0 0,4 17 0 0 0,7 33 0 0 0,-11-40 0 0 0,1-2 0 0 0,0 1 0 0 0,1 0 0 0 0,-3-3-133 0 0,-1-8-563 0 0,-1-2-258 0 0,-8-7-6437 0 0,-1-5 309 0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5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58 13823 0 0,'0'0'315'0'0,"0"-2"45"0"0,-1 0-34 0 0,5-13 184 0 0,-4 13-509 0 0,7-16 435 0 0,-6 16 51 0 0,0 0 22 0 0,7-10 996 0 0,-6 10 678 0 0,-6 11-751 0 0,-9 13-617 0 0,-23 32 0 0 0,20-32-814 0 0,-21 39 0 0 0,-13 45-1 0 0,41-84 0 0 0,1 0 0 0 0,-9 46 0 0 0,16-56 0 0 0,3-2-133 0 0,-2-8-563 0 0,3-4-257 0 0,7-7-1286 0 0,-1-1-4924 0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5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15663 0 0,'0'0'356'0'0,"2"-2"50"0"0,0-1-68 0 0,6-3 229 0 0,3-1-514 0 0,6-7 1047 0 0,-14 12-803 0 0,-1 0-1 0 0,1 0 0 0 0,0 0 1 0 0,0 0-1 0 0,0 0 1 0 0,0 0-1 0 0,0 1 0 0 0,0-1 1 0 0,6-1-1 0 0,5-1-373 0 0,-8 2 204 0 0,0 0-1 0 0,1 0 0 0 0,-1 0 1 0 0,1 1-1 0 0,-1 0 1 0 0,1 1-1 0 0,-1-1 0 0 0,1 1 1 0 0,-1 0-1 0 0,1 1 1 0 0,0-1-1 0 0,-1 1 0 0 0,1 1 1 0 0,-1-1-1 0 0,0 1 1 0 0,8 3-1 0 0,3 5 76 0 0,-12-9 527 0 0,-4 11 223 0 0,-1-8-803 0 0,0-2-148 0 0,0 0 1 0 0,0-1-1 0 0,-1 1 0 0 0,1-1 0 0 0,0 1 0 0 0,-1 0 1 0 0,1-1-1 0 0,-1 1 0 0 0,0-1 0 0 0,0 1 1 0 0,1-1-1 0 0,-1 0 0 0 0,0 1 0 0 0,-2 1 1 0 0,-1 2-5 0 0,-12 16 3 0 0,-22 26 0 0 0,0-3 0 0 0,34-38 0 0 0,1-1 0 0 0,0 1 0 0 0,-4 9 0 0 0,5-10 0 0 0,-2 5 0 0 0,6 2 0 0 0,-1-10 0 0 0,0-1 0 0 0,0 1 0 0 0,1 0 0 0 0,-1-1 0 0 0,0 1 0 0 0,1-1 0 0 0,0 1 0 0 0,-1-1 0 0 0,1 0 0 0 0,0 0 0 0 0,-1 0 0 0 0,4 2 0 0 0,8 0 0 0 0,-10-3 0 0 0,1 1 0 0 0,0-1 0 0 0,0 0 0 0 0,-1 0 0 0 0,1-1 0 0 0,0 1 0 0 0,5-2 0 0 0,1 0 0 0 0,1 1-2063 0 0,-1 0 0 0 0,1 0-1 0 0,17-5 1 0 0,-24 4 1142 0 0,-2 2-6161 0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8:5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 11975 0 0,'0'0'267'0'0,"0"0"42"0"0,0 0 17 0 0,0 0-28 0 0,-2-1-196 0 0,-4-1-21 0 0,5 2 88 0 0,0 0 0 0 0,0 0 0 0 0,-1 0 1 0 0,1 0-1 0 0,0 0 0 0 0,0 0 0 0 0,0 0 0 0 0,0 1 0 0 0,0-1 1 0 0,0 0-1 0 0,0 1 0 0 0,0-1 0 0 0,0 1 0 0 0,0-1 1 0 0,0 1-1 0 0,0-1 0 0 0,0 1 0 0 0,0 0 0 0 0,0-1 0 0 0,-1 2 1 0 0,1 0 71 0 0,-1-1 1 0 0,1 0 0 0 0,-1 1-1 0 0,1-1 1 0 0,0 1 0 0 0,-1 0-1 0 0,1-1 1 0 0,0 1 0 0 0,-1 3-1 0 0,0 3 271 0 0,2-6 0 0 0,-1 0 0 0 0,1 0-385 0 0,0-2-103 0 0,-1 1 1 0 0,1-1-1 0 0,0 1 1 0 0,0-1-1 0 0,0 1 1 0 0,0-1-1 0 0,0 1 1 0 0,0 0-1 0 0,0-1 1 0 0,0 1-1 0 0,0-1 1 0 0,0 1-1 0 0,0-1 1 0 0,0 1-1 0 0,0-1 1 0 0,0 1-1 0 0,0 0 1 0 0,1 0-1 0 0,3 9-8 0 0,4-2-16 0 0,-4-6-5 0 0,0 0 1 0 0,0-1-1 0 0,0 1 0 0 0,0-1 0 0 0,1 0 0 0 0,-1 0 0 0 0,0 0 1 0 0,7 0-1 0 0,39-1 438 0 0,-3 1 992 0 0,-45-1-1627 0 0,12 5-920 0 0,-13-5 1254 0 0,-1 0-75 0 0,1 0 1 0 0,0 0-1 0 0,-1 0 0 0 0,1 0 0 0 0,-1 0 1 0 0,1 0-1 0 0,-1 0 0 0 0,1 0 0 0 0,-1 0 1 0 0,1 1-1 0 0,-1-1 0 0 0,1 0 0 0 0,-1 0 1 0 0,1 1-1 0 0,-1-1 0 0 0,1 0 1 0 0,-1 0-1 0 0,0 1 0 0 0,1-1 0 0 0,-1 0 1 0 0,1 2-1 0 0,1-1-48 0 0,-1 1 1 0 0,1 0 0 0 0,-1 0-1 0 0,0 0 1 0 0,0 0-1 0 0,0 0 1 0 0,0 0-1 0 0,0 1 1 0 0,0-1 0 0 0,-1 0-1 0 0,1 0 1 0 0,-1 1-1 0 0,1-1 1 0 0,-1 0-1 0 0,0 5 1 0 0,0 0 2 0 0,0 5 135 0 0,-1 1-1 0 0,0-1 0 0 0,-1 0 1 0 0,0 1-1 0 0,-7 20 1 0 0,3-8 414 0 0,-49 196 47 0 0,43-167-608 0 0,3 0 0 0 0,3 0 0 0 0,0 92 0 0 0,10-10 0 0 0,-4-125 0 0 0,0 2 0 0 0,-2-4 0 0 0,-7-13 0 0 0,-1-1 0 0 0,1-1 0 0 0,-3 2 0 0 0,1 3 0 0 0,-2 4 0 0 0,1-1 0 0 0,9-2-289 0 0,0 1 0 0 0,0 0 0 0 0,1-1 0 0 0,-1 1 0 0 0,1 0-1 0 0,-1 0 1 0 0,1 0 0 0 0,-1 1 0 0 0,-3 2 0 0 0,1-2-1022 0 0,3-1-223 0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0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8287 0 0,'0'0'382'0'0,"0"0"-8"0"0,0 0-102 0 0,0 0 463 0 0,0 0 234 0 0,0 0 45 0 0,0 0 8 0 0,0 0 2 0 0,0 0 0 0 0,0 0 0 0 0,0 0-69 0 0,0 0-290 0 0,0 0-121 0 0,0 0-28 0 0,1-2-4 0 0,2 0-192 0 0,8-7 2509 0 0,-7 8-2679 0 0,-1 0 0 0 0,0 0 0 0 0,1 0 1 0 0,-1 1-1 0 0,1-1 0 0 0,6 1 0 0 0,16 2 417 0 0,-15-2-197 0 0,0 1 1 0 0,1-2-1 0 0,13-1 0 0 0,-21 2-370 0 0,19-4 0 0 0,-10 0 0 0 0,0-1 0 0 0,0 0 0 0 0,-2-1 0 0 0,-2-1 0 0 0,-1 0-64 0 0,-6 6-273 0 0,-2 1-138 0 0,0 0-1034 0 0,0 0-4210 0 0,0 0-1801 0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0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0 619 11975 0 0,'0'0'267'0'0,"0"0"42"0"0,0 0 17 0 0,0 0-28 0 0,1-2-58 0 0,20-65 5003 0 0,21-34-4383 0 0,-31 77-512 0 0,4-15 411 0 0,10-41 0 0 0,-6 17-672 0 0,40-122 1796 0 0,-57 178-1782 0 0,0 0 0 0 0,0-1 1 0 0,-1 1-1 0 0,0-1 0 0 0,-1-11 1 0 0,0 18 386 0 0,0 1 21 0 0,0 0-66 0 0,-6 12-278 0 0,0 3-165 0 0,1 0 0 0 0,0 1 0 0 0,1-1 0 0 0,0 1 0 0 0,1 0 0 0 0,1 0 0 0 0,1-1 0 0 0,0 19 0 0 0,2-20 0 0 0,1 0 0 0 0,3-2 0 0 0,2-2 0 0 0,3-5 0 0 0,-5-3 0 0 0,-2-2 0 0 0,0 1 0 0 0,1-1 0 0 0,-1 0 0 0 0,1 0 0 0 0,-1 0 0 0 0,0 0 0 0 0,1 0 0 0 0,5-2 0 0 0,-6 1 0 0 0,0 1 0 0 0,0-1 0 0 0,0 0 0 0 0,-1 0 0 0 0,1 0 0 0 0,0-1 0 0 0,-1 1 0 0 0,1 0 0 0 0,-1-1 0 0 0,4-3 0 0 0,23-22 0 0 0,-19 17 0 0 0,-3 2 0 0 0,-1 0 0 0 0,0-1 0 0 0,9-14 0 0 0,0-1 0 0 0,-11 16-6 0 0,1 1 0 0 0,4-13 0 0 0,-3 8 36 0 0,-1 0 0 0 0,12-16 0 0 0,-16 26 341 0 0,-1 2 117 0 0,0 0 21 0 0,0 0-66 0 0,-4 15-278 0 0,-2 9-165 0 0,1 0 0 0 0,1 0 0 0 0,0 45 0 0 0,4-56 0 0 0,5 1 0 0 0,-4-12 0 0 0,0 0 0 0 0,0 0 0 0 0,1 0 0 0 0,-1 0 0 0 0,1 0 0 0 0,-1 0 0 0 0,1 0 0 0 0,0-1 0 0 0,3 4 0 0 0,6 1 0 0 0,-6-6-115 0 0,1 1-1 0 0,-1 0 0 0 0,0-1 1 0 0,0 0-1 0 0,0 0 1 0 0,0-1-1 0 0,0 1 1 0 0,0-1-1 0 0,0 0 1 0 0,0 0-1 0 0,0-1 1 0 0,0 1-1 0 0,0-1 1 0 0,-1 0-1 0 0,1-1 1 0 0,7-4-1 0 0,-11 6-308 0 0,1-1 0 0 0,0 0 0 0 0,-1 1 0 0 0,0-1-1 0 0,1 0 1 0 0,-1 1 0 0 0,0-1 0 0 0,0 0 0 0 0,1-3 0 0 0,1-3-7427 0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0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 17503 0 0,'0'0'803'0'0,"-1"-2"-18"0"0,-4-4-358 0 0,3 5 341 0 0,1-2 621 0 0,-1-1-1028 0 0,3 3 3153 0 0,1 2-3501 0 0,19 0 63 0 0,30-1 243 0 0,121 3 1338 0 0,-138-2-1657 0 0,-19 2 0 0 0,-3 2 0 0 0,-1 2 72 0 0,-11-6-31 0 0,1 1 0 0 0,0-1 0 0 0,0 0 0 0 0,-1 1-1 0 0,1-1 1 0 0,-1 0 0 0 0,1 1 0 0 0,-1-1 0 0 0,1 1 0 0 0,-1-1 0 0 0,0 1 0 0 0,0-1 0 0 0,0 0-1 0 0,0 1 1 0 0,0-1 0 0 0,0 1 0 0 0,0-1 0 0 0,0 1 0 0 0,-1 2 0 0 0,-13 29 995 0 0,9-22-914 0 0,-5 7-122 0 0,0 0 0 0 0,-1-1 0 0 0,-27 31 0 0 0,25-32 0 0 0,-15 16 0 0 0,17-22 0 0 0,2 1 0 0 0,0 0 0 0 0,0 0 0 0 0,-12 22 0 0 0,17-22 0 0 0,4 2 0 0 0,1-13 0 0 0,-1 1 0 0 0,0 0 0 0 0,1-1 0 0 0,-1 1 0 0 0,1-1 0 0 0,-1 1 0 0 0,1-1 0 0 0,-1 1 0 0 0,1-1 0 0 0,-1 1 0 0 0,1-1 0 0 0,0 1 0 0 0,-1-1 0 0 0,2 1 0 0 0,3 1 0 0 0,0-1 0 0 0,0 1 0 0 0,0-1 0 0 0,0 0 0 0 0,1 0 0 0 0,-1 0 0 0 0,0-1 0 0 0,10-1 0 0 0,45-6 0 0 0,-38 3 0 0 0,147-30 0 0 0,-154 32 0 0 0,-13 3 0 0 0,-1-1 0 0 0,0 1 0 0 0,0 0 0 0 0,0 0 0 0 0,1 0 0 0 0,-1 0 0 0 0,0 0 0 0 0,0 0 0 0 0,-1 0 0 0 0,1 0 0 0 0,0 1 0 0 0,0-1 0 0 0,0 0 0 0 0,-1 0 0 0 0,2 3 0 0 0,0 7 0 0 0,-7-1 0 0 0,4-9-191 0 0,1 0-455 0 0,-1 0 1 0 0,0 1-1 0 0,1-1 1 0 0,-1 0-1 0 0,0 0 1 0 0,0 0-1 0 0,0 0 1 0 0,0 0 0 0 0,1 0-1 0 0,-1-1 1 0 0,-1 1-1 0 0,1 0 1 0 0,-1 0-1 0 0,2-1-8142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2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98 236 10135 0 0,'76'-111'2383'0'0,"-31"28"3381"0"0,-38 69-5298 0 0,-5 10 238 0 0,0 0 1 0 0,0 0 0 0 0,0 0-1 0 0,1-6 1 0 0,-2 9 250 0 0,-1 1-290 0 0,0 0-121 0 0,0 0-28 0 0,-8 4 83 0 0,4 0-597 0 0,0 0 0 0 0,1 0-1 0 0,0 0 1 0 0,0 1 0 0 0,0 0 0 0 0,0 0 0 0 0,1-1 0 0 0,0 2 0 0 0,-2 4 0 0 0,-2 4-4 0 0,-48 123 2 0 0,27-65 0 0 0,-73 227 0 0 0,97-288 0 0 0,1-6 0 0 0,0 0 0 0 0,1 0 0 0 0,0 0 0 0 0,0 0 0 0 0,0 0 0 0 0,1 7 0 0 0,0-12 1 0 0,0 0 0 0 0,0 0 0 0 0,0 1 0 0 0,0-1 0 0 0,0 0 0 0 0,0 0 1 0 0,0 1-1 0 0,0-1 0 0 0,0 0 0 0 0,0 0 0 0 0,0 0 0 0 0,0 1 0 0 0,0-1 0 0 0,0 0 0 0 0,0 0 0 0 0,0 0 0 0 0,0 1 0 0 0,0-1 0 0 0,1 0 0 0 0,-1 0 0 0 0,0 0 0 0 0,0 0 0 0 0,0 1 1 0 0,0-1-1 0 0,0 0 0 0 0,1 0 0 0 0,-1 0 0 0 0,0 0 0 0 0,0 0 0 0 0,0 1 0 0 0,1-1 0 0 0,-1 0 0 0 0,0 0 0 0 0,0 0 0 0 0,0 0 0 0 0,1 0 0 0 0,-1 0 0 0 0,0 0 0 0 0,0 0 0 0 0,1 0 1 0 0,-1 0-1 0 0,0 0 0 0 0,0 0 0 0 0,0 0 0 0 0,1 0 0 0 0,-1 0 0 0 0,0 0 0 0 0,0 0 0 0 0,0 0 0 0 0,1 0 0 0 0,-1-1 0 0 0,0 1 0 0 0,0 0 0 0 0,0 0 0 0 0,1 0 0 0 0,-1 0 0 0 0,0 0 1 0 0,0 0-1 0 0,0-1 0 0 0,0 1 0 0 0,1 0 0 0 0,-1 0 0 0 0,0 0 0 0 0,0 0 0 0 0,0-1 0 0 0,0 1 0 0 0,0 0 0 0 0,13-11 307 0 0,-1 0-1 0 0,0-1 0 0 0,-1-1 1 0 0,11-15-1 0 0,9-9 132 0 0,33-39 306 0 0,32-34 558 0 0,39-27-1303 0 0,-135 136 0 0 0,0 1 0 0 0,0 0 0 0 0,0 0 0 0 0,0 0 0 0 0,1 0 0 0 0,-1-1 0 0 0,0 1 0 0 0,0 0 0 0 0,0 0 0 0 0,0 0 0 0 0,0 0 0 0 0,0 0 0 0 0,1 0 0 0 0,-1-1 0 0 0,0 1 0 0 0,0 0 0 0 0,0 0 0 0 0,0 0 0 0 0,1 0 0 0 0,-1 0 0 0 0,0 0 0 0 0,0 0 0 0 0,0 0 0 0 0,0 0 0 0 0,1 0 0 0 0,-1 0 0 0 0,0 0 0 0 0,0 0 0 0 0,0 0 0 0 0,1 0 0 0 0,-1 0 0 0 0,0 0 0 0 0,0 0 0 0 0,0 0 0 0 0,0 0 0 0 0,1 0 0 0 0,-1 0 0 0 0,0 0 0 0 0,0 0 0 0 0,0 1 0 0 0,0-1 0 0 0,1 0 0 0 0,-1 0 0 0 0,0 0 0 0 0,0 0 0 0 0,0 0 0 0 0,0 0 0 0 0,0 1 0 0 0,0-1 0 0 0,0 0 0 0 0,1 0 0 0 0,-1 0 0 0 0,0 0 0 0 0,0 1 0 0 0,0-1 0 0 0,0 0 0 0 0,2 12 0 0 0,-2-10 0 0 0,1 2 0 0 0,-1 0 0 0 0,0 0 0 0 0,0 0 0 0 0,-1 0 0 0 0,1 1 0 0 0,-1-1 0 0 0,0 0 0 0 0,0 0 0 0 0,-1-1 0 0 0,1 1 0 0 0,-1 0 0 0 0,1 0 0 0 0,-1-1 0 0 0,-1 1 0 0 0,1-1 0 0 0,0 1 0 0 0,-5 4 0 0 0,-5 7 0 0 0,-2-1 0 0 0,-18 16 0 0 0,-79 57 0 0 0,81-64 0 0 0,95-75-1107 0 0,-64 51 1607 0 0,1 1-58 0 0,-2 0-438 0 0,1 0 1 0 0,-1 0 0 0 0,1-1-1 0 0,-1 1 1 0 0,1 0 0 0 0,-1 0-1 0 0,1 0 1 0 0,-1 0-1 0 0,1 0 1 0 0,-1 0 0 0 0,1 0-1 0 0,-1 0 1 0 0,1 0 0 0 0,-1 0-1 0 0,1 0 1 0 0,-1 0 0 0 0,0 1-1 0 0,1-1 1 0 0,-1 0 0 0 0,1 0-1 0 0,-1 0 1 0 0,1 1-1 0 0,-1-1 1 0 0,0 0 0 0 0,1 0-1 0 0,-1 1 1 0 0,1-1 0 0 0,-1 0-1 0 0,0 1 1 0 0,1-1 0 0 0,-1 1-1 0 0,0-1 1 0 0,0 0-1 0 0,1 1 1 0 0,-1 0 0 0 0,1 0-7 0 0,1 2-41 0 0,0 0-1 0 0,0 0 1 0 0,-1 1-1 0 0,1-1 1 0 0,-1 0 0 0 0,1 1-1 0 0,-1-1 1 0 0,0 1-1 0 0,0-1 1 0 0,0 6-1 0 0,2 39-775 0 0,-1-5 559 0 0,-1-37 357 0 0,0 0 1 0 0,0 0-1 0 0,1-1 0 0 0,-1 1 1 0 0,2-1-1 0 0,-1 1 1 0 0,0-1-1 0 0,7 9 0 0 0,-8-12-75 0 0,0-1 0 0 0,0 1 0 0 0,0-1 0 0 0,1 0 0 0 0,-1 1 0 0 0,1-1 0 0 0,-1 0 0 0 0,1 0 0 0 0,0 0 0 0 0,-1 0 0 0 0,1 0 0 0 0,0-1 0 0 0,0 1 0 0 0,-1 0 0 0 0,1-1 0 0 0,0 1 0 0 0,0-1 0 0 0,0 0 0 0 0,0 1 0 0 0,0-1-1 0 0,0 0 1 0 0,-1 0 0 0 0,1 0 0 0 0,0-1 0 0 0,0 1 0 0 0,0 0 0 0 0,0-1 0 0 0,0 1 0 0 0,0-1 0 0 0,1 0 0 0 0,20-8-22 0 0,-1 2 0 0 0,0-2 0 0 0,26-14 0 0 0,-26 10 0 0 0,3 0 0 0 0,-1-2 0 0 0,-1-1 0 0 0,23-19 0 0 0,-20 12 0 0 0,-5 5 0 0 0,21-24 0 0 0,-37 36 0 0 0,0 0 0 0 0,0 0 0 0 0,-1 0 0 0 0,0-1 0 0 0,0 0 0 0 0,0 0 0 0 0,-1 0 0 0 0,4-14 0 0 0,-7 21 0 0 0,0 0 0 0 0,1-1 0 0 0,-1 1 0 0 0,0 0 0 0 0,0 0 0 0 0,0 0 0 0 0,0-1 0 0 0,0 1 0 0 0,0 0 0 0 0,0 0 0 0 0,0-1 0 0 0,0 1 0 0 0,0 0 0 0 0,0 0 0 0 0,0-1 0 0 0,0 1 0 0 0,0 0 0 0 0,0 0 0 0 0,0-1 0 0 0,0 1 0 0 0,0 0 0 0 0,-1 0 0 0 0,1-1 0 0 0,0 1 0 0 0,0 0 0 0 0,0 0 0 0 0,0 0 0 0 0,0-1 0 0 0,-1 1 0 0 0,1 0 0 0 0,0 0 0 0 0,0 0 0 0 0,0 0 0 0 0,0-1 0 0 0,-1 1 0 0 0,1 0 0 0 0,0 0 0 0 0,0 0 0 0 0,-1 0 0 0 0,1 0 0 0 0,0 0 0 0 0,0 0 0 0 0,-1 0 0 0 0,1-1 0 0 0,0 1 0 0 0,0 0 0 0 0,0 0 0 0 0,-1 0 0 0 0,1 0 0 0 0,0 0 0 0 0,0 0 0 0 0,-1 1 0 0 0,1-1 0 0 0,0 0 0 0 0,0 0 0 0 0,-1 0 0 0 0,-9 3 0 0 0,6 0 0 0 0,0-1 0 0 0,0 0 0 0 0,0 1 0 0 0,1 0 0 0 0,-1 0 0 0 0,1 0 0 0 0,-1 1 0 0 0,1-1 0 0 0,-2 4 0 0 0,-25 38 0 0 0,28-42 0 0 0,-2 3 0 0 0,-5 9 0 0 0,0 1 0 0 0,-13 32 0 0 0,20-44 0 0 0,1 0 0 0 0,0-1 0 0 0,0 1 0 0 0,0 0 0 0 0,0 0 0 0 0,0 0 0 0 0,1 0 0 0 0,0 0 0 0 0,0 0 0 0 0,0 0 0 0 0,0 0 0 0 0,1 0 0 0 0,-1 0 0 0 0,1 0 0 0 0,0-1 0 0 0,0 1 0 0 0,1 0 0 0 0,-1 0 0 0 0,4 6 0 0 0,-3-9-32 0 0,-1 1 0 0 0,1 0-1 0 0,-1-1 1 0 0,1 1 0 0 0,-1-1 0 0 0,1 1 0 0 0,0-1-1 0 0,0 0 1 0 0,0 1 0 0 0,0-1 0 0 0,0 0-1 0 0,0 0 1 0 0,0-1 0 0 0,4 2 0 0 0,-2-1-130 0 0,0 0 0 0 0,1-1-1 0 0,-1 1 1 0 0,1-1 0 0 0,0 0 0 0 0,7-1 0 0 0,1-2-305 0 0,-1 0 0 0 0,1 0 1 0 0,-1-1-1 0 0,15-7 0 0 0,52-27-5286 0 0,-50 24 3706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7831 0 0,'0'0'603'0'0,"0"0"-136"0"0,2 1 902 0 0,9 2 1548 0 0,-5-1-2014 0 0,-1 0-1 0 0,1 0 1 0 0,-1 0 0 0 0,1 0-1 0 0,-1 1 1 0 0,0 0 0 0 0,0 0-1 0 0,0 0 1 0 0,8 8 0 0 0,-2 0-336 0 0,-2 1 1 0 0,0 0 0 0 0,0 0-1 0 0,-1 1 1 0 0,8 17-1 0 0,27 72 1120 0 0,-39-93-1538 0 0,6 19 180 0 0,-1 1 1 0 0,-1 1-1 0 0,-2 0 0 0 0,-1 0 1 0 0,2 50-1 0 0,-7-66-248 0 0,-1-1 0 0 0,0 0 0 0 0,-1 0 0 0 0,-1 0 1 0 0,0 0-1 0 0,0 0 0 0 0,-2 0 0 0 0,1-1 0 0 0,-2 1 0 0 0,1-1 0 0 0,-2-1 0 0 0,0 1 0 0 0,0-1 1 0 0,-1 0-1 0 0,0-1 0 0 0,-1 0 0 0 0,-13 12 0 0 0,17-18-38 0 0,0 0-1 0 0,0-1 1 0 0,-1 0 0 0 0,1 0 0 0 0,-1 0-1 0 0,0-1 1 0 0,1 1 0 0 0,-1-2 0 0 0,-11 3-1 0 0,-19 0-2050 0 0,0-6-6497 0 0,21 1-453 0 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1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53 100 8287 0 0,'0'0'382'0'0,"0"0"-8"0"0,0-2-240 0 0,-1 0-112 0 0,1 0 1 0 0,-1 0-1 0 0,1 0 1 0 0,0-1-1 0 0,0 1 1 0 0,0 0-1 0 0,0 0 1 0 0,0 0-1 0 0,0 0 1 0 0,1-1-1 0 0,0-1 1 0 0,0 0 157 0 0,0 2 307 0 0,2-9 534 0 0,4-22 1027 0 0,-6 31-1536 0 0,13-14 2048 0 0,-13 15-2048 0 0,-1 1-69 0 0,0 0-222 0 0,0 0 166 0 0,0 0 101 0 0,0 0 21 0 0,0 0-66 0 0,2 1-294 0 0,17 14-131 0 0,5 0-20 0 0,-1-2 2 0 0,1 0 0 0 0,-17-10 0 0 0,-4-2 0 0 0,-1 0 0 0 0,0 0 0 0 0,0 0 0 0 0,0 0 0 0 0,0 1 0 0 0,0-1 0 0 0,0 1 0 0 0,0 0 0 0 0,0-1 0 0 0,0 1 0 0 0,2 4 0 0 0,1-1 0 0 0,-1 1 0 0 0,0 0 0 0 0,0 0 0 0 0,-1 0 0 0 0,0 0 0 0 0,4 10 0 0 0,-6-14 0 0 0,0 1 0 0 0,0 0 0 0 0,0-1 0 0 0,-1 1 0 0 0,1 0-1 0 0,-1-1 1 0 0,1 1 0 0 0,-1 0 0 0 0,0 0 0 0 0,0-1 0 0 0,0 1 0 0 0,0 0-1 0 0,-1 3 1 0 0,0 7 74 0 0,1 0 580 0 0,0 0-1 0 0,-2 20 0 0 0,-1-18-648 0 0,1-1 0 0 0,-7 18 0 0 0,4-16-4 0 0,5-13-1 0 0,-1 0 0 0 0,0 0 0 0 0,0 0 0 0 0,0 0 0 0 0,0-1 0 0 0,0 1 0 0 0,0 0 0 0 0,-4 4 0 0 0,1-1 0 0 0,-2 4 0 0 0,4-8 0 0 0,0 0 0 0 0,1 0 0 0 0,-1 0 0 0 0,0 0 0 0 0,-1 0 0 0 0,1 0 0 0 0,0-1 0 0 0,0 1 0 0 0,-1-1 0 0 0,1 1 0 0 0,-1-1 0 0 0,1 0 0 0 0,-1 0 0 0 0,0 0 0 0 0,1 0 0 0 0,-1-1 0 0 0,0 1 0 0 0,-4 0 0 0 0,7-1 0 0 0,-2 0 0 0 0,-1 0 0 0 0,0 0 0 0 0,0 0 0 0 0,0 0 0 0 0,0-1 0 0 0,1 1 0 0 0,-1-1 0 0 0,0 0 0 0 0,0 1 0 0 0,1-1 0 0 0,-1 0 0 0 0,0-1 0 0 0,1 1 0 0 0,0 0 0 0 0,-1-1 0 0 0,1 0 0 0 0,-3-2 0 0 0,-4-4 0 0 0,0-2 0 0 0,1 1 0 0 0,0-1 0 0 0,1 0 0 0 0,0-1 0 0 0,-7-14 0 0 0,-12-30 0 0 0,21 46 0 0 0,4 7 0 0 0,0 0 0 0 0,1 0 0 0 0,-1 0 0 0 0,0 0 0 0 0,1 0 0 0 0,-1 0 0 0 0,1 0 0 0 0,0 0 0 0 0,-1 0 0 0 0,1 0 0 0 0,0 0 0 0 0,0 0 0 0 0,1 0 0 0 0,-1 0 0 0 0,0 0 0 0 0,1 0 0 0 0,-1 0 0 0 0,1 0 0 0 0,1-3 0 0 0,2-7 0 0 0,-4 10 0 0 0,0 0 0 0 0,0 0 0 0 0,0 0 0 0 0,1 0 0 0 0,-1 1 0 0 0,1-1 0 0 0,-1 0 0 0 0,1 0 0 0 0,0 0 0 0 0,0 0 0 0 0,-1 1 0 0 0,1-1 0 0 0,1 0 0 0 0,0-1 0 0 0,4-4 0 0 0,-2-1 0 0 0,1 1 0 0 0,1-1 0 0 0,0 1 0 0 0,0 1 0 0 0,0-1 0 0 0,1 1 0 0 0,0 0 0 0 0,0 0 0 0 0,9-5 0 0 0,7-2 0 0 0,46-20 0 0 0,-49 26 0 0 0,-15 6 0 0 0,-5 1-4 0 0,0 0 0 0 0,0 0-1 0 0,1-1 1 0 0,-1 1 0 0 0,0 0 0 0 0,1 0-1 0 0,-1 0 1 0 0,0 0 0 0 0,1 0 0 0 0,-1 0-1 0 0,0 0 1 0 0,1-1 0 0 0,-1 1 0 0 0,0 0-1 0 0,1 0 1 0 0,-1 0 0 0 0,0 0-1 0 0,1 1 1 0 0,-1-1 0 0 0,0 0 0 0 0,1 0-1 0 0,-1 0 1 0 0,0 0 0 0 0,0 0 0 0 0,1 0-1 0 0,-1 0 1 0 0,0 1 0 0 0,1-1 0 0 0,-1 0-1 0 0,0 0 1 0 0,0 0 0 0 0,1 1 0 0 0,-1-1-1 0 0,0 0 1 0 0,0 0 0 0 0,1 1-1 0 0,-1-1 1 0 0,0 1 0 0 0,-3 7-706 0 0,-4 1-491 0 0,-1-1-3694 0 0,7-6-1349 0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1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41 145 13823 0 0,'-24'-8'1056'0'0,"20"7"-724"0"0,-2-5-220 0 0,1 0-29 0 0,4 5 282 0 0,2-1 122 0 0,3-4-352 0 0,0 1 0 0 0,0 0 0 0 0,0 0 0 0 0,1 1 1 0 0,0-1-1 0 0,0 1 0 0 0,0 0 0 0 0,1 1 0 0 0,-1-1 0 0 0,10-4 0 0 0,8-2 473 0 0,35-10-1 0 0,-31 11-159 0 0,-8 2-356 0 0,0 1 0 0 0,1 1-1 0 0,0 1 1 0 0,37-3 0 0 0,-56 7-27 0 0,0 1 1 0 0,0-1-1 0 0,-1 0 1 0 0,1 1-1 0 0,0-1 1 0 0,0 1-1 0 0,-1-1 0 0 0,1 1 1 0 0,0-1-1 0 0,-1 1 1 0 0,1-1-1 0 0,-1 1 1 0 0,1-1-1 0 0,-1 1 1 0 0,1 0-1 0 0,-1 0 1 0 0,1-1-1 0 0,-1 1 0 0 0,0 0 1 0 0,1-1-1 0 0,-1 1 1 0 0,0 1-1 0 0,6 17 35 0 0,-6-13 47 0 0,0-1 0 0 0,0 1 0 0 0,-1-1 0 0 0,0 1 0 0 0,0-1 0 0 0,0 0 0 0 0,0 1 0 0 0,-1-1 0 0 0,0 0 0 0 0,-5 9 0 0 0,-3 6 127 0 0,-18 22 0 0 0,21-31-391 0 0,3-5 117 0 0,-6 10 0 0 0,-15 30 0 0 0,22-35 0 0 0,3-10 0 0 0,0 0 0 0 0,1 0 0 0 0,-1 0 0 0 0,1 0 0 0 0,-1 0 0 0 0,1 0 0 0 0,-1 0 0 0 0,1 0 0 0 0,-1 0 0 0 0,1 0 0 0 0,0-1 0 0 0,-1 1 0 0 0,1 0 0 0 0,0 0 0 0 0,0-1 0 0 0,0 1 0 0 0,-1 0 0 0 0,1-1 0 0 0,0 1 0 0 0,0-1 0 0 0,0 1 0 0 0,0-1 0 0 0,0 0 0 0 0,0 1 0 0 0,0-1 0 0 0,0 0 0 0 0,0 0 0 0 0,2 1 0 0 0,4-1 0 0 0,-1 1 0 0 0,1-1 0 0 0,10-1 0 0 0,-8 0 0 0 0,8-1 37 0 0,-1-1-1 0 0,1 0 1 0 0,18-7-1 0 0,-23 6-390 0 0,1 1 0 0 0,-1 0 0 0 0,1 0-1 0 0,-1 2 1 0 0,1-1 0 0 0,0 1-1 0 0,13 2 1 0 0,-14 0-2218 0 0,-9-1-4248 0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1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13823 0 0,'0'0'315'0'0,"-2"1"45"0"0,-4 1 3704 0 0,16-2-2771 0 0,16-4-285 0 0,-14 2-843 0 0,0 0 0 0 0,1 1 0 0 0,13 1 0 0 0,-13 0-178 0 0,-1 0 0 0 0,0-1 0 0 0,16-3 0 0 0,-24 4 13 0 0,17-5 0 0 0,-9 0 0 0 0,1 1 0 0 0,-3 1-133 0 0,-8 3-563 0 0,-2 0-257 0 0,3 12-1149 0 0,-3-11 1875 0 0,0 1 1 0 0,0 0-1 0 0,0 0 0 0 0,0 0 0 0 0,-1-1 0 0 0,1 1 1 0 0,-1 0-1 0 0,1 0 0 0 0,-1 0 0 0 0,0-1 0 0 0,1 1 1 0 0,-1-1-1 0 0,0 1 0 0 0,0 0 0 0 0,0-1 0 0 0,-2 2 1 0 0,0 2-331 0 0,-8 12-979 0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1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2-196 0 0,1 0-18 0 0,-1-1 0 0 0,0 0 0 0 0,1 1 1 0 0,-1-1-1 0 0,1 1 0 0 0,0-1 0 0 0,-1 0 0 0 0,1 1 1 0 0,0-1-1 0 0,0 0 0 0 0,0 1 0 0 0,0-1 1 0 0,0 0-1 0 0,0 0 0 0 0,0 0 0 0 0,0 0 0 0 0,0 0 1 0 0,0 0-1 0 0,1 0 0 0 0,-1-1 0 0 0,0 1 0 0 0,1 0 1 0 0,-1-1-1 0 0,0 1 0 0 0,1-1 0 0 0,-1 1 1 0 0,1-1-1 0 0,1 0 0 0 0,2 2-60 0 0,0-1 302 0 0,1 0-1 0 0,-1 0 0 0 0,1-1 0 0 0,-1 0 1 0 0,1 0-1 0 0,7-1 0 0 0,6 1 982 0 0,6 0 821 0 0,-9 3-2455 0 0,-12 0 64 0 0,-3-1 40 0 0,1-1-730 0 0,0 1-58 0 0,4 9-12 0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2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52 2759 0 0,'0'0'107'0'0,"0"0"-19"0"0,1 0-11 0 0,4-1 78 0 0,-3 1 565 0 0,-2 0 249 0 0,0 0 45 0 0,0 0-61 0 0,0 0-288 0 0,0 0-121 0 0,0 0-28 0 0,0 0-72 0 0,1-1-289 0 0,5-1-66 0 0,-4 2 282 0 0,-2 0 117 0 0,0 0 21 0 0,-1-10 643 0 0,1 10-1110 0 0,0-1 0 0 0,-1 1 0 0 0,1-1 0 0 0,0 1-1 0 0,0-1 1 0 0,0 1 0 0 0,0-1 0 0 0,0 1-1 0 0,0-1 1 0 0,0 1 0 0 0,0-1 0 0 0,0 1-1 0 0,0-1 1 0 0,1 1 0 0 0,-1-1 0 0 0,0 1 0 0 0,0-1-1 0 0,0 1 1 0 0,0-1 0 0 0,1 1 0 0 0,-1 0-1 0 0,0-1 1 0 0,1 1 0 0 0,-1-1 0 0 0,0 1 0 0 0,1 0-1 0 0,-1-1 1 0 0,0 1 0 0 0,1 0 0 0 0,-1-1-1 0 0,1 1 1 0 0,-1 0 0 0 0,0 0 0 0 0,1-1 0 0 0,0 1-1 0 0,15-8 402 0 0,-14 8 45 0 0,-3 0-470 0 0,1 0-1 0 0,0 0 1 0 0,0 0 0 0 0,0 0 0 0 0,0 0 0 0 0,0 0-1 0 0,0 0 1 0 0,0 0 0 0 0,0-1 0 0 0,0 1-1 0 0,0 0 1 0 0,-1 0 0 0 0,1 0 0 0 0,0 0-1 0 0,0 0 1 0 0,0 0 0 0 0,0 0 0 0 0,0 0-1 0 0,0 0 1 0 0,0 0 0 0 0,0 0 0 0 0,0 0 0 0 0,0 0-1 0 0,0 0 1 0 0,0 0 0 0 0,0-1 0 0 0,0 1-1 0 0,0 0 1 0 0,-1 0 0 0 0,1 0 0 0 0,0 0-1 0 0,0 0 1 0 0,0 0 0 0 0,0 0 0 0 0,0 0-1 0 0,0 0 1 0 0,0 0 0 0 0,0-1 0 0 0,0 1-1 0 0,0 0 1 0 0,0 0 0 0 0,0 0 0 0 0,0 0 0 0 0,0 0-1 0 0,1 0 1 0 0,-1 0 0 0 0,0 0 0 0 0,0 0-1 0 0,0-1 1 0 0,0 1 0 0 0,0 0 0 0 0,0 0-1 0 0,0 0 1 0 0,0 0 0 0 0,0 0 0 0 0,0 0-1 0 0,0 0 1 0 0,0 0 0 0 0,0 0 0 0 0,0 0 0 0 0,1 0-1 0 0,18-7 71 0 0,-17 7 283 0 0,0-2 287 0 0,0 1 2321 0 0,-7 1-2819 0 0,1 1 1 0 0,-1 0-1 0 0,1 1 0 0 0,0-1 0 0 0,-1 1 0 0 0,1 0 1 0 0,0 0-1 0 0,0 0 0 0 0,0 0 0 0 0,0 1 0 0 0,0 0 0 0 0,-5 5 1 0 0,2-1 211 0 0,0 1 1 0 0,0 0 0 0 0,0 1 0 0 0,-7 13 0 0 0,12-19-347 0 0,1 1 0 0 0,-1-1 0 0 0,1 1 1 0 0,0-1-1 0 0,-1 7 0 0 0,0-1-18 0 0,-4 13-8 0 0,4-17 0 0 0,0 1 0 0 0,0-1 0 0 0,1 1 0 0 0,0-1 0 0 0,-1 11 0 0 0,2-12 0 0 0,-1 0 0 0 0,1 0 0 0 0,-1 1 0 0 0,-2 6 0 0 0,1-7 0 0 0,1 0 0 0 0,0 1 0 0 0,0-1 0 0 0,0 9 0 0 0,1-8 0 0 0,-1 0 0 0 0,1 0 0 0 0,-1 0 0 0 0,-2 5 0 0 0,2-5 0 0 0,-1 0 0 0 0,1 0 0 0 0,1 0 0 0 0,-1 6 0 0 0,-1 29 0 0 0,-9 53 0 0 0,3-36 0 0 0,2-28 114 0 0,5-26 22 0 0,0 1 0 0 0,0-1 0 0 0,0 1 0 0 0,1 0 0 0 0,-1-1 0 0 0,1 1 0 0 0,0 0 1 0 0,0 0-1 0 0,0-1 0 0 0,0 1 0 0 0,1 0 0 0 0,1 5 0 0 0,-1-6-121 0 0,-1 0 1 0 0,1 0 0 0 0,-1 0 0 0 0,1-1-1 0 0,-1 1 1 0 0,0 0 0 0 0,-1 0-1 0 0,1 0 1 0 0,-1 3 0 0 0,1-4-15 0 0,-1 1-1 0 0,1 0 1 0 0,0-1 0 0 0,0 1 0 0 0,0-1-1 0 0,0 1 1 0 0,0-1 0 0 0,1 1 0 0 0,-1 0-1 0 0,2 4 1 0 0,5 12-1 0 0,-4-7 0 0 0,-2-9 0 0 0,-2 7 0 0 0,0-2-201 0 0,0-7-850 0 0,-7-6-1899 0 0,-1-1 1416 0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2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24 8287 0 0,'0'0'382'0'0,"0"0"-8"0"0,2 0-240 0 0,6 0 19 0 0,-5 0 567 0 0,-3 0 249 0 0,0 0 45 0 0,0 0 8 0 0,0 0 2 0 0,0 0 0 0 0,1 0-20 0 0,14-10 1126 0 0,-4 4-762 0 0,10-2 2381 0 0,-6 24-3584 0 0,-14-14-165 0 0,-1-1 0 0 0,1 1 0 0 0,-1 0 0 0 0,0 0 0 0 0,0-1 0 0 0,0 1 0 0 0,0 0 0 0 0,0 0 0 0 0,0-1 0 0 0,0 1 0 0 0,-1 0 0 0 0,1 0 0 0 0,0-1 0 0 0,-1 1 0 0 0,0 0 0 0 0,-1 2 0 0 0,1-1 0 0 0,1-1 13 0 0,-1 1 11 0 0,-1-1 0 0 0,2 1 0 0 0,-1 0-1 0 0,0-1 1 0 0,1 1 0 0 0,-1 0 0 0 0,1 0 0 0 0,0-1 0 0 0,-1 1 0 0 0,1 0 0 0 0,1 0 0 0 0,-1 0-1 0 0,0-1 1 0 0,1 1 0 0 0,-1 0 0 0 0,1 0 0 0 0,2 3 0 0 0,-2-4 40 0 0,0 1 0 0 0,0 0 0 0 0,0-1 1 0 0,-1 1-1 0 0,1 0 0 0 0,-1 0 0 0 0,1 0 1 0 0,-1-1-1 0 0,0 1 0 0 0,0 0 0 0 0,0 0 0 0 0,0 0 1 0 0,-1 0-1 0 0,1-1 0 0 0,-1 1 0 0 0,1 0 0 0 0,-1 0 1 0 0,0-1-1 0 0,0 1 0 0 0,-1-1 0 0 0,1 1 0 0 0,0-1 1 0 0,-1 1-1 0 0,-2 3 0 0 0,1-4-64 0 0,1 1 0 0 0,0 0 0 0 0,1 0 0 0 0,-1 0 0 0 0,0 0 0 0 0,1 1 0 0 0,0-1 0 0 0,0 0 0 0 0,0 1 0 0 0,0-1 0 0 0,0 1 0 0 0,1-1 0 0 0,-1 1 0 0 0,1-1 0 0 0,0 1 0 0 0,0-1 0 0 0,1 1 0 0 0,0 5 0 0 0,-1-8 0 0 0,1 0 0 0 0,-1-1 0 0 0,0 1 0 0 0,0-1 0 0 0,0 1 0 0 0,1 0 0 0 0,-1-1 0 0 0,0 1 0 0 0,0 0 0 0 0,0-1 0 0 0,0 1 0 0 0,0 0 0 0 0,0-1 0 0 0,0 1 0 0 0,-1 0 0 0 0,1-1 0 0 0,0 1 0 0 0,0-1 0 0 0,0 1 0 0 0,-1 0 0 0 0,1-1 0 0 0,0 1 0 0 0,-1-1 0 0 0,1 1 0 0 0,0-1 0 0 0,-1 1 0 0 0,1-1 0 0 0,-1 2 0 0 0,-1-1 0 0 0,-7 11 0 0 0,0 0 0 0 0,-19 17 0 0 0,28-29 0 0 0,-1 1 0 0 0,0 0 0 0 0,0-1 0 0 0,1 1 0 0 0,-1 0 0 0 0,0 0 0 0 0,1 0 0 0 0,-1 0 0 0 0,0 0 0 0 0,1-1 0 0 0,-1 1 0 0 0,1 0 0 0 0,0 0 0 0 0,-1 0 0 0 0,1 0 0 0 0,0 0 0 0 0,-1 2 0 0 0,-1 4 0 0 0,-1-4 0 0 0,1-1 0 0 0,-1 1 0 0 0,1-1 0 0 0,-1 0 0 0 0,0 1 0 0 0,0-1 0 0 0,0 0 0 0 0,-6 2 0 0 0,6-1 0 0 0,3-3 0 0 0,-1 1 0 0 0,0 0 0 0 0,0-1 0 0 0,1 1 0 0 0,-1-1 0 0 0,0 1 0 0 0,0-1 0 0 0,0 1 0 0 0,0-1 0 0 0,0 0 0 0 0,0 1 0 0 0,0-1 0 0 0,0 0 0 0 0,0 0 0 0 0,0 0 0 0 0,0 0 0 0 0,-1 0 0 0 0,-3 1 0 0 0,1 0 0 0 0,-1 0 0 0 0,0-1 0 0 0,0 0 0 0 0,0 0 0 0 0,0 0 0 0 0,-6-2 0 0 0,8 2 0 0 0,1-1 0 0 0,-1 0 0 0 0,0 0 0 0 0,1 0 0 0 0,-1 0 0 0 0,0 0 0 0 0,1 0 0 0 0,0-1 0 0 0,-1 1 0 0 0,1-1 0 0 0,0 0 0 0 0,0 0 0 0 0,0 0 0 0 0,-3-3 0 0 0,4 4 0 0 0,0-1 0 0 0,-1 1 0 0 0,1-1 0 0 0,0 1 0 0 0,0-1 0 0 0,0 0 0 0 0,1 1 0 0 0,-1-1 0 0 0,0 0 0 0 0,1 0 0 0 0,-1 0 0 0 0,1 0 0 0 0,-1 1 0 0 0,1-1 0 0 0,0 0 0 0 0,0 0 0 0 0,0 0 0 0 0,0 0 0 0 0,0 0 0 0 0,0 0 0 0 0,1 0 0 0 0,-1 0 0 0 0,0 0 0 0 0,1 1 0 0 0,0-3 0 0 0,0 1 0 0 0,-1 1 0 0 0,-1-1 0 0 0,1 1 0 0 0,0 0 0 0 0,0-1 0 0 0,-1 1 0 0 0,0-1 0 0 0,1 1 0 0 0,-1 0 0 0 0,0-1 0 0 0,0 1 0 0 0,0 0 0 0 0,0 0 0 0 0,-2-2 0 0 0,-7-19 0 0 0,5 6 0 0 0,-4-13 0 0 0,9 28 0 0 0,-1 0 0 0 0,1 1 0 0 0,0-1 0 0 0,0 0 0 0 0,0 0 0 0 0,0 0 0 0 0,0 1 0 0 0,0-1 0 0 0,0 0 0 0 0,1 0 0 0 0,-1 1 0 0 0,1-1 0 0 0,0-2 0 0 0,4-3 0 0 0,-4 6 0 0 0,-1 0 0 0 0,1 1 0 0 0,-1-1 0 0 0,1 0 0 0 0,-1 0 0 0 0,1 1 0 0 0,-1-1 0 0 0,1 0 0 0 0,-1 0 0 0 0,0 0 0 0 0,1 0 0 0 0,-1 1 0 0 0,0-1 0 0 0,0 0 0 0 0,1 0 0 0 0,-1 0 0 0 0,0 0 0 0 0,0 0 0 0 0,0 0 0 0 0,0 0 0 0 0,-1 0 0 0 0,1 0 0 0 0,0 0 0 0 0,0 1 0 0 0,0-1 0 0 0,-1 0 0 0 0,1 0 0 0 0,0 0 0 0 0,-2-1 0 0 0,1 0 0 0 0,0 0 0 0 0,0-1 0 0 0,0 1 0 0 0,0 0 0 0 0,0 0 0 0 0,0-1 0 0 0,1 1 0 0 0,-1 0 0 0 0,1-1 0 0 0,0 1 0 0 0,-1 0 0 0 0,1-1 0 0 0,0 1 0 0 0,1-1 0 0 0,-1-2 0 0 0,-1-8 0 0 0,1 13 0 0 0,0-1 0 0 0,0 0 0 0 0,0 0 0 0 0,0 0 0 0 0,-1 0 0 0 0,1 0 0 0 0,1 1 0 0 0,-1-1 0 0 0,0 0 0 0 0,0 0 0 0 0,0 0 0 0 0,0 0 0 0 0,1 0 0 0 0,-1 1 0 0 0,0-1 0 0 0,1 0 0 0 0,-1 0 0 0 0,0 0 0 0 0,1 1 0 0 0,0-2 0 0 0,2-2 0 0 0,-2 3 0 0 0,-1 0 0 0 0,1 0 0 0 0,0 0 0 0 0,0 0 0 0 0,-1-1 0 0 0,1 1 0 0 0,-1 0 0 0 0,1-1 0 0 0,-1 1 0 0 0,1 0 0 0 0,-1-1 0 0 0,0 1 0 0 0,0-1 0 0 0,0 1 0 0 0,0 0 0 0 0,0-4 0 0 0,0 5 0 0 0,0-1 0 0 0,0 1 0 0 0,0-1 0 0 0,0 0 0 0 0,0 1 0 0 0,0-1 0 0 0,0 1-1 0 0,0-1 1 0 0,1 1 0 0 0,-1-1 0 0 0,0 0 0 0 0,0 1 0 0 0,0-1 0 0 0,1 1 0 0 0,-1-1 0 0 0,0 1 0 0 0,1-1 0 0 0,-1 1 0 0 0,0-1 0 0 0,1 1-1 0 0,-1 0 1 0 0,1-1 0 0 0,-1 1 0 0 0,1 0 0 0 0,-1-1 0 0 0,1 1 0 0 0,-1 0 0 0 0,1-1 0 0 0,-1 1 0 0 0,1 0 0 0 0,-1 0 0 0 0,1 0-1 0 0,-1-1 1 0 0,1 1 0 0 0,0 0 0 0 0,-1 0 0 0 0,2 0 0 0 0,14-6 75 0 0,-15 5 296 0 0,3-1 347 0 0,-4 2-693 0 0,0 0 0 0 0,0 0 0 0 0,0-1 0 0 0,0 1 0 0 0,1 0 0 0 0,-1 0 0 0 0,0 0-1 0 0,0 0 1 0 0,0 0 0 0 0,0-1 0 0 0,1 1 0 0 0,-1 0 0 0 0,0 0 0 0 0,0 0 0 0 0,0 0-1 0 0,1 0 1 0 0,-1 0 0 0 0,0 0 0 0 0,0 0 0 0 0,0 0 0 0 0,1 0 0 0 0,-1 0 0 0 0,0 0-1 0 0,0 0 1 0 0,0 0 0 0 0,1 0 0 0 0,-1 0 0 0 0,0 0 0 0 0,0 0 0 0 0,0 0 0 0 0,1 0-1 0 0,-1 0 1 0 0,0 0 0 0 0,0 0 0 0 0,21 4-6 0 0,-11-3-20 0 0,0 1 1 0 0,0 0-1 0 0,0 1 1 0 0,9 3-1 0 0,40 13 1 0 0,-57-18 0 0 0,1-1 0 0 0,0 1 0 0 0,0 0 0 0 0,-1 0 0 0 0,1 0 0 0 0,0 0 0 0 0,-1 1 0 0 0,3 1 0 0 0,4 1 0 0 0,-7-4-252 0 0,0 1-1 0 0,1-1 1 0 0,-1 0-1 0 0,0 0 1 0 0,1 0-1 0 0,-1 0 0 0 0,0 0 1 0 0,1 0-1 0 0,-1 0 1 0 0,4-2-1 0 0,-5 2 62 0 0,0-1 0 0 0,0 1 0 0 0,0 0 0 0 0,0-1 0 0 0,0 1 0 0 0,0-1 0 0 0,0 0 0 0 0,0 1 0 0 0,-1-1-1 0 0,1 0 1 0 0,0 0 0 0 0,0 1 0 0 0,-1-1 0 0 0,1 0 0 0 0,0 0 0 0 0,-1 0 0 0 0,1 0 0 0 0,-1 0 0 0 0,1 0 0 0 0,-1 0-1 0 0,0 0 1 0 0,1 0 0 0 0,-1 0 0 0 0,0 0 0 0 0,0 0 0 0 0,1-2 0 0 0,-4-8-4857 0 0,-1 0-231 0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3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76 15663 0 0,'-23'2'1572'0'0,"22"-3"-1438"0"0,0 1-81 0 0,1-1 1 0 0,0 1 0 0 0,0 0-1 0 0,0 0 1 0 0,-1 0 0 0 0,1-1-1 0 0,0 1 1 0 0,0 0 0 0 0,0 0-1 0 0,0-1 1 0 0,0 1 0 0 0,0 0-1 0 0,0 0 1 0 0,0-1 0 0 0,0 1-1 0 0,0 0 1 0 0,0 0 0 0 0,0-1-1 0 0,0 1 1 0 0,0 0 0 0 0,0 0-1 0 0,0-1 1 0 0,0 1 0 0 0,0 0-1 0 0,0-1 1 0 0,0 1 0 0 0,0 0 0 0 0,0 0-1 0 0,0 0 1 0 0,0-1 0 0 0,1 1-1 0 0,-1 0 1 0 0,0 0 0 0 0,0-1-1 0 0,0 1 1 0 0,0 0 0 0 0,1 0-1 0 0,-1-1 1 0 0,7-5 1954 0 0,-6 5-2227 0 0,6-4 852 0 0,0 1-1 0 0,1 0 0 0 0,-1 0 0 0 0,1 0 1 0 0,14-4-1 0 0,-13 5-282 0 0,1-1-214 0 0,1 1 0 0 0,0 0 0 0 0,0 1 0 0 0,14-1 0 0 0,34-7 1388 0 0,-37 7-1508 0 0,-22 4-16 0 0,0-1 0 0 0,0 0 0 0 0,-1 0 0 0 0,1 0 0 0 0,0 0 0 0 0,0 0 0 0 0,0 0 0 0 0,0 0 0 0 0,0 0 0 0 0,0 0 0 0 0,0 0 0 0 0,-1 1 0 0 0,1-1 0 0 0,0 0 0 0 0,0 0 0 0 0,0 0 0 0 0,0 0 0 0 0,0 0 0 0 0,0 0 0 0 0,0 1 0 0 0,0-1 0 0 0,0 0 0 0 0,0 0 0 0 0,0 0 0 0 0,0 0 0 0 0,0 0 0 0 0,0 1 0 0 0,0-1 0 0 0,0 0 0 0 0,0 0 0 0 0,0 0 0 0 0,0 0 0 0 0,0 0 0 0 0,0 1 0 0 0,0-1 0 0 0,0 0 0 0 0,0 0 0 0 0,0 0 0 0 0,0 0 0 0 0,0 0 0 0 0,0 1 0 0 0,0-1 0 0 0,0 0 0 0 0,0 0 0 0 0,0 0 0 0 0,1 0 0 0 0,-1 0 0 0 0,0 0 0 0 0,0 0 0 0 0,0 1 0 0 0,0-1 0 0 0,0 0 0 0 0,0 0 0 0 0,1 0 0 0 0,-1 0 0 0 0,0 0 0 0 0,0 0 0 0 0,0 0 0 0 0,0 0 0 0 0,0 0 0 0 0,1 0 0 0 0,-1 0 0 0 0,0 0 0 0 0,0 0 0 0 0,0 0 0 0 0,0 0 0 0 0,1 0 0 0 0,-12 10 0 0 0,10-9 0 0 0,-60 58 0 0 0,30-26 0 0 0,28-30 135 0 0,-1 1-1 0 0,1 0 0 0 0,0 0 1 0 0,0 0-1 0 0,1 0 1 0 0,-1 1-1 0 0,1-1 1 0 0,0 1-1 0 0,0 0 1 0 0,0 0-1 0 0,-1 8 0 0 0,2-11-584 0 0,6 2 382 0 0,-1-1 1 0 0,0 1-1 0 0,1-1 1 0 0,0 0-1 0 0,0-1 1 0 0,0 1-1 0 0,0-1 0 0 0,0 0 1 0 0,9 2-1 0 0,6 1-147 0 0,25 2-1 0 0,43 13-5372 0 0,-73-16-2600 0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3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0,6 12 1620 0 0,-3-10-1471 0 0,-1 0-1 0 0,1 1 1 0 0,0-1-1 0 0,-1 0 1 0 0,1-1-1 0 0,0 1 1 0 0,0 0-1 0 0,0-1 1 0 0,1 1-1 0 0,-1-1 1 0 0,0 0-1 0 0,0 0 1 0 0,1-1-1 0 0,3 1 1 0 0,18 0 99 0 0,-19-1-451 0 0,194-10 2390 0 0,-157 9-2503 0 0,-35 0-80 0 0,-7 1-273 0 0,-1 0-138 0 0,0 0-33 0 0,0 0-4 0 0,0 0 0 0 0,3-5-2048 0 0,-3 4-5632 0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3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 17503 0 0,'0'0'399'0'0,"0"0"60"0"0,0 0 21 0 0,0 0-59 0 0,1-1-276 0 0,5-2 11 0 0,-5 2 570 0 0,-1 1 244 0 0,0 0 43 0 0,0 0-59 0 0,0 0-289 0 0,0 0-121 0 0,-3 3-378 0 0,1 1-1 0 0,0 0 0 0 0,0-1 1 0 0,0 1-1 0 0,-2 5 1 0 0,1 0-27 0 0,-3 2-139 0 0,3-6 0 0 0,1-1 0 0 0,0 1 0 0 0,0 0 0 0 0,0 0 0 0 0,0 0 0 0 0,1 0 0 0 0,0 1 0 0 0,-1 6 0 0 0,2-8 0 0 0,0-1 0 0 0,1 1 0 0 0,-1-1 0 0 0,-1 1 0 0 0,1 0 0 0 0,0-1 0 0 0,-1 1 0 0 0,0-1 0 0 0,0 1 0 0 0,0-1 0 0 0,0 1 0 0 0,0-1 0 0 0,-4 6 0 0 0,-4 6 0 0 0,4-7 0 0 0,0 1 0 0 0,0 0 0 0 0,1 0 0 0 0,0 0 0 0 0,-3 12 0 0 0,2-4 14 0 0,2-9-6 0 0,1-1 0 0 0,1 1 0 0 0,-2 14 0 0 0,2-20-21 0 0,1 0 0 0 0,0 0 0 0 0,1 0 0 0 0,-1 0 0 0 0,0 0 0 0 0,1 0 0 0 0,-1 0 0 0 0,1 0 0 0 0,0 0 0 0 0,-1 0 0 0 0,1 0 0 0 0,0 0 0 0 0,0 0 0 0 0,0 0 0 0 0,1-1 0 0 0,-1 1 0 0 0,0 0 0 0 0,3 2 0 0 0,-2-2-246 0 0,1 0-358 0 0,-1 1 0 0 0,1-1 0 0 0,0 0-1 0 0,0 0 1 0 0,0 0 0 0 0,1 0 0 0 0,5 3 0 0 0,3-2-6890 0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3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1 342 15663 0 0,'0'0'356'0'0,"0"0"50"0"0,0 0 20 0 0,1-2-42 0 0,15-32 1196 0 0,-14 30-1121 0 0,0 0-1 0 0,0 0 0 0 0,-1 0 1 0 0,1-1-1 0 0,-1 1 0 0 0,-1-1 1 0 0,1 1-1 0 0,0-9 0 0 0,3-13 1037 0 0,4-5-681 0 0,15-31-1 0 0,-14 39-407 0 0,-1 0 1 0 0,-1-1-1 0 0,5-27 0 0 0,-12 46-238 0 0,0 4-42 0 0,-1 0 1 0 0,1 0-1 0 0,0 0 1 0 0,0 0-1 0 0,0 0 0 0 0,0 0 1 0 0,0 0-1 0 0,1 1 0 0 0,-1-1 1 0 0,0 0-1 0 0,0 0 0 0 0,1-2 1 0 0,-4 7-94 0 0,-1 0 0 0 0,1 0 0 0 0,0 0 0 0 0,-4 5 0 0 0,5-3-33 0 0,-1-1 0 0 0,1 1 0 0 0,1-1 0 0 0,-1 1 0 0 0,1 0 0 0 0,0 0 0 0 0,0 0 0 0 0,0 0 0 0 0,1 0 0 0 0,0 10 0 0 0,1-13 0 0 0,-1 0 0 0 0,1 0 0 0 0,-1 0 0 0 0,1 0 0 0 0,0 0 0 0 0,0 0 0 0 0,0 0 0 0 0,1 0 0 0 0,-1-1 0 0 0,0 1 0 0 0,1 0 0 0 0,0-1 0 0 0,0 1 0 0 0,0-1 0 0 0,0 0 0 0 0,0 1 0 0 0,0-1 0 0 0,1 0 0 0 0,-1 0 0 0 0,1-1 0 0 0,-1 1 0 0 0,6 2 0 0 0,-3-3 0 0 0,0 0 0 0 0,1 0 0 0 0,-1-1 0 0 0,1 1 0 0 0,0-1 0 0 0,-1 0 0 0 0,1-1 0 0 0,-1 1 0 0 0,1-1 0 0 0,5-2 0 0 0,3 1 0 0 0,-9 1 0 0 0,0 0 0 0 0,0-1 0 0 0,0 1 0 0 0,0-1 0 0 0,0 0 0 0 0,0-1 0 0 0,0 1 0 0 0,0-1 0 0 0,-1 0 0 0 0,0 0 0 0 0,1 0 0 0 0,-1 0 0 0 0,0-1 0 0 0,-1 0 0 0 0,1 0 0 0 0,0 0 0 0 0,-1 0 0 0 0,4-7 0 0 0,5-9 0 0 0,-8 15 0 0 0,-1-1 0 0 0,0 1 0 0 0,0-1 0 0 0,0 0 0 0 0,0 0 0 0 0,-1 0 0 0 0,1-6 0 0 0,-2 11 0 0 0,-1 0 0 0 0,0 0 0 0 0,0 0 0 0 0,0 1 0 0 0,0-1 0 0 0,0 0 0 0 0,0 0 0 0 0,0 0 0 0 0,0 0 0 0 0,0 0 0 0 0,0 1 0 0 0,-1-1 0 0 0,1 0 0 0 0,0 0 0 0 0,0 0 0 0 0,-1 0 0 0 0,1 1 0 0 0,-1-1 0 0 0,1 0 0 0 0,-1 0 0 0 0,1 1 0 0 0,-1-1 0 0 0,1 0 0 0 0,-1 1 0 0 0,0-1 0 0 0,-5-1 0 0 0,4 2 0 0 0,0 1 0 0 0,0 0 0 0 0,-1-1 0 0 0,1 1 0 0 0,0 0 0 0 0,0 0 0 0 0,0 0 0 0 0,1 1 0 0 0,-1-1 0 0 0,0 0 0 0 0,0 1 0 0 0,1-1 0 0 0,-1 1 0 0 0,1-1 0 0 0,-1 1 0 0 0,-1 2 0 0 0,0 0 0 0 0,1 0 0 0 0,0 0 0 0 0,-1 0 0 0 0,1 0 0 0 0,1 0 0 0 0,-4 9 0 0 0,-4 12 0 0 0,7-23 0 0 0,1 0 0 0 0,0 1 0 0 0,0-1 0 0 0,0 0 0 0 0,0 1 0 0 0,0 0 0 0 0,1-1 0 0 0,-1 1 0 0 0,1-1 0 0 0,0 1 0 0 0,0 0 0 0 0,-1-1 0 0 0,2 1 0 0 0,-1 4 0 0 0,9 15 0 0 0,-7-20 0 0 0,-1 1 0 0 0,0-1 0 0 0,0 0 0 0 0,0 0 0 0 0,0 1 0 0 0,-1-1 0 0 0,1 1 0 0 0,0 3 0 0 0,-1-5 0 0 0,0 0 0 0 0,0 1 0 0 0,0-1 0 0 0,0 0 0 0 0,0 0 0 0 0,1 0 0 0 0,-1 0 0 0 0,0 0 0 0 0,1 0 0 0 0,-1 0 0 0 0,1 0 0 0 0,-1 0 0 0 0,1 0 0 0 0,-1 0 0 0 0,1-1 0 0 0,0 1 0 0 0,-1 0 0 0 0,1 0 0 0 0,0 0 0 0 0,0-1 0 0 0,-1 1 0 0 0,1 0 0 0 0,0-1 0 0 0,0 1 0 0 0,0-1 0 0 0,0 1 0 0 0,0-1 0 0 0,0 1 0 0 0,0-1 0 0 0,2 1 0 0 0,0 0 0 0 0,1 0-105 0 0,0 0 0 0 0,0 1-1 0 0,0-2 1 0 0,0 1 0 0 0,0 0 0 0 0,0-1 0 0 0,0 0-1 0 0,0 0 1 0 0,0 0 0 0 0,0 0 0 0 0,0-1-1 0 0,0 1 1 0 0,0-1 0 0 0,0 0 0 0 0,0 0 0 0 0,6-3-1 0 0,-7 2-101 0 0,-1 1 1 0 0,1 0-1 0 0,0-1 0 0 0,-1 0 0 0 0,1 1 0 0 0,-1-1 0 0 0,1 0 0 0 0,-1 0 0 0 0,0-1 0 0 0,0 1 0 0 0,0 0 0 0 0,0-1 0 0 0,0 1 0 0 0,0-1 0 0 0,-1 1 0 0 0,1-1 1 0 0,-1 0-1 0 0,0 0 0 0 0,0 0 0 0 0,0 0 0 0 0,1-6 0 0 0,0-5-8324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23 200 7023 0 0,'1'-2'323'0'0,"12"-23"128"0"0,-10 19-128 0 0,0 0 0 0 0,0 0 1 0 0,6-8-1 0 0,-8 13-179 0 0,-1-1 0 0 0,1 1 1 0 0,0 0-1 0 0,-1-1 0 0 0,1 1 0 0 0,-1 0 0 0 0,0-1 0 0 0,0 1 0 0 0,1-1 1 0 0,-1 1-1 0 0,0 0 0 0 0,0-1 0 0 0,-1-1 0 0 0,3-12 1117 0 0,2 6 457 0 0,0 0 0 0 0,9-15 0 0 0,-2-6 1854 0 0,-8 24-2260 0 0,0 0-1 0 0,-1-1 1 0 0,2-6 0 0 0,-8 28-1234 0 0,-1 1 0 0 0,-8 14 0 0 0,-2 11 36 0 0,-35 132 80 0 0,36-133-183 0 0,12-27-11 0 0,0 3-1 0 0,5-12-5 0 0,-2-4 0 0 0,0 2-65 0 0,-1-2-41 0 0,0 0-55 0 0,0 0-22 0 0,0 0-3 0 0,0 0-21 0 0,8-12-798 0 0,9-18-873 0 0,-2 4-5562 0 0,-5 13 712 0 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3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 19351 0 0,'0'0'439'0'0,"0"0"62"0"0,0 0 33 0 0,0 0-65 0 0,0 0-237 0 0,0 0 156 0 0,0 0 100 0 0,9-5 1045 0 0,2 2-1198 0 0,-1 0-1 0 0,1 1 1 0 0,-1 0-1 0 0,1 0 1 0 0,-1 1-1 0 0,1 1 1 0 0,0-1-1 0 0,0 2 1 0 0,-1 0 0 0 0,21 4-1 0 0,-12 1-334 0 0,-11-2 0 0 0,-3 3 0 0 0,-5-5 34 0 0,1 0 0 0 0,0 0 0 0 0,-1 0 1 0 0,0 0-1 0 0,1 0 0 0 0,-1 1 0 0 0,0-1 0 0 0,0 0 0 0 0,0 0 0 0 0,0 0 1 0 0,0 0-1 0 0,-1 0 0 0 0,1 0 0 0 0,-1 0 0 0 0,1 0 0 0 0,-1 0 0 0 0,0 0 0 0 0,1 0 1 0 0,-1 0-1 0 0,0 0 0 0 0,0-1 0 0 0,-1 1 0 0 0,1 0 0 0 0,0-1 0 0 0,-1 1 1 0 0,1-1-1 0 0,-1 1 0 0 0,1-1 0 0 0,-3 2 0 0 0,-3 2 137 0 0,0 1-1 0 0,0-1 1 0 0,-1-1 0 0 0,0 1-1 0 0,-11 3 1 0 0,-20 6-171 0 0,31-12 0 0 0,-1 1 0 0 0,1 0 0 0 0,0 0 0 0 0,0 1 0 0 0,0 0 0 0 0,0 0 0 0 0,0 1 0 0 0,-7 7 0 0 0,8-4 0 0 0,6 1 0 0 0,2-7-36 0 0,1 0-1 0 0,-1 0 1 0 0,0 0-1 0 0,0 0 1 0 0,1-1 0 0 0,-1 1-1 0 0,0 0 1 0 0,1-1-1 0 0,0 0 1 0 0,-1 1 0 0 0,1-1-1 0 0,0 0 1 0 0,0 0-1 0 0,0 0 1 0 0,0 0 0 0 0,0 0-1 0 0,0 0 1 0 0,0 0-1 0 0,0-1 1 0 0,0 1 0 0 0,0-1-1 0 0,4 1 1 0 0,6 0-294 0 0,-1 0 0 0 0,23-1 0 0 0,-20 0 118 0 0,53-5 108 0 0,-60 4-636 0 0,1-1-1 0 0,-1 0 1 0 0,12-5 0 0 0,-6 1-8132 0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3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0,'0'0'547'0'0,"0"0"-11"0"0,0 0-203 0 0,0 0 419 0 0,0 0 220 0 0,0 0 42 0 0,0 0 8 0 0,16 4 2050 0 0,25 5 3203 0 0,26 16-3718 0 0,-59-20-2495 0 0,1-1 0 0 0,0 1 0 0 0,-1 0 0 0 0,0 1 1 0 0,-1 0-1 0 0,1 0 0 0 0,-1 0 0 0 0,13 16 0 0 0,-12-11 88 0 0,0 0-1 0 0,0 1 1 0 0,-1 0-1 0 0,-1 1 1 0 0,8 21-1 0 0,-4-2 91 0 0,-2 1 0 0 0,-1 0 0 0 0,-1 0 0 0 0,2 48 0 0 0,-6-25-240 0 0,-2 0 0 0 0,-2 0 0 0 0,-14 79 0 0 0,12-113 0 0 0,-1-1 0 0 0,0 0 0 0 0,-1 0 0 0 0,-2-1 0 0 0,0 0 0 0 0,-1 0 0 0 0,-14 21 0 0 0,21-37 0 0 0,1-2 0 0 0,-1 0 0 0 0,0 0 0 0 0,1 0 0 0 0,-1 0 0 0 0,0 0 0 0 0,0 0 0 0 0,0 0 0 0 0,0 0 0 0 0,-1-1 0 0 0,1 1 0 0 0,0-1 0 0 0,-4 2 0 0 0,-2 1 0 0 0,8-4 0 0 0,-1 0 0 0 0,1 0 0 0 0,0 0 0 0 0,-1 1 0 0 0,1-1 0 0 0,-1 0 0 0 0,1 0 0 0 0,-1 0 0 0 0,1 0 0 0 0,0 0 0 0 0,-1 0 0 0 0,1 0 0 0 0,-1 0 0 0 0,1 0 0 0 0,-1 0 0 0 0,1 0 0 0 0,-1 0 0 0 0,1-1 0 0 0,0 1 0 0 0,-1 0 0 0 0,1 0 0 0 0,-1 0 0 0 0,1 0 0 0 0,0-1 0 0 0,-1 1 0 0 0,1 0 0 0 0,0-1 0 0 0,-1 1 0 0 0,1 0 0 0 0,0 0 0 0 0,-1-1 0 0 0,1 1 0 0 0,0-1 0 0 0,-1 1 0 0 0,1-1 0 0 0,-1 1-78 0 0,0-1-1 0 0,0 0 1 0 0,0 0-1 0 0,0-1 1 0 0,0 1 0 0 0,1 0-1 0 0,-1 0 1 0 0,0 0 0 0 0,1-1-1 0 0,-1 1 1 0 0,1 0-1 0 0,-1 0 1 0 0,1-1 0 0 0,-1 1-1 0 0,1-1 1 0 0,0 1 0 0 0,0 0-1 0 0,0-2 1 0 0,2-29-2747 0 0,1 14 1514 0 0,-2-9-721 0 0,2 1-15 0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3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17 6447 0 0,'0'0'142'0'0,"0"0"22"0"0,0 0 13 0 0,0 0 123 0 0,0 0 468 0 0,0 0 205 0 0,0 0 41 0 0,0 0-61 0 0,0 0-288 0 0,0 0-121 0 0,0 0-28 0 0,0 0-4 0 0,0 0 0 0 0,0 0 0 0 0,0 0 0 0 0,0 0 0 0 0,0 0 0 0 0,0 0 0 0 0,0 0 0 0 0,0 0 0 0 0,-6 2 290 0 0,3-1 2492 0 0,-18 5-1070 0 0,20-6-1853 0 0,-2 1 893 0 0,-16-2 1125 0 0,13 0-2317 0 0,5 0 299 0 0,1 1 117 0 0,0 0 21 0 0,0 0-66 0 0,-1 0-294 0 0,-5-1-133 0 0,-1-2-16 0 0,1-1 0 0 0,1-1 0 0 0,1 0 72 0 0,3 5 299 0 0,1 0 117 0 0,0 0 21 0 0,0 0-66 0 0,-1-1-294 0 0,-4-3-133 0 0,0 3-16 0 0,10 3 0 0 0,3 2 0 0 0,1-2 0 0 0,18 3 0 0 0,-18-3 0 0 0,-1-2 0 0 0,0 1 0 0 0,0 0 0 0 0,2-1 0 0 0,-1 0 0 0 0,0 0 0 0 0,1 0 0 0 0,-1 0 0 0 0,-1 1 0 0 0,27 5 0 0 0,-13-6 0 0 0,0-1 0 0 0,24-4 0 0 0,-10 1 0 0 0,-6 1 0 0 0,-23 4 0 0 0,-10 5 0 0 0,1-4-334 0 0,0 1 0 0 0,0-1 0 0 0,-1 1 0 0 0,1-1 0 0 0,-1 0 0 0 0,1 0 0 0 0,-1 0 0 0 0,0 0 0 0 0,1 0 0 0 0,-1-1 0 0 0,0 1 0 0 0,-5 1 0 0 0,7-3 128 0 0,-1 0 0 0 0,1 1 0 0 0,0-1-1 0 0,0 0 1 0 0,-1 0 0 0 0,1 0-1 0 0,0 0 1 0 0,0 0 0 0 0,-1 0-1 0 0,1 0 1 0 0,0 0 0 0 0,0 0 0 0 0,-1-1-1 0 0,1 1 1 0 0,0-1 0 0 0,0 1-1 0 0,0-1 1 0 0,0 1 0 0 0,-1-1 0 0 0,1 1-1 0 0,0-1 1 0 0,0 0 0 0 0,0 0-1 0 0,0 0 1 0 0,-1-1 0 0 0,-3-6-1841 0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3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110 399 11975 0 0,'-8'0'267'0'0,"7"0"42"0"0,-1 1 17 0 0,-59 6 2926 0 0,59-7-2230 0 0,-13-4 2050 0 0,13 3-2855 0 0,1 0-1 0 0,-1-1 1 0 0,1 1-1 0 0,0 0 1 0 0,-1 0 0 0 0,1-1-1 0 0,0 1 1 0 0,0 0-1 0 0,0-1 1 0 0,0 1-1 0 0,0-1 1 0 0,0 1 0 0 0,0-1-1 0 0,1 0 1 0 0,-1 1-1 0 0,1-1 1 0 0,-1 0-1 0 0,1 0 1 0 0,-1 1-1 0 0,1-1 1 0 0,0 0 0 0 0,0-2-1 0 0,0-3 143 0 0,-1 0 0 0 0,2 0 0 0 0,-1 0 0 0 0,2-9 0 0 0,1-1-65 0 0,1 0 0 0 0,0 0-1 0 0,1 1 1 0 0,1-1 0 0 0,1 1-1 0 0,8-16 1 0 0,2 4-15 0 0,-9 13-169 0 0,1 0-1 0 0,15-18 1 0 0,-6 11-110 0 0,-9 11 0 0 0,0 0 0 0 0,0 0 0 0 0,1 1 0 0 0,1 1 0 0 0,16-13 0 0 0,-27 22 0 0 0,1 0 0 0 0,-1-1 0 0 0,0 1 0 0 0,1 0 0 0 0,-1 0 0 0 0,0 0 0 0 0,1-1 0 0 0,-1 1 0 0 0,0 0 0 0 0,1 0 0 0 0,-1 0 0 0 0,0 0 0 0 0,1 0 0 0 0,-1 0 0 0 0,1 0 0 0 0,-1 0 0 0 0,0 0 0 0 0,1 0 0 0 0,-1 0 0 0 0,0 0 0 0 0,1 0 0 0 0,2 2 0 0 0,-1 1 0 0 0,1-1 0 0 0,-1 1 0 0 0,0-1 0 0 0,0 1 0 0 0,0 0 0 0 0,0 0 0 0 0,-1 0 0 0 0,1 0 0 0 0,1 5 0 0 0,5 9 0 0 0,-6-14 0 0 0,2 3 0 0 0,0 0 0 0 0,-1 0 0 0 0,0 0 0 0 0,0 0 0 0 0,0 1 0 0 0,-1 0 0 0 0,0-1 0 0 0,0 1 0 0 0,1 12 0 0 0,3 16 0 0 0,-4-30 0 0 0,-1 1 0 0 0,0 0 0 0 0,0-1 0 0 0,0 1 0 0 0,-1 0 0 0 0,0 0 0 0 0,-1 7 0 0 0,-1-4 0 0 0,-2-1 0 0 0,0 0 0 0 0,4-7 0 0 0,0-1 0 0 0,0 1 0 0 0,0 0 0 0 0,0-1 0 0 0,0 1 0 0 0,-1-1 0 0 0,1 1 0 0 0,0-1 0 0 0,0 1 0 0 0,-1-1 0 0 0,1 1 0 0 0,-1-1 0 0 0,1 1 0 0 0,0-1 0 0 0,-1 1 0 0 0,1-1 0 0 0,-1 0 0 0 0,1 1 0 0 0,-1-1 0 0 0,1 0 0 0 0,-1 1 0 0 0,1-1 0 0 0,-1 0 0 0 0,1 1 0 0 0,-1-1 0 0 0,1 0 0 0 0,-1 0 0 0 0,-1 0 0 0 0,1 1 0 0 0,-8 0 0 0 0,8-2 0 0 0,0 0 0 0 0,1 0 0 0 0,-1 0 0 0 0,0 0 0 0 0,1 0 0 0 0,-1 0 0 0 0,1 0 0 0 0,-1 0 0 0 0,1 0 0 0 0,0 0 0 0 0,-1 0 0 0 0,1 0 0 0 0,0 0 0 0 0,0 0 0 0 0,0 0 0 0 0,0 0 0 0 0,0 0 0 0 0,0 0 0 0 0,0 0 0 0 0,0 0 0 0 0,0 0 0 0 0,0 0 0 0 0,0-1 0 0 0,1 1 0 0 0,-1 0 0 0 0,1 0 0 0 0,0-1 0 0 0,0-2 0 0 0,1-1 0 0 0,-1 1 0 0 0,1 0 0 0 0,0-1 0 0 0,5-6 0 0 0,47-43 0 0 0,-45 46 0 0 0,-1 0 0 0 0,1 1 0 0 0,1 1 0 0 0,-1 0 0 0 0,1 0 0 0 0,0 0 0 0 0,0 2 0 0 0,18-7 0 0 0,9-5 0 0 0,-27 11 0 0 0,0 1 0 0 0,0 1 0 0 0,21-5 0 0 0,-26 7 0 0 0,1 0 0 0 0,0 0 0 0 0,0 1 0 0 0,0 0 0 0 0,-1 0 0 0 0,1 0 0 0 0,0 1 0 0 0,0 0 0 0 0,5 2 0 0 0,4 3 0 0 0,-12-2 0 0 0,-2-2 0 0 0,3 3 0 0 0,0-1 0 0 0,0 1 0 0 0,-1 0 0 0 0,0 0 0 0 0,0 1 0 0 0,0-1 0 0 0,0 1 0 0 0,-1 0 0 0 0,0-1 0 0 0,0 1 0 0 0,-1 0 0 0 0,1 0 0 0 0,-1 0 0 0 0,-1 0 0 0 0,1 1 0 0 0,-1-1 0 0 0,0 0 0 0 0,0 0 0 0 0,-1 0 0 0 0,0 0 0 0 0,0 0 0 0 0,-3 10 0 0 0,1-8 0 0 0,2-5 0 0 0,0 0 0 0 0,-1 0 0 0 0,2 1 0 0 0,-1-1 0 0 0,0 1 0 0 0,1-1 0 0 0,-1 6 0 0 0,3-1 0 0 0,1-2-64 0 0,-2-4-273 0 0,-1-2-138 0 0,9-20-2322 0 0,8-23-1187 0 0,-8 14 1937 0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5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6 238 5239 0 0,'0'0'116'0'0,"0"0"18"0"0,0 0 10 0 0,0 0 45 0 0,0 0 166 0 0,0 0 77 0 0,0 0 14 0 0,0 0-18 0 0,0 0-82 0 0,2 0-33 0 0,-1 0-300 0 0,-1 0 1 0 0,0 0-1 0 0,1 0 0 0 0,-1 0 0 0 0,1 0 1 0 0,-1 0-1 0 0,0 1 0 0 0,1-1 0 0 0,-1 0 0 0 0,1 0 1 0 0,-1-1-1 0 0,0 1 0 0 0,1 0 0 0 0,-1 0 1 0 0,1 0-1 0 0,-1 0 0 0 0,0 0 0 0 0,1 0 1 0 0,-1 0-1 0 0,1-1 0 0 0,-1 1 0 0 0,0 0 1 0 0,1 0-1 0 0,-1-1 0 0 0,0 1 0 0 0,0 0 1 0 0,1 0-1 0 0,-1-1 0 0 0,0 1 0 0 0,1 0 1 0 0,-1-1-1 0 0,0 1 0 0 0,0 0 0 0 0,0-1 1 0 0,1 1-1 0 0,-1 0 0 0 0,0-1 0 0 0,0 1 1 0 0,0-1-1 0 0,0 1 0 0 0,0 0 0 0 0,0-1 1 0 0,0 1-1 0 0,0-1 0 0 0,0-2 223 0 0,0 3-20 0 0,2-21 393 0 0,-4-44 1327 0 0,2 63-1730 0 0,-1-10 172 0 0,-1-10-16 0 0,2 20-213 0 0,-1-17 251 0 0,1 16-321 0 0,-1-1 0 0 0,1 1 0 0 0,-1-1 1 0 0,1 0-1 0 0,-1 1 0 0 0,0-1 0 0 0,0 1 0 0 0,-1 0 0 0 0,1-1 0 0 0,-3-3 1 0 0,3 5-12 0 0,1 2 2 0 0,0 0 1 0 0,0-1-4 0 0,-3-6 5 0 0,3 6 9 0 0,0 1 8 0 0,0 0-14 0 0,0 0-10 0 0,0 0 2 0 0,0 0 10 0 0,0 2 1 0 0,0 4-46 0 0,0-1 1 0 0,0 1-1 0 0,1-1 1 0 0,0 1-1 0 0,1 6 1 0 0,2 5 93 0 0,5 51 143 0 0,1 22 191 0 0,-6-37-46 0 0,13 57 0 0 0,-14-94-354 0 0,17 52 212 0 0,-20-65-257 0 0,7 20 74 0 0,-1-14-64 0 0,11 34 168 0 0,-14-39-124 0 0,3 2-4 0 0,-4-4-1 0 0,-1-1 3 0 0,7 4 10 0 0,-6-3 3 0 0,-2-2 0 0 0,2-1 0 0 0,7 0-1 0 0,-5 0-7 0 0,0-2-56 0 0,-1 0 0 0 0,0 1-1 0 0,-1-1 1 0 0,1 0 0 0 0,0-1 0 0 0,-1 1 0 0 0,0 0 0 0 0,0-1 0 0 0,0 1 0 0 0,0-1-1 0 0,0 0 1 0 0,-1 0 0 0 0,0 1 0 0 0,1-1 0 0 0,0-8 0 0 0,2-4 51 0 0,8-36 105 0 0,6-56 0 0 0,-11 60-106 0 0,-3 24-43 0 0,0-1 18 0 0,10-40 0 0 0,-1 10 16 0 0,-10 38-58 0 0,1 1 0 0 0,6-18-1 0 0,3-5 2 0 0,-8 27 0 0 0,2 3 0 0 0,-6 8 0 0 0,5-4 11 0 0,-5 5-8 0 0,-1 1 0 0 0,1-1 0 0 0,-1 1 0 0 0,1-1 0 0 0,-1 1 0 0 0,1 0 0 0 0,-1-1 0 0 0,1 1 0 0 0,-1-1 0 0 0,1 1 0 0 0,-1 0 0 0 0,0 0 0 0 0,1 1 1 0 0,7 24 31 0 0,-7-14-2402 0 0,-1-12 1181 0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5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4607 0 0,'0'0'208'0'0,"-6"-13"32"0"0,4 9-126 0 0,1 2 211 0 0,0 0 0 0 0,0 0 0 0 0,0 0 1 0 0,0 0-1 0 0,0-1 0 0 0,1 1 0 0 0,-1 0 1 0 0,1-1-1 0 0,-1 1 0 0 0,1 0 1 0 0,0-1-1 0 0,0 1 0 0 0,0 0 0 0 0,1-1 1 0 0,-1 1-1 0 0,0 0 0 0 0,1-1 0 0 0,-1 1 1 0 0,2-3-1 0 0,-1 4 163 0 0,-1 1 21 0 0,0 0 3 0 0,0 0 0 0 0,0 0 0 0 0,0 0 0 0 0,1-1-69 0 0,89-9-278 0 0,-84 9-130 0 0,-1 1 0 0 0,1 0 0 0 0,-1 1-1 0 0,1-1 1 0 0,-1 1 0 0 0,1 0 0 0 0,4 2 0 0 0,1-1 129 0 0,-10-1-134 0 0,0-1-1 0 0,-1 0 1 0 0,1 0-1 0 0,0 1 1 0 0,-1-1 0 0 0,1 1-1 0 0,-1-1 1 0 0,1 1 0 0 0,-1-1-1 0 0,1 1 1 0 0,0-1 0 0 0,-1 1-1 0 0,0-1 1 0 0,1 1-1 0 0,-1 0 1 0 0,1-1 0 0 0,-1 1-1 0 0,0 0 1 0 0,1-1 0 0 0,-1 1-1 0 0,0 0 1 0 0,0 0 0 0 0,0-1-1 0 0,1 1 1 0 0,-1 0-1 0 0,0-1 1 0 0,0 1 0 0 0,0 0-1 0 0,0 0 1 0 0,0 1 0 0 0,-1 1 84 0 0,1 0 0 0 0,0 0 1 0 0,-1 0-1 0 0,1 0 1 0 0,-3 5-1 0 0,-81 199-114 0 0,84-207 7 0 0,0 1 1 0 0,0-1-1 0 0,-1 0 0 0 0,1 0 1 0 0,0 1-1 0 0,0-1 0 0 0,0 0 0 0 0,0 0 1 0 0,0 1-1 0 0,0-1 0 0 0,0 0 0 0 0,0 0 1 0 0,0 1-1 0 0,0-1 0 0 0,-1 0 0 0 0,1 0 1 0 0,1 1-1 0 0,-1-1 0 0 0,0 0 0 0 0,0 1 1 0 0,0-1-1 0 0,0 0 0 0 0,0 0 0 0 0,0 1 1 0 0,0-1-1 0 0,0 0 0 0 0,0 0 0 0 0,0 1 1 0 0,1-1-1 0 0,-1 0 0 0 0,0 0 0 0 0,0 0 1 0 0,0 1-1 0 0,0-1 0 0 0,1 0 1 0 0,-1 0-1 0 0,0 0 0 0 0,0 1 0 0 0,1-1 1 0 0,-1 0-1 0 0,0 0 0 0 0,0 0 0 0 0,1 0 1 0 0,-1 0-1 0 0,0 0 0 0 0,0 0 0 0 0,1 0 1 0 0,-1 1-1 0 0,0-1 0 0 0,0 0 0 0 0,1 0 1 0 0,-1 0-1 0 0,0 0 0 0 0,1 0 0 0 0,-1-1 1 0 0,0 1-1 0 0,0 0 0 0 0,1 0 0 0 0,-1 0 1 0 0,1 0-1 0 0,12 0 211 0 0,1-1 0 0 0,-1-1 0 0 0,1 0-1 0 0,-1 0 1 0 0,1-2 0 0 0,19-7 0 0 0,-18 7-138 0 0,-7 2-80 0 0,0 0 0 0 0,16 0 0 0 0,3-2 0 0 0,-24 4 0 0 0,8 1 0 0 0,-9 0 0 0 0,0-1-103 0 0,-1 0-1 0 0,1 0 1 0 0,-1 0-1 0 0,1 1 0 0 0,-1-1 1 0 0,0 1-1 0 0,1-1 1 0 0,-1 1-1 0 0,0 0 1 0 0,1-1-1 0 0,-1 1 1 0 0,0 0-1 0 0,0 0 0 0 0,0 0 1 0 0,2 2-1 0 0,1 0-927 0 0,-3-2-483 0 0,-1-1-20 0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5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6447 0 0,'0'0'142'0'0,"0"0"22"0"0,0 0 13 0 0,0 0 55 0 0,0 0 181 0 0,0 0 78 0 0,0 0 18 0 0,0 0-66 0 0,0 0-222 0 0,0 0 166 0 0,1 2 101 0 0,22 36 629 0 0,-14-22-775 0 0,0 1-1 0 0,0-1 0 0 0,-2 2 1 0 0,0-1-1 0 0,5 22 0 0 0,-9-4-102 0 0,-3-27 309 0 0,1 0 0 0 0,2 15 0 0 0,-2-19-489 0 0,0 0-51 0 0,-1-1 0 0 0,1 0 0 0 0,-1 0 1 0 0,1 1-1 0 0,-1-1 0 0 0,0 0 0 0 0,-1 0 0 0 0,1 1 1 0 0,0-1-1 0 0,-1 0 0 0 0,0 0 0 0 0,-1 5 0 0 0,-2 1-8 0 0,2 0 0 0 0,-4 1 0 0 0,3-8 0 0 0,1-2 0 0 0,1 2 0 0 0,-11 5 0 0 0,11-6 32 0 0,-1-1 0 0 0,0 1 0 0 0,0-1 0 0 0,1 0 0 0 0,-1 1 0 0 0,0-1-1 0 0,0 0 1 0 0,0 0 0 0 0,0 0 0 0 0,1-1 0 0 0,-1 1 0 0 0,0 0 0 0 0,0-1 0 0 0,0 1 0 0 0,1-1-1 0 0,-1 1 1 0 0,0-1 0 0 0,1 0 0 0 0,-1 0 0 0 0,1 0 0 0 0,-1 0 0 0 0,1 0 0 0 0,-1 0 0 0 0,1 0-1 0 0,-1 0 1 0 0,1-1 0 0 0,0 1 0 0 0,-2-3 0 0 0,-3-4 243 0 0,-1-1-1 0 0,1 0 1 0 0,-7-15 0 0 0,10 19-251 0 0,0-2-24 0 0,0 0 0 0 0,0 0 0 0 0,1 0 0 0 0,0 0 0 0 0,1-1 0 0 0,-1 1 0 0 0,1-13 0 0 0,0 16 0 0 0,1 0 0 0 0,0-1 0 0 0,0 1 0 0 0,0 0 0 0 0,1-4 0 0 0,0-3 0 0 0,-1 3 0 0 0,1 1 0 0 0,0 0 0 0 0,0 0 0 0 0,1 0 0 0 0,3-10 0 0 0,-5 15 0 0 0,1 0 0 0 0,-1 0 0 0 0,1 1 0 0 0,0-1 0 0 0,0 0 0 0 0,0 0 0 0 0,0 1 0 0 0,0-1 0 0 0,0 1 0 0 0,1-1 0 0 0,1-2 0 0 0,1 1 0 0 0,-2 0 0 0 0,-1 1 0 0 0,1-1 0 0 0,0 0 0 0 0,0 1 0 0 0,1-1 0 0 0,-1 1 0 0 0,4-4 0 0 0,9 4 0 0 0,-14 2 0 0 0,0 1 0 0 0,-1-1 0 0 0,1 0 0 0 0,0 0 0 0 0,0 0 0 0 0,-1 1 0 0 0,1-1 0 0 0,0 0 0 0 0,0 0 0 0 0,0 0 0 0 0,-1 0 0 0 0,1-1 0 0 0,0 1 0 0 0,0 0 0 0 0,0 0 0 0 0,-1 0 0 0 0,2-1 0 0 0,17-3 0 0 0,0 1 0 0 0,-16 3 0 0 0,3 0 0 0 0,24 3 0 0 0,-21-3 0 0 0,-4-4-201 0 0,-5 3-850 0 0,6-10-1899 0 0,-4 2 1416 0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6447 0 0,'0'0'142'0'0,"0"0"22"0"0,0 0 13 0 0,0 0 55 0 0,0 0 181 0 0,0 0 78 0 0,0 0 18 0 0,0 0 3 0 0,8-4 512 0 0,115-52 1712 0 0,-104 50-2240 0 0,-1 0 0 0 0,1 1 0 0 0,0 0 0 0 0,38-3 0 0 0,-46 8-496 0 0,-1 0 0 0 0,0 1 0 0 0,0 0 0 0 0,0 1 0 0 0,1 0 0 0 0,-2 0 0 0 0,18 7 0 0 0,-2 2 0 0 0,39 24 0 0 0,-61-33 0 0 0,1-1 0 0 0,-1 1 0 0 0,0-1 0 0 0,1 1 0 0 0,-1-1 0 0 0,1 0 0 0 0,-1 0 0 0 0,1-1 0 0 0,-1 1 0 0 0,1-1 0 0 0,0 1 0 0 0,-1-1 0 0 0,1 0 0 0 0,0-1 0 0 0,-1 1 0 0 0,1-1 0 0 0,4-1 0 0 0,3-2 0 0 0,0 0 0 0 0,-1-1 0 0 0,0 0 0 0 0,0-1 0 0 0,10-7 0 0 0,-14 8 0 0 0,-1 0 72 0 0,-5 4 299 0 0,0 1 117 0 0,0 0 21 0 0,-2 0-134 0 0,1 1-429 0 0,-4 1-363 0 0,1-1-1 0 0,-1 1 1 0 0,1 1-1 0 0,-6 2 1 0 0,4 3-5041 0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5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13 338 10135 0 0,'0'0'231'0'0,"0"0"29"0"0,0 0 19 0 0,0 0 37 0 0,0 1-293 0 0,0-1 0 0 0,0 0-1 0 0,0 0 1 0 0,0 0 0 0 0,-1 0 0 0 0,1 0 0 0 0,0 0 0 0 0,0 0 0 0 0,0 0 0 0 0,0-1 0 0 0,-1 1 0 0 0,1 0 0 0 0,0 0 0 0 0,0 0 0 0 0,0 0-1 0 0,0 0 1 0 0,0 0 0 0 0,0 0 0 0 0,-1 0 0 0 0,1 0 0 0 0,0 0 0 0 0,0 0 0 0 0,0 0 0 0 0,0-1 0 0 0,0 1 0 0 0,0 0 0 0 0,0 0 0 0 0,0 0 0 0 0,-1 0-1 0 0,1 0 1 0 0,0 0 0 0 0,0-1 0 0 0,0 1 0 0 0,0 0 0 0 0,0 0 0 0 0,0 0 0 0 0,0 0 0 0 0,0 0 0 0 0,0-1 0 0 0,0 1 0 0 0,-2-5 206 0 0,1 0 1 0 0,-1-1 0 0 0,1 1 0 0 0,0 0 0 0 0,0-1 0 0 0,1 1-1 0 0,0-1 1 0 0,0 1 0 0 0,0-1 0 0 0,0 1 0 0 0,2-7-1 0 0,3-10 143 0 0,10-31 0 0 0,-6 26 224 0 0,33-91 521 0 0,-37 109-1117 0 0,2 3 0 0 0,-5 5 0 0 0,-1 0 0 0 0,0 1 0 0 0,0-1 0 0 0,0 1 0 0 0,-1-1 0 0 0,1 1 0 0 0,0 0 0 0 0,0-1 0 0 0,0 1 0 0 0,0 0 0 0 0,0 0 0 0 0,0 0 0 0 0,0 0 0 0 0,0 0 0 0 0,0 0 0 0 0,0 0 0 0 0,1 0 0 0 0,-1 0 0 0 0,0 0 0 0 0,0 1 0 0 0,-1-1 0 0 0,1 0 0 0 0,0 1 0 0 0,0-1 0 0 0,2 1 0 0 0,-1 0 44 0 0,0 1-1 0 0,0-1 1 0 0,0 0-1 0 0,0 0 0 0 0,0 1 1 0 0,0-1-1 0 0,0 1 1 0 0,-1 0-1 0 0,1-1 1 0 0,0 1-1 0 0,-1 0 1 0 0,1 0-1 0 0,-1 0 0 0 0,0 0 1 0 0,0 0-1 0 0,2 4 1 0 0,1 4 329 0 0,-1 0 0 0 0,4 15 0 0 0,-3-6-183 0 0,-1-10-190 0 0,-2-1 0 0 0,1 1 0 0 0,-2 0 0 0 0,1 0 0 0 0,-1 0 0 0 0,-2 17 0 0 0,21-68 0 0 0,-9 17 0 0 0,17-42 0 0 0,-24 60 0 0 0,1 0 0 0 0,0 0 0 0 0,1 0 0 0 0,0 0 0 0 0,0 1 0 0 0,9-10 0 0 0,-12 15 0 0 0,-1 0 0 0 0,1 0 0 0 0,-1 0 0 0 0,1 0 0 0 0,0 0 0 0 0,-1 0 0 0 0,1 0 0 0 0,0 1 0 0 0,0-1 0 0 0,-1 1 0 0 0,1-1 0 0 0,0 1 0 0 0,0 0 0 0 0,0-1 0 0 0,0 1 0 0 0,0 0 0 0 0,0 0 0 0 0,-1 0 0 0 0,1 1 0 0 0,0-1 0 0 0,0 0 0 0 0,0 1 0 0 0,0-1 0 0 0,-1 1 0 0 0,1 0 0 0 0,0-1 0 0 0,0 1 0 0 0,-1 0 0 0 0,1 0 0 0 0,2 2 0 0 0,4 3 0 0 0,1 1 0 0 0,-1 0 0 0 0,-1 1 0 0 0,9 10 0 0 0,-6-8 0 0 0,-1 1 0 0 0,-1 0 0 0 0,0 0 0 0 0,11 23 0 0 0,-8-14 0 0 0,1 11 3 0 0,-9-20-139 0 0,-2-9-560 0 0,-1-2-257 0 0,0 0-58 0 0,0 0-12 0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5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 7367 0 0,'-1'0'568'0'0,"-1"1"-375"0"0,-2-1-89 0 0,-9 0 5359 0 0,16 0-5351 0 0,1-1-1 0 0,-1 0 0 0 0,0 0 0 0 0,0 0 1 0 0,1 0-1 0 0,2-3 0 0 0,7-1 57 0 0,-5 3-95 0 0,0 0 1 0 0,1 0-1 0 0,-1 0 1 0 0,1 1-1 0 0,-1 1 1 0 0,1 0-1 0 0,0 0 1 0 0,11 1-1 0 0,-4 0-57 0 0,-13-1 20 0 0,18 5 30 0 0,13 0-20 0 0,-32-5-238 0 0,0 0-88 0 0,1-1 77 0 0,2 1-89 0 0,-1 0-3602 0 0,-4 0-673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13415 0 0,'0'0'614'0'0,"0"0"-12"0"0,0 0-294 0 0,0 0 191 0 0,0 0 128 0 0,0 0 21 0 0,0 0 21 0 0,0 0 64 0 0,0 0 31 0 0,0 0 4 0 0,-2 1-48 0 0,-20 21 1792 0 0,20-21-2305 0 0,2-1-74 0 0,0 0-34 0 0,0 0-10 0 0,0 0-2 0 0,3 1-6 0 0,4-1-25 0 0,1 1 1 0 0,-1-1-1 0 0,0 0 0 0 0,1-1 0 0 0,13-2 1 0 0,-13 1-3 0 0,0 1 1 0 0,0 0 0 0 0,0 1-1 0 0,0-1 1 0 0,0 2-1 0 0,10 0 1 0 0,23 8 137 0 0,-39-8-173 0 0,-1 0 0 0 0,1 0-1 0 0,-1 0 1 0 0,0 0 0 0 0,1 1 0 0 0,-1-1 0 0 0,0 0-1 0 0,0 1 1 0 0,0-1 0 0 0,0 0 0 0 0,0 1-1 0 0,0-1 1 0 0,-1 1 0 0 0,1-1 0 0 0,0 1 0 0 0,-1 0-1 0 0,2 2 1 0 0,-2-3-5 0 0,1 4 43 0 0,0 0-1 0 0,0 1 1 0 0,-1-1 0 0 0,1 0-1 0 0,-1 0 1 0 0,0 1 0 0 0,-1-1-1 0 0,1 0 1 0 0,-1 0 0 0 0,0 1-1 0 0,0-1 1 0 0,-1 0 0 0 0,1 0-1 0 0,-1 0 1 0 0,-1 0 0 0 0,1-1-1 0 0,-5 9 1 0 0,-5 5 161 0 0,-1-1 0 0 0,-27 30 0 0 0,39-46-216 0 0,-5 5 49 0 0,-6 9 27 0 0,-2 0-1 0 0,0-2 1 0 0,-1 1-1 0 0,0-2 0 0 0,0 0 1 0 0,-2-1-1 0 0,-31 17 1 0 0,37-24-36 0 0,1-2-31 0 0,4-7 0 0 0,6 5-9 0 0,-1-1 1 0 0,1 1-1 0 0,0-1 1 0 0,0 0-1 0 0,0 1 1 0 0,0-1-1 0 0,0 1 0 0 0,-1-1 1 0 0,1 0-1 0 0,0 1 1 0 0,0-1-1 0 0,1 1 1 0 0,-1-1-1 0 0,0 0 1 0 0,0 1-1 0 0,0-1 1 0 0,0 1-1 0 0,0-1 0 0 0,1 0 1 0 0,0-1 1 0 0,1-6-4 0 0,1 0 0 0 0,0 0 0 0 0,0 0 0 0 0,1 1 0 0 0,0-1 0 0 0,0 1 0 0 0,1 0 0 0 0,0 0 0 0 0,0 1 0 0 0,12-12 0 0 0,-15 15 0 0 0,-1 2 0 0 0,0 0 0 0 0,0 0 0 0 0,0 0 0 0 0,0 1 0 0 0,1-1 0 0 0,-1 0 0 0 0,0 0 0 0 0,0 1 0 0 0,0-1 0 0 0,1 1 0 0 0,-1-1 0 0 0,0 1 0 0 0,3-1 0 0 0,-4 1 0 0 0,1-1 0 0 0,-1 1 0 0 0,1 0 0 0 0,0 0 0 0 0,-1 0 0 0 0,1-1 0 0 0,-1 1 0 0 0,1 0 0 0 0,0 0 0 0 0,-1 0 0 0 0,1 0 0 0 0,0 0 0 0 0,-1 0 0 0 0,1 0 0 0 0,0 0 0 0 0,1 1 0 0 0,-1 1 0 0 0,1-1 0 0 0,-1 0 0 0 0,0 0 0 0 0,0 1 0 0 0,0-1 0 0 0,0 1 0 0 0,0-1 0 0 0,0 1 0 0 0,0-1 0 0 0,0 1 0 0 0,0 0 0 0 0,0 2 0 0 0,0 0 0 0 0,1 0 0 0 0,-1 0 0 0 0,0 1 0 0 0,0-1 0 0 0,0 5 0 0 0,-2 8 0 0 0,0-8 0 0 0,1 0 0 0 0,0-1 0 0 0,3 16 0 0 0,-2-16 0 0 0,1 5 4 0 0,6 1-24 0 0,-7-12-59 0 0,12-2-90 0 0,-10 0 10 0 0,0-1-1 0 0,0 0 1 0 0,0 0-1 0 0,0 0 1 0 0,0 0-1 0 0,0 0 1 0 0,-1-1 0 0 0,1 1-1 0 0,0-1 1 0 0,-1 0-1 0 0,4-2 1 0 0,1-2-994 0 0,-1 0 0 0 0,11-12 0 0 0,-6 4-323 0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49:5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 1839 0 0,'-2'1'134'0'0,"-4"2"808"0"0,-4 2-1342 0 0,6-6 8325 0 0,4 1-7682 0 0,-1 7-42 0 0,1-6-83 0 0,0 0-1 0 0,0 0 0 0 0,0 0 0 0 0,0 0 1 0 0,0 0-1 0 0,0 0 0 0 0,0 0 0 0 0,0-1 1 0 0,1 1-1 0 0,-1 0 0 0 0,0 0 0 0 0,0 0 1 0 0,1 0-1 0 0,0 1 0 0 0,0 0 223 0 0,12 4 343 0 0,-9-4-588 0 0,0-1 0 0 0,0 0-1 0 0,0 0 1 0 0,0-1 0 0 0,0 1 0 0 0,0-1 0 0 0,1 0 0 0 0,-1 0 0 0 0,0 0-1 0 0,0 0 1 0 0,0-1 0 0 0,1 0 0 0 0,-1 0 0 0 0,0 0 0 0 0,0 0-1 0 0,0-1 1 0 0,0 1 0 0 0,-1-1 0 0 0,1 0 0 0 0,0 0 0 0 0,-1 0-1 0 0,4-4 1 0 0,-3 4-41 0 0,-2 1-266 0 0,0 1 1 0 0,0-1 0 0 0,0 0-1 0 0,0 0 1 0 0,0 0-1 0 0,0 0 1 0 0,0 0 0 0 0,0-1-1 0 0,0 1 1 0 0,-1-1 0 0 0,4-2-1 0 0,-2 0-1569 0 0,4-5-3195 0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0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82 6447 0 0,'0'0'142'0'0,"0"0"22"0"0,0 0 13 0 0,8-2 12 0 0,-7 0-160 0 0,1-1 0 0 0,-1 1 0 0 0,1-1 0 0 0,-1 0 0 0 0,0 0 0 0 0,0 0 0 0 0,0 0 0 0 0,0 0 0 0 0,-1 0 0 0 0,1-4 0 0 0,0 5 108 0 0,-1 0 354 0 0,0-15 1042 0 0,0 14-1556 0 0,0 2 156 0 0,0 0-1 0 0,0-1 1 0 0,-1 1 0 0 0,1 0 0 0 0,0 0 0 0 0,0 0 0 0 0,-1 0 0 0 0,1-1 0 0 0,-1 1 0 0 0,1 0 0 0 0,-1 0-1 0 0,-1-2 1 0 0,2 2 238 0 0,-1 1-297 0 0,0 0 0 0 0,1-1-1 0 0,-1 1 1 0 0,1 0 0 0 0,-1 0 0 0 0,1-1 0 0 0,-1 1 0 0 0,0 0-1 0 0,1 0 1 0 0,-1 0 0 0 0,0 0 0 0 0,1 0 0 0 0,-1 0 0 0 0,1 0-1 0 0,-1 0 1 0 0,0 0 0 0 0,1 0 0 0 0,-1 0 0 0 0,0 1 0 0 0,-16 1 54 0 0,14-1-128 0 0,0 0 0 0 0,1 0-1 0 0,-1 0 1 0 0,1 0-1 0 0,-1 1 1 0 0,1-1 0 0 0,0 1-1 0 0,0 0 1 0 0,-4 3 0 0 0,-19 21 25 0 0,18-17 25 0 0,-2 3 170 0 0,0 0-1 0 0,2 1 1 0 0,-1 0 0 0 0,2 0-1 0 0,-1 1 1 0 0,2 0-1 0 0,0 0 1 0 0,-5 24-1 0 0,8-27-219 0 0,0-1 0 0 0,0 1 0 0 0,1 0 0 0 0,1 0 0 0 0,1 19 0 0 0,0-25 0 0 0,-1 0 0 0 0,1 0 0 0 0,0 0 0 0 0,0 0 0 0 0,1 0 0 0 0,0 0 0 0 0,0-1 0 0 0,0 1 0 0 0,0-1 0 0 0,1 1 0 0 0,-1-1 0 0 0,1 0 0 0 0,0 0 0 0 0,6 6 0 0 0,-8-9 0 0 0,-1 0 0 0 0,0-1 0 0 0,1 1 0 0 0,-1-1 0 0 0,1 0 0 0 0,-1 1 0 0 0,1-1 0 0 0,-1 1 0 0 0,1-1 0 0 0,-1 0 0 0 0,1 1 0 0 0,-1-1 0 0 0,1 0 0 0 0,-1 1 0 0 0,1-1 0 0 0,-1 0 0 0 0,1 0 0 0 0,0 0 0 0 0,-1 1 0 0 0,1-1 0 0 0,0 0 0 0 0,-1 0 0 0 0,1 0 0 0 0,-1 0 0 0 0,1 0 0 0 0,1 0 0 0 0,0-1 0 0 0,0 2 34 0 0,1-1-1 0 0,-1 0 0 0 0,1 0 1 0 0,-1 0-1 0 0,1-1 1 0 0,-1 1-1 0 0,0 0 0 0 0,1-1 1 0 0,-1 0-1 0 0,1 1 1 0 0,-1-1-1 0 0,0 0 1 0 0,0 0-1 0 0,1-1 0 0 0,-1 1 1 0 0,0 0-1 0 0,0-1 1 0 0,0 1-1 0 0,0-1 0 0 0,0 1 1 0 0,-1-1-1 0 0,1 0 1 0 0,-1 0-1 0 0,3-3 0 0 0,2-5 249 0 0,0 0 0 0 0,0-1-1 0 0,7-21 1 0 0,-6 16-196 0 0,2-8-86 0 0,-1 0 0 0 0,-1 0 0 0 0,-2-1 0 0 0,0 0 0 0 0,1-25 0 0 0,-7 74 0 0 0,1 1 0 0 0,2-1 0 0 0,0 1 0 0 0,1-1 0 0 0,11 40 0 0 0,-13-60 0 0 0,7 12 0 0 0,-2-8 0 0 0,2-5 0 0 0,-6-3 0 0 0,-1 0 0 0 0,0-1 0 0 0,1 1 0 0 0,-1 0 0 0 0,0-1 0 0 0,1 1 0 0 0,-1 0 0 0 0,0-1 0 0 0,0 1 0 0 0,1-1 0 0 0,-1 0 0 0 0,0 0 0 0 0,0 1 0 0 0,0-1 0 0 0,0 0 0 0 0,0 0 0 0 0,0 0 0 0 0,0 0 0 0 0,0 0 0 0 0,0 0 0 0 0,0 0 0 0 0,1-2 0 0 0,2-4 0 0 0,0 0 0 0 0,5-13 0 0 0,-3 7 0 0 0,7-17 0 0 0,17-56 0 0 0,-3 4 0 0 0,-23 75 0 0 0,0 14 0 0 0,-1 1 0 0 0,12 26 0 0 0,-14-31 0 0 0,11 13 0 0 0,-8-11 81 0 0,3 2 360 0 0,19 4-105 0 0,-16-7-628 0 0,7 2 416 0 0,-16-4 85 0 0,0-1-205 0 0,0 1 0 0 0,0-1 0 0 0,0 1 1 0 0,0 0-1 0 0,-1-1 0 0 0,1 1 0 0 0,0 0 0 0 0,-1-1 1 0 0,1 1-1 0 0,-1 0 0 0 0,0 0 0 0 0,1 0 0 0 0,-1-1 0 0 0,0 1 1 0 0,0 3-1 0 0,-1 3-150 0 0,0 0 185 0 0,0 0-1 0 0,0 0 0 0 0,-1-1 1 0 0,0 1-1 0 0,0 0 0 0 0,-1-1 1 0 0,1 0-1 0 0,-5 8 1 0 0,1-4-30 0 0,3-4-5 0 0,2 12-7 0 0,1-9-13 0 0,0-8-77 0 0,0-2-72 0 0,0 0-25 0 0,0 0-183 0 0,0 0-763 0 0,0 0-331 0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0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1839 0 0,'0'0'83'0'0,"2"-1"-6"0"0,-1 0 148 0 0,1 0 0 0 0,0 0 0 0 0,0 0 0 0 0,-1 0 0 0 0,1 0 0 0 0,0 0 0 0 0,-1-1 0 0 0,1 1 0 0 0,-1-1 0 0 0,0 1 0 0 0,1-1 0 0 0,0-2 0 0 0,4-3 2791 0 0,1-1 3506 0 0,-8 25-5895 0 0,-12 81 948 0 0,6-59-863 0 0,-2 68-1 0 0,10-55-386 0 0,10 68 0 0 0,-6-90-280 0 0,1 0-1 0 0,1 0 1 0 0,18 46-1 0 0,-23-73-42 0 0,1 6 14 0 0,1 0 0 0 0,0-1 0 0 0,0 0 0 0 0,1 0 0 0 0,0 0 0 0 0,1 0 0 0 0,0-1 0 0 0,0 0 0 0 0,9 8 0 0 0,5 4 141 0 0,-18-17-88 0 0,0-2-5 0 0,19 7 128 0 0,-19-6-128 0 0,9-8 80 0 0,-10 7-143 0 0,10-10 92 0 0,-3-14-104 0 0,-7 21-202 0 0,-1 0 0 0 0,1 0 0 0 0,-1 0-1 0 0,0-1 1 0 0,0-4 0 0 0,0-6-4491 0 0,2 1-1268 0 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0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3223 0 0,'0'0'143'0'0,"0"0"246"0"0,0 0 931 0 0,0 0 404 0 0,0 0 79 0 0,2-1-146 0 0,5-2-685 0 0,-5 2-298 0 0,0 1-60 0 0,0-1-511 0 0,0 1 0 0 0,0-1 0 0 0,0 1-1 0 0,1 0 1 0 0,-1 0 0 0 0,0 0 0 0 0,0 0-1 0 0,0 0 1 0 0,1 0 0 0 0,-1 0 0 0 0,0 1-1 0 0,0-1 1 0 0,0 1 0 0 0,0 0 0 0 0,0-1-1 0 0,0 1 1 0 0,3 2 0 0 0,-1 0 11 0 0,0 0 0 0 0,0 0 0 0 0,0 1 0 0 0,0 0 0 0 0,-1 0 0 0 0,5 7 0 0 0,79 114 1664 0 0,-32-44-1132 0 0,12 7 66 0 0,-59-79-652 0 0,2 1-48 0 0,0-1-12 0 0,-3-1 11 0 0,-6-6 42 0 0,1-2 14 0 0,7 4 13 0 0,-5-4-3 0 0,-3-1-87 0 0,0 1 0 0 0,0-1 0 0 0,0 1 0 0 0,0-1 0 0 0,0 1 0 0 0,0-1 0 0 0,0 0 0 0 0,-1 1 0 0 0,1-1 0 0 0,0 0 0 0 0,1-1 0 0 0,-1-3-101 0 0,-1 4 68 0 0,1-4-433 0 0,0 0 0 0 0,0 0 0 0 0,-1-1 0 0 0,1 1 0 0 0,-1 0 0 0 0,0-1 0 0 0,-1 1 0 0 0,1 0 0 0 0,-1 0 0 0 0,-2-8 0 0 0,2 10 233 0 0,0 0-1388 0 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0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1 919 0 0,'0'0'354'0'0,"0"0"1147"0"0,0 0 503 0 0,0 0 99 0 0,0 0-178 0 0,-2 0-809 0 0,0 0-895 0 0,-1 0 0 0 0,1 1-1 0 0,-1-1 1 0 0,1 1 0 0 0,0 0 0 0 0,0-1-1 0 0,-1 1 1 0 0,1 0 0 0 0,0 0 0 0 0,0 1 0 0 0,0-1-1 0 0,0 0 1 0 0,0 1 0 0 0,0-1 0 0 0,0 1-1 0 0,1 0 1 0 0,-3 3 0 0 0,-4 4 112 0 0,1 1 1 0 0,-9 15-1 0 0,4-4 178 0 0,-49 85 968 0 0,39-66-1142 0 0,-36 80 406 0 0,38-85-598 0 0,9-17-72 0 0,-15 35 1 0 0,40-71-279 0 0,-10 9-177 0 0,5-8-4355 0 0,-2 5-822 0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0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 4895 0 0,'0'0'223'0'0,"0"0"60"0"0,0 0 146 0 0,0 0 62 0 0,0 0 11 0 0,0 0-15 0 0,0 0-72 0 0,0 0-30 0 0,0 0-8 0 0,0 0-9 0 0,0 0-33 0 0,0 0-14 0 0,0 0-1 0 0,0 0-4 0 0,0 0-17 0 0,0 0-10 0 0,0 0-1 0 0,0 0-10 0 0,0 0-45 0 0,0 0-17 0 0,0 0-7 0 0,0 0-5 0 0,0 0-17 0 0,0 0-10 0 0,0 0-1 0 0,0 0 10 0 0,0 0 39 0 0,0 0 20 0 0,0 0 3 0 0,0 0-12 0 0,0 0-50 0 0,0 0-24 0 0,0 0-2 0 0,0 0-12 0 0,0 0-52 0 0,0 0-28 0 0,0 0-4 0 0,0 0 0 0 0,0 0 0 0 0,0 0 0 0 0,0 0 0 0 0,0 0 3 0 0,0 0 10 0 0,0 0 3 0 0,0 0 0 0 0,0 0-1 0 0,0 0-6 0 0,0 0-1 0 0,0 0 0 0 0,0 0 2 0 0,0 0 4 0 0,0 0 0 0 0,0 0-12 0 0,-2 0-2 0 0,-5 0 0 0 0,5 0 16 0 0,2 0 66 0 0,0 0 22 0 0,0 0 6 0 0,0 0-4 0 0,0 0-29 0 0,0 0-12 0 0,0 0-1 0 0,0 0-2 0 0,0 0-13 0 0,0 0-8 0 0,0 0-1 0 0,0 0-2 0 0,0 0-13 0 0,0 0-8 0 0,0 0-1 0 0,0 0-2 0 0,0 0-6 0 0,0 0 13 0 0,0 0-10 0 0,0 0 15 0 0,0 0 2 0 0,0 0-16 0 0,0 0-4 0 0,0 0 0 0 0,0 0 0 0 0,0 0-1 0 0,0 0-6 0 0,0-2-11 0 0,-1-4-33 0 0,1 3 22 0 0,1-5-22 0 0,-1 6 32 0 0,1 1 1 0 0,4-8-44 0 0,3 2 1 0 0,-6 6 42 0 0,-2 1 11 0 0,0 0 0 0 0,0 0 0 0 0,0 0 2 0 0,0 0 4 0 0,0 0 2 0 0,0 0-1 0 0,0 0-6 0 0,0 0-1 0 0,0 0 0 0 0,0 0 2 0 0,0 0 3 0 0,0 0-4 0 0,2 0-11 0 0,8 5-44 0 0,0 5-10 0 0,7 4 0 0 0,-12-12 0 0 0,0 0 0 0 0,-2 1 0 0 0,2 0 0 0 0,13 3 0 0 0,7 2 0 0 0,-22-7 0 0 0,-1 0 0 0 0,1 0 0 0 0,0 0 0 0 0,0-1 0 0 0,0 1 0 0 0,-1-1 0 0 0,6 1 0 0 0,3-1 14 0 0,-9 0 50 0 0,0 1-8 0 0,2 0-38 0 0,-3 0-5 0 0,1-1 0 0 0,0 1 0 0 0,-1-1 0 0 0,1 0 0 0 0,0 0 0 0 0,-1 1 0 0 0,1-1 0 0 0,0 0 0 0 0,-1-1 0 0 0,1 1 0 0 0,0 0 0 0 0,0 0 0 0 0,-1-1 0 0 0,1 1 0 0 0,-1-1 0 0 0,3 0 1 0 0,0 0 71 0 0,4-3-12 0 0,-2 2 12 0 0,-4 1-107 0 0,18-1 369 0 0,-13 1-326 0 0,-5 0 32 0 0,-2 1 11 0 0,0 0 2 0 0,0 0 3 0 0,0 0-4 0 0,-2-1-11 0 0,-4-3-114 0 0,4 3-310 0 0,-3 2-133 0 0,2-1-1137 0 0,0 1-2826 0 0,3-1-1741 0 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0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2759 0 0,'0'0'126'0'0,"-2"1"315"0"0,-6 2 1243 0 0,7-2 540 0 0,1-1 105 0 0,0 0-222 0 0,0 0-1042 0 0,0 0-451 0 0,0 0-94 0 0,0 0-60 0 0,2 1-164 0 0,19 15 286 0 0,-12-11-424 0 0,-1 1 0 0 0,0 0 1 0 0,0 0-1 0 0,0 1 0 0 0,-1 0 0 0 0,0 1 1 0 0,0-1-1 0 0,6 12 0 0 0,10 17 401 0 0,-16-24-353 0 0,0-1 0 0 0,0 1 0 0 0,8 21 0 0 0,47 209 1216 0 0,-45-166-1227 0 0,-11-45-136 0 0,0 1 1 0 0,-3 0-1 0 0,0 0 0 0 0,-4 61 0 0 0,-1-71-23 0 0,1 10 10 0 0,-3-1 1 0 0,0 0 0 0 0,-2-1 0 0 0,-10 31 0 0 0,-7-6 60 0 0,9-26-65 0 0,12-26 1 0 0,-3 2-22 0 0,2-3 32 0 0,-4 2 11 0 0,6-4-29 0 0,1 0-127 0 0,0 0-69 0 0,0 0-21 0 0,0 0-38 0 0,0 0-152 0 0,1-10-554 0 0,-1 8-4221 0 0,0 2-652 0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0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50 9671 0 0,'0'0'748'0'0,"-1"-2"-337"0"0,0 2-138 0 0,0-1 0 0 0,0 1 0 0 0,1-1 0 0 0,-1 1-1 0 0,0-1 1 0 0,1 0 0 0 0,-1 1 0 0 0,1-1 0 0 0,-1 0 0 0 0,1 0 0 0 0,-1 1 0 0 0,1-1-1 0 0,0 0 1 0 0,-1 0 0 0 0,1 0 0 0 0,0 1 0 0 0,-1-3 0 0 0,1 1 479 0 0,0 2-16 0 0,0 0-69 0 0,0 0-266 0 0,10-10 140 0 0,-8 6-454 0 0,3 3 9 0 0,13-3 281 0 0,9-1-198 0 0,-24 4-169 0 0,20-2 111 0 0,-15 2-119 0 0,25-1-163 0 0,-22 11-1915 0 0,-11-9 273 0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0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6911 0 0,'0'0'315'0'0,"0"0"-7"0"0,0-2 25 0 0,0-6 841 0 0,0 6 384 0 0,0 0 77 0 0,0 0-1134 0 0,1 1 0 0 0,-1-1 0 0 0,0 0 0 0 0,1 1 0 0 0,-1-1 0 0 0,1 1 0 0 0,-1-1 0 0 0,1 1 0 0 0,0-1 0 0 0,0 1 1 0 0,1-3-1 0 0,-1 4-438 0 0,-1-1 0 0 0,1 1 0 0 0,-1 0 0 0 0,1-1 0 0 0,-1 1 0 0 0,1-1 0 0 0,0 1 0 0 0,-1 0 0 0 0,1 0 0 0 0,0-1 0 0 0,-1 1 0 0 0,1 0 0 0 0,0 0 0 0 0,0 0 0 0 0,-1 0 0 0 0,1 0 0 0 0,0 0 0 0 0,-1 0 0 0 0,1 0 0 0 0,0 0 0 0 0,-1 0 0 0 0,1 0 0 0 0,1 1 0 0 0,0-1 71 0 0,12 5 215 0 0,-12-4-309 0 0,0 0 1 0 0,0 0-1 0 0,0-1 1 0 0,0 1-1 0 0,1 0 1 0 0,-1-1 0 0 0,0 1-1 0 0,0-1 1 0 0,1 0-1 0 0,-1 0 1 0 0,0 0-1 0 0,1 0 1 0 0,-1 0-1 0 0,3-1 1 0 0,-3 1 12 0 0,-2 0 11 0 0,0 0 0 0 0,0 0-22 0 0,7-6-24 0 0,-5 4-4271 0 0,-2 2 2782 0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0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40 271 1375 0 0,'0'0'262'0'0,"0"-2"560"0"0,-12-66 3910 0 0,5 27-2557 0 0,1 0 0 0 0,0-45-1 0 0,3 56-691 0 0,2 28-1386 0 0,1 2-1 0 0,0 0 4 0 0,0 0 16 0 0,0 0 4 0 0,0 0 0 0 0,0 0-4 0 0,0 2-16 0 0,-4 90 514 0 0,6 7-354 0 0,0-26 34 0 0,-5 223 882 0 0,3-293-1112 0 0,0-3 0 0 0,0 0 3 0 0,0 0 10 0 0,0 0 3 0 0,0 0 0 0 0,0 0 0 0 0,0 0 0 0 0,0 0 0 0 0,0 0 0 0 0,0 0-1 0 0,0 0-7 0 0,0 0-7 0 0,3 0-11 0 0,8 2-44 0 0,39 0 35 0 0,-46-2-21 0 0,0 0 0 0 0,1 0 0 0 0,-1 1 0 0 0,0-1 0 0 0,0 1 0 0 0,5 1 1 0 0,39 7-175 0 0,-1-3 150 0 0,-32-2 12 0 0,-4 1 50 0 0,-7-4 3 0 0,4 3-41 0 0,-6-4 32 0 0,-2 0 21 0 0,0 0-33 0 0,0 0-138 0 0,0 0-14 0 0,0 0-123 0 0,0 0-558 0 0,0 0-246 0 0,-2 0-986 0 0,-7-3-3761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4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 7367 0 0,'0'0'568'0'0,"0"0"-164"0"0,0 0 702 0 0,0 0 344 0 0,0 0 72 0 0,0 0-68 0 0,0 0-334 0 0,0 0-148 0 0,0 0-32 0 0,0 0-42 0 0,0 0-165 0 0,0 0-77 0 0,0 0-15 0 0,0 0-31 0 0,0 0-130 0 0,0 0-58 0 0,3 1-7 0 0,6 2-19 0 0,-6-2-56 0 0,-1-1-20 0 0,17 2 155 0 0,-14-1-298 0 0,1 0 1 0 0,-1-1-1 0 0,12 0 1 0 0,21-4 441 0 0,16-4 434 0 0,-52 8-909 0 0,-2 0 0 0 0,0 0-109 0 0,1 0 0 0 0,0 0 0 0 0,-1 0-1 0 0,1 0 1 0 0,-1 0 0 0 0,1 0 0 0 0,0 0 0 0 0,-1 0-1 0 0,1 1 1 0 0,-1-1 0 0 0,1 0 0 0 0,-1 0 0 0 0,1 1-1 0 0,-1-1 1 0 0,1 0 0 0 0,0 1 0 0 0,-1-1 0 0 0,0 0 0 0 0,1 1-1 0 0,-1-1 1 0 0,1 1 0 0 0,-1-1 0 0 0,0 1 0 0 0,1-1-1 0 0,-1 1 1 0 0,0-1 0 0 0,1 2 0 0 0,0-1 1 0 0,-1 1-1 0 0,0 0 1 0 0,0 0 0 0 0,1-1-1 0 0,-1 1 1 0 0,0 0 0 0 0,0 0 0 0 0,0-1-1 0 0,-1 4 1 0 0,-1 4 46 0 0,-1 0 0 0 0,-6 15 0 0 0,9-23-71 0 0,-95 206 619 0 0,91-199-613 0 0,2-4-12 0 0,0 1 1 0 0,1-1-1 0 0,-1 1 0 0 0,1-1 0 0 0,0 1 0 0 0,0 7 0 0 0,-2 15-5 0 0,2-16 11 0 0,1-9 42 0 0,2-3 0 0 0,4-7-42 0 0,3-6-48 0 0,-8 8 9 0 0,-2 3 2 0 0,3-3-69 0 0,-1-1 0 0 0,-1 1 0 0 0,0 0 0 0 0,0-1 0 0 0,0 1 0 0 0,0-1 0 0 0,-1 1 0 0 0,0 0 0 0 0,-1-1 0 0 0,1 1 0 0 0,-1 0 0 0 0,0 0 0 0 0,-4-8 0 0 0,4 11 8 0 0,0 0 1 0 0,0 0-1 0 0,0 0 0 0 0,0 0 1 0 0,-1 0-1 0 0,1 1 0 0 0,-1-1 1 0 0,0 1-1 0 0,0-1 1 0 0,0 1-1 0 0,0 0 0 0 0,0 0 1 0 0,0 0-1 0 0,0 1 1 0 0,-1-1-1 0 0,1 1 0 0 0,-1-1 1 0 0,1 1-1 0 0,-1 0 1 0 0,1 1-1 0 0,-1-1 0 0 0,0 1 1 0 0,-6-1-1 0 0,6 1 6 0 0,-1 1 45 0 0,-5 7 17 0 0,8-7 104 0 0,2-1 10 0 0,0 1-79 0 0,1 0-1 0 0,-1 0 1 0 0,0-1 0 0 0,0 1-1 0 0,1 0 1 0 0,-1 0 0 0 0,0 0-1 0 0,1 0 1 0 0,-1-1 0 0 0,1 1-1 0 0,-1 0 1 0 0,1 0 0 0 0,-1-1-1 0 0,1 1 1 0 0,-1 0 0 0 0,1-1-1 0 0,0 1 1 0 0,0 0 0 0 0,-1-1-1 0 0,2 1 1 0 0,17 9 210 0 0,-17-9-205 0 0,4 1 52 0 0,0 0 0 0 0,0-1 0 0 0,0 1 0 0 0,0-1 0 0 0,0 0 0 0 0,0-1 0 0 0,0 0 0 0 0,0 0 0 0 0,1 0-1 0 0,-1-1 1 0 0,0 0 0 0 0,0 0 0 0 0,6-2 0 0 0,18-2 218 0 0,-21 4-179 0 0,1-1 1 0 0,-1 0-1 0 0,0 0 1 0 0,0-1-1 0 0,0-1 0 0 0,17-8 1 0 0,-19 6-88 0 0,-6 5-24 0 0,-1 1-237 0 0,0 0-120 0 0,1-2-1744 0 0,3-9-6877 0 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0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2 113 6479 0 0,'0'0'298'0'0,"0"0"-10"0"0,0 0-96 0 0,0 0 294 0 0,0 0 150 0 0,0 0 32 0 0,0 0-40 0 0,0 0-185 0 0,0 0-82 0 0,0 0-10 0 0,-1-12 908 0 0,1 9-1018 0 0,0 1 0 0 0,1 0 1 0 0,-1-1-1 0 0,1 1 1 0 0,0 0-1 0 0,-1-1 0 0 0,1 1 1 0 0,0 0-1 0 0,0 0 1 0 0,1 0-1 0 0,-1 0 0 0 0,0 0 1 0 0,1 0-1 0 0,-1 0 1 0 0,1 0-1 0 0,0 0 0 0 0,-1 1 1 0 0,1-1-1 0 0,0 1 1 0 0,0-1-1 0 0,3 0 0 0 0,1-1-209 0 0,0 1 0 0 0,0-1 0 0 0,1 2 0 0 0,-1-1 0 0 0,1 1 0 0 0,0 0 0 0 0,-1 0 0 0 0,1 1 0 0 0,8 0 0 0 0,26 0 102 0 0,-28 0-124 0 0,7 0 47 0 0,-17-1 5 0 0,11-2-22 0 0,0-3 43 0 0,-14-6-373 0 0,6-5-1476 0 0,-6 15-36 0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0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6703 0 0,'0'0'307'0'0,"0"0"-6"0"0,0 0-87 0 0,0 0 342 0 0,0 0 168 0 0,0 0 38 0 0,0 0-47 0 0,2-1-224 0 0,26-17 1191 0 0,-27 17-1666 0 0,-1 1-1 0 0,1 0 1 0 0,0-1-1 0 0,-1 1 0 0 0,1 0 1 0 0,0 0-1 0 0,0 0 1 0 0,-1-1-1 0 0,1 1 1 0 0,0 0-1 0 0,-1 0 1 0 0,1 0-1 0 0,0 0 0 0 0,0 0 1 0 0,-1 0-1 0 0,1 0 1 0 0,0 0-1 0 0,-1 1 1 0 0,2-1-1 0 0,0 1 36 0 0,4-1 109 0 0,0-1-1 0 0,0 1 0 0 0,12-3 0 0 0,-13 2-104 0 0,0 0 1 0 0,0 0-1 0 0,0 1 0 0 0,0 0 0 0 0,7 0 0 0 0,45 3 164 0 0,-54-3-209 0 0,1 1 0 0 0,0-1 1 0 0,-1 0-1 0 0,1 0 0 0 0,0-1 0 0 0,-1 1 1 0 0,1-1-1 0 0,0 1 0 0 0,-1-1 0 0 0,4-2 1 0 0,8-1-61 0 0,14 1-749 0 0,-16 1 292 0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0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77 4143 0 0,'0'0'319'0'0,"1"-2"58"0"0,-1-1 306 0 0,1 0-1 0 0,-1 0 0 0 0,1 0 0 0 0,-1 0 0 0 0,0 0 1 0 0,0 0-1 0 0,0 0 0 0 0,-1 0 0 0 0,1 0 0 0 0,-1 0 0 0 0,-1-5 1 0 0,1 6-481 0 0,1 1 1 0 0,-1-1 0 0 0,0 0-1 0 0,0 0 1 0 0,0 1 0 0 0,0-1-1 0 0,0 0 1 0 0,0 1 0 0 0,-1-1-1 0 0,1 1 1 0 0,0-1 0 0 0,-1 1-1 0 0,1 0 1 0 0,-1 0 0 0 0,1 0 0 0 0,-1 0-1 0 0,0 0 1 0 0,1 0 0 0 0,-4-1-1 0 0,0 0-33 0 0,1 1 0 0 0,-1 1 0 0 0,1-1 0 0 0,-1 1-1 0 0,1-1 1 0 0,-1 1 0 0 0,1 0 0 0 0,-1 1 0 0 0,0-1-1 0 0,1 1 1 0 0,-1 0 0 0 0,1 0 0 0 0,-7 3 0 0 0,-2 2 84 0 0,0 0 1 0 0,-23 16-1 0 0,29-17-185 0 0,5-4-64 0 0,0 0-1 0 0,0 1 1 0 0,1-1 0 0 0,-1 0-1 0 0,0 1 1 0 0,1 0 0 0 0,-1-1-1 0 0,1 1 1 0 0,0 0 0 0 0,-1 0-1 0 0,-1 3 1 0 0,-18 25 32 0 0,17-25-36 0 0,1-2 0 0 0,0 1 0 0 0,1-1 0 0 0,0 1 0 0 0,0-1 0 0 0,0 1 0 0 0,0 0 0 0 0,1 0 0 0 0,-1 0 0 0 0,-1 7 0 0 0,1-2 0 0 0,0 0 0 0 0,0 0-1 0 0,1 0 1 0 0,0 0 0 0 0,0 1-1 0 0,1-1 1 0 0,0 0 0 0 0,1 0-1 0 0,0 0 1 0 0,3 10 0 0 0,4 12-28 0 0,18 47 0 0 0,-8-28 23 0 0,-8-18 5 0 0,-1 0 0 0 0,8 57 0 0 0,-15-71 0 0 0,-1 1 0 0 0,-1-1 0 0 0,0 0 0 0 0,-1 0 0 0 0,-1 0 0 0 0,-7 30 0 0 0,-15 69 0 0 0,22-104 0 0 0,2 0 0 0 0,0-12 0 0 0,0 0 0 0 0,1-1 0 0 0,-1 1 0 0 0,0 0 0 0 0,1 0 0 0 0,-1-1 0 0 0,0 1 0 0 0,1 0 0 0 0,-1-1 0 0 0,1 1 0 0 0,-1-1 0 0 0,1 1 0 0 0,-1 0 0 0 0,1 0 0 0 0,11 1 0 0 0,3-3 0 0 0,-2-2 0 0 0,22-17-6 0 0,-7 3 100 0 0,-12 10-14 0 0,-12 7-80 0 0,2 1 54 0 0,2-1-32 0 0,-6 0 38 0 0,0 0 0 0 0,13 6-55 0 0,-13-1-68 0 0,-2-4 8 0 0,2 1-589 0 0,-2-2-197 0 0,0 0-711 0 0,0 0-2871 0 0,0 0-1232 0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0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 5527 0 0,'0'0'423'0'0,"-1"-1"-278"0"0,-1-6 50 0 0,2 6 730 0 0,0-1-404 0 0,0 0 0 0 0,1 0 1 0 0,-1 0-1 0 0,1 0 0 0 0,0 0 0 0 0,0 1 0 0 0,0-1 0 0 0,0 0 0 0 0,0 1 0 0 0,0-1 0 0 0,2-2 0 0 0,1-2 202 0 0,-4 5-541 0 0,1 0 0 0 0,-1 0 0 0 0,1 0-1 0 0,-1 0 1 0 0,1 0 0 0 0,0 0 0 0 0,-1 0-1 0 0,1 0 1 0 0,0 0 0 0 0,-1 0 0 0 0,1 1-1 0 0,0-1 1 0 0,0 0 0 0 0,0 0 0 0 0,0 1 0 0 0,0-1-1 0 0,0 1 1 0 0,0-1 0 0 0,1 0 0 0 0,-1 1-154 0 0,0 1 0 0 0,0-1 0 0 0,1 0-1 0 0,-1 1 1 0 0,0-1 0 0 0,0 0 0 0 0,0 1 0 0 0,0-1 0 0 0,-1 1 0 0 0,1 0 0 0 0,0-1 0 0 0,0 1 0 0 0,0 0 0 0 0,0-1 0 0 0,-1 1 0 0 0,1 0 0 0 0,0 0 0 0 0,1 1 0 0 0,2 5 64 0 0,1 0 0 0 0,-1 0 1 0 0,0 0-1 0 0,-1 1 0 0 0,1-1 0 0 0,-2 1 0 0 0,5 14 1 0 0,5 17 185 0 0,-1-10-7 0 0,7 34 0 0 0,-13-42-181 0 0,-3-14-57 0 0,0 0 0 0 0,1 0 1 0 0,5 10-1 0 0,11 26 123 0 0,-18-39-136 0 0,-1-3-17 0 0,1 0 0 0 0,-1 1 0 0 0,0-1 1 0 0,1 0-1 0 0,0 0 0 0 0,-1 1 0 0 0,1-1 0 0 0,0 0 0 0 0,-1 0 1 0 0,1 0-1 0 0,0 0 0 0 0,0 0 0 0 0,2 1 0 0 0,4 8 8 0 0,0-2 42 0 0,-4-6 1 0 0,4 4-33 0 0,8 10 43 0 0,-14-15-36 0 0,-1-1-87 0 0,0 0-9 0 0,0 0-41 0 0,0 0-190 0 0,1-6-59 0 0,2-1-5412 0 0,-1-4-222 0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0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10303 0 0,'0'0'472'0'0,"0"0"-9"0"0,0 0-168 0 0,0 0 385 0 0,0 0 198 0 0,0 0 40 0 0,0 0-57 0 0,0 0-273 0 0,0 0-120 0 0,0 0-20 0 0,-11 7 544 0 0,0 10-488 0 0,1 0-1 0 0,-13 32 1 0 0,-8 12 178 0 0,2-15-280 0 0,17-29-275 0 0,1 1 0 0 0,1 0-1 0 0,0 1 1 0 0,-10 28 0 0 0,17-39-107 0 0,2-6-160 0 0,3-3-222 0 0,-1 1-1 0 0,1-1 0 0 0,0 0 1 0 0,-1 0-1 0 0,1 1 0 0 0,-1-1 1 0 0,1 0-1 0 0,-1 0 0 0 0,1-1 1 0 0,1-1-1 0 0,0 0-1670 0 0,6-4-4189 0 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0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9183 0 0,'0'0'422'0'0,"0"0"-13"0"0,0 0-124 0 0,0 0 457 0 0,0 0 228 0 0,0 0 44 0 0,1-1-61 0 0,2-2-753 0 0,0 0 0 0 0,0 0 0 0 0,0 0 0 0 0,0 1 0 0 0,0-1 0 0 0,0 1 0 0 0,1 0 0 0 0,0 0 0 0 0,-1 0 0 0 0,1 1 0 0 0,0-1 0 0 0,0 1 0 0 0,4-1 0 0 0,4-1 184 0 0,1 2 0 0 0,23-1 0 0 0,-21 1-87 0 0,-1 0-1 0 0,16-3 0 0 0,-17 1-217 0 0,-6 2-46 0 0,-1 0-1 0 0,0 0 0 0 0,10-1 0 0 0,4 3 90 0 0,23 5 0 0 0,-40-6-108 0 0,5 1 299 0 0,-8 1 82 0 0,-3 6-450 0 0,-5-4-112 0 0,5-3-2315 0 0,3-1 1232 0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0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10711 0 0,'0'0'490'0'0,"0"0"-9"0"0,0 0-193 0 0,-2-1 339 0 0,0-1-725 0 0,2 1 194 0 0,-1 1 0 0 0,1-1-1 0 0,0 1 1 0 0,-1-1 0 0 0,1 1-1 0 0,0-1 1 0 0,-1 1 0 0 0,1 0-1 0 0,-1-1 1 0 0,1 1 0 0 0,-1 0 0 0 0,1-1-1 0 0,-1 1 1 0 0,1 0 0 0 0,-1 0-1 0 0,1-1 1 0 0,-1 1 0 0 0,1 0 0 0 0,-1 0-1 0 0,1 0 1 0 0,-1 0 0 0 0,0 0-1 0 0,1 0 1 0 0,-1 0 0 0 0,1 0-1 0 0,-1 0 1 0 0,1 0 0 0 0,-1 0 0 0 0,0 0-1 0 0,1 0 1 0 0,-1 0 0 0 0,1 0-1 0 0,-1 1 1 0 0,1-1 0 0 0,-1 0 0 0 0,1 0-1 0 0,-1 1 1 0 0,1-1 0 0 0,-1 0-1 0 0,1 1 1 0 0,-1-1 0 0 0,1 0 0 0 0,-1 1-1 0 0,0 0 1 0 0,1-1-72 0 0,0 0-1 0 0,0 0 1 0 0,0 0 0 0 0,0 1-1 0 0,0-1 1 0 0,0 0 0 0 0,-1 0 0 0 0,1 0-1 0 0,0 0 1 0 0,0 0 0 0 0,0 0-1 0 0,0 1 1 0 0,0-1 0 0 0,0 0 0 0 0,0 0-1 0 0,0 0 1 0 0,0 0 0 0 0,0 0-1 0 0,0 1 1 0 0,0-1 0 0 0,0 0 0 0 0,0 0-1 0 0,0 0 1 0 0,0 0 0 0 0,0 1-1 0 0,0-1 1 0 0,0 0 0 0 0,0 0 0 0 0,0 0-1 0 0,0 0 1 0 0,0 0 0 0 0,0 1-1 0 0,0-1 1 0 0,0 0 0 0 0,0 0 0 0 0,0 0-1 0 0,0 0 1 0 0,0 0 0 0 0,1 1-1 0 0,-1-1 1 0 0,0 0 0 0 0,0 0 0 0 0,9 0 426 0 0,20-10-183 0 0,-16 5 245 0 0,6 5-27 0 0,-9 1-170 0 0,-9-1-300 0 0,0 1 0 0 0,0-1 0 0 0,0 0 0 0 0,-1 0-1 0 0,1 1 1 0 0,0-1 0 0 0,0 0 0 0 0,0 1 0 0 0,-1-1 0 0 0,1 1-1 0 0,0-1 1 0 0,-1 1 0 0 0,1 0 0 0 0,0-1 0 0 0,-1 1 0 0 0,1-1-1 0 0,-1 1 1 0 0,1 0 0 0 0,-1 0 0 0 0,1-1 0 0 0,0 2 0 0 0,6 18 154 0 0,-6-15-138 0 0,-1 0-1 0 0,1 0 1 0 0,-1-1-1 0 0,0 1 1 0 0,-1 0-1 0 0,1 0 1 0 0,-1 0 0 0 0,0 0-1 0 0,0-1 1 0 0,-3 7-1 0 0,-3 7 121 0 0,-12 23 0 0 0,-2 3 51 0 0,12-20-138 0 0,9-24-63 0 0,-1 0 0 0 0,1 0 1 0 0,0 1-1 0 0,0-1 0 0 0,0 0 0 0 0,-1 1 0 0 0,1-1 0 0 0,0 0 0 0 0,0 1 0 0 0,0-1 1 0 0,0 0-1 0 0,0 1 0 0 0,0-1 0 0 0,-1 0 0 0 0,1 1 0 0 0,0-1 0 0 0,0 0 0 0 0,0 1 1 0 0,0-1-1 0 0,0 1 0 0 0,1-1 0 0 0,-1 0 0 0 0,0 1 0 0 0,0-1 0 0 0,0 0 0 0 0,0 1 1 0 0,0-1-1 0 0,0 0 0 0 0,1 1 0 0 0,-1-1 0 0 0,0 0 0 0 0,0 0 0 0 0,0 1 0 0 0,1-1 1 0 0,-1 0-1 0 0,0 1 0 0 0,0-1 0 0 0,1 0 0 0 0,-1 0 0 0 0,0 0 0 0 0,1 1 1 0 0,-1-1-1 0 0,4 0 1 0 0,0 0 0 0 0,0 0-1 0 0,-1 0 1 0 0,1 0 0 0 0,0-1 0 0 0,0 0 0 0 0,5-1 0 0 0,8-1-2 0 0,-14 3 0 0 0,0-1 0 0 0,1 1 0 0 0,-1-1 0 0 0,0 0 0 0 0,1 0 0 0 0,-1 0 0 0 0,0 0 0 0 0,4-3 0 0 0,-4 3-134 0 0,0-1 0 0 0,0 1 0 0 0,0-1 0 0 0,1 1 0 0 0,-1 0 0 0 0,0 0 0 0 0,0 1 0 0 0,7-2 0 0 0,-7 2-4754 0 0,-3 0-1650 0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1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 4143 0 0,'0'0'319'0'0,"-5"-2"-54"0"0,3 0 2458 0 0,3 1 5112 0 0,9-5-7560 0 0,1 1 1 0 0,0 1 0 0 0,-1 0 0 0 0,2 0-1 0 0,-1 1 1 0 0,0 1 0 0 0,0 0 0 0 0,1 0 0 0 0,0 1-1 0 0,-1 0 1 0 0,24 3 0 0 0,-34-2-271 0 0,1 0 0 0 0,-1 0 0 0 0,1 0 1 0 0,-1 0-1 0 0,1 0 0 0 0,-1 0 0 0 0,1 1 0 0 0,-1-1 0 0 0,1 1 1 0 0,-1-1-1 0 0,0 1 0 0 0,1-1 0 0 0,-1 1 0 0 0,0 0 0 0 0,1 0 0 0 0,-1 0 1 0 0,0 0-1 0 0,0 0 0 0 0,1 1 0 0 0,3 2 9 0 0,3 3 2 0 0,-6-4 8 0 0,1 1 0 0 0,-1-1 0 0 0,0 1-1 0 0,0-1 1 0 0,0 1 0 0 0,-1 0 0 0 0,1 0-1 0 0,-1 0 1 0 0,0 0 0 0 0,1 6 0 0 0,0-3-8 0 0,1 12 40 0 0,0 0 1 0 0,-2 0 0 0 0,0 1 0 0 0,-1-1 0 0 0,-2 20 0 0 0,0-3 4 0 0,1 0-37 0 0,-2 249 392 0 0,1-123-280 0 0,3-118-98 0 0,-5 50-1 0 0,3-83 16 0 0,0-8 1 0 0,-2 4-33 0 0,2-6-14 0 0,1 0 1 0 0,-1 0 0 0 0,0 0-1 0 0,1 0 1 0 0,-1-1-1 0 0,0 1 1 0 0,1 0-1 0 0,-1 0 1 0 0,0 0 0 0 0,0-1-1 0 0,0 1 1 0 0,0 0-1 0 0,0-1 1 0 0,0 1-1 0 0,0-1 1 0 0,0 1 0 0 0,0-1-1 0 0,0 1 1 0 0,0-1-1 0 0,0 0 1 0 0,0 0-1 0 0,0 1 1 0 0,0-1-1 0 0,0 0 1 0 0,-1 0 0 0 0,1 0-1 0 0,0 0 1 0 0,-1 0-1 0 0,-10 0 91 0 0,11 0-91 0 0,0 0-1 0 0,1 0 1 0 0,-1 0-1 0 0,0 0 1 0 0,1 0-1 0 0,-1 0 1 0 0,0-1 0 0 0,1 1-1 0 0,-1 0 1 0 0,0-1-1 0 0,1 1 1 0 0,-1 0-1 0 0,1-1 1 0 0,-1 1-1 0 0,1 0 1 0 0,-1-1-1 0 0,1 1 1 0 0,-2-2 0 0 0,1 1 12 0 0,-3-2 19 0 0,1 1-1 0 0,1 0 1 0 0,-1-1 0 0 0,0 0-1 0 0,0 1 1 0 0,1-1 0 0 0,0 0-1 0 0,-1 0 1 0 0,1-1-1 0 0,1 1 1 0 0,-4-5 0 0 0,-3-7 1 0 0,6 13 4 0 0,-2-3-47 0 0,3 4-223 0 0,1 1-658 0 0,0 0-283 0 0,0 0-58 0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1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10135 0 0,'0'0'778'0'0,"0"0"-342"0"0,0 0 441 0 0,0 0 246 0 0,-2 1 49 0 0,-12 12 954 0 0,13-12-1215 0 0,1-1-14 0 0,0 0-63 0 0,-2 4-75 0 0,2-4-685 0 0,0 1-1 0 0,0-1 0 0 0,-1 0 1 0 0,1 0-1 0 0,0 1 1 0 0,0-1-1 0 0,0 0 1 0 0,-1 1-1 0 0,1-1 0 0 0,0 0 1 0 0,0 0-1 0 0,0 1 1 0 0,0-1-1 0 0,0 0 1 0 0,0 1-1 0 0,0-1 0 0 0,0 0 1 0 0,0 1-1 0 0,0-1 1 0 0,0 0-1 0 0,0 1 1 0 0,0-1-1 0 0,0 0 0 0 0,0 1 1 0 0,0-1-1 0 0,0 0 1 0 0,0 1-1 0 0,0-1 1 0 0,1 0-1 0 0,-1 1 0 0 0,8 2 82 0 0,0-1-1 0 0,1 0 0 0 0,-1 0 0 0 0,0-1 0 0 0,1 0 0 0 0,-1 0 0 0 0,1-1 1 0 0,0 0-1 0 0,13-2 0 0 0,-6-3-1 0 0,-14 4-104 0 0,0 0 1 0 0,0 0-1 0 0,1 0 1 0 0,-1 1-1 0 0,0-1 1 0 0,1 1-1 0 0,-1-1 1 0 0,1 1-1 0 0,-1 0 1 0 0,3 0-1 0 0,-3 0 10 0 0,-2 0 6 0 0,0 0-1 0 0,0 0-32 0 0,2 9-464 0 0,-3-3-6120 0 0,-3 4-1104 0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2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1 408 5471 0 0,'0'0'248'0'0,"0"0"-5"0"0,0 0-55 0 0,0 0 328 0 0,0 0 164 0 0,0 0 31 0 0,0 0-22 0 0,0 0-122 0 0,0 0-58 0 0,0 0-12 0 0,0 0 7 0 0,0 0 32 0 0,0 0 10 0 0,0 0 4 0 0,0 0-15 0 0,0 0-72 0 0,0 0-30 0 0,0 0-8 0 0,0 0-15 0 0,0 0-62 0 0,0 0-27 0 0,0 0-8 0 0,0 0-15 0 0,0 0-61 0 0,0 0-21 0 0,0 0-7 0 0,0 0-7 0 0,0 0-29 0 0,0 0-12 0 0,0 0-1 0 0,0-2 6 0 0,32-104 1504 0 0,-24 76-1195 0 0,4-34 0 0 0,2-6-111 0 0,-9 47-218 0 0,0 0 1 0 0,-2-1 0 0 0,1-29-1 0 0,-4 52-66 0 0,0-1 15 0 0,0-6-7 0 0,0 7-9 0 0,-5 14-13 0 0,-2 13-66 0 0,2 0 0 0 0,0 1 0 0 0,2 0 0 0 0,0 47 0 0 0,1-28 0 0 0,1-27-20 0 0,0-14 17 0 0,1 0 0 0 0,0 1 0 0 0,0-1-1 0 0,0 1 1 0 0,1-1 0 0 0,-1 1 0 0 0,1-1 0 0 0,1 1 0 0 0,-1-1 0 0 0,1 0 0 0 0,0 0-1 0 0,0 0 1 0 0,3 5 0 0 0,-4-5 3 0 0,0-3 0 0 0,-1-1 0 0 0,1 1 0 0 0,0-1 0 0 0,-1 1 0 0 0,1-1 0 0 0,0 0 0 0 0,0 1 0 0 0,0-1 0 0 0,0 0 0 0 0,0 1 0 0 0,0-1 0 0 0,1 1 0 0 0,8 7 0 0 0,3-2 0 0 0,5-1 1 0 0,-12-8 3 0 0,-3 1 2 0 0,2 0 7 0 0,-1-1 0 0 0,1 1 0 0 0,-1-1 0 0 0,0 0 1 0 0,0 0-1 0 0,1-1 0 0 0,-1 1 0 0 0,0-1 0 0 0,-1 0 0 0 0,1 0 1 0 0,-1 0-1 0 0,1 0 0 0 0,-1-1 0 0 0,0 0 0 0 0,5-7 0 0 0,-2 2 30 0 0,-1 0 0 0 0,0-1-1 0 0,0 1 1 0 0,-1-1 0 0 0,0 0-1 0 0,2-11 1 0 0,-1-1 69 0 0,-1 0 0 0 0,-1 0 0 0 0,0-26 0 0 0,-3 45-45 0 0,0 3 10 0 0,0 0 0 0 0,0 3-10 0 0,12 79-56 0 0,-10-67-13 0 0,1 1 0 0 0,0-1-1 0 0,1 1 1 0 0,11 28 0 0 0,-8-27 2 0 0,-4-14 0 0 0,7 10 0 0 0,5 3 2 0 0,-13-15-19 0 0,0 1-61 0 0,-2-2-38 0 0,0 0-11 0 0,0 0-166 0 0,0 0-696 0 0,1-2-311 0 0,1-7-62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8:5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227 120 8287 0 0,'0'0'191'0'0,"0"0"26"0"0,0 0 9 0 0,0 0 42 0 0,0 0 158 0 0,0 0 72 0 0,0 0 12 0 0,0 0 2 0 0,0 0 0 0 0,0 0 0 0 0,0 0 0 0 0,0 0 0 0 0,0 0 0 0 0,0 0 0 0 0,0 0 0 0 0,0 0 0 0 0,0 0 0 0 0,0 0 0 0 0,0 0 0 0 0,0 0 0 0 0,0 0 0 0 0,0 0 0 0 0,0 0 0 0 0,0 0-69 0 0,0 0-222 0 0,0 0 166 0 0,0 0 101 0 0,0 0 21 0 0,0 0-66 0 0,0 0-222 0 0,0 0 166 0 0,0 0 101 0 0,0 0 21 0 0,0-1-66 0 0,4-7 412 0 0,-4 8-801 0 0,0-1 1 0 0,0 1-1 0 0,0-1 0 0 0,0 1 1 0 0,1-1-1 0 0,-1 1 0 0 0,0-1 1 0 0,0 1-1 0 0,0 0 0 0 0,0-1 0 0 0,0 1 1 0 0,-1-1-1 0 0,1 1 0 0 0,0-1 1 0 0,0 1-1 0 0,0-1 0 0 0,0 1 1 0 0,0 0-1 0 0,-1-1 0 0 0,1 1 1 0 0,0-1-1 0 0,0 1 0 0 0,0 0 0 0 0,-1-1 1 0 0,1 0-55 0 0,0-1 0 0 0,-8-18 0 0 0,5 14 0 0 0,2 4 205 0 0,-1-1 0 0 0,1 1 0 0 0,-1 0-1 0 0,0 0 1 0 0,0-1 0 0 0,0 1 0 0 0,0 1-1 0 0,0-1 1 0 0,-5-3 0 0 0,0-1-205 0 0,0 0 0 0 0,2 0 0 0 0,0-1 0 0 0,-1-2 0 0 0,-2 1 0 0 0,-2 5 0 0 0,1 1 0 0 0,-1 3 0 0 0,-1 4 0 0 0,0 1 0 0 0,-2 1 0 0 0,12-8 0 0 0,-18 16 0 0 0,7-5 0 0 0,6-7 0 0 0,-14 15 0 0 0,17-16 0 0 0,-13 25 0 0 0,13-24 0 0 0,-3 20 0 0 0,2-5 0 0 0,4-18 0 0 0,-1 34 0 0 0,0-24 0 0 0,0 3 0 0 0,6-1 0 0 0,5 9 0 0 0,-7-18 0 0 0,6 6 0 0 0,3-5 0 0 0,7 6 0 0 0,-8-8 0 0 0,-2-2 0 0 0,-8 0 0 0 0,23 4 0 0 0,-2 0 0 0 0,-13-1 0 0 0,-7-2 0 0 0,-1 0 0 0 0,1-1 0 0 0,0 1 0 0 0,0-1 0 0 0,0 0 0 0 0,-1 1 0 0 0,1-1 0 0 0,0 0 0 0 0,0 0 0 0 0,0 0 0 0 0,0-1 0 0 0,-1 1 0 0 0,1 0 0 0 0,0-1 0 0 0,0 1 0 0 0,0-1 0 0 0,1 0 0 0 0,10-1 0 0 0,-1 3 0 0 0,-1 6 0 0 0,-8-6 26 0 0,-1 0-1 0 0,0 1 0 0 0,0-1 1 0 0,0 1-1 0 0,0 0 1 0 0,0 0-1 0 0,0 0 1 0 0,-1 0-1 0 0,4 4 1 0 0,-3-2 162 0 0,-1-2 300 0 0,-1-2 21 0 0,0 1-478 0 0,0 0 1 0 0,0-1-1 0 0,0 1 0 0 0,0 0 1 0 0,0 0-1 0 0,1 0 0 0 0,-1 0 1 0 0,0 0-1 0 0,0 0 0 0 0,1 0 1 0 0,-1 0-1 0 0,1 1 0 0 0,1 2 3 0 0,0 0-1 0 0,0 0 1 0 0,-1 0-1 0 0,0 0 1 0 0,2 6-1 0 0,-2-5-33 0 0,0 1 0 0 0,0 37 0 0 0,1 23 0 0 0,-4-48 0 0 0,-4-1 0 0 0,4-5 0 0 0,1-11 0 0 0,1 1 0 0 0,-1-1 0 0 0,1 0 0 0 0,-1 1 0 0 0,0-1 0 0 0,1 0 0 0 0,-1 1 0 0 0,0-1 0 0 0,0 0 0 0 0,0 0 0 0 0,0 1 0 0 0,-2 1 0 0 0,0 0 0 0 0,2-2 0 0 0,0 1 0 0 0,0 0 0 0 0,-1 0 0 0 0,1-1 0 0 0,0 1 0 0 0,-1-1 0 0 0,1 1 0 0 0,-1-1 0 0 0,1 0 0 0 0,-1 1 0 0 0,-2 0 0 0 0,-3 3 0 0 0,-1 4 0 0 0,0-1 0 0 0,7-8 0 0 0,0 1 0 0 0,0-1 0 0 0,1 1 0 0 0,-1-1 0 0 0,0 1 0 0 0,0-1 0 0 0,0 1 0 0 0,0-1 0 0 0,0 0 0 0 0,0 1 0 0 0,0-1 0 0 0,0 0 0 0 0,0 0 0 0 0,0 0 0 0 0,1 0 0 0 0,-1 0 0 0 0,-2 0 0 0 0,-1 1 0 0 0,2 0 0 0 0,0 1 0 0 0,0-1 0 0 0,0 0 0 0 0,0 0 0 0 0,0 0 0 0 0,0-1 0 0 0,0 1 0 0 0,0 0 0 0 0,-1-1 0 0 0,1 0 0 0 0,0 1 0 0 0,0-1 0 0 0,-4 0 0 0 0,-3 0 0 0 0,7 1 0 0 0,0-1 0 0 0,0 1 0 0 0,0-1 0 0 0,0 0 0 0 0,0 0 0 0 0,0 1 0 0 0,0-1 0 0 0,0-1 0 0 0,0 1 0 0 0,0 0 0 0 0,0 0 0 0 0,-2-2 0 0 0,-7 1 0 0 0,10 1 0 0 0,0 1 0 0 0,1-1 0 0 0,-1 0 0 0 0,0 0 0 0 0,1 0 0 0 0,-1 0 0 0 0,0 0 0 0 0,1 1 0 0 0,-1-1 0 0 0,0-1 0 0 0,1 1 0 0 0,-1 0 0 0 0,0 0 0 0 0,1 0 0 0 0,-1 0 0 0 0,0 0 0 0 0,1-1 0 0 0,-1 1 0 0 0,0 0 0 0 0,-1-2 0 0 0,-7-3 0 0 0,4-2 0 0 0,-6-23 0 0 0,8 26 0 0 0,0-2 0 0 0,4-12 0 0 0,0 15 0 0 0,-1-1 0 0 0,1 1 0 0 0,0-1 0 0 0,0 1 0 0 0,0 0 0 0 0,0-1 0 0 0,1 1 0 0 0,-1 0 0 0 0,1 0 0 0 0,0 0 0 0 0,0 0 0 0 0,0 0 0 0 0,0 0 0 0 0,0 1 0 0 0,1-1 0 0 0,2-2 0 0 0,6-5 0 0 0,71-87 0 0 0,-68 80 0 0 0,-5 8 0 0 0,-2-1 0 0 0,10-14 0 0 0,-12 16 0 0 0,0 0 0 0 0,10-10 0 0 0,-9 11 0 0 0,-1 0 0 0 0,1 0 0 0 0,4-9 0 0 0,31-47 0 0 0,-37 57 0 0 0,-2 5 0 0 0,-1-1 0 0 0,0 0 0 0 0,0 1 0 0 0,0-1 0 0 0,0 0 0 0 0,-1 0 0 0 0,1 0 0 0 0,0 0 0 0 0,-1 0 0 0 0,1 0 0 0 0,-1 1 0 0 0,0-4 0 0 0,1 3 53 0 0,-1 1 1 0 0,0-1-1 0 0,1 1 1 0 0,-1-1-1 0 0,0 1 1 0 0,0-1-1 0 0,0 1 1 0 0,0-1-1 0 0,0 1 1 0 0,-1-1-1 0 0,1 1 0 0 0,-1-2 1 0 0,-4-3 988 0 0,4 5-896 0 0,-2 0 3 0 0,-5-2-197 0 0,-6-4-2098 0 0,5 2-2558 0 0,6 3 342 0 0,2 2-4426 0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2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70 10855 0 0,'0'0'496'0'0,"0"0"-12"0"0,0-2-308 0 0,-1 0 151 0 0,1 0 0 0 0,0 0 0 0 0,0 0 0 0 0,-1 0 0 0 0,1 0 0 0 0,1 0-1 0 0,-1 0 1 0 0,0 0 0 0 0,0 0 0 0 0,1 0 0 0 0,-1 0 0 0 0,1 1 0 0 0,0-1 0 0 0,0-2-1 0 0,2-2-585 0 0,-2 4 426 0 0,1 0-1 0 0,-1 0 0 0 0,1 0 1 0 0,-1 1-1 0 0,1-1 1 0 0,0 0-1 0 0,0 1 0 0 0,0-1 1 0 0,0 1-1 0 0,0 0 1 0 0,0 0-1 0 0,0 0 0 0 0,1 0 1 0 0,1-1-1 0 0,4 0 92 0 0,-6 1-30 0 0,0 1-18 0 0,47-4 1128 0 0,-28 3-771 0 0,-15 2-416 0 0,-4-1 84 0 0,-2 0-23 0 0,2 1-11 0 0,0 1-138 0 0,0-1 0 0 0,0 1 1 0 0,0 0-1 0 0,0 0 0 0 0,0-1 0 0 0,0 1 0 0 0,-1 1 0 0 0,1-1 0 0 0,-1 0 1 0 0,0 0-1 0 0,1 1 0 0 0,-1-1 0 0 0,0 0 0 0 0,0 1 0 0 0,-1-1 0 0 0,1 1 1 0 0,0 0-1 0 0,-1-1 0 0 0,0 1 0 0 0,1-1 0 0 0,-1 4 0 0 0,0 6 75 0 0,-1 0-1 0 0,0 0 1 0 0,-5 17-1 0 0,3-12-36 0 0,1-8-21 0 0,-1 1 1 0 0,0-1-1 0 0,-5 10 0 0 0,-4 11 122 0 0,-12 66 195 0 0,22-83-386 0 0,4-1 42 0 0,-2-12-50 0 0,1 0 0 0 0,-1 0 0 0 0,0 1 0 0 0,0-1 0 0 0,0 0 0 0 0,1 1 0 0 0,-1-1 0 0 0,0 0 0 0 0,1 0 0 0 0,-1 1 0 0 0,0-1 0 0 0,0 0 0 0 0,1 0 0 0 0,-1 0 0 0 0,0 0 0 0 0,1 1 0 0 0,-1-1 0 0 0,0 0 0 0 0,1 0 0 0 0,-1 0 0 0 0,0 0 0 0 0,1 0 0 0 0,5 1 3 0 0,-6-1-3 0 0,0 0 0 0 0,1 0 0 0 0,-1 0 1 0 0,0 0-1 0 0,0 0 0 0 0,1 0 0 0 0,-1 0 1 0 0,0 0-1 0 0,1 0 0 0 0,-1 0 0 0 0,0 0 1 0 0,1 0-1 0 0,-1 0 0 0 0,0 0 0 0 0,1 0 1 0 0,-1 0-1 0 0,0 0 0 0 0,1-1 0 0 0,-1 1 1 0 0,0 0-1 0 0,0 0 0 0 0,1 0 0 0 0,-1 0 1 0 0,0-1-1 0 0,0 1 0 0 0,1 0 0 0 0,-1-1 1 0 0,7-3 102 0 0,30-13 130 0 0,-20 9-104 0 0,-9 3-68 0 0,-4 4-11 0 0,5-1-30 0 0,-7 1 36 0 0,-2 1 6 0 0,1 2 2 0 0,8 13 39 0 0,-9-10-96 0 0,0-1 4 0 0,0 18-1 0 0,-2-18-15 0 0,-1 8-57 0 0,2-10-245 0 0,1-2-102 0 0,0 0-18 0 0,-1 13-2620 0 0,1-13 1633 0 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4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6447 0 0,'0'0'298'0'0,"0"0"-10"0"0,0 0-118 0 0,0 0 206 0 0,0 0 111 0 0,0 0 22 0 0,0 0 3 0 0,1-2 0 0 0,15-13 512 0 0,-16 15-992 0 0,1 0 0 0 0,-1-1 0 0 0,0 1 0 0 0,0 0 0 0 0,1 0 0 0 0,-1 0 0 0 0,0 0 0 0 0,0 0 0 0 0,0-1 0 0 0,1 1 0 0 0,-1 0 0 0 0,0 0 0 0 0,0 0 0 0 0,0-1 0 0 0,0 1 0 0 0,1 0 0 0 0,-1 0 0 0 0,0-1 0 0 0,0 1 0 0 0,0 0 0 0 0,0 0 0 0 0,0-1 0 0 0,0 1 0 0 0,0 0 0 0 0,0 0 0 0 0,0-1 0 0 0,0 1 0 0 0,0 0 0 0 0,0-1 0 0 0,3-6 1444 0 0,0 3-964 0 0,0 0-1 0 0,1 0 0 0 0,-1 0 0 0 0,1 1 1 0 0,8-6-1 0 0,-3 3-88 0 0,0-2-1 0 0,0 0 1 0 0,9-10 0 0 0,-12 11 198 0 0,0 1 0 0 0,1-1 0 0 0,0 1-1 0 0,0 1 1 0 0,15-10 0 0 0,-20 13-408 0 0,0 1-1 0 0,-1-1 1 0 0,1 1 0 0 0,-1-1-1 0 0,1 0 1 0 0,2-3-1 0 0,-1 0 111 0 0,-1 4-102 0 0,-2 1 166 0 0,0 0 101 0 0,0 0 21 0 0,0 0-66 0 0,-1 2-294 0 0,-4 6-139 0 0,1-1 0 0 0,-9 6-14 0 0,1 1 4 0 0,2 1 0 0 0,0-1 0 0 0,0 2 0 0 0,2-1 0 0 0,0 1 0 0 0,0 0 0 0 0,2 1 0 0 0,-8 28 0 0 0,6-14 0 0 0,2-11 0 0 0,1 0 0 0 0,0 0 0 0 0,2 0 0 0 0,-1 31 0 0 0,3-38 0 0 0,-4 25 0 0 0,3-28 0 0 0,0 1 0 0 0,1-1 0 0 0,1 0 0 0 0,0 15 0 0 0,3 22 0 0 0,-5 61 0 0 0,-1-77 0 0 0,1-21 0 0 0,1 0 0 0 0,1 0 0 0 0,-1 1 0 0 0,2 9 0 0 0,3 3 0 0 0,-1-11 0 0 0,-1 0 0 0 0,-1 0 0 0 0,0 19 0 0 0,-1-31 0 0 0,1 21 0 0 0,11 16 0 0 0,-8-26 0 0 0,0 0 0 0 0,5 21 443 0 0,-8-30 45 0 0,0 2 196 0 0,0-2-636 0 0,1 1 1 0 0,-1-1-1 0 0,0 1 0 0 0,0-1 0 0 0,0 1 0 0 0,0 0 0 0 0,0 0 0 0 0,0 3 0 0 0,3 15-48 0 0,-5 3 0 0 0,3-17 0 0 0,11 19 0 0 0,-6-17 0 0 0,1-2 0 0 0,-1-1 0 0 0,-1-1 0 0 0,2 4 0 0 0,-4 1 0 0 0,-8-2 0 0 0,-1-3 0 0 0,-1-1-201 0 0,5-3 9 0 0,0-1-1 0 0,0 0 1 0 0,0 0 0 0 0,0 0 0 0 0,0 1 0 0 0,0-1 0 0 0,0 0-1 0 0,0 0 1 0 0,0 0 0 0 0,0 0 0 0 0,0-1 0 0 0,0 1 0 0 0,0 0-1 0 0,0 0 1 0 0,0-1 0 0 0,-1 0 0 0 0,-3 0-543 0 0,-8-1-798 0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4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10135 0 0,'0'0'231'0'0,"0"0"29"0"0,0 0 19 0 0,0 0 37 0 0,0 0 125 0 0,0 0 58 0 0,0 0 11 0 0,0 0 2 0 0,0 0 0 0 0,0 0 0 0 0,0 0 0 0 0,0 0 0 0 0,0 0 0 0 0,0 0 0 0 0,0 0 0 0 0,0 0 0 0 0,0 0 0 0 0,0 0 0 0 0,0 0 0 0 0,2 1 0 0 0,2 1-327 0 0,3 2 323 0 0,1 1 0 0 0,-1 1-1 0 0,9 7 1 0 0,-14-11-137 0 0,3 8 1069 0 0,-3 1-1291 0 0,-1-7 1 0 0,0 1 0 0 0,1-1 0 0 0,-1 0 0 0 0,1 0 0 0 0,0 0 0 0 0,4 7 0 0 0,-1-3 256 0 0,-4-6 37 0 0,-1 1-294 0 0,-2 22-133 0 0,2-18-16 0 0,-5 19 0 0 0,-4 3 0 0 0,9-23 0 0 0,0-5 0 0 0,0 1 0 0 0,-1-1 0 0 0,1 1 0 0 0,0-1 0 0 0,-1 0 0 0 0,1 1 0 0 0,-1-1 0 0 0,1 0 0 0 0,-1 1 0 0 0,0-1 0 0 0,1 0 0 0 0,-1 0 0 0 0,0 0 0 0 0,0 1 0 0 0,0-1 0 0 0,0 0 0 0 0,0 0 0 0 0,-2 1 0 0 0,-8 9 0 0 0,-19 14 0 0 0,19-18 0 0 0,2-1 0 0 0,0-1 0 0 0,-6 0 0 0 0,11-6 0 0 0,2 0 0 0 0,1 1 0 0 0,0 0 0 0 0,0 0 0 0 0,0 0 0 0 0,0 0 0 0 0,0 0 0 0 0,0 0 0 0 0,0-1 0 0 0,0 1 0 0 0,0 0 0 0 0,0-1 0 0 0,0 1 0 0 0,1 0 0 0 0,-1-1 0 0 0,0 1 0 0 0,0-1 0 0 0,0 1 0 0 0,1-1 0 0 0,-1 0 0 0 0,0 1 0 0 0,0-1 0 0 0,1 0 0 0 0,-1 1 0 0 0,1-1 0 0 0,-1 0 0 0 0,0-1 0 0 0,-1 0 0 0 0,-4-5 0 0 0,2 3 0 0 0,1 0 0 0 0,-1 0 0 0 0,1 0 0 0 0,0 0 0 0 0,1-1 0 0 0,-1 1 0 0 0,1-1 0 0 0,0 0 0 0 0,-3-8 0 0 0,2 2-5 0 0,0 1 0 0 0,-1-19 0 0 0,0 6 92 0 0,3 20 204 0 0,0 1-152 0 0,1 0 0 0 0,-1 0 0 0 0,1 0 0 0 0,0 0 0 0 0,0 1 0 0 0,0-1 1 0 0,0 0-1 0 0,0 0 0 0 0,0 0 0 0 0,1 0 0 0 0,0-2 0 0 0,2-6-123 0 0,1-2-16 0 0,-4 12 0 0 0,15-18 0 0 0,-8 9 0 0 0,1 4 0 0 0,12-6 0 0 0,-15 9 0 0 0,7 0 0 0 0,-11 1 0 0 0,1 1 0 0 0,-1 0 0 0 0,1-1 0 0 0,0 1 0 0 0,-1 0 0 0 0,1 0 0 0 0,0 0 0 0 0,-1 0 0 0 0,1 0 0 0 0,0 1 0 0 0,-1-1 0 0 0,1 0 0 0 0,2 2 0 0 0,2 0 0 0 0,22 6 0 0 0,-7 0 0 0 0,2 0 0 0 0,-11-6-64 0 0,-9-2-273 0 0,-3 0-138 0 0,0 0-33 0 0,0 0-72 0 0,0 0-285 0 0,0 0-126 0 0,-5-4-6411 0 0,4 3 320 0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4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13823 0 0,'0'0'315'0'0,"0"0"45"0"0,0 0 21 0 0,0 0-49 0 0,1-14-208 0 0,10-26 7443 0 0,-9 38-7314 0 0,0 0 0 0 0,0 0 1 0 0,0 1-1 0 0,0-1 0 0 0,0 0 1 0 0,0 1-1 0 0,1 0 0 0 0,-1-1 1 0 0,0 1-1 0 0,5-1 0 0 0,-5 1-391 0 0,7-4 347 0 0,0 1 0 0 0,1 1 0 0 0,-1 0 0 0 0,16-3 0 0 0,-21 5-107 0 0,0 1 0 0 0,1 0 0 0 0,-1 0 0 0 0,0 0 0 0 0,1 0 0 0 0,-1 1 0 0 0,0-1 0 0 0,1 1 0 0 0,6 3 0 0 0,-9-4-102 0 0,0 1 0 0 0,-1-1 0 0 0,1 1 0 0 0,0 0 0 0 0,-1 0 0 0 0,1 0 0 0 0,-1 0 0 0 0,1 0 0 0 0,-1 0 0 0 0,1 0 0 0 0,-1 1 0 0 0,0-1 0 0 0,0 0 0 0 0,1 1 0 0 0,-1-1 0 0 0,1 2 0 0 0,-2-1 0 0 0,1-1 0 0 0,-1 1 0 0 0,1-1 0 0 0,-1 1 0 0 0,0-1 0 0 0,0 0 0 0 0,0 1 0 0 0,0-1 0 0 0,0 1 0 0 0,0-1 0 0 0,0 1 0 0 0,0-1 0 0 0,0 1 0 0 0,-1-1 0 0 0,0 3 0 0 0,-1 1 0 0 0,-1 1 0 0 0,0-1 0 0 0,0 1 0 0 0,0-1 0 0 0,-1 0 0 0 0,-5 7 0 0 0,8-12 0 0 0,-32 37 0 0 0,22-26 0 0 0,1 0 0 0 0,-1 1 0 0 0,2 1 0 0 0,0 0 0 0 0,-11 19 0 0 0,17-26 0 0 0,0 0 0 0 0,-1 0 0 0 0,-6 7 0 0 0,7-10 0 0 0,0 0 0 0 0,1 0 0 0 0,-1 1 0 0 0,1-1 0 0 0,0 0 0 0 0,0 1 0 0 0,0 0 0 0 0,0-1 0 0 0,1 1 0 0 0,0 0 0 0 0,-1 0 0 0 0,1-1 0 0 0,0 8 0 0 0,2 9 0 0 0,2-11 0 0 0,-2-9 0 0 0,0 1 0 0 0,0 0 0 0 0,0-1 0 0 0,1 1 0 0 0,-1-1 0 0 0,0 1 0 0 0,0-1 0 0 0,1 0 0 0 0,-1 1 0 0 0,0-1 0 0 0,1 0 0 0 0,-1 0 0 0 0,3 0 0 0 0,22-2 0 0 0,-11 1 0 0 0,5 0-1268 0 0,0-1-1 0 0,33-7 0 0 0,-15 1-550 0 0,-36 8-213 0 0,-2 0-15 0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4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11975 0 0,'0'0'267'0'0,"0"0"42"0"0,0 0 17 0 0,0 0-28 0 0,0 0-58 0 0,0 0 491 0 0,0 0 238 0 0,0 0 45 0 0,0 0 8 0 0,0 0 2 0 0,0 0 0 0 0,0 0 0 0 0,0 0-69 0 0,0 0-290 0 0,2 0-121 0 0,8-5-257 0 0,1 1 0 0 0,-1 1 0 0 0,1 0-1 0 0,0 0 1 0 0,16-1 0 0 0,58-2 1172 0 0,-62 6-1459 0 0,23 4 0 0 0,-26-2 0 0 0,-1-1 0 0 0,1-1 0 0 0,-1-1 0 0 0,21-2 0 0 0,-30 0 0 0 0,2-1 0 0 0,-2 2-64 0 0,-9 2-273 0 0,-1 0-138 0 0,0 0-33 0 0,-1 1-72 0 0,-9 10-1276 0 0,9-11-392 0 0,1 0-4916 0 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4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93 13823 0 0,'0'0'315'0'0,"0"0"45"0"0,-11 12 477 0 0,7-9 211 0 0,0 0 0 0 0,0 0-1 0 0,1 0 1 0 0,-2-1 0 0 0,1 1-1 0 0,-5 1 1 0 0,7-3-814 0 0,0-1 278 0 0,2 0 0 0 0,-12-9 1024 0 0,10 7-1490 0 0,1 1 1 0 0,0-1-1 0 0,0 0 0 0 0,0 1 1 0 0,0-1-1 0 0,0 0 0 0 0,1 0 1 0 0,-1 0-1 0 0,0 0 0 0 0,1 0 0 0 0,-1 0 1 0 0,1 0-1 0 0,0 0 0 0 0,0 0 1 0 0,0 0-1 0 0,0 0 0 0 0,0 0 1 0 0,0 0-1 0 0,0 0 0 0 0,1 0 1 0 0,-1 0-1 0 0,1 0 0 0 0,-1 0 0 0 0,1 0 1 0 0,1-3-1 0 0,1-1 90 0 0,0 0-1 0 0,1 0 0 0 0,-1 0 1 0 0,1 1-1 0 0,0-1 1 0 0,8-7-1 0 0,-6 7-135 0 0,-5 5 50 0 0,0 0-1 0 0,0 0 1 0 0,0 0-1 0 0,0 0 1 0 0,1 1-1 0 0,-1-1 1 0 0,0 0 0 0 0,0 1-1 0 0,1-1 1 0 0,-1 1-1 0 0,0-1 1 0 0,1 1-1 0 0,-1 0 1 0 0,1-1-1 0 0,-1 1 1 0 0,0 0 0 0 0,1 0-1 0 0,-1 0 1 0 0,1 0-1 0 0,-1 0 1 0 0,1 0-1 0 0,-1 1 1 0 0,0-1 0 0 0,1 0-1 0 0,-1 1 1 0 0,0-1-1 0 0,1 1 1 0 0,-1-1-1 0 0,0 1 1 0 0,1 0-1 0 0,-1 0 1 0 0,0-1 0 0 0,0 1-1 0 0,0 0 1 0 0,0 0-1 0 0,0 0 1 0 0,0 0-1 0 0,0 0 1 0 0,0 0 0 0 0,1 2-1 0 0,18 23-33 0 0,-15-21-16 0 0,-4-4 0 0 0,0 0 0 0 0,0 0 0 0 0,0 0 0 0 0,0 0 0 0 0,0 0 0 0 0,0 1 0 0 0,0-1 0 0 0,-1 0 0 0 0,1 0 0 0 0,0 1 0 0 0,-1-1 0 0 0,1 0 0 0 0,-1 1 0 0 0,1 1 0 0 0,1 6 0 0 0,0 0 0 0 0,-2-8 0 0 0,0-1 0 0 0,0 0 0 0 0,-1 0 0 0 0,1 0 0 0 0,0 1 0 0 0,0-1 0 0 0,0 0 0 0 0,0 0 0 0 0,0 0 0 0 0,0 0 0 0 0,1 1 0 0 0,-1-1 0 0 0,0 0 0 0 0,0 0 0 0 0,0 0 0 0 0,0 1 0 0 0,0-1 0 0 0,0 0 0 0 0,0 0 0 0 0,0 0 0 0 0,0 0 0 0 0,0 1 0 0 0,0-1 0 0 0,1 0 0 0 0,-1 0 0 0 0,0 0 0 0 0,0 0 0 0 0,0 0 0 0 0,0 0 0 0 0,0 0 0 0 0,1 1 0 0 0,-1-1 0 0 0,0 0 0 0 0,0 0 0 0 0,0 0 0 0 0,0 0 0 0 0,1 0 0 0 0,-1 0 0 0 0,0 0 0 0 0,0 0 0 0 0,0 0 0 0 0,1 0 0 0 0,-1 0 0 0 0,0 0 0 0 0,0 0 0 0 0,0 0 0 0 0,1 0 0 0 0,-1 0 0 0 0,0 0 0 0 0,0 0 0 0 0,6-5 0 0 0,-6 4 0 0 0,10-8 0 0 0,19-18 0 0 0,-28 25 0 0 0,2-1 0 0 0,11-1 0 0 0,3 6-1015 0 0,-3 1 271 0 0,-14-1 946 0 0,3 18 527 0 0,-3-13-929 0 0,1-1 1 0 0,0 1-1 0 0,0 0 0 0 0,4 10 0 0 0,0-7 51 0 0,1 0-75 0 0,-5-8-855 0 0,-1-2-370 0 0,2-1-72 0 0,6-3-14 0 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4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15663 0 0,'0'0'719'0'0,"0"0"-20"0"0,0 0-374 0 0,0 0 84 0 0,0 0 82 0 0,0 0 18 0 0,0 0 71 0 0,0 0 286 0 0,0 0 124 0 0,0 0 30 0 0,0 0-65 0 0,0 0-290 0 0,0 0-121 0 0,0 0-28 0 0,2 1-72 0 0,17-1-167 0 0,0 1 0 0 0,0-2 0 0 0,0-1 1 0 0,30-6-1 0 0,-24 4 140 0 0,48-3 0 0 0,-28 4-417 0 0,-14 3-201 0 0,-30 0-850 0 0,-15-7-8509 0 0,3 4 2292 0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4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17503 0 0,'0'0'399'0'0,"13"-8"961"0"0,0-2-333 0 0,-12 9-57 0 0,-1 1 43 0 0,0 0-59 0 0,0 0-289 0 0,0 0-121 0 0,0 0-28 0 0,1 1-72 0 0,1 0-435 0 0,-1 1 0 0 0,0-1 1 0 0,0 0-1 0 0,0 0 0 0 0,0 1 0 0 0,-1-1 0 0 0,1 1 0 0 0,0-1 1 0 0,0 1-1 0 0,-1-1 0 0 0,1 1 0 0 0,-1-1 0 0 0,0 1 1 0 0,1-1-1 0 0,-1 3 0 0 0,1 28 18 0 0,-1-14-29 0 0,-1 173 1817 0 0,0-188-1983 0 0,1 1 1 0 0,0 0 0 0 0,1 0 0 0 0,-1-1-1 0 0,0 1 1 0 0,1 0 0 0 0,0-1 0 0 0,0 1-1 0 0,0-1 1 0 0,0 1 0 0 0,1-1-1 0 0,1 4 1 0 0,-2-6-345 0 0,-1-1-1001 0 0,0 0-4206 0 0,0 0-1801 0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4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22 391 11975 0 0,'-5'2'186'0'0,"4"-2"-116"0"0,0 1-1 0 0,0-1 1 0 0,0 1-1 0 0,0-1 1 0 0,0 1-1 0 0,0-1 1 0 0,0 1-1 0 0,1-1 1 0 0,-1 1-1 0 0,0 0 1 0 0,0-1-1 0 0,0 1 1 0 0,1 0 0 0 0,-1 0-1 0 0,0 0 1 0 0,1 0-1 0 0,-2 1 1 0 0,1-1 660 0 0,1-1 242 0 0,0 0 42 0 0,0 0-61 0 0,0 0-288 0 0,0 0-121 0 0,0 0-28 0 0,0 0 66 0 0,0 0 288 0 0,0 0 122 0 0,1-4-640 0 0,0 0 0 0 0,0 1 0 0 0,0-1 0 0 0,0 0 0 0 0,0 0 0 0 0,1 1 0 0 0,0-1 0 0 0,0 1 0 0 0,0-1 0 0 0,2-2 0 0 0,10-19 500 0 0,-4-7-38 0 0,11-55 0 0 0,-4 13-359 0 0,-9 31 176 0 0,-7 35-510 0 0,0 0 1 0 0,0 0 0 0 0,1 0 0 0 0,0 0 0 0 0,0 1-1 0 0,1-1 1 0 0,4-9 0 0 0,3-3-122 0 0,-9 19 0 0 0,-1 6 0 0 0,-3 8 0 0 0,0-6 0 0 0,1 0 0 0 0,-1 1 0 0 0,2-1 0 0 0,-1 1 0 0 0,1-1 0 0 0,0 1 0 0 0,1-1 0 0 0,-1 1 0 0 0,2 0 0 0 0,-1-1 0 0 0,3 12 0 0 0,-3-13 0 0 0,0-1 0 0 0,0 1 0 0 0,0-1 0 0 0,-1 0 0 0 0,-1 9 0 0 0,1-12 0 0 0,0 1 0 0 0,0 0 0 0 0,1 0 0 0 0,-1 0 0 0 0,1-1 0 0 0,0 1 0 0 0,0 0 0 0 0,0 0 0 0 0,0 0 0 0 0,0 0 0 0 0,1-1 0 0 0,-1 1 0 0 0,1 0 0 0 0,0 0 0 0 0,0 0 0 0 0,0-1 0 0 0,2 4 0 0 0,3 3 0 0 0,-6-8 0 0 0,0 0 0 0 0,1-1 0 0 0,-1 1 0 0 0,0-1 0 0 0,1 1 0 0 0,-1-1 0 0 0,0 1 0 0 0,1-1 0 0 0,-1 1 0 0 0,1-1 0 0 0,-1 1 0 0 0,1-1 0 0 0,-1 0 0 0 0,1 1 0 0 0,-1-1 0 0 0,1 0 0 0 0,-1 1 0 0 0,1-1 0 0 0,1 0 0 0 0,3-2 0 0 0,-4 2 0 0 0,5-3 0 0 0,1 0 0 0 0,-1 0 0 0 0,1-1 0 0 0,-1 0 0 0 0,-1 0 0 0 0,1 0 0 0 0,7-7 0 0 0,3-5 0 0 0,13-18 0 0 0,-13 14 0 0 0,-13 16 0 0 0,0 0 0 0 0,-1-1 0 0 0,0 1 0 0 0,0-1 0 0 0,0 1 0 0 0,0-1 0 0 0,1-6 0 0 0,7-17 0 0 0,-7 22 0 0 0,-1 0 0 0 0,0-1 0 0 0,3-12 0 0 0,-1 2 0 0 0,-1 11 0 0 0,-3 6 0 0 0,0 0 0 0 0,0 0 0 0 0,0-1 0 0 0,0 1 0 0 0,1 0 0 0 0,-1 0 0 0 0,0 0 0 0 0,0 0 0 0 0,0 0 0 0 0,0 0 0 0 0,1 0 0 0 0,-1 0 0 0 0,0 0 0 0 0,0 0 0 0 0,0 0 0 0 0,0 0 0 0 0,1 0 0 0 0,-1 0 0 0 0,0 0 0 0 0,0 0 0 0 0,0 0 0 0 0,1 0 0 0 0,-1 0 0 0 0,0 0 0 0 0,0 0 0 0 0,0 0 0 0 0,0 0 0 0 0,0 0 0 0 0,1 0 0 0 0,-1 0 0 0 0,0 0 0 0 0,0 1 0 0 0,-4 20 72 0 0,8-3 447 0 0,-3-15-433 0 0,-1-1 0 0 0,1 1 0 0 0,-1-1 1 0 0,1 1-1 0 0,-1 0 0 0 0,0-1 0 0 0,0 1 0 0 0,0-1 0 0 0,0 1 0 0 0,0 0 0 0 0,-1-1 0 0 0,1 1 0 0 0,-1-1 1 0 0,-1 4-1 0 0,-7 11 33 0 0,7-14-116 0 0,0 0 0 0 0,1-1 0 0 0,-1 1 0 0 0,1 0 1 0 0,-1 0-1 0 0,1 0 0 0 0,0 0 0 0 0,0 0 0 0 0,1 0 0 0 0,-1 1 0 0 0,1-1 0 0 0,-1 0 0 0 0,1 0 0 0 0,0 6 0 0 0,5 2-3 0 0,-4-10 0 0 0,0 0 0 0 0,-1 0 0 0 0,1 0 0 0 0,-1 0 0 0 0,1 0 0 0 0,-1 0 0 0 0,1 0 0 0 0,-1 0 0 0 0,1 1 0 0 0,-1-1 0 0 0,0 0 0 0 0,0 0 0 0 0,0 0 0 0 0,0 0 0 0 0,0 1 0 0 0,0-1 0 0 0,0 0 0 0 0,0 0 0 0 0,0 0 0 0 0,0 1 0 0 0,-1-1 0 0 0,1 0 0 0 0,-1 1 0 0 0,1-1-20 0 0,-1-1-1 0 0,1 1 1 0 0,0-1 0 0 0,0 0-1 0 0,-1 1 1 0 0,1-1-1 0 0,0 1 1 0 0,0-1 0 0 0,0 1-1 0 0,0-1 1 0 0,0 1 0 0 0,0-1-1 0 0,0 1 1 0 0,0-1-1 0 0,0 1 1 0 0,0-1 0 0 0,0 1-1 0 0,0-1 1 0 0,0 1 0 0 0,0-1-1 0 0,0 1 1 0 0,0-1-1 0 0,0 1 1 0 0,0-1 0 0 0,1 1-1 0 0,-1-1 1 0 0,0 1 0 0 0,0-1-1 0 0,1 0 1 0 0,-1 1-1 0 0,0-1 1 0 0,1 1 0 0 0,-1-1-1 0 0,0 0 1 0 0,1 1 0 0 0,-1-1-1 0 0,1 0 1 0 0,-1 0-1 0 0,1 1 1 0 0,-1-1 0 0 0,0 0-1 0 0,2 1 1 0 0,24 12-863 0 0,-23-12 1085 0 0,8 3 748 0 0,-5-3-1033 0 0,0-1-1 0 0,-1 0 0 0 0,1 0 0 0 0,0-1 1 0 0,-1 1-1 0 0,1-1 0 0 0,0 0 0 0 0,-1-1 1 0 0,1 1-1 0 0,5-3 0 0 0,-3 0 18 0 0,-1 1 0 0 0,1-1-1 0 0,-1 0 1 0 0,1-1 0 0 0,-1 0-1 0 0,7-6 1 0 0,-13 11 48 0 0,-1-1 0 0 0,1 1 0 0 0,-1 0 0 0 0,0-1-1 0 0,1 1 1 0 0,-1 0 0 0 0,1-1 0 0 0,-1 1 0 0 0,0-1 0 0 0,1 1 0 0 0,-1-1 0 0 0,0 1-1 0 0,0-1 1 0 0,1 1 0 0 0,-1-1 0 0 0,0 1 0 0 0,0-1 0 0 0,0 1 0 0 0,0-1 0 0 0,1 1 0 0 0,-1-1-1 0 0,0 1 1 0 0,0-1 0 0 0,0 0 0 0 0,-3-2-394 0 0,-2-8-1161 0 0,5 10 1390 0 0,-1 0 1 0 0,1 0 0 0 0,0 0-1 0 0,-1 0 1 0 0,1 1 0 0 0,-1-1-1 0 0,0 0 1 0 0,1 0 0 0 0,-1 0 0 0 0,1 0-1 0 0,-1 0 1 0 0,0 1 0 0 0,0-1-1 0 0,0 0 1 0 0,1 1 0 0 0,-1-1-1 0 0,0 1 1 0 0,0-1 0 0 0,0 1 0 0 0,0-1-1 0 0,0 1 1 0 0,0-1 0 0 0,0 1-1 0 0,0 0 1 0 0,0 0 0 0 0,0-1-1 0 0,0 1 1 0 0,-1 0 0 0 0,-16-3-1854 0 0,15 3-11 0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5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79 11975 0 0,'0'0'267'0'0,"0"0"42"0"0,0 0 17 0 0,1-3-28 0 0,3-10-58 0 0,-4 12 27 0 0,-1 0-1 0 0,0 1 0 0 0,1-1 1 0 0,-1 0-1 0 0,0 0 1 0 0,1 1-1 0 0,-1-1 0 0 0,0 1 1 0 0,0-1-1 0 0,1 1 1 0 0,-1-1-1 0 0,0 1 0 0 0,0-1 1 0 0,0 1-1 0 0,0 0 1 0 0,-1-1-1 0 0,2 1 81 0 0,0 0 239 0 0,-4 0-1546 0 0,2-3 2465 0 0,0-5 4623 0 0,1 8-6113 0 0,1-1 0 0 0,0 0 1 0 0,0 0-1 0 0,0 0 0 0 0,0 1 1 0 0,0-1-1 0 0,0 0 0 0 0,1 0 1 0 0,-1 0-1 0 0,0 0 0 0 0,0 1 1 0 0,1-1-1 0 0,-1 0 0 0 0,0 0 1 0 0,1 1-1 0 0,-1-1 0 0 0,0 0 1 0 0,1 1-1 0 0,-1-1 0 0 0,1 0 1 0 0,0 0-1 0 0,1-1 74 0 0,0 1-1 0 0,0-1 1 0 0,0 1-1 0 0,0-1 1 0 0,1 1-1 0 0,-1 0 1 0 0,3-1-1 0 0,2-1 167 0 0,1 1 0 0 0,-1 0 0 0 0,14-1 0 0 0,-6 2-255 0 0,-13 0 0 0 0,0 1 0 0 0,0 0 0 0 0,0 0 0 0 0,0 0 0 0 0,0 0 0 0 0,1 0 0 0 0,-1 0 0 0 0,0 0 0 0 0,0 1 0 0 0,0-1 0 0 0,0 1 0 0 0,2 1 0 0 0,5 0 0 0 0,-9-2 0 0 0,1 0 0 0 0,0 0 0 0 0,-1 1 0 0 0,1-1 0 0 0,-1 0 0 0 0,1 0 0 0 0,-1 0 0 0 0,1 0 0 0 0,-1 1 0 0 0,1-1 0 0 0,0 0 0 0 0,-1 1 0 0 0,1-1 0 0 0,-1 0 0 0 0,0 1 0 0 0,1-1 0 0 0,-1 0 0 0 0,1 1 0 0 0,-1-1 0 0 0,0 1 0 0 0,1-1 0 0 0,-1 1 0 0 0,0-1 0 0 0,1 1 0 0 0,-1-1 0 0 0,0 1 0 0 0,0-1 0 0 0,1 1 0 0 0,-1 0 0 0 0,0-1 0 0 0,0 1 0 0 0,0-1 0 0 0,0 1 0 0 0,0-1 0 0 0,0 1 0 0 0,0 0 0 0 0,0-1 0 0 0,0 1 0 0 0,0-1 0 0 0,0 1 0 0 0,0 0 0 0 0,0-1 0 0 0,-1 1 0 0 0,1-1 0 0 0,0 1 0 0 0,0-1 0 0 0,-1 1 0 0 0,1-1 0 0 0,-1 1 0 0 0,0 1 0 0 0,1 1 0 0 0,-1 0 0 0 0,1-1 0 0 0,0 1 0 0 0,0 0 0 0 0,0-1 0 0 0,0 1 0 0 0,0 0 0 0 0,1-1 0 0 0,-1 1 0 0 0,1 0 0 0 0,-1-1 0 0 0,1 1 0 0 0,0-1 0 0 0,0 1 0 0 0,2 2 0 0 0,-3-4 0 0 0,0 1 0 0 0,0-1 0 0 0,0 1 0 0 0,0-1 0 0 0,0 1 0 0 0,0-1 0 0 0,0 1 0 0 0,-1-1 0 0 0,1 1 0 0 0,-1-1 0 0 0,1 1 0 0 0,-1-1 0 0 0,1 1 0 0 0,-1-1 0 0 0,0 0 0 0 0,0 1 0 0 0,0-1 0 0 0,0 0 0 0 0,-1 2 0 0 0,-7 12 0 0 0,7-11 0 0 0,-1 0 0 0 0,1 0 0 0 0,-1 0 0 0 0,0 0 0 0 0,0-1 0 0 0,0 1 0 0 0,-1-1 0 0 0,1 0 0 0 0,-7 4 0 0 0,6-4 0 0 0,-1 1 0 0 0,1 0 0 0 0,-1 0 0 0 0,1 0 0 0 0,0 0 0 0 0,-5 9 0 0 0,3-3 0 0 0,3-5 0 0 0,0 0 0 0 0,0 0 0 0 0,1 0 0 0 0,-1 0 0 0 0,1 1 0 0 0,0-1 0 0 0,-2 12 0 0 0,4-15 0 0 0,0-2 0 0 0,0 1 0 0 0,0-1 0 0 0,0 1 0 0 0,0-1 0 0 0,0 1 0 0 0,0-1 0 0 0,0 1 0 0 0,0-1 0 0 0,0 1 0 0 0,0-1 0 0 0,1 0 0 0 0,-1 1 0 0 0,0-1 0 0 0,0 1 0 0 0,0-1 0 0 0,1 1 0 0 0,-1-1 0 0 0,0 0 0 0 0,1 1 0 0 0,-1-1 0 0 0,0 0 0 0 0,1 1 0 0 0,-1-1 0 0 0,0 0 0 0 0,1 1 0 0 0,8 9 0 0 0,-9-9 0 0 0,1 1 0 0 0,0-1 0 0 0,0 0 0 0 0,0 0 0 0 0,0 0 0 0 0,0 0 0 0 0,0 0 0 0 0,0 0 0 0 0,0 0 0 0 0,0 0 0 0 0,0-1 0 0 0,1 1 0 0 0,-1 0 0 0 0,0-1 0 0 0,1 1 0 0 0,-1-1 0 0 0,0 1 0 0 0,1-1 0 0 0,-1 0 0 0 0,0 0 0 0 0,1 1 0 0 0,1-1 0 0 0,1 0 0 0 0,-1 1 0 0 0,-1-1 0 0 0,1 0 0 0 0,-1 1 0 0 0,1-1 0 0 0,0 0 0 0 0,-1 0 0 0 0,1-1 0 0 0,-1 1 0 0 0,1 0 0 0 0,4-2 0 0 0,0 0 0 0 0,-4 2 0 0 0,0-1 0 0 0,1 1 0 0 0,-1-1 0 0 0,1 0 0 0 0,-1 0 0 0 0,0 0 0 0 0,5-2 0 0 0,1-1 0 0 0,-4 2-66 0 0,0 1-220 0 0,0-1 0 0 0,0 1 0 0 0,-1 0 0 0 0,1 1-1 0 0,6-1 1 0 0,-18 6-7667 0 0,-1-1 241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19:0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65 1839 0 0,'0'0'294'0'0,"0"0"559"0"0,0 0 246 0 0,0 0 49 0 0,0 0-75 0 0,0 0-357 0 0,-4-10 1625 0 0,1 3-2302 0 0,2 5 30 0 0,1 2 81 0 0,0 0 36 0 0,0 0 6 0 0,2-2 170 0 0,1 0-1 0 0,-1-1 0 0 0,1 1 0 0 0,-1 1 1 0 0,1-1-1 0 0,-1 0 0 0 0,5-1 1 0 0,-4 1-414 0 0,-1 1 461 0 0,-2 1-21 0 0,0 0-354 0 0,1-1 0 0 0,-1 1 0 0 0,1 0 0 0 0,0-1 0 0 0,-1 1 0 0 0,1-1 0 0 0,-1 1 0 0 0,1 0 0 0 0,-1-1 0 0 0,1 1 0 0 0,-1-1 0 0 0,1 0 0 0 0,-1 1 0 0 0,0-1 0 0 0,1 1 0 0 0,0-2 0 0 0,7-8 831 0 0,-3 6-428 0 0,-11 3 471 0 0,4 1-812 0 0,2 0 0 0 0,0 0 2 0 0,0 0 6 0 0,0 0 6 0 0,0 0 2 0 0,-1 0 36 0 0,0-1 0 0 0,0 1 0 0 0,0 0 0 0 0,0 0 0 0 0,0-1-1 0 0,0 1 1 0 0,0 0 0 0 0,0 0 0 0 0,0 0 0 0 0,0 0 0 0 0,0 0 0 0 0,0 0 0 0 0,0 1-1 0 0,0-1 1 0 0,0 0 0 0 0,0 0 0 0 0,0 1 0 0 0,0-1 0 0 0,0 1 0 0 0,-1 0 0 0 0,-17 10 1004 0 0,17-10-970 0 0,2-1 2 0 0,0 0 0 0 0,-8 12 537 0 0,6-10-705 0 0,0 1-25 0 0,2 15 177 0 0,1-8-85 0 0,-1-7-55 0 0,1 0 1 0 0,-1-1-1 0 0,1 1 1 0 0,0 0-1 0 0,0-1 0 0 0,0 1 1 0 0,2 4-1 0 0,9 20 62 0 0,-1 0-90 0 0,-7-15 0 0 0,-2 1 11 0 0,0 1 45 0 0,-3-1 21 0 0,1-2 0 0 0,-5 20 54 0 0,3-17-131 0 0,-3 0 11 0 0,0-1 31 0 0,0 1-31 0 0,0 0-11 0 0,1-5-16 0 0,4-7-151 0 0,0-2-373 0 0,9-6-2153 0 0,0 0-4643 0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5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8287 0 0,'0'0'191'0'0,"0"0"26"0"0,0 0 9 0 0,0 0 42 0 0,0 0 158 0 0,2-3 72 0 0,6-6 12 0 0,-6 6 2 0 0,-2 3 0 0 0,0 0 0 0 0,0 0 0 0 0,0 0 0 0 0,0 0 0 0 0,0 0 0 0 0,0 0 0 0 0,2-2-28 0 0,-1-13 3808 0 0,-1 14-3921 0 0,0 1 117 0 0,0 0 21 0 0,0 0-66 0 0,0 0-222 0 0,0 0 166 0 0,1-1 68 0 0,-1 0-361 0 0,0 0 0 0 0,0 0 0 0 0,1 0 0 0 0,-1 0 0 0 0,0 0 0 0 0,0 0 0 0 0,0-1 0 0 0,0 1 0 0 0,0 0 0 0 0,0 0 0 0 0,-1 0 0 0 0,1-1 0 0 0,-1 0 277 0 0,1 2 117 0 0,0 0 21 0 0,0 0-66 0 0,1-1-294 0 0,1 3-133 0 0,1 8-12 0 0,1 11-8 0 0,4 20 4 0 0,2 0 0 0 0,27 71 0 0 0,-15-48 0 0 0,-10-31 0 0 0,-2-4 0 0 0,9 39 0 0 0,-10-26 0 0 0,-1-6 0 0 0,-2 1 0 0 0,3 42 0 0 0,-9-74 0 0 0,2 30 0 0 0,-2 0 0 0 0,-1 0 0 0 0,-1 0 0 0 0,-10 45 0 0 0,2-47 306 0 0,-21 49 0 0 0,14-38 13 0 0,8-9 734 0 0,8-34-1390 0 0,1-1-138 0 0,0 0-33 0 0,0 0 65 0 0,0 0 154 0 0,5-19-3801 0 0,-5 10-3760 0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5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51 8287 0 0,'0'0'191'0'0,"0"0"26"0"0,0 0 9 0 0,2-4-34 0 0,7-12-78 0 0,-6 13 274 0 0,-3 3 110 0 0,0 0 12 0 0,0 0 2 0 0,0 0 0 0 0,0 0 0 0 0,0 0 0 0 0,0 0 0 0 0,0 0 0 0 0,0 0 0 0 0,0 0 0 0 0,0 0-69 0 0,0 0-222 0 0,0 0 166 0 0,0 0 101 0 0,0 0 21 0 0,0 0-66 0 0,0 0-222 0 0,0 0 166 0 0,0-3 437 0 0,0 3-1153 0 0,-5-2 1167 0 0,-7-2 3602 0 0,11 3-4069 0 0,1 1 117 0 0,0 0 21 0 0,0 0-66 0 0,-1 0-294 0 0,-5-4-133 0 0,3 0 56 0 0,2 3 299 0 0,1 1 117 0 0,0 0 21 0 0,0 0-66 0 0,18 0-278 0 0,-4 2-165 0 0,-11-1 0 0 0,0 0 0 0 0,0-1 0 0 0,0 0 0 0 0,0 1 0 0 0,0-1 0 0 0,4-1 0 0 0,19 1 0 0 0,12 1 0 0 0,8-8 0 0 0,-36 5 0 0 0,0 0 0 0 0,0 0 0 0 0,0 2 0 0 0,0-1 0 0 0,16 2 0 0 0,-5 1 0 0 0,-6 1 0 0 0,-1 0 0 0 0,16 6 0 0 0,-11-6 0 0 0,-14-1 0 0 0,7 8 0 0 0,-9-9 0 0 0,-2-1 0 0 0,-1 1 0 0 0,1-1 0 0 0,0 0 0 0 0,-1 0 0 0 0,1 1 0 0 0,-1-1 0 0 0,1 0 0 0 0,-1 0 0 0 0,1 1 0 0 0,-1-1 0 0 0,1 1 0 0 0,-1-1 0 0 0,1 0 0 0 0,-1 1 0 0 0,0-1 0 0 0,1 1 0 0 0,-1-1 0 0 0,0 1 0 0 0,1-1 0 0 0,-1 1 0 0 0,0 0 0 0 0,1 0 0 0 0,7 25 0 0 0,-6 9 0 0 0,3 28 0 0 0,7 136 0 0 0,-9-1 0 0 0,-4-109 0 0 0,-10 243 0 0 0,-10-150 0 0 0,13-117 0 0 0,-1 15 0 0 0,-5 51 0 0 0,11-105 0 0 0,-3 24 0 0 0,-4 31 0 0 0,9-76 0 0 0,-29 134 0 0 0,25-114 0 0 0,4-20 0 0 0,1-1 0 0 0,-1 1 0 0 0,-1-1 0 0 0,-2 9 0 0 0,4-12 0 0 0,-1 0 0 0 0,0 1 0 0 0,1-1 0 0 0,0 1 0 0 0,-1-1 0 0 0,1 1 0 0 0,0-1 0 0 0,0 1 0 0 0,-1-1 0 0 0,2 3 0 0 0,-2 0 0 0 0,1-1 0 0 0,0 0 0 0 0,-1 1 0 0 0,1-1 0 0 0,-1 1 0 0 0,0-1 0 0 0,0 0 0 0 0,-1 1 0 0 0,1-1 0 0 0,-4 6 0 0 0,2-2 0 0 0,1-5 0 0 0,-4 6 0 0 0,4-6 5 0 0,0 0 0 0 0,-1 0 1 0 0,1 0-1 0 0,0-1 0 0 0,-1 1 0 0 0,1-1 0 0 0,-1 1 0 0 0,0-1 0 0 0,1 0 1 0 0,-1 0-1 0 0,0 0 0 0 0,0-1 0 0 0,-4 2 0 0 0,6-2 366 0 0,-14-3 1069 0 0,1 1-1323 0 0,8 1-109 0 0,0 0 0 0 0,1 0 0 0 0,-1 1 0 0 0,0 0 0 0 0,-8 1 0 0 0,-10 3-8 0 0,23-5 0 0 0,1 1 0 0 0,-1 0 0 0 0,0 0 0 0 0,1 0 0 0 0,-1 0 0 0 0,0 0 0 0 0,0 0 0 0 0,1 0 0 0 0,-1 0 0 0 0,0 1 0 0 0,1-1 0 0 0,-1 0 0 0 0,0 0 0 0 0,1 1 0 0 0,-1-1 0 0 0,0 0 0 0 0,1 1 0 0 0,-1-1 0 0 0,0 0 0 0 0,1 1 0 0 0,-1-1 0 0 0,1 1 0 0 0,-1-1 0 0 0,0 2 0 0 0,-9 8 0 0 0,1-2-1707 0 0,8-7 1204 0 0,1-1-1 0 0,-1 0 0 0 0,1 1 0 0 0,-1-1 0 0 0,1 0 0 0 0,-1 1 0 0 0,1-1 1 0 0,-1 0-1 0 0,1 1 0 0 0,0-1 0 0 0,-1 1 0 0 0,1-1 0 0 0,0 1 0 0 0,-1-1 1 0 0,1 1-1 0 0,0-1 0 0 0,0 1 0 0 0,-1-1 0 0 0,1 2 0 0 0,0-2-7208 0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5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52 15663 0 0,'0'0'356'0'0,"0"0"-259"0"0,-1-1-1 0 0,1 0 0 0 0,0 1 1 0 0,0-1-1 0 0,-1 0 1 0 0,1 1-1 0 0,-1-1 0 0 0,1 1 1 0 0,0-1-1 0 0,-1 0 0 0 0,1 1 1 0 0,-1-1-1 0 0,0 0 1 0 0,-4 2 56 0 0,3 0 567 0 0,2-1 249 0 0,0 0 45 0 0,0 0 8 0 0,0 0 2 0 0,0 0 0 0 0,0 0 0 0 0,0 0-137 0 0,7-3-749 0 0,-1 1 0 0 0,1 1-1 0 0,0-1 1 0 0,-1 1 0 0 0,1 0 0 0 0,9 0 0 0 0,9-1 698 0 0,155-26-228 0 0,-157 25-741 0 0,-22 2-563 0 0,-1 1-258 0 0,-9 4-6999 0 0,-2 0 241 0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0:5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15663 0 0,'0'0'356'0'0,"0"0"50"0"0,0 0 20 0 0,0 0-42 0 0,2 0-250 0 0,6 2 744 0 0,0-1 0 0 0,0-1 1 0 0,0 0-1 0 0,0 0 0 0 0,1 0 1 0 0,-1-1-1 0 0,0 0 0 0 0,14-5 1 0 0,49-10 1028 0 0,-40 10-1473 0 0,-26 7-776 0 0,-7 5-510 0 0,-8 6-1350 0 0,9-11 2010 0 0,-7 7-1831 0 0,6-6-22 0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0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15663 0 0,'0'0'356'0'0,"1"-4"50"0"0,1 0-151 0 0,1-3-201 0 0,-3 0 3563 0 0,2 6-3105 0 0,21-4 765 0 0,17-2 518 0 0,70 2-163 0 0,-93 5-1632 0 0,0 1 0 0 0,1 0 0 0 0,-1 1 0 0 0,25 7 0 0 0,-41-9 0 0 0,-1 0 0 0 0,1 0 0 0 0,-1 0 0 0 0,1 0 0 0 0,-1 0 0 0 0,1 0 0 0 0,0 0 0 0 0,-1 1 0 0 0,1-1 0 0 0,-1 0 0 0 0,0 0 0 0 0,1 0 0 0 0,-1 1 0 0 0,1-1 0 0 0,-1 0 0 0 0,1 1 0 0 0,-1-1 0 0 0,0 1 0 0 0,1-1 0 0 0,-1 0 0 0 0,0 1 0 0 0,1-1 0 0 0,-1 1 0 0 0,0-1 0 0 0,1 1 0 0 0,-1-1 0 0 0,0 1 0 0 0,0-1 0 0 0,0 1 0 0 0,0-1 0 0 0,1 1 0 0 0,-1-1 0 0 0,0 1 0 0 0,0-1 0 0 0,0 1 0 0 0,0-1 0 0 0,0 1 0 0 0,0 0 0 0 0,0-1 0 0 0,0 1 0 0 0,-1-1 0 0 0,1 1 0 0 0,0-1 0 0 0,0 1 0 0 0,0-1 0 0 0,-1 1 0 0 0,1-1 0 0 0,0 1 0 0 0,0-1 0 0 0,-1 0 0 0 0,1 1 0 0 0,-1 0 0 0 0,0 0 0 0 0,-1 4 154 0 0,-1 0 0 0 0,0-1-1 0 0,0 1 1 0 0,0-1 0 0 0,-1 1 0 0 0,0-1-1 0 0,-4 3 1 0 0,3-1 113 0 0,-1-1 1 0 0,-7 13-1 0 0,9-13-262 0 0,0 0 0 0 0,-1 0 0 0 0,-7 8 0 0 0,-12 12-9 0 0,24-25 4 0 0,-1 1 0 0 0,1-1 0 0 0,0 0 0 0 0,0 1 0 0 0,-1-1 0 0 0,1 1 0 0 0,0-1 0 0 0,0 0 0 0 0,-1 1 0 0 0,1-1 0 0 0,0 1 0 0 0,0-1 0 0 0,0 1 0 0 0,0-1 0 0 0,0 1 0 0 0,0-1 0 0 0,0 0 0 0 0,0 1 0 0 0,0-1 0 0 0,0 1 0 0 0,0-1 0 0 0,0 1 0 0 0,0-1 0 0 0,0 1 0 0 0,0-1 0 0 0,1 1 0 0 0,3 2 0 0 0,-4-3 0 0 0,3 2-91 0 0,0 0 0 0 0,0 0 0 0 0,0 0 0 0 0,1-1 0 0 0,-1 0 0 0 0,0 1 0 0 0,1-1 0 0 0,-1 0 0 0 0,1-1 0 0 0,-1 1 0 0 0,8 0 0 0 0,4-1-821 0 0,23-2 0 0 0,-13 0 396 0 0,56-1-5757 0 0,-63 1 4226 0 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0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140 152 8287 0 0,'2'-1'382'0'0,"0"0"-346"0"0,0 0 0 0 0,-1 0 0 0 0,1 0 0 0 0,0-1 0 0 0,-1 1 0 0 0,1-1 0 0 0,-1 1 0 0 0,0-1 1 0 0,1 0-1 0 0,-1 1 0 0 0,0-1 0 0 0,0 0 0 0 0,0 0 0 0 0,0 0 0 0 0,0 0 0 0 0,-1 0 0 0 0,1 0 0 0 0,-1 0 0 0 0,1 0 1 0 0,-1 0-1 0 0,1 0 0 0 0,-1-4 0 0 0,2-4 579 0 0,5-9 1486 0 0,-6 17-1752 0 0,0 0-1 0 0,0 0 1 0 0,0 0-1 0 0,-1 1 0 0 0,1-1 1 0 0,0 0-1 0 0,-1 0 0 0 0,0 0 1 0 0,1-4-1 0 0,-1 4-146 0 0,0 0 0 0 0,1 0 0 0 0,-1 0 0 0 0,0 0 0 0 0,1 0 0 0 0,0-1 0 0 0,-1 1 0 0 0,1 1 0 0 0,2-5 0 0 0,-1 3 374 0 0,-2 2-64 0 0,5-23 1980 0 0,0 22-1571 0 0,1 0 463 0 0,6 13-1469 0 0,-9-7 169 0 0,-1 0 0 0 0,0 0 0 0 0,-1 0-1 0 0,1 0 1 0 0,0 0 0 0 0,-1 0 0 0 0,0 1 0 0 0,0-1-1 0 0,-1 1 1 0 0,1-1 0 0 0,-1 6 0 0 0,4 15 725 0 0,17 60-1183 0 0,-20-78 454 0 0,0-1 0 0 0,-1 0 0 0 0,1 0 0 0 0,-1 1 0 0 0,-1-1 0 0 0,-1 9 0 0 0,1 1-33 0 0,0-10-47 0 0,1-1 0 0 0,-1 0 0 0 0,-1 1 0 0 0,1-1 0 0 0,-1 0 0 0 0,0 0 0 0 0,0 0 0 0 0,0 0 0 0 0,-1 0 0 0 0,0 0 0 0 0,0-1 0 0 0,0 1 0 0 0,0-1 0 0 0,-1 0 0 0 0,1 0 0 0 0,-8 6 0 0 0,5-6 0 0 0,0 0 0 0 0,0 0 0 0 0,0 0 0 0 0,0-1 0 0 0,0 1 0 0 0,-1-2 0 0 0,0 1 0 0 0,0-1 0 0 0,1 0 0 0 0,-1 0 0 0 0,0-1 0 0 0,-9 1 0 0 0,3 1 0 0 0,10-2 0 0 0,-1-1 0 0 0,0 1 0 0 0,1-1 0 0 0,-1 1 0 0 0,0-1 0 0 0,0 0 0 0 0,-4-1 0 0 0,4 1 0 0 0,0-1 0 0 0,1-1 0 0 0,-1 1 0 0 0,0 0 0 0 0,1-1 0 0 0,-1 0 0 0 0,1 1 0 0 0,-1-1 0 0 0,1-1 0 0 0,0 1 0 0 0,0 0 0 0 0,0-1 0 0 0,0 0 0 0 0,1 0 0 0 0,-1 0 0 0 0,1 0 0 0 0,-1 0 0 0 0,1 0 0 0 0,0 0 0 0 0,0-1 0 0 0,1 1 0 0 0,-1-1 0 0 0,1 1 0 0 0,-1-1 0 0 0,1 0 0 0 0,1 0 0 0 0,-1 0 0 0 0,0 1 0 0 0,1-1 0 0 0,0 0 0 0 0,0-6 0 0 0,2-4 0 0 0,1 0 0 0 0,1-1 0 0 0,0 1 0 0 0,1 0 0 0 0,12-23 0 0 0,-2 2 0 0 0,-14 29 0 0 0,1 0 0 0 0,0 1 0 0 0,1-1 0 0 0,-1 1 0 0 0,1-1 0 0 0,0 1 0 0 0,0 0 0 0 0,1 0 0 0 0,4-5 0 0 0,1 2 0 0 0,0 1 0 0 0,0 0 0 0 0,1 1 0 0 0,0-1 0 0 0,0 2 0 0 0,0 0 0 0 0,1 0 0 0 0,0 1 0 0 0,15-5 0 0 0,-20 8 0 0 0,-1 0 0 0 0,0 0 0 0 0,1 0 0 0 0,0 0 0 0 0,-1 1 0 0 0,1 0 0 0 0,-1 0 0 0 0,1 1 0 0 0,-1-1 0 0 0,1 1 0 0 0,-1 1 0 0 0,1-1 0 0 0,-1 1 0 0 0,0 0 0 0 0,0 0 0 0 0,9 4 0 0 0,-9-3 0 0 0,-3-2 0 0 0,0 0 0 0 0,0 0 0 0 0,0 0 0 0 0,-1 0 0 0 0,1 0 0 0 0,-1 0 0 0 0,1 1 0 0 0,-1-1 0 0 0,1 0 0 0 0,1 3 0 0 0,0-3 0 0 0,-1 2 0 0 0,4 16 0 0 0,-4-16 0 0 0,-1 10 0 0 0,-1-13-23 0 0,0 1-1 0 0,0-1 0 0 0,1 1 1 0 0,-1-1-1 0 0,0 1 1 0 0,0-1-1 0 0,0 1 1 0 0,0-1-1 0 0,0 1 1 0 0,-1-1-1 0 0,1 1 0 0 0,0-1 1 0 0,0 0-1 0 0,0 1 1 0 0,0-1-1 0 0,0 1 1 0 0,-1-1-1 0 0,1 1 1 0 0,0-1-1 0 0,0 0 0 0 0,-1 1 1 0 0,1-1-1 0 0,0 0 1 0 0,-1 1-1 0 0,1-1 1 0 0,0 0-1 0 0,-1 1 1 0 0,1-1-1 0 0,-1 0 0 0 0,1 1 1 0 0,0-1-1 0 0,-1 0 1 0 0,1 0-1 0 0,-1 0 1 0 0,1 0-1 0 0,-1 1 1 0 0,0-1-358 0 0,-5 3-767 0 0,-4 0-6702 0 0,2-1 1212 0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0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15663 0 0,'0'0'719'0'0,"0"0"-20"0"0,3 0-449 0 0,15-1 1779 0 0,1-1-1 0 0,29-7 1 0 0,27-4 104 0 0,90 7-2116 0 0,-117 4-5414 0 0,-48 2-2110 0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0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17503 0 0,'0'0'399'0'0,"0"0"60"0"0,0 0 21 0 0,0 0-59 0 0,0 0-136 0 0,0 0 457 0 0,0 0 228 0 0,-3 4 997 0 0,0 4-1675 0 0,1 1 1 0 0,0-1 0 0 0,0 1-1 0 0,1 0 1 0 0,0 0 0 0 0,1 0-1 0 0,1 18 1 0 0,-1-20-293 0 0,0 0 0 0 0,-1 1 0 0 0,0 7 0 0 0,-2 12 0 0 0,-1 7 0 0 0,3-30 0 0 0,0 1 0 0 0,0 0 0 0 0,0 0 0 0 0,1 0 0 0 0,0 0 0 0 0,0 0 0 0 0,0 0 0 0 0,2 7 0 0 0,7 42-1384 0 0,-9-53 736 0 0,0-1-572 0 0,10 3-1777 0 0,-2-3 1462 0 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1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11975 0 0,'0'0'267'0'0,"0"0"42"0"0,0 0 17 0 0,0 0-28 0 0,0 0-58 0 0,0 0 491 0 0,0 0 238 0 0,0 0 45 0 0,0 0-61 0 0,0 0-288 0 0,0 0-121 0 0,0 0-28 0 0,0 0-4 0 0,5-7 512 0 0,0-5-226 0 0,1 0-1 0 0,-2 0 0 0 0,7-26 0 0 0,-2 7 110 0 0,33-86 1653 0 0,-22 74-2133 0 0,-14 31-333 0 0,9-21 1 0 0,13-35-95 0 0,-31 78 0 0 0,1 1 0 0 0,0-1 0 0 0,-2 18 0 0 0,1 44 0 0 0,3-71 0 0 0,0 8 0 0 0,1 0 0 0 0,1 1 0 0 0,0-1 0 0 0,3 10 0 0 0,-5-17 0 0 0,0-1 0 0 0,0 0 0 0 0,0 0 0 0 0,1 0 0 0 0,-1 0 0 0 0,0 0 0 0 0,1 1 0 0 0,-1-1 0 0 0,1 0 0 0 0,-1 0 0 0 0,1 0 0 0 0,0 0 0 0 0,-1 0 0 0 0,1 0 0 0 0,0-1 0 0 0,0 1 0 0 0,0 0 0 0 0,0 0 0 0 0,-1 0 0 0 0,1-1 0 0 0,0 1 0 0 0,2 0 0 0 0,0 1 0 0 0,7 5 0 0 0,-9-7 0 0 0,0 1 0 0 0,1 0 0 0 0,-1 0 0 0 0,0 0 0 0 0,1-1 0 0 0,-1 1 0 0 0,0-1 0 0 0,1 1 0 0 0,-1-1 0 0 0,1 1 0 0 0,-1-1 0 0 0,1 0 0 0 0,-1 0 0 0 0,1 0 0 0 0,-1 0 0 0 0,1 0 0 0 0,-1 0 0 0 0,1 0 0 0 0,-1-1 0 0 0,1 1 0 0 0,-1 0 0 0 0,1-1 0 0 0,-1 1 0 0 0,3-2 0 0 0,0 0 0 0 0,4-1 0 0 0,0-1 0 0 0,0 0 0 0 0,-1 0 0 0 0,0-1 0 0 0,1 1 0 0 0,-2-2 0 0 0,1 1 0 0 0,-1-1 0 0 0,1 0 0 0 0,6-9 0 0 0,3-7 0 0 0,26-44 0 0 0,-42 66 0 0 0,4-6 0 0 0,-1 1 0 0 0,1 0 0 0 0,-1 1 0 0 0,8-8 0 0 0,-11 12 0 0 0,0 0 0 0 0,0 0 0 0 0,0-1 0 0 0,0 1 0 0 0,1 0 0 0 0,-1 0 0 0 0,0 0 0 0 0,0 0 0 0 0,0 0 0 0 0,0 0 0 0 0,0 0 0 0 0,0 0 0 0 0,0 0 0 0 0,0 0 0 0 0,0 0 0 0 0,1-1 0 0 0,-1 1 0 0 0,0 0 0 0 0,0 0 0 0 0,0 0 0 0 0,0 0 0 0 0,0 0 0 0 0,0 0 0 0 0,1 0 0 0 0,-1 0 0 0 0,0 0 0 0 0,0 0 0 0 0,0 0 0 0 0,0 0 0 0 0,0 0 0 0 0,0 0 0 0 0,0 0 0 0 0,1 0 0 0 0,-1 0 0 0 0,0 0 0 0 0,0 1 0 0 0,0-1 0 0 0,0 0 0 0 0,0 0 0 0 0,0 0 0 0 0,1 0 0 0 0,1 6 0 0 0,-2 8 0 0 0,-11 86 0 0 0,7-68 0 0 0,2-24 0 0 0,1 0 0 0 0,0 1 0 0 0,1 9 0 0 0,0-16 0 0 0,1 1 0 0 0,-1 0 0 0 0,0-1 0 0 0,1 1 0 0 0,0 0 0 0 0,0-1 0 0 0,0 1 0 0 0,0-1 0 0 0,0 1 0 0 0,0-1 0 0 0,1 0 0 0 0,-1 1 0 0 0,4 3 0 0 0,2 1 0 0 0,3 1 0 0 0,-5-9 0 0 0,-4 1 0 0 0,1 0-70 0 0,0 0 0 0 0,0 0-1 0 0,0-1 1 0 0,0 1 0 0 0,0 0 0 0 0,0-1-1 0 0,0 1 1 0 0,0-1 0 0 0,0 0 0 0 0,0 0 0 0 0,0 0-1 0 0,-1 0 1 0 0,1 0 0 0 0,0 0 0 0 0,-1 0-1 0 0,1 0 1 0 0,0-1 0 0 0,1-1 0 0 0,0-1-595 0 0,-1 1 0 0 0,1-1-1 0 0,-1 0 1 0 0,0 0 0 0 0,2-6 0 0 0,-3 9 457 0 0,4-11-7979 0 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1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17503 0 0,'0'0'399'0'0,"0"0"60"0"0,0 0 21 0 0,0 0-59 0 0,0 0-136 0 0,0 0 457 0 0,0 0 228 0 0,0 0 43 0 0,3-3-59 0 0,8-11-289 0 0,-9 11-121 0 0,-2 3-28 0 0,0 0-72 0 0,13-2-272 0 0,8 0-121 0 0,84-7 1066 0 0,-94 9-1007 0 0,0 1 0 0 0,1 0 0 0 0,-1 1 0 0 0,0 0 0 0 0,0 0 0 0 0,0 1 0 0 0,12 5 0 0 0,-13-2-110 0 0,2 4 0 0 0,-10-6 0 0 0,-2-2 0 0 0,1 0-1 0 0,-1-1 1 0 0,0 0-1 0 0,1 1 1 0 0,-1-1-1 0 0,0 1 0 0 0,0-1 1 0 0,0 0-1 0 0,0 1 0 0 0,0-1 1 0 0,0 1-1 0 0,0-1 1 0 0,0 1-1 0 0,-1-1 0 0 0,1 0 1 0 0,-1 1-1 0 0,1-1 1 0 0,-1 0-1 0 0,1 1 0 0 0,-1-1 1 0 0,0 0-1 0 0,1 0 0 0 0,-2 2 1 0 0,-6 16 86 0 0,7-16-33 0 0,1-1 0 0 0,-1 1-1 0 0,0-1 1 0 0,1 1 0 0 0,-1-1-1 0 0,0 0 1 0 0,-1 0 0 0 0,1 1 0 0 0,0-1-1 0 0,-1 0 1 0 0,-2 3 0 0 0,-23 19 911 0 0,4-5-585 0 0,-35 28-379 0 0,58-46 0 0 0,-1-1 0 0 0,1 0 0 0 0,-1 1 0 0 0,1-1 0 0 0,-1 1 0 0 0,0-1 0 0 0,1 1 0 0 0,0-1 0 0 0,-1 1 0 0 0,1-1 0 0 0,-1 1 0 0 0,1 0 0 0 0,0-1 0 0 0,-1 1 0 0 0,1-1 0 0 0,0 1 0 0 0,-1 0 0 0 0,1 1 0 0 0,-1 1 0 0 0,1-3 0 0 0,0 0 0 0 0,0 1 0 0 0,-1-1 0 0 0,1 0 0 0 0,0 1 0 0 0,0-1 0 0 0,0 0 0 0 0,-1 1 0 0 0,1-1 0 0 0,0 1 0 0 0,0-1 0 0 0,0 1 0 0 0,0-1 0 0 0,0 0 0 0 0,0 1 0 0 0,0-1 0 0 0,0 1 0 0 0,0-1 0 0 0,0 1 0 0 0,0-1 0 0 0,0 0 0 0 0,0 1 0 0 0,0-1 0 0 0,1 1 0 0 0,-1-1 0 0 0,0 0 0 0 0,0 1 0 0 0,0-1 0 0 0,1 0 0 0 0,-1 1 0 0 0,0-1 0 0 0,0 0 0 0 0,1 1 0 0 0,-1-1 0 0 0,0 0 0 0 0,1 1 0 0 0,0-1 0 0 0,12 5 0 0 0,-11-4 0 0 0,5 0 0 0 0,22 7 0 0 0,-23-6-166 0 0,1 0-1 0 0,0 0 1 0 0,0-1-1 0 0,0-1 1 0 0,0 1-1 0 0,0-1 1 0 0,9-1-1 0 0,-1 0-362 0 0,-1-1-1 0 0,21-6 1 0 0,-18 3-1655 0 0,-1-1-6688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3:1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75 310 6447 0 0,'0'0'298'0'0,"0"0"-10"0"0,0 0-50 0 0,0 0 493 0 0,-11 3 3414 0 0,9-3-3518 0 0,0 1-1 0 0,1-1 0 0 0,-1 1 0 0 0,0-1 0 0 0,1 1 1 0 0,-1-1-1 0 0,1 1 0 0 0,-3 1 0 0 0,-10-16 3470 0 0,12 11-3849 0 0,1 1-75 0 0,0-1 0 0 0,-1 1 0 0 0,1 0 0 0 0,0 0 0 0 0,-1 0 0 0 0,0 0 0 0 0,-3-3 0 0 0,-1-1-83 0 0,5 4 28 0 0,0 0-1 0 0,-1 0 0 0 0,1 0 1 0 0,0 0-1 0 0,1 0 0 0 0,-1-1 1 0 0,0 1-1 0 0,1 0 1 0 0,-1-1-1 0 0,1 1 0 0 0,0 0 1 0 0,0-1-1 0 0,0 1 1 0 0,0-3-1 0 0,0 4-51 0 0,0 0-53 0 0,0 0 1 0 0,0 0 0 0 0,0 0-1 0 0,0-1 1 0 0,0 1 0 0 0,0 0-1 0 0,0 0 1 0 0,1 0 0 0 0,-1 0-1 0 0,1 0 1 0 0,-1 0 0 0 0,2-3 0 0 0,8-20-13 0 0,-1 3 0 0 0,0 0 0 0 0,2 0 0 0 0,21-32 0 0 0,-8 28 0 0 0,-5 6 0 0 0,-18 17 0 0 0,0 1 0 0 0,0 0 0 0 0,0-1 0 0 0,0 1 0 0 0,0 0 0 0 0,0 0 0 0 0,1 0 0 0 0,-1 0 0 0 0,0 0 0 0 0,1 0 0 0 0,-1 0 0 0 0,1 0 0 0 0,-1 0 0 0 0,3 0 0 0 0,4-3 0 0 0,0-4 0 0 0,2 2 0 0 0,3 3 0 0 0,-1 4 0 0 0,1 3 0 0 0,4 4 0 0 0,-14-5 0 0 0,-1 0 0 0 0,0-2 0 0 0,-1 0 0 0 0,1 0 0 0 0,-1 0 0 0 0,0 0 0 0 0,1 0 0 0 0,-1 0 0 0 0,0 1 0 0 0,1-1 0 0 0,-1 1 0 0 0,0-1 0 0 0,0 1 0 0 0,0-1 0 0 0,0 1 0 0 0,-1 0 0 0 0,2 2 0 0 0,0 2 0 0 0,6 10 0 0 0,-6-10 0 0 0,0 12 0 0 0,0-8 0 0 0,0-5 0 0 0,-2 1 0 0 0,1-1 0 0 0,-1 1 0 0 0,0 10 0 0 0,0-2 0 0 0,-3 58 0 0 0,3-72 0 0 0,-1 9 0 0 0,4-15 0 0 0,4-12 0 0 0,-2 5 0 0 0,0 1 0 0 0,12-22 0 0 0,1 1 0 0 0,-15 26 0 0 0,-2 4 0 0 0,1 0 0 0 0,-1 0 0 0 0,1 0 0 0 0,0 0 0 0 0,0 1 0 0 0,0-1 0 0 0,3-2 0 0 0,-4 1 0 0 0,0 3 0 0 0,-1 0 0 0 0,1 0 0 0 0,-1 0 0 0 0,1 0 0 0 0,0 0 0 0 0,-1 0 0 0 0,1 1 0 0 0,0-1 0 0 0,-1 0 0 0 0,1 0 0 0 0,0 0 0 0 0,0 1 0 0 0,0-1 0 0 0,1-1 0 0 0,8-4 0 0 0,0-1 0 0 0,0 2 0 0 0,2 1 0 0 0,1 5 0 0 0,-1 6 0 0 0,-3 3 0 0 0,-2 3 72 0 0,-5-7 80 0 0,0 0-1 0 0,0 0 0 0 0,-1 0 1 0 0,0 0-1 0 0,0 1 1 0 0,0-1-1 0 0,-1 12 1 0 0,-1-1-428 0 0,-2 0 1 0 0,-7 27-1 0 0,11-40 309 0 0,2-7-351 0 0,9-13-1023 0 0,14-26-1691 0 0,-15 17 1497 0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2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 8287 0 0,'20'-1'382'0'0,"-16"0"-8"0"0,-4 1-170 0 0,0 0 176 0 0,1-1 859 0 0,8-5-1653 0 0,-7 4 3184 0 0,-3 1 3335 0 0,-4 0-5490 0 0,0 0-1 0 0,0-1 0 0 0,0 0 1 0 0,-9-5-1 0 0,13 7-102 0 0,1 0 0 0 0,0 0 0 0 0,-3 0 0 0 0,-10 0 176 0 0,8 2-383 0 0,17 2-178 0 0,5-2-127 0 0,1-1 0 0 0,17-1 0 0 0,-26 0 0 0 0,106 0 0 0 0,-83 0 358 0 0,-22-1-87 0 0,0 1-1 0 0,1 0 1 0 0,13 3-1 0 0,-2-1 338 0 0,-18 0-608 0 0,-10 3 0 0 0,4-4-125 0 0,1 0 0 0 0,0-1-1 0 0,-1 1 1 0 0,1 0 0 0 0,0-1 0 0 0,-1 1 0 0 0,1-1-1 0 0,-1 1 1 0 0,-1-1 0 0 0,1 1-1311 0 0,0-1-79 0 0,-6 0-18 0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2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87 6447 0 0,'5'0'24'0'0,"11"-3"516"0"0,-15 3-489 0 0,-1-1-1 0 0,0 1 1 0 0,0 0-1 0 0,1 0 0 0 0,-1 0 1 0 0,0 0-1 0 0,0 0 1 0 0,0 0-1 0 0,1 0 0 0 0,-1 0 1 0 0,0 0-1 0 0,0 0 1 0 0,0-1-1 0 0,1 1 0 0 0,-1 0 1 0 0,0 0-1 0 0,0 0 0 0 0,0 0 1 0 0,0-1-1 0 0,0 1 1 0 0,1 0-1 0 0,-1 0 0 0 0,0 0 1 0 0,0 0-1 0 0,0-1 1 0 0,0 1-1 0 0,0 0 0 0 0,0 0 1 0 0,0-1-1 0 0,0 1 1 0 0,0 0-1 0 0,0 0 0 0 0,0 0 1 0 0,0-1-1 0 0,0 1 1 0 0,0 0-1 0 0,0 0 0 0 0,0-1 1 0 0,0 1-1 0 0,0 0 1 0 0,0 0-1 0 0,0 0 0 0 0,0-1 1 0 0,0 1-1 0 0,0 0 1 0 0,0 0-1 0 0,-1 0 0 0 0,1-1 1 0 0,0 1-1 0 0,0 0 1 0 0,0 0-1 0 0,0 0 0 0 0,0 0 1 0 0,-1-1-1 0 0,1 1 0 0 0,0 0 1 0 0,0 0-1 0 0,0 0 1 0 0,9-9 1567 0 0,23-14 466 0 0,-50 15-36 0 0,51-7 0 0 0,-32 14-1536 0 0,-1 1 0 0 0,1-1-68 0 0,3-1-289 0 0,-5-1-66 0 0,1 3-6 0 0,0 0 0 0 0,0 0 0 0 0,1 0 0 0 0,-1 0 0 0 0,0-1 0 0 0,1 1 0 0 0,-1 0 0 0 0,0 0 0 0 0,0 0 0 0 0,1 0 0 0 0,-1-1 0 0 0,0 1 0 0 0,0 0 0 0 0,1 0 0 0 0,-1 0 0 0 0,0-1 0 0 0,0 1 0 0 0,0 0 0 0 0,0-1 0 0 0,1 1 0 0 0,-1 0 0 0 0,0 0 0 0 0,0-1-1 0 0,0 1 1 0 0,0 0 0 0 0,0-1 0 0 0,0 1 0 0 0,0 0 0 0 0,0 0 0 0 0,0-1 0 0 0,0 1 0 0 0,0 0 0 0 0,0-1 0 0 0,0 1 0 0 0,4 0 173 0 0,17-3 592 0 0,-14 2-760 0 0,-6 1 283 0 0,-1 0 117 0 0,0 1-480 0 0,0-1-1 0 0,0 0 1 0 0,0 0 0 0 0,0 0 0 0 0,0 0-1 0 0,0 0 1 0 0,0 0 0 0 0,0 0 0 0 0,0 0-1 0 0,0 0 1 0 0,0 0 0 0 0,0 0 0 0 0,0 0-1 0 0,0 0 1 0 0,0 0 0 0 0,0 0 0 0 0,0 0-1 0 0,0 0 1 0 0,0 0 0 0 0,0 0 0 0 0,0 1-1 0 0,0-1 1 0 0,1 0 0 0 0,-1 0 0 0 0,0 0-1 0 0,0 0 1 0 0,0 0 0 0 0,0 0 0 0 0,0 0-1 0 0,0 0 1 0 0,0 0 0 0 0,0 0 0 0 0,0 0-1 0 0,0 0 1 0 0,0 0 0 0 0,0 0 0 0 0,0 0-1 0 0,0 0 1 0 0,0 0 0 0 0,0 0 0 0 0,0 0-1 0 0,0 0 1 0 0,0 0 0 0 0,1 0 0 0 0,-1 0-1 0 0,0 0 1 0 0,0 0 0 0 0,0 0 0 0 0,0 0-1 0 0,0 0 1 0 0,0 0 0 0 0,0 0 0 0 0,0 0-1 0 0,0 0 1 0 0,0 0 0 0 0,0 0 0 0 0,0 0 0 0 0,0 0-1 0 0,0 0 1 0 0,0 0 0 0 0,0-1 0 0 0,0 1-1 0 0,0 0 1 0 0,0 0 0 0 0,0 0 0 0 0,0 0-1 0 0,0 0 1 0 0,0 0 0 0 0,1 0 0 0 0,1 0 390 0 0,-3 6-222 0 0,6 18-176 0 0,-1-11 0 0 0,-4-11 0 0 0,0 0 0 0 0,-1 1 0 0 0,1-1 0 0 0,0 0 0 0 0,-1 0 0 0 0,0 0 0 0 0,1 0 0 0 0,-1 0 0 0 0,0 0 0 0 0,0 0 0 0 0,0 0 0 0 0,0-1 0 0 0,0 1 0 0 0,0 0 0 0 0,-1 0 0 0 0,1-1 0 0 0,-1 1 0 0 0,-2 2 0 0 0,-7 9 0 0 0,10-11 0 0 0,0-1 0 0 0,0 1 0 0 0,1-1 0 0 0,-1 1 0 0 0,0 0 0 0 0,1-1 0 0 0,0 1 0 0 0,-1 0 0 0 0,1-1 0 0 0,0 1 0 0 0,0 0 0 0 0,0-1 0 0 0,0 1 0 0 0,0 0 0 0 0,1 2 0 0 0,-1-1 0 0 0,0-1 0 0 0,1 1 0 0 0,-1 0 0 0 0,0-1 0 0 0,-1 1 0 0 0,0 4 0 0 0,1-3 0 0 0,-1 0 0 0 0,1-1 0 0 0,0 1 0 0 0,0-1 0 0 0,0 1 0 0 0,0 0 0 0 0,1-1 0 0 0,0 1 0 0 0,1 4 0 0 0,2 14 0 0 0,-5-8 0 0 0,-3-10 0 0 0,2-3 0 0 0,-5 5 0 0 0,0 3 0 0 0,1 14 0 0 0,6-22 0 0 0,0 0 0 0 0,0 1 0 0 0,0-1 0 0 0,0 0 0 0 0,-1 0 0 0 0,1 0 0 0 0,0 0 0 0 0,-1 0 0 0 0,1 1 0 0 0,-1-1 0 0 0,1 0 0 0 0,-1 0 0 0 0,1 0 0 0 0,-1 0 0 0 0,0 0 0 0 0,1 0 0 0 0,-1-1 0 0 0,0 1 0 0 0,-2 1 0 0 0,1 1 0 0 0,1-2 0 0 0,0 0 0 0 0,-1 1 0 0 0,1-1 0 0 0,0 0 0 0 0,0 0 0 0 0,0 0 0 0 0,-1 0 0 0 0,1 0 0 0 0,0-1 0 0 0,-1 1 0 0 0,1 0 0 0 0,-1-1 0 0 0,1 1 0 0 0,-1-1 0 0 0,1 1 0 0 0,-1-1 0 0 0,1 1 0 0 0,-3-1 0 0 0,-2 1 0 0 0,-22 9 0 0 0,25-9 0 0 0,0 0 0 0 0,1 0 0 0 0,-1 0 0 0 0,0 0 0 0 0,0-1 0 0 0,0 0 0 0 0,0 1 0 0 0,0-1 0 0 0,1 0 0 0 0,-7-1 0 0 0,5 2 0 0 0,-16-3 0 0 0,-3-4 0 0 0,22 6 0 0 0,0-1 0 0 0,-1 1 0 0 0,1 0 0 0 0,0-1 0 0 0,0 1 0 0 0,0-1 0 0 0,0 1 0 0 0,-1-1 0 0 0,1 0 0 0 0,0 1 0 0 0,0-1 0 0 0,0 0 0 0 0,0 0 0 0 0,0 1 0 0 0,1-1 0 0 0,-1 0 0 0 0,0 0 0 0 0,-1-2 0 0 0,-2-2 0 0 0,2 2 0 0 0,0 0 0 0 0,-1 1 0 0 0,1-1 0 0 0,1 0 0 0 0,-1 0 0 0 0,0-1 0 0 0,1 1 0 0 0,-1 0 0 0 0,1-1 0 0 0,0 1 0 0 0,0 0 0 0 0,0-1 0 0 0,1 1 0 0 0,-1-1 0 0 0,1 0 0 0 0,0 1 0 0 0,0-1 0 0 0,1-6 0 0 0,0-1 0 0 0,1-1 0 0 0,0 1 0 0 0,1 0 0 0 0,7-18 0 0 0,-6 17 0 0 0,-4 11 0 0 0,0 0 0 0 0,0 0 0 0 0,1 0 0 0 0,-1-1 0 0 0,1 1 0 0 0,-1 0 0 0 0,0 0 0 0 0,1 0 0 0 0,0 0 0 0 0,-1 0 0 0 0,1 0 0 0 0,0 0 0 0 0,-1 0 0 0 0,1 0 0 0 0,0 0 0 0 0,0 1 0 0 0,0-1 0 0 0,1-1 0 0 0,-2 2 0 0 0,10-7 0 0 0,-1 1 0 0 0,1 0 0 0 0,0 1 0 0 0,0 0 0 0 0,0 0 0 0 0,14-3 0 0 0,-14 6 0 0 0,-8 2-2 0 0,1 0 1 0 0,-1 1-1 0 0,0-1 0 0 0,1 0 0 0 0,-1 1 0 0 0,0-1 1 0 0,1 1-1 0 0,-1-1 0 0 0,4 3 0 0 0,3 3 92 0 0,-7-5 281 0 0,10 5 626 0 0,-6-4-1350 0 0,0 1 0 0 0,0 0 0 0 0,8 7-1 0 0,-5-4 243 0 0,-7-5-614 0 0,-2-1-246 0 0,0 0-42 0 0,0 0-146 0 0,0 0-573 0 0,1-3-253 0 0,1-12-51 0 0,-5-1-11 0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2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 13823 0 0,'0'0'630'0'0,"0"0"-13"0"0,-3 0-393 0 0,-12 1-607 0 0,8 0 1127 0 0,6-1 912 0 0,2 0 1256 0 0,28-1 371 0 0,-6-1-3294 0 0,31 1 489 0 0,-20 0 319 0 0,53 4 0 0 0,-69-1-803 0 0,-1 0 32 0 0,0 1 0 0 0,28 8 0 0 0,-43-11 29 0 0,0 1 0 0 0,-1-1 0 0 0,1 1-1 0 0,-1-1 1 0 0,1 1 0 0 0,0 0 0 0 0,-1 0 0 0 0,0 0 0 0 0,1 0 0 0 0,-1 0-1 0 0,1 0 1 0 0,-1 0 0 0 0,0 0 0 0 0,0 1 0 0 0,0-1 0 0 0,0 0-1 0 0,0 1 1 0 0,1 1 0 0 0,-1-1-14 0 0,-1-1-1 0 0,1 0 1 0 0,-1 1 0 0 0,0-1-1 0 0,0 1 1 0 0,0-1-1 0 0,0 1 1 0 0,0-1 0 0 0,0 0-1 0 0,0 1 1 0 0,0-1-1 0 0,-1 1 1 0 0,1-1 0 0 0,-1 0-1 0 0,1 1 1 0 0,-1-1-1 0 0,1 0 1 0 0,-1 1 0 0 0,0-1-1 0 0,1 0 1 0 0,-1 0-1 0 0,-2 2 1 0 0,-6 8-41 0 0,-1-1 0 0 0,0 0 0 0 0,-1 0 0 0 0,-1-2 0 0 0,-23 16 0 0 0,2-2 0 0 0,8-8 0 0 0,21-12 0 0 0,1-1 0 0 0,-1 1 0 0 0,0 0 0 0 0,0 0 0 0 0,1 1 0 0 0,-1-1 0 0 0,1 1 0 0 0,0 0 0 0 0,0 0 0 0 0,0 0 0 0 0,0 0 0 0 0,-3 6 0 0 0,5-7 0 0 0,-1 0 0 0 0,1 0 0 0 0,0 0 0 0 0,-1-1 0 0 0,1 1 0 0 0,-1 0 0 0 0,1-1 0 0 0,-1 1 0 0 0,0 0 0 0 0,0-1 0 0 0,0 0 0 0 0,-2 2 0 0 0,4-3 0 0 0,-1 0 0 0 0,1 0 0 0 0,0 0 0 0 0,0 1 0 0 0,-1-1 0 0 0,1 0 0 0 0,0 0 0 0 0,0 0 0 0 0,0 0 0 0 0,0 0 0 0 0,-1 0 0 0 0,1 1 0 0 0,0-1 0 0 0,0 0 0 0 0,0 0 0 0 0,0 0 0 0 0,-1 0 0 0 0,1 1 0 0 0,0-1 0 0 0,0 0 0 0 0,0 0 0 0 0,0 1 0 0 0,0-1 0 0 0,0 0 0 0 0,0 0 0 0 0,0 0 0 0 0,0 1 0 0 0,0-1 0 0 0,0 0 0 0 0,0 0 0 0 0,0 1 0 0 0,0-1 0 0 0,0 0 0 0 0,0 1 0 0 0,1 0 0 0 0,0 0 0 0 0,1 0 0 0 0,-1 0 0 0 0,1 0 0 0 0,0 0 0 0 0,-1 0 0 0 0,1 0 0 0 0,0-1 0 0 0,-1 1 0 0 0,1-1 0 0 0,0 1 0 0 0,2 0 0 0 0,28 4 0 0 0,-29-4 0 0 0,17 1-759 0 0,0-1 0 0 0,0-1 0 0 0,26-3 0 0 0,60-11-5941 0 0,-97 12-1012 0 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2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13823 0 0,'0'0'315'0'0,"0"0"45"0"0,0 0 21 0 0,0 0-49 0 0,0 0-149 0 0,0 0 194 0 0,0 0 110 0 0,0 0 22 0 0,0 0 71 0 0,0 0 286 0 0,2 0 124 0 0,19-6 2098 0 0,-15 4-2273 0 0,1 0-1 0 0,0 1 1 0 0,13-2 0 0 0,90-4-722 0 0,20 1 1863 0 0,17 6-3932 0 0,-136 1 1976 0 0,-3 1-72 0 0,-6-2-299 0 0,-2 0-117 0 0,0 0-21 0 0,-14 12-2832 0 0,1-8 760 0 0,0 1-4241 0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2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104 135 13823 0 0,'0'0'315'0'0,"-6"7"426"0"0,-9 7-285 0 0,3 1 976 0 0,11-13-920 0 0,-6 4 512 0 0,-23 20 2216 0 0,29-25-2869 0 0,1-1 117 0 0,0 0 21 0 0,-1 1 3 0 0,-14 5 512 0 0,14-5-512 0 0,1-1-69 0 0,-2-1-294 0 0,1 0-108 0 0,0 0 1 0 0,0 1-1 0 0,0-1 0 0 0,1 0 0 0 0,-1 0 0 0 0,0 0 1 0 0,0 0-1 0 0,0 0 0 0 0,1 0 0 0 0,-1 0 0 0 0,1 0 0 0 0,-1 0 1 0 0,1-1-1 0 0,-1 1 0 0 0,1 0 0 0 0,0 0 0 0 0,-1 0 1 0 0,1-1-1 0 0,0 1 0 0 0,0 0 0 0 0,0 0 0 0 0,0-1 1 0 0,0 0-1 0 0,1-1 97 0 0,-1 0-1 0 0,1 0 1 0 0,0 1 0 0 0,0-1 0 0 0,0 1-1 0 0,3-6 1 0 0,-1 3-43 0 0,2-4-94 0 0,1-1 0 0 0,0 1 0 0 0,1 0 0 0 0,-1 0 0 0 0,2 1 0 0 0,-1 0 0 0 0,1 0 0 0 0,1 1 0 0 0,-1 0-1 0 0,1 0 1 0 0,0 1 0 0 0,1 0 0 0 0,-1 1 0 0 0,1 0 0 0 0,0 0 0 0 0,17-4 0 0 0,-19 6-1 0 0,2 3 0 0 0,-3 0 72 0 0,-5 0 299 0 0,-1 2 346 0 0,12 9 155 0 0,-10-10-855 0 0,-3 0-17 0 0,1-1 0 0 0,0 1 0 0 0,-1 0 0 0 0,1-1 0 0 0,0 1 0 0 0,-1 0 0 0 0,1-1 0 0 0,-1 1 0 0 0,1 0 0 0 0,-1 0 0 0 0,0 0-1 0 0,1-1 1 0 0,-1 1 0 0 0,0 0 0 0 0,1 0 0 0 0,-1 2 0 0 0,1-1 0 0 0,0 1 0 0 0,1 0 0 0 0,-2 0 0 0 0,1 0 0 0 0,0 1 0 0 0,0-1 0 0 0,-1 0 0 0 0,0 0 0 0 0,1 0 0 0 0,-1 0 0 0 0,-1 1 0 0 0,1-1 0 0 0,-1 3 0 0 0,1 7 0 0 0,-1-10 0 0 0,-4 8 0 0 0,1-3 0 0 0,0-2 0 0 0,4-6 0 0 0,0 0 0 0 0,0-1 0 0 0,0 1 0 0 0,0 0 0 0 0,0 0 0 0 0,0 0 0 0 0,0 0 0 0 0,0 0 0 0 0,0-1 0 0 0,0 1 0 0 0,0 0 0 0 0,0 0 0 0 0,0 0 0 0 0,0 0 0 0 0,0 0 0 0 0,-1-1 0 0 0,1 1 0 0 0,0 0 0 0 0,0 0 0 0 0,0 0 0 0 0,0 0 0 0 0,0 0 0 0 0,0 0 0 0 0,0 0 0 0 0,0-1 0 0 0,0 1 0 0 0,-1 0 0 0 0,1 0 0 0 0,0 0 0 0 0,0 0 0 0 0,0 0 0 0 0,0 0 0 0 0,0 0 0 0 0,-1 0 0 0 0,1 0 0 0 0,0 0 0 0 0,0 0 0 0 0,0 0 0 0 0,0 0 0 0 0,0 0 0 0 0,-1 0 0 0 0,1 0 0 0 0,0 0 0 0 0,0 0 0 0 0,0 0 0 0 0,0 0 0 0 0,0 0 0 0 0,-1 0 0 0 0,1 0 0 0 0,0 0 0 0 0,0 0 0 0 0,0 0 0 0 0,0 0 0 0 0,0 0 0 0 0,-1 0 0 0 0,1 0 0 0 0,0 1 0 0 0,0-1 0 0 0,0 0 0 0 0,0 0 0 0 0,0 0 0 0 0,0 0 0 0 0,0 0 0 0 0,0 0 0 0 0,0 1 0 0 0,-1-1 0 0 0,1 0 0 0 0,0 0 0 0 0,0 0 0 0 0,0-9 0 0 0,0 9 0 0 0,1-5 0 0 0,0 0 0 0 0,0 1 0 0 0,0-1 0 0 0,1 1 0 0 0,0-1 0 0 0,0 1 0 0 0,0 0 0 0 0,1 0 0 0 0,-1 0 0 0 0,1 0 0 0 0,0 0 0 0 0,0 0 0 0 0,5-4 0 0 0,4-3 0 0 0,0 0 0 0 0,24-15 0 0 0,-30 22 0 0 0,-3 2 0 0 0,-1 0 0 0 0,1 1 0 0 0,-1-1 0 0 0,1 1 0 0 0,0 0 0 0 0,-1 0 0 0 0,1 0 0 0 0,0 0 0 0 0,0 0 0 0 0,0 1 0 0 0,4-1 0 0 0,16-1 0 0 0,-9 5 0 0 0,-11 0 0 0 0,-1-1 0 0 0,0-1 0 0 0,0 1 0 0 0,0-1 0 0 0,0 1 0 0 0,0 0 0 0 0,0 0 0 0 0,-1-1 0 0 0,1 1 0 0 0,1 3 0 0 0,-2-3 0 0 0,-1-1 0 0 0,1 0 0 0 0,-1 1 0 0 0,1-1 0 0 0,-1 0 0 0 0,0 1 0 0 0,0-1 0 0 0,0 0 0 0 0,0 1 0 0 0,0 1 0 0 0,1 19 0 0 0,0 6 0 0 0,-1-19 0 0 0,0-9 0 0 0,0 1 0 0 0,0-1 0 0 0,0 0 0 0 0,0 0 0 0 0,0 0 0 0 0,0 0 0 0 0,0 1 0 0 0,0-1 0 0 0,0 0 0 0 0,0 0 0 0 0,0 0 0 0 0,0 1 0 0 0,0-1 0 0 0,0 0 0 0 0,0 0 0 0 0,0 0 0 0 0,0 1 0 0 0,0-1 0 0 0,0 0 0 0 0,0 0 0 0 0,0 0 0 0 0,1 0 0 0 0,-1 0 0 0 0,0 1 0 0 0,0-1 0 0 0,0 0 0 0 0,0 0 0 0 0,0 0 0 0 0,0 0 0 0 0,1 0 0 0 0,-1 1 0 0 0,0-1 0 0 0,0 0 0 0 0,0 0 0 0 0,0 0 0 0 0,1 0 0 0 0,-1 0 0 0 0,0 0 0 0 0,0 0 0 0 0,0 0 0 0 0,0 0 0 0 0,1 0 0 0 0,-1 0 0 0 0,0 0 0 0 0,0 0 0 0 0,0 0 0 0 0,1 0 0 0 0,-1 0 0 0 0,0 0 0 0 0,0 0 0 0 0,0 0 0 0 0,0 0 0 0 0,1 0 0 0 0,-1 0 0 0 0,0 0 0 0 0,0 0 0 0 0,0 0 0 0 0,0 0 0 0 0,1-1 0 0 0,9-5 0 0 0,-9 6 0 0 0,8-7 0 0 0,-2 1 0 0 0,-7 5-16 0 0,1 1-1 0 0,-1 0 1 0 0,1-1 0 0 0,-1 1-1 0 0,0-1 1 0 0,1 1-1 0 0,-1-1 1 0 0,0 1 0 0 0,1-1-1 0 0,-1 1 1 0 0,0-1-1 0 0,0 1 1 0 0,1-1 0 0 0,-1 1-1 0 0,0-1 1 0 0,0 1 0 0 0,0-1-1 0 0,0 1 1 0 0,0-1-1 0 0,0 0 1 0 0,0 1 0 0 0,0-1-1 0 0,0 0 1 0 0,0-2-420 0 0,0 0 560 0 0,4-8-9717 0 0,-4 10 1243 0 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3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10135 0 0,'0'0'231'0'0,"-19"3"594"0"0,6-4-679 0 0,12 1 600 0 0,1 0 232 0 0,0 0 40 0 0,0 0-63 0 0,0 0-290 0 0,0 0-121 0 0,0 0-28 0 0,0 0 66 0 0,0 0 288 0 0,0 0 122 0 0,0 0 28 0 0,0 0-65 0 0,0 0-290 0 0,0 0-121 0 0,0 0-28 0 0,0 0-4 0 0,0 0 0 0 0,17 0 956 0 0,37 4 144 0 0,-20 1-1388 0 0,-19-3-160 0 0,0 0 0 0 0,0-1 0 0 0,1-1 0 0 0,-1 0 0 0 0,30-5 0 0 0,-43 5-245 0 0,1-1 0 0 0,-1 1 0 0 0,1 0 0 0 0,-1 0 0 0 0,1 0 0 0 0,-1 1 0 0 0,1-1 0 0 0,-1 0 0 0 0,4 2 0 0 0,-6-2 161 0 0,0 0 0 0 0,-1 0 0 0 0,1 0-1 0 0,0 0 1 0 0,0 0 0 0 0,0 0 0 0 0,0 0-1 0 0,0 0 1 0 0,0 0 0 0 0,0 0 0 0 0,0 0 0 0 0,0 0-1 0 0,0 0 1 0 0,0 0 0 0 0,0 0 0 0 0,0 0 0 0 0,0 1-1 0 0,0-1 1 0 0,0 0 0 0 0,0 0 0 0 0,0 0 0 0 0,0 0-1 0 0,0 0 1 0 0,-1 0 0 0 0,1 0 0 0 0,0 0 0 0 0,0 0-1 0 0,0 0 1 0 0,0 0 0 0 0,0 0 0 0 0,0 0 0 0 0,0 0-1 0 0,0 1 1 0 0,0-1 0 0 0,0 0 0 0 0,1 0 0 0 0,-1 0-1 0 0,0 0 1 0 0,0 0 0 0 0,0 0 0 0 0,0 0 0 0 0,0 0-1 0 0,0 0 1 0 0,0 0 0 0 0,0 0 0 0 0,0 0 0 0 0,0 0-1 0 0,0 0 1 0 0,0 1 0 0 0,0-1 0 0 0,0 0 0 0 0,0 0-1 0 0,0 0 1 0 0,0 0 0 0 0,0 0 0 0 0,0 0 0 0 0,0 0-1 0 0,0 0 1 0 0,1 0 0 0 0,-1 0 0 0 0,0 0 0 0 0,0 0-1 0 0,0 0 1 0 0,0 0 0 0 0,0 0 0 0 0,0 0 0 0 0,0 0-1 0 0,-15 1-875 0 0,-2 5-3321 0 0,9-4 2682 0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3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28 410 10135 0 0,'0'0'464'0'0,"-2"1"-9"0"0,-14 5 745 0 0,10-6 2919 0 0,3-1-3733 0 0,10-21 2244 0 0,-6 18-2299 0 0,0 1 1 0 0,0-1-1 0 0,1 1 1 0 0,-1-1 0 0 0,1 1-1 0 0,0-1 1 0 0,0 1 0 0 0,0 0-1 0 0,0 0 1 0 0,4-3-1 0 0,-2 2-51 0 0,-1-1 0 0 0,0 1 0 0 0,0 0-1 0 0,3-8 1 0 0,2-3-130 0 0,0 1 0 0 0,0 1 0 0 0,1 0 0 0 0,18-21-1 0 0,-15 20-21 0 0,0-1 0 0 0,18-31-1 0 0,-14 13 102 0 0,-9 17 174 0 0,1 0 1 0 0,21-30 0 0 0,-26 42-325 0 0,0 1-20 0 0,0-1 0 0 0,0-1 0 0 0,0 1-1 0 0,0 0 1 0 0,-1-1 0 0 0,0 1 0 0 0,0-1-1 0 0,2-6 1 0 0,-21 39-59 0 0,13-21 0 0 0,0-1 0 0 0,-1 1 0 0 0,-6 7 0 0 0,8-10 0 0 0,-1 0 0 0 0,1 0 0 0 0,0 0 0 0 0,0 1 0 0 0,0-1 0 0 0,1 1 0 0 0,0 0 0 0 0,0 0 0 0 0,-2 8 0 0 0,-1 2 0 0 0,0 0 0 0 0,-8 18 0 0 0,12-32 0 0 0,0 1 0 0 0,0 0 0 0 0,-1 0 0 0 0,1 0 0 0 0,0 0 0 0 0,-1-1 0 0 0,0 1 0 0 0,1-1 0 0 0,-3 2 0 0 0,4-3 0 0 0,-1 1 0 0 0,1-1 0 0 0,0 0 0 0 0,-1 0 0 0 0,1 0 0 0 0,0 1 0 0 0,-1-1 0 0 0,1 0 0 0 0,0 0 0 0 0,-1 1 0 0 0,1-1 0 0 0,0 0 0 0 0,-1 0 0 0 0,1 1 0 0 0,0-1 0 0 0,0 0 0 0 0,0 1 0 0 0,-1-1 0 0 0,1 1 0 0 0,0-1 0 0 0,0 0 0 0 0,0 1 0 0 0,0-1 0 0 0,0 1 0 0 0,0-1 0 0 0,-1 0 0 0 0,1 1 0 0 0,0-1 0 0 0,0 1 0 0 0,0-1 0 0 0,1 0 0 0 0,-1 1 0 0 0,0-1 0 0 0,0 1 0 0 0,0 0 0 0 0,5 2 0 0 0,7 2 0 0 0,-10-5 0 0 0,-1 1 0 0 0,1 0 0 0 0,-1-1 0 0 0,1 1 0 0 0,-1-1 0 0 0,1 0 0 0 0,-1 1 0 0 0,1-1 0 0 0,0 0 0 0 0,-1 0 0 0 0,1 0 0 0 0,-1 0 0 0 0,1 0 0 0 0,-1-1 0 0 0,1 1 0 0 0,0 0 0 0 0,-1-1 0 0 0,1 1 0 0 0,1-2 0 0 0,2 0 0 0 0,-1 1 0 0 0,-1-1 0 0 0,1 1 0 0 0,-1-1 0 0 0,1 0 0 0 0,-1 0 0 0 0,5-4 0 0 0,10-6 0 0 0,-9 6 0 0 0,1 0 0 0 0,-1 0 0 0 0,0-1 0 0 0,0-1 0 0 0,0 1 0 0 0,-1-2 0 0 0,-1 1 0 0 0,1-1 0 0 0,-1 0 0 0 0,-1 0 0 0 0,0-1 0 0 0,0 0 0 0 0,-1 0 0 0 0,7-19 0 0 0,1 9 0 0 0,-14 20 0 0 0,1 0 0 0 0,0 0 0 0 0,0 0 0 0 0,1 0 0 0 0,-1 0 0 0 0,0 0 0 0 0,0 1 0 0 0,0-1 0 0 0,0 0 0 0 0,0 0 0 0 0,0 0 0 0 0,0 0 0 0 0,0 0 0 0 0,0 0 0 0 0,0 1 0 0 0,0-1 0 0 0,0 0 0 0 0,0 0 0 0 0,0 0 0 0 0,0 0 0 0 0,1 0 0 0 0,-1 0 0 0 0,0 0 0 0 0,0 0 0 0 0,0 0 0 0 0,0 1 0 0 0,0-1 0 0 0,0 0 0 0 0,0 0 0 0 0,1 0 0 0 0,-1 0 0 0 0,0 0 0 0 0,0 0 0 0 0,0 0 0 0 0,0 0 0 0 0,0 0 0 0 0,0 0 0 0 0,1 0 0 0 0,-1 0 0 0 0,0 0 0 0 0,0 0 0 0 0,0 0 0 0 0,0 0 0 0 0,0 0 0 0 0,0 0 0 0 0,1 0 0 0 0,-1 0 0 0 0,0 0 0 0 0,0 0 0 0 0,0-1 0 0 0,0 1 0 0 0,0 0 0 0 0,0 0 0 0 0,1 0 0 0 0,-1 0 0 0 0,0 0 0 0 0,-1 12 0 0 0,-1-3 0 0 0,0 0 0 0 0,0 0 0 0 0,-1 1 0 0 0,-6 10 0 0 0,6-14 0 0 0,1 1 0 0 0,-1-1 0 0 0,1 0 0 0 0,0 1 0 0 0,0 0 0 0 0,1-1 0 0 0,0 1 0 0 0,0 0 0 0 0,1 0 0 0 0,0 8 0 0 0,6 33 0 0 0,-6-47 0 0 0,0 0-1 0 0,0 0 0 0 0,1 0 1 0 0,-1 0-1 0 0,0 0 1 0 0,0 0-1 0 0,1 0 1 0 0,-1 0-1 0 0,0-1 1 0 0,1 1-1 0 0,-1 0 1 0 0,1 0-1 0 0,-1-1 1 0 0,1 1-1 0 0,0 0 1 0 0,-1 0-1 0 0,1-1 1 0 0,0 1-1 0 0,-1-1 0 0 0,1 1 1 0 0,0-1-1 0 0,0 1 1 0 0,-1-1-1 0 0,1 1 1 0 0,0-1-1 0 0,0 1 1 0 0,0-1-1 0 0,0 0 1 0 0,0 0-1 0 0,0 1 1 0 0,0-1-1 0 0,-1 0 1 0 0,1 0-1 0 0,2 0 1 0 0,-1 0-46 0 0,0 0-72 0 0,0 0 0 0 0,0 0 0 0 0,0 0 0 0 0,0 0-1 0 0,0-1 1 0 0,0 1 0 0 0,0-1 0 0 0,3 0 0 0 0,1-1-139 0 0,-1 0 2 0 0,-1 0 0 0 0,1 0 0 0 0,0 0 0 0 0,-1 0-1 0 0,0-1 1 0 0,1 0 0 0 0,-1 0 0 0 0,0 0 0 0 0,0 0 0 0 0,-1-1 0 0 0,1 0 0 0 0,-1 1-1 0 0,0-1 1 0 0,0-1 0 0 0,0 1 0 0 0,3-7 0 0 0,-3 5-354 0 0,1 0 0 0 0,-1 0 0 0 0,1 1 1 0 0,6-8-1 0 0,2-3-331 0 0,7-16-1107 0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3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15663 0 0,'0'0'356'0'0,"2"-4"50"0"0,5-12 20 0 0,-5 13-42 0 0,10-1-236 0 0,4-4 2694 0 0,-14 7-1889 0 0,-2 1-288 0 0,4-2-157 0 0,0-1-1 0 0,0 1 1 0 0,0 0-1 0 0,0 1 1 0 0,1-1 0 0 0,6 0-1 0 0,-8 1-440 0 0,-1 0 445 0 0,-2 1-439 0 0,0-1 0 0 0,1 1 0 0 0,-1-1 1 0 0,1 1-1 0 0,-1-1 0 0 0,1 1 0 0 0,-1-1 0 0 0,1 1 0 0 0,-1-1 0 0 0,1 1 0 0 0,0 0 1 0 0,-1-1-1 0 0,1 1 0 0 0,-1 0 0 0 0,1 0 0 0 0,0 0 0 0 0,-1-1 0 0 0,2 1 0 0 0,12-3 161 0 0,18 0-231 0 0,1 3 0 0 0,-1 0-1 0 0,0 2 1 0 0,0 2 0 0 0,45 9 0 0 0,-69-11 52 0 0,0 0 1 0 0,0 1-1 0 0,-1-1 0 0 0,1 1 1 0 0,-1 1-1 0 0,1-1 0 0 0,8 7 1 0 0,-14-9 432 0 0,1 12 5 0 0,-3-12-469 0 0,0-1 0 0 0,1 1 0 0 0,-1 0 0 0 0,0 0 0 0 0,0 0 0 0 0,1-1 0 0 0,-1 1 0 0 0,0 0 0 0 0,0 0 0 0 0,0 0 0 0 0,0-1 0 0 0,0 1 0 0 0,0 0 0 0 0,0 0 0 0 0,0 0 0 0 0,-1 0 0 0 0,1-1 0 0 0,0 1 0 0 0,0 0 0 0 0,-1 0 0 0 0,1-1 0 0 0,0 1 0 0 0,-1 0 0 0 0,1-1 0 0 0,-1 2 0 0 0,-4 4-24 0 0,1 0 0 0 0,-1-1 0 0 0,0 1 0 0 0,0-1 0 0 0,-1 0 0 0 0,-11 8 0 0 0,-40 19 0 0 0,45-27 0 0 0,0 1 0 0 0,1 1 0 0 0,0 0 0 0 0,0 0 0 0 0,0 1 0 0 0,-12 12 0 0 0,21-18 0 0 0,0 1 0 0 0,-1 0 0 0 0,1-1 0 0 0,0 1 0 0 0,0 0 0 0 0,1 0 0 0 0,-1 0 0 0 0,1 1 0 0 0,-1-1 0 0 0,0 6 0 0 0,2 0 0 0 0,1-7 0 0 0,0 0 0 0 0,0 0 0 0 0,0 0 0 0 0,1 0 0 0 0,-1 0 0 0 0,1-1 0 0 0,-1 1 0 0 0,1 0 0 0 0,-1-1 0 0 0,1 1 0 0 0,0-1 0 0 0,0 0 0 0 0,-1 0 0 0 0,1 1 0 0 0,0-1 0 0 0,0 0 0 0 0,3 0 0 0 0,6 3 0 0 0,0 0 0 0 0,13 2 0 0 0,-7-2 0 0 0,77 16 0 0 0,-77-14 0 0 0,-9-6 0 0 0,-1-2-64 0 0,-6 1-273 0 0,-1 1-138 0 0,0 0-33 0 0,0 0-208 0 0,0 0-857 0 0,0 0-379 0 0,-2-3-80 0 0,-10-11-15 0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3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13823 0 0,'0'0'315'0'0,"0"0"45"0"0,0 0 21 0 0,0 0-49 0 0,0 0-81 0 0,0 0 481 0 0,0 0 237 0 0,0 0 45 0 0,0 0-61 0 0,0 0-288 0 0,0 0-121 0 0,0 0-28 0 0,0 0-72 0 0,0 0-217 0 0,0 0 161 0 0,4-1 100 0 0,15-1 21 0 0,-14 2 3 0 0,-5 0 0 0 0,0 0 0 0 0,0 0 0 0 0,0 0-69 0 0,17-8-278 0 0,-12 6-142 0 0,2-1 230 0 0,1 0 1 0 0,-1 1-1 0 0,1 0 0 0 0,0 0 0 0 0,-1 1 0 0 0,1-1 0 0 0,12 1 0 0 0,6-2-253 0 0,-7 2 0 0 0,-1 1 0 0 0,0 0 0 0 0,0 2 0 0 0,33 5 0 0 0,-44-4 0 0 0,-5 5 0 0 0,-3-8-70 0 0,1 1 1 0 0,0 0-1 0 0,-1-1 0 0 0,1 1 1 0 0,-1-1-1 0 0,1 1 0 0 0,-1 0 1 0 0,1-1-1 0 0,-1 1 0 0 0,0-1 1 0 0,1 1-1 0 0,-1-1 0 0 0,0 0 0 0 0,1 1 1 0 0,-1-1-1 0 0,0 0 0 0 0,1 1 1 0 0,-1-1-1 0 0,0 0 0 0 0,0 0 1 0 0,1 0-1 0 0,-1 1 0 0 0,0-1 1 0 0,0 0-1 0 0,-1 0 0 0 0,-24-2-3827 0 0,14 1 1490 0 0,12 1-4757 0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3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0-81 0 0,0 0 481 0 0,0 0 237 0 0,11 6 1298 0 0,-5-4 1529 0 0,5 2-3017 0 0,3 0 52 0 0,1 0 0 0 0,16 2 0 0 0,6-4 270 0 0,-26-1-1095 0 0,0 1-1 0 0,14 3 0 0 0,-17-3-5 0 0,-4-2 14 0 0,-4 0-12 0 0,27 11-82 0 0,-16-6 211 0 0,-7-2-1383 0 0,-6-2-5007 0 0,2-1-1249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3:1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63 151 8287 0 0,'0'0'191'0'0,"0"0"26"0"0,0 0 9 0 0,0-2-34 0 0,12-46 1830 0 0,-11 46-1510 0 0,-1-1-228 0 0,0 0-1 0 0,0 0 0 0 0,1 0 0 0 0,-1 0 1 0 0,1 0-1 0 0,0 0 0 0 0,1-4 0 0 0,0 0 11 0 0,3-9 3201 0 0,-7 21-53 0 0,-8 18-3115 0 0,5-11-327 0 0,1 1 0 0 0,1 0 0 0 0,0 0 0 0 0,1 1 0 0 0,0-1 0 0 0,1 14 0 0 0,0-19 0 0 0,0 4 0 0 0,-1 15 0 0 0,-1 1 0 0 0,-8 34 0 0 0,0-12 0 0 0,-9 100 0 0 0,15-101 0 0 0,4-34 0 0 0,4-6 0 0 0,3-15 0 0 0,2-11 0 0 0,-8 12 0 0 0,-1 2 0 0 0,-8-43 0 0 0,6 23 354 0 0,2 17-186 0 0,1 0 0 0 0,-1 1 0 0 0,1-1 0 0 0,0 0-1 0 0,0 1 1 0 0,1-1 0 0 0,0 0 0 0 0,0 1-1 0 0,2-9 1 0 0,0 4-165 0 0,-1 1-1 0 0,-1-1 1 0 0,1 0 0 0 0,-2 0-1 0 0,0-13 1 0 0,2-15-3 0 0,13-48 0 0 0,-13 77 27 0 0,0 0 0 0 0,1 0 0 0 0,5-10 0 0 0,3-10 796 0 0,-8 19-753 0 0,1 0-1 0 0,0 0 1 0 0,1 1 0 0 0,0-1 0 0 0,0 1 0 0 0,1 0 0 0 0,0 0-1 0 0,1 1 1 0 0,0 0 0 0 0,0 0 0 0 0,1 1 0 0 0,0-1 0 0 0,0 2-1 0 0,0-1 1 0 0,10-5 0 0 0,-9 6-70 0 0,5-2 0 0 0,-9 8 0 0 0,-2 1 0 0 0,13 1 0 0 0,-12 1 0 0 0,-1-1 0 0 0,-1-1 0 0 0,20 12 0 0 0,-12 2 0 0 0,-4-1 0 0 0,-2-7 0 0 0,-2-5 0 0 0,-1 0 0 0 0,1 1 0 0 0,-1-1 0 0 0,0 1 0 0 0,0 0 0 0 0,0-1 0 0 0,0 1 0 0 0,-1 0 0 0 0,2 5 0 0 0,-1-3 0 0 0,3 20 0 0 0,-5 2 0 0 0,0-14 0 0 0,0 0 0 0 0,-5-2 0 0 0,2-6-13 0 0,0 0 0 0 0,-1 0 1 0 0,0 0-1 0 0,0-1 0 0 0,0 1 0 0 0,0-1 0 0 0,-1 0 1 0 0,0-1-1 0 0,0 1 0 0 0,0-1 0 0 0,0 0 0 0 0,0-1 0 0 0,-1 1 1 0 0,1-1-1 0 0,-1-1 0 0 0,1 1 0 0 0,-1-1 0 0 0,0 0 0 0 0,1-1 1 0 0,-9 0-1 0 0,13 0-284 0 0,0 0 0 0 0,0 0 1 0 0,1-1-1 0 0,-1 1 0 0 0,0-1 0 0 0,0 0 1 0 0,0 1-1 0 0,1-1 0 0 0,-1 0 0 0 0,0 0 1 0 0,1 0-1 0 0,-1 0 0 0 0,1-1 0 0 0,-1 1 1 0 0,1 0-1 0 0,0-1 0 0 0,-2-1 1 0 0,-2-12-1750 0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4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125 101 13823 0 0,'13'0'123'0'0,"-10"0"-54"0"0,0 0 0 0 0,1 0 0 0 0,-1 0 0 0 0,0-1 0 0 0,1 1 0 0 0,-1-1 0 0 0,4-1 0 0 0,-6 1 312 0 0,-16-8 75 0 0,15 8-445 0 0,0 1 0 0 0,-1 0 0 0 0,1 0 0 0 0,0-1 0 0 0,0 1 0 0 0,0 0 0 0 0,-1-1-1 0 0,1 1 1 0 0,0 0 0 0 0,0-1 0 0 0,0 1 0 0 0,0-1 0 0 0,0 1 0 0 0,0 0 0 0 0,0-1 0 0 0,0 1 0 0 0,0 0-1 0 0,0-1 1 0 0,0 1 0 0 0,0-1 0 0 0,0 1 0 0 0,0 0 0 0 0,0-1 0 0 0,0 1 0 0 0,0 0 0 0 0,0-1 0 0 0,0 1-1 0 0,1 0 1 0 0,-1-1 0 0 0,0 1 0 0 0,0 0 0 0 0,0-1 0 0 0,1 1 0 0 0,-1 0 0 0 0,0-1 0 0 0,0 1 0 0 0,1 0-1 0 0,-1 0 1 0 0,1-1 0 0 0,10-8 630 0 0,-1 1-93 0 0,-9 8-518 0 0,-1 0-1 0 0,0 0 0 0 0,0 0 0 0 0,0-1 0 0 0,0 1 0 0 0,0 0 0 0 0,0 0 0 0 0,1 0 0 0 0,-1 0 1 0 0,0-1-1 0 0,0 1 0 0 0,0 0 0 0 0,0 0 0 0 0,0 0 0 0 0,0-1 0 0 0,0 1 0 0 0,0 0 1 0 0,0 0-1 0 0,0 0 0 0 0,0-1 0 0 0,0 1 0 0 0,0 0 0 0 0,0 0 0 0 0,0 0 0 0 0,0-1 1 0 0,0 1-1 0 0,0 0 0 0 0,0 0 0 0 0,0 0 0 0 0,-1-1 0 0 0,1 1 0 0 0,0 0 0 0 0,0 0 0 0 0,0 0 1 0 0,0 0-1 0 0,0-1 0 0 0,0 1 0 0 0,-1 0 0 0 0,1 0 0 0 0,0 0 0 0 0,0 0 0 0 0,-1-1 1 0 0,13-5 1980 0 0,-11 5-1988 0 0,2-1 438 0 0,-1-5 249 0 0,1 5-534 0 0,0 0 1 0 0,0 0-1 0 0,1 0 1 0 0,-1 1-1 0 0,1 0 0 0 0,-1-1 1 0 0,1 1-1 0 0,0 0 1 0 0,-1 1-1 0 0,1-1 1 0 0,7 0-1 0 0,-3 1-175 0 0,-8 0 0 0 0,1 0 0 0 0,-1 0 0 0 0,1 0 0 0 0,-1 0 0 0 0,1 0 0 0 0,-1 0 0 0 0,1 1 0 0 0,-1-1 0 0 0,1 0 0 0 0,-1 0 0 0 0,0 0 0 0 0,1 0 0 0 0,-1 0 0 0 0,1 1 0 0 0,-1-1 0 0 0,1 0 0 0 0,-1 0 0 0 0,0 1 0 0 0,1-1 0 0 0,-1 0 0 0 0,0 1 0 0 0,1-1 0 0 0,-1 0 0 0 0,0 1 0 0 0,1-1 0 0 0,-1 0 0 0 0,0 1 0 0 0,0-1 0 0 0,0 1 0 0 0,1-1 0 0 0,-1 0 0 0 0,0 1 0 0 0,0-1 0 0 0,0 1 0 0 0,0-1 0 0 0,0 1 0 0 0,1 0 0 0 0,1 6 195 0 0,-1 0 0 0 0,1 0-1 0 0,-1 0 1 0 0,0 0 0 0 0,-1 0-1 0 0,0 0 1 0 0,0 1 0 0 0,-1 9 0 0 0,1-14-65 0 0,-2 11-107 0 0,0-1 1 0 0,0 0 0 0 0,-2 0-1 0 0,1 0 1 0 0,-2 0-1 0 0,-5 12 1 0 0,7-17-24 0 0,-3 6 0 0 0,0 0 0 0 0,0-1 0 0 0,-1 0 0 0 0,-11 15 0 0 0,5-4 0 0 0,12-21 0 0 0,0-1 0 0 0,0 1 0 0 0,0 0 0 0 0,-1-1 0 0 0,1 1 0 0 0,-1-1 0 0 0,0 0 0 0 0,0 1 0 0 0,0-1 0 0 0,0 0 0 0 0,0 0 0 0 0,-4 3 0 0 0,-27 15 0 0 0,30-18 0 0 0,1-1 0 0 0,0-1 0 0 0,0 1 0 0 0,0 0 0 0 0,0-1 0 0 0,0 1 0 0 0,0-1 0 0 0,-1 1 0 0 0,1-1 0 0 0,0 0 0 0 0,-4 0 0 0 0,-30 0 0 0 0,35 0 0 0 0,-1 0 0 0 0,1 0 0 0 0,0 0 0 0 0,0 0 0 0 0,-1-1 0 0 0,1 1 0 0 0,0 0 0 0 0,0 0 0 0 0,-1-1 0 0 0,1 1 0 0 0,0-1 0 0 0,0 1 0 0 0,0-1 0 0 0,0 1 0 0 0,0-1 0 0 0,0 0 0 0 0,0 0 0 0 0,-2-1 0 0 0,-6-5 0 0 0,7 5 54 0 0,0-1 0 0 0,0 1 0 0 0,0-1 1 0 0,0 1-1 0 0,0-1 0 0 0,1 0 0 0 0,-1 1 0 0 0,1-1 0 0 0,0 0 0 0 0,0 0 0 0 0,0 0 0 0 0,0 0 1 0 0,0 0-1 0 0,0-6 0 0 0,-1-5 466 0 0,1-27-1 0 0,1 37-487 0 0,0-1-9 0 0,-1-13 5 0 0,2-1 1 0 0,0 1-1 0 0,1 0 1 0 0,7-33-1 0 0,-5 36-28 0 0,-3 9 0 0 0,0 1 0 0 0,1-1 0 0 0,0 0 0 0 0,0 1 0 0 0,3-7 0 0 0,-3 10 0 0 0,-1 0 0 0 0,0 0 0 0 0,1 0 0 0 0,0 0 0 0 0,0 0 0 0 0,-1 0 0 0 0,1 1 0 0 0,0-1 0 0 0,0 1 0 0 0,0-1 0 0 0,1 1 0 0 0,-1 0 0 0 0,0 0 0 0 0,0 0 0 0 0,1 0 0 0 0,-1 0 0 0 0,3 0 0 0 0,-2-1 0 0 0,14 2 0 0 0,56 11 0 0 0,-28-5 0 0 0,-27-2 0 0 0,35 1 0 0 0,-34-3 14 0 0,24 1-92 0 0,-42-3-35 0 0,0 0 0 0 0,0 0 0 0 0,0 1-1 0 0,0-1 1 0 0,0-1 0 0 0,0 1 0 0 0,0 0 0 0 0,0 0 0 0 0,0 0 0 0 0,0-1-1 0 0,0 1 1 0 0,0 0 0 0 0,0-1 0 0 0,0 1 0 0 0,0 0 0 0 0,-1-1 0 0 0,1 0-1 0 0,0 1 1 0 0,0-1 0 0 0,0 1 0 0 0,-1-1 0 0 0,1 0 0 0 0,0 0 0 0 0,-1 1-1 0 0,1-1 1 0 0,-1 0 0 0 0,1 0 0 0 0,-1 0 0 0 0,1 1 0 0 0,-1-1 0 0 0,1 0-1 0 0,-1 0 1 0 0,0 0 0 0 0,0 0 0 0 0,1 0 0 0 0,-1 0 0 0 0,0 0 0 0 0,0 0-1 0 0,0 0 1 0 0,0 0 0 0 0,0 0 0 0 0,0 0 0 0 0,0 0 0 0 0,0 0 0 0 0,-1 0-1 0 0,1 0 1 0 0,0 0 0 0 0,-1 0 0 0 0,0-1 0 0 0,-7-8-1839 0 0,-13-7-80 0 0,7-2-15 0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4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78 15663 0 0,'0'0'356'0'0,"0"0"50"0"0,0 0 20 0 0,0 0-42 0 0,-1-3-250 0 0,-2-12 19 0 0,2 11 567 0 0,1 4 249 0 0,0 0 45 0 0,2-1-764 0 0,-1 1 0 0 0,1-1 0 0 0,0 0 0 0 0,-1 0 0 0 0,1 0 0 0 0,-1-1 0 0 0,0 1 0 0 0,2-2 0 0 0,2-1 178 0 0,0 1-82 0 0,0 1 0 0 0,0 0 1 0 0,0 0-1 0 0,0 0 0 0 0,0 1 0 0 0,10-3 0 0 0,1 1 303 0 0,97-18 991 0 0,-105 21-1640 0 0,0-1 0 0 0,1 1 0 0 0,-1 0 0 0 0,0 1 0 0 0,1 0 0 0 0,-1 0 0 0 0,0 1 0 0 0,0 0 0 0 0,0 1 0 0 0,15 6 0 0 0,-17-5 0 0 0,-5-3 0 0 0,-1-1 0 0 0,1 1 0 0 0,-1-1 0 0 0,1 1 0 0 0,-1 0 0 0 0,0-1 0 0 0,1 1 0 0 0,-1-1 0 0 0,1 1 0 0 0,-1 0 0 0 0,0-1 0 0 0,0 1 0 0 0,1 0 0 0 0,-1 0 0 0 0,0-1 0 0 0,0 1 0 0 0,0 0 0 0 0,0-1 0 0 0,0 1 0 0 0,0 0 0 0 0,0 0 0 0 0,0-1 0 0 0,0 1 0 0 0,0 0 0 0 0,0 0 0 0 0,-1-1 0 0 0,1 1 0 0 0,0 0 0 0 0,0-1 0 0 0,-1 1 0 0 0,0 1 0 0 0,1-1 0 0 0,-4 6 155 0 0,0 0 0 0 0,0 0 1 0 0,0-1-1 0 0,-1 0 0 0 0,0 0 0 0 0,0 0 0 0 0,0-1 0 0 0,-1 1 0 0 0,0-1 1 0 0,-6 4-1 0 0,-13 12 186 0 0,-2 2-341 0 0,20-18 0 0 0,0 0 0 0 0,1 0 0 0 0,-1 1 0 0 0,2 0 0 0 0,-1 0 0 0 0,-7 10 0 0 0,13-15 0 0 0,0-1 0 0 0,-1 0 0 0 0,1 1 0 0 0,0-1 0 0 0,-1 1 0 0 0,1-1 0 0 0,0 0 0 0 0,0 1 0 0 0,-1-1 0 0 0,1 1 0 0 0,0-1 0 0 0,0 1 0 0 0,0-1 0 0 0,0 1 0 0 0,-1-1 0 0 0,1 0 0 0 0,0 1 0 0 0,0-1 0 0 0,0 1 0 0 0,0-1 0 0 0,0 1 0 0 0,0-1 0 0 0,0 1 0 0 0,0-1 0 0 0,1 1 0 0 0,-1-1 0 0 0,0 1 0 0 0,0-1 0 0 0,0 1 0 0 0,0-1 0 0 0,1 1 0 0 0,-1-1 0 0 0,0 0 0 0 0,0 1 0 0 0,1-1 0 0 0,0 1 0 0 0,-1-1 0 0 0,2 3 2 0 0,-1-1-1 0 0,1 1 1 0 0,0-1 0 0 0,-1 0 0 0 0,1 0-1 0 0,0 0 1 0 0,0 0 0 0 0,1-1-1 0 0,-1 1 1 0 0,0 0 0 0 0,1-1 0 0 0,-1 1-1 0 0,1-1 1 0 0,-1 0 0 0 0,1 0-1 0 0,0 0 1 0 0,-1 0 0 0 0,6 0-1 0 0,6 2-33 0 0,0-1-1 0 0,20 0 0 0 0,-22-1-34 0 0,0-1-1566 0 0,0 0 1 0 0,0 0-1 0 0,1-1 1 0 0,22-6-1 0 0,-26 6 97 0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4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17503 0 0,'0'0'399'0'0,"0"0"60"0"0,0 0 21 0 0,0 0-59 0 0,-8 0-188 0 0,4 0-93 0 0,0 0 1 0 0,1 0-1 0 0,-1 1 0 0 0,0-1 0 0 0,1 1 1 0 0,-1 0-1 0 0,1 0 0 0 0,-1 0 0 0 0,1 1 0 0 0,0-1 1 0 0,-1 1-1 0 0,1 0 0 0 0,0 0 0 0 0,0 0 0 0 0,0 0 1 0 0,0 0-1 0 0,1 1 0 0 0,-4 3 0 0 0,-6 7 946 0 0,1 1 0 0 0,-15 23 0 0 0,18-24-936 0 0,-17 29-150 0 0,-36 84 0 0 0,54-111 0 0 0,-4 16 0 0 0,0 1 0 0 0,-7 37 0 0 0,4-12 0 0 0,11-48 0 0 0,0 2 0 0 0,-1 1 0 0 0,2-1 0 0 0,-1 0 0 0 0,2 1 0 0 0,0-1 0 0 0,0 1 0 0 0,1 13 0 0 0,0-23 16 0 0,0-2-21 0 0,-1 1-1 0 0,1-1 0 0 0,0 1 0 0 0,0 0 1 0 0,0-1-1 0 0,0 1 0 0 0,0 0 0 0 0,1-1 1 0 0,-1 1-1 0 0,0-1 0 0 0,0 1 0 0 0,0 0 1 0 0,0-1-1 0 0,1 1 0 0 0,-1-1 0 0 0,0 1 1 0 0,1-1-1 0 0,-1 1 0 0 0,0-1 0 0 0,1 1 1 0 0,-1-1-1 0 0,1 1 0 0 0,-1-1 0 0 0,0 1 1 0 0,2 0-1 0 0,2 3-616 0 0,8-1-7797 0 0,-1-4 1337 0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4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5 238 15663 0 0,'0'0'356'0'0,"0"0"50"0"0,0 0 20 0 0,0 0-42 0 0,0 0-112 0 0,0 0 463 0 0,0 0 234 0 0,-1-5 998 0 0,0-3-1727 0 0,0 0 0 0 0,0 0-1 0 0,1 0 1 0 0,0 0 0 0 0,0 0 0 0 0,1 0 0 0 0,0 0 0 0 0,0 0 0 0 0,4-10-1 0 0,-1 4 160 0 0,1 0-1 0 0,1 1 0 0 0,0 0 0 0 0,11-17 0 0 0,-13 25-213 0 0,0 0 0 0 0,0 0-1 0 0,1 0 1 0 0,-1 0 0 0 0,1 1-1 0 0,0 0 1 0 0,0 0 0 0 0,0 0 0 0 0,1 0-1 0 0,10-4 1 0 0,-15 7-184 0 0,-1 1 0 0 0,1-1-1 0 0,0 1 1 0 0,-1-1 0 0 0,1 1 0 0 0,-1 0 0 0 0,1-1-1 0 0,0 1 1 0 0,-1 0 0 0 0,1 0 0 0 0,0-1-1 0 0,-1 1 1 0 0,1 0 0 0 0,0 0 0 0 0,0 0 0 0 0,-1 0-1 0 0,1 0 1 0 0,0 0 0 0 0,-1 0 0 0 0,1 0-1 0 0,0 0 1 0 0,1 1 0 0 0,0-1-3 0 0,8 2 2 0 0,-1 3 0 0 0,-8-5 0 0 0,0 1 0 0 0,1 0 0 0 0,-1-1 0 0 0,0 1 0 0 0,0 0 0 0 0,1 0 0 0 0,-1 0 0 0 0,0 0 0 0 0,0 0 0 0 0,0 0 0 0 0,0 0 0 0 0,0 0 0 0 0,-1 1 0 0 0,1-1 0 0 0,0 0 0 0 0,0 2 0 0 0,2 2 0 0 0,0 1 0 0 0,1 1 0 0 0,-1-1 0 0 0,0 0 0 0 0,0 1 0 0 0,0 0 0 0 0,-1 0 0 0 0,0 0 0 0 0,-1 0 0 0 0,0 0 0 0 0,0 0 0 0 0,0 0 0 0 0,-1 11 0 0 0,-1-9 0 0 0,-2 3 0 0 0,5-9 0 0 0,-1-2 0 0 0,3 5 0 0 0,4-7 0 0 0,-3-3 0 0 0,0 0 0 0 0,-1 0 0 0 0,1 0 0 0 0,0 0 0 0 0,-1-1 0 0 0,7-8 0 0 0,14-15 0 0 0,-9 15 0 0 0,0 1 0 0 0,22-12 0 0 0,-38 24 0 0 0,1 0 0 0 0,-1 0 0 0 0,0-1 0 0 0,1 1 0 0 0,-1 0 0 0 0,0 0 0 0 0,1 0 0 0 0,-1 0 0 0 0,0-1 0 0 0,1 1 0 0 0,-1 0 0 0 0,1 0 0 0 0,-1 0 0 0 0,0 0 0 0 0,1 0 0 0 0,-1 0 0 0 0,0 0 0 0 0,1 0 0 0 0,-1 0 0 0 0,1 0 0 0 0,-1 0 0 0 0,0 1 0 0 0,1-1 0 0 0,-1 0 0 0 0,0 0 0 0 0,1 0 0 0 0,-1 0 0 0 0,0 1 0 0 0,1-1 0 0 0,-1 0 0 0 0,0 0 0 0 0,1 1 0 0 0,-1-1 0 0 0,0 0 0 0 0,0 0 0 0 0,1 1 0 0 0,-1-1 0 0 0,0 0 0 0 0,0 1 0 0 0,0-1 0 0 0,1 0 0 0 0,-1 1 0 0 0,0-1 0 0 0,0 0 0 0 0,0 1 0 0 0,0 0 0 0 0,1-1 0 0 0,1 4 0 0 0,-1 0 0 0 0,1 1 0 0 0,-1-1 0 0 0,1 0 0 0 0,-1 1 0 0 0,0-1 0 0 0,-1 1 0 0 0,1-1 0 0 0,-1 1 0 0 0,0-1 0 0 0,0 1 0 0 0,0 0 0 0 0,-1 4 0 0 0,0 11 0 0 0,1-19-92 0 0,0 1-1 0 0,0 0 1 0 0,-1 0 0 0 0,1-1-1 0 0,0 1 1 0 0,-1 0-1 0 0,1-1 1 0 0,-2 3 0 0 0,1 1-158 0 0,0-1 0 0 0,0 0 0 0 0,0 1 1 0 0,0-1-1 0 0,1 1 0 0 0,-1-1 1 0 0,2 9-1 0 0,-9-14-1625 0 0,6 0-4643 0 0,9-3-564 0 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4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0-112 0 0,0 0 463 0 0,0 0 234 0 0,1 2 45 0 0,2 1-621 0 0,0 0 1 0 0,0-1 0 0 0,0 1 0 0 0,0-1 0 0 0,1 1 0 0 0,-1-1 0 0 0,1 0 0 0 0,-1 0-1 0 0,1-1 1 0 0,0 1 0 0 0,5 1 0 0 0,-7-3 50 0 0,36-2-272 0 0,-32 2-242 0 0,-4 0-8 0 0,0 0-1 0 0,0 0 0 0 0,0 0 0 0 0,0-1 0 0 0,0 1 0 0 0,0-1 1 0 0,0 1-1 0 0,0-1 0 0 0,0 0 0 0 0,0 0 0 0 0,-1 0 1 0 0,1 0-1 0 0,0 0 0 0 0,2-2 0 0 0,15-6-2871 0 0,-9 4 1416 0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4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21191 0 0,'0'0'480'0'0,"0"0"67"0"0,0 0 31 0 0,0 0-56 0 0,0 0-269 0 0,0 0 138 0 0,0 0 97 0 0,0 0 21 0 0,-1 2 3 0 0,0 6-260 0 0,-1 0 0 0 0,1 0-1 0 0,0 0 1 0 0,1 1 0 0 0,0-1-1 0 0,2 13 1 0 0,-1 9 130 0 0,-1-26-382 0 0,0 0 0 0 0,-1 0 0 0 0,1 0 0 0 0,-1 0 0 0 0,0 0 0 0 0,0 0 0 0 0,0 0 0 0 0,-1 0 0 0 0,-2 4 0 0 0,-1 10 0 0 0,4-15 0 0 0,1-1 0 0 0,-1 0 0 0 0,1 0 0 0 0,-1 1 0 0 0,0-1 0 0 0,0 0 0 0 0,0 0 0 0 0,-2 3 0 0 0,3-5 2 0 0,-1 1 0 0 0,1-1-1 0 0,-1 1 1 0 0,1-1 0 0 0,-1 1 0 0 0,1 0-1 0 0,-1-1 1 0 0,1 1 0 0 0,0 0 0 0 0,-1-1-1 0 0,1 1 1 0 0,0 0 0 0 0,0-1 0 0 0,-1 1-1 0 0,1 0 1 0 0,0 0 0 0 0,0-1 0 0 0,0 2-1 0 0,0-1-8 0 0,0-1 0 0 0,0 1 1 0 0,-1-1-1 0 0,1 1 0 0 0,0-1 0 0 0,0 1 0 0 0,-1-1 0 0 0,1 1 0 0 0,0-1 0 0 0,0 0 0 0 0,-1 1 0 0 0,1-1 0 0 0,-1 1 0 0 0,1-1 0 0 0,0 0 0 0 0,-1 1 0 0 0,1-1 0 0 0,-1 0 0 0 0,1 0 1 0 0,-1 1-1 0 0,1-1 0 0 0,-1 0 0 0 0,0 0 0 0 0,0 2-689 0 0,1-2-258 0 0,0 0-56 0 0,0 0-81 0 0,0 0-286 0 0,9-7-1658 0 0,-1-1 1499 0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4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0,2 1-276 0 0,5 8 761 0 0,0 0 0 0 0,-1 1 0 0 0,0-1 0 0 0,-1 1 0 0 0,9 21 1 0 0,6 10 224 0 0,8 7-709 0 0,11 21 378 0 0,-34-59-717 0 0,-1 1 1 0 0,0 0 0 0 0,0 0-1 0 0,3 20 1 0 0,-6-22-84 0 0,0-1 0 0 0,-1 0 0 0 0,0 1 0 0 0,-1-1 0 0 0,0 0 0 0 0,0 1 0 0 0,-3 7 0 0 0,-20 56 0 0 0,16-51 0 0 0,6-15-22 0 0,0 0-1 0 0,0 0 1 0 0,-1-1-1 0 0,1 1 1 0 0,-1-1-1 0 0,-1 0 1 0 0,1 0 0 0 0,-1 0-1 0 0,0 0 1 0 0,0 0-1 0 0,-9 7 1 0 0,12-12-1382 0 0,-1-1-511 0 0,-12-6-108 0 0,-3-3-22 0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4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10135 0 0,'0'0'464'0'0,"0"0"-9"0"0,0 0-155 0 0,0 0 443 0 0,0 0 227 0 0,0 0 44 0 0,0 0 8 0 0,0 0 2 0 0,-1-5 631 0 0,2 4 1930 0 0,42-16-513 0 0,-8 10-1944 0 0,0 4-743 0 0,0 2 0 0 0,53 4 0 0 0,-45-1 53 0 0,43-3 1 0 0,-24-3-424 0 0,139-15-14 0 0,-113 9-1 0 0,66-11 0 0 0,-131 17 0 0 0,24-1 0 0 0,-4 1 0 0 0,91-8 0 0 0,-34 4 0 0 0,-57 3 0 0 0,203-22 0 0 0,-201 23 0 0 0,46 1 0 0 0,18-1 0 0 0,-80 1 100 0 0,156-11 1447 0 0,-70 7-1146 0 0,-111 6-401 0 0,6 3 0 0 0,4 0 0 0 0,-8 0 0 0 0,22 2 0 0 0,-17-2 16 0 0,-8-2-28 0 0,18 0-56 0 0,-38-17-2036 0 0,14 15 1641 0 0,1-1 1 0 0,-1 1-1 0 0,1 0 0 0 0,-1 0 0 0 0,0 0 0 0 0,1 1 1 0 0,-1-1-1 0 0,0 1 0 0 0,0-1 0 0 0,0 1 0 0 0,-1 0 1 0 0,-4-1-1 0 0,-3-2-419 0 0,-23-8-1676 0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4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62 205 15663 0 0,'-47'-12'7563'0'0,"46"11"-6898"0"0,1 1-600 0 0,0 0 406 0 0,-1 0-409 0 0,0 0 0 0 0,1-1 1 0 0,-1 1-1 0 0,0 0 1 0 0,1-1-1 0 0,-1 1 0 0 0,0-1 1 0 0,1 1-1 0 0,-1-1 1 0 0,1 1-1 0 0,-1-1 0 0 0,1 1 1 0 0,-1-1-1 0 0,1 0 1 0 0,0 1-1 0 0,-1-1 0 0 0,0-1 1 0 0,1 1-16 0 0,-1-1 1 0 0,1 1 0 0 0,-1-1-1 0 0,1 1 1 0 0,0-1 0 0 0,0 0-1 0 0,-1 1 1 0 0,1-1-1 0 0,0 0 1 0 0,1 1 0 0 0,-1-1-1 0 0,0 0 1 0 0,0 1-1 0 0,1-1 1 0 0,-1 1 0 0 0,1-1-1 0 0,-1 1 1 0 0,2-4 0 0 0,17-28 1064 0 0,-16 28-1064 0 0,1-1-48 0 0,0 0 0 0 0,1 1 0 0 0,-1 0 0 0 0,1 0 0 0 0,0 0 0 0 0,1 1 0 0 0,7-6 0 0 0,2 1 0 0 0,27-14 0 0 0,-24 12 0 0 0,-14 9 0 0 0,0-1 0 0 0,1 1 0 0 0,-1-1 0 0 0,1 1 0 0 0,0 1 0 0 0,-1-1 0 0 0,1 1 0 0 0,0-1 0 0 0,9 0 0 0 0,15 1 0 0 0,-15 3 0 0 0,-11 2 0 0 0,-3-2 0 0 0,2-1 0 0 0,0 0 0 0 0,-1 1 0 0 0,0-1 0 0 0,1 1 0 0 0,-1-1 0 0 0,0 1 0 0 0,0 0 0 0 0,0-1 0 0 0,0 1 0 0 0,0 0 0 0 0,0 0 0 0 0,0 0 0 0 0,-1 0 0 0 0,1 0 0 0 0,-1 0 0 0 0,1 0 0 0 0,-1 2 0 0 0,2 5 0 0 0,-1-4 0 0 0,0 0 0 0 0,0 0 0 0 0,0 1 0 0 0,-1-1 0 0 0,1 0 0 0 0,-1 1 0 0 0,-1-1 0 0 0,1 0 0 0 0,-1 1 0 0 0,1-1 0 0 0,-2 0 0 0 0,1 0 0 0 0,-1 0 0 0 0,1 1 0 0 0,-1-2 0 0 0,-1 1 0 0 0,-3 7 0 0 0,-2 2 0 0 0,-6 6 0 0 0,-20 8 0 0 0,34-28 0 0 0,0 0 0 0 0,0 0 0 0 0,0 0 0 0 0,0 0 0 0 0,0 0 0 0 0,0 0 0 0 0,0 0 0 0 0,0 0 0 0 0,0 1 0 0 0,0-1 0 0 0,0 0 0 0 0,0 0 0 0 0,0 0 0 0 0,0 0 0 0 0,-1 0 0 0 0,1 0 0 0 0,0 0 0 0 0,0 0 0 0 0,0 0 0 0 0,0 0 0 0 0,0 0 0 0 0,0 0 0 0 0,0 0 0 0 0,0 0 0 0 0,0 0 0 0 0,0 0 0 0 0,0 0 0 0 0,-1 0 0 0 0,1 0 0 0 0,0 0 0 0 0,0 0 0 0 0,0 0 0 0 0,0 0 0 0 0,0 0 0 0 0,0 0 0 0 0,0 0 0 0 0,0 0 0 0 0,0 0 0 0 0,0 0 0 0 0,0 0 0 0 0,-1 0 0 0 0,1 0 0 0 0,0 0 0 0 0,0-1 0 0 0,0 1 0 0 0,0 0 0 0 0,0 0 0 0 0,0 0 0 0 0,0 0 0 0 0,0 0 0 0 0,0 0 0 0 0,0 0 0 0 0,0 0 0 0 0,0 0 0 0 0,0 0 0 0 0,0-1 0 0 0,0-6 0 0 0,5-7 0 0 0,1 4 0 0 0,1 1 0 0 0,0 0 0 0 0,1 1 0 0 0,-1 0 0 0 0,15-12 0 0 0,47-30 0 0 0,-59 43 0 0 0,0 2 0 0 0,1-1 0 0 0,0 1 0 0 0,17-5 0 0 0,-24 9 0 0 0,-1 0 0 0 0,2 0 0 0 0,-1 0 0 0 0,0 0 0 0 0,0 0 0 0 0,0 1 0 0 0,0 0 0 0 0,0 0 0 0 0,0 0 0 0 0,0 1 0 0 0,1-1 0 0 0,-1 1 0 0 0,0 0 0 0 0,0 0 0 0 0,0 0 0 0 0,3 2 0 0 0,-3 0 0 0 0,0-1 0 0 0,-1 1 0 0 0,1 0 0 0 0,-1 0 0 0 0,0 0 0 0 0,0 0 0 0 0,0 1 0 0 0,0-1 0 0 0,-1 1 0 0 0,4 7 0 0 0,1 2 0 0 0,7 27 0 0 0,-8-23 0 0 0,-3-6 13 0 0,-1-3-28 0 0,0-1-1 0 0,0 1 1 0 0,1-1-1 0 0,4 9 1 0 0,-7-15-322 0 0,5-9-2318 0 0,-2-1-6217 0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5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55 24879 0 0,'-1'-1'564'0'0,"-3"-3"-103"0"0,2 2-308 0 0,1 0-1 0 0,-1 0 1 0 0,1 0 0 0 0,-1 0 0 0 0,1 0 0 0 0,0 0-1 0 0,0 0 1 0 0,0 0 0 0 0,0-1 0 0 0,-1-2-1 0 0,0-3-129 0 0,1 1 50 0 0,0 6 303 0 0,-1-3 698 0 0,0 0-4972 0 0,2 4-5311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3: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3 330 13823 0 0,'0'0'315'0'0,"0"0"45"0"0,0 0 21 0 0,0 0-49 0 0,0-2-220 0 0,1-4 123 0 0,-1 0 0 0 0,1 0-1 0 0,-1 0 1 0 0,-1 0 0 0 0,-1-9 0 0 0,1 12-104 0 0,1 1 0 0 0,0-1-1 0 0,-1 1 1 0 0,1-1 0 0 0,0 0 0 0 0,0 1 0 0 0,0-1 0 0 0,1 1 0 0 0,-1-1 0 0 0,1 1 0 0 0,0-4 0 0 0,6-15 719 0 0,2-6 232 0 0,0 1 0 0 0,16-30 0 0 0,-14 38-515 0 0,17-24-1 0 0,1 1-579 0 0,-15 25 456 0 0,-12 15 45 0 0,-2 1 21 0 0,0 0-66 0 0,1 2-294 0 0,3 6-146 0 0,-1 1-1 0 0,0-1 1 0 0,-1 1-1 0 0,0-1 1 0 0,0 1-1 0 0,-1 0 1 0 0,1 9-1 0 0,-2-10-2 0 0,1 0-1 0 0,0 0 1 0 0,0-1 0 0 0,1 1-1 0 0,0 0 1 0 0,0 0 0 0 0,1-1-1 0 0,0 1 1 0 0,0-1-1 0 0,8 12 1 0 0,-3-10 0 0 0,1-3 0 0 0,4-4 0 0 0,10-2 0 0 0,-14-4 0 0 0,-4 0 0 0 0,-4 4 0 0 0,0 0 0 0 0,1 0 0 0 0,-1-1 0 0 0,0 1 0 0 0,0-1 0 0 0,0 1 0 0 0,0-1 0 0 0,0 0 0 0 0,0 1 0 0 0,0-1 0 0 0,0 0 0 0 0,0 0 0 0 0,0 0 0 0 0,1-1 0 0 0,0-1 0 0 0,0 2 0 0 0,0-1 0 0 0,-1 0 0 0 0,1 1 0 0 0,0-1 0 0 0,-1 0 0 0 0,1 0 0 0 0,-1 0 0 0 0,0 0 0 0 0,0 0 0 0 0,0 0 0 0 0,0-1 0 0 0,0 1 0 0 0,0 0 0 0 0,0-1 0 0 0,0-3 0 0 0,0-1 0 0 0,0-2-133 0 0,0 7-563 0 0,-3-6-1135 0 0,2 6-4683 0 0,0 2-568 0 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4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10 10135 0 0,'0'0'231'0'0,"0"0"29"0"0,0 0 19 0 0,0 0 105 0 0,0 0 410 0 0,0 0 184 0 0,0 0 40 0 0,0 0-63 0 0,0 0-290 0 0,0 0-121 0 0,0 0-28 0 0,0 0-4 0 0,0 0 0 0 0,2-1 0 0 0,-1 0-330 0 0,0 0 0 0 0,1 0 0 0 0,-1 0 0 0 0,0 1 0 0 0,1-1 0 0 0,-1 0 0 0 0,1 1 0 0 0,-1-1 0 0 0,1 1 0 0 0,-1 0-1 0 0,1-1 1 0 0,0 1 0 0 0,-1 0 0 0 0,1 0 0 0 0,-1 0 0 0 0,1 0 0 0 0,1 1 0 0 0,1-1 5 0 0,0 1-1 0 0,0 0 1 0 0,0 0 0 0 0,0 1-1 0 0,-1-1 1 0 0,1 1-1 0 0,3 2 1 0 0,-2-1-149 0 0,-1 0 0 0 0,0 0 0 0 0,0 0 0 0 0,0 0 0 0 0,0 1 0 0 0,0-1 0 0 0,-1 1 0 0 0,1 0 0 0 0,-1 0 0 0 0,0 1 0 0 0,4 7 0 0 0,-4-2 30 0 0,0 0 1 0 0,0 0-1 0 0,-1 0 0 0 0,0 1 0 0 0,-1-1 1 0 0,0 0-1 0 0,-1 1 0 0 0,0-1 1 0 0,-1 1-1 0 0,0-1 0 0 0,-1 0 0 0 0,0 0 1 0 0,0 1-1 0 0,-6 12 0 0 0,6-15-14 0 0,-2-1 0 0 0,1 1 0 0 0,-1-1 0 0 0,0 0 0 0 0,-1 0-1 0 0,1 0 1 0 0,-1-1 0 0 0,-1 1 0 0 0,1-1 0 0 0,-1-1 0 0 0,0 1 0 0 0,-1-1 0 0 0,1 0 0 0 0,-1 0 0 0 0,0-1-1 0 0,0 0 1 0 0,0 0 0 0 0,-13 4 0 0 0,10-4-54 0 0,0-1 0 0 0,-17 2 0 0 0,24-4 0 0 0,0-1 0 0 0,-1 0 0 0 0,1 0 0 0 0,0 0 0 0 0,-1 0 0 0 0,1-1 0 0 0,0 1 0 0 0,-1-1 0 0 0,1 0 0 0 0,0 0 0 0 0,0 0 0 0 0,-4-2 0 0 0,4 2 0 0 0,0-1 0 0 0,1 1 0 0 0,-1-1 0 0 0,1 0 0 0 0,-1 0 0 0 0,1 0 0 0 0,0 0 0 0 0,-1 0 0 0 0,1-1 0 0 0,0 1 0 0 0,1-1 0 0 0,-1 1 0 0 0,0-1 0 0 0,1 0 0 0 0,-1 0 0 0 0,1 1 0 0 0,0-1 0 0 0,0 0 0 0 0,0 0 0 0 0,0 0 0 0 0,1 0 0 0 0,-1 0 0 0 0,1 0 0 0 0,0-1 0 0 0,0 1 0 0 0,0 0 0 0 0,0 0 0 0 0,0 0 0 0 0,1 0 0 0 0,-1 0 0 0 0,1 0 0 0 0,0 0 0 0 0,1-4 0 0 0,2 2-133 0 0,-3 4-563 0 0,-1 1-258 0 0,0 0-1421 0 0,0 0-5475 0 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4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56 17503 0 0,'0'0'399'0'0,"0"0"60"0"0,0 0 21 0 0,0-1-422 0 0,1 0 0 0 0,0-1 0 0 0,-1 1 1 0 0,1 0-1 0 0,-1 0 0 0 0,1 0 0 0 0,-1-1 1 0 0,1 1-1 0 0,-1-2 0 0 0,0 0 270 0 0,-1 1 0 0 0,1 0 1 0 0,-1-1-1 0 0,0 1 0 0 0,1 0 0 0 0,-1 0 0 0 0,0 0 0 0 0,-1 0 0 0 0,1-1 1 0 0,0 2-1 0 0,-3-5 0 0 0,-4-4-255 0 0,8 9-399 0 0,0 1-140 0 0,0 0-950 0 0,0 0-3825 0 0,0 0-1641 0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4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19351 0 0,'0'0'886'0'0,"0"0"-21"0"0,0 0-410 0 0,0 0 320 0 0,0-9 1213 0 0,7-17 273 0 0,-2 9-1399 0 0,-3 9-820 0 0,-1 4-179 0 0,1 0 0 0 0,-1 0 0 0 0,1 1 0 0 0,0-1 0 0 0,0 1 1 0 0,0-1-1 0 0,4-5 0 0 0,-5 8-6238 0 0,-1 1-2217 0 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5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50 538 10135 0 0,'-5'2'1079'0'0,"-6"3"-1383"0"0,-19 5 5093 0 0,29-10-4245 0 0,1 0-28 0 0,0 0-4 0 0,0 0 0 0 0,-2-12 1024 0 0,2 8-1317 0 0,1 1-1 0 0,0 0 0 0 0,0-1 1 0 0,1 1-1 0 0,-1 0 1 0 0,1 0-1 0 0,-1 0 1 0 0,1 0-1 0 0,0 0 0 0 0,0 0 1 0 0,5-4-1 0 0,8-14 745 0 0,30-57 308 0 0,9-19 122 0 0,-69 134-1393 0 0,2 1 0 0 0,-10 44 0 0 0,11-36 0 0 0,6-32 0 0 0,5-13 0 0 0,0 1 0 0 0,1 0 0 0 0,-1-1 0 0 0,0 1 0 0 0,1 0 0 0 0,-1 0 0 0 0,1 0 0 0 0,-1 0 0 0 0,1 0 0 0 0,0-1 0 0 0,0 1 0 0 0,0 0 0 0 0,0 0 0 0 0,0 0 0 0 0,0 0 0 0 0,1 0 0 0 0,-1 0 0 0 0,1 0 0 0 0,-1-1 0 0 0,1 1 0 0 0,-1 0 0 0 0,1 0 0 0 0,0-1 0 0 0,0 1 0 0 0,0 0 0 0 0,0-1 0 0 0,0 1 0 0 0,1-1 0 0 0,1 3 0 0 0,-1-2 0 0 0,0 0 0 0 0,0 0 0 0 0,0 0 0 0 0,1 0 0 0 0,-1-1 0 0 0,0 1 0 0 0,1-1 0 0 0,-1 0 0 0 0,1 1 0 0 0,0-1 0 0 0,-1 0 0 0 0,1 0 0 0 0,0-1 0 0 0,-1 1 0 0 0,1-1 0 0 0,0 1 0 0 0,0-1 0 0 0,0 0 0 0 0,0 0 0 0 0,-1 0 0 0 0,1 0 0 0 0,0-1 0 0 0,0 1 0 0 0,0-1 0 0 0,-1 1 0 0 0,4-2 0 0 0,8-3 0 0 0,-1 0 0 0 0,0-1 0 0 0,22-13 0 0 0,-29 16 0 0 0,10-7 0 0 0,0-1 0 0 0,-1-1 0 0 0,0 0 0 0 0,-1-1 0 0 0,0 0 0 0 0,19-26 0 0 0,61-100 0 0 0,-83 122 0 0 0,17-35 587 0 0,-2 0-1 0 0,29-82 0 0 0,-43 102-462 0 0,-23 89 41 0 0,-31 150-165 0 0,16-90 0 0 0,19-90 0 0 0,-1 0 0 0 0,-1-1 0 0 0,-15 30 0 0 0,35-63 0 0 0,6-8 0 0 0,139-133 0 0 0,-119 116 0 0 0,75-51 0 0 0,-110 81 0 0 0,1 0 0 0 0,-1 1 0 0 0,0 0 0 0 0,1-1 0 0 0,0 1 0 0 0,-1 0 0 0 0,6-1 0 0 0,-7 2 0 0 0,-1 0 0 0 0,1 0 0 0 0,-1 0 0 0 0,1 0 0 0 0,-1 0 0 0 0,1 0 0 0 0,-1 0 0 0 0,1 0 0 0 0,-1 0 0 0 0,1 0 0 0 0,-1 0 0 0 0,1 0 0 0 0,0 0 0 0 0,-1 0 0 0 0,1 0 0 0 0,-1 0 0 0 0,0 1 0 0 0,1-1 0 0 0,-1 0 0 0 0,1 0 0 0 0,-1 1 0 0 0,1-1 0 0 0,-1 0 0 0 0,1 1 0 0 0,0 4 0 0 0,0-3 0 0 0,-1 1 0 0 0,0-1 0 0 0,1 1 0 0 0,-1-1 0 0 0,0 1 0 0 0,-1-1 0 0 0,1 1 0 0 0,0-1 0 0 0,-1 0 0 0 0,1 1 0 0 0,-1-1 0 0 0,0 1 0 0 0,0-1 0 0 0,1 0 0 0 0,-2 0 0 0 0,1 1 0 0 0,0-1 0 0 0,-3 3 0 0 0,-2 3 0 0 0,0 1 0 0 0,-15 14 0 0 0,2-6 0 0 0,-2-1 0 0 0,0-1 0 0 0,-43 25 0 0 0,59-38 0 0 0,1 1 0 0 0,-1-1 0 0 0,0 0 0 0 0,-9 2 0 0 0,18-8 0 0 0,0 1 0 0 0,0-1 0 0 0,9-6 0 0 0,-11 8 0 0 0,12-5 0 0 0,-7 7 0 0 0,-5 1 0 0 0,-1 0 0 0 0,1 0 0 0 0,-1 1 0 0 0,0-1 0 0 0,1 1 0 0 0,-1-1 0 0 0,0 1 0 0 0,0-1 0 0 0,0 1 0 0 0,0 0 0 0 0,0-1 0 0 0,-1 1 0 0 0,1 0 0 0 0,0 3 0 0 0,7 28 0 0 0,-5-13 0 0 0,-2-12 0 0 0,0-1 0 0 0,0 1 0 0 0,1-1 0 0 0,3 11 0 0 0,-1-9 0 0 0,-4-8 0 0 0,0 0 0 0 0,0-1 0 0 0,1 1 0 0 0,-1 0 0 0 0,1-1 0 0 0,-1 1 0 0 0,0-1 0 0 0,1 1 0 0 0,-1 0 0 0 0,1-1 0 0 0,-1 1 0 0 0,1-1 0 0 0,0 1 0 0 0,-1-1 0 0 0,2 1 0 0 0,3-1 0 0 0,-4 0 0 0 0,2-1 0 0 0,1 1 0 0 0,0 0 0 0 0,0-1 0 0 0,0 0 0 0 0,0 0 0 0 0,0 0 0 0 0,0-1 0 0 0,-1 1 0 0 0,1-1 0 0 0,-1 0 0 0 0,1 0 0 0 0,-1 0 0 0 0,0 0 0 0 0,1-1 0 0 0,4-5 0 0 0,6-5 0 0 0,22-28 0 0 0,-36 40 0 0 0,39-53 0 0 0,-3-1 0 0 0,36-75 0 0 0,-37 66 0 0 0,-20 36 0 0 0,-5 8 0 0 0,0 1 0 0 0,1 0 0 0 0,1 1 0 0 0,1 1 0 0 0,21-24 0 0 0,-26 36 0 0 0,-5 7 0 0 0,-2 5 0 0 0,-1 6 0 0 0,-1 0 0 0 0,0 1 0 0 0,-1-1 0 0 0,0 0 0 0 0,-4 13 0 0 0,-24 64 0 0 0,30-90 0 0 0,-18 49 0 0 0,-15 43 0 0 0,28-74 0 0 0,0-1 0 0 0,2 1 0 0 0,-3 25 0 0 0,3-20 0 0 0,0-17 0 0 0,1-10 0 0 0,3-1 0 0 0,0 0 0 0 0,0 1 0 0 0,0-1 0 0 0,1 0 0 0 0,0 1 0 0 0,0 0 0 0 0,0-1 0 0 0,1 1 0 0 0,3-5 0 0 0,2-4 0 0 0,0 0 0 0 0,1 0 0 0 0,1 1 0 0 0,0 1 0 0 0,0-1 0 0 0,1 2 0 0 0,1-1 0 0 0,0 2 0 0 0,0-1 0 0 0,16-8 0 0 0,-25 17 0 0 0,0-1 0 0 0,1 1 0 0 0,-1 0 0 0 0,0 0 0 0 0,7-1 0 0 0,-2 0 0 0 0,1 0 0 0 0,1 4 0 0 0,-2 2 0 0 0,-3 4 0 0 0,-5-6 0 0 0,1 0 0 0 0,0 0 0 0 0,-1 0 0 0 0,0 0 0 0 0,0 0 0 0 0,1 0 0 0 0,-1 0 0 0 0,0 0 0 0 0,-1 0 0 0 0,1 0 0 0 0,0 1 0 0 0,-1-1 0 0 0,1 0 0 0 0,-1 0 0 0 0,1 0 0 0 0,-1 0 0 0 0,0-1 0 0 0,0 1 0 0 0,0 0 0 0 0,0 0 0 0 0,0 0 0 0 0,-2 1 0 0 0,-3 3 0 0 0,0 0 0 0 0,0 0 0 0 0,-1 0 0 0 0,-9 5 0 0 0,-12 12 0 0 0,26-21 0 0 0,-5 4 0 0 0,0 1 0 0 0,-10 15 0 0 0,15-19 0 0 0,0 0 0 0 0,1 0 0 0 0,-1 0 0 0 0,1 0 0 0 0,0 1 0 0 0,0-1 0 0 0,0 0 0 0 0,0 1 0 0 0,1-1 0 0 0,-1 1 0 0 0,1 4 0 0 0,0-2 0 0 0,0 0 0 0 0,1 0 0 0 0,-1-1 0 0 0,1 1 0 0 0,0 0 0 0 0,1-1 0 0 0,-1 1 0 0 0,1-1 0 0 0,0 1 0 0 0,6 8 0 0 0,-8-12 0 0 0,0-2 0 0 0,0 1 0 0 0,0 0 0 0 0,0-1 0 0 0,0 1 0 0 0,1-1 0 0 0,-1 1 0 0 0,0-1 0 0 0,1 1 0 0 0,-1 0 0 0 0,0-1 0 0 0,1 1 0 0 0,-1-1 0 0 0,0 0 0 0 0,1 1 0 0 0,-1-1 0 0 0,1 1 0 0 0,-1-1 0 0 0,1 1 0 0 0,-1-1 0 0 0,1 0 0 0 0,-1 1 0 0 0,1-1 0 0 0,-1 0 0 0 0,1 0 0 0 0,-1 1 0 0 0,2-1 0 0 0,0 1 0 0 0,0 0 0 0 0,1-1 0 0 0,-1 1 0 0 0,0 0 0 0 0,1-1 0 0 0,-1 0 0 0 0,1 1 0 0 0,-1-1 0 0 0,0 0 0 0 0,1 0 0 0 0,-1-1 0 0 0,1 1 0 0 0,-1 0 0 0 0,0-1 0 0 0,1 1 0 0 0,-1-1 0 0 0,3-1 0 0 0,3-1 0 0 0,0 0 0 0 0,-1-1 0 0 0,13-8 0 0 0,-6 2 0 0 0,1-1 0 0 0,-2-1 0 0 0,1 0 0 0 0,12-17 0 0 0,41-58 0 0 0,-53 68 0 0 0,-3 5 0 0 0,21-19 0 0 0,-29 30 0 0 0,2-2 72 0 0,-4 4 299 0 0,-1 1 117 0 0,1 19 6 0 0,0-14-338 0 0,-1 0 0 0 0,0 0-1 0 0,-1 10 1 0 0,-6 21-156 0 0,-1-1 0 0 0,-2-1 0 0 0,-15 35 0 0 0,-49 95 0 0 0,61-137 0 0 0,2-2-166 0 0,-12 21-544 0 0,23-46 675 0 0,0 1-1 0 0,-1 0 0 0 0,1 0 1 0 0,0-1-1 0 0,-1 1 1 0 0,1 0-1 0 0,-1-1 1 0 0,1 1-1 0 0,0-1 1 0 0,-1 1-1 0 0,0-1 0 0 0,1 1 1 0 0,-1-1-1 0 0,1 1 1 0 0,-1-1-1 0 0,0 1 1 0 0,1-1-1 0 0,-1 0 1 0 0,0 1-1 0 0,1-1 1 0 0,-1 0-1 0 0,0 0 0 0 0,1 1 1 0 0,-1-1-1 0 0,0 0 1 0 0,-1 0-1 0 0,1-1-36 0 0,0 1 0 0 0,1-1 0 0 0,-1 0 0 0 0,0 0 0 0 0,0 1-1 0 0,1-1 1 0 0,-1 0 0 0 0,0 0 0 0 0,1 0 0 0 0,-1 0 0 0 0,1 0 0 0 0,-1 0-1 0 0,1 0 1 0 0,0 0 0 0 0,-1 0 0 0 0,1 0 0 0 0,0 0 0 0 0,0 0 0 0 0,0-2-1 0 0,-4-26-4228 0 0,1 11-3887 0 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5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15663 0 0,'-2'11'1188'0'0,"-25"44"-220"0"0,27-54-899 0 0,-1 0 1 0 0,1 0-1 0 0,0 1 0 0 0,-1-1 0 0 0,1 0 1 0 0,0 0-1 0 0,0 0 0 0 0,0 0 0 0 0,0 0 1 0 0,0 0-1 0 0,0 1 0 0 0,0-1 0 0 0,1 0 1 0 0,-1 0-1 0 0,0 0 0 0 0,1 0 0 0 0,-1 0 1 0 0,1 0-1 0 0,0 1 0 0 0,12 18 159 0 0,-11-17-370 0 0,-1-2-53 0 0,0 0-1 0 0,0 0 1 0 0,0-1 0 0 0,0 1 0 0 0,0 0-1 0 0,0-1 1 0 0,1 1 0 0 0,-1-1-1 0 0,0 1 1 0 0,2 0 0 0 0,2 0-317 0 0,7 4-511 0 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5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15663 0 0,'0'0'356'0'0,"0"0"50"0"0,0 0 20 0 0,0 0-42 0 0,8-5-236 0 0,3-2 654 0 0,0 0-1 0 0,-1 0 0 0 0,0-1 1 0 0,-1-1-1 0 0,1 0 0 0 0,-2 0 0 0 0,1-1 1 0 0,-1 0-1 0 0,-1 0 0 0 0,1-1 1 0 0,4-11-1 0 0,-2 7-25 0 0,2-4 496 0 0,-12 18-760 0 0,0 1 0 0 0,0 0 0 0 0,0 0 0 0 0,0 0-68 0 0,-1 1-289 0 0,-31 32-134 0 0,5-4-25 0 0,23-25 4 0 0,1-2 0 0 0,0 0 0 0 0,1 0 0 0 0,-1 0 0 0 0,1 1 0 0 0,0-1 0 0 0,0 1 0 0 0,0-1 0 0 0,0 1 0 0 0,1 0 0 0 0,-1 0 0 0 0,0 0 0 0 0,1 0 0 0 0,0 0 0 0 0,-1 4 0 0 0,-11 34 0 0 0,10-35 0 0 0,1 0 0 0 0,-1 0 0 0 0,2 0 0 0 0,-1 0 0 0 0,1 0 0 0 0,-1 0 0 0 0,2 0 0 0 0,-1 1 0 0 0,1-1 0 0 0,0 6 0 0 0,0-9 0 0 0,3 5 0 0 0,-2-7 0 0 0,0 0 0 0 0,0 0 0 0 0,0 0 0 0 0,0 0 0 0 0,0 0 0 0 0,0 0 0 0 0,0-1 0 0 0,1 1 0 0 0,-1 0 0 0 0,2 0 0 0 0,1 0-125 0 0,0 1 0 0 0,0-1 0 0 0,0 0 0 0 0,0 0 0 0 0,0-1 0 0 0,0 1 0 0 0,0-1 0 0 0,0 0 0 0 0,0 0 0 0 0,0 0 0 0 0,0-1 0 0 0,0 1 0 0 0,0-1 0 0 0,0 0 0 0 0,0 0 0 0 0,-1 0 0 0 0,1-1 0 0 0,5-2 0 0 0,-4 1-231 0 0,-1 1 0 0 0,0-1 0 0 0,0 0 0 0 0,0 0 0 0 0,0-1 0 0 0,-1 1 0 0 0,1-1 0 0 0,-1 0 0 0 0,0 0-1 0 0,0 0 1 0 0,0 0 0 0 0,-1 0 0 0 0,1-1 0 0 0,2-7 0 0 0,1-4-8512 0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5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95 8287 0 0,'0'0'382'0'0,"-3"-15"140"0"0,2 13-467 0 0,1 0-1 0 0,-1 0 1 0 0,0 0-1 0 0,0 0 1 0 0,0 0-1 0 0,0 0 1 0 0,-2-3-1 0 0,2 4 433 0 0,1-7 602 0 0,-1 6-740 0 0,0-1-1 0 0,0 0 0 0 0,1 1 0 0 0,-1-1 1 0 0,1 0-1 0 0,0 1 0 0 0,0-1 0 0 0,0 0 0 0 0,0 1 1 0 0,1-5-1 0 0,0-9 3473 0 0,-1 14-302 0 0,0 8-2124 0 0,1-3-1669 0 0,0 23 690 0 0,-1 1-1 0 0,-1 0 1 0 0,-1 0 0 0 0,-6 29-1 0 0,7-49-437 0 0,-31 159 41 0 0,13-73-22 0 0,4-24-198 0 0,-40 109 1 0 0,43-156-574 0 0,9-17 681 0 0,0 0 0 0 0,1 0 0 0 0,-1 0 0 0 0,1 1 0 0 0,0-1 0 0 0,-1 7-1 0 0,5-61 4 0 0,10-56-1 0 0,-6 64 97 0 0,-1-1-1 0 0,-2-51 0 0 0,-3 88-1 0 0,0 1 1 0 0,-1 0-1 0 0,1 0 0 0 0,-1-1 0 0 0,0 1 1 0 0,0 0-1 0 0,-1 0 0 0 0,1 0 1 0 0,-1 0-1 0 0,0 0 0 0 0,0 0 0 0 0,0 0 1 0 0,0 1-1 0 0,-4-4 0 0 0,5 6 74 0 0,0 1 0 0 0,0 0 0 0 0,0 0-1 0 0,0 0 1 0 0,0 0 0 0 0,0 1 0 0 0,0-1 0 0 0,-1 0 0 0 0,1 0-1 0 0,0 1 1 0 0,0-1 0 0 0,0 1 0 0 0,0-1 0 0 0,-1 1-1 0 0,1 0 76 0 0,-9 3-91 0 0,1 1 0 0 0,0 0-1 0 0,0 0 1 0 0,0 1 0 0 0,0 1-1 0 0,-11 10 1 0 0,4-1 26 0 0,-27 34 0 0 0,38-41-88 0 0,4 0 0 0 0,1-7 0 0 0,0-1 0 0 0,1 1 0 0 0,-1 0 0 0 0,1 0 0 0 0,0-1 0 0 0,0 1 0 0 0,-1 0 0 0 0,1-1 0 0 0,0 1 0 0 0,1-1 0 0 0,-1 1 0 0 0,0-1 0 0 0,0 0 0 0 0,0 1 0 0 0,1-1 0 0 0,-1 0 0 0 0,1 0 0 0 0,-1 0 0 0 0,1 0 0 0 0,-1 0 0 0 0,1 0 0 0 0,0 0 0 0 0,0-1 0 0 0,-1 1 0 0 0,1 0 0 0 0,0-1 0 0 0,0 0 0 0 0,-1 1 0 0 0,1-1 0 0 0,0 0 0 0 0,0 0 0 0 0,2 0 0 0 0,4 0 0 0 0,0 0 0 0 0,0-1 0 0 0,0 0 0 0 0,-1-1 0 0 0,1 1 0 0 0,12-6 0 0 0,191-86 0 0 0,-78 33 0 0 0,-75 33 603 0 0,-37 18 37 0 0,40-24 0 0 0,-65 37-594 0 0,-1 1 1 0 0,0-1 0 0 0,-5 7-1 0 0,-9 9 376 0 0,-8 2-1 0 0,20-17-290 0 0,0 1 1 0 0,0 0 0 0 0,1 0-1 0 0,-1 0 1 0 0,1 1-1 0 0,1-1 1 0 0,-1 2-1 0 0,-6 11 1 0 0,5-6-132 0 0,1 1 0 0 0,0-1 0 0 0,0 1 0 0 0,2 1 0 0 0,0-1 0 0 0,-4 25 0 0 0,9-29 0 0 0,4-1 0 0 0,-3-8 0 0 0,0 1 0 0 0,0-1 0 0 0,0 0 0 0 0,0 0 0 0 0,0 0 0 0 0,0 0 0 0 0,1 0 0 0 0,-1-1 0 0 0,0 1 0 0 0,1-1 0 0 0,-1 1 0 0 0,1-1 0 0 0,-1 0 0 0 0,0 0 0 0 0,1 0 0 0 0,-1 0 0 0 0,1 0 0 0 0,-1-1 0 0 0,1 1 0 0 0,-1-1 0 0 0,3 0 0 0 0,7-3 0 0 0,0 0 0 0 0,18-8 0 0 0,-30 11 0 0 0,7-1 0 0 0,-1-2 0 0 0,0 1 0 0 0,1-1 0 0 0,-1 0 0 0 0,-1 0 0 0 0,1 0 0 0 0,-1-1 0 0 0,1 0 0 0 0,-1 0 0 0 0,-1-1 0 0 0,1 1 0 0 0,-1-1 0 0 0,0 0 0 0 0,0 0 0 0 0,-1 0 0 0 0,1-1 0 0 0,-1 1 0 0 0,-1-1 0 0 0,1 0 0 0 0,-1 0 0 0 0,-1 0 0 0 0,1 0 0 0 0,-1 0 0 0 0,0 0 0 0 0,-1-8 0 0 0,0 15 0 0 0,1-12 0 0 0,-2 1 0 0 0,1 0 0 0 0,-5-19 0 0 0,4 27 0 0 0,0-1 0 0 0,0 1 0 0 0,0 0 0 0 0,0 0 0 0 0,-1 0 0 0 0,0 0 0 0 0,0 0 0 0 0,0 0 0 0 0,0 0 0 0 0,0 1 0 0 0,0-1 0 0 0,-1 1 0 0 0,1-1 0 0 0,-1 1 0 0 0,-5-4 0 0 0,-11-5 0 0 0,18 11 0 0 0,1 0 0 0 0,-1-1 0 0 0,1 1 0 0 0,-1 0 0 0 0,1 0 0 0 0,-1-1 0 0 0,1 1 0 0 0,-1 0 0 0 0,1 0 0 0 0,-1 0 0 0 0,0 0 0 0 0,1 0 0 0 0,-1 0 0 0 0,1 0 0 0 0,-1 0 0 0 0,1 0 0 0 0,-1 0 0 0 0,0 0 0 0 0,1 0 0 0 0,-1 0 0 0 0,1 0 0 0 0,-1 0 0 0 0,1 1 0 0 0,-1-1 0 0 0,1 0 0 0 0,-1 0 0 0 0,0 1 0 0 0,0-1 0 0 0,0 2 0 0 0,-4 0 0 0 0,1 0 0 0 0,0 0 0 0 0,0 0 0 0 0,0 1 0 0 0,0 0 0 0 0,1 0 0 0 0,-1 0 0 0 0,1 0 0 0 0,-1 0 0 0 0,1 1 0 0 0,-3 5 0 0 0,2-3 0 0 0,9 2 0 0 0,-2-5-47 0 0,1-1 0 0 0,0 1 0 0 0,0-1 0 0 0,0 0 1 0 0,0 0-1 0 0,0 0 0 0 0,0-1 0 0 0,0 1 0 0 0,1-1 0 0 0,-1 0 0 0 0,0 0 0 0 0,1-1 0 0 0,-1 1 1 0 0,6-1-1 0 0,9 0-292 0 0,-1-1 0 0 0,21-5 0 0 0,-23 4 232 0 0,11-2 17 0 0,-10 1 75 0 0,1 0 0 0 0,-1 2 0 0 0,1 0 0 0 0,31 2 0 0 0,-46 0 80 0 0,1 0 0 0 0,-1-1 0 0 0,1 1 0 0 0,-1 1 0 0 0,0-1 0 0 0,1 0 1 0 0,-1 1-1 0 0,0 0 0 0 0,0 0 0 0 0,0 0 0 0 0,0 0 0 0 0,0 0 0 0 0,-1 0 0 0 0,3 3 0 0 0,-3-3-25 0 0,-1 0 0 0 0,0-1 0 0 0,0 1 0 0 0,1 0 0 0 0,-2 0 0 0 0,1 0 0 0 0,0 0 0 0 0,0 0 0 0 0,0 0 0 0 0,-1 0 0 0 0,0 0 0 0 0,1 0 0 0 0,-1 0 0 0 0,0 0 0 0 0,0 1 0 0 0,0-1 0 0 0,0 0 0 0 0,0 0 0 0 0,0 0 0 0 0,-1 0 0 0 0,1 0 0 0 0,-1 0 0 0 0,1 0 0 0 0,-2 3 0 0 0,-8 17-32 0 0,-23 37 0 0 0,27-51-8 0 0,0-5 0 0 0,4-4 0 0 0,1-4 0 0 0,2-1 0 0 0,0 1 0 0 0,0 0 0 0 0,1-1 0 0 0,0 1 0 0 0,0 0 0 0 0,0 0 0 0 0,3-6 0 0 0,2-5 0 0 0,21-42 0 0 0,-6 15 0 0 0,-14 27-231 0 0,1-1 1 0 0,0 1-1 0 0,1 1 0 0 0,1 0 1 0 0,14-14-1 0 0,-24 27 265 0 0,0 1 0 0 0,1-1-1 0 0,-1 1 1 0 0,1-1 0 0 0,0 1 0 0 0,0 0 0 0 0,-1 0-1 0 0,1 0 1 0 0,0 0 0 0 0,0 0 0 0 0,0 0 0 0 0,0 1-1 0 0,0-1 1 0 0,0 1 0 0 0,0-1 0 0 0,0 1 0 0 0,0 0-1 0 0,0-1 1 0 0,0 1 0 0 0,0 0 0 0 0,0 1 0 0 0,3-1-1 0 0,-3 1 341 0 0,-2-1-576 0 0,0 3 95 0 0,0 1-1 0 0,1-1 0 0 0,0 0 0 0 0,-1 1 0 0 0,1-1 1 0 0,2 4-1 0 0,-2-5 41 0 0,0 0 0 0 0,-1 0 0 0 0,1 1 0 0 0,0-1 0 0 0,-1 1 0 0 0,0-1 1 0 0,1 0-1 0 0,-1 1 0 0 0,0-1 0 0 0,0 1 0 0 0,-1 3 0 0 0,0-3 67 0 0,1 0 0 0 0,5 10 0 0 0,-5-11 0 0 0,1 0 0 0 0,0-1 0 0 0,0 1 0 0 0,0-1 0 0 0,0 0 0 0 0,0 1 0 0 0,0-1 0 0 0,0 0 0 0 0,0 1 0 0 0,0-1 0 0 0,1 0 0 0 0,-1 0 0 0 0,0 0 0 0 0,1 0 0 0 0,-1 0 0 0 0,1 0 0 0 0,2 0 0 0 0,10 3 0 0 0,-9-6 0 0 0,-3 1 0 0 0,0 1 0 0 0,0-1 0 0 0,0 0 0 0 0,0 1 0 0 0,0-1 0 0 0,-1 0 0 0 0,1 0 0 0 0,0 0 0 0 0,0 0 0 0 0,-1 0 0 0 0,1 0 0 0 0,0 0 0 0 0,-1-1 0 0 0,3-2 0 0 0,2-2 0 0 0,3-1 0 0 0,-5 3 0 0 0,1 1 0 0 0,-1 0 0 0 0,1 0 0 0 0,0 0 0 0 0,0 1 0 0 0,0-1 0 0 0,0 1 0 0 0,0 1 0 0 0,0-1 0 0 0,7-1 0 0 0,-12 3 0 0 0,1 0 0 0 0,-1 0 0 0 0,1-1 0 0 0,-1 1 0 0 0,1 0 0 0 0,-1 0 0 0 0,1 0 0 0 0,-1 0 0 0 0,1 0 0 0 0,-1 0 0 0 0,1 0 0 0 0,-1 0 0 0 0,1 0 0 0 0,-1 0 0 0 0,1 0 0 0 0,-1 0 0 0 0,1 0 0 0 0,-1 0 0 0 0,1 0 0 0 0,-1 0 0 0 0,0 1 0 0 0,1-1 0 0 0,-1 0 0 0 0,1 0 0 0 0,-1 1 0 0 0,1-1 0 0 0,-1 0 0 0 0,1 1 0 0 0,-1 3 0 0 0,1 1 9 0 0,-1-1 0 0 0,0 1-1 0 0,0-1 1 0 0,0 1 0 0 0,0-1 0 0 0,-1 1-1 0 0,0-1 1 0 0,1 0 0 0 0,-4 9 0 0 0,-1 0 138 0 0,-13 21 1 0 0,17-32-130 0 0,-1 4 210 0 0,-1 0 0 0 0,1 0 0 0 0,-2 10 0 0 0,2-11-118 0 0,1 1 1 0 0,-1-1-1 0 0,0 0 1 0 0,0 0-1 0 0,-3 6 1 0 0,3-7-108 0 0,0 1-1 0 0,0 0 1 0 0,0-1-1 0 0,0 1 1 0 0,1 0-1 0 0,-1 9 1 0 0,-1-1-5 0 0,3-11 8 0 0,-1-2-8 0 0,1 1-1 0 0,0-1 0 0 0,0 1 1 0 0,0-1-1 0 0,0 1 0 0 0,0 0 0 0 0,0-1 1 0 0,0 1-1 0 0,0-1 0 0 0,0 1 1 0 0,0-1-1 0 0,0 1 0 0 0,0 0 1 0 0,0-1-1 0 0,1 1 0 0 0,-1-1 0 0 0,0 1 1 0 0,0-1-1 0 0,1 1 0 0 0,-1-1 1 0 0,0 1-1 0 0,1-1 0 0 0,-1 1 0 0 0,0-1 1 0 0,2 1-1 0 0,-2 1-334 0 0,0-2-138 0 0,0 0-33 0 0,3 1 492 0 0,0 0 1 0 0,-1 0-1 0 0,1 0 1 0 0,0-1-1 0 0,-1 1 0 0 0,1-1 1 0 0,0 1-1 0 0,0-1 1 0 0,0 0-1 0 0,0 0 1 0 0,-1 0-1 0 0,1-1 0 0 0,0 1 1 0 0,0 0-1 0 0,-1-1 1 0 0,1 0-1 0 0,0 0 0 0 0,0 0 1 0 0,-1 0-1 0 0,1 0 1 0 0,-1 0-1 0 0,1-1 0 0 0,-1 1 1 0 0,0-1-1 0 0,3-2 1 0 0,5-5-25 0 0,0-1 0 0 0,-1 1 1 0 0,0-1-1 0 0,8-13 1 0 0,-10 14 34 0 0,10-17 5 0 0,0-1 0 0 0,18-41 0 0 0,7-16 0 0 0,-36 74 0 0 0,-6 10 0 0 0,0 0 0 0 0,0 0 0 0 0,0 0 0 0 0,0 0 0 0 0,0 0 0 0 0,0-1 0 0 0,0 1 0 0 0,0 0 0 0 0,0 0 0 0 0,0 0 0 0 0,0 0 0 0 0,0 0 0 0 0,0 0 0 0 0,0 0 0 0 0,1 0 0 0 0,-1-1 0 0 0,0 1 0 0 0,0 0 0 0 0,0 0 0 0 0,0 0 0 0 0,0 0 0 0 0,0 0 0 0 0,0 0 0 0 0,1 0 0 0 0,-1 0 0 0 0,0 0 0 0 0,0 0 0 0 0,0 0 0 0 0,0 0 0 0 0,0 0 0 0 0,0 0 0 0 0,1 0 0 0 0,-1 0 0 0 0,0 0 0 0 0,0 0 0 0 0,0 0 0 0 0,0 0 0 0 0,0 0 0 0 0,0 0 0 0 0,0 0 0 0 0,1 0 0 0 0,0 6 0 0 0,-2 7 0 0 0,-1-6 0 0 0,1 0 0 0 0,1 0 0 0 0,-1 9 0 0 0,0 10 0 0 0,0-22 0 0 0,1-3 0 0 0,-1 1 0 0 0,1-1 0 0 0,0 1 0 0 0,0 0 0 0 0,0-1 0 0 0,1 1 0 0 0,-1-1 0 0 0,0 1 0 0 0,1-1 0 0 0,-1 1 0 0 0,1-1 0 0 0,-1 1 0 0 0,1-1 0 0 0,-1 0 0 0 0,1 1 0 0 0,0-1 0 0 0,0 0 0 0 0,1 2 0 0 0,-1-1 0 0 0,-1-1 0 0 0,0 0 0 0 0,0 0 0 0 0,1 0 0 0 0,-1-1 0 0 0,0 1 0 0 0,1 0 0 0 0,-1-1 0 0 0,1 1 0 0 0,-1 0 0 0 0,1-1 0 0 0,-1 1 0 0 0,1 0 0 0 0,-1-1 0 0 0,1 1 0 0 0,0-1 0 0 0,-1 1 0 0 0,1-1 0 0 0,0 1 0 0 0,-1-1 0 0 0,1 0 0 0 0,0 1 0 0 0,0-1 0 0 0,-1 0 0 0 0,1 0 0 0 0,0 1 0 0 0,1-1 0 0 0,0 1 0 0 0,0-1 0 0 0,-1 1 0 0 0,1-1 0 0 0,-1 1 0 0 0,1-1 0 0 0,0 0 0 0 0,-1 0 0 0 0,1 0 0 0 0,0 0 0 0 0,0 0 0 0 0,-1 0 0 0 0,1 0 0 0 0,0 0 0 0 0,-1-1 0 0 0,1 1 0 0 0,2-2 0 0 0,1 0 0 0 0,10-3 0 0 0,-1-1 0 0 0,0 0 0 0 0,0-2 0 0 0,0 1 0 0 0,-1-2 0 0 0,16-12 0 0 0,-23 16 0 0 0,-1 1 0 0 0,0-1 0 0 0,9-10 0 0 0,-13 14 0 0 0,1-1 0 0 0,-1 0 0 0 0,0 0 0 0 0,1 0 0 0 0,-1 0 0 0 0,0 0 0 0 0,0 0 0 0 0,-1 0 0 0 0,1 0 0 0 0,0 0 0 0 0,-1-1 0 0 0,1 1 0 0 0,-1 0 0 0 0,0 0 0 0 0,0-3 0 0 0,1-6 462 0 0,-2 4 524 0 0,-9 3-442 0 0,0 4-544 0 0,7 2 0 0 0,0 1 0 0 0,1-1 0 0 0,-1 1 0 0 0,1 0 0 0 0,-1 0 0 0 0,1 1 0 0 0,0-1 0 0 0,0 0 0 0 0,-2 7 0 0 0,-4 4 0 0 0,-41 74 0 0 0,36-63 0 0 0,6-11 0 0 0,-11 27 0 0 0,16-37 0 0 0,1 1 0 0 0,0-1 0 0 0,0 1 0 0 0,0 0 0 0 0,1 0 0 0 0,-1-1 0 0 0,1 1 0 0 0,0 0 0 0 0,1 0 0 0 0,0 6 0 0 0,2 11 0 0 0,1-14 0 0 0,3-3 0 0 0,12-1 0 0 0,-19-4 0 0 0,1 1 0 0 0,0-1 0 0 0,0 0 0 0 0,0 0 0 0 0,0 0 0 0 0,0 0 0 0 0,0 0 0 0 0,0 0 0 0 0,0-1 0 0 0,0 1 0 0 0,0 0 0 0 0,0 0 0 0 0,-1-1 0 0 0,1 1 0 0 0,0 0 0 0 0,0-1 0 0 0,0 1 0 0 0,0-1 0 0 0,-1 1 0 0 0,1-1 0 0 0,0 0 0 0 0,0 0 0 0 0,3-2 0 0 0,58-38 0 0 0,-57 38 0 0 0,-1 0 0 0 0,0-1 0 0 0,1 0 0 0 0,5-7 0 0 0,6-4 0 0 0,33-31 0 0 0,-38 33 0 0 0,-10 11 0 0 0,1 0 0 0 0,-1 0 0 0 0,1 0 0 0 0,-1 0 0 0 0,1 1 0 0 0,0-1 0 0 0,-1 1 0 0 0,1-1 0 0 0,3-1 0 0 0,22-9 0 0 0,-17 7 0 0 0,-6 9 0 0 0,-3-3 0 0 0,6 7 0 0 0,-6-7 0 0 0,-1 1 0 0 0,0 0 0 0 0,0-1 0 0 0,0 1 0 0 0,0-1 0 0 0,0 1 0 0 0,0-1 0 0 0,0 1 0 0 0,0-1 0 0 0,-1 1 0 0 0,1-1 0 0 0,-1 3 0 0 0,-10 22 0 0 0,7-18 0 0 0,3 1 0 0 0,4 0 0 0 0,-4 0 0 0 0,1-9 0 0 0,0 0 0 0 0,-1 1 0 0 0,1-1 0 0 0,0 0 0 0 0,0 0 0 0 0,0 1 0 0 0,0-1 0 0 0,0 0 0 0 0,0 1 0 0 0,0-1 0 0 0,0 0 0 0 0,0 0 0 0 0,0 1 0 0 0,0-1 0 0 0,1 0 0 0 0,-1 1 0 0 0,0-1 0 0 0,0 0 0 0 0,0 0 0 0 0,0 1 0 0 0,0-1 0 0 0,0 0 0 0 0,1 0 0 0 0,-1 1 0 0 0,0-1 0 0 0,0 0 0 0 0,1 0 0 0 0,11 0 0 0 0,1-3 0 0 0,39-32 0 0 0,-43 30 0 0 0,1 0 0 0 0,0 0 0 0 0,-1-1 0 0 0,0 0 0 0 0,11-10 0 0 0,-3 1 0 0 0,26-17 0 0 0,-11 9 0 0 0,-22 16 0 0 0,-2 6 0 0 0,-7 1 0 0 0,0 1 0 0 0,0 0 0 0 0,-1-1 0 0 0,1 1 0 0 0,-1 0 0 0 0,1-1 0 0 0,0 1 0 0 0,-1 0 0 0 0,0 0 0 0 0,1 0 0 0 0,-1 0 0 0 0,1-1 0 0 0,-1 1 0 0 0,0 0 0 0 0,0 0 0 0 0,1 0 0 0 0,-1 0 0 0 0,0 0 0 0 0,0 0 0 0 0,0 0 0 0 0,0 0 0 0 0,0 1 0 0 0,-3 25 0 0 0,3-24 0 0 0,-18 81 0 0 0,17-82 0 0 0,1 1 0 0 0,0-1 0 0 0,0 1 0 0 0,0-1 0 0 0,0 1 0 0 0,0-1 0 0 0,1 5 0 0 0,1 4 0 0 0,0-2 0 0 0,4-3 0 0 0,-4-5 0 0 0,0 0 0 0 0,0-1 0 0 0,0 1 0 0 0,0-1 0 0 0,0 1 0 0 0,0-1 0 0 0,1 0 0 0 0,-1 0 0 0 0,0 0 0 0 0,0 0 0 0 0,0 0 0 0 0,0 0 0 0 0,0-1 0 0 0,0 1 0 0 0,0-1 0 0 0,0 1 0 0 0,0-1 0 0 0,0 0 0 0 0,0 0 0 0 0,2-1 0 0 0,5-3 0 0 0,0-1 0 0 0,14-11 0 0 0,-17 12 0 0 0,92-72-1384 0 0,-77 61 1118 0 0,18-20-1 0 0,-13 11 192 0 0,-13 12 275 0 0,-1-1-1 0 0,-1 0 1 0 0,0-1 0 0 0,-1 0-1 0 0,0-1 1 0 0,9-22 0 0 0,23-36 394 0 0,-38 70-594 0 0,-1-1 0 0 0,0 0 0 0 0,-1 0 0 0 0,1 0 0 0 0,3-10 0 0 0,-6 19 0 0 0,-1-1 0 0 0,1 1 0 0 0,-1 0 0 0 0,0-1 0 0 0,-2 7 0 0 0,-49 77 0 0 0,32-57 0 0 0,-17 35 0 0 0,24-37 0 0 0,-10 18 0 0 0,2 2 0 0 0,-27 91 0 0 0,44-111 0 0 0,6-20 0 0 0,3-9 0 0 0,4-7 0 0 0,-9 8 0 0 0,21-21 0 0 0,29-38 0 0 0,3-4 0 0 0,-48 57 0 0 0,0-1 0 0 0,-1 1 0 0 0,1-1 0 0 0,-2 0 0 0 0,1 0 0 0 0,-1-1 0 0 0,4-8 0 0 0,-5 8 0 0 0,2 0 0 0 0,-1 0 0 0 0,1 0 0 0 0,1 0 0 0 0,7-11 0 0 0,-4 10 0 0 0,-8 9 0 0 0,0 0 0 0 0,0 0 0 0 0,0 0 0 0 0,0 0 0 0 0,0 0 0 0 0,0 0 0 0 0,0 0 0 0 0,0 0 0 0 0,0 0 0 0 0,0 0 0 0 0,0 0 0 0 0,0 0 0 0 0,0 0 0 0 0,0 0 0 0 0,-2 14 0 0 0,3 14 0 0 0,-1-14 0 0 0,2-11 0 0 0,-1-1 0 0 0,9 10 0 0 0,-4-11 0 0 0,-4-1 0 0 0,7 2 0 0 0,1 0 0 0 0,-1-1 0 0 0,0 0 0 0 0,1-1 0 0 0,-1 0 0 0 0,1-1 0 0 0,-1 0 0 0 0,15-3 0 0 0,-15 2 0 0 0,0 0 0 0 0,0 1 0 0 0,1 0 0 0 0,-1 1 0 0 0,0 0 0 0 0,0 0 0 0 0,0 1 0 0 0,0 0 0 0 0,9 3 0 0 0,-16-4 0 0 0,-1 0 0 0 0,1 1 0 0 0,-1-1 0 0 0,1 0 0 0 0,-1 1 0 0 0,0-1 0 0 0,1 1 0 0 0,-1-1 0 0 0,1 1 0 0 0,-1 0 0 0 0,0-1 0 0 0,0 1 0 0 0,1 0 0 0 0,-1 0 0 0 0,0 0 0 0 0,0 0 0 0 0,0 0 0 0 0,0 0 0 0 0,0 1 0 0 0,0-1 0 0 0,0 0 0 0 0,-1 0 0 0 0,2 3 0 0 0,0 1 0 0 0,0 1 0 0 0,-1-1 0 0 0,1 1 0 0 0,-1 0 0 0 0,-1 0 0 0 0,1-1 0 0 0,-1 1 0 0 0,0 0 0 0 0,0 0 0 0 0,-1 0 0 0 0,0-1 0 0 0,-1 9 0 0 0,0-2 0 0 0,1-10 0 0 0,-3 10 0 0 0,-3 1 0 0 0,-3 3 0 0 0,5-10 0 0 0,-1-6-64 0 0,5 0-36 0 0,-1-1 0 0 0,1 0 0 0 0,0 1 1 0 0,-1-1-1 0 0,1 0 0 0 0,0 0 0 0 0,0 0 0 0 0,-1 0 0 0 0,1 0 0 0 0,0 0 0 0 0,0-1 1 0 0,0 1-1 0 0,0 0 0 0 0,0 0 0 0 0,1-1 0 0 0,-2-1 0 0 0,-10-26-3683 0 0,11 26 2987 0 0,-2-10-7735 0 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5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17503 0 0,'0'0'399'0'0,"0"0"60"0"0,0 0 21 0 0,0 0-59 0 0,-1 2-276 0 0,-10 19 3556 0 0,10-20-4167 0 0,6 7-6191 0 0,-2 0-225 0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5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17503 0 0,'0'0'399'0'0,"0"0"60"0"0,0 0 21 0 0,0 0-59 0 0,0 14-260 0 0,0-8 563 0 0,0 1 0 0 0,0 0 1 0 0,-1-1-1 0 0,0 1 0 0 0,0-1 0 0 0,-3 11 0 0 0,1-7-265 0 0,-45 149 2205 0 0,43-149-2664 0 0,5-10 0 0 0,1 0 0 0 0,-1 0 0 0 0,0 0 0 0 0,0 0 0 0 0,0 0 0 0 0,0-1 0 0 0,1 1 0 0 0,-1 0 0 0 0,0 0 0 0 0,0 0 0 0 0,0 0 0 0 0,0 0 0 0 0,1 0 0 0 0,-1 0 0 0 0,0 0 0 0 0,0 0 0 0 0,0 0 0 0 0,0 0 0 0 0,1 0 0 0 0,-1 0 0 0 0,0 0 0 0 0,0 0 0 0 0,0 0 0 0 0,0 0 0 0 0,1 0 0 0 0,-1 0 0 0 0,0 0 0 0 0,0 1 0 0 0,0-1 0 0 0,0 0 0 0 0,1 0 0 0 0,-1 0 0 0 0,0 0 0 0 0,0 0 0 0 0,0 0 0 0 0,0 0 0 0 0,0 1 0 0 0,0-1 0 0 0,1 0 0 0 0,-1 0 0 0 0,0 0 0 0 0,0 0 0 0 0,0 0 0 0 0,0 1 0 0 0,0-1 0 0 0,0 0 0 0 0,0 0 0 0 0,0 0 0 0 0,0 0 0 0 0,0 1 0 0 0,0-1 0 0 0,0 0 0 0 0,0 0 0 0 0,0 0 0 0 0,0 1 0 0 0,0-1 0 0 0,0 0 0 0 0,0 0 0 0 0,0 0 0 0 0,0 0 0 0 0,0 1 0 0 0,0-1 0 0 0,0 0 0 0 0,0 0 0 0 0,0 0 0 0 0,-1 1 0 0 0,14-8 0 0 0,-13 7 0 0 0,9-5 255 0 0,-1-1 1 0 0,0 0-1 0 0,9-8 0 0 0,17-14 607 0 0,53-39-702 0 0,-7 5-155 0 0,-53 46-5 0 0,-26 16 0 0 0,-1-1 0 0 0,0 1 0 0 0,0 0 0 0 0,1 0 0 0 0,-1 0 0 0 0,0 0 0 0 0,0-1 0 0 0,1 1 0 0 0,-1 0 0 0 0,0 0 0 0 0,0 0 0 0 0,1 0 0 0 0,-1 0 0 0 0,0 0 0 0 0,1 0 0 0 0,-1 0 0 0 0,0 0 0 0 0,1 0 0 0 0,-1 0 0 0 0,0 0 0 0 0,0 0 0 0 0,1 0 0 0 0,-1 0 0 0 0,0 0 0 0 0,1 0 0 0 0,-1 0 0 0 0,0 0 0 0 0,0 0 0 0 0,1 0 0 0 0,-1 1 0 0 0,0-1 0 0 0,1 0 0 0 0,-1 0 0 0 0,0 0 0 0 0,0 0 0 0 0,0 1 0 0 0,1-1 0 0 0,-1 0 0 0 0,0 0 0 0 0,0 1 0 0 0,0-1 0 0 0,1 0 0 0 0,-1 0 0 0 0,0 1 0 0 0,0-1 0 0 0,0 0 0 0 0,0 0 0 0 0,0 1 0 0 0,0-1 0 0 0,0 12 0 0 0,0-12 0 0 0,-1 6 3 0 0,1-1 0 0 0,-1 1 0 0 0,0-1-1 0 0,0 1 1 0 0,0-1 0 0 0,-1 1 0 0 0,-4 8 0 0 0,-21 35 36 0 0,19-38-35 0 0,1 1-1 0 0,-10 25 0 0 0,13-27-19 0 0,1-4-124 0 0,3-4-585 0 0,12-5-1259 0 0,-5 1 1443 0 0,4-1-1052 0 0,0 0 0 0 0,1-1 1 0 0,14-6-1 0 0,-6 0-454 0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5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69 17503 0 0,'0'0'399'0'0,"0"0"60"0"0,0 0 21 0 0,0 0-59 0 0,-2-7 606 0 0,1 4-823 0 0,0-1 1 0 0,0 1 0 0 0,0 0 0 0 0,-1 0 0 0 0,1 0 0 0 0,-1 0-1 0 0,0 0 1 0 0,0 0 0 0 0,0 0 0 0 0,0 1 0 0 0,0-1 0 0 0,-1 1-1 0 0,1-1 1 0 0,-1 1 0 0 0,1 0 0 0 0,-1 0 0 0 0,0 0 0 0 0,0 0 0 0 0,0 1-1 0 0,0-1 1 0 0,0 1 0 0 0,0 0 0 0 0,-7-2 0 0 0,6 2 42 0 0,-1 0 1 0 0,0 1 0 0 0,1-1 0 0 0,-1 1-1 0 0,0 0 1 0 0,1 1 0 0 0,-1-1-1 0 0,0 1 1 0 0,1 0 0 0 0,-1 0-1 0 0,1 0 1 0 0,-1 1 0 0 0,1-1-1 0 0,-1 1 1 0 0,1 0 0 0 0,0 1-1 0 0,-5 2 1 0 0,3 0-248 0 0,0 0 0 0 0,0 0 0 0 0,1 0 0 0 0,0 1 0 0 0,0-1 0 0 0,0 1 0 0 0,0 0 0 0 0,1 1 0 0 0,0-1 0 0 0,0 1 0 0 0,1 0 0 0 0,0 0 0 0 0,0 0 0 0 0,1 0 0 0 0,0 0 0 0 0,-2 12 0 0 0,4-18 0 0 0,-1 0 0 0 0,1 0 0 0 0,0 0 0 0 0,0 0 0 0 0,0 1 0 0 0,0-1 0 0 0,0 0 0 0 0,0 0 0 0 0,1 0 0 0 0,-1 0 0 0 0,0 0 0 0 0,0 1 0 0 0,1-1 0 0 0,-1 0 0 0 0,1 0 0 0 0,-1 0 0 0 0,1 0 0 0 0,0 0 0 0 0,0 1 0 0 0,2 1 0 0 0,-3-2 0 0 0,0 0 0 0 0,1 0 0 0 0,-1 0 0 0 0,1 0 0 0 0,-1 0 0 0 0,1 0 0 0 0,-1 0 0 0 0,1 0 0 0 0,0-1 0 0 0,-1 1 0 0 0,1 0 0 0 0,0 0 0 0 0,0-1 0 0 0,0 1 0 0 0,0 0 0 0 0,-1-1 0 0 0,1 1 0 0 0,0-1 0 0 0,0 1 0 0 0,0-1 0 0 0,1 1 0 0 0,3 0 0 0 0,-2 0 0 0 0,1 1 0 0 0,0-1 0 0 0,-1 0 0 0 0,1-1 0 0 0,0 1 0 0 0,0-1 0 0 0,0 1 0 0 0,0-1 0 0 0,-1-1 0 0 0,1 1 0 0 0,0 0 0 0 0,6-2 0 0 0,6-2 0 0 0,24-8 0 0 0,-39 11 0 0 0,8-2 0 0 0,-3 1 0 0 0,-1 0 0 0 0,1 0 0 0 0,0 0 0 0 0,0 1 0 0 0,0 0 0 0 0,0 0 0 0 0,10 0 0 0 0,-16 1 0 0 0,1 0 0 0 0,-1 0 0 0 0,1 0 0 0 0,-1 0 0 0 0,0 0 0 0 0,1 0 0 0 0,-1 0 0 0 0,1 0 0 0 0,-1 0 0 0 0,0 0 0 0 0,1 0 0 0 0,-1 0 0 0 0,1 1 0 0 0,-1-1 0 0 0,0 0 0 0 0,1 0 0 0 0,-1 0 0 0 0,0 1 0 0 0,1-1 0 0 0,-1 0 0 0 0,0 1 0 0 0,1-1 0 0 0,-1 0 0 0 0,0 1 0 0 0,0-1 0 0 0,1 0 0 0 0,-1 1 0 0 0,0-1 0 0 0,0 0 0 0 0,0 1 0 0 0,1-1 0 0 0,-1 0 0 0 0,0 1 0 0 0,0-1 0 0 0,0 1 0 0 0,0-1 0 0 0,0 1 0 0 0,0-1 0 0 0,0 0 0 0 0,0 1 0 0 0,0-1 0 0 0,0 1 0 0 0,0-1 0 0 0,0 0 0 0 0,0 1 0 0 0,0-1 0 0 0,-1 7 0 0 0,0-1 0 0 0,-1 1 0 0 0,0-1 0 0 0,0 1 0 0 0,0-1 0 0 0,-1 0 0 0 0,1 0 0 0 0,-8 10 0 0 0,2 0 0 0 0,-61 97 0 0 0,29-51 0 0 0,20-33 85 0 0,11-17 0 0 0,1 0 0 0 0,0 1-1 0 0,-9 20 1 0 0,9-17 37 0 0,6-13-128 0 0,0 0 0 0 0,1 1 0 0 0,-1-1 0 0 0,1 0-1 0 0,0 1 1 0 0,0-1 0 0 0,0 1 0 0 0,-1 3 0 0 0,2-6-94 0 0,0-1-11 0 0,0 0-1 0 0,0 0-93 0 0,2-1 33 0 0,-1 0 0 0 0,0 0 0 0 0,0 0-1 0 0,1 0 1 0 0,-1 0 0 0 0,0 0 0 0 0,1 0 0 0 0,2 0 0 0 0,7-5-435 0 0,19-25-2297 0 0,-19 20 1636 0 0,4-5-519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3:1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38 8287 0 0,'0'0'191'0'0,"0"0"26"0"0,0 0 9 0 0,0 0 42 0 0,0 0 158 0 0,2-1 72 0 0,18-11 592 0 0,-18 11-224 0 0,-1-1 124 0 0,9-18 2710 0 0,-9 18-3188 0 0,-1 2 0 0 0,0 0 0 0 0,0 0 0 0 0,0 0 0 0 0,0 0 0 0 0,0 0 0 0 0,0 0 0 0 0,0 0 0 0 0,0 0 0 0 0,0 0 0 0 0,-2 0 0 0 0,-3 2-421 0 0,0-1 1 0 0,-1 1-1 0 0,1-1 0 0 0,0 2 0 0 0,0-1 1 0 0,1 0-1 0 0,-1 1 0 0 0,0 0 0 0 0,1 0 1 0 0,-1 0-1 0 0,1 1 0 0 0,0 0 0 0 0,0-1 1 0 0,1 1-1 0 0,-7 8 0 0 0,0 4 210 0 0,-1 0 0 0 0,2 0 0 0 0,-10 24 0 0 0,6-9-301 0 0,1 1 0 0 0,1 0 0 0 0,-9 50 0 0 0,17-64 0 0 0,0 0 0 0 0,1 0 0 0 0,1 0 0 0 0,0 20 0 0 0,1 6 0 0 0,-1-32 0 0 0,1 0 0 0 0,0 0 0 0 0,4 21 0 0 0,2 3 0 0 0,12 45 0 0 0,-15-68 0 0 0,1-1 0 0 0,1 1 0 0 0,0-1 0 0 0,8 14 0 0 0,0-8 0 0 0,-10-15 0 0 0,7 5 0 0 0,3-1 0 0 0,0-1 0 0 0,0-5 0 0 0,-12-1 0 0 0,-1 0 0 0 0,1 0 0 0 0,-1 0 0 0 0,1 0 0 0 0,-1 0 0 0 0,1 0 0 0 0,0 0 0 0 0,-1 0 0 0 0,1 0 0 0 0,-1 0 0 0 0,1-1 0 0 0,-1 1 0 0 0,1 0 0 0 0,-1 0 0 0 0,1 0 0 0 0,0-1 0 0 0,-1 0-9 0 0,0 1 1 0 0,0-1-1 0 0,0 1 0 0 0,0 0 0 0 0,0-1 1 0 0,0 1-1 0 0,0-1 0 0 0,0 1 0 0 0,0 0 1 0 0,0-1-1 0 0,0 1 0 0 0,0-1 0 0 0,-1 1 1 0 0,1-1-1 0 0,0 1 0 0 0,0 0 0 0 0,0-1 1 0 0,-1 1-1 0 0,1 0 0 0 0,0-1 0 0 0,0 1 1 0 0,-1-1-1 0 0,0 0-299 0 0,0 0 0 0 0,0 0 0 0 0,0 0 1 0 0,0 1-1 0 0,0-1 0 0 0,-1 0 0 0 0,1 0 0 0 0,0 1 1 0 0,0-1-1 0 0,-1 0 0 0 0,1 1 0 0 0,-3-1 1 0 0,4 1-1227 0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5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36 17503 0 0,'0'0'803'0'0,"0"0"-18"0"0,0 0-358 0 0,0-11 1562 0 0,-1 6 1847 0 0,0 4-3743 0 0,0-1 0 0 0,0 1 0 0 0,-1-1 0 0 0,1 1 0 0 0,-1 0 0 0 0,1-1 0 0 0,-1 1-1 0 0,1 0 1 0 0,-1 0 0 0 0,0 0 0 0 0,1 0 0 0 0,-1 0 0 0 0,0 0 0 0 0,0 1 0 0 0,0-1 0 0 0,1 1 0 0 0,-1-1 0 0 0,0 1 0 0 0,0-1 0 0 0,0 1-1 0 0,0 0 1 0 0,0 0 0 0 0,0 0 0 0 0,0 0 0 0 0,-2 1 0 0 0,-1-1 80 0 0,1 1 0 0 0,-1 0 0 0 0,1 0 0 0 0,-1 0 1 0 0,1 0-1 0 0,0 1 0 0 0,-1 0 0 0 0,1-1 0 0 0,0 2 0 0 0,-4 2 0 0 0,3-2-173 0 0,1 1 0 0 0,0 0 0 0 0,0 0 0 0 0,0 0 0 0 0,-4 6 0 0 0,5 0 0 0 0,2 4 0 0 0,4-9 0 0 0,-1-4 0 0 0,7 11 0 0 0,0 1 0 0 0,1-2 0 0 0,19 19 0 0 0,-19-21 0 0 0,-1 0 0 0 0,0 1 0 0 0,0 0 0 0 0,-1 0 0 0 0,12 21 0 0 0,-17-25 0 0 0,-1-1 0 0 0,0 1 0 0 0,0-1 0 0 0,0 1 0 0 0,-1 0 0 0 0,0-1 0 0 0,0 1 0 0 0,0 0 0 0 0,0 0 0 0 0,-2 9 0 0 0,1-11 0 0 0,-1 0 0 0 0,1-1 0 0 0,-1 1 0 0 0,0 0 0 0 0,0-1 0 0 0,-1 1 0 0 0,1-1 0 0 0,-1 0 0 0 0,1 1 0 0 0,-1-1 0 0 0,0 0 0 0 0,-1 0 0 0 0,1 0 0 0 0,0 0 0 0 0,-1-1 0 0 0,1 1 0 0 0,-1-1 0 0 0,-3 3 0 0 0,-1-1-116 0 0,1 0-1 0 0,-1 0 1 0 0,0-1 0 0 0,-1 0-1 0 0,1-1 1 0 0,0 1-1 0 0,-1-1 1 0 0,1-1 0 0 0,-1 1-1 0 0,1-1 1 0 0,-1-1-1 0 0,0 0 1 0 0,0 0 0 0 0,1 0-1 0 0,-1-1 1 0 0,0 0-1 0 0,1 0 1 0 0,-1-1 0 0 0,1 0-1 0 0,-1 0 1 0 0,1-1 0 0 0,0 0-1 0 0,-12-6 1 0 0,17 7-230 0 0,0-1 1 0 0,-1 1-1 0 0,1 0 0 0 0,0-1 1 0 0,0 1-1 0 0,0-1 1 0 0,0 0-1 0 0,0 0 0 0 0,1 0 1 0 0,0 0-1 0 0,-1 0 1 0 0,1 0-1 0 0,0 0 0 0 0,0 0 1 0 0,1 0-1 0 0,-1-1 1 0 0,1 1-1 0 0,-1 0 0 0 0,1-6 1 0 0,6-16-1702 0 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5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5 760 6911 0 0,'0'0'528'0'0,"0"0"116"0"0,0-1 1751 0 0,-1-3-1073 0 0,0 0-1 0 0,0 1 1 0 0,0-1-1 0 0,1 0 1 0 0,0 0 0 0 0,-1 0-1 0 0,2 1 1 0 0,-1-1-1 0 0,1-6 1 0 0,1 3-542 0 0,-1 1-1 0 0,1-1 1 0 0,1 0 0 0 0,5-10-1 0 0,2-1-294 0 0,1 1 0 0 0,21-26 0 0 0,50-66-139 0 0,-49 61-211 0 0,74-79 0 0 0,-107 127-133 0 0,0 0 0 0 0,0 0 0 0 0,0-1 0 0 0,0 1 0 0 0,0 0 0 0 0,0 0 0 0 0,0 0 0 0 0,0 0 0 0 0,0 0 0 0 0,0 0 0 0 0,1 0 0 0 0,-1 0 0 0 0,0-1 0 0 0,0 1 0 0 0,0 0 1 0 0,0 0-1 0 0,0 0 0 0 0,0 0 0 0 0,0 0 0 0 0,1 0 0 0 0,-1 0 0 0 0,0 0 0 0 0,0 0 0 0 0,0 0 0 0 0,0 0 0 0 0,0 0 0 0 0,0 0 0 0 0,1 0 0 0 0,-1 0 0 0 0,0 0 0 0 0,0 0 0 0 0,0 0 0 0 0,0 0 0 0 0,0 0 0 0 0,0 0 0 0 0,1 0 0 0 0,-1 0 0 0 0,0 0 0 0 0,0 0 0 0 0,0 0 0 0 0,0 0 0 0 0,0 0 0 0 0,1 7 216 0 0,-6 10 343 0 0,5-16-496 0 0,-2 7 34 0 0,-1 1 0 0 0,2-1 0 0 0,-1 0 0 0 0,1 1 0 0 0,0-1 0 0 0,1 9 0 0 0,0-14-107 0 0,1 0 0 0 0,-1 0-1 0 0,1 0 1 0 0,-1-1 0 0 0,1 1 0 0 0,0 0-1 0 0,0-1 1 0 0,0 1 0 0 0,1 0-1 0 0,-1-1 1 0 0,1 1 0 0 0,-1-1-1 0 0,1 0 1 0 0,0 1 0 0 0,0-1-1 0 0,0 0 1 0 0,0 0 0 0 0,0 0-1 0 0,0-1 1 0 0,0 1 0 0 0,4 1-1 0 0,0 1 29 0 0,0-1 0 0 0,0 0-1 0 0,1-1 1 0 0,-1 1-1 0 0,1-1 1 0 0,-1-1 0 0 0,10 2-1 0 0,4-1-799 0 0,24-1-1 0 0,-36-1 800 0 0,0 0-19 0 0,1 2 0 0 0,-4 2 64 0 0,-4-3 8 0 0,-1 0-1 0 0,1 0 0 0 0,-1 0 1 0 0,1 0-1 0 0,-1 0 1 0 0,0 0-1 0 0,0 0 1 0 0,1 0-1 0 0,-1 0 1 0 0,0 0-1 0 0,0 0 1 0 0,0 0-1 0 0,0 1 1 0 0,-1 1-1 0 0,1 0 177 0 0,-1 5-195 0 0,0 0 1 0 0,-1-1-1 0 0,0 1 1 0 0,0-1-1 0 0,0 1 1 0 0,-1-1-1 0 0,-1 0 0 0 0,1 0 1 0 0,-6 8-1 0 0,-9 21 21 0 0,15-27-74 0 0,1 0 0 0 0,3 0 0 0 0,5-2 0 0 0,-5-6 0 0 0,1 0 0 0 0,-1 0 0 0 0,1 0 0 0 0,0 0 0 0 0,0-1 0 0 0,-1 1 0 0 0,1 0 0 0 0,0-1 0 0 0,0 0 0 0 0,0 1 0 0 0,0-1 0 0 0,0 0 0 0 0,-1 0 0 0 0,1 0 0 0 0,0 0 0 0 0,0 0 0 0 0,0 0 0 0 0,0-1 0 0 0,0 1 0 0 0,0-1 0 0 0,-1 1 0 0 0,3-2 0 0 0,6-1 0 0 0,-1-1 0 0 0,16-10 0 0 0,-19 11 0 0 0,125-79 0 0 0,-106 64 0 0 0,-1-1 0 0 0,-1 0 0 0 0,21-25 0 0 0,4-7 0 0 0,-110 106 0 0 0,35-31 0 0 0,21-19 0 0 0,0 0 0 0 0,1 0 0 0 0,-1 0 0 0 0,-7 11 0 0 0,2-3 0 0 0,9-11 0 0 0,0 0 0 0 0,0 1 0 0 0,0-1 0 0 0,0 1 0 0 0,0 0 0 0 0,1-1 0 0 0,-1 1 0 0 0,1 0 0 0 0,0 0 0 0 0,0 0 0 0 0,0 0 0 0 0,0 0 0 0 0,0 0 0 0 0,0 0 0 0 0,0 6 0 0 0,1-9 0 0 0,0 1 0 0 0,1 0 0 0 0,-1-1 0 0 0,0 1 0 0 0,0 0 0 0 0,0-1 0 0 0,0 1 0 0 0,0 0 0 0 0,1-1 0 0 0,-1 1 0 0 0,0-1 0 0 0,1 1 0 0 0,-1 0 0 0 0,0-1 0 0 0,1 1 0 0 0,-1-1 0 0 0,1 1 0 0 0,-1-1 0 0 0,1 1 0 0 0,-1-1 0 0 0,1 0 0 0 0,-1 1 0 0 0,1-1 0 0 0,-1 0 0 0 0,1 1 0 0 0,0-1 0 0 0,-1 0 0 0 0,1 1 0 0 0,0-1 0 0 0,-1 0 0 0 0,1 0 0 0 0,-1 0 0 0 0,1 0 0 0 0,0 0 0 0 0,-1 0 0 0 0,1 0 0 0 0,1 0 0 0 0,0 0 0 0 0,6 1 0 0 0,0 0 0 0 0,0-1 0 0 0,0 0 0 0 0,0 0 0 0 0,0-1 0 0 0,0 0 0 0 0,15-4 0 0 0,54-22 0 0 0,-75 26 0 0 0,14-6 0 0 0,1-1 0 0 0,-1-1 0 0 0,-1-1 0 0 0,0 0 0 0 0,0-1 0 0 0,-1 0 0 0 0,16-16 0 0 0,-7 3 0 0 0,-2-2 0 0 0,0 0 0 0 0,18-30 0 0 0,20-48-438 0 0,-22 34 159 0 0,-33 62 255 0 0,-83 159 749 0 0,79-151-725 0 0,-73 170 0 0 0,65-147 0 0 0,1 0 0 0 0,1 0 0 0 0,2 1 0 0 0,0 0 0 0 0,-1 41 0 0 0,5-65 0 0 0,0 1 0 0 0,0-1 0 0 0,0 0 0 0 0,0 1 0 0 0,-1-1 0 0 0,1 0 0 0 0,1 0 0 0 0,-1 1 0 0 0,0-1 0 0 0,0 0 0 0 0,0 1 0 0 0,0-1 0 0 0,0 0 0 0 0,0 0 0 0 0,0 1 0 0 0,0-1 0 0 0,0 0 0 0 0,0 1 0 0 0,1-1 0 0 0,-1 0 0 0 0,0 0 0 0 0,0 0 0 0 0,0 1 0 0 0,1-1 0 0 0,-1 0 0 0 0,0 0 0 0 0,0 0 0 0 0,1 1 0 0 0,-1-1 0 0 0,0 0 0 0 0,0 0 0 0 0,1 0 0 0 0,-1 0 0 0 0,0 0 0 0 0,0 1 0 0 0,1-1 0 0 0,-1 0 0 0 0,0 0 0 0 0,1 0 0 0 0,-1 0 0 0 0,0 0 0 0 0,0 0 0 0 0,1 0 0 0 0,-1 0 0 0 0,0 0 0 0 0,1 0 0 0 0,-1 0 0 0 0,0 0 0 0 0,1-1 0 0 0,-1 1 0 0 0,0 0 0 0 0,0 0 0 0 0,1 0 0 0 0,-1 0 0 0 0,0 0 0 0 0,0-1 0 0 0,1 1 0 0 0,-1 0 0 0 0,0 0 0 0 0,0 0 0 0 0,0-1 0 0 0,1 1 0 0 0,-1 0 0 0 0,0 0 0 0 0,0-1 0 0 0,1 1 0 0 0,5-4 0 0 0,0 0 0 0 0,0-1 0 0 0,-1 0 0 0 0,0 0 0 0 0,0 0 0 0 0,0 0 0 0 0,5-8 0 0 0,26-46 0 0 0,-18 27 0 0 0,2-11 0 0 0,-18 37 0 0 0,-2 24 0 0 0,0-18-2 0 0,0 1 0 0 0,1 0 0 0 0,-1 0 0 0 0,0-1 0 0 0,0 1-1 0 0,1 0 1 0 0,-1-1 0 0 0,0 1 0 0 0,1 0 0 0 0,-1-1 0 0 0,1 1 0 0 0,-1-1 0 0 0,1 1 0 0 0,-1-1-1 0 0,1 1 1 0 0,-1-1 0 0 0,1 1 0 0 0,0-1 0 0 0,-1 1 0 0 0,1-1 0 0 0,-1 0 0 0 0,2 1 0 0 0,0 0-12 0 0,1 0 1 0 0,-1-1-1 0 0,0 1 1 0 0,1-1-1 0 0,-1 0 1 0 0,0 0-1 0 0,4 0 1 0 0,4 0-44 0 0,0-2 0 0 0,15-3 0 0 0,-23 5 56 0 0,27-8-35 0 0,41-17 0 0 0,-61 20 36 0 0,0 0 0 0 0,-1 0 0 0 0,1 0 0 0 0,-1-1 0 0 0,0 0 0 0 0,0-1 0 0 0,10-12 0 0 0,44-57 0 0 0,-41 45 54 0 0,-1 0 0 0 0,-2-1-1 0 0,-1-1 1 0 0,-1-1 0 0 0,14-46 0 0 0,-22 58 4 0 0,-4 12 5 0 0,-1 0 1 0 0,1 0-1 0 0,-2 0 1 0 0,1-1-1 0 0,0-12 0 0 0,-3 22 56 0 0,-6 11 101 0 0,-24 28-168 0 0,2 1 0 0 0,-29 55 0 0 0,47-75-52 0 0,0 1 0 0 0,2 0 0 0 0,0 0 0 0 0,2 0 0 0 0,0 1 0 0 0,-4 28 0 0 0,6-11 0 0 0,3 64 0 0 0,-2-49 0 0 0,3-53 0 0 0,0 1 0 0 0,0 0 0 0 0,-1 0 0 0 0,2 0 0 0 0,-1 0 0 0 0,0 0 0 0 0,0 0 0 0 0,0 0 0 0 0,0-1 0 0 0,1 1 0 0 0,-1 0 0 0 0,0 0 0 0 0,0 0 0 0 0,1 0 0 0 0,-1-1 0 0 0,1 1 0 0 0,-1 0 0 0 0,1 0 0 0 0,-1-1 0 0 0,1 1 0 0 0,0 0 0 0 0,0 0 0 0 0,0-1 0 0 0,0 1 0 0 0,0-1 0 0 0,0 0 0 0 0,-1 1 0 0 0,1-1 0 0 0,0 0 0 0 0,0 0 0 0 0,0 0 0 0 0,0 0 0 0 0,0 0 0 0 0,0 0 0 0 0,1 0 0 0 0,0 0 0 0 0,0 0 0 0 0,1-1 1 0 0,-1 1-1 0 0,0 0 0 0 0,1 0 0 0 0,-1-1 1 0 0,0 0-1 0 0,0 1 0 0 0,1-1 1 0 0,-1 0-1 0 0,0 0 0 0 0,0 0 0 0 0,0 0 1 0 0,0-1-1 0 0,0 1 0 0 0,2-3 1 0 0,0 0 8 0 0,0 0 0 0 0,-1 0 1 0 0,0 0-1 0 0,5-8 1 0 0,-4 6 2 0 0,8-14-9 0 0,12-30 0 0 0,-15 29 44 0 0,-7 13-37 0 0,-6 9-8 0 0,-5 4-3 0 0,3-1 7 0 0,1 1 1 0 0,0-1-1 0 0,-1 1 0 0 0,1 0 0 0 0,1 0 1 0 0,-1 1-1 0 0,1-1 0 0 0,0 1 1 0 0,0 0-1 0 0,1 0 0 0 0,0 1 0 0 0,0-1 1 0 0,-2 7-1 0 0,5-12-4 0 0,0 0 1 0 0,-1 0-1 0 0,1-1 0 0 0,0 1 0 0 0,0 0 1 0 0,0 0-1 0 0,0-1 0 0 0,0 1 0 0 0,0 0 1 0 0,0 0-1 0 0,0-1 0 0 0,0 1 1 0 0,1 0-1 0 0,-1-1 0 0 0,0 1 0 0 0,1 1 1 0 0,0 0-17 0 0,-1-1 0 0 0,1 1-1 0 0,-1-1 1 0 0,0 1 0 0 0,1-1 0 0 0,-1 1 0 0 0,0 0 0 0 0,0-1 0 0 0,0 1 0 0 0,0 0 0 0 0,0-1 0 0 0,0 1-1 0 0,-1 1 1 0 0,1-1-810 0 0,1-3-288 0 0,7 0-57 0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1:5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14 188 26719 0 0,'0'0'612'0'0,"0"0"84"0"0,0 0 37 0 0,0 0-89 0 0,3-2-418 0 0,2-3-17 0 0,0 0 0 0 0,0 0 0 0 0,-1-1 0 0 0,1 0 0 0 0,-1 1 1 0 0,0-2-1 0 0,-1 1 0 0 0,0 0 0 0 0,0-1 0 0 0,0 1 0 0 0,0-1 1 0 0,-1 0-1 0 0,-1 0 0 0 0,3-10 0 0 0,-4 14-227 0 0,0 0-1 0 0,0 0 1 0 0,0 1 0 0 0,0-1-1 0 0,0 0 1 0 0,-1 0-1 0 0,1 1 1 0 0,-1-1 0 0 0,0 0-1 0 0,0 1 1 0 0,0-1 0 0 0,0 0-1 0 0,0 1 1 0 0,0-1-1 0 0,-1 1 1 0 0,1 0 0 0 0,-1 0-1 0 0,-2-4 1 0 0,0 3-70 0 0,0 0 0 0 0,-1-1 0 0 0,1 1 1 0 0,0 1-1 0 0,-1-1 0 0 0,-9-4 0 0 0,0 1-452 0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2:3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186 146 10591 0 0,'0'0'819'0'0,"0"-2"-534"0"0,1-5 75 0 0,-1 0-1 0 0,1 0 0 0 0,1 0 0 0 0,2-10 0 0 0,-4 16 607 0 0,0-2-683 0 0,0 0 0 0 0,0 1 0 0 0,1-1 0 0 0,-1 0 1 0 0,1 1-1 0 0,-1-1 0 0 0,2-2 0 0 0,2-14 3008 0 0,-7 29 696 0 0,-10 36-3601 0 0,1-2-316 0 0,-4 6-43 0 0,-1 0-1 0 0,-43 85 0 0 0,38-92-7 0 0,-30 54 26 0 0,48-89-34 0 0,3-6 45 0 0,1-4 18 0 0,-1-1-60 0 0,1 0 0 0 0,-1-1-1 0 0,1 1 1 0 0,0 0-1 0 0,0 0 1 0 0,1-1-1 0 0,-1 1 1 0 0,1 0-1 0 0,-1 0 1 0 0,1 0 0 0 0,2-5-1 0 0,17-38 158 0 0,-10 28-62 0 0,77-156 700 0 0,-62 124-511 0 0,-10 19 76 0 0,20-30 0 0 0,-34 59-277 0 0,2 0 38 0 0,-3 2-124 0 0,0 0 0 0 0,0 0 0 0 0,1-1-1 0 0,-1 1 1 0 0,0 0 0 0 0,0 0 0 0 0,0 0-1 0 0,0-1 1 0 0,1 1 0 0 0,-1 0 0 0 0,0 0-1 0 0,0 0 1 0 0,1 0 0 0 0,-1 0 0 0 0,0 0-1 0 0,0-1 1 0 0,0 1 0 0 0,1 0 0 0 0,-1 0 0 0 0,0 0-1 0 0,0 0 1 0 0,1 0 0 0 0,-1 0 0 0 0,0 0-1 0 0,0 0 1 0 0,1 0 0 0 0,-1 0 0 0 0,0 0-1 0 0,0 0 1 0 0,1 0 0 0 0,-1 0 0 0 0,0 0-1 0 0,0 1 1 0 0,0-1 0 0 0,1 0 0 0 0,2 4-6 0 0,-1-1 1 0 0,1 1 0 0 0,-1 0-1 0 0,0 0 1 0 0,0 0 0 0 0,-1 0-1 0 0,1 1 1 0 0,-1-1 0 0 0,0 0-1 0 0,1 9 1 0 0,0 6 31 0 0,-1 26 1 0 0,0-6-18 0 0,0 23-31 0 0,-2-46 2 0 0,1 0 0 0 0,1 0 0 0 0,0 0 1 0 0,1-1-1 0 0,1 1 0 0 0,8 27 0 0 0,-4-22-70 0 0,-5-18 26 0 0,5 0 42 0 0,-5-4 9 0 0,0 1 1 0 0,0-1-1 0 0,0 0 0 0 0,0 0 0 0 0,0 1 1 0 0,-1-1-1 0 0,1-1 0 0 0,0 1 0 0 0,0 0 1 0 0,-1 0-1 0 0,1-1 0 0 0,-1 1 0 0 0,1 0 1 0 0,-1-1-1 0 0,2-1 0 0 0,19-30-33 0 0,-19 28 34 0 0,31-59 0 0 0,-9 15 62 0 0,-11 21 17 0 0,12-34 1 0 0,-1 0 48 0 0,-18 44-86 0 0,0-1 0 0 0,-2 1 1 0 0,0-1-1 0 0,3-34 0 0 0,-3 22-23 0 0,-3 21-31 0 0,-1 8-55 0 0,-1 2-19 0 0,0 0-1 0 0,0 0-89 0 0,-7 65-4159 0 0,6-50 2681 0 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2:3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83 11975 0 0,'0'0'547'0'0,"0"0"-11"0"0,0 0-177 0 0,0 0 525 0 0,0 0 268 0 0,0 0 52 0 0,-1 1-86 0 0,-5 12-628 0 0,1 0 0 0 0,1 0 0 0 0,0 0 0 0 0,0 0 0 0 0,-2 26-1 0 0,-8 27-214 0 0,8-44-260 0 0,3-9 64 0 0,-1-1 0 0 0,-1 1-1 0 0,-11 22 1 0 0,15-33 43 0 0,-1 0 30 0 0,1 0-1 0 0,0 0 1 0 0,0-1 0 0 0,0 1 0 0 0,0 0 0 0 0,1 0-1 0 0,-2 3 1 0 0,-1-8 122 0 0,2 3-258 0 0,1 0 0 0 0,-1 0-1 0 0,1 0 1 0 0,0 0-1 0 0,-1-1 1 0 0,1 1-1 0 0,0 0 1 0 0,-1 0-1 0 0,1 0 1 0 0,0-1-1 0 0,-1 1 1 0 0,1 0-1 0 0,0 0 1 0 0,-1-1-1 0 0,1 1 1 0 0,0 0-1 0 0,0-1 1 0 0,-1 1-1 0 0,1 0 1 0 0,0-1-1 0 0,-3-6 137 0 0,1-1 0 0 0,0 1-1 0 0,0-1 1 0 0,1 0 0 0 0,0 1 0 0 0,0-1-1 0 0,1 0 1 0 0,0 0 0 0 0,0 0 0 0 0,2-11-1 0 0,3-9 346 0 0,14-42 0 0 0,-8 31-85 0 0,-5 25-279 0 0,-1 0 0 0 0,2 0-1 0 0,0 0 1 0 0,0 1 0 0 0,11-14 0 0 0,-15 24-110 0 0,-1 0 1 0 0,1 1-1 0 0,0-1 1 0 0,1 1-1 0 0,-1-1 0 0 0,0 1 1 0 0,0 0-1 0 0,1 0 1 0 0,0 1-1 0 0,-1-1 0 0 0,1 1 1 0 0,7-2-1 0 0,-8 2-20 0 0,0 0 1 0 0,1 1-1 0 0,-1-1 0 0 0,1 1 0 0 0,-1 0 1 0 0,1 0-1 0 0,-1 0 0 0 0,1 1 0 0 0,-1-1 1 0 0,1 1-1 0 0,-1 0 0 0 0,0 0 0 0 0,1 0 0 0 0,-1 0 1 0 0,0 1-1 0 0,0-1 0 0 0,0 1 0 0 0,4 2 1 0 0,7 5 10 0 0,-8-7 11 0 0,-1 0-1 0 0,0 1 1 0 0,0 0-1 0 0,0 0 1 0 0,-1 0 0 0 0,1 1-1 0 0,-1 0 1 0 0,0-1-1 0 0,0 2 1 0 0,0-1-1 0 0,0 0 1 0 0,-1 1 0 0 0,1-1-1 0 0,-1 1 1 0 0,3 7-1 0 0,-5-10 43 0 0,-1 0 13 0 0,0 0-70 0 0,0-1 0 0 0,1 0-1 0 0,-1 0 1 0 0,0 0 0 0 0,0 1 0 0 0,0-1-1 0 0,0 0 1 0 0,0 0 0 0 0,0 1 0 0 0,0-1-1 0 0,0 0 1 0 0,-1 0 0 0 0,1 1 0 0 0,0-1-1 0 0,-1 0 1 0 0,1 0 0 0 0,-1 0 0 0 0,1 0-1 0 0,-1 0 1 0 0,0 1 0 0 0,1-1 0 0 0,-1 0-1 0 0,0 0 1 0 0,0-1 0 0 0,-1 2 0 0 0,0 1-8 0 0,-2 2 17 0 0,0 0 0 0 0,-1-1 0 0 0,1 1 0 0 0,-1-1 0 0 0,0 0 0 0 0,0 0 0 0 0,0 0-1 0 0,0-1 1 0 0,-1 0 0 0 0,0 0 0 0 0,1 0 0 0 0,-1-1 0 0 0,-12 4 0 0 0,17-6-15 0 0,-16 5 9 0 0,15-4-15 0 0,-20 10-10 0 0,21-10-51 0 0,1-1-21 0 0,0 0 3 0 0,1 2 14 0 0,-1 0 57 0 0,1 2 8 0 0,11 10-66 0 0,32 33-17 0 0,-43-46 85 0 0,1 0 1 0 0,-1 0-1 0 0,0 1 0 0 0,0-1 1 0 0,0 1-1 0 0,0-1 0 0 0,0 1 1 0 0,0-1-1 0 0,0 1 0 0 0,0-1 1 0 0,0 1-1 0 0,-1 0 0 0 0,1 1 1 0 0,0 0-8 0 0,-1-1 1 0 0,1 0-1 0 0,0 0 1 0 0,-1 1-1 0 0,1-1 1 0 0,0 0 0 0 0,0 0-1 0 0,3 3 1 0 0,3 11-6 0 0,-8-10 14 0 0,-1-4-3 0 0,-2 10-15 0 0,2-10-22 0 0,0 0-1 0 0,0 0 1 0 0,-1 0 0 0 0,1 0 0 0 0,0-1-1 0 0,-1 1 1 0 0,1-1 0 0 0,-1 1-1 0 0,1-1 1 0 0,-1 0 0 0 0,0 0 0 0 0,0 0-1 0 0,-4 0 1 0 0,-2 1-265 0 0,1 0 1 0 0,-1-1-1 0 0,-12 0 0 0 0,-45-4-6170 0 0,55 2 4525 0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2:3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15 17735 0 0,'2'0'812'0'0,"34"-12"304"0"0,-20 9-957 0 0,-12 4-43 0 0,-3 0 1 0 0,1 0 309 0 0,-2-1 12 0 0,5 10 526 0 0,-5-10-891 0 0,1 1-1 0 0,-1 0 1 0 0,1 0 0 0 0,-1 0-1 0 0,1-1 1 0 0,-1 1 0 0 0,0 0-1 0 0,1 0 1 0 0,-1 0 0 0 0,0 0-1 0 0,0 0 1 0 0,0-1 0 0 0,1 1-1 0 0,-1 0 1 0 0,0 0 0 0 0,0 0-1 0 0,0 0 1 0 0,0 0 0 0 0,-1 1-1 0 0,-6 30 749 0 0,-1 1 0 0 0,-1-2-1 0 0,-26 57 1 0 0,29-72-802 0 0,0-1 1 0 0,-4 19-1 0 0,5-15-215 0 0,-7 18-1 0 0,8-27-1216 0 0,0 0-1 0 0,-3 16 0 0 0,4-12-6670 0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2:3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7367 0 0,'0'0'568'0'0,"0"0"131"0"0,0 0 1938 0 0,0 0 886 0 0,0-1 176 0 0,2-18 1419 0 0,-2 17-4057 0 0,0 1-137 0 0,2-7-62 0 0,-1 6-161 0 0,-1 2-70 0 0,0 0-14 0 0,0 0-56 0 0,0 0-230 0 0,0 0-106 0 0,0 0-22 0 0,1-1-26 0 0,1-6-90 0 0,-2 6-95 0 0,0 1-303 0 0,0 0-134 0 0,0 0-1876 0 0,0 0-7386 0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2:4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45 101 11975 0 0,'-4'-8'406'0'0,"1"1"-1"0"0,-1 0 0 0 0,-5-7 1 0 0,-7-8 4172 0 0,15 21-3554 0 0,1 1 0 0 0,0 0 0 0 0,0 0 0 0 0,0 0-137 0 0,6-6-504 0 0,-5 5-295 0 0,-1 0 1 0 0,1 0 0 0 0,-1 0-1 0 0,1 1 1 0 0,0-1 0 0 0,0 0-1 0 0,-1 0 1 0 0,1 1 0 0 0,0-1-1 0 0,0 1 1 0 0,0-1 0 0 0,0 1-1 0 0,0-1 1 0 0,-1 1-1 0 0,3-1 1 0 0,18-5 168 0 0,1 0-1 0 0,0 2 0 0 0,0 0 1 0 0,0 1-1 0 0,36 1 1 0 0,-47 3-118 0 0,-1-1 1 0 0,0 2 0 0 0,1 0-1 0 0,-1 0 1 0 0,0 0 0 0 0,0 2-1 0 0,10 3 1 0 0,-19-6-140 0 0,-1-1 0 0 0,1 0 0 0 0,0 0 0 0 0,0 1 0 0 0,0-1 0 0 0,-1 0 0 0 0,1 1 0 0 0,0-1 0 0 0,0 1 0 0 0,-1-1 0 0 0,1 1 0 0 0,-1-1 0 0 0,1 1 0 0 0,0 0 0 0 0,-1-1 0 0 0,1 1 0 0 0,-1 0 0 0 0,1-1 0 0 0,-1 1 0 0 0,1 0 0 0 0,-1-1 0 0 0,0 1 0 0 0,1 0 0 0 0,-1 0 0 0 0,0 0 0 0 0,0 0 0 0 0,0-1 0 0 0,1 1 0 0 0,-1 0 0 0 0,0 0 0 0 0,0 0 0 0 0,0 0 0 0 0,-1 1 0 0 0,1 0 0 0 0,0 0 0 0 0,0 0 0 0 0,-1 0 0 0 0,0 0 0 0 0,1 0 0 0 0,-1 0 0 0 0,0 0 0 0 0,0 0 0 0 0,0 0 0 0 0,0 0 0 0 0,0 0 0 0 0,0-1 0 0 0,0 1 0 0 0,-3 2 0 0 0,-23 21 0 0 0,21-20 0 0 0,-16 11 239 0 0,0-1 1 0 0,-1 0-1 0 0,-1-2 0 0 0,-25 11 0 0 0,19-10 181 0 0,-53 34-1 0 0,82-47-493 0 0,1-1-40 0 0,0 0-13 0 0,19 6-93 0 0,-5-1 200 0 0,2-3-205 0 0,-1 0 1 0 0,1-2-1 0 0,0 1 0 0 0,21-4 0 0 0,12 1-304 0 0,72 7-3377 0 0,-102-5 2217 0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2:4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51 1839 0 0,'0'0'6'0'0,"1"0"0"0"0,-1-1-1 0 0,0 1 1 0 0,0-1 0 0 0,0 1-1 0 0,1 0 1 0 0,-1-1 0 0 0,0 1-1 0 0,1 0 1 0 0,-1-1 0 0 0,0 1-1 0 0,1 0 1 0 0,-1-1 0 0 0,0 1-1 0 0,1 0 1 0 0,-1 0 0 0 0,1 0-1 0 0,-1-1 1 0 0,0 1-1 0 0,1 0 1 0 0,-1 0 0 0 0,1 0-1 0 0,-1 0 1 0 0,1 0 0 0 0,-1 0-1 0 0,1 0 1 0 0,-1 0 0 0 0,0 0-1 0 0,1 0 1 0 0,0 0 0 0 0,3-1 224 0 0,16-21 8216 0 0,-19 19-8523 0 0,0 2 660 0 0,-1 1 287 0 0,6-1-191 0 0,10-7 7780 0 0,-11 5-6753 0 0,-4 3-1263 0 0,1-1-294 0 0,3-1-61 0 0,-4 2 283 0 0,-1 0 117 0 0,0 0 21 0 0,0 0-66 0 0,-2-1-430 0 0,1 1 1 0 0,-1-1 0 0 0,0 1-1 0 0,0-1 1 0 0,1 1-1 0 0,-1 0 1 0 0,0 0-1 0 0,0 0 1 0 0,0 0 0 0 0,1 0-1 0 0,-1 1 1 0 0,-3 0-1 0 0,-23 8 1 0 0,23-8 33 0 0,-13 7 275 0 0,-1 1-1 0 0,1 1 1 0 0,-23 16 0 0 0,-26 14 367 0 0,29-18-689 0 0,-46 33 0 0 0,77-50 0 0 0,7-5 0 0 0,0 0 0 0 0,0 0 0 0 0,0 0 0 0 0,-1 0 0 0 0,1 1 0 0 0,0-1 0 0 0,0 0 0 0 0,0 0 0 0 0,0 0 0 0 0,-1 0 0 0 0,1 0 0 0 0,0 0 0 0 0,0 1 0 0 0,0-1 0 0 0,0 0 0 0 0,0 0 0 0 0,0 0 0 0 0,0 1 0 0 0,0-1 0 0 0,-1 0 0 0 0,1 0 0 0 0,0 0 0 0 0,0 0 0 0 0,0 1 0 0 0,0-1 0 0 0,0 0 0 0 0,0 0 0 0 0,0 0 0 0 0,0 1 0 0 0,0-1 0 0 0,0 0 0 0 0,0 0 0 0 0,0 0 0 0 0,0 1 0 0 0,1-1 0 0 0,-1 0 0 0 0,0 0 0 0 0,0 0 0 0 0,0 1 0 0 0,0-1 0 0 0,0 0 0 0 0,0 0 0 0 0,0 0 0 0 0,0 0 0 0 0,1 1 0 0 0,-1-1 0 0 0,0 0 0 0 0,0 0 0 0 0,0 0 0 0 0,0 0 0 0 0,1 0 0 0 0,-1 0 0 0 0,7 3 0 0 0,2 0 0 0 0,1-1 0 0 0,0 0 0 0 0,0 0 0 0 0,0-1 0 0 0,12 0 0 0 0,-13-1 0 0 0,-1 0 0 0 0,1 1 0 0 0,0 0 0 0 0,-1 0 0 0 0,1 1 0 0 0,-1 0 0 0 0,15 6 0 0 0,-19-6 0 0 0,-1 0 0 0 0,1 0 0 0 0,-1 0 0 0 0,1 0 0 0 0,-1 1 0 0 0,1-1 0 0 0,-1 1 0 0 0,0 0 0 0 0,0-1 0 0 0,-1 2 0 0 0,1-1 0 0 0,-1 0 0 0 0,1 0 0 0 0,-1 1 0 0 0,0-1 0 0 0,0 1 0 0 0,0 0 0 0 0,-1 0 0 0 0,1 0 0 0 0,-1-1 0 0 0,0 1 0 0 0,0 1 0 0 0,-1-1 0 0 0,1 7 0 0 0,-1-2 0 0 0,0 0 0 0 0,-1 0 0 0 0,0 0 0 0 0,-1 0 0 0 0,0 0 0 0 0,0 0 0 0 0,-1-1 0 0 0,0 1 0 0 0,-1-1 0 0 0,0 0 0 0 0,0 0 0 0 0,-10 15 0 0 0,9-16 0 0 0,0 0 0 0 0,-1-1 0 0 0,0 1 0 0 0,0-1 0 0 0,0 0 0 0 0,0-1 0 0 0,-1 0 0 0 0,0 0 0 0 0,0 0 0 0 0,0-1 0 0 0,-1 0 0 0 0,0 0 0 0 0,-15 5 0 0 0,16-8 0 0 0,0 1 0 0 0,0-1 0 0 0,0 0 0 0 0,0-1 0 0 0,1 1 0 0 0,-1-2 0 0 0,0 1 0 0 0,0-1 0 0 0,0 0 0 0 0,0 0 0 0 0,0 0 0 0 0,1-1 0 0 0,-8-3 0 0 0,7 2 0 0 0,0-1 0 0 0,0 1 0 0 0,0-1 0 0 0,1 0 0 0 0,0-1 0 0 0,-11-9 0 0 0,-1-1 0 0 0,12 12 0 0 0,-1 5-64 0 0,6 0-163 0 0,0-1 0 0 0,0 1 1 0 0,0 0-1 0 0,0-1 0 0 0,0 1 0 0 0,0 0 0 0 0,0 0 0 0 0,1-1 1 0 0,-1 1-1 0 0,1 0 0 0 0,-1 0 0 0 0,1 0 0 0 0,0 0 0 0 0,0 0 1 0 0,0 0-1 0 0,0 0 0 0 0,0 0 0 0 0,1 3 0 0 0,-1 1-239 0 0,0-5 345 0 0,0 0 0 0 0,0-1 0 0 0,0 1 0 0 0,0-1-1 0 0,1 1 1 0 0,-1 0 0 0 0,0-1 0 0 0,0 1 0 0 0,1-1 0 0 0,-1 1-1 0 0,0-1 1 0 0,1 1 0 0 0,-1-1 0 0 0,1 1 0 0 0,-1-1 0 0 0,0 1-1 0 0,1-1 1 0 0,-1 0 0 0 0,1 1 0 0 0,0 0 0 0 0,0-1-193 0 0,0 2-1628 0 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2:4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14279 0 0,'0'0'1103'0'0,"2"-1"-592"0"0,106-50 6843 0 0,-103 49-7150 0 0,1-1 0 0 0,1 1 0 0 0,-1 0 1 0 0,0 0-1 0 0,1 1 0 0 0,-1-1 0 0 0,1 1 0 0 0,-1 1 0 0 0,1 0 0 0 0,-1 0 0 0 0,11 1 0 0 0,-3 0-136 0 0,13-3 47 0 0,-25 3-102 0 0,-1-1 0 0 0,1 0-1 0 0,0 0 1 0 0,0 1 0 0 0,-1-1 0 0 0,1 1-1 0 0,0-1 1 0 0,2 3 0 0 0,2-1 59 0 0,7 6-2 0 0,-12-4-91 0 0,0-3 12 0 0,0 1-134 0 0,-1 0-12 0 0,4 5-154 0 0,-4-5-688 0 0,0 0-305 0 0,-2 5-832 0 0,1-5-3255 0 0,1-2-1393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2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276 468 15663 0 0,'0'0'719'0'0,"0"0"-20"0"0,-1 0-449 0 0,-4-1 8 0 0,1 0 1 0 0,-1 0-1 0 0,1 0 0 0 0,-1 1 0 0 0,1 0 0 0 0,0 0 0 0 0,-1 0 0 0 0,1 1 1 0 0,-1-1-1 0 0,1 1 0 0 0,-1 0 0 0 0,1 0 0 0 0,0 0 0 0 0,0 1 0 0 0,-1 0 1 0 0,1 0-1 0 0,0 0 0 0 0,1 0 0 0 0,-6 4 0 0 0,-1 1 596 0 0,0 1-1 0 0,1 1 1 0 0,0-1-1 0 0,0 1 1 0 0,-13 19-1 0 0,1 0-853 0 0,-31 47 0 0 0,46-64 0 0 0,0 0 0 0 0,0 1 0 0 0,1 0 0 0 0,1 0 0 0 0,-4 15 0 0 0,2 1 0 0 0,6-18 0 0 0,0-9 0 0 0,0-1 0 0 0,0 1 0 0 0,0-1 0 0 0,0 1 0 0 0,0-1 0 0 0,0 1 0 0 0,1 0 0 0 0,-1-1 0 0 0,0 1 0 0 0,0-1 0 0 0,0 1 0 0 0,1-1 0 0 0,-1 1 0 0 0,0-1 0 0 0,1 1 0 0 0,-1-1 0 0 0,0 0 0 0 0,1 1 0 0 0,-1-1 0 0 0,1 1 0 0 0,-1-1 0 0 0,1 0 0 0 0,-1 1 0 0 0,0-1 0 0 0,1 0 0 0 0,-1 0 0 0 0,1 1 0 0 0,0-1 0 0 0,-1 0 0 0 0,1 0 0 0 0,-1 0 0 0 0,1 0 0 0 0,-1 0 0 0 0,1 0 0 0 0,-1 0 0 0 0,1 0 0 0 0,-1 0 0 0 0,1 0 0 0 0,0 0 0 0 0,-1 0 0 0 0,1 0 0 0 0,0 0 0 0 0,4 0 54 0 0,-1 0 0 0 0,0-1 0 0 0,1 1 0 0 0,-1-1 1 0 0,0 0-1 0 0,1 0 0 0 0,-1-1 0 0 0,0 1 0 0 0,0-1 0 0 0,0 0 0 0 0,0 0 0 0 0,4-3 0 0 0,5-4 100 0 0,-1 0-1 0 0,13-12 0 0 0,20-18-963 0 0,26-24 1898 0 0,-62 54-1027 0 0,19-19 75 0 0,-2-1 1 0 0,-1-1-1 0 0,23-35 1 0 0,-20 20-137 0 0,-3-1 0 0 0,-2-1 0 0 0,27-79 0 0 0,-49 124 0 0 0,4-23 0 0 0,-5 25 0 0 0,0 0 0 0 0,0 0 0 0 0,1 0 0 0 0,-1 0 0 0 0,0-1 0 0 0,0 1 0 0 0,0 0 0 0 0,0 0 0 0 0,0 0 0 0 0,0 0 0 0 0,0 0 0 0 0,0-1 0 0 0,0 1 0 0 0,0 0 0 0 0,0 0 0 0 0,0 0 0 0 0,0 0 0 0 0,0 0 0 0 0,0 0 0 0 0,0-1 0 0 0,0 1 0 0 0,-1 0 0 0 0,1 0 0 0 0,0 0 0 0 0,0 0 0 0 0,0 0 0 0 0,0 0 0 0 0,0-1 0 0 0,0 1 0 0 0,0 0 0 0 0,0 0 0 0 0,0 0 0 0 0,-1 0 0 0 0,1 0 0 0 0,0 0 0 0 0,0 0 0 0 0,0 0 0 0 0,0 0 0 0 0,0-1 0 0 0,0 1 0 0 0,-1 0 0 0 0,1 0 0 0 0,0 0 0 0 0,0 0 0 0 0,0 0 0 0 0,0 0 0 0 0,0 0 0 0 0,0 0 0 0 0,-1 0 0 0 0,1 0 0 0 0,0 0 0 0 0,0 0 0 0 0,0 0 0 0 0,0 0 0 0 0,0 0 0 0 0,-1 0 0 0 0,1 1 0 0 0,0-1 0 0 0,0 0 0 0 0,0 0 0 0 0,0 0 0 0 0,0 0 0 0 0,0 0 0 0 0,-1 0 0 0 0,1 0 0 0 0,0 0 0 0 0,0 0 0 0 0,0 1 0 0 0,-5 4 0 0 0,-3 5 0 0 0,1 0 0 0 0,1 1 0 0 0,0 0 0 0 0,0 1 0 0 0,-7 22 0 0 0,-2 4 0 0 0,-88 219 0 0 0,99-246 0 0 0,1 1 0 0 0,0 0 0 0 0,1 0 0 0 0,0 0 0 0 0,1 0 0 0 0,0 0 0 0 0,1 0 0 0 0,0 0 0 0 0,3 19 0 0 0,-2-30 0 0 0,-1 1 0 0 0,0-1 0 0 0,0 0 0 0 0,1 0 0 0 0,-1 0 0 0 0,1 0 0 0 0,-1 1 0 0 0,1-1 0 0 0,0 0 0 0 0,-1 0 0 0 0,1 0 0 0 0,0 0 0 0 0,0 0 0 0 0,0 0 0 0 0,-1 0 0 0 0,1-1 0 0 0,0 1 0 0 0,0 0 0 0 0,0 0 0 0 0,1-1 0 0 0,0 2 0 0 0,0-2 0 0 0,1 1 0 0 0,-1 0 0 0 0,0-1 0 0 0,0 0 0 0 0,1 1 0 0 0,-1-1 0 0 0,0 0 0 0 0,1 0 0 0 0,-1 0 0 0 0,4-1 0 0 0,4-2 0 0 0,0 0 0 0 0,0 0 0 0 0,-1 0 0 0 0,11-6 0 0 0,6-4 0 0 0,-1-1 0 0 0,-1-1 0 0 0,0-2 0 0 0,28-23 0 0 0,-41 29 0 0 0,0 0 0 0 0,-1-1 0 0 0,0 0 0 0 0,-1-1 0 0 0,-1 0 0 0 0,0 0 0 0 0,9-21 0 0 0,-14 25 0 0 0,-3 8 0 0 0,0 1 0 0 0,1 0 0 0 0,-1 0 0 0 0,0 0 0 0 0,0 0 0 0 0,0 0 0 0 0,0 0 0 0 0,0-1 0 0 0,0 1 0 0 0,0 0 0 0 0,0 0 0 0 0,0 0 0 0 0,0 0 0 0 0,0 0 0 0 0,0-1 0 0 0,0 1 0 0 0,0 0 0 0 0,0 0 0 0 0,0 0 0 0 0,0 0 0 0 0,0-1 0 0 0,0 1 0 0 0,0 0 0 0 0,0 0 0 0 0,0 0 0 0 0,0 0 0 0 0,0 0 0 0 0,-1 0 0 0 0,1-1 0 0 0,0 1 0 0 0,0 0 0 0 0,0 0 0 0 0,0 0 0 0 0,0 0 0 0 0,0 0 0 0 0,0 0 0 0 0,0 0 0 0 0,-1 0 0 0 0,1-1 0 0 0,0 1 0 0 0,0 0 0 0 0,0 0 0 0 0,0 0 0 0 0,0 0 0 0 0,-1 0 0 0 0,1 0 0 0 0,0 0 0 0 0,0 0 0 0 0,0 0 0 0 0,0 0 0 0 0,0 0 0 0 0,-1 0 0 0 0,1 0 0 0 0,0 0 0 0 0,0 0 0 0 0,0 0 0 0 0,0 0 0 0 0,-1 0 0 0 0,-4 3 0 0 0,0 1 0 0 0,0 1 0 0 0,1 0 0 0 0,-1 0 0 0 0,1 0 0 0 0,0 1 0 0 0,0-1 0 0 0,1 1 0 0 0,-6 12 0 0 0,6-13 0 0 0,-2 6 0 0 0,0 0 0 0 0,1 0 0 0 0,0 1 0 0 0,0-1 0 0 0,-1 15 0 0 0,4-21 0 0 0,0 0 0 0 0,0 0 0 0 0,1 1 0 0 0,0-1 0 0 0,0 0 0 0 0,0 0 0 0 0,1 1 0 0 0,0-1 0 0 0,0 0 0 0 0,0 0 0 0 0,1 0 0 0 0,-1 0 0 0 0,1 0 0 0 0,4 7 0 0 0,-4-10 0 0 0,-1 0 0 0 0,1 0 0 0 0,0 0 0 0 0,0 0 0 0 0,0 0 0 0 0,1-1 0 0 0,-1 1 0 0 0,0-1 0 0 0,1 1 0 0 0,-1-1 0 0 0,1 0 0 0 0,-1 0 0 0 0,1 0 0 0 0,-1 0 0 0 0,1 0 0 0 0,0-1 0 0 0,0 1 0 0 0,-1-1 0 0 0,1 1 0 0 0,0-1 0 0 0,0 0 0 0 0,4-1 0 0 0,6 0 0 0 0,-1-1 0 0 0,0 0 0 0 0,21-8 0 0 0,-4 1 0 0 0,0-2 0 0 0,-1-2 0 0 0,-1 0 0 0 0,0-2 0 0 0,-1 0 0 0 0,0-2 0 0 0,-1-1 0 0 0,26-25 0 0 0,-30 20 0 0 0,0-1 0 0 0,-1-1 0 0 0,-1-1 0 0 0,-1-1 0 0 0,-2 0 0 0 0,19-43 0 0 0,60-183 0 0 0,-88 231 0 0 0,16-46 1883 0 0,-27 81-1829 0 0,2-1 0 0 0,-3 16 0 0 0,-4 24-51 0 0,-28 80-3 0 0,-105 242 0 0 0,136-360 0 0 0,1 0 0 0 0,-6 25 0 0 0,9-29 0 0 0,4-2 0 0 0,4-2 0 0 0,-4-6 0 0 0,0 1 0 0 0,0-1 0 0 0,0 1 0 0 0,-1-1 0 0 0,1 0 0 0 0,0 0 0 0 0,0 0 0 0 0,0 0 0 0 0,0 0 0 0 0,0 0 0 0 0,-1 0 0 0 0,1-1 0 0 0,0 1 0 0 0,2-1 0 0 0,27-11 0 0 0,-24 8 0 0 0,3-1-766 0 0,0-1 1 0 0,-1 0-1 0 0,0 0 0 0 0,0-1 0 0 0,0 0 1 0 0,-1-1-1 0 0,0 0 0 0 0,-1 0 1 0 0,8-11-1 0 0,-4 2-1281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3:1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55 205 10135 0 0,'0'0'464'0'0,"0"0"-9"0"0,0-2-155 0 0,-1-9 1527 0 0,1 0 0 0 0,1-13-1 0 0,0 8-656 0 0,1 1 0 0 0,6-24-1 0 0,-6 32-715 0 0,-1 1 0 0 0,0-1-1 0 0,0 0 1 0 0,0 0 0 0 0,-1 0-1 0 0,0-12 1 0 0,-2 10-382 0 0,1 7 299 0 0,2-1 239 0 0,-1 3-563 0 0,0-1-1 0 0,0 1 1 0 0,0 0 0 0 0,0-1-1 0 0,0 1 1 0 0,0-1 0 0 0,0 1-1 0 0,0-1 1 0 0,-1 1-1 0 0,1-1 1 0 0,0 1 0 0 0,0-1-1 0 0,0 1 1 0 0,0 0-1 0 0,-1-1 1 0 0,1 1 0 0 0,0-1-1 0 0,0 1 1 0 0,-1 0 0 0 0,1-1-1 0 0,-1 1-46 0 0,1-1 1 0 0,0 1-1 0 0,0 0 0 0 0,0 0 1 0 0,0-1-1 0 0,-1 1 0 0 0,1 0 0 0 0,0 0 1 0 0,0 0-1 0 0,-1-1 0 0 0,1 1 0 0 0,0 0 1 0 0,0 0-1 0 0,-1 0 0 0 0,1 0 1 0 0,0 0-1 0 0,0-1 0 0 0,-1 1 0 0 0,1 0 1 0 0,0 0-1 0 0,-1 0 0 0 0,1 0 1 0 0,0 0-1 0 0,-1 0 0 0 0,1 0 0 0 0,0 0 1 0 0,0 0-1 0 0,-1 0 0 0 0,1 0 0 0 0,0 0 1 0 0,-1 0-1 0 0,1 1 0 0 0,0-1 1 0 0,0 0-1 0 0,-1 0 0 0 0,1 0 0 0 0,0 0 1 0 0,0 0-1 0 0,-1 1 0 0 0,1-1 0 0 0,0 0 1 0 0,0 0-1 0 0,-1 0 0 0 0,1 1 1 0 0,0-1-1 0 0,0 0 0 0 0,0 0 0 0 0,0 1 1 0 0,-1-1-1 0 0,1 0 0 0 0,0 0 1 0 0,0 1-1 0 0,0-1 0 0 0,0 0 0 0 0,0 1 1 0 0,0-1-1 0 0,0 1 0 0 0,0-1 0 0 0,-5 7 0 0 0,2 0 0 0 0,-1 1 0 0 0,1-1 0 0 0,0 1 0 0 0,0 0 0 0 0,1 0 0 0 0,-2 8 0 0 0,-5 61 0 0 0,7-44 0 0 0,-5 13 0 0 0,3-21 0 0 0,2 0 0 0 0,-1 29 0 0 0,5-45 0 0 0,-2-9 0 0 0,1 0 0 0 0,-1 0 0 0 0,0 0 0 0 0,1 0 0 0 0,-1 0 0 0 0,0 0 0 0 0,1 0 0 0 0,-1-1 0 0 0,1 1 0 0 0,-1 0 0 0 0,0 0 0 0 0,1 0 0 0 0,-1 0 0 0 0,0-1 0 0 0,1 1 0 0 0,-1 0 0 0 0,0 0 0 0 0,0 0 0 0 0,1-1 0 0 0,-1 1 0 0 0,0-1 0 0 0,8-8 0 0 0,-4-1 0 0 0,-4 2-64 0 0,0 6-273 0 0,0 2-138 0 0,0 0-33 0 0,0 0-208 0 0,0 0-857 0 0,0 0-379 0 0,0 0-80 0 0,0 0-15 0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2:4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0,'0'0'674'0'0,"0"0"-192"0"0,0 0 824 0 0,0 0 408 0 0,0 0 81 0 0,1 2-86 0 0,2 1-1266 0 0,-1-1 0 0 0,0 0 0 0 0,1 0-1 0 0,-1 0 1 0 0,1 0 0 0 0,0 0 0 0 0,0-1-1 0 0,-1 1 1 0 0,1-1 0 0 0,0 0 0 0 0,6 2 0 0 0,-3-2-60 0 0,0 0 0 0 0,0 0 1 0 0,0 0-1 0 0,0 0 0 0 0,0-1 1 0 0,0 0-1 0 0,9-1 0 0 0,39-10 1897 0 0,-48 10-2176 0 0,-2-1-109 0 0,10-6-31 0 0,-4 1-1630 0 0,-10 7 641 0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2:4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70 324 11975 0 0,'0'0'267'0'0,"0"-3"42"0"0,-1-16 315 0 0,-46 10 5008 0 0,45 9-5120 0 0,2 0 0 0 0,-1-1-401 0 0,-1 0 0 0 0,1-1 0 0 0,-1 1 0 0 0,1 0 0 0 0,0-1 0 0 0,-1 1 0 0 0,1 0 0 0 0,0-1 0 0 0,0 0 0 0 0,0 1 0 0 0,0-1 0 0 0,0 0 0 0 0,1 1 0 0 0,-1-1 0 0 0,0 0 0 0 0,1 0 0 0 0,0 0 0 0 0,-1 1-1 0 0,1-1 1 0 0,0 0 0 0 0,0 0 0 0 0,0 0 0 0 0,0 0 0 0 0,0 0 0 0 0,0 0 0 0 0,1-3 0 0 0,0 0 163 0 0,0 1 0 0 0,0-1 0 0 0,0 0 0 0 0,1 0 0 0 0,0 1 0 0 0,0-1 0 0 0,0 1 0 0 0,0-1 0 0 0,4-4 0 0 0,12-18-287 0 0,-16 22 21 0 0,1 1 1 0 0,-1 0-1 0 0,1-1 1 0 0,1 1-1 0 0,-1 0 1 0 0,0 1-1 0 0,1-1 1 0 0,0 0 0 0 0,8-5-1 0 0,20-13 610 0 0,-23 15-347 0 0,0 1 1 0 0,0 0 0 0 0,0 0-1 0 0,17-6 1 0 0,-18 7-272 0 0,-5 4 0 0 0,-1 0 0 0 0,1-1 0 0 0,0 1 0 0 0,0 0 0 0 0,0 0 0 0 0,-1 1 0 0 0,1-1 0 0 0,4 0 0 0 0,5 1 0 0 0,-2 7 0 0 0,-9-6 0 0 0,1 1 0 0 0,-1 0 0 0 0,1-1 0 0 0,-1 1 0 0 0,0 0 0 0 0,0 0 0 0 0,0 0 0 0 0,0 0 0 0 0,0 0 0 0 0,1 3 0 0 0,0 2 0 0 0,-2-1 0 0 0,1 0 0 0 0,-1 0 0 0 0,1 0 0 0 0,-2 9 0 0 0,-1-1 0 0 0,-1 0 0 0 0,0 0 0 0 0,-5 13 0 0 0,3-11 0 0 0,-1 5 0 0 0,6-21 0 0 0,0-1 0 0 0,0 1 0 0 0,0 0 0 0 0,0 0 0 0 0,0 0 0 0 0,-1 0 0 0 0,1 0 0 0 0,0 0 0 0 0,0 0 0 0 0,0 0 0 0 0,0-1 0 0 0,0 1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0,0 0 0 0 0,-1 1 0 0 0,1-1 0 0 0,0 0 0 0 0,0 0 0 0 0,0 0 0 0 0,0 0 0 0 0,0 0 0 0 0,-1-10 0 0 0,3 4 0 0 0,-1 0 0 0 0,1-1 0 0 0,1 1 0 0 0,-1 0 0 0 0,1 1 0 0 0,0-1 0 0 0,1 0 0 0 0,5-8 0 0 0,1-1 0 0 0,-2 3 0 0 0,1 0 0 0 0,-1 1 0 0 0,2 0 0 0 0,0 1 0 0 0,0 0 0 0 0,0 1 0 0 0,1 0 0 0 0,1 0 0 0 0,0 1 0 0 0,0 1 0 0 0,0 0 0 0 0,23-9 0 0 0,-31 14 0 0 0,0 1 0 0 0,1-1 0 0 0,-1 1 0 0 0,1-1 0 0 0,0 1 0 0 0,0 1 0 0 0,-1-1 0 0 0,1 1 0 0 0,0 0 0 0 0,7 0 0 0 0,-1 1 0 0 0,-7-1 0 0 0,0 1 0 0 0,0 0 0 0 0,0-1 0 0 0,1 2 0 0 0,-1-1 0 0 0,0 0 0 0 0,0 1 0 0 0,-1 0 0 0 0,1 0 0 0 0,0 0 0 0 0,0 0 0 0 0,-1 0 0 0 0,0 1 0 0 0,1 0 0 0 0,-1-1 0 0 0,0 1 0 0 0,0 1 0 0 0,0-1 0 0 0,-1 0 0 0 0,1 1 0 0 0,-1-1 0 0 0,0 1 0 0 0,0 0 0 0 0,0 0 0 0 0,0-1 0 0 0,-1 1 0 0 0,0 1 0 0 0,2 5 0 0 0,6 31 0 0 0,-9-22 0 0 0,-1-7 0 0 0,-3-1 0 0 0,-3-1 0 0 0,0-1 0 0 0,0-3-133 0 0,5-5-563 0 0,-5-1-1158 0 0,3 0-5199 0 0,4 0-659 0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2:5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3223 0 0,'0'0'542'0'0,"0"0"1063"0"0,0 0 467 0 0,0 0 96 0 0,0 0-168 0 0,0 0-793 0 0,0 0-353 0 0,0 0-71 0 0,3 0-38 0 0,20-3 494 0 0,-21 3-654 0 0,-2 0-34 0 0,2 0-388 0 0,1 0 1 0 0,-1-1 0 0 0,0 1-1 0 0,0-1 1 0 0,0 0-1 0 0,0 1 1 0 0,3-3-1 0 0,15-4 858 0 0,123-1 2390 0 0,-67 5-2806 0 0,-19-1-233 0 0,23-1-128 0 0,-50 2-91 0 0,5 0 14 0 0,113-2 291 0 0,-91 2-335 0 0,-52 3-115 0 0,21-5 6 0 0,-8 1 13 0 0,26-2 0 0 0,1 0 36 0 0,164-19 262 0 0,-195 24-303 0 0,-1 2 31 0 0,-2 1 11 0 0,-9-2 0 0 0,-2 0 1 0 0,0 0 6 0 0,-2-1-182 0 0,-1 1-1 0 0,1-1 0 0 0,-1 0 1 0 0,1 0-1 0 0,0 0 1 0 0,-4-2-1 0 0,-2-1-1390 0 0,-2 0-4392 0 0,-1 1-1881 0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2:5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77 377 4143 0 0,'0'0'191'0'0,"-6"-2"997"0"0,2 1 4580 0 0,-13 4-1859 0 0,15-2-3591 0 0,-1-1 1 0 0,1 1 0 0 0,-1-1-1 0 0,1 1 1 0 0,0-1 0 0 0,-1 0 0 0 0,1 0-1 0 0,-1 0 1 0 0,1 0 0 0 0,-1-1-1 0 0,-3 0 1 0 0,4 0 76 0 0,2 1 10 0 0,-1-1-249 0 0,0 0 0 0 0,0 0-1 0 0,-1 0 1 0 0,1-1 0 0 0,0 1 0 0 0,0 0-1 0 0,0-1 1 0 0,0 1 0 0 0,0-1 0 0 0,1 1-1 0 0,-1-1 1 0 0,0 1 0 0 0,1-1-1 0 0,-1-3 1 0 0,0-1 75 0 0,1-1 0 0 0,1 1 0 0 0,-1-1 0 0 0,1 0 0 0 0,0 1-1 0 0,1-1 1 0 0,-1 1 0 0 0,5-10 0 0 0,1-7 83 0 0,-2 5-5 0 0,1 0 0 0 0,0 0 0 0 0,2 1 1 0 0,0 0-1 0 0,17-27 0 0 0,14-4 340 0 0,-14 19-385 0 0,-23 26-241 0 0,0 1 1 0 0,0 1-1 0 0,1-1 0 0 0,-1 0 0 0 0,0 0 0 0 0,1 1 1 0 0,-1-1-1 0 0,4 0 0 0 0,8-6 72 0 0,-10 6-42 0 0,6-2-31 0 0,3 1 20 0 0,1 5-31 0 0,-2 7 0 0 0,-2 2 31 0 0,-8-6-40 0 0,1 0-1 0 0,-1 0 0 0 0,0 0 0 0 0,0 0 0 0 0,-1 0 1 0 0,1 1-1 0 0,-1-1 0 0 0,0 0 0 0 0,-1 1 1 0 0,1 9-1 0 0,-2 6-3 0 0,-4 29 1 0 0,5-48 1 0 0,-1 8 0 0 0,0-1 0 0 0,-1 0 0 0 0,0 0 0 0 0,-4 11 0 0 0,0-2 0 0 0,3-7 0 0 0,-4-1 0 0 0,7-10 0 0 0,0 0 0 0 0,0 0 0 0 0,0 1 0 0 0,0-1 0 0 0,0 0 0 0 0,0 0 0 0 0,0 0 0 0 0,0 0 0 0 0,0 0 0 0 0,0 0 0 0 0,0 0 0 0 0,0 1 0 0 0,0-1 0 0 0,0 0 0 0 0,0 0 0 0 0,0 0 0 0 0,0 0 0 0 0,0 0 0 0 0,0 0 0 0 0,0 0 0 0 0,0 0 0 0 0,0 1 0 0 0,-1-1 0 0 0,1 0 0 0 0,0 0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0,-1-9 0 0 0,3-12 0 0 0,4 1 0 0 0,2 0 0 0 0,0 0 0 0 0,1 1 0 0 0,1 0 0 0 0,0 1 0 0 0,19-24 0 0 0,-16 25 0 0 0,-7 9 0 0 0,-1 0 0 0 0,1 0 0 0 0,1 1 0 0 0,0 0 0 0 0,0 0 0 0 0,0 0 0 0 0,1 1 0 0 0,9-6 0 0 0,-5 7 11 0 0,1 5 31 0 0,-1 2-20 0 0,-8 1 20 0 0,-1 1-36 0 0,-1 1 0 0 0,1 0 0 0 0,-1-1 0 0 0,0 1 0 0 0,0 0-1 0 0,-1 0 1 0 0,1 0 0 0 0,-1 0 0 0 0,0 0 0 0 0,-1 0 0 0 0,1 8 0 0 0,-1-5-2 0 0,1-3-4 0 0,-1 1 0 0 0,-1 0 0 0 0,1-1 0 0 0,-1 1 0 0 0,0-1 0 0 0,-4 11 0 0 0,1 1 0 0 0,-5 25 0 0 0,-2 10-11 0 0,7-40-42 0 0,3-10-14 0 0,1-2-39 0 0,0 0-122 0 0,0 0-35 0 0,0 0-1 0 0,0 0-159 0 0,0 0-665 0 0,13-5-2521 0 0,1-1-1992 0 0,0 0-1446 0 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2:5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9671 0 0,'0'0'748'0'0,"0"0"-246"0"0,-12 5 4259 0 0,-5 6-848 0 0,16-10-2934 0 0,1-1-55 0 0,0 0-192 0 0,0 0-86 0 0,0 0-19 0 0,-1 2 73 0 0,1-2-627 0 0,0 1 0 0 0,-1 0 0 0 0,1-1 0 0 0,0 1 0 0 0,0 0 0 0 0,0-1 0 0 0,-1 1 0 0 0,1 0 0 0 0,0 0 0 0 0,0-1 0 0 0,0 1 0 0 0,0 0 0 0 0,0-1 0 0 0,0 1 0 0 0,1 1 0 0 0,0 0-33 0 0,1-1 1 0 0,0 0-1 0 0,0 0 1 0 0,-1 0-1 0 0,1 0 0 0 0,0 0 1 0 0,0 0-1 0 0,0 0 0 0 0,0-1 1 0 0,0 1-1 0 0,0-1 0 0 0,0 1 1 0 0,0-1-1 0 0,1 0 1 0 0,2 0-1 0 0,18 4 30 0 0,-22-3-63 0 0,1 0 0 0 0,-1-1 0 0 0,1 1 0 0 0,-1 0 0 0 0,1-1 0 0 0,0 0 1 0 0,-1 1-1 0 0,1-1 0 0 0,0 0 0 0 0,0 0 0 0 0,-1 0 0 0 0,1 0 0 0 0,0 0 0 0 0,-1 0 0 0 0,1 0 0 0 0,0-1 0 0 0,1 0 0 0 0,4-1 10 0 0,5-1-17 0 0,1 0 0 0 0,-1-1 0 0 0,8 1-75 0 0,-9 0-432 0 0,-9 1 400 0 0,0 2-583 0 0,-2 0-28 0 0,0 0-210 0 0,2-1-847 0 0,7-5-361 0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2:5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15 7367 0 0,'0'0'568'0'0,"0"0"-110"0"0,0 0 924 0 0,2-2 444 0 0,4-4 87 0 0,-5 5-104 0 0,-1 1-517 0 0,9-5 378 0 0,-5 6 3396 0 0,-1 3-4893 0 0,-1 0 0 0 0,0 1 0 0 0,0-1 0 0 0,0 1 0 0 0,0-1 0 0 0,-1 1 0 0 0,1 0 1 0 0,-1 0-1 0 0,-1 0 0 0 0,1-1 0 0 0,-1 1 0 0 0,1 0 0 0 0,-2 9 0 0 0,-1 0 124 0 0,-1 0 0 0 0,0 0 1 0 0,-9 23-1 0 0,4-16-126 0 0,-20 34 0 0 0,3-6-18 0 0,16-27-99 0 0,0-1 50 0 0,-18 29-1 0 0,20-40-103 0 0,1-3 11 0 0,4-6 10 0 0,2-1-117 0 0,0 0-31 0 0,0 0 6 0 0,0 0-124 0 0,1-2-142 0 0,-1-1 0 0 0,0 1 0 0 0,1 0 0 0 0,0-1 0 0 0,0 1 0 0 0,-1 0 0 0 0,1 0 0 0 0,2-4 0 0 0,4-10-5774 0 0,-4 1-1398 0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2:5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80 919 0 0,'0'-2'67'0'0,"4"-30"393"0"0,-2 25 1654 0 0,5-8 12867 0 0,-4 11-15859 0 0,-2 3 1324 0 0,-1 1-20 0 0,0 0-24 0 0,0 0-97 0 0,0 0-45 0 0,0 0-11 0 0,0 0-11 0 0,5 18 165 0 0,0-6-276 0 0,-3 0-21 0 0,0 0 0 0 0,-1 0 0 0 0,0 1 0 0 0,-1-1 0 0 0,-1 1-1 0 0,0-1 1 0 0,0 0 0 0 0,-1 1 0 0 0,-4 11 0 0 0,2-2 88 0 0,4-18-138 0 0,-1 0 1 0 0,0 0 0 0 0,0 1-1 0 0,0-1 1 0 0,0 0 0 0 0,-4 7-1 0 0,-6 11 211 0 0,8-15-162 0 0,-1 0 0 0 0,1-1 0 0 0,-1 1-1 0 0,-6 6 1 0 0,7-10-35 0 0,0 1 0 0 0,0-1 0 0 0,0 1-1 0 0,-1-1 1 0 0,0 0 0 0 0,0 0 0 0 0,1 0 0 0 0,-2-1-1 0 0,1 1 1 0 0,-5 1 0 0 0,7-3 42 0 0,2-1 0 0 0,-3 0 0 0 0,-9 0-3 0 0,-37 1 206 0 0,47-1-303 0 0,0 0 0 0 0,1-1 0 0 0,-1 1 1 0 0,1-1-1 0 0,-1 1 0 0 0,1-1 0 0 0,-1 0 0 0 0,1 0 0 0 0,-1 0 0 0 0,1 1 0 0 0,0-1 0 0 0,-3-3 1 0 0,2 2 21 0 0,-2 0-1 0 0,1-1 0 0 0,-1 0 0 0 0,1 0 1 0 0,0 0-1 0 0,0-1 0 0 0,0 1 0 0 0,0-1 0 0 0,1 0 0 0 0,0 0 0 0 0,-1 0 0 0 0,2 0 1 0 0,-1 0-1 0 0,0 0 0 0 0,1 0 0 0 0,-1-1 0 0 0,1 1 0 0 0,0-6 0 0 0,0 1 26 0 0,0-1 0 0 0,1 0 0 0 0,0 1 0 0 0,0-1-1 0 0,1 0 1 0 0,4-15 0 0 0,-1 11-7 0 0,0 0 1 0 0,2 0-1 0 0,0 1 0 0 0,0 0 1 0 0,9-13-1 0 0,-10 16-46 0 0,1-1 0 0 0,-4 7 2 0 0,0 1 1 0 0,0 0-1 0 0,-1 0 0 0 0,2 0 0 0 0,-1 0 0 0 0,5-5 0 0 0,-3 5-1 0 0,0 0 0 0 0,0 0 0 0 0,0 1-1 0 0,1-1 1 0 0,0 1 0 0 0,-1 0 0 0 0,9-3-1 0 0,-8 4 5 0 0,-2 0-6 0 0,0-1 0 0 0,0 1 0 0 0,1 0 0 0 0,-1 1-1 0 0,0-1 1 0 0,1 1 0 0 0,-1-1 0 0 0,1 1 0 0 0,-1 0 0 0 0,4 1-1 0 0,3 1 4 0 0,-7-2 4 0 0,1 1 0 0 0,-1 0 0 0 0,1 0 0 0 0,-1 0 1 0 0,0 0-1 0 0,0 0 0 0 0,1 1 0 0 0,3 2 0 0 0,18 9 10 0 0,29 19 95 0 0,-43-24-106 0 0,0-2-11 0 0,-1-2-80 0 0,-8-3-333 0 0,-2-1-137 0 0,-5-13-808 0 0,-2 2-308 0 0,0-1-379 0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2:5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1 304 11975 0 0,'0'0'267'0'0,"0"0"42"0"0,0 0 17 0 0,0 0-28 0 0,0 0-58 0 0,0 0 491 0 0,0 0 238 0 0,0 0 45 0 0,2-2 8 0 0,6-6 307 0 0,0-1-1 0 0,7-10 1 0 0,-7 8-570 0 0,0 1 1 0 0,17-16-1 0 0,66-58 1393 0 0,-81 75-2152 0 0,-1-1 0 0 0,11-14 0 0 0,13-14 0 0 0,-17 20 385 0 0,-13 15-234 0 0,-1 0-1 0 0,1-1 1 0 0,0 1 0 0 0,1 0 0 0 0,-1 1-1 0 0,4-4 1 0 0,-4 4 292 0 0,4-4-294 0 0,-7 5-148 0 0,1 1-1 0 0,-1 0 1 0 0,0 0 0 0 0,0-1 0 0 0,1 1-1 0 0,-1 0 1 0 0,0 0 0 0 0,1 0-1 0 0,-1-1 1 0 0,0 1 0 0 0,1 0-1 0 0,-1 0 1 0 0,0 0 0 0 0,1 0 0 0 0,-1 0-1 0 0,1 0 1 0 0,-1-1 0 0 0,0 1-1 0 0,1 0 1 0 0,-1 0 0 0 0,0 0-1 0 0,2 1 1 0 0,-2-1-1 0 0,1 1 0 0 0,0 0 0 0 0,-1 0 0 0 0,1-1 0 0 0,-1 1 0 0 0,1 0 0 0 0,-1 0 0 0 0,1 0 0 0 0,-1 0 0 0 0,0 0 0 0 0,1 0 0 0 0,-1 0 0 0 0,0 0 0 0 0,0 0 0 0 0,0 0 0 0 0,0 1 0 0 0,2 24 0 0 0,-2-12 0 0 0,2 79 0 0 0,4-52 0 0 0,-4-28 0 0 0,3 0 0 0 0,-5-13-4 0 0,0 1 0 0 0,0-1 0 0 0,1 1 0 0 0,-1 0 0 0 0,0-1 0 0 0,1 1 0 0 0,-1-1 0 0 0,1 1 0 0 0,-1-1 0 0 0,0 1 0 0 0,1-1 0 0 0,-1 0 0 0 0,1 1 0 0 0,-1-1 0 0 0,2 1 0 0 0,-1-1-62 0 0,0 1 0 0 0,0-1 0 0 0,0 0 0 0 0,0 0 0 0 0,0 0 0 0 0,0 0 0 0 0,1 0 0 0 0,-1 0 0 0 0,0 0-1 0 0,0 0 1 0 0,0-1 0 0 0,0 1 0 0 0,0 0 0 0 0,0-1 0 0 0,0 1 0 0 0,0-1 0 0 0,0 1 0 0 0,0-1 0 0 0,0 1 0 0 0,0-1 0 0 0,0 0 0 0 0,-1 1 0 0 0,1-1 0 0 0,0 0-1 0 0,0 0 1 0 0,-1 1 0 0 0,1-1 0 0 0,0 0 0 0 0,-1 0 0 0 0,1 0 0 0 0,-1 0 0 0 0,1 0 0 0 0,0-2 0 0 0,1-2-790 0 0,0 0 1 0 0,0-1-1 0 0,0 1 0 0 0,0-1 1 0 0,0-7-1 0 0,1-4-6652 0 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2:5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11975 0 0,'0'0'267'0'0,"0"0"42"0"0,0 0 17 0 0,0 0-28 0 0,0 0 12 0 0,0 0 778 0 0,0 0 356 0 0,0 0 76 0 0,0 0-55 0 0,0 0-288 0 0,0 0-121 0 0,0 0-28 0 0,0 0-72 0 0,0 0-285 0 0,0 0-126 0 0,0 0-29 0 0,0 0-72 0 0,2-2-289 0 0,-2 1-141 0 0,2-3-18 0 0,12-5 83 0 0,-4 6 30 0 0,-1-1 0 0 0,1 1 0 0 0,0 0 0 0 0,0 1-1 0 0,18-2 1 0 0,54 2 870 0 0,-22 1-635 0 0,-46 2-344 0 0,0 7 0 0 0,-13-7 0 0 0,0 1 0 0 0,0-1 0 0 0,0 1 0 0 0,0-1 0 0 0,0 0 0 0 0,-1 1 0 0 0,1 0 0 0 0,0-1 0 0 0,-1 1 0 0 0,1-1 0 0 0,-1 1 0 0 0,1 0 0 0 0,-1 0 0 0 0,0-1 0 0 0,0 1 0 0 0,0 0 0 0 0,0-1 0 0 0,0 1 0 0 0,0 0 0 0 0,0 0 0 0 0,0-1 0 0 0,-1 1 0 0 0,1 0 0 0 0,-1-1 0 0 0,1 1 0 0 0,-1 0 0 0 0,0-1 0 0 0,-1 2 0 0 0,-1 4 0 0 0,-1-1 0 0 0,0 0 0 0 0,0-1 0 0 0,0 1 0 0 0,-8 7 0 0 0,-11 7 718 0 0,-33 24 1 0 0,25-21-273 0 0,14-10-308 0 0,8-7-163 0 0,1 0 0 0 0,-1 1 0 0 0,-8 10 0 0 0,16-16 5 0 0,1-1-1 0 0,-1 1 0 0 0,1-1 0 0 0,0 0 1 0 0,-1 1-1 0 0,1-1 0 0 0,0 1 0 0 0,-1 0 1 0 0,1-1-1 0 0,0 1 0 0 0,0-1 0 0 0,0 1 1 0 0,-1-1-1 0 0,1 1 0 0 0,0 0 0 0 0,0-1 1 0 0,0 1-1 0 0,0-1 0 0 0,0 1 0 0 0,0 0 1 0 0,0-1-1 0 0,0 1 0 0 0,0-1 0 0 0,1 1 1 0 0,-1 0-1 0 0,0 0 0 0 0,1 0 10 0 0,0 0-1 0 0,-1 0 1 0 0,1 0-1 0 0,0 0 1 0 0,0-1-1 0 0,0 1 1 0 0,0 0-1 0 0,-1 0 1 0 0,1-1-1 0 0,0 1 1 0 0,1 0-1 0 0,0 0 1 0 0,3 1 1 0 0,-1 0 0 0 0,1-1 0 0 0,0 1 0 0 0,0-1 0 0 0,5 0 0 0 0,12 2-200 0 0,53 2-1312 0 0,-31-3-1263 0 0,-24 1 1190 0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2:5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5983 0 0,'0'0'464'0'0,"0"0"82"0"0,0 0 1478 0 0,0 0 677 0 0,2 0 136 0 0,29-5 3544 0 0,3-4-3747 0 0,-9 3-1744 0 0,-22 5-687 0 0,34 0 408 0 0,-33 1-553 0 0,7 1-47 0 0,-1 0-111 0 0,-8 0-415 0 0,-2-1-161 0 0,0 0-26 0 0,0 0-178 0 0,0 0-711 0 0,0 0-297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3:1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13823 0 0,'0'0'630'0'0,"0"0"-13"0"0,0 0-252 0 0,0 0 391 0 0,0 0 216 0 0,0 0 42 0 0,1-1 8 0 0,24-15 3270 0 0,15-2-2889 0 0,-15 8-747 0 0,-21 8-653 0 0,1 0 1 0 0,0 0-1 0 0,0 1 1 0 0,0-1-1 0 0,8 0 1 0 0,34-7-8 0 0,-41 8-354 0 0,0 0 0 0 0,0 1 0 0 0,0-1 1 0 0,7 2-1 0 0,-2-1-8 0 0,-11 0-1167 0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2:5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13791 0 0,'0'0'630'0'0,"0"0"-13"0"0,2 3-393 0 0,-1-1 3 0 0,1 0 1 0 0,-1 0-1 0 0,1 0 1 0 0,0 1-1 0 0,-1-1 0 0 0,1-1 1 0 0,0 1-1 0 0,0 0 1 0 0,1 0-1 0 0,-1-1 1 0 0,0 1-1 0 0,0-1 0 0 0,1 0 1 0 0,4 2-1 0 0,-1-1 388 0 0,1-1-1 0 0,-1 1 0 0 0,0-1 1 0 0,0-1-1 0 0,12 1 0 0 0,-8-2 68 0 0,0 0 0 0 0,-1 0 0 0 0,14-5 0 0 0,-4 2-74 0 0,-9 1-431 0 0,6-4-344 0 0,-13 3-944 0 0,-3 4 324 0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2:5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10 378 2303 0 0,'0'0'102'0'0,"1"-1"-1"0"0,7-22 367 0 0,3 0 6332 0 0,-2 5-1602 0 0,-5 5-5324 0 0,52-127 7272 0 0,-40 104-5920 0 0,-3 8 32 0 0,4-10 210 0 0,-16 33-1300 0 0,0 0-1 0 0,-1 0 0 0 0,1 0 0 0 0,-1 0 0 0 0,0 0 1 0 0,0 0-1 0 0,-2-7 0 0 0,2 11-170 0 0,0 0 138 0 0,0 1-7 0 0,0 0-7 0 0,0 0-1 0 0,0-6 18 0 0,0 4-65 0 0,-1 3 377 0 0,-1 21-435 0 0,-2-1 0 0 0,0 1 0 0 0,-2 0 0 0 0,-9 24 0 0 0,-1 8-16 0 0,12-40 5 0 0,0 1 0 0 0,-12 26 0 0 0,1-9 49 0 0,-26 51 0 0 0,36-71-42 0 0,1-3-26 0 0,-1-1 582 0 0,2-6-1730 0 0,3 0-5351 0 0,0-2-1449 0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2:5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11199 0 0,'0'0'514'0'0,"0"0"-12"0"0,0 0-178 0 0,0 0 440 0 0,0 0 226 0 0,0 0 46 0 0,0 0-8 0 0,0 0-76 0 0,0 0-31 0 0,0 0-8 0 0,0 0-35 0 0,0 0-148 0 0,0 0-67 0 0,2 0-14 0 0,10-3 391 0 0,1 0 0 0 0,20-8 0 0 0,-18 6-308 0 0,26-6 0 0 0,7 1-50 0 0,-19 4-291 0 0,39-3 0 0 0,115-10 129 0 0,238-18-220 0 0,-353 28-137 0 0,115-30-1 0 0,-175 37-121 0 0,38-5 274 0 0,-44 6-229 0 0,-2 1-14 0 0,0 0 5 0 0,0 0 0 0 0,0 0-10 0 0,0 0-2 0 0,-10 9 6 0 0,1-1-71 0 0,7-6-8 0 0,1-1 0 0 0,-1 0 0 0 0,0 0 0 0 0,1 0 0 0 0,-1 0 0 0 0,0 0 0 0 0,0 0 0 0 0,0 0 0 0 0,-2 0 0 0 0,-5-2-126 0 0,7 1 100 0 0,0 0-105 0 0,0 1-278 0 0,-5 0-452 0 0,0 1 0 0 0,-1-1 1 0 0,1 0-1 0 0,-9-1 0 0 0,5 0-559 0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0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44 364 455 0 0,'0'0'2490'0'0,"-1"-1"908"0"0,-4-3-2124 0 0,1 2 4928 0 0,3 2-6024 0 0,-1-1-1 0 0,1 1 0 0 0,-1-1 0 0 0,1 1 0 0 0,0-1 1 0 0,-1 0-1 0 0,1 0 0 0 0,0 1 0 0 0,-1-1 0 0 0,1 0 1 0 0,0 0-1 0 0,0 0 0 0 0,0 0 0 0 0,0 0 1 0 0,0-1-1 0 0,0 1 0 0 0,0 0 0 0 0,0 0 0 0 0,1-1 1 0 0,-1 1-1 0 0,0-1 0 0 0,0-1 0 0 0,1 2 573 0 0,0 1-145 0 0,-8-21 1470 0 0,9 12-1743 0 0,-1 1 0 0 0,1-1 0 0 0,1 0 0 0 0,0 0 0 0 0,0 0 0 0 0,0 1 1 0 0,5-10-1 0 0,-6 17-291 0 0,5-16 343 0 0,2 0 0 0 0,0 0 0 0 0,1 0 0 0 0,1 1 0 0 0,21-27 0 0 0,20-7 240 0 0,-39 39-299 0 0,0 1 0 0 0,21-14 0 0 0,-28 20-210 0 0,-4 3-110 0 0,0 1 0 0 0,0-1 0 0 0,0 1 0 0 0,0-1 0 0 0,1 1-1 0 0,-1-1 1 0 0,0 1 0 0 0,0 0 0 0 0,0-1 0 0 0,1 1 0 0 0,-1 0 0 0 0,0 0 0 0 0,0 0 0 0 0,3 0 0 0 0,0 1 43 0 0,7 4-36 0 0,-9-3-8 0 0,1 0-1 0 0,-1 0 0 0 0,0 1 1 0 0,0-1-1 0 0,0 1 1 0 0,-1-1-1 0 0,1 1 1 0 0,-1-1-1 0 0,1 1 1 0 0,-1 0-1 0 0,0 0 1 0 0,0 0-1 0 0,0 0 1 0 0,0 0-1 0 0,-1 0 1 0 0,1 0-1 0 0,-1 0 1 0 0,0 0-1 0 0,0 5 1 0 0,0 7 31 0 0,-2 0 0 0 0,-5 27 0 0 0,2-14-18 0 0,3-23-12 0 0,1 0 1 0 0,-1 0-1 0 0,1 0 0 0 0,-1 0 1 0 0,-1 0-1 0 0,1 0 0 0 0,-1 0 1 0 0,0-1-1 0 0,-5 7 0 0 0,-4 6 17 0 0,12-16-19 0 0,-1 0 1 0 0,1 0 0 0 0,0 0 0 0 0,-1-1-1 0 0,1 1 1 0 0,0 0 0 0 0,0 0 0 0 0,-1 0-1 0 0,1 0 1 0 0,0 0 0 0 0,0 0 0 0 0,0 0-1 0 0,0 0 1 0 0,0 0 0 0 0,1 1 0 0 0,-1-1-3 0 0,0 0 1 0 0,0 0-1 0 0,0 0 1 0 0,0-1-1 0 0,0 1 1 0 0,0 0-1 0 0,0 0 1 0 0,-1 0 0 0 0,1 0-1 0 0,0 0 1 0 0,0 0-1 0 0,-1 0 1 0 0,1 0-1 0 0,-1 0 1 0 0,1 0 0 0 0,-1 0-1 0 0,1-1 1 0 0,-1 1-1 0 0,1 0 1 0 0,-1 0-1 0 0,0-1 1 0 0,1 1-1 0 0,-1 0 1 0 0,0-1 0 0 0,0 1-1 0 0,0-1 1 0 0,1 1-1 0 0,-1-1 1 0 0,-2 2-1 0 0,3-3-4 0 0,-1 1 0 0 0,1-1 0 0 0,0 1 0 0 0,-1-1 0 0 0,1 1 0 0 0,0-1-1 0 0,0 1 1 0 0,-1-1 0 0 0,1 1 0 0 0,0-1 0 0 0,0 0 0 0 0,0 1 0 0 0,-1-1-1 0 0,1 1 1 0 0,0-1 0 0 0,0 0 0 0 0,0-3-2 0 0,1-1 1 0 0,-1 1-1 0 0,1 0 0 0 0,0 0 1 0 0,0 1-1 0 0,0-1 0 0 0,0 0 1 0 0,1 0-1 0 0,0 0 0 0 0,2-4 1 0 0,24-34-9 0 0,-19 31 2 0 0,1 0 0 0 0,0 0 0 0 0,1 2-1 0 0,17-14 1 0 0,-7 6 3 0 0,-8 7 8 0 0,0 3 0 0 0,14-1 0 0 0,-15 8 0 0 0,-1 7 0 0 0,-8-4 0 0 0,0 0 0 0 0,0 1 0 0 0,0 0 0 0 0,0-1 0 0 0,-1 1 0 0 0,0 0 0 0 0,3 5 0 0 0,-2-3 0 0 0,-1 0 0 0 0,0 0 0 0 0,1 0 0 0 0,-2 0 0 0 0,1 0 0 0 0,-1 0 0 0 0,0 1 0 0 0,0-1 0 0 0,-1 8 0 0 0,0 1 0 0 0,-1 0 0 0 0,-5 27 0 0 0,-10 7 64 0 0,13-43-83 0 0,1 0 1 0 0,-1 0-1 0 0,0 0 0 0 0,-6 10 1 0 0,2-11 235 0 0,6-4-7474 0 0,6-11 5534 0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0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1375 0 0,'0'0'648'0'0,"0"0"2184"0"0,0 0 958 0 0,0 0 194 0 0,0 0-392 0 0,0 0-1820 0 0,0 0-799 0 0,0 0-158 0 0,0 0-39 0 0,0 0-48 0 0,2 0-22 0 0,15-3 488 0 0,-1 1 0 0 0,19 1-1 0 0,-16 0-907 0 0,29-4-1 0 0,-42 4-234 0 0,-2 1-30 0 0,19 1 50 0 0,-14 0-33 0 0,-6 0-35 0 0,0-1 0 0 0,-1 0 0 0 0,1 1 0 0 0,0-1 0 0 0,0 0 0 0 0,0-1 0 0 0,0 1 0 0 0,4-1 0 0 0,15-3-1 0 0,-20 3-17 0 0,1 0-51 0 0,-3 1-7 0 0,0 0-100 0 0,0 0-426 0 0,0 0-186 0 0,0 0-42 0 0,0 0-101 0 0,0 0-402 0 0,0 0-176 0 0,0 0-1036 0 0,0 0-4016 0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0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34 203 7367 0 0,'0'0'568'0'0,"2"-1"-373"0"0,1-1 314 0 0,0 0 0 0 0,0-1 1 0 0,-1 0-1 0 0,1 1 0 0 0,-1-1 0 0 0,1 0 0 0 0,-1 0 1 0 0,0 0-1 0 0,0-1 0 0 0,0 1 0 0 0,1-5 0 0 0,18-47 5508 0 0,-11 29-4900 0 0,1-1 472 0 0,9-26 2823 0 0,-20 51-4185 0 0,0 2-58 0 0,0 0-29 0 0,0 0-4 0 0,-4 14 93 0 0,-24 60 66 0 0,13-35-230 0 0,-13 55-1 0 0,15-47-51 0 0,7-29-1 0 0,1 1 1 0 0,1 0-1 0 0,0 0 1 0 0,0 33-1 0 0,4-28-772 0 0,-2-28-177 0 0,1 0 1 0 0,-1 1-1 0 0,0-1 0 0 0,-3-5 0 0 0,2 3-4388 0 0,2 4-2450 0 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0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686 113 6447 0 0,'0'0'298'0'0,"0"0"-10"0"0,1-1-188 0 0,30-23 8184 0 0,-18 14-6631 0 0,-11 9-798 0 0,-2 1-114 0 0,0 0-49 0 0,0 0-11 0 0,7-29 2663 0 0,-6 28-2944 0 0,-12-16 824 0 0,7 14-1130 0 0,-1-1 0 0 0,0 1 0 0 0,1 1 0 0 0,-1-1 0 0 0,0 1 0 0 0,0-1 0 0 0,0 1 0 0 0,-1 1 0 0 0,1-1 0 0 0,0 1 0 0 0,-1 0-1 0 0,-7-1 1 0 0,-7 1 24 0 0,1 1-1 0 0,-23 2 0 0 0,36-1-79 0 0,-58 5 96 0 0,-109 26 1 0 0,145-23-135 0 0,1 1 0 0 0,17-5 0 0 0,2 1-13 0 0,7-5-53 0 0,1-1-8 0 0,10 9-18 0 0,-1-3 64 0 0,0 0 1 0 0,1-1-1 0 0,-1 0 0 0 0,20 7 1 0 0,-26-11 26 0 0,35 12-22 0 0,-18-7-1 0 0,24 13-1 0 0,-33-15 25 0 0,0 2 0 0 0,-1-1 0 0 0,1 1 0 0 0,-1 1 0 0 0,-1 0 0 0 0,1 0 0 0 0,-1 1 0 0 0,14 16 0 0 0,-18-14 0 0 0,-3-3 6 0 0,-1 0-1 0 0,0 0 1 0 0,0 0 0 0 0,-1 0-1 0 0,0 0 1 0 0,0 1 0 0 0,0-1-1 0 0,-1 0 1 0 0,0 0-1 0 0,-1 0 1 0 0,0 0 0 0 0,0 0-1 0 0,0-1 1 0 0,-1 1 0 0 0,0 0-1 0 0,0-1 1 0 0,-1 0 0 0 0,1 0-1 0 0,-1 0 1 0 0,-1 0-1 0 0,-5 6 1 0 0,-30 30 65 0 0,-1-2-1 0 0,-67 50 1 0 0,87-76-71 0 0,0-1 0 0 0,-29 13 0 0 0,15-8 0 0 0,-20 6 0 0 0,11-5 0 0 0,12-6 0 0 0,22-10 0 0 0,1 1 0 0 0,-1 1 0 0 0,-10 6 0 0 0,12-4-12 0 0,3 0-49 0 0,6-6 55 0 0,-1 0 0 0 0,1-1 1 0 0,-1 1-1 0 0,1 0 0 0 0,0-1 1 0 0,-1 1-1 0 0,1 0 0 0 0,0-1 0 0 0,0 1 1 0 0,-1-1-1 0 0,1 0 0 0 0,0 1 1 0 0,0-1-1 0 0,1 1 0 0 0,-2-1 2 0 0,8 4-3 0 0,1-1-1 0 0,-1 0 0 0 0,1-1 0 0 0,-1 0 0 0 0,1 0 0 0 0,14 1 0 0 0,56-2-53 0 0,-48-1 52 0 0,317-6 312 0 0,-328 5-297 0 0,33 1 38 0 0,47-3 126 0 0,-98 3-113 0 0,-2 0 28 0 0,0 0 10 0 0,0 0 1 0 0,-11 2 0 0 0,-3-1-1159 0 0,1-1 0 0 0,-23-2 0 0 0,26 1-372 0 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0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28 179 13703 0 0,'0'0'630'0'0,"0"0"-14"0"0,1-2-398 0 0,4-8 538 0 0,1 0 0 0 0,0 1-1 0 0,1 0 1 0 0,11-13-1 0 0,9-11 1603 0 0,-16 19-1009 0 0,24-23 0 0 0,-26 28-844 0 0,4-13 689 0 0,-12 21-959 0 0,-1 1-3 0 0,0 0-13 0 0,0 0-58 0 0,0 0-29 0 0,0 2-102 0 0,-1 0 0 0 0,1-1 0 0 0,0 1 0 0 0,-1 0 0 0 0,1 0 0 0 0,-1 0 0 0 0,0-1 0 0 0,0 1 0 0 0,0 0 0 0 0,0-1 0 0 0,0 1 0 0 0,-1 1 0 0 0,-18 20 113 0 0,10-13-67 0 0,-12 15-26 0 0,-24 37-1 0 0,38-49-37 0 0,0 0 1 0 0,1 1 0 0 0,0 0 0 0 0,1 0-1 0 0,-5 18 1 0 0,-1 13-161 0 0,12-44 142 0 0,0-1 1 0 0,1 1-1 0 0,-1-1 0 0 0,0 0 0 0 0,0 1 1 0 0,1-1-1 0 0,-1 1 0 0 0,0-1 0 0 0,1 0 1 0 0,-1 1-1 0 0,0-1 0 0 0,1 0 0 0 0,-1 1 1 0 0,0-1-1 0 0,1 0 0 0 0,-1 0 0 0 0,1 1 1 0 0,-1-1-1 0 0,0 0 0 0 0,1 0 0 0 0,-1 0 1 0 0,1 0-1 0 0,-1 1 0 0 0,1-1 0 0 0,-1 0 1 0 0,1 0-1 0 0,11 2-96 0 0,-7-2 33 0 0,-1 0 0 0 0,1-1 0 0 0,0 0 1 0 0,-1 0-1 0 0,1 0 0 0 0,-1-1 0 0 0,0 1 0 0 0,1-1 0 0 0,-1 0 1 0 0,8-5-1 0 0,1-3-1384 0 0,23-19 0 0 0,-8 6-2589 0 0,-16 13-3136 0 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0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1839 0 0,'0'0'672'0'0,"0"0"2150"0"0,2-1 936 0 0,19-6 4120 0 0,18-5-2721 0 0,7 0-2506 0 0,-30 7-2118 0 0,0 1-1 0 0,23-3 1 0 0,-9 6-152 0 0,-28 1-314 0 0,-2 2-3 0 0,3 5 0 0 0,-4-6-61 0 0,1-1 1 0 0,0 1-1 0 0,0 0 0 0 0,0 0 0 0 0,0-1 0 0 0,-1 1 1 0 0,1 0-1 0 0,0-1 0 0 0,-1 1 0 0 0,1-1 0 0 0,-1 1 1 0 0,1 0-1 0 0,0-1 0 0 0,-1 1 0 0 0,1-1 0 0 0,-1 1 1 0 0,0-1-1 0 0,1 1 0 0 0,-1-1 0 0 0,0 1 0 0 0,0 0 6 0 0,-5 3-1 0 0,0 1 0 0 0,0-1 0 0 0,-1 0 0 0 0,-10 5 0 0 0,9-5-3 0 0,1 0 0 0 0,-1 0 0 0 0,-10 9 0 0 0,-24 19-5 0 0,34-26-13 0 0,6-5-53 0 0,4 0 5 0 0,-2 0 58 0 0,1 0 0 0 0,0 0 0 0 0,-1-1 0 0 0,1 1 0 0 0,0 0 0 0 0,-1-1 1 0 0,1 1-1 0 0,0-1 0 0 0,0 1 0 0 0,0-1 0 0 0,-1 1 0 0 0,1-1 0 0 0,0 1 0 0 0,0-1 0 0 0,0 0 0 0 0,0 0 0 0 0,0 1 0 0 0,0-1 0 0 0,0 0 0 0 0,0 0 0 0 0,0 0 1 0 0,1 0-1 0 0,1 0-18 0 0,3 0-103 0 0,-1 0 0 0 0,1-1 0 0 0,0 1 0 0 0,-1-1 0 0 0,1 0 0 0 0,0 0 0 0 0,8-4 0 0 0,1-1-2205 0 0,20-10 0 0 0,-22 9 375 0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0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30 919 0 0,'2'-1'592'0'0,"21"-8"10424"0"0,2 0-4966 0 0,-1 2-2929 0 0,-23 6-2255 0 0,-1 1-15 0 0,1 0-791 0 0,-1-1 0 0 0,0 1 0 0 0,1 0 0 0 0,-1 0 0 0 0,0 0 1 0 0,0 0-1 0 0,1-1 0 0 0,-1 1 0 0 0,0 0 0 0 0,1 0 0 0 0,-1 0 0 0 0,0 0 0 0 0,1 0 0 0 0,-1 0 0 0 0,0 0 0 0 0,1 0 0 0 0,-1 0 0 0 0,0 0 0 0 0,1 0 0 0 0,-1 0 1 0 0,1 0-1 0 0,-1 0 0 0 0,0 0 0 0 0,0 0 0 0 0,1 0 0 0 0,0 1 0 0 0,11 2 566 0 0,-10-3-474 0 0,0 1 299 0 0,-1 1-370 0 0,1-1 1 0 0,-1 1-1 0 0,1 0 1 0 0,-1 0-1 0 0,0-1 1 0 0,1 1-1 0 0,-1 0 1 0 0,1 4-1 0 0,-1-4-42 0 0,0 0 0 0 0,-1 0 0 0 0,0 0-1 0 0,1 0 1 0 0,-1 1 0 0 0,0-1 0 0 0,0 0 0 0 0,0 0-1 0 0,0 0 1 0 0,0 0 0 0 0,-1 0 0 0 0,1 0 0 0 0,0 0-1 0 0,-1 0 1 0 0,0 0 0 0 0,0 3 0 0 0,-19 32 185 0 0,13-25-111 0 0,1-2-103 0 0,3-6-1 0 0,1 0 0 0 0,0 0 0 0 0,0 0 1 0 0,0 1-1 0 0,1-1 0 0 0,0 1 0 0 0,-2 7 0 0 0,-5 5-873 0 0,7-16-1361 0 0,7-9 445 0 0,2-4-263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3:2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135 137 10135 0 0,'0'0'231'0'0,"-1"-11"546"0"0,1 3-729 0 0,0 6 86 0 0,-1 0 0 0 0,1 1 0 0 0,0-1 0 0 0,0 0 0 0 0,0 1 0 0 0,1-1 0 0 0,-1 0 0 0 0,0 1 0 0 0,1-1 0 0 0,-1 1 0 0 0,1-1 0 0 0,-1 0 0 0 0,1 1 0 0 0,0-1 0 0 0,1-1 0 0 0,0-1 610 0 0,-1 2 211 0 0,-1 0-290 0 0,2-4-1430 0 0,-1-5 5447 0 0,-3 10-2173 0 0,-5 5-1723 0 0,4 0-732 0 0,0 0 0 0 0,0 0-1 0 0,1 0 1 0 0,-1 0 0 0 0,1 0-1 0 0,0 0 1 0 0,0 1 0 0 0,0-1-1 0 0,1 1 1 0 0,-2 6 0 0 0,-4 10-37 0 0,-12 42-17 0 0,0-1 0 0 0,9-31 0 0 0,0 1 0 0 0,2 0 0 0 0,-6 51 0 0 0,-7 39 0 0 0,19-108 0 0 0,2-14 0 0 0,0 1 0 0 0,0-1 0 0 0,0 0 0 0 0,0 1 0 0 0,0-1 0 0 0,0 1 0 0 0,0-1 0 0 0,0 1 0 0 0,0-1 0 0 0,0 0 0 0 0,0 1 0 0 0,1-1 0 0 0,-1 1 0 0 0,0-1 0 0 0,0 0 0 0 0,0 1 0 0 0,1-1 0 0 0,-1 0 0 0 0,0 1 0 0 0,0-1 0 0 0,1 1 0 0 0,0-1 0 0 0,-1 0 0 0 0,1-1 0 0 0,-1 1 0 0 0,1 0 0 0 0,-1 0 0 0 0,0 0 0 0 0,1-1 0 0 0,-1 1 0 0 0,1 0 0 0 0,-1-1 0 0 0,0 1 0 0 0,1 0 0 0 0,-1-1 0 0 0,1 1 0 0 0,-1 0 0 0 0,0-1 0 0 0,0 1 0 0 0,1-1 0 0 0,3-7 0 0 0,-1 0 0 0 0,0 0 0 0 0,-1 0 0 0 0,0-1 0 0 0,0 1 0 0 0,-1-1 0 0 0,1-10 0 0 0,-2 19 0 0 0,5-65 0 0 0,-5 58 6 0 0,1-1 0 0 0,-1 0 0 0 0,0 1 0 0 0,-2-11-1 0 0,0-10 409 0 0,3-87 1191 0 0,-1 111-1605 0 0,1-1 0 0 0,-1 1 0 0 0,1-1 0 0 0,0 1 0 0 0,0 0 0 0 0,4-7 0 0 0,1-9 0 0 0,1-12 0 0 0,17-44 0 0 0,-22 71 0 0 0,0 0 0 0 0,1 0 0 0 0,-1 0 0 0 0,1 0 0 0 0,0 1 0 0 0,4-6 0 0 0,-1 5 0 0 0,0-1 0 0 0,0 1 0 0 0,0 0 0 0 0,1 1 0 0 0,7-5 0 0 0,-11 6 0 0 0,1 1 0 0 0,14-4 0 0 0,11 4 309 0 0,-24 2-175 0 0,-3 0 354 0 0,-1 1 21 0 0,7 4-471 0 0,-1 0 0 0 0,0 0 0 0 0,0 0 0 0 0,0 1 0 0 0,-1 0 0 0 0,0 1 0 0 0,0-1 0 0 0,0 1 0 0 0,-1 0 0 0 0,0 1 0 0 0,-1-1 0 0 0,1 1 0 0 0,-2 0 0 0 0,1 0 0 0 0,3 11 0 0 0,-6-18-38 0 0,-1 0 0 0 0,1 1 0 0 0,-1-1 0 0 0,1 0 0 0 0,-1 0 0 0 0,1 1 0 0 0,-1-1 0 0 0,0 0 0 0 0,0 0 0 0 0,0 1 0 0 0,1-1 0 0 0,-1 0 0 0 0,0 1 0 0 0,-1 1 0 0 0,1 1 0 0 0,0 9 0 0 0,-4 0 0 0 0,-7 8 0 0 0,4-15 0 0 0,1-2 0 0 0,1 1-310 0 0,0 0 0 0 0,-1-1 0 0 0,0 1-1 0 0,0-2 1 0 0,0 1 0 0 0,-1 0 0 0 0,1-1 0 0 0,-1 0 0 0 0,0-1-1 0 0,1 0 1 0 0,-1 0 0 0 0,0 0 0 0 0,-1-1 0 0 0,1 0 0 0 0,0 0-1 0 0,0-1 1 0 0,0 1 0 0 0,-1-2 0 0 0,1 1 0 0 0,0-1 0 0 0,0 0 0 0 0,0-1-1 0 0,-11-3 1 0 0,9 2-7198 0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0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8 208 4607 0 0,'0'0'354'0'0,"0"0"19"0"0,0 0 948 0 0,0 0 441 0 0,0 0 87 0 0,0 0-78 0 0,0 0-414 0 0,-4-7 524 0 0,3 3 1507 0 0,0 0-2933 0 0,0 0 0 0 0,1 0 0 0 0,-1 0 0 0 0,1-1 0 0 0,0 1 0 0 0,1 0 0 0 0,-1 0 0 0 0,1 0 0 0 0,-1-1 0 0 0,1 1 0 0 0,1 0 0 0 0,-1 0 0 0 0,0 0-1 0 0,4-4 1 0 0,1-5 128 0 0,1 0 0 0 0,16-22 0 0 0,-17 28-437 0 0,1 0-1 0 0,0 0 0 0 0,0 1 0 0 0,1 0 0 0 0,0 0 0 0 0,0 1 0 0 0,0 0 0 0 0,11-5 1 0 0,-2 1 46 0 0,-13 8-121 0 0,8 1-6 0 0,1 2-1 0 0,-11 0-61 0 0,0-1 0 0 0,0 0 0 0 0,0 0 0 0 0,1 1 0 0 0,-1-1 0 0 0,-1 1 0 0 0,1-1 0 0 0,0 1 0 0 0,0 0 0 0 0,-1 0 0 0 0,1 0 0 0 0,-1 0 0 0 0,1 0 0 0 0,-1 0 0 0 0,2 3 0 0 0,-2-1 4 0 0,1 0 0 0 0,-1 0 0 0 0,0 0 1 0 0,0 0-1 0 0,-1 1 0 0 0,1-1 0 0 0,-1 0 0 0 0,0 7 0 0 0,0-3 2 0 0,-1 0 0 0 0,-1 0 0 0 0,1 0 0 0 0,-1-1 0 0 0,0 1-1 0 0,-1 0 1 0 0,0-1 0 0 0,-8 15 0 0 0,10-19-1 0 0,-11 13 55 0 0,3-8-9 0 0,1-2-32 0 0,8-6-18 0 0,-1-1-1 0 0,0 1 1 0 0,1-1 0 0 0,-1 0 0 0 0,1 1 0 0 0,-1-1-1 0 0,1 0 1 0 0,-1 1 0 0 0,1-1 0 0 0,-1 0 0 0 0,1 0-1 0 0,0 0 1 0 0,-1-1 0 0 0,-2-9-4 0 0,4 6 0 0 0,-1 0 0 0 0,1 0 0 0 0,0 1 0 0 0,0-1 0 0 0,1 0 0 0 0,-1 1 0 0 0,1-1 0 0 0,0 1 0 0 0,1 0 0 0 0,-1-1 0 0 0,0 1 0 0 0,1 0 0 0 0,0 1 0 0 0,0-1 0 0 0,7-6 0 0 0,-5 5 0 0 0,1 0 0 0 0,-1 0 0 0 0,1 1 0 0 0,1 0 0 0 0,-1 0 0 0 0,0 1 0 0 0,1-1 0 0 0,0 1 0 0 0,12-3 0 0 0,-8 2-3 0 0,-8 3-1 0 0,-1 0 0 0 0,1 0 1 0 0,0 0-1 0 0,-1 1 1 0 0,1-1-1 0 0,0 1 1 0 0,0 0-1 0 0,-1 0 1 0 0,1 0-1 0 0,0 0 0 0 0,0 0 1 0 0,-1 0-1 0 0,5 1 1 0 0,10 7-9 0 0,-13-4 14 0 0,-1 0-3 0 0,0-2 1 0 0,1 2 0 0 0,5 15 0 0 0,-8-15 0 0 0,3 4 0 0 0,-1 1 0 0 0,0-1 0 0 0,-1 1 0 0 0,0-1 0 0 0,0 1 0 0 0,0 11 0 0 0,-1-7 0 0 0,1 0 0 0 0,-2-3-16 0 0,0-8-105 0 0,0-2-190 0 0,0 0-76 0 0,12-24-2975 0 0,-3 11 611 0 0,0 0-5493 0 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0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198 162 8287 0 0,'0'0'191'0'0,"2"-2"26"0"0,2-1-76 0 0,-2 1-106 0 0,1 0 0 0 0,-1 0 0 0 0,0 0 0 0 0,-1 0 0 0 0,1 0 0 0 0,0 0 0 0 0,0-1 0 0 0,1-4 0 0 0,1 0 760 0 0,-1 0-1 0 0,0-1 0 0 0,0 1 0 0 0,-1-1 1 0 0,0 0-1 0 0,2-14 0 0 0,-4 21-282 0 0,0 1 0 0 0,0 0 0 0 0,0-2 0 0 0,3-16 1324 0 0,-2 12-1122 0 0,0 1-1 0 0,0 0 1 0 0,0 0 0 0 0,0 0 0 0 0,1 0-1 0 0,3-7 1 0 0,-4 10-343 0 0,-1 2 117 0 0,0 0 21 0 0,0 0-66 0 0,-2 1-425 0 0,0 0 1 0 0,1 0 0 0 0,-1 0-1 0 0,0 0 1 0 0,1 1 0 0 0,-1-1-1 0 0,1 0 1 0 0,-2 3 0 0 0,-2 1-22 0 0,-10 9 3 0 0,0 0 0 0 0,1 1 0 0 0,1 1 0 0 0,-17 25 0 0 0,-37 75 0 0 0,65-112 0 0 0,-7 14 0 0 0,2 0 0 0 0,0 0 0 0 0,-5 27 0 0 0,-3 6 0 0 0,7-25 0 0 0,1-1 0 0 0,1 1 0 0 0,1 0 0 0 0,2 1 0 0 0,0-1 0 0 0,2 1 0 0 0,1-1 0 0 0,1 1 0 0 0,8 43 0 0 0,-7-60 203 0 0,0 0 1 0 0,1-1-1 0 0,0 1 0 0 0,1-1 0 0 0,0 0 0 0 0,1 0 0 0 0,-1 0 1 0 0,2-1-1 0 0,9 13 0 0 0,-8-13-187 0 0,6-1-16 0 0,-9-4 0 0 0,-2-2 0 0 0,0 0 0 0 0,0 0 0 0 0,0 0 0 0 0,0 0 0 0 0,0 0 0 0 0,0 0 0 0 0,0-1 0 0 0,0 0 0 0 0,3 1 0 0 0,5 0 0 0 0,-13-8 0 0 0,2 6-16 0 0,0 0-1 0 0,0 0 1 0 0,0 0-1 0 0,1 0 1 0 0,-1 0-1 0 0,0 0 1 0 0,0 0-1 0 0,-1 0 1 0 0,1 0-1 0 0,0 0 1 0 0,0 1-1 0 0,0-1 1 0 0,-1 0-1 0 0,1 1 1 0 0,0-1-1 0 0,0 1 1 0 0,-1-1-1 0 0,1 1 1 0 0,-3-1-1 0 0,1 1-202 0 0,1-1-420 0 0,2 1-38 0 0,-11-4-1140 0 0,7 2 1259 0 0,-10-3-1258 0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0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3679 0 0,'0'0'167'0'0,"0"-2"-7"0"0,0 0-128 0 0,0 0-6 0 0,0 1 0 0 0,0 0 0 0 0,1 0 0 0 0,-1 0 0 0 0,0-1 0 0 0,0 1 0 0 0,1 0 0 0 0,-1 0 0 0 0,1 0 0 0 0,-1 0 0 0 0,1 0 0 0 0,-1 0 0 0 0,1 0-1 0 0,1-2 1 0 0,-2 2 274 0 0,1-1 650 0 0,0-1 0 0 0,0 1 0 0 0,0 0-1 0 0,0-1 1 0 0,1 1 0 0 0,-1 0 0 0 0,1 0 0 0 0,-1 0-1 0 0,1 0 1 0 0,0 0 0 0 0,0 0 0 0 0,0 0-1 0 0,0 1 1 0 0,3-3 0 0 0,-2 3-466 0 0,0-1 0 0 0,0 0 0 0 0,0 1 0 0 0,0 0 0 0 0,6-2 0 0 0,-8 3-363 0 0,1 0 0 0 0,0 1 1 0 0,0-1-1 0 0,-1 0 0 0 0,1 1 0 0 0,0 0 1 0 0,-1-1-1 0 0,1 1 0 0 0,0 0 0 0 0,-1 0 1 0 0,1 0-1 0 0,-1 0 0 0 0,1 0 1 0 0,-1 0-1 0 0,0 0 0 0 0,1 1 0 0 0,-1-1 1 0 0,0 0-1 0 0,0 1 0 0 0,0-1 0 0 0,0 1 1 0 0,0-1-1 0 0,0 1 0 0 0,-1 0 0 0 0,1-1 1 0 0,0 3-1 0 0,3 5 370 0 0,-1 1 0 0 0,-1 0 0 0 0,3 14 0 0 0,-4-14-164 0 0,3 11-247 0 0,-2-7-65 0 0,1 1 1 0 0,0-1-1 0 0,1 0 0 0 0,0-1 1 0 0,11 23-1 0 0,-9-23 11 0 0,-1 0 0 0 0,0 0 0 0 0,-1 0 0 0 0,4 18 0 0 0,-3-9 22 0 0,1-1 0 0 0,15 36 1 0 0,-17-48-23 0 0,12 35 54 0 0,-15-39-71 0 0,-2-6-10 0 0,20 30 53 0 0,-17-27-121 0 0,-2-2-3 0 0,0 0-12 0 0,0 0-4 0 0,0 0 0 0 0,0 0-39 0 0,0 0-161 0 0,-19-11-1829 0 0,5 0-299 0 0,8-1-3822 0 0,5 2-872 0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0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42 1375 0 0,'0'-2'107'0'0,"11"-20"5317"0"0,-10 21-4206 0 0,0 0 0 0 0,-1 0 1 0 0,1-1-1 0 0,0 1 0 0 0,-1 0 1 0 0,1-1-1 0 0,-1 1 0 0 0,0 0 1 0 0,1-1-1 0 0,-1 1 1 0 0,0-2-1 0 0,-14 2-188 0 0,10 2-898 0 0,0 0-1 0 0,0 1 0 0 0,0 0 0 0 0,0-1 0 0 0,0 1 1 0 0,0 1-1 0 0,0-1 0 0 0,1 0 0 0 0,-1 1 0 0 0,-5 6 1 0 0,-1-1-20 0 0,-39 32 199 0 0,3 1-1 0 0,2 3 0 0 0,1 2 0 0 0,-52 72 0 0 0,62-68-286 0 0,-48 93 0 0 0,80-142-97 0 0,1-1-1 0 0,-1 1 0 0 0,1-1 1 0 0,0 1-1 0 0,-1 0 1 0 0,1-1-1 0 0,0 1 1 0 0,-1 0-1 0 0,1-1 1 0 0,0 1-1 0 0,0 0 1 0 0,0 0-1 0 0,0-1 1 0 0,0 1-1 0 0,0 0 0 0 0,0 0 1 0 0,0-1-1 0 0,0 1 1 0 0,0 0-1 0 0,0-1 1 0 0,0 1-1 0 0,0 0 1 0 0,0 0-1 0 0,1-1 1 0 0,-1 1-1 0 0,0 0 1 0 0,1-1-1 0 0,-1 1 0 0 0,0 0 1 0 0,1-1-1 0 0,-1 1 1 0 0,1-1-1 0 0,-1 1 1 0 0,1-1-1 0 0,-1 1 1 0 0,1-1-1 0 0,-1 1 1 0 0,1-1-1 0 0,0 1 0 0 0,-1-1 1 0 0,1 0-1 0 0,0 1 1 0 0,-1-1-1 0 0,1 0 1 0 0,0 1-1 0 0,-1-1 1 0 0,1 0-1 0 0,0 0 1 0 0,0 0-1 0 0,1 0 0 0 0,0 1-725 0 0,1-1 0 0 0,0 0 0 0 0,0 0 0 0 0,-1-1 0 0 0,1 1 0 0 0,0-1 0 0 0,-1 1 0 0 0,4-2 0 0 0,9-4-5587 0 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0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8751 0 0,'0'0'674'0'0,"2"-1"-438"0"0,5-4 919 0 0,0 0 0 0 0,-1-1 1 0 0,9-8-1 0 0,9-8 2356 0 0,0-2-990 0 0,-10 8-1285 0 0,12-14 458 0 0,-19 22-1009 0 0,0-1-1 0 0,15-12 1 0 0,-21 20-405 0 0,-1 1-51 0 0,0 0-6 0 0,0 0-18 0 0,0 0-52 0 0,0 0-22 0 0,0 0-3 0 0,0 0-1 0 0,0 4-80 0 0,0 1 0 0 0,-1-1-1 0 0,0 1 1 0 0,0-1 0 0 0,0 1 0 0 0,-1-1 0 0 0,1 1 0 0 0,-1-1 0 0 0,0 0 0 0 0,-5 7 0 0 0,-3 4-3 0 0,-19 20 0 0 0,0 1-23 0 0,22-27-21 0 0,-10 9-152 0 0,17-18 88 0 0,0 0-15 0 0,0 0-59 0 0,0 0-22 0 0,0 0-7 0 0,0 0-85 0 0,0 0-353 0 0,2 0 295 0 0,1 0 0 0 0,-1 0 1 0 0,0 0-1 0 0,0 0 0 0 0,1 0 1 0 0,-1 0-1 0 0,0-1 0 0 0,0 1 1 0 0,1-1-1 0 0,-1 0 0 0 0,0 1 1 0 0,0-1-1 0 0,0 0 1 0 0,0 0-1 0 0,3-3 0 0 0,6-2-1054 0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1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16903 0 0,'-1'0'771'0'0,"-11"0"12"0"0,-21 2 1 0 0,16 5 782 0 0,16-6-1256 0 0,1-1-177 0 0,0 0-145 0 0,0 0-352 0 0,0 0-171 0 0,0 0-1269 0 0,0 0-4932 0 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1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2303 0 0,'0'0'731'0'0,"0"0"2228"0"0,2 0 973 0 0,57-11 7591 0 0,30 5-8996 0 0,-19 1-1543 0 0,-52 3-814 0 0,32 0 39 0 0,-48 2-615 0 0,-2 0-154 0 0,0 0-1001 0 0,0 0-4084 0 0,0 0-1746 0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1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17623 0 0,'0'0'804'0'0,"0"0"-13"0"0,2-1-506 0 0,7-2 67 0 0,0 0 0 0 0,-1 1-1 0 0,1 0 1 0 0,0 1 0 0 0,0-1-1 0 0,0 2 1 0 0,12 0-1 0 0,-20 0 405 0 0,-1 0 11 0 0,0 0 1 0 0,3 1-43 0 0,1 1-516 0 0,0 0 0 0 0,-1 0 0 0 0,1 1 0 0 0,-1-1 0 0 0,0 1 0 0 0,0 0 0 0 0,0 0 0 0 0,5 6-1 0 0,-2 1-49 0 0,0 0 0 0 0,0 1 0 0 0,-2-1 0 0 0,1 1 0 0 0,-1 0 0 0 0,-1 1 0 0 0,0-1 0 0 0,0 1-1 0 0,-1-1 1 0 0,-1 1 0 0 0,0 12 0 0 0,2 65 233 0 0,-2-81-376 0 0,-1-1 1 0 0,1 1-1 0 0,0 0 1 0 0,1 0-1 0 0,2 8 1 0 0,10 40 31 0 0,-10-37-23 0 0,-1-15-4 0 0,0-2-14 0 0,4 8-7 0 0,-1-2 11 0 0,-3-5 31 0 0,5 4-42 0 0,1-2-54 0 0,-7-4-21 0 0,-2-1-13 0 0,0 0 12 0 0,0 0 4 0 0,0 0-25 0 0,0 0-106 0 0,0 0-42 0 0,1-2-22 0 0,0 0 0 0 0,-1 0 0 0 0,1 0 0 0 0,0 0 0 0 0,-1 0 1 0 0,0 0-1 0 0,1 0 0 0 0,-1 0 0 0 0,0 0 0 0 0,0 0 0 0 0,0 0 0 0 0,0 0 0 0 0,-1-1 1 0 0,1 1-1 0 0,-1 0 0 0 0,1 0 0 0 0,-1 0 0 0 0,1 0 0 0 0,-1 0 0 0 0,0 1 1 0 0,0-1-1 0 0,0 0 0 0 0,0 0 0 0 0,-1 0 0 0 0,-1-2 0 0 0,-3-5-1361 0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1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16039 0 0,'0'0'731'0'0,"0"0"-10"0"0,0 0-349 0 0,0 0 254 0 0,0 0 159 0 0,0 0 30 0 0,0 0 19 0 0,-2 1 54 0 0,-14 18 1262 0 0,11-13-1781 0 0,1-1 0 0 0,-1 1 0 0 0,0-1 0 0 0,-10 8 0 0 0,-5 1 22 0 0,2 2-1 0 0,-29 29 1 0 0,17-14-258 0 0,-134 119 59 0 0,145-134-320 0 0,18-14 1 0 0,-3 2 333 0 0,2-3-1451 0 0,0 2-2714 0 0,2-3 2116 0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1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 6911 0 0,'0'0'315'0'0,"-1"0"-7"0"0,-15-3 148 0 0,14 3 1281 0 0,1 0 1526 0 0,-7 0-2712 0 0,7 1 2918 0 0,2-1 3847 0 0,14 4-7010 0 0,0-2 0 0 0,0 0 1 0 0,1 0-1 0 0,-1-2 0 0 0,0 1 0 0 0,17-4 1 0 0,36 2 233 0 0,-52 2-481 0 0,-4-1-20 0 0,0 1 1 0 0,-1 0 0 0 0,1 1-1 0 0,12 4 1 0 0,-13-3-17 0 0,-9-3 30 0 0,-2 0 11 0 0,0 0-21 0 0,0 0-171 0 0,0 0-379 0 0,0 2-152 0 0,-1 1 365 0 0,1 1 33 0 0,-1 0-3450 0 0,1-4 2180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3:2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20 290 10135 0 0,'0'0'464'0'0,"-1"0"-9"0"0,-7 0-155 0 0,6 0 443 0 0,2 0 227 0 0,0 0 44 0 0,-8-6 1664 0 0,8 2-2350 0 0,-1 1-1 0 0,1-1 0 0 0,0 0 1 0 0,1 0-1 0 0,-1 1 0 0 0,0-1 0 0 0,1 0 1 0 0,0 1-1 0 0,0-1 0 0 0,2-5 1 0 0,3-3 1178 0 0,12-19 0 0 0,-12 21-1440 0 0,-1 0 0 0 0,9-20 0 0 0,-7 11 146 0 0,-4 9 43 0 0,0 0 0 0 0,1 0 0 0 0,0 0 0 0 0,1 0 0 0 0,0 1 0 0 0,10-13 0 0 0,-12 18-255 0 0,9-14 0 0 0,-6 9 0 0 0,5-2-14 0 0,-7 10 22 0 0,-2 1 70 0 0,0-1 293 0 0,-2 1 117 0 0,0 0 21 0 0,2 0-66 0 0,14 8-302 0 0,-12-2-114 0 0,-2-3-30 0 0,2 1 3 0 0,9 20 0 0 0,7 23-129 0 0,8 18 93 0 0,-21-54 185 0 0,1-1-133 0 0,1-7-16 0 0,3-6 0 0 0,-10 0-494 0 0,1 0-1 0 0,0 0 1 0 0,-1 0-1 0 0,0-1 0 0 0,0 1 1 0 0,0-1-1 0 0,0 1 1 0 0,-1-1-1 0 0,1 0 1 0 0,-1 1-1 0 0,0-1 1 0 0,2-7-1 0 0,1-6-2812 0 0,1 2-4405 0 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1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 9215 0 0,'0'0'422'0'0,"0"0"-13"0"0,2 0-264 0 0,6-1-1033 0 0,-6 0 1570 0 0,0 0-1 0 0,-1 1 1 0 0,1-1-1 0 0,0 1 1 0 0,0 0-1 0 0,0 0 1 0 0,0 0-1 0 0,0 0 1 0 0,0 0-1 0 0,0 0 1 0 0,0 0-1 0 0,-1 0 1 0 0,1 1-1 0 0,3 0 1 0 0,-1 2-344 0 0,0 0-1 0 0,0 0 1 0 0,0 0-1 0 0,-1 0 1 0 0,0 0 0 0 0,0 1-1 0 0,0-1 1 0 0,0 1 0 0 0,0 0-1 0 0,0 0 1 0 0,-1 0 0 0 0,3 6-1 0 0,1 5 186 0 0,0-1 0 0 0,6 25-1 0 0,-6-8-165 0 0,-1 0-1 0 0,-1 0 1 0 0,-1 1 0 0 0,-2-1-1 0 0,-3 42 1 0 0,-3-41-357 0 0,-1 0 0 0 0,-12 38 0 0 0,12-53 0 0 0,-1-1 0 0 0,0 0 0 0 0,-1 0 0 0 0,-1 0 0 0 0,-1-1 0 0 0,0-1 0 0 0,-1 0 0 0 0,0 0 0 0 0,-23 20 0 0 0,16-12 0 0 0,15-16 0 0 0,-1-1 0 0 0,-1 0 0 0 0,1 0 0 0 0,-1-1 0 0 0,1 1 0 0 0,-1-1 0 0 0,-1 0 0 0 0,1 0 0 0 0,-12 5 0 0 0,7-3 0 0 0,1 0-43 0 0,7-4-182 0 0,2-2-94 0 0,-6 0 204 0 0,2-1-1286 0 0,3 2-2990 0 0,1-1-3435 0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1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17503 0 0,'0'0'803'0'0,"0"-2"-18"0"0,1-4-501 0 0,8-13 132 0 0,-9 18-165 0 0,1 1 0 0 0,-1-1-1 0 0,1 1 1 0 0,-1-1-1 0 0,0 0 1 0 0,1 0-1 0 0,-1 1 1 0 0,0-1-1 0 0,0 0 1 0 0,0 0-1 0 0,1 1 1 0 0,-1-1 0 0 0,0-1-1 0 0,2 1 26 0 0,0-1 1 0 0,0 1-1 0 0,0 0 0 0 0,1 1 1 0 0,-1-1-1 0 0,0 0 0 0 0,3 0 1 0 0,8-1-14 0 0,0 1 0 0 0,0 0 0 0 0,1 1 0 0 0,-1 0 1 0 0,0 1-1 0 0,0 0 0 0 0,20 6 0 0 0,-25-5-263 0 0,-1 0 0 0 0,1 1 0 0 0,0 0 0 0 0,-1 0 0 0 0,0 0 0 0 0,1 1 0 0 0,-1 1 0 0 0,-1-1 0 0 0,9 8 0 0 0,-14-11 0 0 0,1 0 0 0 0,-1 0 0 0 0,0 0 0 0 0,0 0 0 0 0,0 0 0 0 0,0 0 0 0 0,0 1 0 0 0,0-1 0 0 0,0 0 0 0 0,-1 1 0 0 0,1-1 0 0 0,0 1 0 0 0,-1-1 0 0 0,1 1 0 0 0,0 2 0 0 0,0 1 0 0 0,-1-3 60 0 0,0 1 1 0 0,1-1-1 0 0,-1 1 0 0 0,0 0 0 0 0,0-1 0 0 0,-1 1 1 0 0,1-1-1 0 0,0 1 0 0 0,-1-1 0 0 0,0 1 1 0 0,1-1-1 0 0,-1 1 0 0 0,0-1 0 0 0,0 1 1 0 0,-1-1-1 0 0,-2 5 0 0 0,0-1 196 0 0,-1 1 0 0 0,0 0 0 0 0,-12 11 0 0 0,-54 41-256 0 0,51-45-82 0 0,13-10 46 0 0,1 1 1 0 0,0-1 0 0 0,0 1 0 0 0,-9 9-1 0 0,8-5 23 0 0,2 2 2 0 0,5-9 2 0 0,0 0 0 0 0,0 0 0 0 0,0 0 0 0 0,1 0 0 0 0,-1 0 0 0 0,0 0 1 0 0,1 0-1 0 0,-1 0 0 0 0,1 0 0 0 0,0 0 0 0 0,0 0 0 0 0,0-1 0 0 0,0 1 0 0 0,0 0 0 0 0,0 0 0 0 0,0-1 0 0 0,0 1 0 0 0,3 2 0 0 0,7 4-2 0 0,-5-5-67 0 0,0-1 1 0 0,1 0-1 0 0,-1 0 0 0 0,1 0 1 0 0,-1-1-1 0 0,1 1 0 0 0,0-2 1 0 0,10 1-1 0 0,4-2-630 0 0,29-4 0 0 0,2-1-182 0 0,-39 5-417 0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1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11975 0 0,'0'0'267'0'0,"0"0"42"0"0,0 0 17 0 0,0 0-28 0 0,3-2-126 0 0,12-5 204 0 0,-11 5 111 0 0,-4 2 22 0 0,0 0 3 0 0,2-1 0 0 0,16-10 1280 0 0,34-25 0 0 0,-44 29-1230 0 0,0 0 0 0 0,9-12 0 0 0,2-2 312 0 0,-5 4-414 0 0,0-1 0 0 0,0 0 0 0 0,-2-1 0 0 0,-1 0 0 0 0,0-1 0 0 0,-1 0 0 0 0,11-33 0 0 0,-18 45-460 0 0,-1 6 0 0 0,-1 0 0 0 0,0-1 0 0 0,-1 1 0 0 0,1-1 0 0 0,0 1 0 0 0,-1-1 0 0 0,1 1 0 0 0,-1-1 0 0 0,0 1 0 0 0,0-6 0 0 0,-1-3 0 0 0,1 10 119 0 0,0 1-46 0 0,0-1 1 0 0,0 1-1 0 0,0-1 1 0 0,-1 1-1 0 0,1 0 1 0 0,0-1-1 0 0,0 1 1 0 0,0-1-1 0 0,0 1 1 0 0,-1-1-1 0 0,1 1 1 0 0,0 0-1 0 0,0-1 1 0 0,-1 1-1 0 0,1 0 1 0 0,0-1-1 0 0,0 1 1 0 0,-1 0-1 0 0,1-1 1 0 0,-1 1-1 0 0,1 0 1 0 0,0 0-1 0 0,-1-1 1 0 0,0 1-68 0 0,1-1 0 0 0,-1 1 0 0 0,0 0 1 0 0,1-1-1 0 0,-1 1 0 0 0,0 0 0 0 0,1 0 0 0 0,-1 0 1 0 0,0 0-1 0 0,0-1 0 0 0,1 1 0 0 0,-1 0 1 0 0,0 0-1 0 0,1 0 0 0 0,-1 0 0 0 0,0 1 0 0 0,0-1 1 0 0,1 0-1 0 0,-1 0 0 0 0,0 0 0 0 0,1 0 0 0 0,-1 1 1 0 0,0-1-1 0 0,1 0 0 0 0,-1 1 0 0 0,-1 0 1 0 0,0 0-10 0 0,-2 2 3 0 0,-1 0 0 0 0,0 0 0 0 0,1 0 0 0 0,-1 1 0 0 0,1-1 0 0 0,0 1 0 0 0,0 0 0 0 0,1 0 0 0 0,-7 9 0 0 0,-1 3 0 0 0,-11 27 0 0 0,20-40 0 0 0,-13 31 0 0 0,-21 65 0 0 0,32-84 0 0 0,5-1 0 0 0,6-1 0 0 0,-5-11 0 0 0,-1-1 0 0 0,1 1 0 0 0,0 0 0 0 0,-1-1 0 0 0,1 0 0 0 0,0 1 0 0 0,0-1 0 0 0,0 0 0 0 0,0 0 0 0 0,3 1 0 0 0,8 1 0 0 0,-6-4 0 0 0,0 0 0 0 0,0 0 0 0 0,0 0 0 0 0,-1-1 0 0 0,1 0 0 0 0,0 0 0 0 0,6-4 0 0 0,2-2 0 0 0,27-16 0 0 0,-14 3 0 0 0,-1-2 0 0 0,0 0 0 0 0,-2-1 0 0 0,37-47 0 0 0,-41 39 0 0 0,-17 25 0 0 0,0 0 0 0 0,1 1 0 0 0,-1-1 0 0 0,1 1 0 0 0,7-7 0 0 0,-5 9 0 0 0,-6 7 0 0 0,-4 5 0 0 0,3-8 0 0 0,-15 30 0 0 0,10-22 0 0 0,1 1 0 0 0,0 0 0 0 0,0-1 0 0 0,1 2 0 0 0,-4 12 0 0 0,6-9 0 0 0,4-1 0 0 0,4 0 0 0 0,3-2 0 0 0,-6-8 0 0 0,0 0 0 0 0,1 0 0 0 0,-1-1 0 0 0,0 1 0 0 0,0-1 0 0 0,1 0 0 0 0,-1 0 0 0 0,1 0 0 0 0,-1-1 0 0 0,8 0 0 0 0,6 0 0 0 0,24-5 0 0 0,-10 0 0 0 0,-17 3 0 0 0,26 0 0 0 0,-29 3 0 0 0,-4 6 0 0 0,-6 6 0 0 0,-3-9 0 0 0,1 0 0 0 0,-1 0 0 0 0,-1 0 0 0 0,1-1 0 0 0,0 1 0 0 0,-1 0 0 0 0,0-1 0 0 0,0 1 0 0 0,-5 6 0 0 0,-25 30 0 0 0,29-37 0 0 0,-10 11 0 0 0,-1 0 0 0 0,0-1 0 0 0,-21 15 0 0 0,24-20 10 0 0,5-3 10 0 0,-3 8-183 0 0,8-12-533 0 0,1-1-258 0 0,0 0-56 0 0,0 0-81 0 0,11 1-1585 0 0,6-1 940 0 0,-1-4 200 0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1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7 9671 0 0,'0'0'748'0'0,"0"0"-264"0"0,0 0 723 0 0,1-1 364 0 0,1 0-1307 0 0,-1 0 97 0 0,1 1 0 0 0,-1-1 1 0 0,1 0-1 0 0,-1 1 0 0 0,0 0 1 0 0,1-1-1 0 0,-1 1 0 0 0,1 0 1 0 0,-1-1-1 0 0,1 1 0 0 0,0 0 1 0 0,-1 0-1 0 0,1 0 0 0 0,-1 0 1 0 0,1 1-1 0 0,-1-1 0 0 0,1 0 1 0 0,-1 1-1 0 0,3 0 0 0 0,-2 0-260 0 0,-1 1 0 0 0,1 0 0 0 0,0-1 0 0 0,0 1 1 0 0,0 0-1 0 0,-1 0 0 0 0,1 0 0 0 0,-1 0 0 0 0,0 0 0 0 0,1 0 0 0 0,-1 0 0 0 0,0 1 0 0 0,0-1 0 0 0,-1 0 0 0 0,1 1 0 0 0,0-1 0 0 0,-1 1 0 0 0,1-1 1 0 0,-1 1-1 0 0,0-1 0 0 0,0 4 0 0 0,0 7-57 0 0,0 1-1 0 0,-5 24 1 0 0,2-20 21 0 0,-8 56 264 0 0,-4-1 1 0 0,-3-1-1 0 0,-3 0 0 0 0,-3-2 1 0 0,-60 124-1 0 0,68-166-329 0 0,-1 0 0 0 0,-2-1 0 0 0,-33 38 0 0 0,40-49 0 0 0,-12 20 0 0 0,15-22 0 0 0,0-1 0 0 0,-18 21 0 0 0,1-10 310 0 0,-1-1 1 0 0,-52 35-1 0 0,77-57 199 0 0,0-1-66 0 0,-7 1-294 0 0,7 0-148 0 0,0-1 1 0 0,0 1-1 0 0,0-1 0 0 0,0 0 0 0 0,0 0 1 0 0,0 0-1 0 0,0 0 0 0 0,0 0 1 0 0,0 0-1 0 0,1-1 0 0 0,-1 1 0 0 0,0 0 1 0 0,-3-2-1 0 0,-1 0-3 0 0,-1 0-1 0 0,0 0-1 0 0,1 0 1 0 0,-1-1 0 0 0,1 0-1 0 0,-9-5 1 0 0,12 6 4 0 0,1-1-1 0 0,-1 1 1 0 0,0-1-1 0 0,0 0 1 0 0,1 0-1 0 0,0 0 1 0 0,-4-5-1 0 0,1-4 16 0 0,3 3-96 0 0,0 0 1 0 0,1 0-1 0 0,0 0 0 0 0,0 0 1 0 0,1 0-1 0 0,0 0 0 0 0,0-1 1 0 0,1 1-1 0 0,1 0 0 0 0,0 0 1 0 0,0 0-1 0 0,0 1 0 0 0,1-1 1 0 0,0 0-1 0 0,1 1 0 0 0,0 0 1 0 0,0 0-1 0 0,1 0 0 0 0,0 0 0 0 0,1 1 1 0 0,-1 0-1 0 0,1 0 0 0 0,1 0 1 0 0,11-9-1 0 0,0 1 537 0 0,0 1-1 0 0,1 1 1 0 0,26-13 0 0 0,-6 5-294 0 0,-13 7-363 0 0,39-16 1 0 0,-53 26-5 0 0,171-66-1243 0 0,-148 55 1563 0 0,-1-3-1 0 0,-1 0 0 0 0,35-26 0 0 0,-54 34 240 0 0,-4 2-46 0 0,0 1 0 0 0,0-2 0 0 0,9-9 0 0 0,-45 43-309 0 0,-41 57 0 0 0,66-80 0 0 0,-8 10 0 0 0,1 1 0 0 0,0-1 0 0 0,1 2 0 0 0,0-1 0 0 0,-6 22 0 0 0,8-16 0 0 0,6-15 0 0 0,0 0 0 0 0,2 8 0 0 0,-2-10 0 0 0,0-1 0 0 0,0 1 0 0 0,0-1 0 0 0,0 1 0 0 0,1-1 0 0 0,-1 0 0 0 0,1 0 0 0 0,-1 0 0 0 0,1 0 0 0 0,-1 0 0 0 0,1 0 0 0 0,0 0 0 0 0,-1 0 0 0 0,1-1 0 0 0,0 1 0 0 0,0-1 0 0 0,-1 1 0 0 0,1-1 0 0 0,0 0 0 0 0,0 1 0 0 0,0-1 0 0 0,-1 0 0 0 0,1 0 0 0 0,0-1 0 0 0,0 1 0 0 0,0 0 0 0 0,0 0 0 0 0,1-1 0 0 0,8-2 0 0 0,-1 0 0 0 0,0-1 0 0 0,17-9 0 0 0,-10 5 0 0 0,-5 2 0 0 0,0 0 0 0 0,-1 0 0 0 0,0-2 0 0 0,0 1 0 0 0,0-1 0 0 0,-1-1 0 0 0,0 0 0 0 0,0 0 0 0 0,11-16 0 0 0,-16 18 0 0 0,0 0 0 0 0,0-1 0 0 0,0 0 0 0 0,-1 1 0 0 0,0-1 0 0 0,-1-1 0 0 0,0 1 0 0 0,0-1 0 0 0,-1 1 0 0 0,0-1 0 0 0,0 0 0 0 0,-1 1 0 0 0,0-1 0 0 0,-1 0 0 0 0,0-9 0 0 0,0 16 0 0 0,0 0 0 0 0,0 0 0 0 0,-1 0 0 0 0,1 0 0 0 0,-1 0 0 0 0,1 1 0 0 0,-1-1 0 0 0,1 0 0 0 0,-1 0 0 0 0,0 0 0 0 0,0 1 0 0 0,0-1 0 0 0,0 0 0 0 0,0 1 0 0 0,0-1 0 0 0,-1 1 0 0 0,1-1 0 0 0,0 1 0 0 0,-1 0 0 0 0,1 0 0 0 0,-1 0 0 0 0,0-1 0 0 0,1 1 0 0 0,-1 1 0 0 0,0-1 0 0 0,1 0 0 0 0,-1 0 0 0 0,0 1 0 0 0,-3-2 0 0 0,1 2 0 0 0,0-1 0 0 0,0 1 0 0 0,0 0 0 0 0,0 0 0 0 0,0 1 0 0 0,0-1 0 0 0,0 1 0 0 0,1-1 0 0 0,-1 1 0 0 0,0 1 0 0 0,0-1 0 0 0,0 0 0 0 0,-4 4 0 0 0,-3 0 0 0 0,5-2 0 0 0,0 0 0 0 0,0 1 0 0 0,0-1 0 0 0,-11 10 0 0 0,9-3 0 0 0,6 2 0 0 0,5-1 0 0 0,6-4 0 0 0,-5-5-3 0 0,0 0 0 0 0,0-1 0 0 0,1 0 0 0 0,-1 0-1 0 0,0 0 1 0 0,0 0 0 0 0,1-1 0 0 0,5 0 0 0 0,38-4-37 0 0,-19 1 39 0 0,-5 2 10 0 0,58-2 21 0 0,-72 3-29 0 0,-1 1 1 0 0,0 0 0 0 0,0 1 0 0 0,0 0 0 0 0,-1 0-1 0 0,1 1 1 0 0,8 3 0 0 0,-5 1-2 0 0,-10-5 0 0 0,-1 0 0 0 0,1 0 0 0 0,0 0 0 0 0,0 0 0 0 0,-1 1 0 0 0,1-1 0 0 0,-1 0 0 0 0,2 6 0 0 0,0 5 0 0 0,-3-6 0 0 0,-1 0 0 0 0,1-1 0 0 0,-2 1 0 0 0,1 0 0 0 0,-1-1 0 0 0,0 1 0 0 0,0-1 0 0 0,-1 0 0 0 0,0 1 0 0 0,0-1 0 0 0,0-1 0 0 0,-1 1 0 0 0,0 0 0 0 0,0-1 0 0 0,0 0 0 0 0,-10 10 0 0 0,5-9 0 0 0,0-2 0 0 0,9-4 0 0 0,0 0 0 0 0,-1 1 0 0 0,1-1 0 0 0,0 0 0 0 0,0 0 0 0 0,-1 0 0 0 0,1 0 0 0 0,0 0 0 0 0,0 0 0 0 0,-1 0 0 0 0,1 0 0 0 0,0 0 0 0 0,0 0 0 0 0,-1 0 0 0 0,1 0 0 0 0,0 0 0 0 0,-1 0 0 0 0,1-1 0 0 0,0 1 0 0 0,0 0 0 0 0,-1 0 0 0 0,1 0 0 0 0,0 0 0 0 0,0 0 0 0 0,0 0 0 0 0,-1-1 0 0 0,1 1 0 0 0,0-1 0 0 0,0-1 0 0 0,0 1 0 0 0,0 0 0 0 0,0-1 0 0 0,0 1 0 0 0,0-1 0 0 0,1 1 0 0 0,-1 0 0 0 0,0 0 0 0 0,1-1 0 0 0,-1 1 0 0 0,1 0 0 0 0,-1 0 0 0 0,1-1 0 0 0,0 1 0 0 0,1-1 0 0 0,14-22 0 0 0,9-3 0 0 0,46-39 0 0 0,-18 18 0 0 0,-31 26 118 0 0,2 1-1 0 0,0 1 1 0 0,42-26 0 0 0,-47 37-5300 0 0,-16 8 1723 0 0,-2 0-4907 0 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1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0 546 11975 0 0,'0'0'267'0'0,"0"0"42"0"0,0 0 17 0 0,1-2-28 0 0,2-2-282 0 0,0 0 0 0 0,0 0-1 0 0,0 0 1 0 0,0 0 0 0 0,8-6-1 0 0,-6 5 447 0 0,0 0-1 0 0,0 0 1 0 0,5-8-1 0 0,10-11 1453 0 0,-15 19-1617 0 0,-1-1-1 0 0,0 1 0 0 0,0-1 1 0 0,0 1-1 0 0,3-8 0 0 0,-4 7 167 0 0,0 0 0 0 0,1 0 0 0 0,5-7 0 0 0,5-6 1149 0 0,-4 7-738 0 0,-8 9-827 0 0,1 0 0 0 0,-1 0 0 0 0,0 0 1 0 0,1 0-1 0 0,-1 0 0 0 0,-1 0 0 0 0,1-1 1 0 0,1-3-1 0 0,-2 5 335 0 0,-1 2 114 0 0,0 0 15 0 0,0 0-68 0 0,-11 11-278 0 0,6-4-165 0 0,-1-1 0 0 0,2 1 0 0 0,-1 0 0 0 0,1 1 0 0 0,0-1 0 0 0,-5 15 0 0 0,3-5 0 0 0,1 1 0 0 0,-3 20 0 0 0,7-37 0 0 0,0 0 0 0 0,1 1 0 0 0,0-1 0 0 0,-1 1 0 0 0,1-1 0 0 0,0 1 0 0 0,0-1 0 0 0,0 1 0 0 0,0-1 0 0 0,0 1 0 0 0,0-1 0 0 0,0 1 0 0 0,1 1 0 0 0,0 1 0 0 0,2 14 0 0 0,2-15 0 0 0,-3-2 0 0 0,1 1 0 0 0,1 0 0 0 0,-1-1 0 0 0,1 1 0 0 0,-1-1 0 0 0,1 0 0 0 0,-1 0 0 0 0,1 0 0 0 0,-1-1 0 0 0,1 1 0 0 0,0-1 0 0 0,-1 0 0 0 0,1 0 0 0 0,0 0 0 0 0,-1-1 0 0 0,8-1 0 0 0,2 0 0 0 0,-1-2 0 0 0,1 0 0 0 0,12-5 0 0 0,-11 3 108 0 0,0-1 0 0 0,0 0 1 0 0,-1-1-1 0 0,0 0 0 0 0,0-1 0 0 0,-1-1 0 0 0,20-19 0 0 0,-24 19-15 0 0,0 1-1 0 0,-1-1 1 0 0,0 0-1 0 0,-1-1 1 0 0,0 1-1 0 0,0-1 1 0 0,-1-1-1 0 0,-1 1 1 0 0,1-1-1 0 0,2-15 1 0 0,-4 14 56 0 0,-4 13-149 0 0,1 1 1 0 0,0-1-1 0 0,0 0 0 0 0,0 0 0 0 0,0 0 1 0 0,-1 0-1 0 0,1 0 0 0 0,0 0 0 0 0,0 1 1 0 0,-1-1-1 0 0,1 0 0 0 0,0 0 0 0 0,0 0 1 0 0,0 0-1 0 0,-1 0 0 0 0,1 0 0 0 0,0 0 1 0 0,0 0-1 0 0,-1 0 0 0 0,1 0 0 0 0,0 0 1 0 0,0 0-1 0 0,-1 0 0 0 0,1 0 0 0 0,0 0 1 0 0,0 0-1 0 0,-1-1 0 0 0,1 1 0 0 0,0 0 1 0 0,0 0-1 0 0,0 0 0 0 0,-1 0 0 0 0,1 0 1 0 0,0 0-1 0 0,0-1 0 0 0,0 1 0 0 0,0 0 1 0 0,-1 0-1 0 0,1 0 0 0 0,0-1 0 0 0,0 1 1 0 0,0 0-1 0 0,0 0 0 0 0,0 0 0 0 0,0-1 1 0 0,-1 1-1 0 0,1 0 0 0 0,0 0 0 0 0,0 0 1 0 0,0-1-1 0 0,0 1 0 0 0,0 0 0 0 0,0 0 1 0 0,0-1-1 0 0,0 1 0 0 0,0 0 0 0 0,0 0 1 0 0,0-1-1 0 0,0 1 0 0 0,0 0 0 0 0,0 0 1 0 0,1-1-1 0 0,-1 1 0 0 0,-4 1 0 0 0,-4 5 0 0 0,-1 14 0 0 0,7-17 0 0 0,1 2 0 0 0,0 13 0 0 0,3-6 0 0 0,5-1 0 0 0,3-3 0 0 0,-5-5 0 0 0,1-1 0 0 0,-1 0 0 0 0,0-1 0 0 0,1 1 0 0 0,-1-1 0 0 0,1 0 0 0 0,-1-1 0 0 0,1 1 0 0 0,-1-1 0 0 0,1 0 0 0 0,9-2 0 0 0,8-1 0 0 0,32-9 0 0 0,-47 10 0 0 0,15-4 0 0 0,-1-1 0 0 0,1-1 0 0 0,-1-1 0 0 0,25-14 0 0 0,-38 17 0 0 0,-6 5 0 0 0,0-1 0 0 0,0 1 0 0 0,0-1 0 0 0,0 0 0 0 0,-1 0 0 0 0,1 0 0 0 0,-1 0 0 0 0,1 0 0 0 0,-1-1 0 0 0,0 1 0 0 0,0-1 0 0 0,0 0 0 0 0,0 1 0 0 0,-1-1 0 0 0,3-5 0 0 0,-4 7 0 0 0,1 0 0 0 0,-1 0 0 0 0,1 0 0 0 0,-1 0 0 0 0,1 0 0 0 0,-1 0 0 0 0,0 0 0 0 0,0 0 0 0 0,0 0 0 0 0,1 0 0 0 0,-1 0 0 0 0,0 0 0 0 0,0-1 0 0 0,-1 1 0 0 0,1 0 0 0 0,0-1 0 0 0,0 1 0 0 0,0 1 0 0 0,0-1 0 0 0,-1 0 0 0 0,1 1 0 0 0,0-1 0 0 0,0 1 0 0 0,0-1 0 0 0,-1 1 0 0 0,1-1 0 0 0,0 1 0 0 0,0-1 0 0 0,-1 1 0 0 0,1-1 0 0 0,-1 1 0 0 0,1-1 0 0 0,-1 0 0 0 0,0 1 0 0 0,0 0 0 0 0,0 0 0 0 0,-1 0 0 0 0,1 0 0 0 0,0 0 0 0 0,0 0 0 0 0,0 0 0 0 0,0 0 0 0 0,-1 0 0 0 0,1 0 0 0 0,0 1 0 0 0,0-1 0 0 0,0 0 0 0 0,0 1 0 0 0,0-1 0 0 0,-2 2 0 0 0,-20 11 0 0 0,20-11 0 0 0,-13 9 0 0 0,0 0 0 0 0,1 1 0 0 0,0 1 0 0 0,1 1 0 0 0,1 0 0 0 0,0 1 0 0 0,1 0 0 0 0,1 1 0 0 0,0 0 0 0 0,1 1 0 0 0,-11 23 0 0 0,16-27 0 0 0,3 2 0 0 0,6-1 0 0 0,4-4 0 0 0,3-4 0 0 0,-5-4 0 0 0,-1-1 0 0 0,1 0 0 0 0,0 0 0 0 0,0 0 0 0 0,0-1 0 0 0,0 0 0 0 0,0 0 0 0 0,0 0 0 0 0,10-2 0 0 0,2-2 0 0 0,33-10 0 0 0,-39 9 0 0 0,-1 0 0 0 0,1-1 0 0 0,13-10 0 0 0,4-2 0 0 0,48-35 0 0 0,-52 35 0 0 0,36-21 0 0 0,-61 39 0 0 0,1-1 0 0 0,-1 1 0 0 0,0 0 0 0 0,0 0 0 0 0,1-1 0 0 0,-1 1 0 0 0,0 0 0 0 0,0 0 0 0 0,1 0 0 0 0,-1-1 0 0 0,0 1 0 0 0,1 0 0 0 0,-1 0 0 0 0,0 0 0 0 0,1 0 0 0 0,-1 0 0 0 0,0 0 0 0 0,1 0 0 0 0,-1 0 0 0 0,1 0 0 0 0,-1 0 0 0 0,0 0 0 0 0,1 0 0 0 0,-1 0 0 0 0,0 0 0 0 0,1 0 0 0 0,-1 0 0 0 0,0 0 0 0 0,1 0 0 0 0,-1 0 0 0 0,0 0 0 0 0,1 1 0 0 0,-1-1 0 0 0,0 0 0 0 0,1 0 0 0 0,-1 0 0 0 0,0 1 0 0 0,0-1 0 0 0,1 0 0 0 0,-1 0 0 0 0,0 1 0 0 0,1-1 0 0 0,-1 8 0 0 0,0-1 0 0 0,-1 1 0 0 0,1-1 0 0 0,-1 1 0 0 0,-1 0 0 0 0,-3 11 0 0 0,-15 36 0 0 0,20-54 0 0 0,-5 10 0 0 0,0-1 0 0 0,5-10 0 0 0,0 1 0 0 0,0-1 0 0 0,0 0 0 0 0,0 1 0 0 0,-1-1 0 0 0,1 0 0 0 0,0 1 0 0 0,0-1 0 0 0,0 1 0 0 0,0-1 0 0 0,0 0 0 0 0,0 1 0 0 0,0-1 0 0 0,0 0 0 0 0,0 1 0 0 0,0-1 0 0 0,0 1 0 0 0,0-1 0 0 0,0 0 0 0 0,0 1 0 0 0,1-1 0 0 0,-1 0 0 0 0,0 1 0 0 0,2-1 0 0 0,-1 0 0 0 0,0 1 0 0 0,1-1 0 0 0,-1 0 0 0 0,0-1 0 0 0,1 1 0 0 0,-1 0 0 0 0,1 0 0 0 0,-1-1 0 0 0,0 1 0 0 0,1-1 0 0 0,-1 1 0 0 0,0-1 0 0 0,0 1 0 0 0,0-1 0 0 0,1 0 0 0 0,-1 1 0 0 0,1-2 0 0 0,24-18 0 0 0,28-21 0 0 0,-28 15 0 0 0,2 2 0 0 0,0 1 0 0 0,2 1 0 0 0,45-25 0 0 0,-41 34 0 0 0,-21 11 0 0 0,-11 2 0 0 0,0 1 0 0 0,0-1 0 0 0,0 1 0 0 0,0-1 0 0 0,-1 1 0 0 0,1 0 0 0 0,0-1 0 0 0,-1 1 0 0 0,1 0 0 0 0,0 0 0 0 0,-1 1 0 0 0,1-1 0 0 0,-1 0 0 0 0,0 0 0 0 0,1 1 0 0 0,-1-1 0 0 0,0 1 0 0 0,0-1 0 0 0,0 1 0 0 0,0-1 0 0 0,0 1 0 0 0,0 0 0 0 0,0-1 0 0 0,0 1 0 0 0,-1 0 0 0 0,1 0 0 0 0,-1 0 0 0 0,0-1 0 0 0,1 1 0 0 0,-1 0 0 0 0,0 2 0 0 0,1 8 0 0 0,-1-1 0 0 0,0 0 0 0 0,-1 1 0 0 0,-2 10 0 0 0,1-9 0 0 0,1 13 0 0 0,2-13 0 0 0,4-2 0 0 0,5-3 0 0 0,-8-7-45 0 0,1-1 1 0 0,-1 1-1 0 0,1-1 0 0 0,0 1 0 0 0,-1-1 1 0 0,1 0-1 0 0,-1 0 0 0 0,1 0 0 0 0,0 0 0 0 0,-1 0 1 0 0,1 0-1 0 0,0-1 0 0 0,-1 1 0 0 0,1-1 1 0 0,-1 0-1 0 0,1 0 0 0 0,-1 0 0 0 0,0 0 1 0 0,1 0-1 0 0,3-3 0 0 0,5-3-303 0 0,0-1 0 0 0,16-15 0 0 0,-24 20 340 0 0,26-25 8 0 0,-1-1 0 0 0,30-44 0 0 0,19-20 0 0 0,-56 68 494 0 0,-1-1-1 0 0,16-28 1 0 0,0 1 17 0 0,-75 145-511 0 0,-39 38 0 0 0,41-73 0 0 0,5-6 0 0 0,-28 47 0 0 0,10-17-91 0 0,63-88 38 0 0,130-104 115 0 0,-102 76-32 0 0,2 1 0 0 0,57-34 0 0 0,-88 62-30 0 0,1-1 0 0 0,19-6 0 0 0,-19 10 0 0 0,-1 6 0 0 0,-3 5 0 0 0,-7-5 0 0 0,-1 0 0 0 0,0 0 0 0 0,0 0 0 0 0,0 1 0 0 0,0-1 0 0 0,0 0 0 0 0,-1 0 0 0 0,0 1 0 0 0,1-1 0 0 0,-1 0 0 0 0,0 0 0 0 0,0 1 0 0 0,-1-1 0 0 0,1 0 0 0 0,-3 6 0 0 0,-1 6 0 0 0,0-1 0 0 0,-8 15 0 0 0,11-25 0 0 0,-2 2 0 0 0,-1 3 0 0 0,0-1 0 0 0,0-1 0 0 0,-8 12 0 0 0,10-15 0 0 0,-12 14 0 0 0,6-9 0 0 0,0-1 0 0 0,1-1-149 0 0,5-6-631 0 0,2-1-290 0 0,0 0-984 0 0,-2-1-3893 0 0,-5-1-1661 0 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2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15663 0 0,'0'0'696'0'0,"0"0"136"0"0,0 0-664 0 0,0 0-168 0 0,0 0 0 0 0,-3 14 0 0 0,-2-4 0 0 0,0-1 0 0 0,5-9 0 0 0,-6 11 0 0 0,3-1 448 0 0,3-10 48 0 0,-5 12 16 0 0,2-1 0 0 0,3-11-1152 0 0,-5 11-232 0 0,4 2-48 0 0,-1-2-5928 0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2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 8287 0 0,'0'0'639'0'0,"-1"1"-415"0"0,-8 14 4292 0 0,-12 28 0 0 0,13-24-3250 0 0,-13 20 0 0 0,-4-2-123 0 0,14-20-408 0 0,0 0 0 0 0,-13 27 0 0 0,23-42-550 0 0,0 0-5 0 0,-3 4-16 0 0,2-4-4 0 0,2-2 0 0 0,0 0-5 0 0,0 0-25 0 0,0 0-15 0 0,0 0-3 0 0,0 0-1 0 0,3-2-6 0 0,21-16 137 0 0,0 0 0 0 0,-1-2-1 0 0,31-35 1 0 0,-25 25 59 0 0,36-30-1 0 0,-64 60-297 0 0,7-8 74 0 0,1 1 1 0 0,0 1-1 0 0,1 0 0 0 0,0 0 1 0 0,-1 0-1 0 0,18-5 0 0 0,-25 10 60 0 0,-2 1 14 0 0,0 0 1 0 0,2 1-122 0 0,-1 0 1 0 0,0 1-1 0 0,1-1 0 0 0,-1 0 1 0 0,0 0-1 0 0,0 1 0 0 0,0-1 0 0 0,0 1 1 0 0,0-1-1 0 0,0 1 0 0 0,-1-1 1 0 0,1 1-1 0 0,0 1 0 0 0,0 1-13 0 0,0 0 0 0 0,0 0 0 0 0,-1 0 1 0 0,0 0-1 0 0,0 1 0 0 0,0-1 0 0 0,0 0 0 0 0,-1 0 0 0 0,1 0 0 0 0,-1 0 1 0 0,0 0-1 0 0,-2 4 0 0 0,-3 8 120 0 0,-14 25 0 0 0,4-8-66 0 0,-4 8-7 0 0,18-37-61 0 0,-1 5-7 0 0,-2 14-8 0 0,4-21-55 0 0,1-2-13 0 0,2 2-67 0 0,0-1 17 0 0,1 0-1 0 0,-1-1 0 0 0,0 1 1 0 0,0 0-1 0 0,1-1 0 0 0,-1 1 0 0 0,0-1 1 0 0,1 0-1 0 0,-1 0 0 0 0,0 0 1 0 0,1 0-1 0 0,-1 0 0 0 0,0 0 1 0 0,1 0-1 0 0,2-2 0 0 0,2 0-1008 0 0,0 0-1 0 0,0-1 1 0 0,0 0 0 0 0,7-4 0 0 0,1-1-6719 0 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2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67 10591 0 0,'0'0'488'0'0,"0"0"-12"0"0,0 0-13 0 0,0 0 1078 0 0,-2-11 4682 0 0,0 4-4923 0 0,1 4-783 0 0,0-1 0 0 0,0 0 0 0 0,0 1 0 0 0,-1-1 0 0 0,0 1 0 0 0,1-1 0 0 0,-1 1 0 0 0,0 0 0 0 0,-1 0 0 0 0,1 0 0 0 0,-4-4 0 0 0,4 6-181 0 0,-9-2 282 0 0,6 3-567 0 0,0-1-1 0 0,0 1 0 0 0,-1 0 0 0 0,1 1 0 0 0,0-1 0 0 0,0 1 0 0 0,0 0 0 0 0,0 0 0 0 0,0 1 0 0 0,0-1 1 0 0,1 1-1 0 0,-1 0 0 0 0,-8 5 0 0 0,-5 5-14 0 0,1-1 0 0 0,-17 16 1 0 0,25-20-12 0 0,-29 25-21 0 0,2 2 0 0 0,-35 42-1 0 0,63-67-3 0 0,2 0-11 0 0,5-7-45 0 0,3-1-8 0 0,6 7 40 0 0,3-2-18 0 0,-7-5 37 0 0,1 0 1 0 0,-1 0-1 0 0,0-1 0 0 0,0 0 1 0 0,0 1-1 0 0,0-1 1 0 0,1-1-1 0 0,-1 1 1 0 0,0-1-1 0 0,0 1 0 0 0,7-4 1 0 0,7-1-9 0 0,23-12-1 0 0,-14 5 21 0 0,-11 6-6 0 0,-2 0 2 0 0,1 1 0 0 0,26-5 1 0 0,-41 10 0 0 0,0 0 1 0 0,0 1-1 0 0,1-1 1 0 0,-1 0-1 0 0,0 1 1 0 0,0-1 0 0 0,0 1-1 0 0,1-1 1 0 0,-1 0-1 0 0,0 1 1 0 0,0-1-1 0 0,0 1 1 0 0,0-1-1 0 0,0 0 1 0 0,0 1 0 0 0,0-1-1 0 0,0 1 1 0 0,0-1-1 0 0,0 1 1 0 0,0-1-1 0 0,0 1 1 0 0,0-1-1 0 0,0 0 1 0 0,-1 1 0 0 0,1-1 1 0 0,-1 6 32 0 0,0-1 0 0 0,-1 1 0 0 0,0-1-1 0 0,0 1 1 0 0,0-1 0 0 0,-6 9 0 0 0,-22 31 72 0 0,17-28-77 0 0,-133 171 124 0 0,130-168-283 0 0,0 0 0 0 0,-2-1 1 0 0,-1-2-1 0 0,0 1 0 0 0,-28 18 0 0 0,37-29 357 0 0,2-3-2624 0 0,15-14 589 0 0,50-49-3252 0 0,-40 40 23 0 0,2 3-1325 0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2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287 111 12439 0 0,'1'-2'958'0'0,"25"-33"10"0"0,4-6 3342 0 0,-29 39-3194 0 0,1-3 318 0 0,-2 5-1284 0 0,0 0 1 0 0,0-1-1 0 0,1 1 0 0 0,-1 0 1 0 0,0-1-1 0 0,0 1 0 0 0,1 0 1 0 0,-1-1-1 0 0,0 1 0 0 0,0 0 1 0 0,0-1-1 0 0,0 1 0 0 0,0 0 1 0 0,1-1-1 0 0,-1 1 0 0 0,0-1 1 0 0,0 1-1 0 0,0 0 0 0 0,0-1 1 0 0,0 1-1 0 0,0-1 0 0 0,-1 0 18 0 0,1-1-1 0 0,0 1 0 0 0,-1 0 0 0 0,1-1 1 0 0,-1 1-1 0 0,1 0 0 0 0,-1 0 0 0 0,0 0 0 0 0,0-1 1 0 0,1 1-1 0 0,-2-1 0 0 0,0 1 218 0 0,-10 1 310 0 0,7 0-642 0 0,0 1 0 0 0,1 0 0 0 0,-1 0 0 0 0,0 0 0 0 0,1 0-1 0 0,-1 1 1 0 0,1 0 0 0 0,0 0 0 0 0,-1 0 0 0 0,1 0 0 0 0,0 1 0 0 0,0-1 0 0 0,-6 7 0 0 0,2-2-50 0 0,-1 1 0 0 0,2 1 0 0 0,-1-1 0 0 0,-10 17 0 0 0,9-9-3 0 0,8-11 0 0 0,2-1 0 0 0,-2 0-1 0 0,1 0-1 0 0,0 0 1 0 0,0 0 0 0 0,0 0-1 0 0,0 0 1 0 0,1 0 0 0 0,-1-1-1 0 0,3 8 1 0 0,3 9-85 0 0,-2-15 73 0 0,0-1-1 0 0,2 5-8 0 0,5 6-15 0 0,-1 1 1 0 0,9 18 0 0 0,-16-27 35 0 0,-1-1 0 0 0,0 1 0 0 0,0 0 1 0 0,0 0-1 0 0,-1-1 0 0 0,1 1 0 0 0,-2 0 1 0 0,1 0-1 0 0,-1 8 0 0 0,-1-8 2 0 0,1-1 0 0 0,-1 1 1 0 0,0-1-1 0 0,-1 0 0 0 0,0 1 0 0 0,0-1 1 0 0,0 0-1 0 0,-5 9 0 0 0,5-12 7 0 0,0 1 1 0 0,0-1-1 0 0,-1 1 1 0 0,0-1 0 0 0,1 0-1 0 0,-1 0 1 0 0,0 0-1 0 0,-1 0 1 0 0,1 0-1 0 0,0-1 1 0 0,-1 0-1 0 0,0 1 1 0 0,1-1-1 0 0,-6 1 1 0 0,1 1-8 0 0,-1-1 0 0 0,0-1 0 0 0,0 0 0 0 0,0 0 0 0 0,-1-1 0 0 0,1 0 0 0 0,0 0 0 0 0,0-1 0 0 0,-18-2 0 0 0,17 1-281 0 0,1 0 0 0 0,0-1 0 0 0,0 0 0 0 0,-1-1 0 0 0,2 0 0 0 0,-1 0 0 0 0,-11-6 0 0 0,2-1-1685 0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2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1 879 13823 0 0,'0'0'315'0'0,"0"0"45"0"0,0 0 21 0 0,0-3-49 0 0,0 1-242 0 0,0-2-55 0 0,8-10-36 0 0,1 1 171 0 0,2-6 1183 0 0,1 1 0 0 0,1 1 1 0 0,0 0-1 0 0,25-23 0 0 0,25-23 775 0 0,16-12-552 0 0,71-57 64 0 0,-144 127-1649 0 0,18-20 90 0 0,-22 23 290 0 0,-2 2 117 0 0,0 0 21 0 0,0 0-66 0 0,-2 0-432 0 0,0 1 0 0 0,1-1 1 0 0,-1 1-1 0 0,0-1 0 0 0,1 1 1 0 0,-1 0-1 0 0,1-1 0 0 0,-1 1 1 0 0,1 0-1 0 0,-1 0 0 0 0,1 0 1 0 0,0 0-1 0 0,-2 2 0 0 0,-15 17-4 0 0,-6 13-7 0 0,14-9 0 0 0,9-13 0 0 0,1-4 0 0 0,1 6 0 0 0,4-1 0 0 0,13 11 0 0 0,-7-14 0 0 0,-6-6 0 0 0,1-1 0 0 0,-1 1 0 0 0,1-1 0 0 0,0 0 0 0 0,0-1 0 0 0,0 0 0 0 0,10 2 0 0 0,-14-3 0 0 0,1 1 0 0 0,-1-1 0 0 0,0 0 0 0 0,1 0 0 0 0,-1 0 0 0 0,0 0 0 0 0,1-1 0 0 0,-1 1 0 0 0,0 0 0 0 0,1-1 0 0 0,1 0 0 0 0,2-2 0 0 0,-4 3 0 0 0,0 0 0 0 0,0-1 0 0 0,0 1 0 0 0,0-1 0 0 0,0 1 0 0 0,0-1 0 0 0,0 0 0 0 0,0 0 0 0 0,0 0 0 0 0,-1 0 0 0 0,1 0 0 0 0,1-2 0 0 0,3-1 0 0 0,-6 4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0,-3 7 0 0 0,-4 8 0 0 0,-46 64 0 0 0,47-68 0 0 0,1 3 0 0 0,4-10 0 0 0,0 1 0 0 0,5 13 0 0 0,0-6 0 0 0,4-4 0 0 0,-4-6 0 0 0,1 0 0 0 0,-1 0 0 0 0,1-1 0 0 0,0 1 0 0 0,0-1 0 0 0,0 0 0 0 0,0 0 0 0 0,9-1 0 0 0,-5 1 0 0 0,0-1 0 0 0,0-1 0 0 0,0 0 0 0 0,10-2 0 0 0,-12 1 0 0 0,66-18 0 0 0,-65 17 0 0 0,0 0 0 0 0,-1-1 0 0 0,0 1 0 0 0,0-2 0 0 0,0 1 0 0 0,0-1 0 0 0,7-6 0 0 0,3-5 0 0 0,-8 8 0 0 0,0 1 0 0 0,-1-2 0 0 0,0 1 0 0 0,10-16 0 0 0,37-50 0 0 0,14-34 0 0 0,-66 106 0 0 0,-4 9 0 0 0,-4 11 0 0 0,-37 83 0 0 0,38-90 0 0 0,0 1 0 0 0,1 1 0 0 0,0-1 0 0 0,-2 24 0 0 0,6-23 0 0 0,5-1 0 0 0,-5-10-37 0 0,1 0 0 0 0,0-1 0 0 0,0 1 0 0 0,-1-1 0 0 0,1 1 0 0 0,0-1 0 0 0,1 0 1 0 0,-1 0-1 0 0,0 0 0 0 0,0 0 0 0 0,0 0 0 0 0,1 0 0 0 0,-1-1 0 0 0,0 1 0 0 0,1-1 0 0 0,-1 0 0 0 0,1 1 0 0 0,-1-1 0 0 0,0 0 0 0 0,1 0 0 0 0,-1-1 0 0 0,4 0 0 0 0,6-1-203 0 0,1 0-1 0 0,21-8 1 0 0,-32 9 254 0 0,23-7-67 0 0,0-1 1 0 0,0-2 0 0 0,-1 0-1 0 0,0-1 1 0 0,-1-2 0 0 0,-1-1-1 0 0,21-17 1 0 0,16-20 44 0 0,59-67 0 0 0,-102 100 181 0 0,-2-1 0 0 0,0 0 0 0 0,-1 0 0 0 0,-1-1 0 0 0,-1-1 0 0 0,-1 0 0 0 0,12-39 0 0 0,-21 57-55 0 0,1-1 1 0 0,-1 1-1 0 0,0 0 1 0 0,0-7-1 0 0,-1 10-117 0 0,0 1-1 0 0,0 0 1 0 0,0-1-1 0 0,0 1 1 0 0,0 0-1 0 0,0 0 1 0 0,0-1 0 0 0,0 1-1 0 0,0 0 1 0 0,0 0-1 0 0,0-1 1 0 0,0 1-1 0 0,0 0 1 0 0,0 0 0 0 0,0-1-1 0 0,-1 1 1 0 0,1 0-1 0 0,0 0 1 0 0,0-1-1 0 0,0 1 1 0 0,0 0 0 0 0,-1 0-1 0 0,1 0 1 0 0,0-1-1 0 0,0 1 1 0 0,0 0-1 0 0,-1 0 1 0 0,0 0-1 0 0,0 0 0 0 0,-1 0 0 0 0,1 0 0 0 0,0 0 0 0 0,0 0 0 0 0,-1 0 0 0 0,1 0 0 0 0,0 1 0 0 0,0-1 0 0 0,-1 0 0 0 0,1 1 0 0 0,0-1 0 0 0,0 1 0 0 0,0 0 0 0 0,0-1 0 0 0,-2 2 0 0 0,-18 14 0 0 0,5 0 0 0 0,0 0 0 0 0,0 1 0 0 0,-14 21 0 0 0,-33 60 0 0 0,43-62 11 0 0,2 0-1 0 0,2 1 1 0 0,1 1 0 0 0,-9 40-1 0 0,18-58-28 0 0,2 0-1 0 0,-4 37 0 0 0,8-46-5 0 0,0-11 21 0 0,1 0 0 0 0,0 1-1 0 0,0-1 1 0 0,0 0 0 0 0,-1 0-1 0 0,1 0 1 0 0,0 0 0 0 0,0 0 0 0 0,0 0-1 0 0,-1 0 1 0 0,1 0 0 0 0,0-1-1 0 0,0 1 1 0 0,-1 0 0 0 0,3-1-1 0 0,-3 1 4 0 0,5-2 0 0 0,-1 0 0 0 0,1 0 0 0 0,0 0 0 0 0,-1-1 0 0 0,1 0 0 0 0,-1 1 0 0 0,0-2 0 0 0,0 1 0 0 0,0 0 0 0 0,3-5 0 0 0,7-7 0 0 0,13-21 0 0 0,-15 20 0 0 0,37-60 0 0 0,-33 51 0 0 0,-9 17-11 0 0,0 16-42 0 0,-5-5 23 0 0,1 0-1 0 0,0-1 1 0 0,-1 1-1 0 0,1-1 1 0 0,0 0 0 0 0,1 0-1 0 0,-1 0 1 0 0,0 0-1 0 0,7 2 1 0 0,8 1-96 0 0,-13-6 102 0 0,-1-1-3 0 0,13-2 11 0 0,1-1 1 0 0,-1-1 0 0 0,0 0 0 0 0,-1-1-1 0 0,23-14 1 0 0,74-53-36 0 0,-112 73 51 0 0,18-13 20 0 0,0-2 0 0 0,-2 0-1 0 0,0-1 1 0 0,16-21 0 0 0,53-80 130 0 0,-80 111-143 0 0,36-58 182 0 0,39-53 389 0 0,-80 116-637 0 0,-1 2-17 0 0,0 0 81 0 0,-1 4 326 0 0,-68 149 958 0 0,-51 137-1706 0 0,110-254 412 0 0,-8 42-1 0 0,28-85-47 0 0,-2-2 53 0 0,0-1 0 0 0,-1 0 0 0 0,-1 0 0 0 0,0-1 0 0 0,0 0 0 0 0,-1 0 0 0 0,4-12 0 0 0,-3 8 0 0 0,1 0 0 0 0,16-27 0 0 0,-8 19 0 0 0,-5 8 0 0 0,18-21 0 0 0,-22 29-11 0 0,-4 5-83 0 0,-2 2-184 0 0,0 0-70 0 0,0 0-1289 0 0,0 0-5347 0 0,0 0-2296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3:2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0,0 0-61 0 0,0 0-288 0 0,2 1-121 0 0,15 4 1321 0 0,-12-3-1418 0 0,1 0 0 0 0,0 0 0 0 0,-1 1 0 0 0,6 2 0 0 0,-6-2-325 0 0,-1 1 1 0 0,1-1-1 0 0,-1 1 0 0 0,0 0 0 0 0,-1 0 0 0 0,1 0 0 0 0,-1 1 1 0 0,1-1-1 0 0,4 10 0 0 0,-1 0-176 0 0,-1 0 0 0 0,4 18 0 0 0,3 6 194 0 0,-9-26 130 0 0,-1 1 0 0 0,0 0-1 0 0,-1-1 1 0 0,0 1 0 0 0,-2 0-1 0 0,0 25 1 0 0,0-17-198 0 0,-2 1-67 0 0,0 0 0 0 0,-1-1 0 0 0,-9 30-1 0 0,-2 14-7 0 0,10-45 3 0 0,-2 0 0 0 0,0 0 0 0 0,-16 32 0 0 0,4-10 0 0 0,-30 68 0 0 0,45-101-133 0 0,2-6-563 0 0,-2 2-468 0 0,1-2-732 0 0,2 0-3389 0 0,0-3-1797 0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3:2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47 227 10591 0 0,'0'0'488'0'0,"0"0"-12"0"0,0 0 286 0 0,0 0 2330 0 0,0 0 1050 0 0,-1-1 214 0 0,-2-3-3978 0 0,1-1-1 0 0,0 1 0 0 0,0 0 1 0 0,0-1-1 0 0,1 1 0 0 0,0-1 1 0 0,-1 1-1 0 0,1-9 1 0 0,-1-43 3126 0 0,2 41-2851 0 0,0 0 0 0 0,-3-18 0 0 0,2 28-769 0 0,0 1 1 0 0,0-1-1 0 0,0 1 0 0 0,0-1 0 0 0,-1 1 1 0 0,1 0-1 0 0,-1-1 0 0 0,-4-5 1 0 0,-2-2-1060 0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4:0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66 1375 0 0,'0'0'268'0'0,"0"0"590"0"0,0 0 262 0 0,0 0 52 0 0,0 0-119 0 0,0 0-541 0 0,0-2-236 0 0,1 0-139 0 0,-1 1 0 0 0,1-1 0 0 0,-1 0 0 0 0,0 1 0 0 0,1-1 0 0 0,-1 0 1 0 0,0 1-1 0 0,0-1 0 0 0,0 0 0 0 0,0 0 0 0 0,-1 1 0 0 0,1-1 0 0 0,0 0 0 0 0,-2-2 0 0 0,2 2 140 0 0,0 2 3 0 0,0 0 18 0 0,0 0 71 0 0,0 0 30 0 0,0 0 7 0 0,0 0 4 0 0,0 0 6 0 0,0 0 6 0 0,0 0 2 0 0,-5-12 1310 0 0,5 11-1444 0 0,-1 0 1 0 0,0 0 0 0 0,1 0-1 0 0,-1-1 1 0 0,1 1 0 0 0,0 0-1 0 0,-1 0 1 0 0,1-1 0 0 0,0 1-1 0 0,0 0 1 0 0,0-1 0 0 0,0-1-1 0 0,1-1 1188 0 0,0 7-619 0 0,0 15-331 0 0,1 11-258 0 0,-1-24-217 0 0,0 0 0 0 0,-1 0 0 0 0,0 1 0 0 0,0-1 0 0 0,-1 8 0 0 0,0-9-30 0 0,0 1 1 0 0,1 0-1 0 0,0 0 0 0 0,0-1 1 0 0,1 1-1 0 0,1 8 0 0 0,2 14 59 0 0,-3-23-82 0 0,-1 1 0 0 0,1 0-1 0 0,0-1 1 0 0,0 1 0 0 0,0-1 0 0 0,1 1-1 0 0,3 7 1 0 0,-4-10-2 0 0,1 0 8 0 0,0 1-1 0 0,0 0 1 0 0,-1 0-1 0 0,1 0 1 0 0,-1 0-1 0 0,0 0 1 0 0,0 0-1 0 0,0 0 1 0 0,0 0-1 0 0,-1 0 1 0 0,1 6-1 0 0,1 2-5 0 0,-1 0 0 0 0,2 0 0 0 0,6 19 0 0 0,3 17 0 0 0,-1 67 26 0 0,-3-20 72 0 0,-4-65-83 0 0,25 141 110 0 0,-28-165-125 0 0,10 44 0 0 0,11 98 0 0 0,-20-89 17 0 0,6 69 38 0 0,2-37-56 0 0,9 71 66 0 0,-16-128-65 0 0,1 46-1 0 0,0 2 14 0 0,-2-25 72 0 0,-7 98-1 0 0,0-55-12 0 0,-4 36-58 0 0,5-90 36 0 0,-3-13-38 0 0,5-25-12 0 0,1 0 0 0 0,-1 0-1 0 0,0 7 1 0 0,-9 60 64 0 0,9-61-64 0 0,-2-1 0 0 0,-4 5 1 0 0,7-11-6 0 0,-1 3-7 0 0,2-7-69 0 0,0-2-15 0 0,0 0-10 0 0,0 0-137 0 0,0 0-64 0 0,0 0-12 0 0,0 0-161 0 0,0 0-672 0 0,0 0-288 0 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4:1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20 4607 0 0,'0'0'102'0'0,"0"0"20"0"0,0 0 6 0 0,0 0 51 0 0,0 0 213 0 0,0 0 96 0 0,0 0 21 0 0,0 0-66 0 0,2 0-294 0 0,31-11 2331 0 0,-32 10-1968 0 0,-1 1 0 0 0,0 0-69 0 0,2-1-294 0 0,4-3-61 0 0,-4 3 283 0 0,-2 1 117 0 0,0 0 21 0 0,0 0 3 0 0,0 0 0 0 0,0 0 0 0 0,0 0 0 0 0,0 0-69 0 0,5-1 1191 0 0,-3 1 1633 0 0,-3 1 32 0 0,-16 7-2683 0 0,15-7-1075 0 0,-2 1 459 0 0,-13 8 0 0 0,-1 3 677 0 0,0 0 1 0 0,-29 31-1 0 0,3-5-661 0 0,25-22-16 0 0,16-14 0 0 0,0 0 0 0 0,-1 0 0 0 0,1 0 0 0 0,0 0 0 0 0,0 1 0 0 0,1-1 0 0 0,-1 1 0 0 0,1 0 0 0 0,-3 4 0 0 0,0 2 0 0 0,0 0 0 0 0,-1 0 0 0 0,-9 10 0 0 0,7-9 0 0 0,2 0 0 0 0,7 1 0 0 0,-1-12 0 0 0,0 1 0 0 0,0-1 0 0 0,0 1 0 0 0,0 0 0 0 0,0-1 0 0 0,0 1 0 0 0,0 0 0 0 0,0-1 0 0 0,1 1 0 0 0,-1 0 0 0 0,0-1 0 0 0,1 1 0 0 0,-1-1 0 0 0,0 1 0 0 0,1 0 0 0 0,-1-1 0 0 0,0 1 0 0 0,1 0 0 0 0,2 0 0 0 0,0-1 0 0 0,-1 1 0 0 0,1 0 0 0 0,-1-1 0 0 0,1 1 0 0 0,0-1 0 0 0,0 0 0 0 0,-1 0 0 0 0,1 0 0 0 0,0 0 0 0 0,-1 0 0 0 0,1-1 0 0 0,0 1 0 0 0,-1-1 0 0 0,4-1 0 0 0,41-14 0 0 0,-43 13 0 0 0,-3 3 0 0 0,0-1 0 0 0,1 0 0 0 0,-1 0 0 0 0,0 0 0 0 0,1 1 0 0 0,-1-1 0 0 0,1 1 0 0 0,-1-1 0 0 0,0 1 0 0 0,1 0 0 0 0,-1-1 0 0 0,3 1 0 0 0,10-2 0 0 0,0 3 0 0 0,-2 4 0 0 0,-2 4 0 0 0,-7-4 0 0 0,-1-1 0 0 0,1 1 0 0 0,-1 0 0 0 0,0 0 0 0 0,2 8 0 0 0,-2-8 0 0 0,-1 0 0 0 0,0 1 0 0 0,1-1 0 0 0,-2 1 0 0 0,1-1 0 0 0,-1 1 0 0 0,1-1 0 0 0,-1 1 0 0 0,-1-1 0 0 0,1 1 0 0 0,-3 10 0 0 0,-1 4 0 0 0,3-8 0 0 0,0-3 0 0 0,-1 0 0 0 0,1-1 0 0 0,-1 1 0 0 0,-4 8 0 0 0,1 3 0 0 0,3-15 0 0 0,-7 11 0 0 0,7-11 0 0 0,1-3 0 0 0,-1 1 0 0 0,1-1 0 0 0,-1 0 0 0 0,1 0 0 0 0,-1 0 0 0 0,0 0 0 0 0,0 0 0 0 0,0-1 0 0 0,0 1 0 0 0,0-1 0 0 0,-4 3 0 0 0,1-1 171 0 0,1 0 0 0 0,-1 0 1 0 0,-1-1-1 0 0,1 1 0 0 0,0-1 0 0 0,0-1 0 0 0,-1 1 0 0 0,1-1 0 0 0,-1 0 1 0 0,-10 1-1 0 0,5-3-22 0 0,-71-8-133 0 0,72 8-16 0 0,1 3-64 0 0,7-2-273 0 0,2 0-138 0 0,0 0-33 0 0,0 0 65 0 0,0 0 222 0 0,0 0-166 0 0,0 0-101 0 0,0 0-21 0 0,0 0-139 0 0,0 0-572 0 0,0 0-253 0 0,3-2-1108 0 0,12-11-4241 0 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4:1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60 13823 0 0,'0'0'315'0'0,"-6"-4"225"0"0,4 1 3985 0 0,1 2-4303 0 0,1 0-1 0 0,0 0 0 0 0,0 0 1 0 0,0 0-1 0 0,0 0 0 0 0,0 0 1 0 0,0 0-1 0 0,0 0 1 0 0,1 0-1 0 0,-1 0 0 0 0,0 0 1 0 0,1 0-1 0 0,-1 0 1 0 0,0 0-1 0 0,1 0 0 0 0,-1 0 1 0 0,1 0-1 0 0,-1 0 0 0 0,1 1 1 0 0,0-1-1 0 0,-1 0 1 0 0,1 0-1 0 0,0 1 0 0 0,0-1 1 0 0,1-1-1 0 0,-1 1 222 0 0,1 0-294 0 0,9-7-131 0 0,-9 6-16 0 0,15-3-6 0 0,-15 4 4 0 0,4-1 0 0 0,0 0 0 0 0,-1 1 0 0 0,1-1 0 0 0,0 1 0 0 0,0 0 0 0 0,-1 1 0 0 0,1 0 0 0 0,0 0 0 0 0,8 0 0 0 0,-10 0 0 0 0,15 2 0 0 0,-8 0 0 0 0,0 1 0 0 0,0 0 0 0 0,-4 4 0 0 0,-3 3 0 0 0,-4-6 51 0 0,-1 0-1 0 0,1-1 1 0 0,0 1 0 0 0,-1-1 0 0 0,0 1-1 0 0,0-1 1 0 0,0 1 0 0 0,0-1-1 0 0,0 1 1 0 0,-1-1 0 0 0,0 0-1 0 0,1 0 1 0 0,-5 6 0 0 0,-3 2 319 0 0,-1 0 0 0 0,-12 12 0 0 0,1-2-142 0 0,14-16-228 0 0,5-3 0 0 0,0 0 0 0 0,-1 0 0 0 0,1 0 0 0 0,0 0 0 0 0,0 0 0 0 0,0 0 0 0 0,-2 5 0 0 0,-1 4 0 0 0,5-10 0 0 0,0-1 0 0 0,0 1 0 0 0,0-1 0 0 0,1 1 0 0 0,-1 0 0 0 0,0-1 0 0 0,0 1 0 0 0,1-1 0 0 0,-1 1 0 0 0,0-1 0 0 0,1 1 0 0 0,-1-1 0 0 0,0 1 0 0 0,1-1 0 0 0,-1 1 0 0 0,1 0 0 0 0,1 1 0 0 0,0-1 0 0 0,0 1 0 0 0,0 0 0 0 0,0-1 0 0 0,0 1 0 0 0,0-1 0 0 0,1 0 0 0 0,-1 0 0 0 0,4 1 0 0 0,34 7 0 0 0,-37-8 0 0 0,2-1 0 0 0,14 4 0 0 0,-7 0 0 0 0,0 1 0 0 0,-3-1-64 0 0,-5-3-395 0 0,4 6-845 0 0,-2 1 1155 0 0,-2 1-144 0 0,-2-2-1904 0 0,-1 3-995 0 0,-2 0 1146 0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4:1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23 351 8287 0 0,'0'0'382'0'0,"0"0"-8"0"0,0 0-102 0 0,0 0 463 0 0,0 0 234 0 0,0 0 45 0 0,0-2 8 0 0,8-30 3777 0 0,12-14-2052 0 0,-13 30-1596 0 0,10-32 0 0 0,17-119 1497 0 0,-33 163-2630 0 0,-3-16-20 0 0,2 20 2 0 0,0 0 0 0 0,0-1 0 0 0,0 1 0 0 0,0 0 0 0 0,0-1 0 0 0,0 1 0 0 0,0 0 0 0 0,0 0 0 0 0,0-1 0 0 0,0 1 0 0 0,0 0 0 0 0,-1 0 0 0 0,1-1 0 0 0,0 1 0 0 0,0 0 0 0 0,0 0 0 0 0,0-1 0 0 0,0 1 0 0 0,-1 0 0 0 0,1 0 0 0 0,0 0 0 0 0,0-1 0 0 0,0 1 0 0 0,-1 0 0 0 0,1 0 0 0 0,0 0 0 0 0,0 0 0 0 0,-1-1 0 0 0,1 1 0 0 0,0 0 0 0 0,0 0 0 0 0,-1 0 0 0 0,1 0 0 0 0,0 0 0 0 0,-1 0 0 0 0,1 0 0 0 0,0 0 0 0 0,0 0 0 0 0,-1 0 0 0 0,1 0 0 0 0,0 0 0 0 0,-1 0 0 0 0,1 0 0 0 0,0 0 0 0 0,0 0 0 0 0,-1 0 0 0 0,1 0 0 0 0,0 0 0 0 0,0 1 0 0 0,-1-1 0 0 0,1 0 0 0 0,0 0 0 0 0,0 0 0 0 0,-1 0 0 0 0,1 1 0 0 0,0-1 0 0 0,0 0 0 0 0,0 0 0 0 0,-1 0 0 0 0,1 1 0 0 0,0-1 0 0 0,0 0 0 0 0,0 1 0 0 0,-4 2 0 0 0,0 0 0 0 0,1 0 0 0 0,0 1 0 0 0,-1-1 0 0 0,1 1 0 0 0,0 0 0 0 0,1 0 0 0 0,-4 6 0 0 0,-16 39 0 0 0,13-26 0 0 0,2-5 0 0 0,2 1 0 0 0,0 0 0 0 0,-3 21 0 0 0,5-22 0 0 0,1-13 0 0 0,1-4 0 0 0,1 1 0 0 0,0 0 0 0 0,-1-1 0 0 0,1 1 0 0 0,0 0 0 0 0,0-1 0 0 0,0 1 0 0 0,0-1 0 0 0,0 1 0 0 0,0 0 0 0 0,1-1 0 0 0,-1 1 0 0 0,1 1 0 0 0,2 11 0 0 0,2-2 0 0 0,5-2 0 0 0,3-4 0 0 0,-9-6 0 0 0,-1 1 0 0 0,1-1 0 0 0,0 0 0 0 0,0 0 0 0 0,-1 0 0 0 0,1-1 0 0 0,0 1 0 0 0,-1-1 0 0 0,1 0 0 0 0,0 0 0 0 0,-1 0 0 0 0,1 0 0 0 0,-1-1 0 0 0,0 1 0 0 0,1-1 0 0 0,-1 0 0 0 0,0 0 0 0 0,5-4 0 0 0,3-3 0 0 0,0-1 0 0 0,-1 0 0 0 0,14-16 0 0 0,-8 6 0 0 0,-1 0 0 0 0,-1 0 0 0 0,-1-2 0 0 0,-1 0 0 0 0,0 0 0 0 0,-2-1 0 0 0,11-34 0 0 0,-17 36 0 0 0,-5 18 0 0 0,1 3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0,0 0 0 0 0,0 0 0 0 0,-1 0 0 0 0,1 0 0 0 0,0-1 0 0 0,0 1 0 0 0,0 0 0 0 0,0 0 0 0 0,0 0 0 0 0,0 0 0 0 0,0 0 0 0 0,0 0 0 0 0,0 0 0 0 0,0 0 0 0 0,0 0 0 0 0,0 0 0 0 0,0 0 0 0 0,-1 0 0 0 0,1 0 0 0 0,0 0 0 0 0,0 0 0 0 0,0 0 0 0 0,0 0 0 0 0,0 0 0 0 0,0 0 0 0 0,0 0 0 0 0,0 0 0 0 0,0 0 0 0 0,0 0 0 0 0,0 0 0 0 0,-1 0 0 0 0,1 1 0 0 0,-4 5 0 0 0,-3 10 0 0 0,2-2 0 0 0,2-9 0 0 0,1 0 0 0 0,1 0 0 0 0,-1 1 0 0 0,1-1 0 0 0,0 0 0 0 0,0 1 0 0 0,0-1 0 0 0,1 1 0 0 0,0 7 0 0 0,2-1 0 0 0,3 0 0 0 0,4-2 0 0 0,-6-8 0 0 0,-1 0 0 0 0,0 0 0 0 0,1-1 0 0 0,-1 1 0 0 0,1-1 0 0 0,3 2 0 0 0,6-2 0 0 0,-7-1 0 0 0,49 0 0 0 0,-41-2 0 0 0,1 0 0 0 0,-14 2 0 0 0,1-1 0 0 0,0 1 0 0 0,0 0 0 0 0,0 0 0 0 0,0 0 0 0 0,0 0 0 0 0,0 0 0 0 0,0 0 0 0 0,-1 0 0 0 0,1 1 0 0 0,0-1 0 0 0,2 1 0 0 0,9 10 0 0 0,-4 2 0 0 0,-7-10 0 0 0,-1-1 0 0 0,1 1 0 0 0,-1-1 0 0 0,1 1 0 0 0,-1-1 0 0 0,0 1 0 0 0,0 4 0 0 0,-9 30 0 0 0,7-30 0 0 0,-1-2 0 0 0,-4 19 0 0 0,8-11 0 0 0,-1-13 0 0 0,0 1 0 0 0,1 0 0 0 0,-1-1 0 0 0,0 1 0 0 0,1 0 0 0 0,-1-1 0 0 0,1 1 0 0 0,-1-1 0 0 0,1 1 0 0 0,-1-1 0 0 0,1 1 0 0 0,0-1 0 0 0,-1 1 0 0 0,1-1 0 0 0,1 1 0 0 0,0 0-103 0 0,1 0 0 0 0,0-1-1 0 0,0 1 1 0 0,0-1 0 0 0,0 0-1 0 0,-1 1 1 0 0,1-1 0 0 0,0 0 0 0 0,0-1-1 0 0,0 1 1 0 0,0 0 0 0 0,0-1 0 0 0,-1 0-1 0 0,1 1 1 0 0,0-1 0 0 0,-1 0-1 0 0,1-1 1 0 0,0 1 0 0 0,-1 0 0 0 0,1-1-1 0 0,3-2 1 0 0,4-4-1355 0 0,0 1 0 0 0,-1-2 0 0 0,15-15 0 0 0,-10 8-6062 0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4:1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104 535 1375 0 0,'2'-2'107'0'0,"14"-13"319"0"0,24-25 7190 0 0,-36 36-6991 0 0,-1 0 1 0 0,0-1-1 0 0,0 1 1 0 0,0 0-1 0 0,0-1 0 0 0,-1 0 1 0 0,4-7-1 0 0,1-1 1044 0 0,0 4-1058 0 0,-4-11 773 0 0,-2 19-805 0 0,0-1-47 0 0,10-28 913 0 0,-11 29-1058 0 0,-2-11 495 0 0,2 10-763 0 0,0 1 1 0 0,0-1-1 0 0,-1 1 0 0 0,1-1 1 0 0,0 1-1 0 0,-1 0 1 0 0,1-1-1 0 0,-1 1 0 0 0,1 0 1 0 0,-1-1-1 0 0,1 1 0 0 0,-1 0 1 0 0,-1-2-1 0 0,1 1-62 0 0,-1 0 0 0 0,1 1-1 0 0,-1-1 1 0 0,1 1 0 0 0,-1-1 0 0 0,0 1-1 0 0,1 0 1 0 0,-1-1 0 0 0,0 1-1 0 0,0 0 1 0 0,0 0 0 0 0,0 0 0 0 0,0 1-1 0 0,0-1 1 0 0,0 0 0 0 0,0 1 0 0 0,-1 0-1 0 0,1-1 1 0 0,0 1 0 0 0,0 0 0 0 0,0 0-1 0 0,0 0 1 0 0,-1 0 0 0 0,1 0 0 0 0,0 1-1 0 0,0-1 1 0 0,0 1 0 0 0,-4 1-1 0 0,1 0-44 0 0,0 1 0 0 0,0 0 0 0 0,0 0 0 0 0,0 1-1 0 0,1-1 1 0 0,-1 1 0 0 0,1 0 0 0 0,0 0-1 0 0,0 1 1 0 0,1-1 0 0 0,-1 1 0 0 0,-3 7 0 0 0,-7 7-19 0 0,4-7 7 0 0,2 1 0 0 0,-1 1 0 0 0,2-1 0 0 0,-1 1 0 0 0,2 0 0 0 0,0 1 0 0 0,1 0 0 0 0,0 0 0 0 0,1 0 0 0 0,-3 28 0 0 0,7-31 0 0 0,2 0 0 0 0,-1-10-4 0 0,0-1 0 0 0,0 0 0 0 0,-1 1-1 0 0,2-1 1 0 0,-1 0 0 0 0,0 0 0 0 0,0 0 0 0 0,0 0 0 0 0,0 0 0 0 0,1 0-1 0 0,-1-1 1 0 0,0 1 0 0 0,1 0 0 0 0,-1-1 0 0 0,0 1 0 0 0,1 0-1 0 0,-1-1 1 0 0,1 0 0 0 0,-1 1 0 0 0,1-1 0 0 0,-1 0 0 0 0,1 0 0 0 0,-1 0-1 0 0,1 0 1 0 0,0 0 0 0 0,-1 0 0 0 0,1 0 0 0 0,-1-1 0 0 0,2 1-1 0 0,3-1 0 0 0,0 0 0 0 0,0-1-1 0 0,-1 0 1 0 0,1 0-1 0 0,0 0 1 0 0,7-4-1 0 0,13-11-11 0 0,0-1-1 0 0,35-31 0 0 0,-31 22 58 0 0,-1-2-1 0 0,-1 0 1 0 0,-1-2 0 0 0,-2-1-1 0 0,-2-1 1 0 0,0-1 0 0 0,-3-1-1 0 0,-1-1 1 0 0,-1-1 0 0 0,-2 0-1 0 0,15-54 1 0 0,-30 88 6 0 0,0-1-1 0 0,0 0 0 0 0,0 0 1 0 0,-1 0-1 0 0,1 0 1 0 0,-1 0-1 0 0,0 1 1 0 0,0-1-1 0 0,-1 0 1 0 0,0-7-1 0 0,0 11-34 0 0,1-1 0 0 0,0 1 0 0 0,0-1 1 0 0,0 1-1 0 0,0 0 0 0 0,-1-1 0 0 0,1 1 0 0 0,0-1 0 0 0,-1 1 0 0 0,1 0 0 0 0,0-1 0 0 0,-1 1 0 0 0,1 0 1 0 0,0 0-1 0 0,-1-1 0 0 0,1 1 0 0 0,0 0 0 0 0,-1 0 0 0 0,1-1 0 0 0,-1 1 0 0 0,1 0 0 0 0,0 0 1 0 0,-1 0-1 0 0,1 0 0 0 0,-1 0 0 0 0,1 0 0 0 0,-1-1 0 0 0,1 1 0 0 0,-1 0 0 0 0,1 0 0 0 0,-1 0 0 0 0,0 1 1 0 0,-14 3 160 0 0,14-4-175 0 0,-4 2 13 0 0,0 0-1 0 0,0 1 1 0 0,1 0-1 0 0,-1-1 1 0 0,1 1-1 0 0,0 1 1 0 0,0-1-1 0 0,0 1 1 0 0,-6 7-1 0 0,-2 4 39 0 0,-14 23-1 0 0,8-10-29 0 0,3-7-18 0 0,1 1 0 0 0,-18 40 0 0 0,17-28 0 0 0,4-11 0 0 0,1 2 0 0 0,0 0 0 0 0,-7 34 0 0 0,14-44-11 0 0,1 0-1 0 0,0-1 1 0 0,1 1 0 0 0,0 0-1 0 0,3 24 1 0 0,-1-35 8 0 0,-1 1 0 0 0,1-1 0 0 0,1 1 0 0 0,-1-1 0 0 0,0 1 0 0 0,1-1-1 0 0,0 0 1 0 0,0 0 0 0 0,0 1 0 0 0,1-2 0 0 0,-1 1 0 0 0,1 0 0 0 0,0 0 0 0 0,0-1 0 0 0,0 1 0 0 0,1-1 0 0 0,-1 0-1 0 0,1 0 1 0 0,0-1 0 0 0,0 1 0 0 0,7 3 0 0 0,-6-4-1 0 0,0 0-1 0 0,1 0 1 0 0,0 0 0 0 0,-1-1 0 0 0,1 1-1 0 0,0-2 1 0 0,-1 1 0 0 0,1 0-1 0 0,0-1 1 0 0,10-1 0 0 0,-7-1-11 0 0,0 1 0 0 0,-1-1 0 0 0,1-1 0 0 0,-1 0 0 0 0,0 0 0 0 0,13-6 0 0 0,-7 0-7 0 0,1 0 1 0 0,-1-1-1 0 0,-1 0 0 0 0,0-2 1 0 0,0 1-1 0 0,20-25 0 0 0,-20 18 31 0 0,-2 0 0 0 0,0-1 0 0 0,-1 0 0 0 0,0-1 0 0 0,7-24-1 0 0,-11 24 14 0 0,-5 19 32 0 0,-1 1 21 0 0,-2 1 1 0 0,-3 6-70 0 0,-1-1 0 0 0,1 1 0 0 0,0 0-1 0 0,1 0 1 0 0,0 1 0 0 0,0-1 0 0 0,-5 15 0 0 0,-14 61 25 0 0,18-64-29 0 0,2-3-2 0 0,4-2 0 0 0,6-2 0 0 0,-5-10-2 0 0,0-1-1 0 0,-1 1 1 0 0,1-1 0 0 0,0 0-1 0 0,0 0 1 0 0,0 0 0 0 0,1 0-1 0 0,-1 0 1 0 0,0 0 0 0 0,0 0-1 0 0,1-1 1 0 0,-1 1 0 0 0,0-1-1 0 0,0 0 1 0 0,1 1 0 0 0,-1-1-1 0 0,1 0 1 0 0,-1-1 0 0 0,0 1-1 0 0,1 0 1 0 0,-1-1 0 0 0,0 1-1 0 0,0-1 1 0 0,1 1 0 0 0,-1-1-1 0 0,0 0 1 0 0,0 0 0 0 0,3-2-1 0 0,7-4-17 0 0,-1 0-1 0 0,0-1 1 0 0,18-16-1 0 0,-22 18 19 0 0,17-14 2 0 0,-5 5 0 0 0,29-32 0 0 0,-14 6 0 0 0,19-21 15 0 0,-52 61 57 0 0,-1 1 6 0 0,0 5-48 0 0,1 5-4 0 0,-1-1 0 0 0,-1 0-1 0 0,0 0 1 0 0,0 0 0 0 0,-3 9-1 0 0,-4 7-2 0 0,5-18-17 0 0,0 1 0 0 0,1 0-1 0 0,0-1 1 0 0,0 1 0 0 0,1 0 0 0 0,0 0-1 0 0,1 0 1 0 0,0 9 0 0 0,1-3-6 0 0,-1-14 0 0 0,0 1 0 0 0,1 0 0 0 0,-1-1 0 0 0,0 1 0 0 0,0-1 0 0 0,1 1 0 0 0,-1-1 0 0 0,0 1 0 0 0,1-1 0 0 0,-1 1 0 0 0,0-1 0 0 0,1 1 0 0 0,-1-1 0 0 0,1 1 0 0 0,-1-1 0 0 0,0 0 0 0 0,1 1 0 0 0,-1-1 0 0 0,2 1 0 0 0,1 0-1 0 0,-1 0 0 0 0,1-1 0 0 0,0 1-1 0 0,0-1 1 0 0,0 1 0 0 0,0-1 0 0 0,0 0 0 0 0,-1 0 0 0 0,1 0 0 0 0,0-1-1 0 0,0 1 1 0 0,0-1 0 0 0,0 1 0 0 0,0-1 0 0 0,-1 0 0 0 0,1 0 0 0 0,0 0-1 0 0,-1 0 1 0 0,1-1 0 0 0,2-1 0 0 0,9-6-11 0 0,-2 0 1 0 0,20-17-1 0 0,-14 10 7 0 0,73-68 5 0 0,-90 84 0 0 0,-1 0 0 0 0,0 0 0 0 0,0-1 0 0 0,0 1 0 0 0,0 0 0 0 0,1-1 0 0 0,-1 1 0 0 0,0 0 0 0 0,0 0 0 0 0,1 0 0 0 0,-1-1 0 0 0,0 1 0 0 0,0 0 0 0 0,1 0 0 0 0,-1 0 0 0 0,0 0 0 0 0,0-1 0 0 0,1 1 0 0 0,-1 0 0 0 0,0 0 0 0 0,1 0 0 0 0,-1 0 0 0 0,0 0 0 0 0,1 0 0 0 0,-1 0 0 0 0,0 0 0 0 0,1 0 0 0 0,-1 0 0 0 0,0 0 0 0 0,1 0 0 0 0,-1 0 0 0 0,0 0 0 0 0,0 0 0 0 0,1 0 0 0 0,-1 0 0 0 0,0 1 0 0 0,1-1 0 0 0,-1 0 0 0 0,0 0 0 0 0,0 0 0 0 0,1 0 0 0 0,-1 1 0 0 0,0-1 0 0 0,0 0 0 0 0,1 0 0 0 0,-1 0 0 0 0,0 1 0 0 0,0-1 0 0 0,0 0 0 0 0,1 0 0 0 0,-1 1 0 0 0,0-1 0 0 0,0 0 0 0 0,0 1 0 0 0,0-1 0 0 0,0 0 0 0 0,0 1 0 0 0,0-1 0 0 0,1 0 0 0 0,-1 1 0 0 0,0-1 0 0 0,0 0 0 0 0,0 0 0 0 0,0 1 0 0 0,0-1 0 0 0,0 0 0 0 0,-1 1 0 0 0,1 0 0 0 0,2 7 5 0 0,0 0-1 0 0,0 1 0 0 0,-1 0 1 0 0,-1-1-1 0 0,0 1 1 0 0,-1 11-1 0 0,1-11-1 0 0,-1 0-1 0 0,1-1 0 0 0,1 1 1 0 0,-1-1-1 0 0,1 1 1 0 0,1 0-1 0 0,0-1 0 0 0,0 0 1 0 0,0 1-1 0 0,8 14 0 0 0,-9-22-15 0 0,-1 0-1 0 0,1-1 1 0 0,0 1-1 0 0,-1 0 0 0 0,1 0 1 0 0,0-1-1 0 0,0 1 1 0 0,0 0-1 0 0,0-1 0 0 0,0 1 1 0 0,0-1-1 0 0,0 1 1 0 0,0-1-1 0 0,0 1 0 0 0,0-1 1 0 0,0 0-1 0 0,0 1 0 0 0,0-1 1 0 0,0 0-1 0 0,0 0 1 0 0,0 0-1 0 0,0 0 0 0 0,2 0 1 0 0,0 0-62 0 0,0 0 0 0 0,1-1 0 0 0,-1 1 0 0 0,0-1 0 0 0,0 0 1 0 0,4-1-1 0 0,-3 0-208 0 0,0 0 1 0 0,0-1-1 0 0,0 1 1 0 0,-1-1-1 0 0,1 0 1 0 0,-1 0-1 0 0,0 0 1 0 0,1-1-1 0 0,-2 1 0 0 0,5-7 1 0 0,-4 6-216 0 0,9-10-1167 0 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4:1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24 302 11255 0 0,'0'0'515'0'0,"0"0"-7"0"0,-1-2-215 0 0,0 0 34 0 0,1 0 0 0 0,-1-1-1 0 0,0 1 1 0 0,1-1 0 0 0,-1 1-1 0 0,1-1 1 0 0,0 1 0 0 0,0 0-1 0 0,0-1 1 0 0,0 1-1 0 0,0-1 1 0 0,1 1 0 0 0,-1-1-1 0 0,1 1 1 0 0,0-4 0 0 0,18-42 1774 0 0,-10 27-1110 0 0,25-80 1494 0 0,-32 94-2285 0 0,0 0-1 0 0,0-1 1 0 0,-1 1-1 0 0,0 0 1 0 0,1-9-1 0 0,-2 15-20 0 0,0 1-3 0 0,0 0-9 0 0,0 0-41 0 0,0 0-19 0 0,0 0-3 0 0,-2 2-5 0 0,-8 17-68 0 0,1 0 1 0 0,1 1-1 0 0,-9 34 0 0 0,3-11-15 0 0,7-22-16 0 0,-14 45 0 0 0,19-58 0 0 0,1-1 0 0 0,0 1 0 0 0,0-1 0 0 0,1 1 0 0 0,0-1 0 0 0,0 1 0 0 0,2 8 0 0 0,1-4 0 0 0,3-1 0 0 0,4-4-13 0 0,-6-6 6 0 0,-1-1 0 0 0,1 0 1 0 0,-1 0-1 0 0,1 0 0 0 0,0 0 1 0 0,-1 0-1 0 0,1-1 0 0 0,-1 1 0 0 0,1-1 1 0 0,-1 0-1 0 0,0 0 0 0 0,1-1 1 0 0,-1 1-1 0 0,0-1 0 0 0,0 1 1 0 0,1-1-1 0 0,-1 0 0 0 0,5-4 0 0 0,2-3-11 0 0,1 0-1 0 0,-2 0 0 0 0,16-18 0 0 0,-8 3 19 0 0,-1-1 0 0 0,-1 0 0 0 0,-2-1 0 0 0,0-1 0 0 0,10-33 0 0 0,-9 20 7 0 0,14-38 61 0 0,-33 91-117 0 0,1-1 0 0 0,0 1-1 0 0,0 0 1 0 0,1 0 0 0 0,-1 16 0 0 0,2 11-803 0 0,2-38 477 0 0,1-1-108 0 0,-1 0 353 0 0,0 0 0 0 0,1 0 0 0 0,-1 0 1 0 0,1-1-1 0 0,-1 1 0 0 0,1 0 0 0 0,0 0 1 0 0,-1 0-1 0 0,1 0 0 0 0,0-1 0 0 0,-1 1 1 0 0,2 1-1 0 0,2-1-270 0 0,0 1 1 0 0,-1-1-1 0 0,1 1 1 0 0,0-1-1 0 0,0-1 1 0 0,0 1-1 0 0,0 0 1 0 0,-1-1-1 0 0,1 0 1 0 0,0 0-1 0 0,0 0 1 0 0,0 0-1 0 0,0-1 1 0 0,0 1-1 0 0,4-2 1 0 0,18-6-1568 0 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4:1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274 355 3223 0 0,'-1'0'143'0'0,"-38"-1"336"0"0,18 0 5253 0 0,10 0 831 0 0,-1-1-4128 0 0,-4-1-1396 0 0,10 3-711 0 0,0 0 1 0 0,0 1-1 0 0,0-1 0 0 0,1 1 1 0 0,-1 1-1 0 0,0-1 0 0 0,0 1 1 0 0,1 0-1 0 0,-1 0 0 0 0,-5 4 1 0 0,8-5-296 0 0,0 1 0 0 0,0 0 0 0 0,0 0 0 0 0,0 0 1 0 0,0 0-1 0 0,0 1 0 0 0,0-1 0 0 0,1 1 0 0 0,-1 0 1 0 0,1-1-1 0 0,0 1 0 0 0,0 0 0 0 0,0 0 0 0 0,0 1 1 0 0,0-1-1 0 0,1 0 0 0 0,-2 5 0 0 0,-3 12 3 0 0,-15 36-1 0 0,15-41-20 0 0,0 0-1 0 0,0 1 1 0 0,2 0 0 0 0,-5 23-1 0 0,8-21-14 0 0,2-14 0 0 0,1-1 0 0 0,3 8 0 0 0,3-2 0 0 0,2-3 0 0 0,3-4 0 0 0,1-3 0 0 0,-1-5 0 0 0,-1-1 34 0 0,0-2-1 0 0,-1 0 0 0 0,1 0 1 0 0,-2-1-1 0 0,1 0 1 0 0,16-23-1 0 0,-14 14 41 0 0,0 0-1 0 0,-2-1 1 0 0,16-36-1 0 0,5-33 402 0 0,-32 86-334 0 0,5-6 424 0 0,-19 55-487 0 0,8-30-51 0 0,1 0 1 0 0,1 1-1 0 0,-3 22 0 0 0,3-8-27 0 0,1-13 0 0 0,5-13 0 0 0,0-1 0 0 0,-2 0 3 0 0,7 14-21 0 0,-4-16-51 0 0,6 1 12 0 0,4-3 46 0 0,-9-1 11 0 0,1 0 0 0 0,0-1 0 0 0,0 0 0 0 0,-1 0 0 0 0,1 0 0 0 0,-1 0 0 0 0,1-1 0 0 0,-1 1 0 0 0,0-1 0 0 0,0 0 0 0 0,0-1 0 0 0,-1 1 0 0 0,1-1 0 0 0,4-6 0 0 0,4-6 0 0 0,-2 0 0 0 0,14-26 0 0 0,-9 15 0 0 0,34-66 213 0 0,-44 84-170 0 0,-1 1 95 0 0,-3 17-39 0 0,-4 9-77 0 0,0 0-1 0 0,-1-1 0 0 0,0 0 0 0 0,-11 23 0 0 0,-3 16 12 0 0,4-13-33 0 0,14-34 0 0 0,4-9 0 0 0,2-4 0 0 0,2-4 15 0 0,-1 0 0 0 0,1-1 0 0 0,-2 0 1 0 0,9-14-1 0 0,7-8 26 0 0,17-28-15 0 0,-32 45-21 0 0,2 0-1 0 0,0 1 1 0 0,1 0 0 0 0,0 1 0 0 0,0 0-1 0 0,18-15 1 0 0,21-12 8 0 0,-49 39-12 0 0,0 0 0 0 0,0 0 0 0 0,0-1-1 0 0,0 1 1 0 0,0 0 0 0 0,0 0 0 0 0,0 0 0 0 0,0 0-1 0 0,0 0 1 0 0,0 0 0 0 0,0 0 0 0 0,0 0-1 0 0,0 0 1 0 0,0 0 0 0 0,1 0 0 0 0,-1 0-1 0 0,0 0 1 0 0,0 0 0 0 0,0 0 0 0 0,0 0-1 0 0,0 0 1 0 0,0 0 0 0 0,0 0 0 0 0,0 0-1 0 0,0 0 1 0 0,0 0 0 0 0,0 0 0 0 0,0 0 0 0 0,0 0-1 0 0,0 0 1 0 0,0 0 0 0 0,1 0 0 0 0,-1 0-1 0 0,0 0 1 0 0,0 0 0 0 0,0 0 0 0 0,0 0-1 0 0,0 0 1 0 0,0 0 0 0 0,0 0 0 0 0,0 0-1 0 0,0 0 1 0 0,0 0 0 0 0,0 0 0 0 0,0 0-1 0 0,0 0 1 0 0,0 0 0 0 0,0 0 0 0 0,0 1 0 0 0,0-1-1 0 0,0 0 1 0 0,0 0 0 0 0,0 0 0 0 0,0 0-1 0 0,1 0 1 0 0,-1 0 0 0 0,0 0 0 0 0,0 0-1 0 0,0 0 1 0 0,0 0 0 0 0,0 0 0 0 0,0 0-1 0 0,0 0 1 0 0,0 0 0 0 0,0 0 0 0 0,0 1-1 0 0,0-1 1 0 0,0 0 0 0 0,-1 0 0 0 0,3 3 9 0 0,-1 0 0 0 0,0 0 0 0 0,-1 1 0 0 0,1-1 0 0 0,-1 0-1 0 0,1 1 1 0 0,-1-1 0 0 0,0 1 0 0 0,0-1 0 0 0,-2 7 0 0 0,-9 37-13 0 0,2-14 6 0 0,3-4-3 0 0,3-19 0 0 0,2-7 0 0 0,0 1 0 0 0,1 0 0 0 0,-1 0 0 0 0,1 0 0 0 0,-1 0 0 0 0,2 7 0 0 0,1 1 0 0 0,-2-12 0 0 0,1 1 0 0 0,-1 0 0 0 0,1-1 0 0 0,-1 1 0 0 0,0-1 0 0 0,1 1 0 0 0,-1 0 0 0 0,1-1 0 0 0,0 0 0 0 0,-1 1 0 0 0,1-1 0 0 0,-1 1 0 0 0,1-1 0 0 0,0 0 0 0 0,0 1 0 0 0,1 0-1 0 0,10 1-38 0 0,15-7 7 0 0,-15 1 12 0 0,-1 0-1 0 0,14-7 1 0 0,-20 9 17 0 0,-3 1 3 0 0,1 0 0 0 0,-1 0 0 0 0,0 0 0 0 0,0 0 0 0 0,0 0 0 0 0,-1 0 0 0 0,1 0 0 0 0,0-1 0 0 0,0 1 0 0 0,-1-1 0 0 0,1 1 0 0 0,2-4 0 0 0,2-1 0 0 0,7-6 20 0 0,-1 0-1 0 0,1 0 1 0 0,-2-1-1 0 0,0-1 1 0 0,-1 0-1 0 0,0 0 1 0 0,-1-1 0 0 0,13-28-1 0 0,0-11 116 0 0,20-71 0 0 0,-20 54-86 0 0,-21 70 25 0 0,-1 1 17 0 0,-1 2-15 0 0,-144 269 60 0 0,99-162-136 0 0,45-106 0 0 0,-1-1 0 0 0,1 1 0 0 0,1-1 0 0 0,-1 1 0 0 0,0 0 0 0 0,0 0 0 0 0,1 5 0 0 0,2 4 0 0 0,-1-11 0 0 0,0 1 0 0 0,-1-1 0 0 0,1 0 0 0 0,1 1 0 0 0,-1-1 0 0 0,0 0 0 0 0,0 0 0 0 0,0 0 0 0 0,0 0 0 0 0,1 0 0 0 0,-1 0 0 0 0,0 0 0 0 0,1-1 0 0 0,-1 1 0 0 0,3 0 0 0 0,9 2 0 0 0,-5-2 2 0 0,1-1 0 0 0,-1-1 0 0 0,0 0 1 0 0,1 0-1 0 0,-1 0 0 0 0,0-1 0 0 0,0 0 0 0 0,0-1 0 0 0,0 0 0 0 0,0 0 1 0 0,0 0-1 0 0,-1-1 0 0 0,0-1 0 0 0,13-8 0 0 0,-8 3 2 0 0,0 0 0 0 0,0-1 0 0 0,-1 0 0 0 0,-1-1 0 0 0,0 0 0 0 0,0 0 0 0 0,8-16 0 0 0,-13 19 30 0 0,-1-1 0 0 0,1 1-1 0 0,-2-1 1 0 0,1 1 0 0 0,2-13 0 0 0,-6 20 46 0 0,0 2 8 0 0,0 0-14 0 0,-1 0-68 0 0,0 1 0 0 0,0-1 0 0 0,0 0 0 0 0,0 1 0 0 0,1-1 0 0 0,-1 1-1 0 0,0-1 1 0 0,0 1 0 0 0,0 0 0 0 0,1-1 0 0 0,-1 1 0 0 0,0 0-1 0 0,1-1 1 0 0,-1 1 0 0 0,0 0 0 0 0,0 1 0 0 0,-10 15-22 0 0,9-14 23 0 0,-17 31-5 0 0,-19 42 1 0 0,30-56-18 0 0,1 0 1 0 0,0 0-1 0 0,-6 40 1 0 0,12-54-77 0 0,0 0 1 0 0,1 0 0 0 0,0 0 0 0 0,0-1-1 0 0,1 1 1 0 0,-1 0 0 0 0,1 0 0 0 0,1 0-1 0 0,1 6 1 0 0,-2-11-104 0 0,0 0 1 0 0,1 1-1 0 0,-1-1 0 0 0,0 0 1 0 0,1 0-1 0 0,-1 0 0 0 0,1 0 0 0 0,-1 0 1 0 0,1 0-1 0 0,-1 0 0 0 0,1-1 1 0 0,0 1-1 0 0,0-1 0 0 0,-1 1 0 0 0,1-1 1 0 0,0 1-1 0 0,0-1 0 0 0,-1 0 1 0 0,1 0-1 0 0,2 0 0 0 0,9-2-1355 0 0,1-2-46 0 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4:1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20 5983 0 0,'0'0'274'0'0,"-2"0"-6"0"0,1 0-259 0 0,-1 0 0 0 0,1-1 0 0 0,0 1 0 0 0,-1 0 0 0 0,1-1 0 0 0,0 1 0 0 0,0-1 0 0 0,-1 1 0 0 0,1-1 0 0 0,0 1 0 0 0,0-1 0 0 0,0 0 0 0 0,-1 0 0 0 0,1 0 0 0 0,0 1 0 0 0,0-1 0 0 0,-1-2 0 0 0,0 0 319 0 0,0 2 1666 0 0,2 1 691 0 0,0 0 135 0 0,-1-1-243 0 0,0 1-2363 0 0,1 0 1 0 0,0-1-1 0 0,-1 1 0 0 0,1 0 0 0 0,0 0 0 0 0,-1-1 0 0 0,1 1 0 0 0,0 0 0 0 0,-1 0 1 0 0,1 0-1 0 0,0 0 0 0 0,-1-1 0 0 0,1 1 0 0 0,-1 0 0 0 0,1 0 0 0 0,0 0 0 0 0,-1 0 1 0 0,1 0-1 0 0,-1 0 0 0 0,1 0 0 0 0,0 0 0 0 0,-1 0 0 0 0,1 0 0 0 0,-1 1 0 0 0,-3 3 2459 0 0,1 2-3784 0 0,-43 93 1548 0 0,24-51-401 0 0,12-27-16 0 0,-11 35 0 0 0,15-33-21 0 0,7-19 13 0 0,-1-3-10 0 0,0-1 1 0 0,0 1-1 0 0,0-1 0 0 0,0 1 1 0 0,0 0-1 0 0,0-1 0 0 0,0 1 1 0 0,0-1-1 0 0,0 1 1 0 0,0-1-1 0 0,0 1 0 0 0,0-1 1 0 0,0 1-1 0 0,1-1 0 0 0,-1 1 1 0 0,0-1-1 0 0,1 2 0 0 0,0-2 0 0 0,0 0-1 0 0,0 0 1 0 0,0 1-1 0 0,1-1 0 0 0,-1 0 1 0 0,0 0-1 0 0,0 0 1 0 0,0 0-1 0 0,0 0 1 0 0,0-1-1 0 0,1 1 0 0 0,-1 0 1 0 0,0-1-1 0 0,0 1 1 0 0,0 0-1 0 0,0-1 0 0 0,0 1 1 0 0,2-2-1 0 0,22-12 83 0 0,-22 12-67 0 0,9-7 54 0 0,-1 0-1 0 0,0 0 0 0 0,19-21 1 0 0,-4 4 58 0 0,-13 12-58 0 0,10-8 235 0 0,27-19 0 0 0,-50 40-263 0 0,0 1 0 0 0,1 0 0 0 0,-1-1 0 0 0,0 1 0 0 0,1 0 0 0 0,-1-1 0 0 0,1 1 0 0 0,-1 0 0 0 0,1 0 0 0 0,-1-1 0 0 0,1 1 0 0 0,-1 0 0 0 0,1 0 0 0 0,-1 0 0 0 0,1 0 0 0 0,-1-1 0 0 0,1 1 0 0 0,-1 0 1 0 0,1 0-1 0 0,0 0 0 0 0,3 10 409 0 0,-4-9-494 0 0,1 4 79 0 0,-1 0 0 0 0,0 0-1 0 0,1 0 1 0 0,-2 0 0 0 0,1 0-1 0 0,-1 0 1 0 0,1 0 0 0 0,-1 0-1 0 0,-4 9 1 0 0,-2 4 14 0 0,-10 21 0 0 0,14-34-42 0 0,-38 80 55 0 0,-4-2 0 0 0,-56 76 0 0 0,96-152-55 0 0,0 0 0 0 0,0-1-1 0 0,-1 1 1 0 0,0-1 0 0 0,-12 10 0 0 0,5-9-45 0 0,8-7-72 0 0,2-1-4 0 0,2 0 17 0 0,-1-1 1 0 0,1 0-1 0 0,0 0 0 0 0,0 0 1 0 0,0 0-1 0 0,0 0 0 0 0,0 0 0 0 0,-1-3 1 0 0,2 4 9 0 0,-1-2-302 0 0,0 0 0 0 0,0 0 0 0 0,1 0 1 0 0,-1 0-1 0 0,1 0 0 0 0,-1 0 0 0 0,1-5 0 0 0,4-13-6986 0 0,0 6 370 0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4:1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3 209 14743 0 0,'-3'-11'1136'0'0,"4"-1"-746"0"0,3-2 814 0 0,0 1 0 0 0,1-1 0 0 0,1 1 0 0 0,0 0 0 0 0,1 0 0 0 0,14-19 0 0 0,4-9 525 0 0,-24 39-1641 0 0,0 0 0 0 0,0 0 1 0 0,0 0-1 0 0,0 0 0 0 0,1 0 1 0 0,-1 0-1 0 0,0 0 0 0 0,1 0 0 0 0,0 0 1 0 0,-1 1-1 0 0,1-1 0 0 0,0 1 1 0 0,0 0-1 0 0,0-1 0 0 0,0 1 0 0 0,0 0 1 0 0,5-2-1 0 0,-6 3-4 0 0,-1 0-16 0 0,9 25 113 0 0,-9-16-166 0 0,0 0 0 0 0,0 0-1 0 0,-1 0 1 0 0,-1-1 0 0 0,1 1-1 0 0,-1 0 1 0 0,-5 11 0 0 0,3-8 15 0 0,1 1 0 0 0,-3 19 0 0 0,0 0-19 0 0,1-12-11 0 0,7-15 0 0 0,-1-1 0 0 0,3 8 0 0 0,3-1 0 0 0,5-3 0 0 0,6-1 0 0 0,-13-7 0 0 0,-1-1 0 0 0,15 2 0 0 0,-14-4 0 0 0,-1 1 0 0 0,9-3 0 0 0,-3-1 0 0 0,-8 5-18 0 0,0-1 1 0 0,0 1-1 0 0,-1 0 1 0 0,1-1-1 0 0,0 1 0 0 0,-1-1 1 0 0,1 0-1 0 0,0 0 1 0 0,-1 1-1 0 0,0-1 0 0 0,1 0 1 0 0,-1 0-1 0 0,0 0 0 0 0,0 0 1 0 0,1-3-1 0 0,2-6-1097 0 0,6-14-2748 0 0,-4 9-4709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3:2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61 10135 0 0,'0'0'231'0'0,"0"0"29"0"0,0 0 19 0 0,-1-2-41 0 0,0-3-190 0 0,0 2 412 0 0,1 1 1 0 0,-1-1-1 0 0,1 1 0 0 0,-1-1 0 0 0,1 0 0 0 0,0 1 0 0 0,0-1 0 0 0,0 1 0 0 0,1-4 1 0 0,-1 4-127 0 0,0 0 621 0 0,15-16 1458 0 0,-15 17-2368 0 0,0 1 0 0 0,0 0 0 0 0,0 0 0 0 0,0 0 0 0 0,0 0 0 0 0,0 0 0 0 0,0 0 0 0 0,0 0 1 0 0,0-1-1 0 0,1 1 0 0 0,-1 0 0 0 0,0 0 0 0 0,0 0 0 0 0,0 0 0 0 0,0 0 0 0 0,0 0 0 0 0,0 0 0 0 0,1 0 0 0 0,-1 0 0 0 0,0 0 0 0 0,0 0 0 0 0,0 0 0 0 0,0 0 0 0 0,0 0 0 0 0,1 0 0 0 0,-1 0 0 0 0,0 0 0 0 0,0 0 0 0 0,0 0 0 0 0,0 0 0 0 0,0 0 0 0 0,0 0 0 0 0,1 0 0 0 0,-1 0 0 0 0,0 0 0 0 0,0 0 1 0 0,0 0-1 0 0,0 0 0 0 0,0 0 0 0 0,0 0 0 0 0,1 1 0 0 0,-1-1 0 0 0,0 0 0 0 0,0 0 0 0 0,0 0 0 0 0,0 0 0 0 0,0 0 0 0 0,0 0 0 0 0,0 0 0 0 0,0 0 0 0 0,0 1 0 0 0,0-1 0 0 0,0 0 0 0 0,1 0 0 0 0,-1 0 0 0 0,0 0 0 0 0,0 0 0 0 0,0 1 0 0 0,0-1 0 0 0,0 0 0 0 0,0 0 0 0 0,0 0 0 0 0,-1 16 1007 0 0,-5 18-917 0 0,-6 26-135 0 0,1-8 0 0 0,-22 64 0 0 0,30-107 0 0 0,1 0 0 0 0,2-9 0 0 0,0 0 0 0 0,0 0 0 0 0,0 0 0 0 0,0 0 0 0 0,0 1 0 0 0,0-1-1 0 0,0 0 1 0 0,0 0 0 0 0,0 0 0 0 0,0 0 0 0 0,0 0 0 0 0,0 1 0 0 0,0-1 0 0 0,0 0 0 0 0,0 0 0 0 0,0 0 0 0 0,0 0-1 0 0,0 0 1 0 0,0 1 0 0 0,0-1 0 0 0,0 0 0 0 0,0 0 0 0 0,0 0 0 0 0,0 0 0 0 0,0 0 0 0 0,0 0 0 0 0,0 1-1 0 0,1-1 1 0 0,-1 0 0 0 0,0 0 0 0 0,0 0 0 0 0,0 0 0 0 0,0 0 0 0 0,0 0 0 0 0,0 0 0 0 0,0 0 0 0 0,1 1 0 0 0,-1-1-1 0 0,6-3 23 0 0,5-6 403 0 0,-1-2-185 0 0,-1 0 1 0 0,0-1-1 0 0,8-15 1 0 0,-8 13-27 0 0,0 0 1 0 0,15-16-1 0 0,1-3-214 0 0,-22 32 0 0 0,-2 7 0 0 0,-2 8 0 0 0,1-13 0 0 0,-1 8 0 0 0,0-2 0 0 0,1 0 0 0 0,-1 0 0 0 0,-1 0 0 0 0,1 0 0 0 0,-1 0 0 0 0,-1 0 0 0 0,1 0 0 0 0,-1-1 0 0 0,0 1 0 0 0,-1-1 0 0 0,0 1 0 0 0,0-1 0 0 0,-7 9 0 0 0,0-3 0 0 0,1-3 0 0 0,5-5 0 0 0,4-3 0 0 0,1-1 0 0 0,-1 0 0 0 0,1 0 0 0 0,0 0 0 0 0,0 0 0 0 0,0 0 0 0 0,-1 0 0 0 0,1 0 0 0 0,0 0 0 0 0,0 0 0 0 0,0 1 0 0 0,0-1 0 0 0,0 0 0 0 0,-1 0 0 0 0,1 0 0 0 0,0 0 0 0 0,0 0 0 0 0,0 0 0 0 0,0 1 0 0 0,0-1 0 0 0,0 0 0 0 0,-1 0 0 0 0,1 0 0 0 0,0 0 0 0 0,0 1 0 0 0,0-1 0 0 0,0 0 0 0 0,0 0 0 0 0,0 0 0 0 0,0 0 0 0 0,0 1 0 0 0,0-1 0 0 0,0 0 0 0 0,0 0 0 0 0,0 0 0 0 0,0 1 0 0 0,0-1 0 0 0,0 0 0 0 0,0 0 0 0 0,0 0 0 0 0,0 0 0 0 0,0 1 0 0 0,0-1 0 0 0,0 0 0 0 0,0 0 0 0 0,1 0 0 0 0,-1 0 0 0 0,0 1 0 0 0,0-1 0 0 0,0 0 0 0 0,0 0 0 0 0,0 0 0 0 0,6 12 0 0 0,-4-3 0 0 0,7 14 0 0 0,4-5 0 0 0,-5-12-133 0 0,-7-6-115 0 0,0 0 0 0 0,0 0 0 0 0,1 0 0 0 0,-1 0 0 0 0,0 0 0 0 0,1 0 0 0 0,-1 0 0 0 0,0 0 0 0 0,0-1 0 0 0,1 1 0 0 0,-1 0 0 0 0,0-1 0 0 0,0 1 0 0 0,0-1 0 0 0,1 0 0 0 0,-1 1 0 0 0,0-1 0 0 0,0 0 0 0 0,1 0 1 0 0,13-16-2957 0 0,-13 14 1668 0 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4:1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8287 0 0,'0'0'639'0'0,"0"0"-203"0"0,0 0 687 0 0,0 0 342 0 0,0 0 67 0 0,0 0-152 0 0,0 0-709 0 0,0 0-315 0 0,0 0-62 0 0,0 0 12 0 0,0 0 72 0 0,2-1 36 0 0,4-2-262 0 0,-1-1 0 0 0,0 1 0 0 0,0-1 0 0 0,-1 0 0 0 0,1 0 0 0 0,-1-1 0 0 0,0 1 0 0 0,0-1 0 0 0,0 0 0 0 0,3-7 0 0 0,21-23 534 0 0,-21 27-524 0 0,-1 1 0 0 0,-1-1-1 0 0,0 0 1 0 0,0-1-1 0 0,0 1 1 0 0,5-16 0 0 0,9-15 324 0 0,-7 18-259 0 0,-6 12-120 0 0,0-1 1 0 0,-1 0-1 0 0,0 0 1 0 0,0-1-1 0 0,-1 1 0 0 0,0-1 1 0 0,2-15-1 0 0,-3 10 103 0 0,-2 13-121 0 0,-1 1-1 0 0,1-1 1 0 0,-1 1-1 0 0,1 0 1 0 0,-1-1-1 0 0,0 1 0 0 0,0-1 1 0 0,0 1-1 0 0,-1-1 1 0 0,1 1-1 0 0,-1-1 1 0 0,0-3-1 0 0,0 4 121 0 0,1 2 6 0 0,0 0 1 0 0,-8-2 201 0 0,-5-2-18 0 0,9 4-356 0 0,3 0-29 0 0,-1 0-1 0 0,1 0 1 0 0,0-1-1 0 0,-1 2 1 0 0,1-1 0 0 0,0 0-1 0 0,-1 0 1 0 0,1 0-1 0 0,-1 1 1 0 0,1-1-1 0 0,0 0 1 0 0,0 1 0 0 0,-1 0-1 0 0,1-1 1 0 0,0 1-1 0 0,0 0 1 0 0,-1-1-1 0 0,1 1 1 0 0,0 0 0 0 0,-1 1-1 0 0,-6 6 26 0 0,5-6-30 0 0,1 0 0 0 0,-1 1-1 0 0,1-1 1 0 0,0 1 0 0 0,0-1-1 0 0,0 1 1 0 0,0 0 0 0 0,0 0-1 0 0,1 0 1 0 0,-1 0 0 0 0,1 0-1 0 0,-2 6 1 0 0,-8 28-9 0 0,1 0 0 0 0,2 1 0 0 0,2 0 0 0 0,1 0 0 0 0,1 51 0 0 0,3-81 0 0 0,1-6 0 0 0,-1 0 0 0 0,1 0 0 0 0,0 1 0 0 0,1-1 0 0 0,-1 0 0 0 0,0 0 0 0 0,1 1 0 0 0,-1-1 0 0 0,1 0 0 0 0,0 0 0 0 0,-1 0 0 0 0,3 4 0 0 0,-1-2 0 0 0,0 1 0 0 0,0-1 0 0 0,0 1 0 0 0,4 4 0 0 0,4 1 0 0 0,2-6 0 0 0,-5-3-7 0 0,0-1 0 0 0,-1 0-1 0 0,1-1 1 0 0,0 1 0 0 0,-1-1 0 0 0,1-1-1 0 0,-1 1 1 0 0,1-1 0 0 0,-1 0 0 0 0,0-1-1 0 0,0 1 1 0 0,0-1 0 0 0,0 0 0 0 0,0-1 0 0 0,-1 1-1 0 0,1-1 1 0 0,-1-1 0 0 0,0 1 0 0 0,0-1-1 0 0,7-8 1 0 0,14-16 7 0 0,9-12 0 0 0,-8 8 0 0 0,-16 20 0 0 0,17-27 0 0 0,-1-3-5 0 0,-14 22 35 0 0,0 0-1 0 0,-1-1 1 0 0,-1-1-1 0 0,10-28 1 0 0,-18 35 94 0 0,-7 20 119 0 0,-8 25 103 0 0,7-10-346 0 0,5-14 0 0 0,1-1 0 0 0,0 9 0 0 0,2 0 0 0 0,-1-8 0 0 0,0 0 0 0 0,1 0 0 0 0,5 9 0 0 0,23 22 0 0 0,-28-34 0 0 0,0 1 0 0 0,0 0 0 0 0,0-1 0 0 0,0 0 0 0 0,0 0 0 0 0,0 0 0 0 0,1 0 0 0 0,-1 0 0 0 0,5 2 0 0 0,-4-3-6 0 0,-1 1 0 0 0,0 0 0 0 0,1 1-1 0 0,-1-1 1 0 0,0 0 0 0 0,0 1 0 0 0,-1 0 0 0 0,4 3-1 0 0,1 2-1 0 0,-5-7 8 0 0,-1 0 0 0 0,0 0 0 0 0,0 0 0 0 0,1 0 0 0 0,-1 0 0 0 0,0 0 0 0 0,0 1 0 0 0,0-1 0 0 0,-1 0 0 0 0,1 1 0 0 0,0-1 0 0 0,0 2 0 0 0,1 2 0 0 0,-1-4 0 0 0,0 1 0 0 0,1-1 0 0 0,-1 1 0 0 0,0 0 0 0 0,-1 0 0 0 0,1-1 0 0 0,0 1 0 0 0,0 0 0 0 0,-1 0 0 0 0,1 3 0 0 0,0-1 0 0 0,1 9 0 0 0,-3 6 11 0 0,-1-14 13 0 0,0-2-6 0 0,-6 14 23 0 0,3-14-24 0 0,2-2-4 0 0,-17 17-23 0 0,15-13-1 0 0,1 0 0 0 0,-1-1 0 0 0,0 0 0 0 0,-1 0 0 0 0,1 0 0 0 0,-1 0 0 0 0,0-1 0 0 0,0 0 0 0 0,0 0 0 0 0,-9 3 0 0 0,11-6-71 0 0,-1 2-231 0 0,-1-1 0 0 0,1 0 0 0 0,-1 0-1 0 0,-5 0 1 0 0,9-1-543 0 0,0 0 1 0 0,1 0-1 0 0,-1-1 0 0 0,0 1 1 0 0,1-1-1 0 0,-1 1 0 0 0,0-1 0 0 0,1 1 1 0 0,-1-1-1 0 0,-1-1 0 0 0,1 2-4636 0 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4:1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 7367 0 0,'0'0'334'0'0,"-1"-1"-1"0"0,-5-4 83 0 0,5 4 1133 0 0,1 1 519 0 0,0 0 107 0 0,0 0-187 0 0,0 0-876 0 0,0 0-384 0 0,0 0-79 0 0,-5 11 383 0 0,3-4-827 0 0,0 0 1 0 0,0 1-1 0 0,0-1 0 0 0,1 0 0 0 0,0 1 0 0 0,0 12 0 0 0,4 49 381 0 0,1-22-240 0 0,-4 8 138 0 0,-8 75 0 0 0,3-75-203 0 0,4-32-177 0 0,-1 0 0 0 0,-1-1-1 0 0,-6 23 1 0 0,6-37-25 0 0,-4 17-60 0 0,6-19 238 0 0,6-11 412 0 0,3-8-527 0 0,19-23 0 0 0,-9 14-85 0 0,-11 12-34 0 0,2 0-1 0 0,-1 1 1 0 0,1 0-1 0 0,0 0 1 0 0,14-9-1 0 0,-17 13-7 0 0,0 1 0 0 0,-1-2-1 0 0,0 1 1 0 0,6-8 0 0 0,-8 8 9 0 0,1 0 0 0 0,0 1-1 0 0,1-1 1 0 0,-1 1 0 0 0,1 0 0 0 0,0 0-1 0 0,7-4 1 0 0,23-14 227 0 0,-33 21-178 0 0,12-3 71 0 0,-12 4-127 0 0,-1 0 0 0 0,0 0 0 0 0,1 0 0 0 0,-1 0 0 0 0,1 0 0 0 0,-1 0 0 0 0,0 1 0 0 0,1-1 0 0 0,-1 0 0 0 0,1 1 0 0 0,-1-1 0 0 0,0 1 0 0 0,0-1 0 0 0,1 1 0 0 0,-1 0 0 0 0,0-1 0 0 0,0 1 0 0 0,0 0 0 0 0,1 0 0 0 0,-1 0 0 0 0,0 0 0 0 0,0 0 0 0 0,0 1 0 0 0,2 1-6 0 0,-1-1-1 0 0,0 1 1 0 0,0-1-1 0 0,0 1 0 0 0,0 0 1 0 0,-1 0-1 0 0,1 0 1 0 0,-1 0-1 0 0,1 0 1 0 0,-1 0-1 0 0,0 0 1 0 0,0 1-1 0 0,-1-1 1 0 0,1 0-1 0 0,-1 0 1 0 0,1 1-1 0 0,-1-1 1 0 0,0 0-1 0 0,-1 1 1 0 0,0 5-1 0 0,-1 1 23 0 0,0 0-1 0 0,-1 0 1 0 0,0 0 0 0 0,-1-1-1 0 0,-6 14 1 0 0,3-12-33 0 0,-7 9 0 0 0,6-8-4 0 0,5-12-38 0 0,2 0-13 0 0,-1 1-169 0 0,2-1-52 0 0,-2-1-11 0 0,1 1 161 0 0,-1-1 0 0 0,1 1 0 0 0,-1-1 0 0 0,1 0 0 0 0,0 1 0 0 0,-1-1 0 0 0,1 0 0 0 0,0 0 0 0 0,0 0 0 0 0,-1 0 0 0 0,1 0 0 0 0,0 0 0 0 0,0 0 0 0 0,0 0 0 0 0,0 0 0 0 0,0-1 0 0 0,0 1 0 0 0,1 0 0 0 0,-1-1 0 0 0,0 1 0 0 0,1-1 0 0 0,-1 1 0 0 0,0-2 0 0 0,0-2-377 0 0,1 1-1 0 0,-1-1 0 0 0,1 1 1 0 0,0-1-1 0 0,0 1 0 0 0,0-1 1 0 0,2-4-1 0 0,1-13-1507 0 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4:2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13847 0 0,'0'0'631'0'0,"0"0"-8"0"0,0 0-287 0 0,-9 1 2577 0 0,9-1-2863 0 0,1 0-1 0 0,-1 0 1 0 0,0 0 0 0 0,0 0-1 0 0,0 0 1 0 0,0 0 0 0 0,0 0-1 0 0,0 0 1 0 0,0 0 0 0 0,0 0-1 0 0,0 1 1 0 0,1-1 0 0 0,-1 0-1 0 0,0 0 1 0 0,0 0 0 0 0,0 0-1 0 0,0 0 1 0 0,0 0 0 0 0,0 0-1 0 0,0 0 1 0 0,0 0 0 0 0,0 1-1 0 0,0-1 1 0 0,0 0 0 0 0,0 0-1 0 0,0 0 1 0 0,0 0-1 0 0,0 0 1 0 0,0 0 0 0 0,0 0-1 0 0,0 1 1 0 0,0-1 0 0 0,0 0-1 0 0,0 0 1 0 0,0 0 0 0 0,0 0-1 0 0,0 0 1 0 0,0 0 0 0 0,0 0-1 0 0,0 1 1 0 0,0-1 0 0 0,0 0-1 0 0,0 0 1 0 0,0 0 0 0 0,0 0-1 0 0,-1 0 1 0 0,1 0 0 0 0,0 0-1 0 0,0 0 1 0 0,0 0 0 0 0,0 0-1 0 0,15 3-3951 0 0,-11-3 1549 0 0,-2 0-3973 0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4:2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8 300 13359 0 0,'0'-1'1027'0'0,"-2"-5"-539"0"0,1 5 224 0 0,-2-11 1079 0 0,2 6-1387 0 0,1 0 1 0 0,-1 0-1 0 0,1 0 0 0 0,1 1 1 0 0,-1-1-1 0 0,1 0 1 0 0,0 0-1 0 0,0 0 1 0 0,0 1-1 0 0,1-1 1 0 0,0 1-1 0 0,3-7 1 0 0,5-8 306 0 0,24-34 1 0 0,-18 29-240 0 0,-7 13-351 0 0,1 0 1 0 0,0 1 0 0 0,0 0-1 0 0,20-15 1 0 0,-28 24-117 0 0,0 1-1 0 0,0-1 1 0 0,0 0 0 0 0,0 1 0 0 0,0 0-1 0 0,1-1 1 0 0,-1 1 0 0 0,0 0 0 0 0,0 0-1 0 0,5-1 1 0 0,0 0 7 0 0,-4 2 30 0 0,-1 1-38 0 0,0 0 1 0 0,-1 0-1 0 0,1 0 0 0 0,-1 0 0 0 0,1 1 0 0 0,-1-1 0 0 0,1 0 0 0 0,-1 1 0 0 0,0-1 0 0 0,0 1 0 0 0,0-1 0 0 0,0 1 0 0 0,0 0 0 0 0,0-1 0 0 0,0 1 0 0 0,0 0 0 0 0,-1 0 0 0 0,1 2 0 0 0,1 1 5 0 0,0 1 5 0 0,-1 0 0 0 0,0 1 0 0 0,0-1 1 0 0,0 1-1 0 0,0-1 0 0 0,-1 0 0 0 0,0 1 0 0 0,-1-1 0 0 0,0 1 1 0 0,-1 6-1 0 0,-3 6 26 0 0,-13 36-1 0 0,10-35-10 0 0,-4 6 24 0 0,6-13 7 0 0,17-32-53 0 0,22-30 0 0 0,-11 19-9 0 0,63-83 55 0 0,-65 89-28 0 0,0 5 36 0 0,-20 19-58 0 0,1 0 0 0 0,0 0-1 0 0,-1 0 1 0 0,1-1 0 0 0,-1 1 0 0 0,1 0 0 0 0,0 0 0 0 0,-1 0 0 0 0,1 0 0 0 0,-1 0 0 0 0,1 0 0 0 0,0 1 0 0 0,-1-1-1 0 0,1 0 1 0 0,-1 0 0 0 0,1 0 0 0 0,-1 0 0 0 0,1 1 0 0 0,0-1 0 0 0,-1 0 0 0 0,2 1 0 0 0,-1 0 3 0 0,0 0 0 0 0,0 1 0 0 0,0-1 1 0 0,0 0-1 0 0,0 0 0 0 0,0 1 0 0 0,0-1 0 0 0,0 0 1 0 0,0 1-1 0 0,-1-1 0 0 0,1 1 0 0 0,0-1 1 0 0,-1 1-1 0 0,1-1 0 0 0,-1 1 0 0 0,0-1 0 0 0,0 1 1 0 0,1 2-1 0 0,-1-2 9 0 0,1 6 0 0 0,0 0 1 0 0,-1 0-1 0 0,0 0 0 0 0,-1 0 0 0 0,0 0 1 0 0,-2 10-1 0 0,-1 16 38 0 0,3-23-52 0 0,1 0-3 0 0,4 8 14 0 0,-4-15 30 0 0,0-4-42 0 0,0 1 1 0 0,0-1 0 0 0,0 0-1 0 0,1 1 1 0 0,-1-1-1 0 0,0 1 1 0 0,0-1-1 0 0,0 0 1 0 0,0 1-1 0 0,0-1 1 0 0,1 0-1 0 0,-1 1 1 0 0,0-1-1 0 0,0 0 1 0 0,1 1-1 0 0,-1-1 1 0 0,0 0-1 0 0,1 0 1 0 0,-1 1 0 0 0,1-1-1 0 0,0 0 0 0 0,1 0 0 0 0,-1 0 0 0 0,1-1 0 0 0,-1 1 0 0 0,0-1 0 0 0,1 1 0 0 0,-1-1 0 0 0,0 1 0 0 0,1-1 0 0 0,-1 0 0 0 0,0 0 0 0 0,0 0 0 0 0,0 1 0 0 0,1-1 0 0 0,-1 0 0 0 0,0-1 0 0 0,1-1 0 0 0,22-24 0 0 0,-22 24 0 0 0,45-54 0 0 0,-36 45 0 0 0,-7 10 0 0 0,0 1 0 0 0,6-4 0 0 0,1 5 0 0 0,-10 1 0 0 0,0 0 0 0 0,0 0 0 0 0,0 0 0 0 0,0 0 0 0 0,0 1 0 0 0,0-1 0 0 0,0 0 0 0 0,0 0 0 0 0,0 1 0 0 0,0 1 0 0 0,2 1 0 0 0,-2-2 3 0 0,0 0 0 0 0,1 0-1 0 0,-1 0 1 0 0,0 0 0 0 0,0 0 0 0 0,0 1-1 0 0,0-1 1 0 0,-1 0 0 0 0,1 0-1 0 0,0 1 1 0 0,-1-1 0 0 0,1 4 0 0 0,-1 2 14 0 0,2 33 11 0 0,-3-33-23 0 0,1 0-1 0 0,0 0 0 0 0,1 0 0 0 0,0 0 1 0 0,0 0-1 0 0,1 0 0 0 0,0 0 0 0 0,0 0 1 0 0,1-1-1 0 0,5 11 0 0 0,-2-8-19 0 0,4-4-130 0 0,-9-6-139 0 0,6 1 465 0 0,-1-3-3262 0 0,1-5-5279 0 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4:2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33 244 2303 0 0,'0'0'102'0'0,"2"-1"-1"0"0,10-7 615 0 0,0 0 0 0 0,11-11 0 0 0,15-11 5880 0 0,-30 23-5923 0 0,0 0 0 0 0,0 0 0 0 0,11-15 0 0 0,-13 14-316 0 0,1 1 0 0 0,0 0 1 0 0,0 0-1 0 0,9-6 1 0 0,-14 10-80 0 0,1 1 0 0 0,-1 0 0 0 0,0-1 0 0 0,0 1 0 0 0,0-1 0 0 0,-1 0 1 0 0,3-3-1 0 0,1-3 255 0 0,-3 6-380 0 0,0 1 0 0 0,0-1-1 0 0,0 0 1 0 0,0 0 0 0 0,-1 0-1 0 0,0-1 1 0 0,1 1 0 0 0,-1 0-1 0 0,0 0 1 0 0,-1-1 0 0 0,2-6-1 0 0,-2 9 290 0 0,-2-6 245 0 0,2 7-656 0 0,0 0-1 0 0,0 0 0 0 0,0-1 1 0 0,0 1-1 0 0,0 0 0 0 0,0-1 1 0 0,0 1-1 0 0,0 0 1 0 0,0 0-1 0 0,0-1 0 0 0,0 1 1 0 0,0 0-1 0 0,0 0 0 0 0,0-1 1 0 0,-1 1-1 0 0,1 0 1 0 0,0 0-1 0 0,0-1 0 0 0,0 1 1 0 0,0 0-1 0 0,-1 0 1 0 0,1-1-1 0 0,0 1 0 0 0,0 0 1 0 0,0 0-1 0 0,-1 0 0 0 0,1 0 1 0 0,0-1-1 0 0,0 1 1 0 0,-1 0-1 0 0,1 0 0 0 0,0 0 1 0 0,-1 0-1 0 0,1 0 0 0 0,0 0 1 0 0,0 0-1 0 0,-1 0 1 0 0,1 0-1 0 0,0 0 0 0 0,0 0 1 0 0,-1 0-1 0 0,1 0 0 0 0,0 0 1 0 0,-1 0-1 0 0,-3 0 56 0 0,0 0-1 0 0,1 0 0 0 0,-1 0 1 0 0,0 1-1 0 0,0 0 1 0 0,1 0-1 0 0,-1 0 1 0 0,0 0-1 0 0,1 0 0 0 0,-1 1 1 0 0,1-1-1 0 0,-1 1 1 0 0,1 0-1 0 0,-5 4 1 0 0,-1 0 7 0 0,1 1 1 0 0,0 0-1 0 0,0 0 1 0 0,-6 9-1 0 0,-2 4-69 0 0,1 0-1 0 0,1 0 1 0 0,1 2 0 0 0,1 0-1 0 0,1 0 1 0 0,1 1-1 0 0,1 0 1 0 0,1 0-1 0 0,1 1 1 0 0,-6 36-1 0 0,12-52-23 0 0,0-5 0 0 0,1 1 0 0 0,-1-1 0 0 0,1 0 0 0 0,0 1 0 0 0,1-1 0 0 0,-1 0 0 0 0,0 1 0 0 0,1-1 0 0 0,0 0 0 0 0,0 0 0 0 0,0 0 0 0 0,2 5 0 0 0,2 4-12 0 0,3 4-49 0 0,-4-14 60 0 0,-3-2-9 0 0,3 2-38 0 0,11 5 35 0 0,-9-8 15 0 0,-3 0-3 0 0,10-1 1 0 0,-8 0 3 0 0,0-1-1 0 0,-1 1 1 0 0,0-1 0 0 0,1 0-1 0 0,-1 0 1 0 0,0-1 0 0 0,0 1-1 0 0,-1-1 1 0 0,1 0 0 0 0,-1 0-1 0 0,3-5 1 0 0,6-8 13 0 0,12-26 0 0 0,-24 42-16 0 0,32-73 275 0 0,-22 48-99 0 0,17-32 1 0 0,-20 47-153 0 0,-6 9 36 0 0,-6 179-335 0 0,4-148-35 0 0,1-22-17 0 0,0 0 0 0 0,1 0 0 0 0,-1 0 0 0 0,2 0 0 0 0,-1 0 0 0 0,5 14-1 0 0,-5-19-646 0 0,23 10-2058 0 0,-22-12 2852 0 0,0 0-1 0 0,1 0 1 0 0,-1 0-1 0 0,0 0 1 0 0,1-1 0 0 0,-1 1-1 0 0,0-1 1 0 0,1 1 0 0 0,-1-1-1 0 0,0 0 1 0 0,0 0 0 0 0,1 0-1 0 0,-1 0 1 0 0,0 0 0 0 0,0 0-1 0 0,0 0 1 0 0,2-3-1 0 0,4-3-757 0 0,-1 0 0 0 0,12-13-1 0 0,-14 13 538 0 0,16-16-1103 0 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4:2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35 2303 0 0,'3'-6'98'0'0,"-2"4"-52"0"0,1 0 0 0 0,-2 0-1 0 0,1 0 1 0 0,0 0 0 0 0,0 0-1 0 0,-1 0 1 0 0,1 0-1 0 0,-1-1 1 0 0,1 1 0 0 0,-1-4-1 0 0,0 4 2027 0 0,0 2 703 0 0,-1 1 134 0 0,-16 28 1486 0 0,-2 22-3288 0 0,12-30-394 0 0,-11 40 379 0 0,-19 114 0 0 0,35-164-1036 0 0,-17 119 251 0 0,9-54 43 0 0,-25 94 0 0 0,35-168-232 0 0,0-2 2 0 0,0 0 6 0 0,0 0 22 0 0,0 0 10 0 0,0 0 2 0 0,0 0-8 0 0,6-12 72 0 0,31-75 660 0 0,-20 43-584 0 0,11-12 380 0 0,-26 54-603 0 0,-2 2-10 0 0,0 0-3 0 0,0 0 0 0 0,0 0 0 0 0,0 0 0 0 0,0 0 0 0 0,0 0 0 0 0,1 2-11 0 0,-1-2-47 0 0,0 1 0 0 0,0-1 0 0 0,1 1 0 0 0,-1-1 0 0 0,0 1-1 0 0,0-1 1 0 0,1 1 0 0 0,-1-1 0 0 0,0 1 0 0 0,1-1-1 0 0,-1 0 1 0 0,1 1 0 0 0,-1-1 0 0 0,0 1 0 0 0,1-1 0 0 0,-1 0-1 0 0,1 1 1 0 0,-1-1 0 0 0,1 0 0 0 0,-1 0 0 0 0,1 1-1 0 0,10-3 6 0 0,1-4 73 0 0,-1-1-1 0 0,0 0 0 0 0,-1-1 1 0 0,1 0-1 0 0,-1 0 1 0 0,10-13-1 0 0,16-13 933 0 0,-34 32-893 0 0,-2 2 11 0 0,-1 8-36 0 0,0 0 0 0 0,-1 0 0 0 0,0 0 0 0 0,0-1 0 0 0,-1 1 0 0 0,0-1 0 0 0,-7 13 0 0 0,-6 18 17 0 0,5-5-84 0 0,6-20-12 0 0,0 0 1 0 0,1 1 0 0 0,0 0-1 0 0,2-1 1 0 0,-1 1 0 0 0,2 0-1 0 0,-1 19 1 0 0,5-22-20 0 0,-2-10-1 0 0,0 0 0 0 0,0 0 0 0 0,0 0 0 0 0,1 0 0 0 0,-1 0 0 0 0,0 0 0 0 0,1 0 0 0 0,-1-1 0 0 0,1 1 0 0 0,-1 0 0 0 0,0-1-1 0 0,1 1 1 0 0,-1-1 0 0 0,1 0 0 0 0,0 1 0 0 0,-1-1 0 0 0,1 0 0 0 0,-1 0 0 0 0,3 0 0 0 0,-1 0-3 0 0,0-1-1 0 0,1 1 1 0 0,-1 0 0 0 0,0-1-1 0 0,0 0 1 0 0,1 0 0 0 0,-1 0-1 0 0,4-2 1 0 0,6-4 7 0 0,-1-1 1 0 0,1 0-1 0 0,-1 0 1 0 0,-1-2-1 0 0,0 1 0 0 0,0-2 1 0 0,-1 1-1 0 0,-1-1 0 0 0,1-1 1 0 0,-2 0-1 0 0,1 0 1 0 0,-2 0-1 0 0,0-1 0 0 0,0-1 1 0 0,-1 1-1 0 0,-1-1 0 0 0,0 0 1 0 0,3-16-1 0 0,-7 18 25 0 0,-1-1 1 0 0,0 0-1 0 0,-1 1 1 0 0,0-1-1 0 0,-1 1 0 0 0,0-1 1 0 0,-1 1-1 0 0,-1 0 1 0 0,-5-13-1 0 0,9 23-23 0 0,0 1 1 0 0,-1 0-1 0 0,0 0 1 0 0,1 0-1 0 0,-1 0 0 0 0,0 0 1 0 0,1-1-1 0 0,-1 1 1 0 0,0 1-1 0 0,0-1 0 0 0,0 0 1 0 0,0 0-1 0 0,0 0 0 0 0,0 0 1 0 0,0 1-1 0 0,0-1 1 0 0,0 0-1 0 0,0 1 0 0 0,0-1 1 0 0,-1 1-1 0 0,1-1 0 0 0,0 1 1 0 0,0 0-1 0 0,0-1 1 0 0,-1 1-1 0 0,1 0 0 0 0,0 0 1 0 0,-1 0-1 0 0,1 0 1 0 0,0 0-1 0 0,0 0 0 0 0,-1 0 1 0 0,1 1-1 0 0,0-1 0 0 0,0 0 1 0 0,-3 2-1 0 0,0-1 7 0 0,1 0 0 0 0,-1 1 0 0 0,0 0 0 0 0,1 0-1 0 0,0 0 1 0 0,-1 0 0 0 0,1 0 0 0 0,0 1 0 0 0,0-1 0 0 0,0 1 0 0 0,-2 3-1 0 0,3-4-8 0 0,-10 17 7 0 0,-1 5-12 0 0,10-19 2 0 0,1-1 0 0 0,0 0 0 0 0,1 1 0 0 0,-1-1 0 0 0,0 5 0 0 0,1 5-15 0 0,2-12 11 0 0,0-1-1 0 0,-1 1 0 0 0,1-1 1 0 0,0 1-1 0 0,0-1 0 0 0,0 0 0 0 0,0 1 1 0 0,0-1-1 0 0,0 0 0 0 0,0 0 1 0 0,0 0-1 0 0,0 0 0 0 0,1 0 0 0 0,-1 0 1 0 0,0 0-1 0 0,1 0 0 0 0,-1-1 1 0 0,1 1-1 0 0,-1-1 0 0 0,1 1 1 0 0,-1-1-1 0 0,1 1 0 0 0,-1-1 0 0 0,1 0 1 0 0,0 1-1 0 0,-1-1 0 0 0,1 0 1 0 0,2-1-1 0 0,5 1-21 0 0,0-1 1 0 0,1 0-1 0 0,14-5 0 0 0,-18 5 11 0 0,153-46-68 0 0,-143 45 83 0 0,-3 5 0 0 0,-1 6 0 0 0,-9-7 2 0 0,0 1 1 0 0,-1 0-1 0 0,0 0 1 0 0,1 0-1 0 0,-1 0 1 0 0,-1 1-1 0 0,1-1 0 0 0,0 1 1 0 0,-1-1-1 0 0,1 1 1 0 0,-1-1-1 0 0,0 1 0 0 0,-1 0 1 0 0,1-1-1 0 0,0 1 1 0 0,-1 0-1 0 0,0 0 1 0 0,0-1-1 0 0,0 1 0 0 0,-1 6 1 0 0,0-3 3 0 0,0-1 0 0 0,-1 1 0 0 0,0 0 0 0 0,0-1 0 0 0,0 0 0 0 0,-1 1 0 0 0,0-1 0 0 0,0 0 0 0 0,0-1 0 0 0,-9 11 0 0 0,7-9-5 0 0,2-4 5 0 0,1 0 1 0 0,-1 0 0 0 0,0 0-1 0 0,0 0 1 0 0,0-1-1 0 0,0 0 1 0 0,0 1-1 0 0,0-1 1 0 0,-1 0-1 0 0,1 0 1 0 0,-1-1-1 0 0,-7 3 1 0 0,0-1 35 0 0,-4-3-30 0 0,12-4-14 0 0,3 3 3 0 0,-1-1-1 0 0,0 0 0 0 0,0 0 0 0 0,0 0 0 0 0,1 0 0 0 0,-1 0 0 0 0,0 0 0 0 0,1 0 0 0 0,-1 0 0 0 0,1 0 0 0 0,0 0 0 0 0,0 0 0 0 0,0 0 0 0 0,0-1 0 0 0,0 1 0 0 0,0 0 0 0 0,1 0 0 0 0,0-4 0 0 0,2-3 0 0 0,0 0 0 0 0,8-15 0 0 0,-5 9 0 0 0,10-19-21 0 0,0 2-1 0 0,34-50 1 0 0,-47 76 21 0 0,-2 4 0 0 0,0 0 0 0 0,0 0 0 0 0,1 0 0 0 0,-1 1 0 0 0,0-1 0 0 0,1 0 0 0 0,-1 0 0 0 0,1 1 0 0 0,0-1 0 0 0,3-1 0 0 0,-5 2 0 0 0,1 1 0 0 0,-1-1 0 0 0,1 1 0 0 0,-1-1 0 0 0,1 1 0 0 0,-1 0 0 0 0,1 0 0 0 0,-1-1 0 0 0,1 1 0 0 0,-1 0 0 0 0,1 0 0 0 0,-1-1 0 0 0,1 1 0 0 0,0 0 0 0 0,0 0 0 0 0,0 0 0 0 0,-1 0 0 0 0,1 0 0 0 0,-1 1 0 0 0,1-1 0 0 0,-1 0 0 0 0,1 0 0 0 0,-1 1 0 0 0,0-1 0 0 0,1 0 0 0 0,-1 1 0 0 0,1-1 0 0 0,-1 0 0 0 0,0 1 0 0 0,1-1 0 0 0,-1 1 0 0 0,0-1 0 0 0,0 0 0 0 0,1 2 0 0 0,1 2-5 0 0,1 1-1 0 0,-2 0 1 0 0,1 0 0 0 0,0 1-1 0 0,-1-1 1 0 0,0 0 0 0 0,0 0-1 0 0,-1 1 1 0 0,0-1 0 0 0,0 10-1 0 0,3 36-82 0 0,-3-50 86 0 0,0 0 0 0 0,1-1-1 0 0,-1 1 1 0 0,0-1-1 0 0,0 1 1 0 0,1-1 0 0 0,-1 1-1 0 0,0 0 1 0 0,1-1-1 0 0,-1 1 1 0 0,1-1 0 0 0,-1 0-1 0 0,1 1 1 0 0,-1-1-1 0 0,1 1 1 0 0,-1-1-1 0 0,1 0 1 0 0,-1 1 0 0 0,1-1-1 0 0,1 0 1 0 0,-1 1-1 0 0,9 3 3 0 0,-6-4-3 0 0,-1 0 1 0 0,0-1-1 0 0,0 1 0 0 0,0-1 1 0 0,0 0-1 0 0,0 0 0 0 0,0 0 1 0 0,0 0-1 0 0,0-1 0 0 0,-1 1 1 0 0,4-3-1 0 0,-1 1-2 0 0,0 0-1 0 0,-1 0 1 0 0,0-1 0 0 0,0 0-1 0 0,7-7 1 0 0,0-6 5 0 0,-1 1 0 0 0,8-19 0 0 0,-5 10 0 0 0,-10 19 0 0 0,-1 4 0 0 0,-1-1 0 0 0,0 1 0 0 0,0 0 0 0 0,0 0 0 0 0,0-1 0 0 0,0 1 0 0 0,-1-1 0 0 0,1 1 0 0 0,-1-1 0 0 0,0 1 0 0 0,0-1 0 0 0,0-4 0 0 0,0-28 264 0 0,-13 40-152 0 0,10-3-107 0 0,0 1 0 0 0,-1-1 1 0 0,2 0-1 0 0,-1 1 0 0 0,0-1 0 0 0,0 1 0 0 0,1 0 0 0 0,0 0 1 0 0,-1 0-1 0 0,1 0 0 0 0,0 1 0 0 0,-2 4 0 0 0,-3 8 29 0 0,-7 24 0 0 0,8-19-25 0 0,-4 5-9 0 0,-5 33 0 0 0,12-47 0 0 0,1-1 0 0 0,1 1 0 0 0,0 0 0 0 0,1 0 0 0 0,1 17 0 0 0,2-17 0 0 0,4-2 0 0 0,2 0-12 0 0,1-6-36 0 0,-5-3 43 0 0,0-1 0 0 0,-1 0 0 0 0,1-1 0 0 0,-1 1 0 0 0,1-1 0 0 0,-1 0 0 0 0,1 0 0 0 0,-1-1 0 0 0,1 1 0 0 0,-1-1 0 0 0,0 0 0 0 0,0 0 0 0 0,0 0 0 0 0,0-1 0 0 0,0 1 0 0 0,-1-1 0 0 0,7-6 0 0 0,1-3 22 0 0,-1 0 1 0 0,0-1-1 0 0,15-24 0 0 0,-14 20 29 0 0,41-76 261 0 0,-51 91-232 0 0,0 0-17 0 0,2-4-35 0 0,-2 5 40 0 0,-1 1 18 0 0,0 0-13 0 0,-1 2-4 0 0,-23 145 64 0 0,23-138-128 0 0,-3 21 0 0 0,4-29 1 0 0,0-1-1 0 0,0 1 1 0 0,0-1-1 0 0,-1 0 0 0 0,1 1 1 0 0,0-1-1 0 0,0 1 1 0 0,0-1-1 0 0,1 1 1 0 0,-1-1-1 0 0,0 0 1 0 0,0 1-1 0 0,0-1 1 0 0,0 1-1 0 0,0-1 1 0 0,0 1-1 0 0,1-1 1 0 0,-1 0-1 0 0,0 1 1 0 0,0-1-1 0 0,1 1 1 0 0,0-1 1 0 0,0 0 1 0 0,0 0-1 0 0,-1 0 1 0 0,1 0-1 0 0,0 0 0 0 0,0 0 1 0 0,0-1-1 0 0,0 1 1 0 0,0 0-1 0 0,-1 0 1 0 0,1-1-1 0 0,0 1 0 0 0,0 0 1 0 0,0-1-1 0 0,-1 1 1 0 0,1-1-1 0 0,0 1 1 0 0,-1-1-1 0 0,1 0 1 0 0,1 0-1 0 0,17-19-1 0 0,-12 14 0 0 0,12-16-1 0 0,-1 0 0 0 0,23-37 0 0 0,-25 35 0 0 0,1 0 0 0 0,30-31 0 0 0,-46 54 0 0 0,-1 0 1 0 0,0 1-1 0 0,0 0 1 0 0,0-1-1 0 0,1 1 0 0 0,-1 0 1 0 0,0 0-1 0 0,0-1 1 0 0,1 1-1 0 0,-1 0 1 0 0,0 0-1 0 0,0 0 1 0 0,1-1-1 0 0,-1 1 1 0 0,0 0-1 0 0,0 0 1 0 0,1 0-1 0 0,-1 0 1 0 0,0 0-1 0 0,1-1 1 0 0,-1 1-1 0 0,0 0 1 0 0,1 0-1 0 0,-1 0 0 0 0,0 0 1 0 0,1 0-1 0 0,-1 0 1 0 0,1 0-1 0 0,-1 2 5 0 0,1-1-1 0 0,0 0 0 0 0,-1 1 0 0 0,1-1 1 0 0,-1 1-1 0 0,1 0 0 0 0,-1-1 0 0 0,0 1 1 0 0,0-1-1 0 0,0 1 0 0 0,0-1 0 0 0,0 1 1 0 0,0 0-1 0 0,0 1 0 0 0,-4 31 42 0 0,3-26-22 0 0,-3 13 13 0 0,-9 31 0 0 0,8-39-21 0 0,1 1 1 0 0,1 0-1 0 0,1 0 1 0 0,0 0-1 0 0,-1 25 1 0 0,6-26-17 0 0,5-7-15 0 0,-8-5 10 0 0,1-1 0 0 0,-1 0-1 0 0,1 0 1 0 0,-1 0-1 0 0,1 0 1 0 0,0 0 0 0 0,-1 0-1 0 0,1 0 1 0 0,-1 0-1 0 0,1 0 1 0 0,0 0-1 0 0,-1 0 1 0 0,1 0 0 0 0,-1 0-1 0 0,1 0 1 0 0,-1-1-1 0 0,1 1 1 0 0,-1 0 0 0 0,1 0-1 0 0,0-1 1 0 0,0 1-1 0 0,1-1-12 0 0,3-2-48 0 0,0 0 0 0 0,1 0 0 0 0,-1 0 0 0 0,-1 0 0 0 0,1-1 0 0 0,0 0 0 0 0,4-5 0 0 0,29-34-1393 0 0,-31 35 1097 0 0,7-11-1318 0 0,-2-5-403 0 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4:2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224 205 3679 0 0,'-7'-23'335'0'0,"6"20"-115"0"0,-1 0-1 0 0,1 0 0 0 0,0 0 0 0 0,1 0 0 0 0,-1 0 1 0 0,0 0-1 0 0,1 0 0 0 0,0-6 0 0 0,-1-52 8136 0 0,0 27-6511 0 0,1 32-1659 0 0,1 0 1 0 0,-1 0-1 0 0,1 0 1 0 0,-1 0-1 0 0,1 0 1 0 0,0 0-1 0 0,-1 0 1 0 0,1 0-1 0 0,2-2 1 0 0,2-7 504 0 0,-5 9-175 0 0,4-14 718 0 0,-3 13 2534 0 0,-5 66-3494 0 0,1-9-259 0 0,-2 0 0 0 0,-13 53 0 0 0,-3 31 8 0 0,-10 73-19 0 0,5-50-18 0 0,-13 27-394 0 0,36-176 370 0 0,-2 2 27 0 0,2-11-29 0 0,4-8 19 0 0,2-8 0 0 0,17-39-3 0 0,-3 11-10 0 0,-1 0-1 0 0,17-79 1 0 0,-22 64 35 0 0,-3 16 0 0 0,-1-1 0 0 0,-2 0 0 0 0,0-60 0 0 0,-5 101 8 0 0,0-1 0 0 0,0 0 0 0 0,0 0 0 0 0,0 0 0 0 0,0 0 0 0 0,0 0 0 0 0,0 0 0 0 0,0 1 0 0 0,0-1 0 0 0,-1 0 0 0 0,1 0 0 0 0,0 0-1 0 0,0 0 1 0 0,-1 1 0 0 0,1-1 0 0 0,-1 0 0 0 0,1 0 0 0 0,-1 1 0 0 0,1-1 0 0 0,-1 0 0 0 0,1 1 0 0 0,-1-1 0 0 0,0 0 0 0 0,1 1 0 0 0,-1-1 0 0 0,0 1 0 0 0,0-1 0 0 0,1 1 0 0 0,-1-1 0 0 0,-1 1-1 0 0,1 0 7 0 0,-1 0 0 0 0,1 0 1 0 0,0 0-1 0 0,0 0 0 0 0,-1 1 0 0 0,1-1 0 0 0,0 1 0 0 0,0-1 0 0 0,0 1 0 0 0,-1-1 0 0 0,1 1 0 0 0,0 0 0 0 0,0-1 0 0 0,0 1 0 0 0,0 0 0 0 0,0 0 0 0 0,0 0 0 0 0,0 0 0 0 0,-1 1 0 0 0,-92 96 179 0 0,41-38-193 0 0,45-49 0 0 0,8-11 0 0 0,0 0 0 0 0,0 1 0 0 0,-1-1 0 0 0,1 1 0 0 0,0-1 0 0 0,0 0 0 0 0,0 1 0 0 0,0-1 0 0 0,0 1 0 0 0,0-1 0 0 0,0 0 0 0 0,0 1 0 0 0,0-1 0 0 0,0 1 0 0 0,0-1 0 0 0,0 0 0 0 0,0 1 0 0 0,1-1 0 0 0,-1 1 0 0 0,0-1 0 0 0,0 0 0 0 0,0 1 0 0 0,0-1 0 0 0,1 0 0 0 0,-1 1 0 0 0,2 0-1 0 0,-1 0-1 0 0,1 0 0 0 0,0-1 1 0 0,-1 1-1 0 0,1 0 1 0 0,0-1-1 0 0,0 1 0 0 0,0-1 1 0 0,-1 0-1 0 0,1 0 0 0 0,0 1 1 0 0,0-1-1 0 0,0-1 1 0 0,0 1-1 0 0,2 0 0 0 0,31-6-45 0 0,-4-5 29 0 0,-21 7 19 0 0,-1 1 0 0 0,1 0-1 0 0,13-2 1 0 0,-17 4-7 0 0,0-1 0 0 0,0 0 0 0 0,0 0 0 0 0,0 0 0 0 0,0-1 0 0 0,10-7 0 0 0,13-5-32 0 0,-23 12 30 0 0,0 0 0 0 0,0 0 0 0 0,0-1 0 0 0,0 0 0 0 0,-1 0 0 0 0,0 0 0 0 0,0-1 0 0 0,0 0 0 0 0,5-6 0 0 0,-6 6 8 0 0,1 0 0 0 0,10-7 0 0 0,-13 10 1 0 0,0 0 14 0 0,0 0 0 0 0,1 0 0 0 0,-1 0 0 0 0,0-1 0 0 0,0 1-1 0 0,0-1 1 0 0,-1 0 0 0 0,1 0 0 0 0,-1 0 0 0 0,1 1 0 0 0,0-6 0 0 0,3 0-2 0 0,-5 8 41 0 0,2-7-70 0 0,-2 16 469 0 0,-2 9-442 0 0,0-9-10 0 0,1-1-1 0 0,1 0 0 0 0,0 1 0 0 0,0-1 0 0 0,0 1 0 0 0,3 12 0 0 0,5 30 0 0 0,-8-50 0 0 0,0 1 0 0 0,0 0 0 0 0,0-1 0 0 0,0 1 0 0 0,1 0 0 0 0,-1-1 0 0 0,1 1 0 0 0,-1-1 0 0 0,1 1 0 0 0,-1 0 0 0 0,1-1 0 0 0,1 3 0 0 0,1 0 0 0 0,4 10 0 0 0,-6-13-1 0 0,-1-1-1 0 0,1 1-1 0 0,-1-1 1 0 0,0 0 0 0 0,1 1 0 0 0,-1-1-1 0 0,0 1 1 0 0,1-1 0 0 0,-1 0 0 0 0,1 0-1 0 0,-1 1 1 0 0,1-1 0 0 0,-1 0-1 0 0,1 0 1 0 0,-1 1 0 0 0,1-1 0 0 0,-1 0-1 0 0,1 0 1 0 0,-1 0 0 0 0,1 0 0 0 0,0 0-1 0 0,-1 0 1 0 0,1 0 0 0 0,3 1 1 0 0,0-1 1 0 0,0 0-1 0 0,0-1 1 0 0,0 1-1 0 0,0-1 1 0 0,0 1-1 0 0,0-1 1 0 0,-1 0-1 0 0,1 0 1 0 0,0-1-1 0 0,0 1 1 0 0,-1-1-1 0 0,1 0 1 0 0,-1 0-1 0 0,0 0 1 0 0,0 0-1 0 0,0-1 1 0 0,0 1-1 0 0,0-1 1 0 0,0 0-1 0 0,0 0 1 0 0,2-4-1 0 0,11-10 2 0 0,-10 9 6 0 0,-1 0-1 0 0,0 0 1 0 0,0-1-1 0 0,0 1 1 0 0,-1-1-1 0 0,-1 0 1 0 0,5-17-1 0 0,-2 9 9 0 0,-2 5 42 0 0,0 0 1 0 0,0 0-1 0 0,-2-1 1 0 0,0 1-1 0 0,1-16 0 0 0,-3 17-10 0 0,0 1 0 0 0,-1 0 0 0 0,-1 0-1 0 0,0 1 1 0 0,0-1 0 0 0,-1 0 0 0 0,0 1-1 0 0,-5-12 1 0 0,7 21-40 0 0,1-1 0 0 0,-1 1 0 0 0,1 0-1 0 0,-1-1 1 0 0,1 1 0 0 0,-1 0 0 0 0,1-1 0 0 0,-1 1 0 0 0,0 0 0 0 0,1-1-1 0 0,-1 1 1 0 0,0 0 0 0 0,1 0 0 0 0,-1 0 0 0 0,0 0 0 0 0,1 0-1 0 0,-1 0 1 0 0,0 0 0 0 0,1 0 0 0 0,-2 0 0 0 0,1 0 9 0 0,-1 0-3 0 0,-1 0 0 0 0,0 0-1 0 0,0 1 1 0 0,0-1 0 0 0,0 1-1 0 0,1 0 1 0 0,-1 0 0 0 0,0 0-1 0 0,1 0 1 0 0,-1 0 0 0 0,0 1-1 0 0,1-1 1 0 0,-1 1 0 0 0,1-1 0 0 0,0 1-1 0 0,0 0 1 0 0,0 0 0 0 0,0 0-1 0 0,0 0 1 0 0,-3 4 0 0 0,-6 12 32 0 0,10-14-37 0 0,-4 9-8 0 0,3-3-12 0 0,2-9 10 0 0,0 0-1 0 0,1-1 1 0 0,-1 1-1 0 0,0-1 1 0 0,0 1-1 0 0,0-1 1 0 0,1 1-1 0 0,-1-1 1 0 0,0 1-1 0 0,0-1 1 0 0,1 1-1 0 0,-1-1 1 0 0,0 1-1 0 0,1-1 1 0 0,-1 0-1 0 0,1 1 1 0 0,-1-1-1 0 0,1 1 1 0 0,-1-1-1 0 0,1 0 1 0 0,-1 0-1 0 0,1 1 1 0 0,-1-1-1 0 0,1 0 1 0 0,0 1-1 0 0,13 3 8 0 0,-9-3-11 0 0,0 0 0 0 0,0-1-1 0 0,0 0 1 0 0,0 0 0 0 0,0 0 0 0 0,0 0-1 0 0,0-1 1 0 0,0 0 0 0 0,0 0 0 0 0,5-2-1 0 0,6-2-14 0 0,25-14-1 0 0,3-1 6 0 0,-6 6 16 0 0,-6 6 0 0 0,-17 8 0 0 0,-13 1 3 0 0,0 0-1 0 0,1 0 1 0 0,-1 1-1 0 0,0-1 1 0 0,0 1-1 0 0,0-1 1 0 0,0 1 0 0 0,0 0-1 0 0,-1 0 1 0 0,1 0-1 0 0,0 0 1 0 0,-1 0-1 0 0,1 0 1 0 0,-1 0 0 0 0,0 1-1 0 0,0-1 1 0 0,0 0-1 0 0,0 1 1 0 0,0-1-1 0 0,0 1 1 0 0,-1-1-1 0 0,1 1 1 0 0,-1 0 0 0 0,1 3-1 0 0,0 23-2 0 0,1-16 0 0 0,-1 0 0 0 0,-1 1 0 0 0,0-1 0 0 0,-1 0 0 0 0,0 0 0 0 0,-1 0 0 0 0,0 0 0 0 0,-6 17 0 0 0,-18 25 53 0 0,21-43-42 0 0,2-2 0 0 0,8-28 2 0 0,1 1 1 0 0,1-1-1 0 0,16-28 1 0 0,35-49 47 0 0,-31 53-51 0 0,37-53 54 0 0,-57 87-85 0 0,-5 6-83 0 0,-1 3-14 0 0,-1-1 0 0 0,1 1 1 0 0,0 0-1 0 0,-1-1 0 0 0,1 1 1 0 0,-1 0-1 0 0,1 0 0 0 0,-1-1 1 0 0,1 1-1 0 0,-1 0 0 0 0,1 0 1 0 0,-1 0-1 0 0,0 0 0 0 0,1 1 0 0 0,-3 9-1479 0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4:2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0 303 455 0 0,'3'-3'-67'0'0,"1"1"0"0"0,-2-1 0 0 0,1 0 0 0 0,5-6-1 0 0,7-16 3841 0 0,-7 7 1303 0 0,5-19-1 0 0,-6 17-3504 0 0,2-6-151 0 0,-7 16-893 0 0,1 1 1 0 0,1 0-1 0 0,8-17 0 0 0,10-16 942 0 0,-14 26-508 0 0,14-22 1 0 0,-20 36-661 0 0,-2 1 88 0 0,2-3-402 0 0,-1 5 1191 0 0,0 8-1122 0 0,-1 1 0 0 0,-1-1 0 0 0,0 1-1 0 0,0-1 1 0 0,-3 13 0 0 0,-3 16 1 0 0,3-16-34 0 0,0 0 1 0 0,-16 42-1 0 0,8-28-20 0 0,-6 38-17 0 0,14-55-32 0 0,3-16 44 0 0,1 0 1 0 0,0-1-1 0 0,-1 1 0 0 0,1 0 0 0 0,0 0 0 0 0,0-1 1 0 0,1 5-1 0 0,1 25-71 0 0,-2-32 73 0 0,0 0-1 0 0,0 0 0 0 0,0 0 0 0 0,0 0 0 0 0,0 1 0 0 0,0-1 0 0 0,0 0 0 0 0,0 0 0 0 0,0 0 0 0 0,0 0 0 0 0,0 0 0 0 0,0 0 0 0 0,0 0 0 0 0,0 0 0 0 0,0 1 0 0 0,0-1 0 0 0,0 0 0 0 0,0 0 0 0 0,0 0 1 0 0,0 0-1 0 0,0 0 0 0 0,0 0 0 0 0,0 0 0 0 0,1 0 0 0 0,-1 0 0 0 0,0 0 0 0 0,0 0 0 0 0,0 1 0 0 0,0-1 0 0 0,0 0 0 0 0,0 0 0 0 0,0 0 0 0 0,0 0 0 0 0,0 0 0 0 0,0 0 0 0 0,1 0 0 0 0,-1 0 0 0 0,0 0 1 0 0,0 0-1 0 0,0 0 0 0 0,0 0 0 0 0,0 0 0 0 0,0 0 0 0 0,0 0 0 0 0,5 1-7 0 0,-1 0 0 0 0,1 0 1 0 0,-1-1-1 0 0,1 1 0 0 0,-1-1 0 0 0,1 0 1 0 0,-1-1-1 0 0,0 1 0 0 0,1-1 0 0 0,-1 0 1 0 0,1 0-1 0 0,-1 0 0 0 0,0 0 1 0 0,0-1-1 0 0,1 1 0 0 0,-1-1 0 0 0,0-1 1 0 0,-1 1-1 0 0,6-4 0 0 0,2-2 8 0 0,-1 0 0 0 0,0-1 0 0 0,-1-1 0 0 0,15-18 0 0 0,10-9 0 0 0,-20 22 0 0 0,0-1 0 0 0,-1-1 0 0 0,0 0 0 0 0,-1-1 0 0 0,-2 0 0 0 0,1-1 0 0 0,-2 0 0 0 0,12-36 0 0 0,-2-7 48 0 0,-19 61-124 0 0,0 1 0 0 0,-11 0-1803 0 0,2 4-146 0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4:2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197 143 4143 0 0,'0'-1'191'0'0,"1"-3"-185"0"0,0-1-1 0 0,-1 1 1 0 0,0 0 0 0 0,1-1-1 0 0,-2-4 1 0 0,1-11 2179 0 0,7-47 9445 0 0,-6 65-11120 0 0,-1 2-78 0 0,0 0-31 0 0,0 0-8 0 0,0 0-2 0 0,0 0-7 0 0,-13 2 369 0 0,10-1-722 0 0,0 0 1 0 0,0 0-1 0 0,-1 0 0 0 0,1 0 0 0 0,0 1 1 0 0,0-1-1 0 0,1 1 0 0 0,-1 0 1 0 0,0 0-1 0 0,0 0 0 0 0,1 0 0 0 0,-1 0 1 0 0,1 1-1 0 0,0-1 0 0 0,0 1 0 0 0,-3 3 1 0 0,-1 5 125 0 0,0-1 0 0 0,1 1 0 0 0,-5 14 1 0 0,-7 13 17 0 0,-15 27-210 0 0,-33 95-1 0 0,62-150-30 0 0,3-8-4 0 0,3-2 67 0 0,0 0-1 0 0,0-1 1 0 0,0 0-1 0 0,0 0 1 0 0,-1 0-1 0 0,1 0 0 0 0,0 0 1 0 0,0-1-1 0 0,-1 1 1 0 0,1-1-1 0 0,0 1 0 0 0,-1-1 1 0 0,0 0-1 0 0,4-4 1 0 0,4-4 87 0 0,15-19 1 0 0,-21 24-58 0 0,9-13 127 0 0,13-26 0 0 0,4-4 158 0 0,-17 27 92 0 0,20-43 0 0 0,2-5 368 0 0,-34 67-628 0 0,-1 2-8 0 0,0 0-35 0 0,0 0-18 0 0,0 0-3 0 0,1 15 72 0 0,-1 1-121 0 0,-1-1 1 0 0,-1 1-1 0 0,-1-1 0 0 0,0 0 0 0 0,-6 17 0 0 0,-1 5-2 0 0,-5 20-195 0 0,6-23-119 0 0,-7 49 0 0 0,15-81 150 0 0,2 2-46 0 0,-1-4 168 0 0,0 0 1 0 0,0 0 0 0 0,0 1-1 0 0,0-1 1 0 0,0 0-1 0 0,0 1 1 0 0,0-1 0 0 0,0 0-1 0 0,0 1 1 0 0,0-1-1 0 0,0 0 1 0 0,0 0 0 0 0,1 1-1 0 0,-1-1 1 0 0,0 0-1 0 0,0 0 1 0 0,0 1 0 0 0,0-1-1 0 0,0 0 1 0 0,1 0 0 0 0,-1 1-1 0 0,0-1 1 0 0,0 0-1 0 0,0 0 1 0 0,1 0 0 0 0,-1 1-1 0 0,0-1 1 0 0,0 0-1 0 0,1 0 1 0 0,-1 0 0 0 0,0 0-1 0 0,1 1 1 0 0,5-4 6 0 0,0-1 1 0 0,0 0-1 0 0,0 0 1 0 0,0 0 0 0 0,-1 0-1 0 0,0-1 1 0 0,0 0-1 0 0,6-6 1 0 0,4-8 76 0 0,13-23 0 0 0,9-11 144 0 0,-13 19 5 0 0,-1 0 0 0 0,26-55 0 0 0,-9 15 102 0 0,-30 58-154 0 0,-8 14-82 0 0,-2 3-3 0 0,-8 22 171 0 0,-1 2-237 0 0,-2 6-4 0 0,-8 30-88 0 0,19-59-1 0 0,0-2 9 0 0,0 0 3 0 0,8 11-11 0 0,-5-8 33 0 0,7 2 19 0 0,-7-3 4 0 0,2-2-9 0 0,15-4 15 0 0,-8-1 13 0 0,12-8 0 0 0,-11 6 0 0 0,-12 7 0 0 0,0 0 0 0 0,-1-1 0 0 0,1 1 0 0 0,0-1 0 0 0,-1 1 0 0 0,1 0 0 0 0,0 0 0 0 0,0-1 0 0 0,-1 1 0 0 0,1 0 0 0 0,0 0 0 0 0,0 0 0 0 0,-1 0 0 0 0,1 0 0 0 0,0 0 0 0 0,0 0 0 0 0,0 0 0 0 0,-1 0 0 0 0,3 1 0 0 0,0 5 0 0 0,-3-6 0 0 0,2 4 2 0 0,-1 1 0 0 0,0-1 1 0 0,1 0-1 0 0,-2 0 0 0 0,1 1 0 0 0,0-1 0 0 0,-1 0 0 0 0,0 1 0 0 0,0-1 0 0 0,0 0 1 0 0,-1 1-1 0 0,1-1 0 0 0,-1 0 0 0 0,-2 7 0 0 0,-2 5 9 0 0,-1 1-1 0 0,-10 19 1 0 0,-1 0-30 0 0,-18 38-66 0 0,34-73 9 0 0,1-1-3 0 0,0 0-2 0 0,4 0 75 0 0,1-1-1 0 0,0 0 0 0 0,0 0 1 0 0,0 0-1 0 0,0 0 1 0 0,-1-1-1 0 0,1 0 1 0 0,-1 0-1 0 0,1 0 1 0 0,-1-1-1 0 0,0 0 0 0 0,7-5 1 0 0,5-6-25 0 0,24-25 1 0 0,-32 30 28 0 0,3-3 1 0 0,4-3 7 0 0,0-1-1 0 0,18-28 0 0 0,-2 2 93 0 0,7-13 180 0 0,-34 49-181 0 0,-2 5 108 0 0,-2 12-4 0 0,0-9-223 0 0,-1 8 73 0 0,-1 1 0 0 0,1-1-1 0 0,-2 1 1 0 0,0-1 0 0 0,-4 11 0 0 0,-24 49 61 0 0,15-36-49 0 0,-32 54-282 0 0,46-83 192 0 0,-6 13-310 0 0,-10 32 0 0 0,17-48 113 0 0,1-2-16 0 0,0 0-69 0 0,0 0-38 0 0,0 0-5 0 0,0 0-112 0 0,17-10-2436 0 0,0 0-3260 0 0,-7 0-244 0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4:2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10591 0 0,'0'0'944'0'0,"-6"10"-752"0"0,6-10-192 0 0,-5 11 0 0 0,5-11 1296 0 0,0 12 224 0 0,0-12 48 0 0,0 0 0 0 0,0 0-1320 0 0,1 14-248 0 0,-1-14-96 0 0,0 0 8 0 0,0 0 88 0 0,0 0-80 0 0,0 0 80 0 0,0 0-7096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3:2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17503 0 0,'0'0'399'0'0,"0"0"60"0"0,0 0 21 0 0,0 0-59 0 0,0 0-136 0 0,0 0 457 0 0,0 0 228 0 0,0 0 43 0 0,0 0-127 0 0,2 0-582 0 0,4-4-248 0 0,-1 1 171 0 0,-1 0 1 0 0,1 0 0 0 0,0 1-1 0 0,0 0 1 0 0,0 0 0 0 0,0 0 0 0 0,0 1-1 0 0,10-2 1 0 0,-15 3-228 0 0,3-2 0 0 0,-2 2 0 0 0,0 0 0 0 0,0-1 0 0 0,0 1 0 0 0,0-1 0 0 0,0 1 0 0 0,0 0 0 0 0,0 0 0 0 0,0 0 0 0 0,0-1 0 0 0,0 1 0 0 0,0 0 0 0 0,0 0 0 0 0,0 0 0 0 0,0 1 0 0 0,1-1 0 0 0,19 3-942 0 0,-12-3-2274 0 0,-9 0-4634 0 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4:2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205 199 1375 0 0,'0'0'66'0'0,"1"-2"-8"0"0,6-6-46 0 0,3-5 698 0 0,-6 12 954 0 0,-4 1-1593 0 0,0 0 0 0 0,1 0 0 0 0,-1 0 0 0 0,0 0 0 0 0,0 0 1 0 0,0 0-1 0 0,1 0 0 0 0,-1 0 0 0 0,0 0 0 0 0,0 0 0 0 0,0 0 0 0 0,1 0 0 0 0,-1 0 0 0 0,0 0 0 0 0,0 0 1 0 0,1 0-1 0 0,-1 0 0 0 0,0 0 0 0 0,0 0 0 0 0,0 0 0 0 0,0 0 0 0 0,1-1 0 0 0,-1 1 0 0 0,0 0 1 0 0,0 0-1 0 0,0 0 0 0 0,0 0 0 0 0,1 0 0 0 0,-1-1 0 0 0,0 1 0 0 0,0 0 0 0 0,0 0 0 0 0,0 0 1 0 0,0-1-1 0 0,1 1 0 0 0,21-26 7646 0 0,-13 12-5310 0 0,0-1 0 0 0,14-29 0 0 0,-22 42-1897 0 0,-1 0-79 0 0,3-22 1372 0 0,-4 23-1761 0 0,1 0 0 0 0,-1 1 0 0 0,1-1-1 0 0,-1 1 1 0 0,1-1 0 0 0,-1 1 0 0 0,1 0 0 0 0,-1-1 0 0 0,0 1-1 0 0,1-1 1 0 0,-1 1 0 0 0,0 0 0 0 0,1 0 0 0 0,-1-1 0 0 0,0 1-1 0 0,0 0 1 0 0,1 0 0 0 0,-1 0 0 0 0,0 0 0 0 0,0 0 0 0 0,1 0-1 0 0,-2 0 1 0 0,-16 2 400 0 0,7 0-373 0 0,1 1 0 0 0,1 1 0 0 0,-1-1 0 0 0,0 2 0 0 0,1-1-1 0 0,0 1 1 0 0,0 1 0 0 0,-13 9 0 0 0,20-12-69 0 0,0-1 0 0 0,0 0 0 0 0,0 1 0 0 0,0-1 0 0 0,0 1 0 0 0,1 0 0 0 0,-3 4 0 0 0,3-4 0 0 0,0 0 0 0 0,-1-1 0 0 0,1 1 0 0 0,-1-1 0 0 0,0 1 0 0 0,0-1 0 0 0,0 1 0 0 0,-4 3 0 0 0,-4 1 0 0 0,0 1 0 0 0,1 0 0 0 0,0 1 0 0 0,0 0 0 0 0,1 1 0 0 0,0-1 0 0 0,1 2 0 0 0,0-1 0 0 0,0 1 0 0 0,1 0 0 0 0,1 0 0 0 0,0 1 0 0 0,0-1 0 0 0,-3 16 0 0 0,1-4-16 0 0,4-13-10 0 0,1-1-1 0 0,0 1 1 0 0,0 0 0 0 0,1-1 0 0 0,0 1-1 0 0,0 13 1 0 0,3-23-27 0 0,0 1 52 0 0,0-1 0 0 0,0 1 1 0 0,0-1-1 0 0,0 0 1 0 0,-1 0-1 0 0,1 0 0 0 0,0 0 1 0 0,0 0-1 0 0,0 0 0 0 0,0 0 1 0 0,0 0-1 0 0,0-1 0 0 0,0 1 1 0 0,-1-1-1 0 0,1 1 0 0 0,0-1 1 0 0,0 0-1 0 0,-1 0 0 0 0,4-2 1 0 0,-2 0 0 0 0,1 0 0 0 0,-1 0 1 0 0,0 0-1 0 0,0-1 0 0 0,4-6 0 0 0,1-1 1 0 0,9-11 185 0 0,0 0-1 0 0,-2-1 1 0 0,-1 0-1 0 0,16-36 1 0 0,-25 48-114 0 0,0 0 0 0 0,1 1 0 0 0,0-1 0 0 0,0 1-1 0 0,1 1 1 0 0,1-1 0 0 0,-1 1 0 0 0,1 1 0 0 0,18-15 0 0 0,-26 23-71 0 0,0-1 0 0 0,0 1 0 0 0,1 0 1 0 0,-1 0-1 0 0,0 0 0 0 0,0 0 0 0 0,0 0 0 0 0,0 0 1 0 0,0 0-1 0 0,0 0 0 0 0,0 0 0 0 0,0 0 0 0 0,0 0 1 0 0,0 0-1 0 0,0 0 0 0 0,0 0 0 0 0,0 0 0 0 0,1 0 0 0 0,-1 0 1 0 0,0 0-1 0 0,0 0 0 0 0,0 0 0 0 0,0 0 0 0 0,0 0 1 0 0,0 0-1 0 0,0 0 0 0 0,0 0 0 0 0,0 0 0 0 0,0 0 1 0 0,1 0-1 0 0,-1 0 0 0 0,0 0 0 0 0,0 0 0 0 0,0 0 1 0 0,0 0-1 0 0,0 0 0 0 0,0 0 0 0 0,0 0 0 0 0,0 0 1 0 0,0 0-1 0 0,0 0 0 0 0,0 0 0 0 0,0 0 0 0 0,0 1 1 0 0,0-1-1 0 0,0 0 0 0 0,1 0 0 0 0,-1 0 0 0 0,0 0 1 0 0,0 0-1 0 0,0 0 0 0 0,0 0 0 0 0,0 0 0 0 0,0 0 1 0 0,0 0-1 0 0,0 0 0 0 0,0 0 0 0 0,0 1 0 0 0,2 3 9 0 0,1 0 0 0 0,-1 0 0 0 0,0 1 0 0 0,0-1 0 0 0,-1 1 0 0 0,1 0 0 0 0,-1 0 0 0 0,0-1 0 0 0,0 1 0 0 0,0 9 0 0 0,-1-6-6 0 0,0 1 0 0 0,-1 0 0 0 0,0-1 0 0 0,-1 1 0 0 0,-3 12 0 0 0,-5 5-165 0 0,-1 0 0 0 0,-24 43 0 0 0,32-63 105 0 0,-12 17-184 0 0,14-22 127 0 0,1-1 27 0 0,-3 10-73 0 0,7-17 37 0 0,14-18 189 0 0,2 1 1 0 0,41-39-1 0 0,-45 47-48 0 0,20-23 92 0 0,21-19 93 0 0,-55 55-190 0 0,2 0-15 0 0,11 0 88 0 0,-10 3-39 0 0,4 5-36 0 0,-7-4-11 0 0,-1 1 0 0 0,0-1 1 0 0,0 1-1 0 0,1-1 0 0 0,-1 1 0 0 0,0 0 0 0 0,0 0 1 0 0,0-1-1 0 0,-1 1 0 0 0,1 0 0 0 0,0 0 0 0 0,-1 0 0 0 0,1 0 1 0 0,-1 0-1 0 0,0 0 0 0 0,0 0 0 0 0,1 0 0 0 0,-1 0 1 0 0,-1 0-1 0 0,1 3 0 0 0,-1 4 11 0 0,-1 1-1 0 0,-5 18 1 0 0,3-14-8 0 0,2-8-16 0 0,-1 1-1 0 0,1-1 0 0 0,-1 0 1 0 0,0 0-1 0 0,0 0 1 0 0,-1 0-1 0 0,-6 8 1 0 0,-17 28-32 0 0,23-34 32 0 0,3-6-47 0 0,15-27-6 0 0,20-16 38 0 0,46-74 1 0 0,-71 102 57 0 0,0 1 1 0 0,17-18-1 0 0,-23 27-19 0 0,11-9 36 0 0,-1 1-1 0 0,-13 12-42 0 0,1 0-1 0 0,0 0 1 0 0,-1-1 0 0 0,1 1-1 0 0,0 0 1 0 0,-1 0-1 0 0,1 0 1 0 0,-1 0 0 0 0,0 0-1 0 0,1 0 1 0 0,-1 0-1 0 0,1 1 1 0 0,0 4-4 0 0,0 0 1 0 0,0-1-1 0 0,-1 1 1 0 0,0 0-1 0 0,0 0 0 0 0,0-1 1 0 0,-1 1-1 0 0,0 0 1 0 0,-2 8-1 0 0,-2 5 8 0 0,-13 27 1 0 0,11-29-15 0 0,-6 22 1 0 0,11-32-75 0 0,0-5 79 0 0,-6 26-152 0 0,7-26 87 0 0,2 1 12 0 0,1 5 31 0 0,-2-8 19 0 0,1 1 0 0 0,0-1 0 0 0,-1 0 0 0 0,1 0 0 0 0,-1 0-1 0 0,1 0 1 0 0,0 1 0 0 0,-1-1 0 0 0,1 0 0 0 0,0 0 0 0 0,-1 0-1 0 0,1 0 1 0 0,-1 0 0 0 0,1 0 0 0 0,0-1 0 0 0,-1 1 0 0 0,1 0-1 0 0,1 0 1 0 0,-2-1-1 0 0,1 2 2 0 0,1-1-1 0 0,0 0 0 0 0,-1-1 0 0 0,1 1 0 0 0,-1 0 0 0 0,1 0 0 0 0,0-1 0 0 0,-1 1 0 0 0,1-1 0 0 0,-1 1 0 0 0,1-1 0 0 0,-1 0 0 0 0,0 1 1 0 0,1-1-1 0 0,-1 0 0 0 0,3-2 0 0 0,-1 0-1 0 0,-1 2 4 0 0,-1 0 0 0 0,1 0 0 0 0,-1-1 0 0 0,1 1 0 0 0,-1 0 0 0 0,0-1 0 0 0,1 1 0 0 0,-1 0 0 0 0,0-1 0 0 0,0 0 0 0 0,0 1 0 0 0,1-4 0 0 0,1-1 0 0 0,15-24 190 0 0,-2-1 0 0 0,-1 0 0 0 0,20-59 0 0 0,-17 40 98 0 0,-16 46-276 0 0,4-12 208 0 0,0 1 1 0 0,17-28-1 0 0,-22 42-125 0 0,-1 1-2 0 0,0 2-23 0 0,0 2-62 0 0,0 0 1 0 0,0-1-1 0 0,0 1 1 0 0,-1 0-1 0 0,1 0 1 0 0,-1-1-1 0 0,0 1 1 0 0,0 0-1 0 0,-1-1 1 0 0,-1 5-1 0 0,-2 1 5 0 0,0 0 1 0 0,-4 14-1 0 0,-4 7 11 0 0,-2 4-24 0 0,12-25-11 0 0,4-5-31 0 0,10 3 33 0 0,-5-3 6 0 0,15 5 4 0 0,-17-7-1 0 0,16 8 0 0 0,-8-1 0 0 0,-2 4 0 0 0,-9-11 0 0 0,0 0 0 0 0,0 0 0 0 0,0 0 0 0 0,0 0 0 0 0,0 0 0 0 0,0 0 0 0 0,-1 1 0 0 0,1-1 0 0 0,-1 0 0 0 0,0 3 0 0 0,0 13 0 0 0,-2-14 0 0 0,0-1 0 0 0,0 2 0 0 0,0-1 0 0 0,-1 1 0 0 0,1-1 0 0 0,-1 0 0 0 0,0 0 0 0 0,0 0 0 0 0,-4 4 0 0 0,-3 1 51 0 0,-23 15-1 0 0,4-3 61 0 0,5-8 82 0 0,24-13-192 0 0,0 0 0 0 0,0 0-1 0 0,0 0 1 0 0,0 0-1 0 0,0 0 1 0 0,0 0 0 0 0,0 0-1 0 0,-1 0 1 0 0,1 0-1 0 0,0 0 1 0 0,0 0-1 0 0,0 0 1 0 0,0 0 0 0 0,0 0-1 0 0,0 0 1 0 0,0 0-1 0 0,0 0 1 0 0,0 0 0 0 0,-1 0-1 0 0,1 0 1 0 0,0 0-1 0 0,0 0 1 0 0,0 0 0 0 0,0 0-1 0 0,0 0 1 0 0,0 0-1 0 0,0 0 1 0 0,0 0 0 0 0,0 0-1 0 0,0 0 1 0 0,-1 0-1 0 0,1 0 1 0 0,0 0 0 0 0,0 0-1 0 0,0-1 1 0 0,0 1-1 0 0,0 0 1 0 0,0 0-1 0 0,0 0 1 0 0,0 0 0 0 0,0 0-1 0 0,0 0 1 0 0,0 0-1 0 0,0 0 1 0 0,0 0 0 0 0,0 0-1 0 0,0-1 1 0 0,0 1-1 0 0,0 0 1 0 0,0 0 0 0 0,0 0-1 0 0,0 0 1 0 0,0 0-1 0 0,-2-5-157 0 0,1 1 0 0 0,-1-1-1 0 0,1 0 1 0 0,0 0 0 0 0,1 0-1 0 0,-1 0 1 0 0,1 1 0 0 0,0-1-1 0 0,0 0 1 0 0,1 0 0 0 0,-1 0-1 0 0,2-6 1 0 0,3-2-1627 0 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0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244 157 15663 0 0,'3'-21'356'0'0,"-3"20"-297"0"0,0 0-1 0 0,0 1 1 0 0,1-1-1 0 0,-1 0 1 0 0,0 0-1 0 0,0 0 1 0 0,1 1-1 0 0,-1-1 1 0 0,1 0-1 0 0,-1 1 1 0 0,1-1-1 0 0,-1 0 1 0 0,1 1-1 0 0,-1-1 1 0 0,1 0 0 0 0,1 0-1 0 0,1-3 163 0 0,0-1-377 0 0,16-37 2769 0 0,-18 38-2143 0 0,0 0 1 0 0,1 0 0 0 0,-1-1-1 0 0,-1 1 1 0 0,1 0-1 0 0,-1-1 1 0 0,1 1 0 0 0,-2-6-1 0 0,1 9-413 0 0,0 0-1 0 0,0 0 1 0 0,0 0-1 0 0,0 0 0 0 0,0-1 1 0 0,0 1-1 0 0,-1 0 1 0 0,1 0-1 0 0,0 0 1 0 0,-1 0-1 0 0,1 0 1 0 0,-1 0-1 0 0,1 0 1 0 0,-1 0-1 0 0,0 0 0 0 0,1 0 1 0 0,-1 0-1 0 0,0 0 1 0 0,0 0-1 0 0,0 1 1 0 0,1-1-1 0 0,-1 0 1 0 0,0 1-1 0 0,0-1 1 0 0,0 0-1 0 0,0 1 1 0 0,0-1-1 0 0,0 1 0 0 0,0 0 1 0 0,-1-1-1 0 0,1 1 1 0 0,0 0-1 0 0,0-1 1 0 0,0 1-1 0 0,0 0 1 0 0,0 0-1 0 0,-1 0 1 0 0,1 0-1 0 0,0 0 0 0 0,0 0 1 0 0,0 1-1 0 0,0-1 1 0 0,-2 1-1 0 0,-3 0 114 0 0,1 1 0 0 0,-1 0-1 0 0,1 1 1 0 0,-1 0 0 0 0,1-1-1 0 0,-10 8 1 0 0,-1 3-168 0 0,1 0 0 0 0,0 1 0 0 0,1 0 0 0 0,1 1 0 0 0,1 1 0 0 0,0 0 0 0 0,-12 21 0 0 0,21-32-2 0 0,-15 24 0 0 0,-21 46 0 0 0,35-66 0 0 0,0 0 0 0 0,1 0 0 0 0,0 1 0 0 0,1-1 0 0 0,0 1 0 0 0,1-1 0 0 0,0 1 0 0 0,0 0 0 0 0,1-1 0 0 0,1 11 0 0 0,-1-18 0 0 0,0-1 0 0 0,0 0 0 0 0,0 1 0 0 0,0-1 0 0 0,1 0 0 0 0,-1 1 0 0 0,0-1 0 0 0,1 0 0 0 0,-1 0 0 0 0,1 1 0 0 0,-1-1 0 0 0,1 0 0 0 0,0 0 0 0 0,0 0 0 0 0,-1 0 0 0 0,1 0 0 0 0,0 0 0 0 0,0 0 0 0 0,0 0 0 0 0,0 0 0 0 0,0 0 0 0 0,0 0 0 0 0,0-1 0 0 0,1 1 0 0 0,-1 0 0 0 0,0-1 0 0 0,0 1 0 0 0,0-1 0 0 0,1 1 0 0 0,-1-1 0 0 0,0 0 0 0 0,1 1 0 0 0,-1-1 0 0 0,0 0 0 0 0,1 0 0 0 0,-1 0 0 0 0,0 0 0 0 0,1 0 0 0 0,-1 0 0 0 0,0-1 0 0 0,1 1 0 0 0,0-1 0 0 0,4 0 0 0 0,-1-1 0 0 0,0 0 0 0 0,0 0 0 0 0,0 0 0 0 0,0 0 0 0 0,0-1 0 0 0,0 0 0 0 0,-1 0 0 0 0,5-5 0 0 0,4-3 0 0 0,-1-2 0 0 0,0 1 0 0 0,-1-1 0 0 0,-1-1 0 0 0,0 0 0 0 0,0 0 0 0 0,8-19 0 0 0,-15 26 0 0 0,0 1 0 0 0,-1-1 0 0 0,1 0 0 0 0,-1 0 0 0 0,0 0 0 0 0,-1 0 0 0 0,0 0 0 0 0,0 0 0 0 0,-1-1 0 0 0,1 1 0 0 0,-2 0 0 0 0,1 0 0 0 0,-1-1 0 0 0,0 1 0 0 0,0 0 0 0 0,-1 0 0 0 0,0 0 0 0 0,0 0 0 0 0,-5-10 0 0 0,5 15 2 0 0,1 0 0 0 0,-1-1 0 0 0,0 1-1 0 0,1 0 1 0 0,-1 0 0 0 0,0 0 0 0 0,0 0 0 0 0,0 0 0 0 0,0 1 0 0 0,-1-1-1 0 0,1 0 1 0 0,0 1 0 0 0,-1 0 0 0 0,1 0 0 0 0,-1 0 0 0 0,1 0-1 0 0,-1 0 1 0 0,0 0 0 0 0,1 0 0 0 0,-1 1 0 0 0,0 0 0 0 0,0-1 0 0 0,1 1-1 0 0,-1 0 1 0 0,-5 1 0 0 0,5-1-1 0 0,0 1 0 0 0,0-1 0 0 0,0 1 0 0 0,-1 0 1 0 0,1 0-1 0 0,0 0 0 0 0,0 0 0 0 0,0 1 0 0 0,1-1 0 0 0,-1 1 0 0 0,0 0 0 0 0,0 0 0 0 0,1 0 0 0 0,-1 0 0 0 0,1 0 1 0 0,0 0-1 0 0,0 1 0 0 0,-1-1 0 0 0,2 1 0 0 0,-1 0 0 0 0,-3 4 0 0 0,1 7-31 0 0,6-10-54 0 0,-1-2-26 0 0,0 0-165 0 0,-1-1-1 0 0,1 1 1 0 0,0 0-1 0 0,0 0 1 0 0,0 0-1 0 0,0-1 1 0 0,0 1 0 0 0,1 0-1 0 0,-1-1 1 0 0,0 0-1 0 0,1 1 1 0 0,-1-1-1 0 0,3 2 1 0 0,16 7-6529 0 0,1-4-464 0 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0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15 15663 0 0,'6'-1'245'0'0,"23"-7"1424"0"0,-45 3 2387 0 0,6 6-3454 0 0,1 1 1 0 0,0 0-1 0 0,-1 1 1 0 0,1-1-1 0 0,0 2 1 0 0,-16 7-1 0 0,22-10-477 0 0,-17 9 65 0 0,0 1-1 0 0,1 1 1 0 0,0 0-1 0 0,-30 27 1 0 0,36-27-91 0 0,0 1 0 0 0,1 0 0 0 0,1 0 0 0 0,0 1-1 0 0,0 1 1 0 0,-12 24 0 0 0,20-32-99 0 0,0 0 0 0 0,0 0 0 0 0,0 0 0 0 0,-2 14 0 0 0,4-19 0 0 0,1 0 0 0 0,0-1 0 0 0,0 1 0 0 0,0 0 0 0 0,0-1 0 0 0,0 1 0 0 0,0 0 0 0 0,0 0 0 0 0,0-1 0 0 0,0 1 0 0 0,1 0 0 0 0,-1-1 0 0 0,1 1 0 0 0,0 0 0 0 0,-1-1 0 0 0,1 1 0 0 0,0-1 0 0 0,0 1 0 0 0,0-1 0 0 0,0 1 0 0 0,0-1 0 0 0,0 0 0 0 0,0 0 0 0 0,0 1 0 0 0,1-1 0 0 0,-1 0 0 0 0,2 1 0 0 0,1 0 0 0 0,0-1 0 0 0,0 1 0 0 0,0-1 0 0 0,1 0 0 0 0,-1 0 0 0 0,0 0 0 0 0,0-1 0 0 0,1 1 0 0 0,-1-1 0 0 0,1 0 0 0 0,-1-1 0 0 0,0 1 0 0 0,1-1 0 0 0,-1 1 0 0 0,0-1 0 0 0,7-3 0 0 0,6-2 0 0 0,-1-1 0 0 0,27-15 0 0 0,1-7 0 0 0,-35 21 0 0 0,1 2 0 0 0,0-1 0 0 0,0 1 0 0 0,0 1 0 0 0,13-6 0 0 0,-22 11 0 0 0,-1 0 0 0 0,1 0 0 0 0,-1-1 0 0 0,1 1 0 0 0,-1 0 0 0 0,1 0 0 0 0,0 0 0 0 0,-1 0 0 0 0,1-1 0 0 0,-1 1 0 0 0,1 0 0 0 0,-1 0 0 0 0,1 0 0 0 0,-1 0 0 0 0,1 0 0 0 0,0 1 0 0 0,-1-1 0 0 0,1 0 0 0 0,-1 0 0 0 0,1 0 0 0 0,-1 0 0 0 0,1 0 0 0 0,-1 1 0 0 0,1-1 0 0 0,-1 0 0 0 0,1 1 0 0 0,0-1 0 0 0,0 6 0 0 0,0-1 0 0 0,-1 0 0 0 0,0 0 0 0 0,0 0 0 0 0,0 0 0 0 0,-1-1 0 0 0,1 1 0 0 0,-1 0 0 0 0,0 0 0 0 0,-2 5 0 0 0,-2 10 0 0 0,-10 87 263 0 0,-6 34 405 0 0,1-44-379 0 0,-55 223 539 0 0,36-210-846 0 0,32-94 36 0 0,-1 1 0 0 0,0-2 0 0 0,-1 1 0 0 0,-17 20 0 0 0,25-35-4 0 0,1-1 0 0 0,-1 1 1 0 0,1 0-1 0 0,-1-1 0 0 0,1 1 0 0 0,-1 0 1 0 0,0-1-1 0 0,1 1 0 0 0,-1-1 0 0 0,0 1 0 0 0,1-1 1 0 0,-1 1-1 0 0,0-1 0 0 0,0 0 0 0 0,0 1 0 0 0,1-1 1 0 0,-1 0-1 0 0,0 1 0 0 0,0-1 0 0 0,0 0 1 0 0,0 0-1 0 0,0 0 0 0 0,1 0 0 0 0,-1 0 0 0 0,-2 0 1 0 0,2-1 27 0 0,0 1 0 0 0,0-1 0 0 0,0 0 0 0 0,0 1 0 0 0,0-1 0 0 0,0 0 0 0 0,0 0 0 0 0,0 0 0 0 0,0 0 0 0 0,0 0 0 0 0,0 0 0 0 0,1 0 0 0 0,-1 0 0 0 0,0 0 0 0 0,0-1 0 0 0,-2-6 145 0 0,0 1 0 0 0,0 0-1 0 0,1-1 1 0 0,-3-10 0 0 0,2-4-187 0 0,1-1 0 0 0,1 0 0 0 0,1 1 0 0 0,1-1 0 0 0,1 0 0 0 0,1 1 0 0 0,1-1 0 0 0,1 1 0 0 0,15-42 0 0 0,-11 40-889 0 0,2 0-1 0 0,26-41 1 0 0,-20 39-1488 0 0,2 1 0 0 0,23-23 0 0 0,-20 25-7056 0 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0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88 11975 0 0,'0'0'29'0'0,"0"-1"0"0"0,0 1 0 0 0,-1 0 1 0 0,1-1-1 0 0,0 1 0 0 0,0-1 0 0 0,0 1 0 0 0,0-1 0 0 0,0 1 0 0 0,0 0 0 0 0,0-1 0 0 0,0 1 0 0 0,0-1 0 0 0,0 1 0 0 0,0 0 0 0 0,0-1 0 0 0,0 1 0 0 0,0-1 0 0 0,0 1 1 0 0,0-1-1 0 0,0 1 0 0 0,1 0 0 0 0,-1-1 0 0 0,0 1 0 0 0,0 0 0 0 0,0-1 0 0 0,1 1 0 0 0,-1-1 0 0 0,0 1 0 0 0,0 0 0 0 0,1 0 0 0 0,-1-1 0 0 0,0 1 0 0 0,1 0 0 0 0,-1-1 0 0 0,1 1 1 0 0,-1 0-1 0 0,0 0 0 0 0,1 0 0 0 0,-1-1 0 0 0,0 1 0 0 0,1 0 0 0 0,-1 0 0 0 0,1 0 0 0 0,10-6-41 0 0,-10 6 57 0 0,-1-1-1 0 0,1 1 1 0 0,-1-1 0 0 0,1 1-1 0 0,-1-1 1 0 0,1 0-1 0 0,-1 1 1 0 0,1-1 0 0 0,-1 1-1 0 0,0-1 1 0 0,0 0-1 0 0,1 1 1 0 0,-1-1 0 0 0,0 0-1 0 0,0 0 1 0 0,0 1-1 0 0,0-1 1 0 0,1 0 0 0 0,-1 0-1 0 0,0 1 1 0 0,-1-1-1 0 0,1 0 1 0 0,0 0 0 0 0,0 1-1 0 0,0-1 1 0 0,0 0-1 0 0,0 1 1 0 0,-1-2 0 0 0,0 1 1405 0 0,1 1 72 0 0,-6-18 2176 0 0,5 17-3613 0 0,1-1-1 0 0,-1 0 1 0 0,0 1 0 0 0,0-1-1 0 0,0 1 1 0 0,0-1 0 0 0,0 1-1 0 0,0-1 1 0 0,0 1 0 0 0,0 0-1 0 0,-1 0 1 0 0,1-1 0 0 0,-1 1-1 0 0,1 0 1 0 0,-1 0-1 0 0,1 0 1 0 0,-1 1 0 0 0,-2-2-1 0 0,2 1 177 0 0,-1 1-1 0 0,0-1 1 0 0,1 1-1 0 0,-1-1 1 0 0,0 1-1 0 0,0 0 0 0 0,1 0 1 0 0,-1 1-1 0 0,0-1 1 0 0,-5 2-1 0 0,-1 1 399 0 0,0 0 0 0 0,0 1 1 0 0,0 0-1 0 0,0 1 0 0 0,-12 8 0 0 0,-8 5-659 0 0,1 2 0 0 0,1 1 0 0 0,1 1 0 0 0,-32 35 0 0 0,56-55 0 0 0,-6 15 0 0 0,7-15 0 0 0,0-2 0 0 0,1 1 0 0 0,0-1 0 0 0,-1 1 0 0 0,1 0 0 0 0,0-1 0 0 0,-1 1 0 0 0,1-1 0 0 0,0 1 0 0 0,0 0 0 0 0,0-1 0 0 0,0 1 0 0 0,0 0 0 0 0,-1-1 0 0 0,1 1 0 0 0,0 0 0 0 0,1-1 0 0 0,-1 1 0 0 0,0 0 0 0 0,0-1 0 0 0,0 2 0 0 0,0-2 0 0 0,0 1 0 0 0,0 0 0 0 0,0-1 0 0 0,0 1 0 0 0,0 0 0 0 0,0-1 0 0 0,0 1 0 0 0,0-1 0 0 0,0 1 0 0 0,0 0 0 0 0,0-1 0 0 0,0 1 0 0 0,1 0 0 0 0,-1-1 0 0 0,0 1 0 0 0,0-1 0 0 0,1 1 0 0 0,-1 0 0 0 0,0-1 0 0 0,1 1 0 0 0,-1-1 0 0 0,1 1 0 0 0,-1-1 0 0 0,1 1 0 0 0,0 0 0 0 0,1 0 0 0 0,2 4 0 0 0,1 0 0 0 0,0-1 0 0 0,1 0 0 0 0,-1 1 0 0 0,1-2 0 0 0,0 1 0 0 0,0-1 0 0 0,0 0 0 0 0,0 0 0 0 0,13 4 0 0 0,15 7 0 0 0,-13-2 0 0 0,-2 0 0 0 0,26 21 0 0 0,-42-31 0 0 0,0 1 0 0 0,0 1 0 0 0,-1-1 0 0 0,1 0 0 0 0,-1 0 0 0 0,1 1 0 0 0,-1 0 0 0 0,0-1 0 0 0,0 1 0 0 0,-1 0 0 0 0,1 0 0 0 0,0 4 0 0 0,2 9 0 0 0,4 26 0 0 0,-8-39 0 0 0,1 1 8 0 0,-1 1 0 0 0,1-1 1 0 0,-1 1-1 0 0,-1 0 0 0 0,1-1 0 0 0,-1 1 0 0 0,0-1 0 0 0,0 1 1 0 0,-1-1-1 0 0,0 0 0 0 0,-4 10 0 0 0,2-8 22 0 0,0 0 1 0 0,-1 0-1 0 0,1 0 0 0 0,-2 0 0 0 0,1-1 0 0 0,-1 0 0 0 0,-7 6 0 0 0,-8 4 118 0 0,-1-1 0 0 0,0-2 0 0 0,-47 23 0 0 0,65-34-120 0 0,0-1 1 0 0,0 1 0 0 0,0-1-1 0 0,0 0 1 0 0,0 0 0 0 0,-1 0-1 0 0,1 0 1 0 0,0-1 0 0 0,-1 0-1 0 0,1 0 1 0 0,0 0-1 0 0,-1 0 1 0 0,1-1 0 0 0,0 1-1 0 0,0-1 1 0 0,-1 0 0 0 0,1 0-1 0 0,0-1 1 0 0,0 0 0 0 0,0 1-1 0 0,0-1 1 0 0,1 0 0 0 0,-1-1-1 0 0,0 1 1 0 0,1-1 0 0 0,-1 0-1 0 0,1 1 1 0 0,0-1 0 0 0,0-1-1 0 0,0 1 1 0 0,1 0-1 0 0,-1-1 1 0 0,1 1 0 0 0,-1-1-1 0 0,1 0 1 0 0,1 0 0 0 0,-1 0-1 0 0,-1-4 1 0 0,1 1-29 0 0,-1 0 0 0 0,2 0 0 0 0,-1 0 0 0 0,1 0 0 0 0,0 0 0 0 0,1 0 0 0 0,-1 0 0 0 0,2-14 0 0 0,-1 21-11 0 0,1-1 1 0 0,-1 1-1 0 0,0 0 1 0 0,0 0-1 0 0,0 0 1 0 0,0-1-1 0 0,0 1 1 0 0,0 0-1 0 0,0 0 1 0 0,0 0-1 0 0,0-1 1 0 0,1 1-1 0 0,-1 0 1 0 0,0 0-1 0 0,0 0 1 0 0,0 0-1 0 0,0-1 0 0 0,1 1 1 0 0,-1 0-1 0 0,0 0 1 0 0,0 0-1 0 0,0 0 1 0 0,1 0-1 0 0,-1 0 1 0 0,0 0-1 0 0,0 0 1 0 0,0 0-1 0 0,1 0 1 0 0,-1-1-1 0 0,0 1 1 0 0,0 0-1 0 0,1 0 1 0 0,-1 0-1 0 0,0 0 1 0 0,0 0-1 0 0,0 1 0 0 0,1-1 1 0 0,-1 0-1 0 0,0 0 1 0 0,0 0-1 0 0,0 0 1 0 0,1 0-1 0 0,-1 0 1 0 0,0 0-1 0 0,0 0 1 0 0,0 0-1 0 0,1 1 1 0 0,-1-1-1 0 0,0 0 1 0 0,0 0-1 0 0,0 0 1 0 0,0 0-1 0 0,1 0 0 0 0,-1 1 1 0 0,0-1-1 0 0,0 0 1 0 0,0 0-1 0 0,0 0 1 0 0,0 1-1 0 0,0-1 1 0 0,8 9-1131 0 0,14 24-2593 0 0,-17-24 862 0 0,-1-3-5659 0 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0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0,'0'0'719'0'0,"0"0"-20"0"0,0 0-238 0 0,0 0 656 0 0,0 0 335 0 0,0 0 70 0 0,0 0-57 0 0,11 2 1796 0 0,26 2-2324 0 0,-1-2-1 0 0,48-2 1 0 0,-24-1-443 0 0,-42 1-487 0 0,-6 0-25 0 0,-1 0 1 0 0,1 0-1 0 0,20-5 0 0 0,-30 5-319 0 0,-2 0-138 0 0,0 0-33 0 0,0 0-208 0 0,0 0-857 0 0,-4 0-379 0 0,-11-1-80 0 0,-4 3-15 0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0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0,2 1-276 0 0,4 3 360 0 0,0 0 0 0 0,0-1-1 0 0,1 0 1 0 0,-1 0 0 0 0,1-1 0 0 0,0 0-1 0 0,0 0 1 0 0,-1 0 0 0 0,1-1 0 0 0,1 0 0 0 0,-1-1-1 0 0,0 1 1 0 0,12-2 0 0 0,103-13 2684 0 0,-113 15-3189 0 0,-2 2-201 0 0,-6-2-850 0 0,-1-1-385 0 0,0 0-79 0 0,0 0-18 0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0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1005 13823 0 0,'0'0'315'0'0,"0"0"45"0"0,0 0 21 0 0,0 0-49 0 0,1-18 1224 0 0,6 2-532 0 0,0 0 0 0 0,1 0 0 0 0,1 1 0 0 0,0 0 0 0 0,1 0 0 0 0,21-22 0 0 0,-13 21-380 0 0,-15 14-554 0 0,0 0-1 0 0,-1 0 1 0 0,1 0 0 0 0,-1 0 0 0 0,0-1 0 0 0,0 1 0 0 0,0-1 0 0 0,0 1-1 0 0,0-1 1 0 0,2-4 0 0 0,-4 7-82 0 0,0 0 0 0 0,0 0 0 0 0,0-1-1 0 0,0 1 1 0 0,0 0 0 0 0,0 0 0 0 0,0 0 0 0 0,1-1-1 0 0,-1 1 1 0 0,0 0 0 0 0,0 0 0 0 0,0 0 0 0 0,0-1-1 0 0,0 1 1 0 0,1 0 0 0 0,-1 0 0 0 0,0 0 0 0 0,0 0-1 0 0,0 0 1 0 0,0 0 0 0 0,1-1 0 0 0,-1 1 0 0 0,0 0-1 0 0,0 0 1 0 0,1 0 0 0 0,-1 0 0 0 0,0 0 0 0 0,0 0-1 0 0,0 0 1 0 0,1 0 0 0 0,-1 0 0 0 0,0 0 0 0 0,0 0-1 0 0,0 0 1 0 0,1 0 0 0 0,-1 0 0 0 0,0 0 0 0 0,0 0-1 0 0,1 0 1 0 0,-1 1 0 0 0,10 7 696 0 0,6 17 320 0 0,-11-14-1024 0 0,-1 1 0 0 0,0-1 0 0 0,-1 1 0 0 0,3 20 0 0 0,2 50 0 0 0,-6-45 0 0 0,1-3 0 0 0,-1 1 0 0 0,-2 0 0 0 0,-5 40 0 0 0,-5-5 0 0 0,-52 283 0 0 0,51-320 0 0 0,-17 39 0 0 0,12-33 0 0 0,13-32 0 0 0,-2-1 0 0 0,-3-5 0 0 0,7-1 0 0 0,0-1 0 0 0,0 0 0 0 0,0 1 0 0 0,0-1 0 0 0,0 0 0 0 0,0 0 0 0 0,0 1 0 0 0,1-1 0 0 0,-1 0 0 0 0,0 0 0 0 0,0 0 0 0 0,1 0 0 0 0,-1 0 0 0 0,0 0 0 0 0,1 0 0 0 0,-1 0 0 0 0,1 0 0 0 0,0 0 0 0 0,-1-1 0 0 0,1 1 0 0 0,0 0 0 0 0,0 0 0 0 0,-1 0 0 0 0,1 0 0 0 0,0-3 0 0 0,2-31 0 0 0,-2 33 0 0 0,7-37 762 0 0,21-67-1 0 0,-8 37-252 0 0,0-31-489 0 0,4-18-24 0 0,4 12 4 0 0,-5-1 0 0 0,11-136 0 0 0,-29 190 0 0 0,-3 0 0 0 0,-1-1 0 0 0,-3 1 0 0 0,-3 0 0 0 0,-18-90 0 0 0,15 99 0 0 0,6 30 0 0 0,0 1 0 0 0,-1 0 0 0 0,-7-18 0 0 0,9 27-6 0 0,1 0-1 0 0,-1 0 1 0 0,1-1-1 0 0,-1 1 1 0 0,1 0 0 0 0,0 0-1 0 0,1 0 1 0 0,-1 0-1 0 0,2-5 1 0 0,-2 8-26 0 0,1 0 1 0 0,-1 0-1 0 0,1 0 1 0 0,-1 1-1 0 0,1-1 0 0 0,-1 0 1 0 0,1 1-1 0 0,0-1 0 0 0,-1 0 1 0 0,1 1-1 0 0,0-1 1 0 0,0 1-1 0 0,-1-1 0 0 0,1 1 1 0 0,0 0-1 0 0,0-1 0 0 0,0 1 1 0 0,0 0-1 0 0,-1-1 1 0 0,1 1-1 0 0,0 0 0 0 0,0 0 1 0 0,0 0-1 0 0,0 0 0 0 0,0 0 1 0 0,0 0-1 0 0,0 0 1 0 0,0 0-1 0 0,0 0 0 0 0,-1 0 1 0 0,2 1-1 0 0,3 0-121 0 0,-1-1 1 0 0,0 1-1 0 0,0 0 0 0 0,-1 1 1 0 0,7 1-1 0 0,13 10 153 0 0,-5-3 0 0 0,0 0 0 0 0,0-2 0 0 0,26 9 0 0 0,-38-15 0 0 0,8 2 0 0 0,0 0 0 0 0,0 0 0 0 0,1-2 0 0 0,-1 0 0 0 0,27 0 0 0 0,15-6 0 0 0,-1-3 0 0 0,97-25 0 0 0,-97 19 0 0 0,-1 3 0 0 0,60-4 0 0 0,40-7 401 0 0,98-9-802 0 0,-50 4 1958 0 0,-102 19-2230 0 0,45-6-211 0 0,28-3 884 0 0,-111 8 539 0 0,-47 6-336 0 0,1 0 1 0 0,-1 0 0 0 0,1 2 0 0 0,27 1-1 0 0,-29 0-383 0 0,1 0 0 0 0,-1-1-1 0 0,0-1 1 0 0,0-1 0 0 0,16-3-1 0 0,-9 2-56 0 0,26-2-1 0 0,60-6 238 0 0,-95 9 0 0 0,0 2 0 0 0,15 0 0 0 0,20-1 0 0 0,92-10 1123 0 0,-22 3-254 0 0,22 3-2019 0 0,-129 5 1193 0 0,11-1 263 0 0,40-7 0 0 0,-44 4-182 0 0,0 2 0 0 0,0 0-1 0 0,30 1 1 0 0,51 1-931 0 0,-40-2 230 0 0,-29 0 301 0 0,12 1 1329 0 0,-38 1-1006 0 0,1 1 0 0 0,0-1-1 0 0,0 0 1 0 0,0-1 0 0 0,-1 1-1 0 0,1-1 1 0 0,0 1 0 0 0,-1-1-1 0 0,1 0 1 0 0,0 0 0 0 0,-1-1-1 0 0,7-3 1 0 0,-8 5-106 0 0,1-1 0 0 0,-1 0 0 0 0,0 1 0 0 0,1 0 0 0 0,-1-1 0 0 0,1 1-1 0 0,-1 0 1 0 0,1 0 0 0 0,-1 1 0 0 0,1-1 0 0 0,-1 0 0 0 0,0 1 0 0 0,4 0 0 0 0,15 2-498 0 0,17-4 1249 0 0,59-9 0 0 0,-74 7-966 0 0,-12 0-67 0 0,0 2 1 0 0,0-1 0 0 0,0 1-1 0 0,18 2 1 0 0,-18-1 505 0 0,-1 0 0 0 0,1-1 0 0 0,-1 0 0 0 0,14-3 0 0 0,-2 0 821 0 0,97-10-821 0 0,-85 16-165 0 0,-16-2 0 0 0,-6 1 0 0 0,0-2 0 0 0,22-3 0 0 0,-6 0 0 0 0,16-3 0 0 0,-41 6 0 0 0,-1 0 0 0 0,-1 1 0 0 0,1-1 0 0 0,0 1 0 0 0,-1 0 0 0 0,1-1 0 0 0,0 1 0 0 0,-1 0 0 0 0,1 0 0 0 0,0 0 0 0 0,-1 0 0 0 0,1 0 0 0 0,0 0 0 0 0,3 1 0 0 0,56 4 0 0 0,-42 0 0 0 0,-11-3 0 0 0,-4 6 0 0 0,-2-4 0 0 0,-2-2 0 0 0,1 0 0 0 0,-1 0 0 0 0,0 0 0 0 0,1 0 0 0 0,-1 0 0 0 0,0 0 0 0 0,0 0 0 0 0,0 0 0 0 0,-1 0 0 0 0,1 0 0 0 0,-1 3 0 0 0,-7 24 0 0 0,4-18 0 0 0,1 0 0 0 0,-2 15 0 0 0,3-17 0 0 0,2-4 51 0 0,1-8-1 0 0,0-16-556 0 0,-6 10-3505 0 0,3 6 3034 0 0,-7-13-2058 0 0,-2 0-33 0 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117 241 8287 0 0,'0'0'191'0'0,"9"-13"444"0"0,-4 6 51 0 0,0 0 1 0 0,0-1 0 0 0,-1 0-1 0 0,0 0 1 0 0,0 0 0 0 0,-1 0-1 0 0,0 0 1 0 0,3-17 0 0 0,-5 19 352 0 0,0-1 0 0 0,0 1 1 0 0,-1-1-1 0 0,-1-11 0 0 0,-7-24 15 0 0,8 41-683 0 0,-4-12 871 0 0,0 1-1 0 0,-8-16 1 0 0,12 27-871 0 0,0 1 117 0 0,0 0 21 0 0,0 0-66 0 0,-14 4-278 0 0,11-2-165 0 0,0 0 0 0 0,1 1 0 0 0,-1-1 0 0 0,1 1 0 0 0,0-1 0 0 0,0 1 0 0 0,0 0 0 0 0,0 0 0 0 0,-2 6 0 0 0,-12 32 0 0 0,11-26 0 0 0,-33 124 0 0 0,10-30 0 0 0,23-79-133 0 0,5-29-563 0 0,0-1-258 0 0,0 0-1011 0 0,-1-1-4023 0 0,-6-4-1724 0 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15663 0 0,'0'0'356'0'0,"0"0"50"0"0,0 0 20 0 0,0 0-42 0 0,0 0-112 0 0,0 0 463 0 0,0 0 234 0 0,0 0 45 0 0,2 2-61 0 0,2 0-664 0 0,1 1 0 0 0,0-1-1 0 0,0 0 1 0 0,1 0 0 0 0,-1 0 0 0 0,0-1 0 0 0,1 1 0 0 0,6 0 0 0 0,6 0 519 0 0,24-1 1 0 0,-11-2-723 0 0,62-12-1 0 0,-13 1-12 0 0,-45 9 53 0 0,212-28 1724 0 0,-208 26-1850 0 0,-30 5 0 0 0,-4 3-64 0 0,-5-1-273 0 0,0-2-138 0 0,0 1-33 0 0,-5 8-421 0 0,3-6 196 0 0,1 0 0 0 0,-1 0 0 0 0,1 0 0 0 0,-1-1 0 0 0,0 1 0 0 0,-5 4 0 0 0,0-1-6775 0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62 270 11975 0 0,'0'0'267'0'0,"0"0"42"0"0,0 0 17 0 0,-6 6 74 0 0,4-5-337 0 0,1 1 0 0 0,-1-1-1 0 0,1 0 1 0 0,-1 0 0 0 0,1 0 0 0 0,-1 0 0 0 0,0 0 0 0 0,1 0 0 0 0,-3 0 0 0 0,0 2 4206 0 0,-7-13-601 0 0,7 5-3415 0 0,1-1-1 0 0,1 0 0 0 0,-1 0 1 0 0,1 0-1 0 0,0 0 1 0 0,0 0-1 0 0,1-1 0 0 0,-1 1 1 0 0,2-1-1 0 0,-1 1 1 0 0,1-7-1 0 0,0 1 205 0 0,1 0 0 0 0,0 0 1 0 0,1 0-1 0 0,0 0 0 0 0,4-12 0 0 0,-3 16-349 0 0,0 1 0 0 0,0 0-1 0 0,1 0 1 0 0,0 0 0 0 0,0 1 0 0 0,1-1 0 0 0,-1 1-1 0 0,1 0 1 0 0,1 0 0 0 0,-1 1 0 0 0,1 0 0 0 0,0 0-1 0 0,0 0 1 0 0,1 0 0 0 0,-1 1 0 0 0,1 0-1 0 0,0 1 1 0 0,9-4 0 0 0,-14 6-108 0 0,-1 0 0 0 0,1 0 0 0 0,-1 1 0 0 0,1-1 0 0 0,-1 1 0 0 0,1-1 0 0 0,0 1 0 0 0,-1 0 0 0 0,1-1 0 0 0,0 1 0 0 0,-1 0 0 0 0,1 0 0 0 0,0 0 0 0 0,-1 1 0 0 0,1-1 0 0 0,0 0 0 0 0,-1 0 0 0 0,1 1 0 0 0,-1-1 0 0 0,1 1 0 0 0,-1 0 0 0 0,1-1 0 0 0,-1 1 0 0 0,1 0 0 0 0,-1 0 0 0 0,1 0 0 0 0,0 1 0 0 0,-1-2 0 0 0,0 2 0 0 0,1-1 0 0 0,0 0 0 0 0,-1 1 0 0 0,1-1 0 0 0,-1 1 0 0 0,1 0 0 0 0,-1-1 0 0 0,0 1 0 0 0,0 0 0 0 0,0 0 0 0 0,0 0 0 0 0,0 0 0 0 0,0 0 0 0 0,1 3 0 0 0,1 4 0 0 0,0-3 0 0 0,0 0 0 0 0,-1 1 0 0 0,0-1 0 0 0,0 0 0 0 0,-1 1 0 0 0,0 0 0 0 0,0-1 0 0 0,-1 1 0 0 0,1 8 0 0 0,-2-5 0 0 0,1-1 0 0 0,-2 1 0 0 0,1-1 0 0 0,-1 1 0 0 0,-6 16 0 0 0,7-22 0 0 0,-7 10 0 0 0,-3-2 0 0 0,10-11 0 0 0,1-1 0 0 0,0 0 0 0 0,0 0 0 0 0,-1 1 0 0 0,1-1 0 0 0,0 0 0 0 0,-1 0 0 0 0,1 0 0 0 0,0 0 0 0 0,0 1 0 0 0,-1-1 0 0 0,1 0 0 0 0,0 0 0 0 0,-1 0 0 0 0,1 0 0 0 0,0 0 0 0 0,-1 0 0 0 0,1 0 0 0 0,0 0 0 0 0,-1 0 0 0 0,1 0 0 0 0,0 0 0 0 0,-1 0 0 0 0,1 0 0 0 0,0 0 0 0 0,-1 0 0 0 0,1 0 0 0 0,0 0 0 0 0,-1 0 0 0 0,1-1 0 0 0,0 1 0 0 0,-1 0 0 0 0,1 0 0 0 0,0 0 0 0 0,0-1 0 0 0,-1 1 0 0 0,1 0 0 0 0,0-1 0 0 0,-6-7 0 0 0,6 7 0 0 0,0 1 0 0 0,-1-1 0 0 0,1 1 0 0 0,0 0 0 0 0,-1-1 0 0 0,1 1 0 0 0,0-1 0 0 0,-1 1 0 0 0,1-1 0 0 0,0 0 0 0 0,-1 1 0 0 0,1-1 0 0 0,0 1 0 0 0,0-1 0 0 0,0 1 0 0 0,0-1 0 0 0,0 0 0 0 0,0 1 0 0 0,0-1 0 0 0,0 1 0 0 0,0-1 0 0 0,0 0 0 0 0,0 1 0 0 0,0-1 0 0 0,0 1 0 0 0,0-1 0 0 0,0 1 0 0 0,0-1 0 0 0,1 0 0 0 0,-1 1 0 0 0,1-1 0 0 0,0-2 0 0 0,4-14 0 0 0,2-1 0 0 0,0 1 0 0 0,1 0 0 0 0,0 1 0 0 0,1-1 0 0 0,1 2 0 0 0,1-1 0 0 0,16-18 0 0 0,-24 32 0 0 0,-1 0 0 0 0,1 0 0 0 0,0 0 0 0 0,-1 1 0 0 0,1-1 0 0 0,0 0 0 0 0,0 1 0 0 0,0 0 0 0 0,0 0 0 0 0,0 0 0 0 0,0 0 0 0 0,0 0 0 0 0,0 1 0 0 0,1-1 0 0 0,-1 1 0 0 0,0 0 0 0 0,0 0 0 0 0,1 0 0 0 0,-1 0 0 0 0,0 1 0 0 0,0-1 0 0 0,0 1 0 0 0,1 0 0 0 0,-1 0 0 0 0,0 0 0 0 0,0 0 0 0 0,0 0 0 0 0,0 1 0 0 0,-1-1 0 0 0,1 1 0 0 0,0 0 0 0 0,-1 0 0 0 0,1 0 0 0 0,-1 0 0 0 0,3 3 0 0 0,0 6 0 0 0,1 0 0 0 0,-1 0 0 0 0,-1 0 0 0 0,0 1 0 0 0,-1 0 0 0 0,0 0 0 0 0,-1 0 0 0 0,1 17 0 0 0,-3-26-21 0 0,0 1 1 0 0,0 0-1 0 0,0 0 0 0 0,0 0 1 0 0,-1 0-1 0 0,-2 7 0 0 0,-3 18-235 0 0,6-28-219 0 0,0-1-33 0 0,0 0-208 0 0,0 0-857 0 0,0 0-379 0 0,0 0-80 0 0,0 0-15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3:2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15663 0 0,'0'0'356'0'0,"5"-15"860"0"0,-3 8-256 0 0,0 0-1 0 0,-1 1 1 0 0,2-14-1 0 0,-1 4 871 0 0,-2 15-1318 0 0,0 1 0 0 0,0 0 0 0 0,0 0 0 0 0,0 0-68 0 0,2 3-260 0 0,-1-1 0 0 0,1 1-1 0 0,-1 0 1 0 0,0-1 0 0 0,1 6 0 0 0,1 10-57 0 0,0 0 0 0 0,-2 0 0 0 0,0 0 1 0 0,-1 0-1 0 0,-1 1 0 0 0,-3 20 0 0 0,-1 37 100 0 0,4-61-227 0 0,2 22 0 0 0,1-28 0 0 0,5-6 0 0 0,1-5 0 0 0,-7 1-48 0 0,0 1 1 0 0,0-1-1 0 0,-1 1 0 0 0,1-1 1 0 0,0 1-1 0 0,0-1 0 0 0,0 0 1 0 0,0 1-1 0 0,-1-1 0 0 0,1 0 0 0 0,0 0 1 0 0,-1 0-1 0 0,1 1 0 0 0,0-1 1 0 0,-1 0-1 0 0,1 0 0 0 0,-1 0 1 0 0,0 0-1 0 0,1 0 0 0 0,-1 0 1 0 0,0 0-1 0 0,1 0 0 0 0,-1 0 0 0 0,0-2 1 0 0,0 1-145 0 0,1 1-524 0 0,-2-11-2809 0 0,-2-3 1493 0 0,2 12-15 0 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19351 0 0,'0'0'439'0'0,"0"0"62"0"0,0 0 33 0 0,1 0-65 0 0,10 4-274 0 0,-7-3-89 0 0,0 1 0 0 0,1-1 0 0 0,-1 0 0 0 0,1 0 0 0 0,-1-1 0 0 0,0 1 0 0 0,6-1-1 0 0,16 0 1304 0 0,12-2 389 0 0,58-6-1826 0 0,-92 7-343 0 0,-1-1-797 0 0,-1 2-2850 0 0,-2 0 1971 0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19351 0 0,'0'0'439'0'0,"1"0"62"0"0,5-2 90 0 0,0-1-349 0 0,0 1 1 0 0,1 0-1 0 0,-1 0 1 0 0,1 1-1 0 0,10-2 0 0 0,-15 3-124 0 0,-1 0 0 0 0,0 0-1 0 0,0 0 1 0 0,0 0-1 0 0,1 1 1 0 0,-1-1-1 0 0,0 0 1 0 0,0 1-1 0 0,0-1 1 0 0,0 1-1 0 0,0-1 1 0 0,0 1-1 0 0,0-1 1 0 0,0 1 0 0 0,0 0-1 0 0,0-1 1 0 0,0 1-1 0 0,0 0 1 0 0,0 0-1 0 0,-1 0 1 0 0,1 0-1 0 0,0 0 1 0 0,-1 0-1 0 0,1 0 1 0 0,0 1-1 0 0,0 1-16 0 0,0 0-1 0 0,-1-1 1 0 0,1 1-1 0 0,-1 0 0 0 0,0 0 1 0 0,0-1-1 0 0,0 1 0 0 0,0 0 1 0 0,-1 0-1 0 0,0 3 0 0 0,-4 21 124 0 0,-2 1 0 0 0,0-2 0 0 0,-2 1-1 0 0,-18 38 1 0 0,22-54-224 0 0,-6 22 0 0 0,4-11 0 0 0,5-17 3 0 0,-1 7 37 0 0,4 1-284 0 0,-1-11-807 0 0,0-2-385 0 0,3-1-79 0 0,12-5-18 0 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76 13823 0 0,'0'0'630'0'0,"0"-1"-13"0"0,3-8 124 0 0,-3 6-176 0 0,1-1 0 0 0,0 1-1 0 0,-1 0 1 0 0,1 0 0 0 0,-1-6-1 0 0,0 8 460 0 0,0 1 0 0 0,0 0 0 0 0,0 0-69 0 0,0 0-290 0 0,0 0-121 0 0,0 0-28 0 0,-16-13 1020 0 0,11 10-1461 0 0,0 0 0 0 0,-1 0 0 0 0,1 1 0 0 0,-1 0 0 0 0,0 0 1 0 0,1 0-1 0 0,-1 1 0 0 0,-9-2 0 0 0,-49-2 376 0 0,62 5-450 0 0,-38 0 360 0 0,-59 8 1 0 0,65-4-422 0 0,-50 12-547 0 0,71-13 957 0 0,1 0-1 0 0,-1 0 0 0 0,1 1 1 0 0,-22 11-1 0 0,12-5-104 0 0,20-10-267 0 0,0 1-129 0 0,0 0 1 0 0,0 0 0 0 0,1-1-1 0 0,-1 1 1 0 0,0 0 0 0 0,1 0-1 0 0,-1 1 1 0 0,0-1-1 0 0,1 0 1 0 0,-1 1 0 0 0,-1 1-1 0 0,3-2 145 0 0,-1-1 0 0 0,1 1 0 0 0,0 0 0 0 0,-1 0-1 0 0,1 0 1 0 0,0-1 0 0 0,0 1 0 0 0,-1 0 0 0 0,1 0-1 0 0,0 0 1 0 0,0 0 0 0 0,0 0 0 0 0,0-1 0 0 0,0 1-1 0 0,0 0 1 0 0,0 0 0 0 0,0 0 0 0 0,1 0 0 0 0,-1-1-1 0 0,0 1 1 0 0,0 0 0 0 0,1 0 0 0 0,-1 0 0 0 0,1-1-1 0 0,-1 1 1 0 0,1 1 0 0 0,1 0 8 0 0,5 12-2 0 0,-3-11 0 0 0,-1-2 0 0 0,9 7 0 0 0,0 0 0 0 0,0-1 0 0 0,0 0 0 0 0,1-1 0 0 0,15 5 0 0 0,-7-2 0 0 0,14 4 0 0 0,-19-7 0 0 0,24 11 0 0 0,-36-14 0 0 0,1-1 0 0 0,-1 1 0 0 0,1 0 0 0 0,-1 0 0 0 0,0 1 0 0 0,-1-1 0 0 0,1 1 0 0 0,0 0 0 0 0,3 6 0 0 0,-5-8 0 0 0,2 4 0 0 0,1 1 0 0 0,-1 0 0 0 0,-1 0 0 0 0,6 13 0 0 0,-8-17 0 0 0,0-1 0 0 0,-1 1 0 0 0,0-1 0 0 0,1 1 0 0 0,-1 0 0 0 0,0-1 0 0 0,0 1 0 0 0,0-1 0 0 0,-1 1 0 0 0,1-1 0 0 0,-1 1 0 0 0,1-1 0 0 0,-1 1 0 0 0,0-1 0 0 0,0 0 0 0 0,0 1 0 0 0,0-1 0 0 0,0 0 0 0 0,-3 4 0 0 0,-6 8 0 0 0,-1-1 0 0 0,-1 0 0 0 0,-1 0 0 0 0,1-1 0 0 0,-22 15 0 0 0,-77 45 0 0 0,78-52 0 0 0,-36 17 0 0 0,-12 8 0 0 0,79-45 0 0 0,2 0 0 0 0,-1 0 0 0 0,1 0 0 0 0,-1 1 0 0 0,0-1 0 0 0,1 0 0 0 0,-1 0 0 0 0,1 1 0 0 0,-1-1 0 0 0,1 0 0 0 0,0 0 0 0 0,-1 1 0 0 0,1-1 0 0 0,-1 1 0 0 0,1-1 0 0 0,-1 0 0 0 0,1 1 0 0 0,0-1 0 0 0,-1 1 0 0 0,1-1 0 0 0,0 1 0 0 0,-1 0 0 0 0,-1 7 0 0 0,3-6 0 0 0,-1 0 0 0 0,1 1 0 0 0,-1-1 0 0 0,1 0 0 0 0,0 0 0 0 0,0 0 0 0 0,0 0 0 0 0,0 0 0 0 0,0 0 0 0 0,1 0 0 0 0,-1 0 0 0 0,1 0 0 0 0,-1 0 0 0 0,1 0 0 0 0,0-1 0 0 0,-1 1 0 0 0,1-1 0 0 0,0 1 0 0 0,0-1 0 0 0,0 0 0 0 0,0 0 0 0 0,0 0 0 0 0,4 2 0 0 0,4 1 0 0 0,0 0 0 0 0,0-1 0 0 0,21 4 0 0 0,-11-4 198 0 0,-1-1-1 0 0,1-1 1 0 0,0-1 0 0 0,0-1 0 0 0,0 0-1 0 0,19-5 1 0 0,-29 5-68 0 0,0 0 0 0 0,14 1 0 0 0,-17 0-94 0 0,0 0 0 0 0,1 0 1 0 0,-1 0-1 0 0,0-1 1 0 0,11-3-1 0 0,-3 1-1227 0 0,-10 4-1847 0 0,-3 0 2497 0 0,-1-1 1 0 0,0 1-1 0 0,0-1 1 0 0,0 1-1 0 0,1-1 1 0 0,-1 0 0 0 0,0 0-1 0 0,1 0 1 0 0,-1 1-1 0 0,0-1 1 0 0,3-1 0 0 0,-4 1-7618 0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23 15663 0 0,'0'0'356'0'0,"7"-8"994"0"0,-2 0-1446 0 0,-2 2 4792 0 0,-9 9-2226 0 0,-1 4-2282 0 0,0 0 1 0 0,0 1-1 0 0,1 0 0 0 0,0 0 0 0 0,-8 15 1 0 0,-3 3 252 0 0,-37 70 909 0 0,34-59-1095 0 0,-1 5-255 0 0,1 1 0 0 0,-17 56 0 0 0,27-68 0 0 0,2 0 0 0 0,2 0 0 0 0,0 0 0 0 0,0 41 0 0 0,5-57 0 0 0,1-1 0 0 0,1 0 0 0 0,0 0 0 0 0,1 1 0 0 0,0-1 0 0 0,1 0 0 0 0,1-1 0 0 0,0 1 0 0 0,8 15 0 0 0,-12-27 0 0 0,0-1 0 0 0,1 0 0 0 0,-1 0 0 0 0,1 0 0 0 0,-1 0 0 0 0,1 0 0 0 0,0 0 0 0 0,-1 0 0 0 0,1 0 0 0 0,0 0 0 0 0,0-1 0 0 0,0 1 0 0 0,-1 0 0 0 0,1 0 0 0 0,0-1 0 0 0,0 1 0 0 0,0 0 0 0 0,2 0 0 0 0,1 1 0 0 0,4 2 0 0 0,2-3 0 0 0,-3-3-64 0 0,-6 2-273 0 0,-1 0-138 0 0,0 0-33 0 0,0 0-208 0 0,0 0-857 0 0,0-3-379 0 0,-1-9-80 0 0,1 9-15 0 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15663 0 0,'0'0'356'0'0,"0"0"50"0"0,0 0 20 0 0,0 0-42 0 0,5-8 1050 0 0,-4 6-1016 0 0,1 0 0 0 0,-1 1 0 0 0,1-1 0 0 0,0 0 0 0 0,-1 1 1 0 0,1 0-1 0 0,0-1 0 0 0,0 1 0 0 0,0 0 0 0 0,0 0 0 0 0,0 0 1 0 0,0 0-1 0 0,2-1 0 0 0,1 1-91 0 0,-1 0 1 0 0,1 0-1 0 0,-1 0 0 0 0,1 0 1 0 0,5 1-1 0 0,-8 0-252 0 0,0 0-1 0 0,-1 0 1 0 0,1 1-1 0 0,0-1 1 0 0,-1 1-1 0 0,1 0 1 0 0,0-1 0 0 0,-1 1-1 0 0,1 0 1 0 0,-1 0-1 0 0,1 0 1 0 0,-1 0-1 0 0,1 0 1 0 0,-1 0-1 0 0,2 2 1 0 0,15 20-68 0 0,-12-13 509 0 0,0 0-1 0 0,5 15 1 0 0,1 1-103 0 0,2 6-403 0 0,18 60 0 0 0,-1 0-14 0 0,-23-69 4 0 0,-5-15 0 0 0,-1 0 0 0 0,2-1 0 0 0,-1 1 0 0 0,6 8 0 0 0,22 24 0 0 0,-22-28-64 0 0,-9-11-273 0 0,0-1-138 0 0,0 0-33 0 0,0 0-72 0 0,0 0-285 0 0,0 0-126 0 0,4-9-6973 0 0,-1-2 252 0 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14 17503 0 0,'0'0'399'0'0,"0"0"60"0"0,0 0 21 0 0,1-2-59 0 0,5-4-136 0 0,-5 4 457 0 0,-1 2-662 0 0,0 0 1 0 0,0 0 0 0 0,0 0-1 0 0,0 0 1 0 0,0 0 0 0 0,1 0-1 0 0,-1 0 1 0 0,0 0 0 0 0,0 0 0 0 0,0 0-1 0 0,0 0 1 0 0,0 0 0 0 0,0 0-1 0 0,0-1 1 0 0,0 1 0 0 0,0 0 0 0 0,0 0-1 0 0,0 0 1 0 0,0 0 0 0 0,0 0-1 0 0,0 0 1 0 0,0 0 0 0 0,0 0-1 0 0,1 0 1 0 0,-1 0 0 0 0,0-1 0 0 0,0 1-1 0 0,0 0 1 0 0,0 0 0 0 0,0 0-1 0 0,0 0 1 0 0,0 0 0 0 0,0 0-1 0 0,-1 0 1 0 0,1 0 0 0 0,0-1 0 0 0,0 1-1 0 0,0 0 1 0 0,0 0 0 0 0,0 0-1 0 0,0 0 1 0 0,0 0 0 0 0,0 0 0 0 0,0 0-1 0 0,0 0 1 0 0,0 0 0 0 0,0 0-1 0 0,0 0 1 0 0,0-1 0 0 0,0 1-1 0 0,0 0 1 0 0,0 0 0 0 0,-1 0 0 0 0,1 0-1 0 0,0 0 1 0 0,0 0 0 0 0,-6 4 1075 0 0,-9 9-714 0 0,-6 14-108 0 0,-34 56 0 0 0,-9 35 124 0 0,60-110-456 0 0,-3 6-244 0 0,0 1-1 0 0,1 0 1 0 0,-6 22-1 0 0,10-30 87 0 0,1-1 0 0 0,0 1 0 0 0,0-1-1 0 0,0 1 1 0 0,1 0 0 0 0,0-1 0 0 0,0 1 0 0 0,1 0-1 0 0,0-1 1 0 0,3 12 0 0 0,-3-15-1359 0 0,5 4-18 0 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23039 0 0,'0'0'528'0'0,"2"-1"69"0"0,-1 1-535 0 0,0 0 0 0 0,0 0 0 0 0,0 0-1 0 0,1-1 1 0 0,-1 1 0 0 0,0-1 0 0 0,0 1-1 0 0,-1-1 1 0 0,1 1 0 0 0,0-1 0 0 0,0 0-1 0 0,0 1 1 0 0,0-1 0 0 0,0 0 0 0 0,-1 1-1 0 0,1-1 1 0 0,1-1 0 0 0,9-19 241 0 0,1-3-243 0 0,-2 11 538 0 0,1 0 0 0 0,0 1 0 0 0,18-15 0 0 0,-26 24-426 0 0,0-1 0 0 0,0 1-1 0 0,0 0 1 0 0,0-1 0 0 0,2-5 0 0 0,3-2 264 0 0,-4 8-325 0 0,-5 9-64 0 0,-2 6-40 0 0,-17 35-7 0 0,13-33 0 0 0,1 0 0 0 0,0 1 0 0 0,1 0 0 0 0,1 0 0 0 0,-3 17 0 0 0,4-15 9 0 0,2-13-15 0 0,0 0 1 0 0,0-1-1 0 0,1 1 1 0 0,-1 0-1 0 0,1 0 0 0 0,0 0 1 0 0,0 0-1 0 0,0-1 1 0 0,1 1-1 0 0,0 0 0 0 0,-1 0 1 0 0,4 7-1 0 0,-3-9-231 0 0,0-1 0 0 0,0 1 0 0 0,0-1-1 0 0,0 1 1 0 0,0-1 0 0 0,1 1 0 0 0,-1-1 0 0 0,0 0 0 0 0,1 1 0 0 0,-1-1-1 0 0,1 0 1 0 0,0 0 0 0 0,-1 0 0 0 0,1 0 0 0 0,0-1 0 0 0,0 1-1 0 0,-1 0 1 0 0,1-1 0 0 0,4 1 0 0 0,-2 1-1297 0 0,-2-2-6997 0 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56 21191 0 0,'0'0'480'0'0,"-1"-1"67"0"0,0 0-392 0 0,0 0 0 0 0,0 1 0 0 0,0-1 1 0 0,1 0-1 0 0,-1 0 0 0 0,1 0 0 0 0,-1 1 1 0 0,0-1-1 0 0,1 0 0 0 0,-1 0 0 0 0,1 0 0 0 0,0 0 1 0 0,-1 0-1 0 0,1 0 0 0 0,0 0 0 0 0,0 0 0 0 0,-1 0 1 0 0,1 0-1 0 0,0 0 0 0 0,0 0 0 0 0,0 0 0 0 0,0 0 1 0 0,0 0-1 0 0,0 0 0 0 0,1 0 0 0 0,-1 0 1 0 0,0 0-1 0 0,0 0 0 0 0,1 0 0 0 0,-1 0 0 0 0,1 0 1 0 0,-1 0-1 0 0,1 0 0 0 0,-1 1 0 0 0,1-1 0 0 0,-1 0 1 0 0,1 0-1 0 0,0 0 0 0 0,0 1 0 0 0,-1-1 0 0 0,1 0 1 0 0,0 1-1 0 0,1-2 0 0 0,0 2 16 0 0,13-13 210 0 0,-14 12-718 0 0,-1 1-138 0 0,0 0-33 0 0,0 0-140 0 0,0 0-572 0 0,0 0-253 0 0,1 0-51 0 0,6 4-11 0 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21191 0 0,'0'0'480'0'0,"0"0"67"0"0,0 0 31 0 0,1 0-56 0 0,4 1-432 0 0,0-1 0 0 0,0 0 0 0 0,0 0 0 0 0,-1-1 1 0 0,7-1-1 0 0,21 0 2419 0 0,-16 2-2152 0 0,-1-1-1 0 0,18-2 0 0 0,-3 0-202 0 0,24 0-2545 0 0,-42 3 307 0 0,1 0 0 0 0,13 3 1 0 0,-24-3-6075 0 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0,'0'0'969'0'0,"0"0"-18"0"0,2 0-612 0 0,6 0-516 0 0,6 0 736 0 0,1 0-1 0 0,-1 1 1 0 0,16 3 0 0 0,-25-3-244 0 0,0 1 1 0 0,-1-1-1 0 0,1 1 0 0 0,0 0 0 0 0,-1 0 0 0 0,1 0 1 0 0,-1 1-1 0 0,0 0 0 0 0,0 0 0 0 0,0 0 0 0 0,0 0 1 0 0,7 7-1 0 0,-5-2-310 0 0,-1 0 0 0 0,1 0 0 0 0,-1 0 0 0 0,0 0 0 0 0,-1 1 0 0 0,0 0 0 0 0,4 15 0 0 0,0 5-7 0 0,4 33 1 0 0,0 0-3 0 0,-9-48 4 0 0,-2-8 0 0 0,1 0 0 0 0,-1 0 0 0 0,1 0 0 0 0,0 0 0 0 0,1 0 0 0 0,-1-1 0 0 0,1 1 0 0 0,5 7 0 0 0,-6-11-9 0 0,-1-1 0 0 0,1 1-1 0 0,-1 0 1 0 0,1-1 0 0 0,0 1 0 0 0,0-1-1 0 0,-1 1 1 0 0,1-1 0 0 0,0 0 0 0 0,0 0-1 0 0,0 0 1 0 0,1 0 0 0 0,1 1 0 0 0,0-2-602 0 0,-1 0 0 0 0,0 0 0 0 0,0-1 0 0 0,0 1 0 0 0,1-1-1 0 0,3-1 1 0 0,-5 2-8598 0 0</inkml:trace>
  <inkml:trace contextRef="#ctx0" brushRef="#br0" timeOffset="1">358 64 23039 0 0,'0'0'528'0'0,"-8"1"1451"0"0,-4 9-1962 0 0,9-8 72 0 0,0 1 1 0 0,-1 0-1 0 0,1 0 0 0 0,-4 5 1 0 0,-17 23 468 0 0,11-15-35 0 0,-19 31 1 0 0,-40 59-524 0 0,44-67 0 0 0,16-23-414 0 0,6-7-305 0 0,0 0 1 0 0,-1 0-1 0 0,1-1 1 0 0,-2 0-1 0 0,-8 8 1 0 0,15-15-806 0 0,1-1-11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5:1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6447 0 0,'0'0'499'0'0,"0"0"-208"0"0,0 0 347 0 0,0 0 186 0 0,0 0 38 0 0,0 0-58 0 0,0 0-280 0 0,0 0-127 0 0,0 0-21 0 0,0 0 25 0 0,0 0 134 0 0,0 0 60 0 0,0 0 11 0 0,0 0-4 0 0,0 0-29 0 0,2-1-12 0 0,18-7 1013 0 0,-18 7-1133 0 0,0 1-8 0 0,5-4-25 0 0,-5 4-101 0 0,-1-1-47 0 0,5-3-1 0 0,0 0-30 0 0,-1 1 0 0 0,1-2 0 0 0,7-7 0 0 0,-5 4-144 0 0,0-2-26 0 0,-2 2-38 0 0,-4 2 33 0 0,-2 6-54 0 0,0 0 0 0 0,0 0 0 0 0,0 0 0 0 0,0 0 0 0 0,-1 0 0 0 0,1 0 0 0 0,0 0 0 0 0,0 0 0 0 0,0 0 0 0 0,0 0 0 0 0,0 0 0 0 0,0-1 0 0 0,0 1 0 0 0,0 0 0 0 0,0 0 0 0 0,0 0 0 0 0,0 0 0 0 0,0 0 0 0 0,0 0-1 0 0,0 0 1 0 0,0 0 0 0 0,-1 0 0 0 0,1 0 0 0 0,0 0 0 0 0,0 0 0 0 0,0 0 0 0 0,0 0 0 0 0,0 0 0 0 0,0 0 0 0 0,0 0 0 0 0,0 0 0 0 0,0-1 0 0 0,0 1 0 0 0,0 0 0 0 0,0 0 0 0 0,0 0 0 0 0,0 0 0 0 0,0 0 0 0 0,0 0 0 0 0,0 0 0 0 0,0 0 0 0 0,0 0 0 0 0,0 0 0 0 0,0 0 0 0 0,0 0 0 0 0,0 0 0 0 0,0-1 0 0 0,0 1 0 0 0,0 0 0 0 0,0 0-1 0 0,0 0 1 0 0,0 0 0 0 0,0 0 0 0 0,0 0 0 0 0,1 0 0 0 0,-1 0 0 0 0,0 0 0 0 0,0 0 0 0 0,0 0 0 0 0,0 0 0 0 0,0 0 0 0 0,0 0 0 0 0,0 0 0 0 0,0 0 0 0 0,0 0 0 0 0,0 0 0 0 0,0 0 0 0 0,0 0 0 0 0,0 0 0 0 0,15-24 1 0 0,-12 16 0 0 0,-2 5-7 0 0,0 1-1 0 0,-1-1 0 0 0,2 1 0 0 0,-1 0 0 0 0,0-1 1 0 0,0 1-1 0 0,1 0 0 0 0,0 0 0 0 0,1-3 1 0 0,18-18-360 0 0,-19 21 214 0 0,0 1-17 0 0,5-2-586 0 0,-13 10-1114 0 0,-14 12 597 0 0,15-16 1067 0 0,3-2 51 0 0,1 0 1 0 0,-1 0-1 0 0,1 0 1 0 0,-1 1-1 0 0,1-1 1 0 0,-1 0-1 0 0,1 0 1 0 0,0 1 0 0 0,0-1-1 0 0,-2 4 1 0 0,-4 5-4849 0 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47 19351 0 0,'0'0'886'0'0,"0"0"-21"0"0,0-1-554 0 0,-3-2-133 0 0,2 3 563 0 0,1 0 234 0 0,0 0 38 0 0,15-8 1122 0 0,-5 2-1591 0 0,12-1-16 0 0,1 2-1 0 0,0 0 0 0 0,0 1 1 0 0,34 0-1 0 0,-47 3-500 0 0,13-1-27 0 0,0 2 0 0 0,1 0 0 0 0,-1 1 0 0 0,1 1 0 0 0,31 8 0 0 0,-50-9 5 0 0,-1 0-30 0 0,-1 0 0 0 0,1 0 0 0 0,-1 0 0 0 0,1 0 1 0 0,-1 0-1 0 0,1 1 0 0 0,-1 0 0 0 0,0-1 0 0 0,0 1 0 0 0,5 4 0 0 0,-7-5-1379 0 0,-1-1-511 0 0,0 0-108 0 0,0 0-22 0 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21191 0 0,'0'0'480'0'0,"0"0"67"0"0,2 0 31 0 0,14 1 33 0 0,-13-1-593 0 0,1 0 1 0 0,0 0-1 0 0,0 1 1 0 0,-1-1-1 0 0,1 1 0 0 0,0 0 1 0 0,-1 0-1 0 0,1 0 1 0 0,4 3-1 0 0,-1 0 175 0 0,0 1 0 0 0,0 0 1 0 0,-1 1-1 0 0,0-1 0 0 0,0 1 0 0 0,0 1 0 0 0,0-1 0 0 0,-1 1 0 0 0,0 0 0 0 0,-1 0 0 0 0,1 1 1 0 0,-1-1-1 0 0,-1 1 0 0 0,0 0 0 0 0,4 12 0 0 0,1 7 553 0 0,-2 0-1 0 0,-1 0 1 0 0,2 42-1 0 0,-6-51-647 0 0,-1-1-1 0 0,-1 1 1 0 0,-4 27-1 0 0,-17 54 635 0 0,9-45-414 0 0,-17 62 114 0 0,25-100-397 0 0,-2 1 0 0 0,1-2 1 0 0,-2 1-1 0 0,-18 27 0 0 0,25-39-103 0 0,0-3 20 0 0,1 0 0 0 0,-1 0 1 0 0,1 0-1 0 0,-1 0 1 0 0,0-1-1 0 0,1 1 1 0 0,-1 0-1 0 0,0 0 1 0 0,0 0-1 0 0,0-1 0 0 0,0 1 1 0 0,0 0-1 0 0,0-1 1 0 0,0 1-1 0 0,-1 0 1 0 0,2-1-148 0 0,-1 1 0 0 0,1-1 0 0 0,0 0 0 0 0,-1 1 0 0 0,1-1 0 0 0,-1 0 0 0 0,1 0 0 0 0,-1 1 0 0 0,1-1 0 0 0,-1 0-1 0 0,1 0 1 0 0,-1 0 0 0 0,1 0 0 0 0,-1 1 0 0 0,1-1 0 0 0,-1 0 0 0 0,1 0 0 0 0,-1 0 0 0 0,1 0 0 0 0,-1 0 0 0 0,0-1 0 0 0,1 1 0 0 0,-1 0 0 0 0,1 0 0 0 0,-1 0 0 0 0,1 0 0 0 0,-1 0 0 0 0,1-1 0 0 0,-1 1 0 0 0,1-1 0 0 0,-13-14-4043 0 0,5-5 1679 0 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23039 0 0,'0'0'528'0'0,"0"0"69"0"0,0 0 38 0 0,0 0-80 0 0,2-1-363 0 0,12-4 270 0 0,-10 2-99 0 0,1 1 0 0 0,0 0 0 0 0,0 1 0 0 0,0-1 0 0 0,1 1 1 0 0,-1 0-1 0 0,0 1 0 0 0,0-1 0 0 0,6 1 0 0 0,114 13 863 0 0,-28-2-380 0 0,-82-9-846 0 0,-1 0 0 0 0,0 2 0 0 0,0 0 0 0 0,18 7 0 0 0,-28-10 0 0 0,-3-1 0 0 0,0 0 0 0 0,0 0 0 0 0,0 1 0 0 0,-1-1 0 0 0,1 0 0 0 0,0 1 0 0 0,0-1 0 0 0,0 1 0 0 0,0-1 0 0 0,-1 1 0 0 0,1-1 0 0 0,0 1 0 0 0,-1-1 0 0 0,1 1 0 0 0,0 0 0 0 0,-1-1 0 0 0,1 1 0 0 0,0 1 0 0 0,12 16 0 0 0,-9-5 0 0 0,-5-9 0 0 0,0-2 0 0 0,-1 3 0 0 0,0 0 0 0 0,0-1 0 0 0,0 1 0 0 0,-1 0 0 0 0,1-1 0 0 0,-1 0 0 0 0,0 1 0 0 0,0-1 0 0 0,-1 0 0 0 0,-4 4 0 0 0,-7 6 0 0 0,-22 15 0 0 0,11-9 0 0 0,9-6 0 0 0,-27 28 0 0 0,24-22 0 0 0,16-17 0 0 0,0 0 0 0 0,1 0 0 0 0,-1 1 0 0 0,1 0 0 0 0,0 0 0 0 0,0-1 0 0 0,0 2 0 0 0,0-1 0 0 0,1 0 0 0 0,-2 6 0 0 0,3-10 0 0 0,1 1 0 0 0,-1-1 0 0 0,1 1 0 0 0,0 0 0 0 0,0-1 0 0 0,-1 1 0 0 0,1-1 0 0 0,0 1 0 0 0,0 0 0 0 0,0-1 0 0 0,0 1 0 0 0,0 0 0 0 0,-1-1 0 0 0,1 1 0 0 0,0 0 0 0 0,1-1 0 0 0,-1 1 0 0 0,0 0 0 0 0,0 0 0 0 0,0-1 0 0 0,0 1 0 0 0,0-1 0 0 0,1 1 0 0 0,-1 0 0 0 0,0-1 0 0 0,1 1 0 0 0,0 0 0 0 0,0 1 0 0 0,0 2 0 0 0,1-1 0 0 0,0 0 0 0 0,0 1 0 0 0,0-1 0 0 0,1 0 0 0 0,-1 0 0 0 0,1 0 0 0 0,-1 0 0 0 0,1 0 0 0 0,0-1 0 0 0,0 1 0 0 0,0-1 0 0 0,1 0 0 0 0,-1 0 0 0 0,0 0 0 0 0,1 0 0 0 0,-1-1 0 0 0,1 1 0 0 0,0-1 0 0 0,0 0 0 0 0,-1 0 0 0 0,7 0 0 0 0,8 2 0 0 0,-1-2 0 0 0,1 0 0 0 0,26-2 0 0 0,-43 1 0 0 0,19-1 0 0 0,0-2 0 0 0,0 0 0 0 0,29-8 0 0 0,-41 9-269 0 0,-7 2-1135 0 0,-24 0-2534 0 0,2-5 1893 0 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2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24 214 13823 0 0,'0'0'630'0'0,"0"0"-13"0"0,0 0-252 0 0,0 0 391 0 0,0 0 216 0 0,0 0 42 0 0,-7-5 1032 0 0,5 3-1680 0 0,0 0-1 0 0,1 0 1 0 0,-1 0-1 0 0,1 0 1 0 0,0-1-1 0 0,0 1 1 0 0,0-1-1 0 0,0 1 1 0 0,0-1-1 0 0,0 1 1 0 0,1-1-1 0 0,-1 1 1 0 0,1-6-1 0 0,-1 3-242 0 0,1 4-18 0 0,0 0 0 0 0,0 0 0 0 0,0 0 0 0 0,0 0-1 0 0,0 0 1 0 0,1 0 0 0 0,-1 0 0 0 0,0 0 0 0 0,1 0 0 0 0,-1 0 0 0 0,2-1-1 0 0,0-3 174 0 0,0-3-223 0 0,1 1-1 0 0,1 0 1 0 0,-1 0-1 0 0,1 0 1 0 0,1 0-1 0 0,-1 0 1 0 0,8-7-1 0 0,5-5 36 0 0,20-15 0 0 0,-35 31-90 0 0,12-5 0 0 0,-10 5 0 0 0,-3 3 0 0 0,0-1 0 0 0,1 0 0 0 0,-1 1 0 0 0,1-1 0 0 0,-1 1 0 0 0,1-1 0 0 0,-1 1 0 0 0,1 0 0 0 0,-1-1 0 0 0,1 1 0 0 0,-1 0 0 0 0,1 0 0 0 0,-1 0 0 0 0,3 0 0 0 0,12 4 0 0 0,-15-3 0 0 0,0-1 0 0 0,0 0 0 0 0,0 0 0 0 0,0 1 0 0 0,0-1 0 0 0,0 0 0 0 0,0 1 0 0 0,0-1 0 0 0,0 1 0 0 0,0-1 0 0 0,0 1 0 0 0,-1 0 0 0 0,1-1 0 0 0,0 1 0 0 0,0 0 0 0 0,0 0 0 0 0,-1-1 0 0 0,1 1 0 0 0,0 0 0 0 0,-1 0 0 0 0,1 0 0 0 0,-1 0 0 0 0,1 1 0 0 0,1 1 0 0 0,-2-1 0 0 0,1-1 0 0 0,0 0 0 0 0,-1 1 0 0 0,1-1 0 0 0,0 1 0 0 0,-1-1 0 0 0,0 1 0 0 0,1-1 0 0 0,-1 1 0 0 0,0-1 0 0 0,0 3 0 0 0,-4 4 0 0 0,2-5 0 0 0,1-1 0 0 0,1-1 0 0 0,-1 1 0 0 0,1-1 0 0 0,0 1 0 0 0,-1-1 0 0 0,1 1 0 0 0,0 0 0 0 0,0-1 0 0 0,0 1 0 0 0,0-1 0 0 0,0 1 0 0 0,0-1 0 0 0,1 1 0 0 0,0 2 0 0 0,0 0 0 0 0,0-1 0 0 0,-1 1 0 0 0,1-1 0 0 0,-1 1 0 0 0,0 0 0 0 0,0-1 0 0 0,0 1 0 0 0,-2 6 0 0 0,-1-2 0 0 0,1-6 26 0 0,2-6 53 0 0,1-5 259 0 0,4-4-160 0 0,0 1 0 0 0,0 0 1 0 0,1 0-1 0 0,1 0 1 0 0,0 1-1 0 0,1 0 0 0 0,0 0 1 0 0,12-11-1 0 0,-7 12-178 0 0,-4 8 0 0 0,-4 4 0 0 0,0 0 0 0 0,-1 1 0 0 0,1-1 0 0 0,-1 1 0 0 0,1 0 0 0 0,-1 0 0 0 0,0 0 0 0 0,0 1 0 0 0,6 6 0 0 0,0-1 0 0 0,2 1 48 0 0,-10-8-93 0 0,5 7-159 0 0,-6-8-847 0 0,-1-1-385 0 0,0 0-1545 0 0,0 0-5886 0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31 142 11975 0 0,'0'0'267'0'0,"0"0"42"0"0,0 0 17 0 0,0-1-28 0 0,0-1-258 0 0,0 1 0 0 0,0-1 0 0 0,0 1 1 0 0,0-1-1 0 0,1 1 0 0 0,-1-1 0 0 0,0 1 0 0 0,1-1 0 0 0,-1 1 0 0 0,1 0 0 0 0,0-3 0 0 0,2-1 450 0 0,-1-3 403 0 0,1 1 1 0 0,0 0-1 0 0,0 0 0 0 0,1 0 0 0 0,0 0 1 0 0,6-7-1 0 0,6-13 1095 0 0,1-4 1027 0 0,-36 59-2850 0 0,1 10 134 0 0,8-19 51 0 0,0 1-1 0 0,2 0 1 0 0,0 0 0 0 0,-5 24 0 0 0,7-22-350 0 0,4-19 0 0 0,1 1 0 0 0,0-1 0 0 0,0 1 0 0 0,0-1 0 0 0,0 1 0 0 0,1 0 0 0 0,-1 0 0 0 0,1-1 0 0 0,0 1 0 0 0,0 0 0 0 0,1 0 0 0 0,-1-1 0 0 0,1 1 0 0 0,0 0 0 0 0,0-1 0 0 0,1 6 0 0 0,3-1 0 0 0,4 1 0 0 0,-4-9 0 0 0,-4 0 0 0 0,4 0-49 0 0,-1 0 0 0 0,0 0 0 0 0,1 0 1 0 0,-1-1-1 0 0,0 0 0 0 0,1 0 0 0 0,-1 0 0 0 0,0 0 0 0 0,0-1 0 0 0,0 1 0 0 0,0-1 0 0 0,0 0 1 0 0,5-4-1 0 0,4-3-666 0 0,-1-1 1 0 0,16-16-1 0 0,-14 13-205 0 0,-3 1-5068 0 0,-3-4-1724 0 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1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13823 0 0,'0'0'630'0'0,"0"0"-13"0"0,0 0-184 0 0,0 0 677 0 0,0 0 340 0 0,0 0 72 0 0,0 0-125 0 0,2 1-574 0 0,4 0-423 0 0,0 0 0 0 0,0-1 0 0 0,0 1 1 0 0,0-1-1 0 0,0 0 0 0 0,0-1 0 0 0,0 0 1 0 0,0 0-1 0 0,0 0 0 0 0,10-4 0 0 0,-1 2 392 0 0,-13 2-754 0 0,-1 1 0 0 0,0 0 1 0 0,1 0-1 0 0,-1 0 0 0 0,1 0 0 0 0,-1 0 0 0 0,1 0 1 0 0,-1 0-1 0 0,0 0 0 0 0,1 1 0 0 0,1 0 0 0 0,26 3 120 0 0,-20-2-158 0 0,-1 1 0 0 0,-8-3 0 0 0,1 0 0 0 0,-1 0 0 0 0,0 1 0 0 0,1-1 0 0 0,-1 0 0 0 0,0 0 0 0 0,1 1 0 0 0,-1-1 0 0 0,0 0 0 0 0,1 1 0 0 0,-1-1 0 0 0,0 0 0 0 0,0 1 0 0 0,1-1 0 0 0,-1 0 0 0 0,0 1 0 0 0,0-1 0 0 0,0 1 0 0 0,0-1 0 0 0,1 0 0 0 0,-1 1 0 0 0,0-1 0 0 0,0 1 0 0 0,0-1 0 0 0,0 1 0 0 0,0-1 0 0 0,0 0 0 0 0,0 1 0 0 0,0-1 0 0 0,0 1 0 0 0,0-1 0 0 0,0 1 0 0 0,-1-1 0 0 0,1 0 0 0 0,0 1 0 0 0,0-1 0 0 0,0 1 0 0 0,0-1 0 0 0,-1 0 0 0 0,1 1 0 0 0,0-1 0 0 0,0 0 0 0 0,-1 1 0 0 0,1-1 0 0 0,0 0 0 0 0,-1 1 0 0 0,1-1 0 0 0,0 0 0 0 0,-1 0 0 0 0,0 1 0 0 0,1 0 0 0 0,-5 6 0 0 0,0 0 0 0 0,0-1 0 0 0,0 1 0 0 0,-1-1 0 0 0,0 0 0 0 0,0 0 0 0 0,-1-1 0 0 0,-13 9 0 0 0,20-14 0 0 0,0 0 0 0 0,0 1 0 0 0,-1-1 0 0 0,1 0 0 0 0,0 0 0 0 0,0 0 0 0 0,0 0 0 0 0,0 0 0 0 0,0 0 0 0 0,0 1 0 0 0,0-1 0 0 0,-1 0 0 0 0,1 0 0 0 0,0 0 0 0 0,0 0 0 0 0,0 1 0 0 0,0-1 0 0 0,0 0 0 0 0,0 0 0 0 0,0 0 0 0 0,0 0 0 0 0,0 1 0 0 0,0-1 0 0 0,0 0 0 0 0,0 0 0 0 0,0 0 0 0 0,0 0 0 0 0,0 1 0 0 0,0-1 0 0 0,0 0 0 0 0,0 0 0 0 0,0 0 0 0 0,0 0 0 0 0,0 1 0 0 0,1-1 0 0 0,-1 0 0 0 0,0 0 0 0 0,0 0 0 0 0,0 0 0 0 0,0 1 0 0 0,0-1 0 0 0,0 0 0 0 0,0 0 0 0 0,1 0 0 0 0,-1 0 0 0 0,0 0 0 0 0,0 0 0 0 0,0 0 0 0 0,0 0 0 0 0,0 1 0 0 0,1-1 0 0 0,-1 0 0 0 0,10 4 0 0 0,-8-3 0 0 0,2 0-350 0 0,0 1 0 0 0,0-1-1 0 0,0 0 1 0 0,0 0 0 0 0,1 0 0 0 0,-1-1 0 0 0,0 1-1 0 0,1-1 1 0 0,-1 0 0 0 0,0-1 0 0 0,6 0-1 0 0,1 0-1182 0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2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21191 0 0,'0'0'480'0'0,"0"0"67"0"0,0 0 31 0 0,0 0-56 0 0,0 0-269 0 0,0 0 138 0 0,0 0 97 0 0,0 0 21 0 0,0 2 3 0 0,-13 51 415 0 0,11-41-684 0 0,0 1 1 0 0,-1-1-1 0 0,-1 1 1 0 0,-6 14-1 0 0,8-23-243 0 0,1-3 0 0 0,1 0 0 0 0,-1 0 0 0 0,1 0 0 0 0,-1 0 0 0 0,1 0 0 0 0,0 0 0 0 0,-1 1 0 0 0,1-1 0 0 0,0 0 0 0 0,0 0 0 0 0,0 0 0 0 0,0 0 0 0 0,0 1 0 0 0,0-1 0 0 0,0 0 0 0 0,0 0 0 0 0,1 2 0 0 0,0 3-133 0 0,-1-5-563 0 0,0-1-258 0 0,0 0-1558 0 0,0 0-6017 0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2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11975 0 0,'0'0'547'0'0,"0"0"-11"0"0,-1-1-344 0 0,-3-1 39 0 0,3 1 853 0 0,1 2-748 0 0,-1-1 1 0 0,1 0 0 0 0,-1 0 0 0 0,1 0-1 0 0,-1 1 1 0 0,1-1 0 0 0,0 0 0 0 0,-1 0-1 0 0,1 0 1 0 0,-1 0 0 0 0,1 0 0 0 0,-1 0 0 0 0,1 0-1 0 0,-1 0 1 0 0,1 0 0 0 0,-1 0 0 0 0,1-1-1 0 0,-1 1 1 0 0,1 0 0 0 0,-1 0 0 0 0,0-1-1 0 0,1 1 48 0 0,0 0 0 0 0,-1-1-1 0 0,1 1 1 0 0,0-1-1 0 0,0 1 1 0 0,0-1 0 0 0,0 1-1 0 0,0 0 1 0 0,0-1 0 0 0,-1 1-1 0 0,1-1 1 0 0,0 1-1 0 0,0-1 1 0 0,0 1 0 0 0,1-1-1 0 0,-1 1 1 0 0,0-1-1 0 0,0 1 1 0 0,0-1 0 0 0,2-6-431 0 0,-1 6-290 0 0,-1 1-138 0 0,0 0-1841 0 0,0 0-7236 0 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2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15663 0 0,'0'0'356'0'0,"0"0"50"0"0,0 0 20 0 0,2-1-42 0 0,11-16 500 0 0,1 0 1 0 0,0 1-1 0 0,31-24 0 0 0,-26 22 168 0 0,0 0-1 0 0,20-25 1 0 0,-25 26-659 0 0,-1-1 1 0 0,-1-1-1 0 0,13-29 1 0 0,-21 40-258 0 0,0-1 1 0 0,-1 0 0 0 0,0 0 0 0 0,-1 0 0 0 0,0 0 0 0 0,-1 0 0 0 0,0-1 0 0 0,0 1 0 0 0,-1 0 0 0 0,-1-17 0 0 0,1 25-121 0 0,0 0 4 0 0,0 0 0 0 0,0-1-1 0 0,0 1 1 0 0,-1-1 0 0 0,1 1 0 0 0,0-1-1 0 0,-1 1 1 0 0,1-1 0 0 0,-1 1-1 0 0,0 0 1 0 0,1-1 0 0 0,-1 1 0 0 0,0 0-1 0 0,0 0 1 0 0,0-1 0 0 0,0 1 0 0 0,0 0-1 0 0,0 0 1 0 0,0 0 0 0 0,0 0-1 0 0,0 0 1 0 0,0 0 0 0 0,-1 1 0 0 0,1-1-1 0 0,0 0 1 0 0,-1 1 0 0 0,1-1 0 0 0,0 1-1 0 0,-3-1 1 0 0,2 0-20 0 0,0 1 0 0 0,0 0 0 0 0,0 1 0 0 0,0-1 0 0 0,0 0 0 0 0,0 1 0 0 0,0-1 0 0 0,0 1 0 0 0,0-1 0 0 0,0 1 0 0 0,0 0 0 0 0,0 0 0 0 0,0 0 0 0 0,1 0 0 0 0,-1 0 0 0 0,0 0 0 0 0,1 0 0 0 0,-1 1 0 0 0,1-1 0 0 0,-1 1 0 0 0,1-1 0 0 0,-2 3 0 0 0,-4 5 0 0 0,0 0 0 0 0,-8 18 0 0 0,12-22 0 0 0,-10 19 0 0 0,2 1 0 0 0,1 0 0 0 0,-12 46 0 0 0,17-54 0 0 0,-2 29 0 0 0,6-41 0 0 0,1 1 0 0 0,-1-1 0 0 0,2 0 0 0 0,-1 1 0 0 0,0-1 0 0 0,1 1 0 0 0,0-1 0 0 0,0 0 0 0 0,4 9 0 0 0,-5-12 0 0 0,1 0 0 0 0,0-1 0 0 0,0 1 0 0 0,0-1 0 0 0,0 1 0 0 0,0-1 0 0 0,1 1 0 0 0,-1-1 0 0 0,0 0 0 0 0,1 1 0 0 0,-1-1 0 0 0,0 0 0 0 0,1 0 0 0 0,0 0 0 0 0,-1 0 0 0 0,1-1 0 0 0,2 2 0 0 0,-1-1 0 0 0,0-1 0 0 0,-1 1 0 0 0,1-1 0 0 0,0 0 0 0 0,0 1 0 0 0,0-1 0 0 0,0-1 0 0 0,0 1 0 0 0,-1 0 0 0 0,5-2 0 0 0,4-1 0 0 0,1-1 0 0 0,-1-1 0 0 0,0 0 0 0 0,13-8 0 0 0,-21 11 0 0 0,11-5 0 0 0,-1 0 0 0 0,0-1 0 0 0,0-1 0 0 0,0 0 0 0 0,-1-1 0 0 0,-1 0 0 0 0,0-1 0 0 0,11-13 0 0 0,48-67 0 0 0,27-37 0 0 0,-91 117 0 0 0,-6 26 0 0 0,1-1 0 0 0,5 23 0 0 0,-6-35 0 0 0,0-1 0 0 0,0 0 0 0 0,0 0 0 0 0,1-1 0 0 0,-1 1 0 0 0,0 0 0 0 0,0 0 0 0 0,1-1 0 0 0,-1 1 0 0 0,0 0 0 0 0,1-1 0 0 0,-1 1 0 0 0,1 0 0 0 0,-1-1 0 0 0,1 1 0 0 0,-1 0 0 0 0,1-1 0 0 0,0 1 0 0 0,0 0 0 0 0,5 4 0 0 0,-1-1 0 0 0,1 0 0 0 0,-1 0 0 0 0,1 0 0 0 0,0-1 0 0 0,0 0 0 0 0,1 0 0 0 0,7 2 0 0 0,-5-1 0 0 0,1-1 0 0 0,-1-1 0 0 0,-8-2 0 0 0,-1 0 0 0 0,1 0 0 0 0,-1 1 0 0 0,1-1 0 0 0,-1 0 0 0 0,1 0 0 0 0,-1 0 0 0 0,1 0 0 0 0,-1 1 0 0 0,1-1 0 0 0,-1 0 0 0 0,1 0 0 0 0,-1 1 0 0 0,1-1 0 0 0,-1 0 0 0 0,1 1 0 0 0,-1-1 0 0 0,0 0 0 0 0,1 1 0 0 0,-1-1 0 0 0,1 1 0 0 0,-1-1 0 0 0,0 1 0 0 0,0-1 0 0 0,1 1 0 0 0,-1-1 0 0 0,0 1 0 0 0,0-1 0 0 0,0 1 0 0 0,1 0 0 0 0,-1 1 0 0 0,1 1 0 0 0,1 0 0 0 0,-1 1 0 0 0,0-1 0 0 0,0 1 0 0 0,-1-1 0 0 0,1 1 0 0 0,-1-1 0 0 0,0 1 0 0 0,0-1 0 0 0,0 1 0 0 0,0-1 0 0 0,0 1 0 0 0,-2 5 0 0 0,-2 7 0 0 0,-10 26 0 0 0,6-19 0 0 0,3-9 0 0 0,-12 23 0 0 0,11-26 0 0 0,0 0 0 0 0,2 0 0 0 0,-6 18 0 0 0,10-29 0 0 0,0 0 0 0 0,0-1 0 0 0,1 1 0 0 0,-1 0 0 0 0,0 0 0 0 0,0 0 0 0 0,0 0 0 0 0,0 0 0 0 0,1 0 0 0 0,-1 0 0 0 0,0 0 0 0 0,0 0 0 0 0,0 0 0 0 0,1 0 0 0 0,-1 0 0 0 0,0-1 0 0 0,0 1 0 0 0,0 1 0 0 0,1-1 0 0 0,-1 0 0 0 0,0 0 0 0 0,0 0 0 0 0,0 0 0 0 0,0 0 0 0 0,1 0 0 0 0,-1 0 0 0 0,0 0 0 0 0,0 0 0 0 0,0 0 0 0 0,1 0 0 0 0,-1 0 0 0 0,0 0 0 0 0,0 1 0 0 0,0-1 0 0 0,0 0 0 0 0,0 0 0 0 0,1 0 0 0 0,-1 0 0 0 0,0 0 0 0 0,0 1 0 0 0,0-1 0 0 0,0 0 0 0 0,0 0 0 0 0,0 0 0 0 0,0 1 0 0 0,0-1 0 0 0,0 0 0 0 0,0 0 0 0 0,1 0 0 0 0,-1 0 0 0 0,0 1 0 0 0,0-1 0 0 0,0 0 0 0 0,0 0 0 0 0,0 0 0 0 0,0 1 0 0 0,-1-1 0 0 0,1 0 0 0 0,0 0 0 0 0,0 0 0 0 0,0 1 0 0 0,0-1 0 0 0,0 0 0 0 0,0 0 0 0 0,0 0 0 0 0,0 0 0 0 0,0 1 0 0 0,0-1 0 0 0,-1 0 0 0 0,10-6 0 0 0,3-5-647 0 0,0 0 0 0 0,-1-1 0 0 0,14-18 0 0 0,24-41-3428 0 0,-44 63 3718 0 0,18-27-2199 0 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2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13 410 15663 0 0,'0'0'356'0'0,"-1"0"-251"0"0,0 0 0 0 0,0-1 0 0 0,0 1 0 0 0,1-1 0 0 0,-1 1 0 0 0,0-1 0 0 0,0 1 0 0 0,1-1 0 0 0,-1 1-1 0 0,0-1 1 0 0,1 0 0 0 0,-2-1 0 0 0,2 0 12 0 0,-1 0-1 0 0,1 0 1 0 0,0 0-1 0 0,0-1 1 0 0,0 1-1 0 0,0 0 1 0 0,0 0-1 0 0,0 0 1 0 0,1 0-1 0 0,-1 0 1 0 0,1 0-1 0 0,-1 0 1 0 0,1 0-1 0 0,1-2 0 0 0,17-31 2802 0 0,-9 18-2063 0 0,101-191 3840 0 0,-102 187-4687 0 0,8-25 1 0 0,-16 43-9 0 0,1-5 72 0 0,-2 6 299 0 0,0 2 117 0 0,0 0 21 0 0,0 0-66 0 0,-16 16-342 0 0,9-6-105 0 0,1 0-1 0 0,0 1 1 0 0,0-1-1 0 0,1 1 1 0 0,-4 16-1 0 0,-15 60 88 0 0,18-64-75 0 0,4-14-8 0 0,0 1 0 0 0,0-1 0 0 0,1 1 0 0 0,0 10 0 0 0,1-17 0 0 0,0 0 0 0 0,1 0 0 0 0,-1 1 0 0 0,0-1 0 0 0,1 0 0 0 0,0 0 0 0 0,0 0 0 0 0,0 0 0 0 0,0-1 0 0 0,0 1 0 0 0,0 0 0 0 0,1 0 0 0 0,-1-1 0 0 0,1 1 0 0 0,0 0 0 0 0,4 3 0 0 0,2-1 0 0 0,-8-4 0 0 0,1-1 0 0 0,-1 1 0 0 0,1-1 0 0 0,0 0 0 0 0,-1 1 0 0 0,1-1 0 0 0,0 0 0 0 0,0 1 0 0 0,-1-1 0 0 0,1 0 0 0 0,0 0 0 0 0,0 0 0 0 0,-1 0 0 0 0,1 0 0 0 0,0 1 0 0 0,0-1 0 0 0,-1 0 0 0 0,1-1 0 0 0,0 1 0 0 0,0 0 0 0 0,-1 0 0 0 0,1 0 0 0 0,0 0 0 0 0,0-1 0 0 0,0 1 0 0 0,2-2 0 0 0,8-1 0 0 0,-1-1 0 0 0,1 0 0 0 0,-1-1 0 0 0,1 0 0 0 0,-1-1 0 0 0,-1 0 0 0 0,1 0 0 0 0,-1-1 0 0 0,0 0 0 0 0,-1-1 0 0 0,0 0 0 0 0,0 0 0 0 0,9-13 0 0 0,-3 2 0 0 0,-1-1 0 0 0,0 0 0 0 0,-2-1 0 0 0,0-1 0 0 0,10-30 0 0 0,-16 39 3 0 0,-2 4-11 0 0,0 0-1 0 0,0 0 1 0 0,0 0 0 0 0,-1-1-1 0 0,-1 1 1 0 0,0-1-1 0 0,0-10 1 0 0,-15 32-1312 0 0,-10 20-2136 0 0,17-24 2432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05:1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3223 0 0,'0'0'143'0'0,"0"0"206"0"0,0 0 763 0 0,0 0 332 0 0,0 0 70 0 0,1-2-105 0 0,7-30 4620 0 0,-7 30-5681 0 0,3-19 480 0 0,-2 16-636 0 0,-1 0 1 0 0,1 0-1 0 0,1 1 0 0 0,-1-1 0 0 0,6-9 1 0 0,31-52 380 0 0,-34 55-504 0 0,0 1-11 0 0,0 1-37 0 0,-4 8 7 0 0,-1 1-88 0 0,0 0-15 0 0,0 0-49 0 0,0 0-217 0 0,0 0-91 0 0,0 0-1071 0 0,0 0-4225 0 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2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71 8287 0 0,'0'0'382'0'0,"0"0"-8"0"0,-1-1-240 0 0,-3-3-49 0 0,3 3 280 0 0,1 1 122 0 0,0 0 22 0 0,-1-2-66 0 0,-9-9-105 0 0,7 5 884 0 0,3 6-1177 0 0,0-1 78 0 0,0 0-1 0 0,1 0 1 0 0,-1-1 0 0 0,1 1-1 0 0,0 0 1 0 0,-1 0-1 0 0,1 0 1 0 0,0 0-1 0 0,0 0 1 0 0,-1 0-1 0 0,1 1 1 0 0,2-2 0 0 0,-2 1 30 0 0,0 0 0 0 0,0 0 0 0 0,-1 0 0 0 0,1 0 0 0 0,0 0 0 0 0,0 0 0 0 0,0 0 1 0 0,-1 0-1 0 0,1 0 0 0 0,-1 0 0 0 0,1 0 0 0 0,0-3 0 0 0,18-10 2407 0 0,-17 14-2117 0 0,10-2-294 0 0,0 2-133 0 0,-2 5-16 0 0,-6-4 124 0 0,0 1 1 0 0,0 0-1 0 0,-1 0 0 0 0,1 0 0 0 0,-1 0 0 0 0,0 1 1 0 0,1-1-1 0 0,2 5 0 0 0,12 8 790 0 0,-14-12-912 0 0,1-1-1 0 0,0 1 1 0 0,0-1-1 0 0,0 0 0 0 0,0 0 1 0 0,0 0-1 0 0,0-1 1 0 0,0 0-1 0 0,1 0 1 0 0,8 1-1 0 0,66 2 1882 0 0,-25-1-1702 0 0,-33-1-189 0 0,24 0 0 0 0,-5-3 8 0 0,0 2 0 0 0,74 12 0 0 0,-108-12 0 0 0,0 0 0 0 0,0-1 0 0 0,0 0 0 0 0,8-2 0 0 0,-7 1 0 0 0,0 1 0 0 0,16 0 0 0 0,34 5-17 0 0,22 2 477 0 0,68 15 1145 0 0,-133-22-1605 0 0,-1 0 0 0 0,0-1 0 0 0,20-4 0 0 0,-16 2 0 0 0,26 0 0 0 0,64-4 0 0 0,-34 1 0 0 0,-48 4 0 0 0,-1 1 0 0 0,1 2 0 0 0,0 0 0 0 0,29 6 0 0 0,-43-5 0 0 0,0 0 0 0 0,19-2 0 0 0,-20 0 0 0 0,0 1 0 0 0,0-1 0 0 0,18 5 0 0 0,1 1 0 0 0,-1 0 0 0 0,46 1 0 0 0,-52-7 0 0 0,-11 1 0 0 0,-1-1 0 0 0,17 4 0 0 0,-17-2 0 0 0,-5 0 0 0 0,-1-1 0 0 0,1 0 0 0 0,0-1 0 0 0,-1 0 0 0 0,10 0 0 0 0,-6-1 0 0 0,1 1 0 0 0,12-4 0 0 0,-16 2 0 0 0,1 1 0 0 0,-1 0 0 0 0,1 0 0 0 0,0 1 0 0 0,-1 0 0 0 0,13 1 0 0 0,-13 0 0 0 0,0 0 0 0 0,0 0 0 0 0,0-1 0 0 0,0 0 0 0 0,0 0 0 0 0,0-1 0 0 0,0 1 0 0 0,-1-1 0 0 0,1-1 0 0 0,9-2 0 0 0,-10 2 0 0 0,-1 1 0 0 0,1-1 0 0 0,0 1 0 0 0,0 0 0 0 0,0 1 0 0 0,0-1 0 0 0,9 1 0 0 0,-1 0 0 0 0,18 0 0 0 0,-21 2 0 0 0,-6-1 0 0 0,0 0 0 0 0,-1 0 0 0 0,1-1 0 0 0,0 0 0 0 0,0 0 0 0 0,-1 0 0 0 0,7-1 0 0 0,-5 0 0 0 0,-4 1 0 0 0,1-1 0 0 0,-1 1 0 0 0,1 0 0 0 0,-1 0 0 0 0,0 0 0 0 0,1 0 0 0 0,-1 0 0 0 0,1 0 0 0 0,-1 0 0 0 0,1 0 0 0 0,-1 0 0 0 0,1 1 0 0 0,1 0 0 0 0,9 1 0 0 0,2-1 0 0 0,48 9 0 0 0,-44-7 0 0 0,-1-4 0 0 0,-13 2 0 0 0,0 0 0 0 0,15-3 0 0 0,53-14 0 0 0,-45 10 0 0 0,-15 3 0 0 0,5 2 224 0 0,-13 3 298 0 0,-18 6 522 0 0,7-5-987 0 0,2 0-557 0 0,0 0-1 0 0,0 0 1 0 0,0-1 0 0 0,0 1 0 0 0,-1-1 0 0 0,1-1 0 0 0,-9 3-1 0 0,-6-4-1032 0 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2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250 438 13823 0 0,'20'-9'315'0'0,"-18"8"-242"0"0,-1 0 1 0 0,0 0-1 0 0,1-1 1 0 0,-1 1-1 0 0,0 0 1 0 0,1 0-1 0 0,-1-1 0 0 0,0 1 1 0 0,0-1-1 0 0,0 1 1 0 0,0-1-1 0 0,-1 1 0 0 0,1-1 1 0 0,1-3-1 0 0,1-2 11 0 0,4-3 420 0 0,-2 0 0 0 0,1 0-1 0 0,-1-1 1 0 0,-1 0-1 0 0,0 0 1 0 0,-1 0 0 0 0,0 0-1 0 0,0-1 1 0 0,-1 1 0 0 0,0-15-1 0 0,-2 26-391 0 0,0-1-1 0 0,0 0 0 0 0,0 0 1 0 0,0 0-1 0 0,-1 0 1 0 0,1 0-1 0 0,0 0 0 0 0,-1 1 1 0 0,1-1-1 0 0,-1 0 1 0 0,1 0-1 0 0,-1 0 0 0 0,1 1 1 0 0,-1-1-1 0 0,0 0 1 0 0,1 1-1 0 0,-1-1 1 0 0,0 0-1 0 0,1 1 0 0 0,-1-1 1 0 0,0 1-1 0 0,0-1 1 0 0,-1 1-1 0 0,-1-2 177 0 0,-1 1-1 0 0,1-1 1 0 0,-1 1 0 0 0,1 0 0 0 0,-1 1-1 0 0,-6-2 1 0 0,5 3-286 0 0,-1-1 0 0 0,1 1-1 0 0,0 0 1 0 0,0 1 0 0 0,-1-1 0 0 0,1 1 0 0 0,0 0-1 0 0,0 0 1 0 0,-5 4 0 0 0,-5 1-4 0 0,2 0 275 0 0,0 0 0 0 0,1 1-1 0 0,0 1 1 0 0,0 0 0 0 0,-15 16 0 0 0,-7 4 138 0 0,22-18-411 0 0,1-1 0 0 0,0 2 0 0 0,0 0 0 0 0,1 0 0 0 0,1 0 0 0 0,-8 16 0 0 0,14-23 0 0 0,1 0 0 0 0,0 0 0 0 0,0 0 0 0 0,1 0 0 0 0,-2 7 0 0 0,2-1 0 0 0,3-1 0 0 0,-2-7 0 0 0,0-2 0 0 0,1 0 0 0 0,-1 0 0 0 0,0 0 0 0 0,1 0 0 0 0,-1 0 0 0 0,1 0 0 0 0,0 0 0 0 0,-1 0 0 0 0,1 0 0 0 0,-1-1 0 0 0,1 1 0 0 0,0 0 0 0 0,0 0 0 0 0,0-1 0 0 0,-1 1 0 0 0,3 1 0 0 0,0 0 0 0 0,0 1 0 0 0,0-1 0 0 0,1 1 0 0 0,-1-1 0 0 0,1 0 0 0 0,-1 0 0 0 0,8 2 0 0 0,-3-4 0 0 0,1 0 0 0 0,-1-1 0 0 0,0 0 0 0 0,14-3 0 0 0,-17 2 0 0 0,0-1 0 0 0,0 1 0 0 0,0-1 0 0 0,0 0 0 0 0,0-1 0 0 0,-1 1 0 0 0,1-1 0 0 0,-1 1 0 0 0,5-8 0 0 0,6-6 0 0 0,12-20 0 0 0,-19 25 0 0 0,8-11 0 0 0,36-37 0 0 0,-45 55 0 0 0,0 7 0 0 0,-4-1 0 0 0,-2 0 0 0 0,0 0 0 0 0,0 0 0 0 0,0 0 0 0 0,0 0 0 0 0,0 0 0 0 0,0-1 0 0 0,-1 2 0 0 0,1-1 0 0 0,0 0 0 0 0,0 0 0 0 0,-1 0 0 0 0,1 0 0 0 0,-1 0 0 0 0,1 1 0 0 0,-1-1 0 0 0,1 2 0 0 0,4 12 0 0 0,-1 0 0 0 0,0 0 0 0 0,-1 1 0 0 0,0-1 0 0 0,-2 1 0 0 0,0 0 0 0 0,0 0 0 0 0,-3 17 0 0 0,-2-4 0 0 0,4-29 0 0 0,0 0 0 0 0,0 0 0 0 0,0 0 0 0 0,0 0 0 0 0,0 0 0 0 0,0 0 0 0 0,0 0 0 0 0,0-1 0 0 0,0 1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1 0 0 0,0-1 0 0 0,0 0 0 0 0,0 0 0 0 0,0 0 0 0 0,0 0 0 0 0,0 0 0 0 0,0 0 0 0 0,0 0 0 0 0,0 0 0 0 0,0 0 0 0 0,0 0 0 0 0,0 0 0 0 0,0 0 0 0 0,0 0 0 0 0,0 0 0 0 0,0 0 0 0 0,0 0 0 0 0,0 0 0 0 0,0 0 0 0 0,6-6 0 0 0,5-10 0 0 0,-11 16 0 0 0,20-33 0 0 0,-12 19 0 0 0,1 1 0 0 0,16-21 0 0 0,-15 23 0 0 0,-1 0 0 0 0,2 1 0 0 0,-1 1 0 0 0,1 0 0 0 0,1 0 0 0 0,0 1 0 0 0,22-11 0 0 0,-33 18 0 0 0,0 1 0 0 0,0-1 0 0 0,0 1 0 0 0,1 0 0 0 0,-1-1 0 0 0,0 1 0 0 0,0 0 0 0 0,1 0 0 0 0,-1 0 0 0 0,0 0 0 0 0,0 0 0 0 0,1 0 0 0 0,1 1 0 0 0,-3-1 0 0 0,1 0 0 0 0,0 0 0 0 0,-1 0 0 0 0,1 0 0 0 0,-1 0 0 0 0,1 0 0 0 0,0 0 0 0 0,-1 0 0 0 0,1 0 0 0 0,-1 1 0 0 0,1-1 0 0 0,0 0 0 0 0,-1 1 0 0 0,1-1 0 0 0,-1 0 0 0 0,1 1 0 0 0,-1-1 0 0 0,1 0 0 0 0,-1 1 0 0 0,1-1 0 0 0,-1 1 0 0 0,0-1 0 0 0,1 1 0 0 0,-1-1 0 0 0,0 1 0 0 0,1-1 0 0 0,-1 1 0 0 0,0 0 0 0 0,1 0 0 0 0,-1 1 0 0 0,3 2 0 0 0,-1 0 0 0 0,0 1 0 0 0,0-1 0 0 0,-1 0 0 0 0,1 1 0 0 0,-1-1 0 0 0,0 1 0 0 0,0 6 0 0 0,1 39 0 0 0,-3-33 0 0 0,0 1 0 0 0,-3-6 0 0 0,0-9 0 0 0,3-3 0 0 0,-6 4 0 0 0,2-7 0 0 0,5 2 0 0 0,0 0 0 0 0,-1 0 0 0 0,1 0 0 0 0,0 0 0 0 0,0 0 0 0 0,0-1 0 0 0,0 1 0 0 0,0 0 0 0 0,0 0 0 0 0,0 0 0 0 0,1 0 0 0 0,-1 0 0 0 0,0 0 0 0 0,1-1 0 0 0,0 0 0 0 0,11-21 0 0 0,-2 3 0 0 0,-7 14 0 0 0,0-1 0 0 0,0 1 0 0 0,1-1 0 0 0,-1 1 0 0 0,1 1 0 0 0,1-1 0 0 0,-1 0 0 0 0,1 1 0 0 0,0 0 0 0 0,0 0 0 0 0,1 1 0 0 0,8-7 0 0 0,1 1 0 0 0,0 1 0 0 0,0 1 0 0 0,1 0 0 0 0,16-5 0 0 0,-27 11 0 0 0,1 0 0 0 0,-1 1 0 0 0,0 0 0 0 0,1 0 0 0 0,-1 0 0 0 0,1 1 0 0 0,-1-1 0 0 0,7 2 0 0 0,-10-1 0 0 0,0 0 0 0 0,0 0 0 0 0,0 1 0 0 0,0-1 0 0 0,0 1 0 0 0,0-1 0 0 0,-1 1 0 0 0,1 0 0 0 0,0 0 0 0 0,0 0 0 0 0,-1 0 0 0 0,1 0 0 0 0,0 0 0 0 0,-1 0 0 0 0,1 0 0 0 0,-1 1 0 0 0,0-1 0 0 0,1 1 0 0 0,-1-1 0 0 0,0 1 0 0 0,0-1 0 0 0,0 1 0 0 0,0 0 0 0 0,0-1 0 0 0,0 1 0 0 0,0 3 0 0 0,3 11 0 0 0,-1 0 0 0 0,-1 0 0 0 0,0 1 0 0 0,-1 0 0 0 0,-2 27 0 0 0,0-6 0 0 0,0-34 0 0 0,3 13 0 0 0,-2-16 0 0 0,1-1 0 0 0,-1 1 0 0 0,0 0 0 0 0,0-1 0 0 0,1 1 0 0 0,-1 0 0 0 0,0-1 0 0 0,1 1 0 0 0,-1 0 0 0 0,0-1 0 0 0,1 1 0 0 0,-1-1 0 0 0,1 1 0 0 0,-1 0 0 0 0,1-1 0 0 0,-1 1 0 0 0,1-1 0 0 0,0 0 0 0 0,-1 1 0 0 0,1-1 0 0 0,-1 0 0 0 0,1 1 0 0 0,0-1 0 0 0,-1 0 0 0 0,1 1 0 0 0,0-1 0 0 0,0 0 0 0 0,-1 0 0 0 0,1 0 0 0 0,0 0 0 0 0,-1 0 0 0 0,1 0 0 0 0,0 0 0 0 0,0 0 0 0 0,1 0 0 0 0,-1 0 0 0 0,3 0 0 0 0,0 0 0 0 0,0-1 0 0 0,-1 1 0 0 0,1-1 0 0 0,0 0 0 0 0,-1 0 0 0 0,1 0 0 0 0,-1-1 0 0 0,1 1 0 0 0,-1-1 0 0 0,0 0 0 0 0,1 0 0 0 0,-1 0 0 0 0,0 0 0 0 0,4-4 0 0 0,5-5 0 0 0,-1-1 0 0 0,13-16 0 0 0,-17 21 0 0 0,45-57 0 0 0,-2-2 0 0 0,47-83 0 0 0,-26 13 0 0 0,-68 128 0 0 0,1 0 0 0 0,3-16 0 0 0,-7 23 0 0 0,2-6 0 0 0,-2 6 0 0 0,0 1 0 0 0,0 0 0 0 0,0 0 0 0 0,0 0 0 0 0,0-1 0 0 0,0 1 0 0 0,0 0 0 0 0,0 0 0 0 0,-1 0 0 0 0,1-1 0 0 0,0 1 0 0 0,0 0 0 0 0,0 0 0 0 0,0 0 0 0 0,0-1 0 0 0,0 1 0 0 0,0 0 0 0 0,0 0 0 0 0,0 0 0 0 0,-1 0 0 0 0,1-1 0 0 0,0 1 0 0 0,0 0 0 0 0,0 0 0 0 0,0 0 0 0 0,0 0 0 0 0,-1 0 0 0 0,1 0 0 0 0,0-1 0 0 0,0 1 0 0 0,0 0 0 0 0,-1 0 0 0 0,1 0 0 0 0,0 0 0 0 0,0 0 0 0 0,0 0 0 0 0,-1 0 0 0 0,1 0 0 0 0,0 0 0 0 0,-4 1 0 0 0,1 1 0 0 0,0-1 0 0 0,1 1 0 0 0,-1 0 0 0 0,0 0 0 0 0,1 1 0 0 0,0-1 0 0 0,-1 0 0 0 0,1 1 0 0 0,0-1 0 0 0,-3 6 0 0 0,-1 1 0 0 0,-7 9 0 0 0,0 1 0 0 0,2 1 0 0 0,1 0 0 0 0,0 1 0 0 0,-7 23 0 0 0,-11 21 0 0 0,18-44 0 0 0,-42 101 0 0 0,47-108 0 0 0,0 1 0 0 0,2 0 0 0 0,0 0 0 0 0,0 0 0 0 0,1 0 0 0 0,1 25 0 0 0,1-36 0 0 0,0 0 0 0 0,1 0 0 0 0,0 0 0 0 0,0 0 0 0 0,0 0 0 0 0,0 0 0 0 0,0 0 0 0 0,1 0 0 0 0,-1 0 0 0 0,4 4 0 0 0,2-2 0 0 0,-4-5 0 0 0,0 0 0 0 0,0-1 0 0 0,0 1 0 0 0,0-1 0 0 0,0 0 0 0 0,0 0 0 0 0,0 0 0 0 0,1 0 0 0 0,-1-1 0 0 0,3 0 0 0 0,2-1 0 0 0,0 0 0 0 0,14-5 0 0 0,6-8 0 0 0,0-1 0 0 0,-1-1 0 0 0,34-29 0 0 0,-34 25 0 0 0,-19 15 0 0 0,0 0 0 0 0,-1 0 0 0 0,1-1 0 0 0,-2 0 0 0 0,1-1 0 0 0,-1 0 0 0 0,0 0 0 0 0,-1 0 0 0 0,0 0 0 0 0,0-1 0 0 0,0 0 0 0 0,-1 0 0 0 0,3-11 0 0 0,-7 20 0 0 0,0 0 0 0 0,0 0 0 0 0,0 0 0 0 0,0-1 0 0 0,0 1 0 0 0,0 0 0 0 0,0 0 0 0 0,0-1 0 0 0,0 1 0 0 0,0 0 0 0 0,0-1 0 0 0,0 1 0 0 0,0 0 0 0 0,0 0 0 0 0,0-1 0 0 0,0 1 0 0 0,0 0 0 0 0,0 0 0 0 0,0-1 0 0 0,0 1 0 0 0,0 0 0 0 0,0 0 0 0 0,0-1 0 0 0,0 1 0 0 0,0 0 0 0 0,-1 0 0 0 0,1 0 0 0 0,0-1 0 0 0,0 1 0 0 0,0 0 0 0 0,0 0 0 0 0,-1 0 0 0 0,1-1 0 0 0,0 1 0 0 0,0 0 0 0 0,-1 0 0 0 0,1 0 0 0 0,0 0 0 0 0,0 0 0 0 0,0 0 0 0 0,-1-1 0 0 0,1 1 0 0 0,0 0 0 0 0,0 0 0 0 0,-1 0 0 0 0,1 0 0 0 0,0 0 0 0 0,-1 0 0 0 0,1 0 0 0 0,0 0 0 0 0,0 0 0 0 0,-1 0 0 0 0,1 0 0 0 0,0 0 0 0 0,0 0 0 0 0,-1 1 0 0 0,1-1 0 0 0,0 0 0 0 0,0 0 0 0 0,-1 0 0 0 0,1 0 0 0 0,0 1 0 0 0,-4 0 0 0 0,1 0 0 0 0,0 1 0 0 0,0-1 0 0 0,1 1 0 0 0,-1 0 0 0 0,0 0 0 0 0,0 0 0 0 0,1 0 0 0 0,0 1 0 0 0,-4 3 0 0 0,-20 27 0 0 0,22-27-80 0 0,0 1-1 0 0,0 0 1 0 0,0 0 0 0 0,1 0 0 0 0,0 0-1 0 0,1 0 1 0 0,-3 12 0 0 0,5-16 30 0 0,-1 0 1 0 0,1 0-1 0 0,-1 0 0 0 0,1 0 1 0 0,0 0-1 0 0,0 0 1 0 0,1 0-1 0 0,-1 0 1 0 0,0 0-1 0 0,1 0 0 0 0,0 0 1 0 0,0-1-1 0 0,0 1 1 0 0,0 0-1 0 0,0 0 0 0 0,1 0 1 0 0,-1-1-1 0 0,1 1 1 0 0,0-1-1 0 0,-1 1 1 0 0,1-1-1 0 0,3 2 0 0 0,-3-2-195 0 0,-1-1 0 0 0,1 0 0 0 0,1 0 0 0 0,-1 0 0 0 0,0 0 0 0 0,0 0 0 0 0,0 0 0 0 0,0 0 0 0 0,1-1 0 0 0,-1 1 0 0 0,0-1 0 0 0,0 0 0 0 0,4 0 0 0 0,32-2-4213 0 0,-33 1 3537 0 0,17-2-5559 0 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2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329 107 15663 0 0,'10'-8'430'0'0,"-1"-1"-1"0"0,-1 0 0 0 0,1-1 1 0 0,-1 1-1 0 0,-1-2 0 0 0,9-15 1 0 0,-15 25 1014 0 0,-2-1 76 0 0,0 1-1455 0 0,1-1 0 0 0,-1 1 0 0 0,0 0 0 0 0,0-1 0 0 0,0 1 0 0 0,0 0 0 0 0,0 0 0 0 0,0-1 0 0 0,0 1 0 0 0,0 0 0 0 0,-1 0 0 0 0,1 0 0 0 0,0 1 0 0 0,-1-1 0 0 0,1 0 0 0 0,-1 0 0 0 0,1 1 0 0 0,-1-1 0 0 0,1 1 0 0 0,-3-1 0 0 0,1 0 118 0 0,-1 1-1 0 0,1 0 1 0 0,0 0 0 0 0,0 1-1 0 0,0-1 1 0 0,0 1-1 0 0,0-1 1 0 0,0 1 0 0 0,0 0-1 0 0,-3 1 1 0 0,-5 3 338 0 0,0 1 1 0 0,1-1 0 0 0,0 2-1 0 0,-17 13 1 0 0,-1 3-81 0 0,-29 33 0 0 0,47-45-285 0 0,0 0-1 0 0,1 2 1 0 0,0-1-1 0 0,1 1 0 0 0,-10 22 1 0 0,16-32-144 0 0,-1 4-231 0 0,0-1 0 0 0,1 0-1 0 0,0 1 1 0 0,0-1-1 0 0,0 1 1 0 0,1 0-1 0 0,-1 10 1 0 0,2-16 219 0 0,0 0-1 0 0,0-1 1 0 0,0 1-1 0 0,0 0 1 0 0,0-1 0 0 0,1 1-1 0 0,-1 0 1 0 0,0-1-1 0 0,0 1 1 0 0,1-1 0 0 0,-1 1-1 0 0,0-1 1 0 0,1 1-1 0 0,-1 0 1 0 0,1-1-1 0 0,-1 0 1 0 0,0 1 0 0 0,1-1-1 0 0,-1 1 1 0 0,1-1-1 0 0,0 1 1 0 0,-1-1 0 0 0,1 0-1 0 0,-1 1 1 0 0,1-1-1 0 0,0 0 1 0 0,-1 0 0 0 0,1 1-1 0 0,-1-1 1 0 0,1 0-1 0 0,0 0 1 0 0,-1 0-1 0 0,1 0 1 0 0,0 0 0 0 0,-1 0-1 0 0,1 0 1 0 0,0 0-1 0 0,-1 0 1 0 0,2 0 0 0 0,-1 0 0 0 0,6-1 0 0 0,-1 1 0 0 0,1-1 0 0 0,0-1 0 0 0,-1 1 0 0 0,0-1 0 0 0,1 0 0 0 0,-1 0 0 0 0,0-1 0 0 0,0 0 0 0 0,10-6 0 0 0,-9 5 0 0 0,1 0 0 0 0,0 0 0 0 0,0 1 0 0 0,0-1 0 0 0,13-1 0 0 0,4 3 0 0 0,-24 2 0 0 0,0 0 0 0 0,0 0 0 0 0,0 0 0 0 0,0 0 0 0 0,0 0 0 0 0,0 0 0 0 0,0 0 0 0 0,0 1 0 0 0,0-1 0 0 0,0 0 0 0 0,-1 0 0 0 0,1 1 0 0 0,0-1 0 0 0,0 1 0 0 0,0-1 0 0 0,0 1 0 0 0,-1-1 0 0 0,1 1 0 0 0,0-1 0 0 0,0 1 0 0 0,-1 0 0 0 0,1 0 0 0 0,0-1 0 0 0,-1 1 0 0 0,1 0 0 0 0,-1 0 0 0 0,1-1 0 0 0,-1 1 0 0 0,1 0 0 0 0,-1 1 0 0 0,1 1 0 0 0,1 2 0 0 0,0 1 0 0 0,-1-1 0 0 0,1 0 0 0 0,-1 1 0 0 0,-1-1 0 0 0,1 1 0 0 0,-1 0 0 0 0,0-1 0 0 0,-1 10 0 0 0,-2 5 0 0 0,-6 26 0 0 0,-2-7 0 0 0,-2 0 0 0 0,-24 52 0 0 0,-45 68 0 0 0,72-141 0 0 0,0-1 0 0 0,-16 19 0 0 0,21-30 0 0 0,0 1 0 0 0,-1-2 0 0 0,0 1 0 0 0,0-1 0 0 0,0 1 0 0 0,-1-2 0 0 0,0 1 0 0 0,-9 4 0 0 0,0-5 401 0 0,14-4 74 0 0,1-1 33 0 0,-2-3-613 0 0,0 1 0 0 0,0-1 0 0 0,1 0 0 0 0,0 0 0 0 0,0 0 0 0 0,0 0 0 0 0,0 0-1 0 0,0 0 1 0 0,1-1 0 0 0,0 1 0 0 0,0-1 0 0 0,-1-6 0 0 0,0-3-964 0 0,2 1 0 0 0,0-1 1 0 0,1-15-1 0 0,2 1-466 0 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0 391 13823 0 0,'0'0'630'0'0,"2"0"-13"0"0,19-6-368 0 0,-14-1-107 0 0,-1 0 404 0 0,-1 0 1 0 0,2 0 0 0 0,-1 0 0 0 0,1 1 0 0 0,0 0 0 0 0,0 0 0 0 0,0 1 0 0 0,11-6-1 0 0,16-13 439 0 0,-11 5-268 0 0,-2-1 0 0 0,0 0 0 0 0,-2-2-1 0 0,20-26 1 0 0,-22 25-218 0 0,-8 12-436 0 0,0-2 0 0 0,13-25 0 0 0,-17 29 157 0 0,-2 4 98 0 0,-1 0 0 0 0,0 0 1 0 0,0 0-1 0 0,2-9 0 0 0,-4 14-315 0 0,0 0 0 0 0,0-1 1 0 0,0 1-1 0 0,0 0 1 0 0,1-1-1 0 0,-1 1 0 0 0,0 0 1 0 0,0 0-1 0 0,0-1 0 0 0,0 1 1 0 0,0 0-1 0 0,0-1 0 0 0,-1 1 1 0 0,1 0-1 0 0,0-1 0 0 0,0 1 1 0 0,0 0-1 0 0,0 0 0 0 0,0-1 1 0 0,0 1-1 0 0,0 0 0 0 0,-1 0 1 0 0,1-1-1 0 0,0 1 1 0 0,0 0-1 0 0,0 0 0 0 0,-1-1 1 0 0,1 1-1 0 0,0 0 0 0 0,0 0 1 0 0,-1 0-1 0 0,1 0 0 0 0,0-1 1 0 0,0 1-1 0 0,-1 0 0 0 0,1 0 1 0 0,0 0-1 0 0,0 0 0 0 0,-1 0 1 0 0,1 0-1 0 0,0 0 1 0 0,-1 0-1 0 0,1 0 0 0 0,0 0 1 0 0,-1 0-1 0 0,-10 2 9 0 0,10-2-13 0 0,-3 1 1 0 0,-1 0 0 0 0,1 1 0 0 0,0 0 0 0 0,0 0 0 0 0,0 0 0 0 0,0 0 0 0 0,0 0 0 0 0,1 1 0 0 0,-6 5 0 0 0,-29 30 0 0 0,36-35 0 0 0,-15 17 0 0 0,-21 33 0 0 0,31-42 0 0 0,1 1 0 0 0,0-1 0 0 0,0 1 0 0 0,-6 24 0 0 0,12-36 0 0 0,-3 8 0 0 0,1 1 0 0 0,0-1 0 0 0,1 0 0 0 0,0 0 0 0 0,0 15 0 0 0,1-20 0 0 0,1-1 0 0 0,-1 1 0 0 0,1-1 0 0 0,-1 0 0 0 0,1 0 0 0 0,0 1 0 0 0,0-1 0 0 0,0 0 0 0 0,0 0 0 0 0,1 0 0 0 0,-1 0 0 0 0,0 0 0 0 0,1 0 0 0 0,-1 0 0 0 0,1 0 0 0 0,0-1 0 0 0,0 1 0 0 0,-1 0 0 0 0,1-1 0 0 0,0 0 0 0 0,1 1 0 0 0,-1-1 0 0 0,0 0 0 0 0,4 1 0 0 0,-1 0 0 0 0,0-1 0 0 0,0 0 0 0 0,0 0 0 0 0,0 0 0 0 0,1 0 0 0 0,-1-1 0 0 0,0 0 0 0 0,0 0 0 0 0,1-1 0 0 0,-1 1 0 0 0,0-1 0 0 0,9-3 0 0 0,-4 1 0 0 0,1 0 0 0 0,-1-1 0 0 0,0 0 0 0 0,0-1 0 0 0,10-7 0 0 0,-6 2 0 0 0,-1 0 0 0 0,0-1 0 0 0,0 0 0 0 0,13-18 0 0 0,40-55 0 0 0,-41 49 0 0 0,21-35 0 0 0,-27 39 0 0 0,-17 27 112 0 0,1 1 101 0 0,-1 0 1 0 0,0 0-1 0 0,0 0 0 0 0,-1 0 1 0 0,1 0-1 0 0,-1-1 0 0 0,1 1 1 0 0,0-7-1 0 0,25 74-194 0 0,-11-28-22 0 0,-13-29 3 0 0,1 0 0 0 0,1-1 0 0 0,-1 1 0 0 0,1-1 0 0 0,0 0 0 0 0,6 5 0 0 0,-5-5 0 0 0,-1-1 0 0 0,0 1 0 0 0,0 0 0 0 0,0 1 0 0 0,6 12 0 0 0,-10-17 0 0 0,0 0 0 0 0,0 1 0 0 0,-1-1 0 0 0,1 1 0 0 0,-1 0 0 0 0,1-1 0 0 0,-1 1 0 0 0,0-1 0 0 0,0 1 0 0 0,0 0 0 0 0,-1-1 0 0 0,1 1 0 0 0,0-1 0 0 0,-1 1 0 0 0,0-1 0 0 0,0 1 0 0 0,1-1 0 0 0,-1 1 0 0 0,-1-1 0 0 0,1 0 0 0 0,0 0 0 0 0,-2 3 0 0 0,-7 8 0 0 0,-21 23 0 0 0,26-30 0 0 0,0-2 0 0 0,-1 0 0 0 0,1 0 0 0 0,-1 0 0 0 0,0-1 0 0 0,0 0 0 0 0,0 0 0 0 0,-11 3 0 0 0,-7 4 0 0 0,19-8-154 0 0,0 1 0 0 0,0-1 1 0 0,0 0-1 0 0,-1 0 0 0 0,1-1 0 0 0,0 0 1 0 0,-1 0-1 0 0,-6 1 0 0 0,11-3-27 0 0,0 1 1 0 0,1 0-1 0 0,-1 0 0 0 0,0-1 1 0 0,0 1-1 0 0,1 0 0 0 0,-1-1 0 0 0,0 1 1 0 0,0-1-1 0 0,1 1 0 0 0,-1-1 1 0 0,0 0-1 0 0,1 1 0 0 0,-1-1 0 0 0,1 1 1 0 0,-1-1-1 0 0,1 0 0 0 0,-1 0 1 0 0,1 1-1 0 0,-1-1 0 0 0,1 0 0 0 0,0 0 1 0 0,-1 1-1 0 0,1-1 0 0 0,0 0 1 0 0,0 0-1 0 0,0 0 0 0 0,0-1 0 0 0,0-8-6054 0 0,6-4-1033 0 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17503 0 0,'0'0'399'0'0,"0"0"60"0"0,0 0 21 0 0,0 0-59 0 0,1 2-276 0 0,-1 7 273 0 0,0-1-1 0 0,0 1 1 0 0,-1 0 0 0 0,-3 14-1 0 0,-1 13 1314 0 0,0 21-1146 0 0,-3 0 0 0 0,-3-1 1 0 0,-31 102-1 0 0,-2-50 855 0 0,38-94-1190 0 0,-12 19 0 0 0,2-5-142 0 0,29-46-84 0 0,1-1 0 0 0,16-16 0 0 0,-23 30 152 0 0,-1 0 1 0 0,1 0-1 0 0,0 0 1 0 0,1 1-1 0 0,-1 0 0 0 0,1 0 1 0 0,9-3-1 0 0,23-12-1168 0 0,-38 19 1102 0 0,-1 0 0 0 0,1 0 0 0 0,-1 0 0 0 0,0 0 0 0 0,1 0 0 0 0,-1 0 0 0 0,1 0 0 0 0,-1 0 1 0 0,0 1-1 0 0,1-1 0 0 0,-1 0 0 0 0,0 1 0 0 0,3 1 0 0 0,-3-2-109 0 0,0 1 0 0 0,0 0-1 0 0,0 0 1 0 0,1-1 0 0 0,-1 1 0 0 0,0 0-1 0 0,-1 0 1 0 0,1 0 0 0 0,0 1 0 0 0,0-1 0 0 0,0 0-1 0 0,-1 0 1 0 0,1 0 0 0 0,0 0 0 0 0,-1 1-1 0 0,1-1 1 0 0,-1 0 0 0 0,0 1 0 0 0,1-1 0 0 0,-1 0-1 0 0,0 2 1 0 0,1 1-2 0 0,0 5 1 0 0,1-1 0 0 0,-2 1 0 0 0,1 0 0 0 0,-1-1 0 0 0,-1 1 0 0 0,0 9 0 0 0,-13 51 0 0 0,14-67 0 0 0,-7 15-11 0 0,3-10-42 0 0,4-6-284 0 0,0-1-138 0 0,0 0-33 0 0,0 0-140 0 0,0 0-572 0 0,0 0-253 0 0,-1-12-2041 0 0,0 10 3072 0 0,1-1-1 0 0,0 1 1 0 0,0-1 0 0 0,0 0 0 0 0,0 1 0 0 0,1-1 0 0 0,-1 1-1 0 0,0-1 1 0 0,2-2 0 0 0,6-22-2106 0 0,2-3-11 0 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19351 0 0,'5'-8'1943'0'0,"-3"6"-1834"0"0,-1 1-94 0 0,0 0 0 0 0,0 0 0 0 0,0 0-1 0 0,0 0 1 0 0,-1 0 0 0 0,1 0 0 0 0,0 0 0 0 0,-1 0 0 0 0,1 0 0 0 0,-1-1 0 0 0,1 1-1 0 0,-1 0 1 0 0,1-3 0 0 0,-1 3 710 0 0,0 1 246 0 0,0 0-841 0 0,0 0-1 0 0,1-1 0 0 0,-1 1 1 0 0,0-1-1 0 0,1 1 1 0 0,-1 0-1 0 0,1-1 1 0 0,-1 1-1 0 0,0 0 0 0 0,1-1 1 0 0,-1 1-1 0 0,1 0 1 0 0,-1 0-1 0 0,1 0 1 0 0,-1-1-1 0 0,1 1 0 0 0,-1 0 1 0 0,1 0-1 0 0,-1 0 1 0 0,1 0-1 0 0,-1 0 1 0 0,1 0-1 0 0,-1 0 0 0 0,2 0 1 0 0,13-1 770 0 0,-14 1-900 0 0,6 0 19 0 0,0 1 0 0 0,-1 0-1 0 0,1 0 1 0 0,-1 1 0 0 0,1-1-1 0 0,-1 1 1 0 0,0 1 0 0 0,0-1 0 0 0,0 1-1 0 0,6 3 1 0 0,-3 0-960 0 0,-1-1 1 0 0,0 2-1 0 0,0-1 0 0 0,0 1 0 0 0,12 14 0 0 0,-9-7-1104 0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10 295 17503 0 0,'-1'0'137'0'0,"1"0"0"0"0,0 0 0 0 0,-1 0 1 0 0,1 0-1 0 0,0 0 0 0 0,-1 0 0 0 0,1 0 0 0 0,0 0 0 0 0,-1-1 0 0 0,1 1 0 0 0,0 0 0 0 0,-1 0 0 0 0,1 0 0 0 0,0 0 0 0 0,-1-1 0 0 0,1 1 0 0 0,0 0 1 0 0,-1 0-1 0 0,1 0 0 0 0,0-1 0 0 0,0 1 0 0 0,-1 0 0 0 0,1-1 0 0 0,0 1 0 0 0,0 0 0 0 0,0 0 0 0 0,-1-1 0 0 0,1 1 0 0 0,0 0 0 0 0,0-1 1 0 0,0 1-1 0 0,0-1 0 0 0,1-15 1839 0 0,12-13 388 0 0,5-1-1893 0 0,1 2 0 0 0,2 0 0 0 0,1 1 0 0 0,1 1-1 0 0,1 2 1 0 0,38-32 0 0 0,-55 51-471 0 0,-4 2 0 0 0,0 1 0 0 0,0 0 0 0 0,0-1 0 0 0,1 2 0 0 0,-1-1 0 0 0,5-2 0 0 0,-7 4 0 0 0,-1 0 0 0 0,1-1 0 0 0,0 1 0 0 0,0 0 0 0 0,0 0 0 0 0,0 0 0 0 0,0 0 0 0 0,0 0 0 0 0,0 0 0 0 0,-1 0 0 0 0,1 0 0 0 0,0 0 0 0 0,0 0 0 0 0,0 0 0 0 0,0 1 0 0 0,0-1 0 0 0,0 0 0 0 0,-1 1 0 0 0,1-1 0 0 0,0 1 0 0 0,0-1 0 0 0,-1 1 0 0 0,1-1 0 0 0,0 1 0 0 0,0-1 0 0 0,-1 1 0 0 0,1 0 0 0 0,-1-1 0 0 0,1 1 0 0 0,-1 0 0 0 0,1-1 0 0 0,-1 1 0 0 0,1 0 0 0 0,-1 0 0 0 0,1 0 0 0 0,-1-1 0 0 0,0 1 0 0 0,1 1 0 0 0,-1-1 0 0 0,2 5 0 0 0,-1-1 0 0 0,1 1 0 0 0,-1 0 0 0 0,-1-1 0 0 0,1 1 0 0 0,-1 0 0 0 0,0-1 0 0 0,0 1 0 0 0,-2 10 0 0 0,-2 6 0 0 0,-7 23 0 0 0,10-42 0 0 0,1-1 0 0 0,-4 11 0 0 0,0 1 0 0 0,0 0 0 0 0,-1-1 0 0 0,-12 22 0 0 0,18-37 0 0 0,46-66 0 0 0,-39 57 0 0 0,1 1 0 0 0,1 0 0 0 0,0 0 0 0 0,20-14 0 0 0,-8 7 0 0 0,-12 10 0 0 0,0-1 0 0 0,0 1 0 0 0,1 1 0 0 0,0 0 0 0 0,0 1 0 0 0,18-7 0 0 0,-9 8 0 0 0,-17 5 0 0 0,7 3 0 0 0,-9-3 0 0 0,0 0 0 0 0,0 1 0 0 0,0-1 0 0 0,0 1 0 0 0,0-1 0 0 0,0 1 0 0 0,0-1 0 0 0,-1 1 0 0 0,1 0 0 0 0,-1-1 0 0 0,1 1 0 0 0,-1 0 0 0 0,1-1 0 0 0,-1 1 0 0 0,0 0 0 0 0,0 0 0 0 0,0-1 0 0 0,0 4 0 0 0,-1 4 0 0 0,-1 0 0 0 0,-3 13 0 0 0,1-6 0 0 0,0 1 0 0 0,-1 0 0 0 0,0 0 0 0 0,-11 20 0 0 0,16-37 0 0 0,0 0 0 0 0,0 0 0 0 0,-1 1 0 0 0,1-1 0 0 0,0 0 0 0 0,0 0 0 0 0,0 1 0 0 0,0-1 0 0 0,0 0 0 0 0,-1 0 0 0 0,1 1 0 0 0,0-1 0 0 0,0 0 0 0 0,0 1 0 0 0,0-1 0 0 0,0 0 0 0 0,0 0 0 0 0,0 1 0 0 0,0-1 0 0 0,0 0 0 0 0,0 1 0 0 0,0-1 0 0 0,0 0 0 0 0,0 0 0 0 0,0 1 0 0 0,0-1 0 0 0,1 0 0 0 0,-1 0 0 0 0,0 1 0 0 0,0-1 0 0 0,0 0 0 0 0,0 0 0 0 0,0 1 0 0 0,1-1 0 0 0,-1 0 0 0 0,0 0 0 0 0,0 1 0 0 0,0-1 0 0 0,1 0 0 0 0,-1 0 0 0 0,0 1 0 0 0,6-2 0 0 0,-4 1 0 0 0,0-1 0 0 0,1 1 0 0 0,-1-1 0 0 0,1 0 0 0 0,-1 0 0 0 0,0 0 0 0 0,0 0 0 0 0,1 0 0 0 0,-1 0 0 0 0,0 0 0 0 0,0-1 0 0 0,3-3 0 0 0,22-24 0 0 0,-11 10 0 0 0,2 0 0 0 0,1 1 0 0 0,2 0 0 0 0,-1 2 0 0 0,2 0 0 0 0,0 1 0 0 0,40-19 0 0 0,-60 32 0 0 0,-1 2 0 0 0,-1-1 0 0 0,1 1 0 0 0,0-1 0 0 0,0 1 0 0 0,-1 0 0 0 0,1-1 0 0 0,0 1 0 0 0,0 0 0 0 0,0 0 0 0 0,-1 0 0 0 0,1 0 0 0 0,0-1 0 0 0,0 1 0 0 0,0 0 0 0 0,0 0 0 0 0,-1 1 0 0 0,1-1 0 0 0,0 0 0 0 0,1 0 0 0 0,7 2 0 0 0,-8-2 0 0 0,0-1 0 0 0,-1 2 0 0 0,1-1 0 0 0,-1 0 0 0 0,1 0 0 0 0,0 0 0 0 0,-1 0 0 0 0,1 0 0 0 0,0 0 0 0 0,-1 1 0 0 0,1-1 0 0 0,-1 0 0 0 0,1 0 0 0 0,-1 1 0 0 0,1-1 0 0 0,-1 0 0 0 0,1 1 0 0 0,-1-1 0 0 0,1 1 0 0 0,-1-1 0 0 0,1 1 0 0 0,-1-1 0 0 0,1 1 0 0 0,-1-1 0 0 0,0 1 0 0 0,0-1 0 0 0,1 1 0 0 0,-1-1 0 0 0,1 2 0 0 0,-1 0 0 0 0,14 17 0 0 0,-5-7 0 0 0,-1 0 0 0 0,0 1 0 0 0,9 20 0 0 0,-16-31 0 0 0,1 0 0 0 0,-2 0 0 0 0,1-1 0 0 0,0 1 0 0 0,0 0 0 0 0,-1 0 0 0 0,1 0 0 0 0,-1 0 0 0 0,1 0 0 0 0,-1 0 0 0 0,0 0 0 0 0,0 0 0 0 0,0 0 0 0 0,0 0 0 0 0,0 0 0 0 0,0 2 0 0 0,-1 6 0 0 0,1-7 0 0 0,-5 20 0 0 0,-6 12 0 0 0,10-27 0 0 0,4-2 0 0 0,5-5 0 0 0,-7 0-93 0 0,1-2 0 0 0,0 1 0 0 0,-1 0 0 0 0,1 0 0 0 0,0 0 1 0 0,-1-1-1 0 0,1 1 0 0 0,-1-1 0 0 0,1 1 0 0 0,0-1 0 0 0,-1 0 0 0 0,1 0 0 0 0,-1 1 0 0 0,0-1 0 0 0,1 0 0 0 0,-1 0 0 0 0,0-1 0 0 0,1 1 1 0 0,-1 0-1 0 0,0 0 0 0 0,1-2 0 0 0,1-1-271 0 0,1-2-257 0 0,-4 5-3870 0 0,1 0-4889 0 0,-1 1 3832 0 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243 126 17503 0 0,'2'0'399'0'0,"5"-5"-49"0"0,0 0-1 0 0,0 0 1 0 0,0-1-1 0 0,-1 0 1 0 0,1 0 0 0 0,-1 0-1 0 0,-1-1 1 0 0,9-11-1 0 0,-11 11 864 0 0,1 1 0 0 0,-1 0 0 0 0,4-11 0 0 0,-7 15-639 0 0,0 2-559 0 0,1 0-1 0 0,-1 0 1 0 0,0 0 0 0 0,0 0-1 0 0,0 0 1 0 0,0-1 0 0 0,0 1 0 0 0,0 0-1 0 0,0 0 1 0 0,1 0 0 0 0,-1 0 0 0 0,0 0-1 0 0,0-1 1 0 0,0 1 0 0 0,0 0 0 0 0,0 0-1 0 0,0 0 1 0 0,0 0 0 0 0,0 0 0 0 0,0-1-1 0 0,0 1 1 0 0,0 0 0 0 0,0 0 0 0 0,0 0-1 0 0,0 0 1 0 0,0-1 0 0 0,0 1 0 0 0,0 0-1 0 0,0 0 1 0 0,0 0 0 0 0,0 0 0 0 0,0-1-1 0 0,0 1 1 0 0,0 0 0 0 0,0 0 0 0 0,0 0-1 0 0,0 0 1 0 0,-1-1 0 0 0,1 1 0 0 0,0 0-1 0 0,-4-8 483 0 0,4 7-457 0 0,-1 0 8 0 0,0 0 0 0 0,-1 0 0 0 0,1 0-1 0 0,0 1 1 0 0,0-1 0 0 0,-1 0 0 0 0,1 1 0 0 0,-1-1-1 0 0,1 1 1 0 0,0-1 0 0 0,-1 1 0 0 0,1 0 0 0 0,-1-1-1 0 0,1 1 1 0 0,-1 0 0 0 0,1 0 0 0 0,-1 0 0 0 0,1 0-1 0 0,-1 0 1 0 0,-1 1 0 0 0,-2 0 158 0 0,-1 0-1 0 0,1 1 1 0 0,0-1-1 0 0,-6 4 1 0 0,-13 7-203 0 0,0 1-1 0 0,1 2 1 0 0,0 0 0 0 0,2 1-1 0 0,-38 37 1 0 0,48-42-3 0 0,0 0 0 0 0,1 1 0 0 0,1 0 0 0 0,0 1 0 0 0,0 0 0 0 0,2 0 0 0 0,-9 19 0 0 0,15-29 0 0 0,0 0 0 0 0,0 0 0 0 0,0 0 0 0 0,1-1 0 0 0,-1 1 0 0 0,1 0 0 0 0,-1 0 0 0 0,1 0 0 0 0,0 1 0 0 0,0-1 0 0 0,1 0 0 0 0,-1 0 0 0 0,1 0 0 0 0,-1-1 0 0 0,2 4 0 0 0,-2-5 0 0 0,1 0 0 0 0,-1 0 0 0 0,0 0 0 0 0,1-1 0 0 0,-1 1 0 0 0,0 0 0 0 0,1 0 0 0 0,-1-1 0 0 0,1 1 0 0 0,-1 0 0 0 0,1-1 0 0 0,0 1 0 0 0,-1-1 0 0 0,1 1 0 0 0,-1-1 0 0 0,1 1 0 0 0,0-1 0 0 0,0 1 0 0 0,-1-1 0 0 0,1 1 0 0 0,0-1 0 0 0,0 0 0 0 0,0 0 0 0 0,-1 1 0 0 0,1-1 0 0 0,0 0 0 0 0,0 0 0 0 0,0 0 0 0 0,0 0 0 0 0,-1 0 0 0 0,1 0 0 0 0,0 0 0 0 0,1 0 0 0 0,1 0 0 0 0,7-1 0 0 0,-1 1 0 0 0,1-1 0 0 0,0-1 0 0 0,-1 1 0 0 0,1-2 0 0 0,-1 1 0 0 0,0-1 0 0 0,0-1 0 0 0,0 0 0 0 0,0 0 0 0 0,-1-1 0 0 0,1 0 0 0 0,8-7 0 0 0,12-10 0 0 0,-2-1 0 0 0,28-30 0 0 0,-52 50 0 0 0,0 0 0 0 0,0 0 0 0 0,-1 0 0 0 0,1 0 0 0 0,-1 0 0 0 0,1 0 0 0 0,-1-1 0 0 0,2-3 0 0 0,-4 6 0 0 0,0 1 0 0 0,0 0 0 0 0,1 0 0 0 0,-1-1 0 0 0,0 1 0 0 0,0 0 0 0 0,0 0 0 0 0,0-1 0 0 0,1 1 0 0 0,-1 0 0 0 0,0-1 0 0 0,0 1 0 0 0,0 0 0 0 0,0 0 0 0 0,0-1 0 0 0,0 1 0 0 0,0 0 0 0 0,0-1 0 0 0,0 1 0 0 0,0 0 0 0 0,0-1 0 0 0,0 1 0 0 0,0 0 0 0 0,0-1 0 0 0,0 1 0 0 0,0 0 0 0 0,0-1 0 0 0,-1 1 0 0 0,1 0 0 0 0,0 0 0 0 0,0-1 0 0 0,0 1 0 0 0,0 0 0 0 0,-1 0 0 0 0,1-1 0 0 0,0 1 0 0 0,0 0 0 0 0,0 0 0 0 0,-1 0 0 0 0,1-1 0 0 0,0 1 0 0 0,0 0 0 0 0,-1 0 0 0 0,1 0 0 0 0,0 0 0 0 0,-1-1 0 0 0,1 1 0 0 0,0 0 0 0 0,-1 0 0 0 0,1 0 0 0 0,0 0 0 0 0,0 0 0 0 0,-1 0 0 0 0,1 0 0 0 0,0 0 0 0 0,-1 0 0 0 0,1 0 0 0 0,0 0 0 0 0,-1 0 0 0 0,1 0 0 0 0,0 0 0 0 0,-1 0 0 0 0,1 1 0 0 0,0-1 0 0 0,0 0 0 0 0,-1 0 0 0 0,1 0 0 0 0,0 0 0 0 0,-1 1 0 0 0,1-1 0 0 0,-5 1 0 0 0,1 1 0 0 0,0 0 0 0 0,-1 0 0 0 0,1 1 0 0 0,0-1 0 0 0,0 1 0 0 0,0 0 0 0 0,0 0 0 0 0,-3 4 0 0 0,0-1 0 0 0,1 1 0 0 0,0 0 0 0 0,1 0 0 0 0,-6 8 0 0 0,7-9 3 0 0,1 1 0 0 0,-1 0 1 0 0,1 0-1 0 0,-3 10 0 0 0,5-14-10 0 0,1 0 1 0 0,-1 1-1 0 0,1-1 0 0 0,-1 0 1 0 0,1 1-1 0 0,0-1 0 0 0,0 0 1 0 0,1 1-1 0 0,-1-1 0 0 0,1 1 1 0 0,1 5-1 0 0,-1-8-66 0 0,0 0-1 0 0,0-1 1 0 0,0 1 0 0 0,0 0-1 0 0,0 0 1 0 0,1 0 0 0 0,-1-1-1 0 0,0 1 1 0 0,1 0 0 0 0,-1-1-1 0 0,0 1 1 0 0,1-1 0 0 0,-1 0-1 0 0,0 1 1 0 0,1-1 0 0 0,-1 0-1 0 0,3 0 1 0 0,6 0-416 0 0,1 0 0 0 0,-1 0 0 0 0,1-1 0 0 0,-1 0 0 0 0,0-1 0 0 0,18-5 0 0 0,-2-2-1966 0 0,35-17 0 0 0,-2-6-4728 0 0,-32 13 1635 0 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38 15663 0 0,'6'-8'128'0'0,"-2"4"84"0"0,-1 0 0 0 0,0 0 0 0 0,0-1 0 0 0,4-7 0 0 0,-7 11 172 0 0,0 1-42 0 0,0 0 750 0 0,-1 2 352 0 0,-9 7-487 0 0,0 1 0 0 0,1 0 0 0 0,0 1 0 0 0,-12 19 0 0 0,-26 54 195 0 0,24-40-203 0 0,-1 0-416 0 0,1 1 0 0 0,3 1-1 0 0,2 1 1 0 0,-15 58 0 0 0,29-78-533 0 0,4-27 0 0 0,0 1 0 0 0,0-1 0 0 0,0 0 0 0 0,0 0 0 0 0,0 0 0 0 0,0 0 0 0 0,0 1 0 0 0,0-1 0 0 0,0 0 0 0 0,0 0 0 0 0,0 1 0 0 0,0-1 0 0 0,0 0 0 0 0,0 0 0 0 0,0 0 0 0 0,0 0 0 0 0,1 1 0 0 0,-1-1 0 0 0,0 0 0 0 0,0 0 0 0 0,0 0 0 0 0,0 1 0 0 0,0-1 0 0 0,0 0 0 0 0,0 0 0 0 0,1 0 0 0 0,-1 0 0 0 0,0 0 0 0 0,0 1 0 0 0,0-1 0 0 0,0 0 0 0 0,1 0 0 0 0,-1 0 0 0 0,0 0 0 0 0,0 0 0 0 0,8-2 0 0 0,5-8 0 0 0,-5 1 0 0 0,0-1 0 0 0,-1 0 0 0 0,0 0 0 0 0,10-22 0 0 0,0 0 0 0 0,-15 31 0 0 0,-2 0 0 0 0,1 1 0 0 0,-1-1 0 0 0,0 1 0 0 0,1 0 0 0 0,-1-1 0 0 0,0 1 0 0 0,0-1 0 0 0,1 1 0 0 0,-1-1 0 0 0,0 1 0 0 0,0-1 0 0 0,0 1 0 0 0,0-1 0 0 0,1 1 0 0 0,-1-1 0 0 0,0 0 0 0 0,0 1 0 0 0,0-1 0 0 0,0 1 0 0 0,0-1 0 0 0,0 1 0 0 0,-1-1 0 0 0,1 1 0 0 0,0-1 0 0 0,0 1 0 0 0,0-1 0 0 0,0 1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0,-1 0 0 0 0,1 0 0 0 0,0 0 0 0 0,0 0 0 0 0,0 0 0 0 0,0 0 0 0 0,0 0 0 0 0,0 0 0 0 0,0 0 0 0 0,0 0 0 0 0,0 0 0 0 0,0 0 0 0 0,0 0 0 0 0,0 0 0 0 0,-1 0 0 0 0,1 0 0 0 0,0 0 0 0 0,0 0 0 0 0,0 0 0 0 0,0 0 0 0 0,-3 14 0 0 0,2-13 0 0 0,1-1 0 0 0,0 1 0 0 0,0 0 0 0 0,0 0 0 0 0,0 0 0 0 0,0 0 0 0 0,0 0 0 0 0,0 0 0 0 0,0 0 0 0 0,0 0 0 0 0,0 0 0 0 0,1 0 0 0 0,-1-1 0 0 0,0 1 0 0 0,1 0 0 0 0,-1 0 0 0 0,1 0 0 0 0,-1 0 0 0 0,1-1 0 0 0,-1 1 0 0 0,1 0 0 0 0,-1 0 0 0 0,1-1 0 0 0,0 1 0 0 0,-1-1 0 0 0,1 1 0 0 0,0 0 0 0 0,1 0 0 0 0,-1-1 0 0 0,1 1 0 0 0,0-1 0 0 0,0 1 0 0 0,-1-1 0 0 0,1 0 0 0 0,0 0 0 0 0,0 0 0 0 0,-1 0 0 0 0,3 0 0 0 0,-2 0 0 0 0,27-4 0 0 0,55-13 0 0 0,-61 11 0 0 0,-12 3-3 0 0,-1 0 0 0 0,1-1 0 0 0,14-8 0 0 0,14-6 87 0 0,-48 37 1284 0 0,-36 48-760 0 0,41-59-608 0 0,0 1 0 0 0,0-1 0 0 0,-4 18 0 0 0,-8 16 0 0 0,11-33 0 0 0,0 0 0 0 0,1 1 0 0 0,0 0 0 0 0,1 0 0 0 0,0 0 0 0 0,0 0 0 0 0,-2 19 0 0 0,7-19 0 0 0,3 2 0 0 0,0-11 0 0 0,-4-1 0 0 0,3 1 0 0 0,0 0 0 0 0,0-1 0 0 0,0 0 0 0 0,0 0 0 0 0,-1 0 0 0 0,1 0 0 0 0,0-1 0 0 0,0 1 0 0 0,0-1 0 0 0,0 0 0 0 0,-1 0 0 0 0,1 0 0 0 0,-1-1 0 0 0,1 0 0 0 0,-1 1 0 0 0,7-5 0 0 0,-1 0 0 0 0,1-1 0 0 0,-1 0 0 0 0,-1 0 0 0 0,13-14 0 0 0,-12 10 0 0 0,0 0 0 0 0,-1-1 0 0 0,-1 0 0 0 0,1 0 0 0 0,-2 0 0 0 0,8-20 0 0 0,-7 10 0 0 0,0 0 0 0 0,-2 0 0 0 0,4-29 0 0 0,-8 47 0 0 0,0-1 0 0 0,-1 1 0 0 0,0-1 0 0 0,0 1 0 0 0,0-1 0 0 0,-2-5 0 0 0,2 9 0 0 0,0-1 0 0 0,-1 1 0 0 0,1 0 0 0 0,-1-1 0 0 0,1 1 0 0 0,-1 0 0 0 0,0 0 0 0 0,0-1 0 0 0,1 1 0 0 0,-1 0 0 0 0,0 0 0 0 0,0 0 0 0 0,0 0 0 0 0,0 0 0 0 0,0 0 0 0 0,0 0 0 0 0,0 0 0 0 0,-1 0 0 0 0,1 1 0 0 0,0-1 0 0 0,0 0 0 0 0,-1 1 0 0 0,-1-1 0 0 0,1 0 0 0 0,-1 0 0 0 0,1 1 0 0 0,-1 0 0 0 0,1-1 0 0 0,0 1 0 0 0,-1 0 0 0 0,1 0 0 0 0,-1 1 0 0 0,1-1 0 0 0,-1 0 0 0 0,1 1 0 0 0,0-1 0 0 0,-1 1 0 0 0,1 0 0 0 0,0 0 0 0 0,0 0 0 0 0,-1 0 0 0 0,1 0 0 0 0,0 0 0 0 0,0 1 0 0 0,0-1 0 0 0,0 1 0 0 0,1-1 0 0 0,-1 1 0 0 0,0 0 0 0 0,1 0 0 0 0,-1 0 0 0 0,1 0 0 0 0,-3 4 0 0 0,2 2 0 0 0,3 1 0 0 0,4 0 0 0 0,-2-7 0 0 0,0 1 0 0 0,0-1 0 0 0,0 0 0 0 0,0 0 0 0 0,1-1 0 0 0,-1 1 0 0 0,1-1 0 0 0,4 2 0 0 0,32 7 0 0 0,-30-8 0 0 0,43 7 0 0 0,-37-7 0 0 0,0 0 0 0 0,1 1 0 0 0,-2 1 0 0 0,1 1 0 0 0,17 7 0 0 0,-29-10 0 0 0,0 0 0 0 0,0 1 0 0 0,0-1 0 0 0,0 1 0 0 0,0 0 0 0 0,-1 0 0 0 0,0 0 0 0 0,1 1 0 0 0,-1-1 0 0 0,0 1 0 0 0,-1-1 0 0 0,1 1 0 0 0,-1 0 0 0 0,1 0 0 0 0,-1 1 0 0 0,0-1 0 0 0,-1 0 0 0 0,1 1 0 0 0,-1-1 0 0 0,0 1 0 0 0,0-1 0 0 0,1 9 0 0 0,-2-7 0 0 0,0 0 0 0 0,0 1 0 0 0,0-1 0 0 0,-1 0 0 0 0,1 0 0 0 0,-2 0 0 0 0,1 0 0 0 0,-1 0 0 0 0,0 0 0 0 0,0 0 0 0 0,0-1 0 0 0,-1 1 0 0 0,0-1 0 0 0,-6 9 0 0 0,9-14 0 0 0,0 1 0 0 0,0-1 0 0 0,0 0 0 0 0,0 0 0 0 0,0 0 0 0 0,0 1 0 0 0,0-1 0 0 0,-1 0 0 0 0,1 0 0 0 0,0 0 0 0 0,0 1 0 0 0,0-1 0 0 0,-1 0 0 0 0,1 0 0 0 0,0 0 0 0 0,0 0 0 0 0,0 1 0 0 0,-1-1 0 0 0,1 0 0 0 0,0 0 0 0 0,0 0 0 0 0,-1 0 0 0 0,1 0 0 0 0,0 0 0 0 0,0 0 0 0 0,-1 0 0 0 0,1 0 0 0 0,0 0 0 0 0,0 0 0 0 0,-1 0 0 0 0,1 0 0 0 0,0 0 0 0 0,0 0 0 0 0,-1 0 0 0 0,1 0 0 0 0,0 0 0 0 0,0 0 0 0 0,-1 0 0 0 0,1-1 0 0 0,0 1 0 0 0,0 0 0 0 0,0 0 0 0 0,-1 0 0 0 0,1 0 0 0 0,0 0 0 0 0,0-1 0 0 0,0 1 0 0 0,-1 0 0 0 0,-4-8 0 0 0,5 8 0 0 0,-1-3 0 0 0,1 1 0 0 0,-1-1 0 0 0,1 1 0 0 0,-1-1 0 0 0,1 0 0 0 0,0 1 0 0 0,0-1 0 0 0,0 1 0 0 0,0-1 0 0 0,0 0 0 0 0,0 1 0 0 0,1-1 0 0 0,1-4 0 0 0,15-34 0 0 0,-12 30 0 0 0,1-1 0 0 0,1 0 0 0 0,0 1 0 0 0,0 0 0 0 0,1 0 0 0 0,1 0 0 0 0,0 1 0 0 0,0 1 0 0 0,1-1 0 0 0,0 2 0 0 0,1-1 0 0 0,0 1 0 0 0,0 1 0 0 0,0 0 0 0 0,1 1 0 0 0,0 0 0 0 0,14-5 0 0 0,6-4-1783 0 0,-30 13-1002 0 0,3-7-7111 0 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53 13823 0 0,'0'-3'103'0'0,"0"1"0"0"0,0-1 0 0 0,0 0-1 0 0,0 1 1 0 0,0-1 0 0 0,0 0 0 0 0,1 1 0 0 0,-1-1-1 0 0,1 0 1 0 0,0 1 0 0 0,0-1 0 0 0,0 1-1 0 0,0-1 1 0 0,0 1 0 0 0,2-3 0 0 0,1-2-97 0 0,-3 6 714 0 0,-1 1 249 0 0,0 0 45 0 0,0 0 8 0 0,0 2 2 0 0,-2 17-215 0 0,-1 1 0 0 0,0-1-1 0 0,-12 35 1 0 0,7-26-772 0 0,-111 369 2035 0 0,-16-71-2072 0 0,-30-15 0 0 0,162-305 98 0 0,2-5 14 0 0,-1 1 0 0 0,1 0 0 0 0,0 0-1 0 0,0 0 1 0 0,0 1 0 0 0,0-1 0 0 0,0 0 0 0 0,0 0 0 0 0,1 0-1 0 0,-1 1 1 0 0,0 4 0 0 0,11-10 480 0 0,-5 0-589 0 0,0-1-1 0 0,0 1 1 0 0,-1-1-1 0 0,1 0 1 0 0,-1 0-1 0 0,0-1 1 0 0,5-6-1 0 0,23-36-6 0 0,-4 2 4 0 0,-3-1 0 0 0,-2-2 0 0 0,-1 0 0 0 0,-3-2 0 0 0,-3 0 0 0 0,21-100 0 0 0,-34 133 0 0 0,1-32 0 0 0,-4 43 0 0 0,0 0 0 0 0,-1 0 0 0 0,1 1 0 0 0,-1-1 0 0 0,-1 0 0 0 0,1 0 0 0 0,-1 1 0 0 0,-4-12 0 0 0,5 16 0 0 0,0-1 0 0 0,0 1 0 0 0,0-1 0 0 0,-1 1 0 0 0,1-1 0 0 0,0 1 0 0 0,-1 0 0 0 0,1 0 0 0 0,-1 0 0 0 0,1 0 0 0 0,-1 0 0 0 0,0 0 0 0 0,1 0 0 0 0,-1 0 0 0 0,0 1 0 0 0,0-1 0 0 0,1 0 0 0 0,-1 1 0 0 0,0 0 0 0 0,0-1 0 0 0,0 1 0 0 0,0 0 0 0 0,1 0 0 0 0,-1 0 0 0 0,0 0 0 0 0,0 0 0 0 0,0 1 0 0 0,-2 0 0 0 0,-2 0 0 0 0,0 1 0 0 0,0-1 0 0 0,0 1 0 0 0,0 1 0 0 0,1-1 0 0 0,-1 1 0 0 0,-6 4 0 0 0,4-1 97 0 0,0 0 0 0 0,0 0 0 0 0,0 1 0 0 0,1 0 0 0 0,0 0-1 0 0,1 0 1 0 0,-1 1 0 0 0,1 0 0 0 0,1 0 0 0 0,0 1 0 0 0,-8 15 0 0 0,13-22-117 0 0,-1-1 0 0 0,1 0 0 0 0,0 0 0 0 0,0 1 0 0 0,-1-1 1 0 0,1 0-1 0 0,0 1 0 0 0,0-1 0 0 0,0 0 0 0 0,0 1 0 0 0,1-1 0 0 0,-1 0 1 0 0,0 0-1 0 0,1 1 0 0 0,-1-1 0 0 0,0 0 0 0 0,1 0 0 0 0,-1 0 0 0 0,1 1 0 0 0,0-1 1 0 0,-1 0-1 0 0,1 0 0 0 0,0 0 0 0 0,0 0 0 0 0,0 0 0 0 0,0 0 0 0 0,0 0 1 0 0,0 0-1 0 0,0-1 0 0 0,0 1 0 0 0,0 0 0 0 0,0-1 0 0 0,2 2 0 0 0,1 0-23 0 0,-1 0 0 0 0,1-1 0 0 0,0 1 0 0 0,0-1 0 0 0,0 0 0 0 0,-1 0-1 0 0,1 0 1 0 0,0-1 0 0 0,8 1 0 0 0,3-2 237 0 0,0-1 0 0 0,0-1 1 0 0,0 0-1 0 0,14-6 0 0 0,56-23 811 0 0,-84 31-1005 0 0,32-12 3 0 0,-1-3-1 0 0,0 0 1 0 0,-1-3 0 0 0,-1 0-1 0 0,38-32 1 0 0,-5-7-3 0 0,-62 56 0 0 0,-7 5 0 0 0,-8 9 0 0 0,-2 6 83 0 0,1 2 0 0 0,0 0 0 0 0,2 0-1 0 0,0 1 1 0 0,1 1 0 0 0,2 0 0 0 0,-16 46 0 0 0,25-64-141 0 0,0-1 0 0 0,0 1 0 0 0,1 0 0 0 0,-1-1 0 0 0,1 1 1 0 0,0 0-1 0 0,0 0 0 0 0,0-1 0 0 0,1 1 0 0 0,1 6 0 0 0,-2-8 59 0 0,1-1 0 0 0,0 1 0 0 0,-1-1 0 0 0,1 0 0 0 0,0 1 1 0 0,0-1-1 0 0,0 0 0 0 0,0 0 0 0 0,0 0 0 0 0,0 0 0 0 0,0 0 0 0 0,0 0 0 0 0,0 0 0 0 0,0 0 0 0 0,1 0 0 0 0,-1 0 0 0 0,0-1 0 0 0,1 1 0 0 0,-1 0 0 0 0,0-1 0 0 0,1 1 0 0 0,-1-1 0 0 0,1 0 0 0 0,-1 1 0 0 0,1-1 0 0 0,-1 0 0 0 0,1 0 0 0 0,2 0 0 0 0,2-1 9 0 0,0 1-1 0 0,0-1 1 0 0,-1-1 0 0 0,1 1-1 0 0,0-1 1 0 0,-1 0 0 0 0,1 0-1 0 0,-1 0 1 0 0,9-6 0 0 0,-3 1 312 0 0,0-1-1 0 0,0 0 1 0 0,11-11 0 0 0,-13 10-279 0 0,0-1 1 0 0,-1 0-1 0 0,0 0 1 0 0,0 0-1 0 0,-1-1 1 0 0,0-1-1 0 0,-1 1 0 0 0,-1-1 1 0 0,0 0-1 0 0,0 0 1 0 0,-1-1-1 0 0,-1 1 1 0 0,4-23-1 0 0,-5 23-43 0 0,-1 1 0 0 0,-1-1 0 0 0,0 1 0 0 0,0-1 0 0 0,-3-18 0 0 0,2 26 0 0 0,0 0 0 0 0,0 1 0 0 0,0-1 0 0 0,0 0 0 0 0,-1 1 0 0 0,1-1 0 0 0,-1 1 0 0 0,0 0 0 0 0,-4-5 0 0 0,5 7 0 0 0,0-1 0 0 0,-1 1 0 0 0,1-1 0 0 0,-1 1 0 0 0,0 0 0 0 0,1 0 0 0 0,-1 0 0 0 0,0 0 0 0 0,0 0 0 0 0,0 0 0 0 0,0 0 0 0 0,0 1 0 0 0,0-1 0 0 0,0 1 0 0 0,0-1 0 0 0,0 1 0 0 0,0 0 0 0 0,-3 0 0 0 0,3 0 0 0 0,0 1 0 0 0,0-1 0 0 0,0 1 0 0 0,-1-1 0 0 0,1 1 0 0 0,0 0 0 0 0,0 0 0 0 0,1 0 0 0 0,-1 0 0 0 0,0 1 0 0 0,0-1 0 0 0,0 0 0 0 0,1 1 0 0 0,-1-1 0 0 0,1 1 0 0 0,-1 0 0 0 0,1-1 0 0 0,0 1 0 0 0,-2 3 0 0 0,-5 8 0 0 0,9-8 0 0 0,-1-3 0 0 0,0 0 0 0 0,0-1 0 0 0,0 1 0 0 0,0-1 0 0 0,0 0 0 0 0,1 1 0 0 0,-1-1 0 0 0,0 1 0 0 0,1-1 0 0 0,-1 0 0 0 0,0 1 0 0 0,1-1 0 0 0,0 0 0 0 0,-1 0 0 0 0,1 1 0 0 0,0-1 0 0 0,0 0 0 0 0,-1 0 0 0 0,1 0 0 0 0,2 1 0 0 0,-1 0 0 0 0,1 0 0 0 0,-1 0 0 0 0,1 0 0 0 0,0-1 0 0 0,0 1 0 0 0,-1-1 0 0 0,1 0 0 0 0,5 1 0 0 0,4 1 0 0 0,0-1 0 0 0,0 0 0 0 0,18-1 0 0 0,15 0 0 0 0,57 4 0 0 0,-92-3 0 0 0,0-1 0 0 0,0 2 0 0 0,0-1 0 0 0,0 1 0 0 0,0 1 0 0 0,-1 0 0 0 0,16 8 0 0 0,-22-10 0 0 0,-1 0 0 0 0,0-1 0 0 0,0 1 0 0 0,0 0 0 0 0,0 0 0 0 0,0 0 0 0 0,0 0 0 0 0,0 1 0 0 0,-1-1 0 0 0,1 0 0 0 0,-1 1 0 0 0,0-1 0 0 0,0 1 0 0 0,2 2 0 0 0,-2 0 0 0 0,0 0 0 0 0,0-1 0 0 0,0 1 0 0 0,-1 0 0 0 0,0 0 0 0 0,0-1 0 0 0,0 10 0 0 0,-2-4 0 0 0,0 0 0 0 0,0 0 0 0 0,-1 0 0 0 0,0 0 0 0 0,-1-1 0 0 0,0 1 0 0 0,-6 9 0 0 0,6-13 0 0 0,-1 1 0 0 0,1-1 0 0 0,-1 0 0 0 0,0 0 0 0 0,-1 0 0 0 0,0 0 0 0 0,0-1 0 0 0,0 0 0 0 0,-11 6 0 0 0,17-11 0 0 0,0 0 0 0 0,0 1 0 0 0,-1-1 0 0 0,1 0 0 0 0,0 0 0 0 0,0 0 0 0 0,0 0 0 0 0,-1 0 0 0 0,1 0 0 0 0,0 1 0 0 0,0-1 0 0 0,-1 0 0 0 0,1 0 0 0 0,0 0 0 0 0,0 0 0 0 0,-1 0 0 0 0,1 0 0 0 0,0 0 0 0 0,0 0 0 0 0,0 0 0 0 0,-1 0 0 0 0,1 0 0 0 0,0 0 0 0 0,0 0 0 0 0,-1-1 0 0 0,1 1 0 0 0,0 0 0 0 0,0 0 0 0 0,0 0 0 0 0,-1 0 0 0 0,1 0 0 0 0,0 0 0 0 0,0 0 0 0 0,0-1 0 0 0,-1 1 0 0 0,1 0 0 0 0,0 0 0 0 0,0 0 0 0 0,0 0 0 0 0,0-1 0 0 0,-1 1 0 0 0,1 0 0 0 0,0 0 0 0 0,0 0 0 0 0,0-1 0 0 0,0 1 0 0 0,0 0 0 0 0,0 0 0 0 0,0-1 0 0 0,0 1 0 0 0,0 0 0 0 0,0 0 0 0 0,0-1 0 0 0,0-9 0 0 0,0 10 0 0 0,4-16 0 0 0,1 0 0 0 0,0 0 0 0 0,2 1 0 0 0,-1 0 0 0 0,2 0 0 0 0,15-23 0 0 0,-2 7-551 0 0,1 0 1 0 0,33-35-1 0 0,-41 51 190 0 0,2 0 1 0 0,0 1-1 0 0,0 0 0 0 0,1 2 1 0 0,30-18-1 0 0,-43 28 54 0 0,-1 1 0 0 0,1-1-1 0 0,0 0 1 0 0,-1 1 0 0 0,1 0 0 0 0,0 0 0 0 0,0 0 0 0 0,0 0-1 0 0,5 0 1 0 0,4 2-717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2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19351 0 0,'-8'1'338'0'0,"6"0"-162"0"0,-1-1 1 0 0,1 0 0 0 0,0 1-1 0 0,-1 0 1 0 0,1 0 0 0 0,0-1-1 0 0,-4 3 1 0 0,6-3-163 0 0,-1 0 1 0 0,1 1-1 0 0,-1-1 1 0 0,1 0-1 0 0,-1 0 1 0 0,1 1-1 0 0,-1-1 1 0 0,1 0-1 0 0,-1 0 1 0 0,1 1-1 0 0,-1-1 1 0 0,1 1-1 0 0,-1-1 1 0 0,1 1-1 0 0,-1-1 1 0 0,1 0-1 0 0,0 1 1 0 0,-1-1-1 0 0,1 1 1 0 0,0 0-1 0 0,0-1 0 0 0,-1 1 1 0 0,1-1-1 0 0,0 1 1 0 0,0-1-1 0 0,0 2 1 0 0,-1 0 83 0 0,1-1-50 0 0,-1 0 1 0 0,1 0-1 0 0,-1 0 0 0 0,1 1 1 0 0,0-1-1 0 0,-1 0 0 0 0,1 0 1 0 0,0 0-1 0 0,0 1 0 0 0,0-1 1 0 0,0 0-1 0 0,0 0 0 0 0,0 1 0 0 0,0-1 1 0 0,1 0-1 0 0,-1 0 0 0 0,0 0 1 0 0,1 1-1 0 0,-1-1 0 0 0,1 0 1 0 0,0 1-1 0 0,0 0 139 0 0,0 0 0 0 0,1 0 0 0 0,-1-1 0 0 0,1 1 0 0 0,0-1 0 0 0,-1 1 0 0 0,1-1 0 0 0,0 0 0 0 0,0 1 0 0 0,4 1 0 0 0,0 0 228 0 0,1-1 0 0 0,0 0 0 0 0,-1 0 0 0 0,1 0-1 0 0,0-1 1 0 0,12 1 0 0 0,2-1-5 0 0,0-1-1 0 0,1-1 1 0 0,-1-1-1 0 0,40-9 1 0 0,11-6-3203 0 0,-61 14 1770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60 8287 0 0,'0'0'191'0'0,"0"0"26"0"0,0 0 9 0 0,0 0 42 0 0,0 0 158 0 0,0 0 72 0 0,1 2 12 0 0,0-2-446 0 0,0 1 0 0 0,0-1 0 0 0,0 0 0 0 0,0 1 0 0 0,0-1 0 0 0,0 0 0 0 0,-1 0 0 0 0,1 1 0 0 0,0-1 0 0 0,0 0 0 0 0,0 0 0 0 0,0 0 0 0 0,0 0 0 0 0,0 0 0 0 0,0 0 0 0 0,0-1 0 0 0,0 1 0 0 0,0 0 0 0 0,0 0 0 0 0,0-1 0 0 0,-1 1 0 0 0,1 0 0 0 0,0-1 0 0 0,0 1 0 0 0,0-1 0 0 0,0 1 0 0 0,-1-1 0 0 0,1 1 0 0 0,0-1 0 0 0,-1 0 0 0 0,2-1 0 0 0,-1 2 448 0 0,-1 0 0 0 0,22-17 6656 0 0,-19 15-7194 0 0,-1 0 361 0 0,1 0 0 0 0,0 0 1 0 0,0 1-1 0 0,0-1 0 0 0,0 1 1 0 0,0 0-1 0 0,4-1 0 0 0,1-1-335 0 0,-1-1 0 0 0,-1 1 159 0 0,-6 3-132 0 0,0 0-1 0 0,1 0 0 0 0,-1 0 0 0 0,0 0 0 0 0,0 0 0 0 0,1-1 0 0 0,-1 1 0 0 0,0 0 1 0 0,1 0-1 0 0,-1 0 0 0 0,0 0 0 0 0,1 0 0 0 0,-1 0 0 0 0,0-1 0 0 0,0 1 0 0 0,1 0 1 0 0,-1 0-1 0 0,0 0 0 0 0,0-1 0 0 0,1 1 0 0 0,-1 0 0 0 0,0 0 0 0 0,0-1 1 0 0,0 1-1 0 0,0 0 0 0 0,1 0 0 0 0,-1-1 0 0 0,0 1 0 0 0,0 0 0 0 0,0-1 0 0 0,0 1 1 0 0,0 0-1 0 0,0-1 0 0 0,0 0 809 0 0,0 1-832 0 0,0-1 0 0 0,0 1 0 0 0,0 0 0 0 0,0 0 0 0 0,0-1 0 0 0,0 1 1 0 0,0 0-1 0 0,0 0 0 0 0,0 0 0 0 0,0-1 0 0 0,-1 1 0 0 0,1 0 0 0 0,0 0 0 0 0,0 0 0 0 0,0 0 0 0 0,0-1 1 0 0,0 1-1 0 0,-1 0 0 0 0,1 0 0 0 0,0 0 0 0 0,0 0 0 0 0,0 0 0 0 0,-1 0 0 0 0,1-1 0 0 0,0 1 0 0 0,0 0 1 0 0,0 0-1 0 0,-1 0 0 0 0,1 0 0 0 0,0 0 0 0 0,0 0 0 0 0,0 0 0 0 0,-1 0 0 0 0,1 0 0 0 0,0 0 0 0 0,0 0 1 0 0,-1 0-1 0 0,1 0 0 0 0,0 0 0 0 0,0 0 0 0 0,0 0 0 0 0,-1 0 0 0 0,1 0 0 0 0,0 1 0 0 0,-1-1 1 0 0,-10 4 461 0 0,5-1-287 0 0,0 0 0 0 0,0 0 1 0 0,0 1-1 0 0,0 0 1 0 0,0 0-1 0 0,1 1 0 0 0,-1-1 1 0 0,-8 11-1 0 0,-4 9-178 0 0,2 2 0 0 0,0 0 0 0 0,-18 42 0 0 0,-26 88 0 0 0,54-139 0 0 0,2-1 0 0 0,0 1 0 0 0,0 0 0 0 0,2 0 0 0 0,-1 30 0 0 0,3-39 0 0 0,0 0 0 0 0,1 0 0 0 0,0-1 0 0 0,0 1 0 0 0,1 0 0 0 0,0-1 0 0 0,0 1 0 0 0,0-1 0 0 0,1 0 0 0 0,1 0 0 0 0,-1 0 0 0 0,1 0 0 0 0,0 0 0 0 0,10 11 0 0 0,-12-16 0 0 0,0 0 0 0 0,0 1 0 0 0,1-1 0 0 0,-1-1 0 0 0,1 1 0 0 0,0 0 0 0 0,-1-1 0 0 0,1 1 0 0 0,0-1 0 0 0,0 0 0 0 0,0 0 0 0 0,0 0 0 0 0,0 0 0 0 0,0 0 0 0 0,3-1 0 0 0,-1 1 0 0 0,0-1 0 0 0,0-1 0 0 0,0 1 0 0 0,0-1 0 0 0,-1 0 0 0 0,1 0 0 0 0,0 0 0 0 0,8-4 0 0 0,-1 0 0 0 0,-1-1 0 0 0,0-1 0 0 0,0 0 0 0 0,-1 0 0 0 0,0-1 0 0 0,14-14 0 0 0,35-42 0 0 0,-52 55 0 0 0,-1-1 0 0 0,0 1 0 0 0,0-1 0 0 0,-1 0 0 0 0,7-18 0 0 0,-8 15 0 0 0,0-1 0 0 0,0 1 0 0 0,-2-1 0 0 0,2-23 0 0 0,-3 29 0 0 0,-1-1 0 0 0,-1 1 0 0 0,0 0 0 0 0,0-1 0 0 0,0 1 0 0 0,-1 0 0 0 0,-1 0 0 0 0,1 0 0 0 0,-5-9 0 0 0,5 14-57 0 0,1 0 0 0 0,-1 0 0 0 0,0 0 0 0 0,0 1 0 0 0,0-1 0 0 0,-1 0 0 0 0,1 1-1 0 0,0 0 1 0 0,-1-1 0 0 0,0 1 0 0 0,1 0 0 0 0,-1 0 0 0 0,0 1 0 0 0,0-1 0 0 0,0 1 0 0 0,-1-1 0 0 0,1 1 0 0 0,0 0 0 0 0,-6-1-1 0 0,1 0-148 0 0,0 2 0 0 0,0-1-1 0 0,0 1 1 0 0,0 0-1 0 0,0 1 1 0 0,1-1-1 0 0,-13 4 1 0 0,-2 2-817 0 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0 524 21191 0 0,'0'0'480'0'0,"2"-2"67"0"0,176-154 4329 0 0,-139 115-4075 0 0,-1-1 0 0 0,39-58 1 0 0,-45 54-498 0 0,42-47 0 0 0,-39 51 1136 0 0,-35 42-1438 0 0,0 0 1 0 0,0 0 0 0 0,0 0 0 0 0,0 0-1 0 0,0 0 1 0 0,0 0 0 0 0,0 0-1 0 0,0 0 1 0 0,0 0 0 0 0,0 0 0 0 0,0 0-1 0 0,0 0 1 0 0,0 0 0 0 0,0 0-1 0 0,0 0 1 0 0,0 0 0 0 0,0-1 0 0 0,0 1-1 0 0,0 0 1 0 0,0 0 0 0 0,0 0-1 0 0,0 0 1 0 0,0 0 0 0 0,0 0 0 0 0,0 0-1 0 0,0 0 1 0 0,0 0 0 0 0,-1 0-1 0 0,1 0 1 0 0,0 0 0 0 0,0 0 0 0 0,0 0-1 0 0,0 0 1 0 0,0 0 0 0 0,0 0-1 0 0,0 0 1 0 0,0 0 0 0 0,0 0 0 0 0,0 0-1 0 0,0 0 1 0 0,-7 4 44 0 0,5-3-46 0 0,0 0 0 0 0,0 1 0 0 0,0-1 0 0 0,0 1 0 0 0,0 0 0 0 0,-2 3 0 0 0,-2 4-1 0 0,1 0 0 0 0,0 0 0 0 0,0 1 0 0 0,-3 13 0 0 0,7-19 0 0 0,-1 0 0 0 0,2 1 0 0 0,-1-1 0 0 0,1 0 0 0 0,-1 1 0 0 0,1-1 0 0 0,0 1 0 0 0,1-1 0 0 0,-1 0 0 0 0,1 1 0 0 0,0-1 0 0 0,0 0 0 0 0,2 5 0 0 0,0-1 0 0 0,0-1 0 0 0,1 0 0 0 0,0 0 0 0 0,0-1 0 0 0,0 1 0 0 0,9 8 0 0 0,36 32 0 0 0,-34-34 0 0 0,-1 0 0 0 0,19 23 0 0 0,-29-32 0 0 0,0 1 0 0 0,-1 0 0 0 0,0 0 0 0 0,0 1 0 0 0,3 7 0 0 0,-5-11 0 0 0,-1-1 0 0 0,0 0 0 0 0,1 1 0 0 0,-1-1 0 0 0,0 1 0 0 0,0 0 0 0 0,0-1 0 0 0,0 1 0 0 0,0-1 0 0 0,0 1 0 0 0,0-1 0 0 0,0 1 0 0 0,0-1 0 0 0,-1 1 0 0 0,1-1 0 0 0,-1 1 0 0 0,1-1 0 0 0,-1 0 0 0 0,0 1 0 0 0,1-1 0 0 0,-1 0 0 0 0,0 1 0 0 0,0-1 0 0 0,0 0 0 0 0,0 0 0 0 0,-2 2 0 0 0,0 0-26 0 0,0-1 0 0 0,-1 0 0 0 0,1 0 0 0 0,0 0 0 0 0,-1-1 0 0 0,1 1-1 0 0,-1-1 1 0 0,1 0 0 0 0,-1 0 0 0 0,0 0 0 0 0,-4 0 0 0 0,-2 0-162 0 0,0 0 1 0 0,-20-2-1 0 0,24 1-114 0 0,0-1 1 0 0,1 0-1 0 0,-1 0 1 0 0,1-1-1 0 0,0 1 0 0 0,-9-5 1 0 0,12 5-85 0 0,-1 0 0 0 0,0-1 0 0 0,1 1 0 0 0,-1-1 1 0 0,1 0-1 0 0,0 0 0 0 0,-1 0 0 0 0,1 0 0 0 0,0 0 0 0 0,0-1 0 0 0,1 1 1 0 0,-1 0-1 0 0,-2-6 0 0 0,0-1-8145 0 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4 19351 0 0,'0'0'439'0'0,"0"0"62"0"0,0 0 33 0 0,2-1-65 0 0,-1 1-382 0 0,0 0 1 0 0,0-1 0 0 0,0 1-1 0 0,0 0 1 0 0,0-1 0 0 0,0 1-1 0 0,1 0 1 0 0,-1 0-1 0 0,0 0 1 0 0,0 0 0 0 0,0 0-1 0 0,0 0 1 0 0,0 0-1 0 0,0 1 1 0 0,1-1 0 0 0,-1 0-1 0 0,0 1 1 0 0,0-1-1 0 0,0 0 1 0 0,0 1 0 0 0,0 0-1 0 0,0-1 1 0 0,0 1-1 0 0,0-1 1 0 0,0 1 0 0 0,-1 0-1 0 0,1 0 1 0 0,0 0 0 0 0,0-1-1 0 0,0 1 1 0 0,-1 0-1 0 0,1 0 1 0 0,-1 0 0 0 0,1 0-1 0 0,-1 0 1 0 0,1 2-1 0 0,1 0 256 0 0,-1 1-1 0 0,1-1 0 0 0,-1 1 0 0 0,0-1 0 0 0,-1 1 1 0 0,1 0-1 0 0,-1 0 0 0 0,1 6 0 0 0,-1-3-264 0 0,0 0-1 0 0,-1 0 1 0 0,0 0-1 0 0,0-1 1 0 0,0 1-1 0 0,-1 0 1 0 0,0-1 0 0 0,0 1-1 0 0,-1-1 1 0 0,0 1-1 0 0,-3 5 1 0 0,-68 110 542 0 0,-14 23-123 0 0,51-83-497 0 0,-36 78 0 0 0,50-77-64 0 0,22-62-273 0 0,19-15-1226 0 0,-9 4 632 0 0,1 0 0 0 0,-1-1 0 0 0,-1 0 0 0 0,0-1 0 0 0,0 1 0 0 0,-1-2-1 0 0,0 1 1 0 0,5-16 0 0 0,-2 1-605 0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15663 0 0,'-93'34'1398'0'0,"79"-28"-1162"0"0,0 1 0 0 0,0 1 0 0 0,1 0 1 0 0,-16 13-1 0 0,27-19 25 0 0,-1 0-1 0 0,1 0 1 0 0,0 1 0 0 0,-1-1 0 0 0,1 1 0 0 0,0-1 0 0 0,-1 5-1 0 0,2-6-145 0 0,0 1-1 0 0,1-1 0 0 0,-1 0 1 0 0,1 1-1 0 0,-1-1 1 0 0,1 0-1 0 0,0 1 0 0 0,0-1 1 0 0,-1 1-1 0 0,1-1 1 0 0,0 0-1 0 0,0 1 0 0 0,0-1 1 0 0,1 1-1 0 0,-1-1 0 0 0,0 0 1 0 0,1 3-1 0 0,0-2-16 0 0,0-1-1 0 0,1 0 1 0 0,-1 1 0 0 0,0-1-1 0 0,0 0 1 0 0,0 0 0 0 0,1 0-1 0 0,-1 0 1 0 0,1 0 0 0 0,-1 0-1 0 0,1 0 1 0 0,-1-1-1 0 0,3 2 1 0 0,-2-1 75 0 0,4 2-80 0 0,0-1-1 0 0,0 0 0 0 0,1-1 1 0 0,-1 1-1 0 0,0-1 1 0 0,1 0-1 0 0,-1-1 0 0 0,12 0 1 0 0,53-7 675 0 0,-55 5-728 0 0,199-44-4242 0 0,-173 36 2668 0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284 226 13823 0 0,'0'0'315'0'0,"0"0"45"0"0,6-7 353 0 0,1 0-655 0 0,-3 2 252 0 0,0 1 1 0 0,0 0 0 0 0,0-1-1 0 0,-1 0 1 0 0,0 0 0 0 0,0 0-1 0 0,0 0 1 0 0,3-10 0 0 0,1-5 1699 0 0,-4 11-599 0 0,0 0-1 0 0,4-18 1 0 0,-7 23-1187 0 0,0 1 1 0 0,1-1-1 0 0,-1 0 0 0 0,-1 1 1 0 0,1-1-1 0 0,-1 1 0 0 0,1-1 1 0 0,-1 1-1 0 0,0-1 0 0 0,0 1 1 0 0,-2-5-1 0 0,1 5-133 0 0,1 0 1 0 0,0 0-1 0 0,-1 0 1 0 0,0 1-1 0 0,0-1 0 0 0,0 0 1 0 0,0 1-1 0 0,0 0 0 0 0,0-1 1 0 0,0 1-1 0 0,-1 0 1 0 0,1 0-1 0 0,-1 1 0 0 0,0-1 1 0 0,1 0-1 0 0,-1 1 0 0 0,0 0 1 0 0,0-1-1 0 0,0 1 0 0 0,0 0 1 0 0,0 1-1 0 0,0-1 1 0 0,-1 0-1 0 0,1 1 0 0 0,0 0 1 0 0,0 0-1 0 0,0 0 0 0 0,0 0 1 0 0,-1 0-1 0 0,1 0 1 0 0,0 1-1 0 0,0 0 0 0 0,-6 1 1 0 0,-9 5-51 0 0,0 1 1 0 0,1 0-1 0 0,0 1 1 0 0,0 1-1 0 0,1 0 1 0 0,0 1 0 0 0,1 1-1 0 0,0 1 1 0 0,1 0-1 0 0,1 0 1 0 0,-21 27-1 0 0,28-31-2 0 0,0 1-1 0 0,0-1 0 0 0,1 1 0 0 0,-4 12 1 0 0,7-19-22 0 0,1 0 0 0 0,0 0 0 0 0,0 0 0 0 0,1 1 0 0 0,-1-1 1 0 0,1 0-1 0 0,-1 0 0 0 0,1 1 0 0 0,0-1 0 0 0,0 1 0 0 0,0-1 0 0 0,1 0 1 0 0,-1 0-1 0 0,1 1 0 0 0,0-1 0 0 0,0 0 0 0 0,2 5 0 0 0,-2-6-50 0 0,1-1-1 0 0,-1 1 0 0 0,0-1 0 0 0,1 0 0 0 0,-1 0 1 0 0,1 0-1 0 0,0 1 0 0 0,-1-1 0 0 0,1-1 1 0 0,0 1-1 0 0,-1 0 0 0 0,1 0 0 0 0,0-1 0 0 0,0 1 1 0 0,0-1-1 0 0,0 1 0 0 0,0-1 0 0 0,-1 0 0 0 0,1 0 1 0 0,0 0-1 0 0,0 0 0 0 0,3 0 0 0 0,4-1 339 0 0,0 1 0 0 0,1-2-1 0 0,10-2 1 0 0,-7 0-288 0 0,0-1 0 0 0,0 0 0 0 0,0-1 0 0 0,-1 0 0 0 0,0-1 0 0 0,0 0 0 0 0,0-1 0 0 0,18-17 0 0 0,5-8-11 0 0,36-46 1 0 0,-50 55-8 0 0,-21 24 1 0 0,0-1 0 0 0,0 1 0 0 0,0 0 0 0 0,0 0 0 0 0,1 0 0 0 0,-1 0 0 0 0,0 0 0 0 0,0 0 0 0 0,0 0 0 0 0,0 0 0 0 0,0 0 0 0 0,0 0 0 0 0,0 0 0 0 0,0 0 0 0 0,0 0 0 0 0,0 0 0 0 0,0 0 0 0 0,0 0 0 0 0,0-1 0 0 0,0 1 0 0 0,0 0 0 0 0,0 0 0 0 0,0 0 0 0 0,0 0 0 0 0,0 0 0 0 0,0 0 0 0 0,1 0 0 0 0,-1 0 0 0 0,0 0 0 0 0,0 0 0 0 0,0 0 0 0 0,0 0 0 0 0,0 0 0 0 0,0 0 0 0 0,0 0 0 0 0,0 0 0 0 0,0 0 0 0 0,0 0 0 0 0,0 0 0 0 0,0 0 0 0 0,0 0 0 0 0,1 0 0 0 0,-1 0 0 0 0,0 0 0 0 0,0 0 0 0 0,0 0 0 0 0,0 1 0 0 0,0-1 0 0 0,0 0 0 0 0,0 0 0 0 0,0 0 0 0 0,0 0 0 0 0,0 0 0 0 0,0 0 0 0 0,0 0 0 0 0,0 0 0 0 0,0 0 0 0 0,0 0 0 0 0,0 0 0 0 0,0 0 0 0 0,0 0 0 0 0,0 0 0 0 0,0 0 0 0 0,0 0 0 0 0,0 0 0 0 0,0 1 0 0 0,0-1 0 0 0,0 0 0 0 0,0 8 0 0 0,-3 9 0 0 0,-11 28 0 0 0,7-21 0 0 0,-10 45 0 0 0,16-64 0 0 0,1-1 0 0 0,0 1 0 0 0,0-1 0 0 0,0 0 0 0 0,1 1 0 0 0,-1-1 0 0 0,3 9 0 0 0,2-7 0 0 0,3-3 0 0 0,-3-2 0 0 0,0-1 0 0 0,0 0 0 0 0,0 0 0 0 0,0-1 0 0 0,0 0 0 0 0,0 1 0 0 0,6-3 0 0 0,35-13 0 0 0,-38 13 0 0 0,17-9 0 0 0,-1-1 0 0 0,-1-1 0 0 0,0-1 0 0 0,25-21 0 0 0,-20 15 0 0 0,-24 18 0 0 0,28-20 0 0 0,40-23 0 0 0,-72 46 0 0 0,0-1 0 0 0,0 1 0 0 0,1 0 0 0 0,-1 0 0 0 0,0 0 0 0 0,0 0 0 0 0,0 0 0 0 0,0-1 0 0 0,1 1 0 0 0,-1 0 0 0 0,0 0 0 0 0,0 0 0 0 0,0 0 0 0 0,1 0 0 0 0,-1 0 0 0 0,0 0 0 0 0,0 0 0 0 0,0 0 0 0 0,1 0 0 0 0,-1 0 0 0 0,0 0 0 0 0,0 0 0 0 0,0 0 0 0 0,1 0 0 0 0,-1 0 0 0 0,0 0 0 0 0,0 0 0 0 0,0 0 0 0 0,1 0 0 0 0,-1 0 0 0 0,0 0 0 0 0,0 0 0 0 0,0 0 0 0 0,1 0 0 0 0,-1 0 0 0 0,0 1 0 0 0,0-1 0 0 0,0 0 0 0 0,0 0 0 0 0,1 0 0 0 0,-1 0 0 0 0,0 0 0 0 0,0 1 0 0 0,0-1 0 0 0,0 0 0 0 0,0 0 0 0 0,0 0 0 0 0,1 0 0 0 0,-1 1 0 0 0,0-1 0 0 0,0 0 0 0 0,0 0 0 0 0,0 0 0 0 0,0 1 0 0 0,-1 6 0 0 0,0 0 0 0 0,-1 1 0 0 0,0 0 0 0 0,0-1 0 0 0,0 1 0 0 0,-1-1 0 0 0,-1 0 0 0 0,-4 8 0 0 0,-14 32 0 0 0,22-46 0 0 0,-1-1 0 0 0,1 0 0 0 0,0 0 0 0 0,0 1 0 0 0,0-1 0 0 0,-1 0 0 0 0,1 1 0 0 0,0-1 0 0 0,0 0 0 0 0,0 1 0 0 0,0-1 0 0 0,0 0 0 0 0,0 1 0 0 0,0-1 0 0 0,0 1 0 0 0,0-1 0 0 0,0 0 0 0 0,0 1 0 0 0,0-1 0 0 0,0 0 0 0 0,0 1 0 0 0,0-1 0 0 0,0 0 0 0 0,0 1 0 0 0,0-1 0 0 0,1 0 0 0 0,-1 1 0 0 0,0-1 0 0 0,0 0 0 0 0,0 1 0 0 0,1-1 0 0 0,-1 0 0 0 0,0 0 0 0 0,1 1 0 0 0,4 0 0 0 0,-2-1 0 0 0,1 0 0 0 0,-1 1 0 0 0,0-1 0 0 0,1-1 0 0 0,-1 1 0 0 0,0 0 0 0 0,0-1 0 0 0,1 0 0 0 0,-1 1 0 0 0,0-1 0 0 0,0-1 0 0 0,5-1 0 0 0,35-22 0 0 0,-40 23 0 0 0,87-66 0 0 0,-69 49 0 0 0,2 2 0 0 0,0 0 0 0 0,1 2 0 0 0,34-17 0 0 0,-49 27 0 0 0,-6 4 0 0 0,1-1 0 0 0,-1 1 0 0 0,0-1 0 0 0,1 1 0 0 0,-1 0 0 0 0,0 0 0 0 0,1 1 0 0 0,3-1 0 0 0,3 3 0 0 0,-9-1 0 0 0,0 0 0 0 0,0 0 0 0 0,0 1 0 0 0,0-1 0 0 0,-1 0 0 0 0,1 0 0 0 0,0 1 0 0 0,0-1 0 0 0,-1 0 0 0 0,1 1 0 0 0,-1-1 0 0 0,0 1 0 0 0,1-1 0 0 0,-1 1 0 0 0,0-1 0 0 0,0 1 0 0 0,0-1 0 0 0,0 1 0 0 0,0-1 0 0 0,0 1 0 0 0,0 1 0 0 0,-9 38 0 0 0,7-32 0 0 0,-5 17 0 0 0,3-11 0 0 0,0-1 0 0 0,1 0 0 0 0,1 1 0 0 0,0 0 0 0 0,1 0 0 0 0,0-1 0 0 0,3 23 0 0 0,-1-27 0 0 0,2 0-580 0 0,2-10-1323 0 0,-3 1-1421 0 0,-2-1-6229 0 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339 398 19351 0 0,'0'0'439'0'0,"3"-8"596"0"0,12-19-586 0 0,-10 19 132 0 0,-1 0 1 0 0,1-1-1 0 0,-1 0 0 0 0,-1 1 0 0 0,0-2 1 0 0,3-12-1 0 0,-5 16-180 0 0,0 0-1 0 0,0 0 1 0 0,-1 0 0 0 0,0 0-1 0 0,-1-10 1 0 0,1 15-350 0 0,0 0 0 0 0,0 0 0 0 0,-1 0 1 0 0,1 0-1 0 0,0-1 0 0 0,-1 1 0 0 0,1 0 0 0 0,-1 0 0 0 0,1 0 0 0 0,-1 0 1 0 0,0 0-1 0 0,1 0 0 0 0,-1 1 0 0 0,0-1 0 0 0,0 0 0 0 0,0 0 0 0 0,0 0 1 0 0,1 1-1 0 0,-1-1 0 0 0,0 0 0 0 0,0 1 0 0 0,0-1 0 0 0,-1 1 0 0 0,1-1 0 0 0,0 1 1 0 0,0 0-1 0 0,0-1 0 0 0,0 1 0 0 0,0 0 0 0 0,0 0 0 0 0,0 0 0 0 0,-1 0 1 0 0,1 0-1 0 0,0 0 0 0 0,0 0 0 0 0,-2 0 0 0 0,-7 2-51 0 0,-1 0 0 0 0,0 0 0 0 0,1 1 0 0 0,0 0 0 0 0,0 1 0 0 0,0 0 0 0 0,0 1 0 0 0,1 0 0 0 0,-1 0 0 0 0,-8 8 0 0 0,-14 11 0 0 0,-39 39 0 0 0,44-38 0 0 0,10-10 0 0 0,-28 34 0 0 0,38-40 0 0 0,1 1 0 0 0,0-1 0 0 0,1 1 0 0 0,-1 0 0 0 0,-6 19 0 0 0,11-27 0 0 0,1 0 0 0 0,-1-1 0 0 0,1 1 0 0 0,0-1 0 0 0,-1 1 0 0 0,1 0 0 0 0,0-1 0 0 0,0 1 0 0 0,0-1 0 0 0,0 1 0 0 0,0 0 0 0 0,0-1 0 0 0,1 1 0 0 0,-1 0 0 0 0,0-1 0 0 0,1 1 0 0 0,-1-1 0 0 0,2 3 0 0 0,-1-3 0 0 0,0 0 0 0 0,0 0 0 0 0,0 0 0 0 0,0 0 0 0 0,0 0 0 0 0,1 0 0 0 0,-1 0 0 0 0,0 0 0 0 0,0-1 0 0 0,1 1 0 0 0,-1 0 0 0 0,1-1 0 0 0,-1 1 0 0 0,0-1 0 0 0,1 1 0 0 0,-1-1 0 0 0,1 0 0 0 0,-1 0 0 0 0,1 0 0 0 0,1 0 0 0 0,6 0 0 0 0,0 0 0 0 0,0-1 0 0 0,0 0 0 0 0,-1-1 0 0 0,1 0 0 0 0,-1-1 0 0 0,1 1 0 0 0,13-8 0 0 0,2-2 0 0 0,36-24 0 0 0,-43 24 0 0 0,0-2 0 0 0,-1 1 0 0 0,0-2 0 0 0,25-30 0 0 0,46-75 0 0 0,-55 73 0 0 0,82-137 0 0 0,-113 181 67 0 0,1 0 0 0 0,-1-1 0 0 0,0 1 0 0 0,0 0 1 0 0,-1 0-1 0 0,1 0 0 0 0,-1-1 0 0 0,1-3 0 0 0,-1 7-51 0 0,0-1-1 0 0,0 1 1 0 0,0-1 0 0 0,0 1-1 0 0,0-1 1 0 0,0 1 0 0 0,0-1-1 0 0,-1 0 1 0 0,1 1-1 0 0,0-1 1 0 0,0 1 0 0 0,0-1-1 0 0,0 1 1 0 0,-1-1 0 0 0,1 1-1 0 0,0-1 1 0 0,-1 1-1 0 0,1-1 1 0 0,0 1 0 0 0,-1 0-1 0 0,1-1 1 0 0,0 1 0 0 0,-1-1-1 0 0,1 1 1 0 0,-1 0 0 0 0,1-1-1 0 0,-1 1 1 0 0,1 0-1 0 0,-1 0 1 0 0,1-1 0 0 0,-1 1-1 0 0,1 0 1 0 0,-1 0 0 0 0,1 0-1 0 0,-1 0 1 0 0,1 0 0 0 0,-1 0-1 0 0,1-1 1 0 0,-1 1-1 0 0,0 0 1 0 0,1 1 0 0 0,-1-1-1 0 0,1 0 1 0 0,-1 0 0 0 0,1 0-1 0 0,-1 0 1 0 0,1 0 0 0 0,-1 0-1 0 0,1 1 1 0 0,-1-1-1 0 0,1 0 1 0 0,-1 0 0 0 0,1 1-1 0 0,-2 0 1 0 0,-5 3 38 0 0,-1 0 0 0 0,1 1 0 0 0,-1 0 0 0 0,1 0 0 0 0,1 0 0 0 0,-1 1 0 0 0,-7 9 0 0 0,-3 5 34 0 0,-17 26 0 0 0,15-18-388 0 0,2 1 0 0 0,2 0 0 0 0,-20 50 0 0 0,27-59 64 0 0,2 0-1 0 0,1 0 0 0 0,0 1 0 0 0,1 0 0 0 0,2 0 1 0 0,-1 37-1 0 0,3-54-76 0 0,0 1 0 0 0,1-1-1 0 0,0 1 1 0 0,0 0 0 0 0,0-1 0 0 0,3 8 0 0 0,9 10-6984 0 0,0-7-1053 0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93 23039 0 0,'-8'-2'290'0'0,"1"1"0"0"0,-1 0-1 0 0,1 1 1 0 0,-1 0 0 0 0,1 0-1 0 0,-1 0 1 0 0,0 1 0 0 0,1 0-1 0 0,0 1 1 0 0,-1-1 0 0 0,1 2-1 0 0,0-1 1 0 0,0 1 0 0 0,-9 4 0 0 0,-8 6 396 0 0,2 1 0 0 0,-37 30 0 0 0,45-33-482 0 0,3-3-202 0 0,1 1 0 0 0,0 0 0 0 0,0 1 0 0 0,1 0 0 0 0,0 1 0 0 0,1 0 0 0 0,-13 23 0 0 0,18-25-2 0 0,3 0 0 0 0,1-7 0 0 0,0-1 0 0 0,0 1 0 0 0,0-1 0 0 0,0 1 0 0 0,1-1 0 0 0,-1 0 0 0 0,0 0 0 0 0,1 1 0 0 0,-1-1 0 0 0,0 0 0 0 0,1 0 0 0 0,0-1 0 0 0,-1 1 0 0 0,1 0 0 0 0,-1 0 0 0 0,1-1 0 0 0,0 1 0 0 0,0-1 0 0 0,-1 0 0 0 0,1 1 0 0 0,3-1 0 0 0,3 1 0 0 0,0 0 0 0 0,0-1 0 0 0,11-1 0 0 0,-9 0 0 0 0,0-1 0 0 0,1 0 0 0 0,-2 0 0 0 0,1-1 0 0 0,0-1 0 0 0,0 1 0 0 0,15-10 0 0 0,-11 4 0 0 0,0 0 0 0 0,-1 0 0 0 0,0-2 0 0 0,14-13 0 0 0,3-9 0 0 0,-1-2 0 0 0,37-59 0 0 0,-64 92-11 0 0,3-11 94 0 0,-14 16 776 0 0,5 0-775 0 0,0 0 0 0 0,0 0-1 0 0,0 1 1 0 0,1-1 0 0 0,-1 1 0 0 0,1 0 0 0 0,-4 5 0 0 0,-18 32 361 0 0,25-40-444 0 0,-4 4-100 0 0,1 1 0 0 0,0 0 0 0 0,0-1 1 0 0,0 1-1 0 0,1 0 0 0 0,0 0 0 0 0,0 1 0 0 0,1-1 0 0 0,0 0 0 0 0,0 1 1 0 0,0-1-1 0 0,1 0 0 0 0,0 9 0 0 0,1-14 120 0 0,-1 1 0 0 0,1 0 0 0 0,0-1 0 0 0,0 1-1 0 0,-1-1 1 0 0,1 1 0 0 0,1-1 0 0 0,-1 1 0 0 0,0-1 0 0 0,0 0 0 0 0,0 1 0 0 0,1-1 0 0 0,-1 0-1 0 0,0 0 1 0 0,1 0 0 0 0,-1 0 0 0 0,1 0 0 0 0,0 0 0 0 0,-1-1 0 0 0,1 1 0 0 0,0 0 0 0 0,-1-1-1 0 0,1 1 1 0 0,0-1 0 0 0,-1 0 0 0 0,3 1 0 0 0,2 0 96 0 0,0-1 0 0 0,0 1 0 0 0,0-1 1 0 0,0 0-1 0 0,0 0 0 0 0,8-2 0 0 0,-3 0-117 0 0,-1-1 0 0 0,1 0 0 0 0,0 0 0 0 0,-1-1 0 0 0,0-1 0 0 0,0 0 0 0 0,0 0 0 0 0,-1-1 0 0 0,0 0 0 0 0,0 0 0 0 0,0-1 0 0 0,8-10 0 0 0,7-5 0 0 0,5-7 0 0 0,60-45 0 0 0,-51 46-503 0 0,14-10-101 0 0,-50 37 1104 0 0,-2 1-58 0 0,-2 1-501 0 0,1 0 1 0 0,-1 1 0 0 0,1-1-1 0 0,0 0 1 0 0,-1 0 0 0 0,1 1-1 0 0,0-1 1 0 0,-2 3 0 0 0,1-1-128 0 0,-1 1 68 0 0,0 0 0 0 0,0 0-1 0 0,0 0 1 0 0,1 0 0 0 0,-1 0 0 0 0,1 1 0 0 0,0-1 0 0 0,0 1-1 0 0,-1 7 1 0 0,2-8 122 0 0,1 0 0 0 0,0 0 1 0 0,0 0-1 0 0,0 0 0 0 0,0-1 0 0 0,1 1 0 0 0,-1 0 0 0 0,1 0 0 0 0,0 0 0 0 0,0-1 0 0 0,1 1 1 0 0,-1 0-1 0 0,1-1 0 0 0,0 1 0 0 0,3 4 0 0 0,7 8-4 0 0,-10-14 0 0 0,0 1 0 0 0,0-1 0 0 0,0 0 0 0 0,-1 1 0 0 0,1-1 0 0 0,0 1 0 0 0,-1 0 0 0 0,0-1 0 0 0,0 1 0 0 0,0 0 0 0 0,0 0 0 0 0,0 0 0 0 0,0 0 0 0 0,-1 0 0 0 0,1 0 0 0 0,-1 0 0 0 0,0 4 0 0 0,-1 6 0 0 0,1-11 0 0 0,0 0 0 0 0,0 0 0 0 0,0 0 0 0 0,-1 0 0 0 0,1 0 0 0 0,0-1 0 0 0,-1 1 0 0 0,1 0 0 0 0,-1 0 0 0 0,0 0 0 0 0,0-1 0 0 0,0 1 0 0 0,-1 3 0 0 0,-5 4 0 0 0,-1-1 0 0 0,1 0 0 0 0,-1 0 0 0 0,0 0 0 0 0,-1-1 0 0 0,0 0 0 0 0,0-1 0 0 0,-14 8 0 0 0,12-8 0 0 0,-15 8-72 0 0,25-14-299 0 0,1 0-117 0 0,0 0-21 0 0,0 0-139 0 0,21-6-4900 0 0,-8 1-2640 0 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184 392 23039 0 0,'0'0'528'0'0,"0"-6"1259"0"0,-2 3-1595 0 0,0-1-31 0 0,2 3 564 0 0,-11 10 2145 0 0,3-1-2668 0 0,1 0 0 0 0,0 0 0 0 0,1 1-1 0 0,0 0 1 0 0,-5 10 0 0 0,-8 10 831 0 0,-82 137-868 0 0,98-159-165 0 0,3-7 0 0 0,0 0 0 0 0,0 1 0 0 0,0-1 0 0 0,0 0 0 0 0,0 0 0 0 0,0 0 0 0 0,0 1 0 0 0,0-1 0 0 0,0 0 0 0 0,0 0 0 0 0,0 0 0 0 0,0 1 0 0 0,0-1 0 0 0,0 0 0 0 0,0 0 0 0 0,0 0 0 0 0,1 1 0 0 0,-1-1 0 0 0,0 0 0 0 0,0 0 0 0 0,0 0 0 0 0,0 0 0 0 0,0 0 0 0 0,1 1 0 0 0,-1-1 0 0 0,0 0 0 0 0,0 0 0 0 0,0 0 0 0 0,0 0 0 0 0,1 0 0 0 0,-1 0 0 0 0,0 0 0 0 0,0 0 0 0 0,0 0 0 0 0,1 1 0 0 0,-1-1 0 0 0,0 0 0 0 0,0 0 0 0 0,0 0 0 0 0,1 0 0 0 0,-1 0 0 0 0,0 0 0 0 0,0-1 0 0 0,0 1 0 0 0,1 0 0 0 0,-1 0 0 0 0,0 0 0 0 0,0 0 0 0 0,1 0 0 0 0,9-2 0 0 0,-10 2 0 0 0,7-2 0 0 0,0 0 0 0 0,-1-1 0 0 0,1 0 0 0 0,-1 0 0 0 0,1 0 0 0 0,-1-1 0 0 0,0 0 0 0 0,0 0 0 0 0,7-7 0 0 0,5-7 0 0 0,22-27 0 0 0,-3 4 0 0 0,-10 13 0 0 0,22-22 0 0 0,-2-2 0 0 0,47-66 0 0 0,-43 48 0 0 0,-24 33 0 0 0,25-44 0 0 0,-48 75 0 0 0,-1 0 0 0 0,0-1 0 0 0,-1 1 0 0 0,1-1 0 0 0,-1 0 0 0 0,-1 0 0 0 0,2-11 0 0 0,-3 18 0 0 0,0 0 0 0 0,1-1 0 0 0,-1 1 0 0 0,0-1 0 0 0,0 1 0 0 0,0 0 0 0 0,0-1 0 0 0,0 1 0 0 0,0 0 0 0 0,0-1 0 0 0,0 1 0 0 0,-1-1 0 0 0,1 1 0 0 0,0 0 0 0 0,0-1 0 0 0,0 1 0 0 0,0 0 0 0 0,0-1 0 0 0,-1 1 0 0 0,1 0 0 0 0,0-1 0 0 0,0 1 0 0 0,0 0 0 0 0,-1-1 0 0 0,1 1 0 0 0,0 0 0 0 0,-1-1 0 0 0,-4 2 0 0 0,5-1 0 0 0,-4 0 0 0 0,0 1 0 0 0,-1-1 0 0 0,1 1 0 0 0,0 1 0 0 0,0-1 0 0 0,0 0 0 0 0,0 1 0 0 0,0 0 0 0 0,0 0 0 0 0,-6 4 0 0 0,0 2 0 0 0,-1 0 0 0 0,-10 11 0 0 0,-3 5 0 0 0,1 1 0 0 0,2 1 0 0 0,-35 55 0 0 0,32-39 0 0 0,1 1 0 0 0,-17 51 0 0 0,29-67-64 0 0,2 0 0 0 0,-8 41-1 0 0,15-57 2 0 0,0-1-1 0 0,1 1 0 0 0,1 0 1 0 0,0-1-1 0 0,0 1 0 0 0,1-1 1 0 0,0 1-1 0 0,1 0 0 0 0,6 19 1 0 0,-7-26-263 0 0,1-1 1 0 0,-1 0-1 0 0,1 0 0 0 0,-1 0 1 0 0,1 0-1 0 0,5 6 1 0 0,-5-7-784 0 0,-1-1 1 0 0,1 1-1 0 0,0 0 1 0 0,0-1-1 0 0,0 0 1 0 0,4 3-1 0 0,12 3-7879 0 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3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290 161 23039 0 0,'1'-15'1299'0'0,"-1"-2"-277"0"0,-1 0-1 0 0,-3-26 1 0 0,3 41-825 0 0,0 1 0 0 0,0-1 0 0 0,0 0 0 0 0,0 1 0 0 0,0-1 0 0 0,-1 1 0 0 0,1-1 0 0 0,-1 1 0 0 0,1 0 0 0 0,-1 0 0 0 0,1 0-1 0 0,-1 0 1 0 0,0 0 0 0 0,1 0 0 0 0,-1 0 0 0 0,0 0 0 0 0,0 0 0 0 0,0 1 0 0 0,1-1 0 0 0,-5 0 0 0 0,-3 1-185 0 0,0 1-1 0 0,0-1 1 0 0,0 1 0 0 0,0 1-1 0 0,0 0 1 0 0,1 0 0 0 0,-1 1-1 0 0,1 0 1 0 0,-1 0-1 0 0,1 1 1 0 0,0 0 0 0 0,0 0-1 0 0,-12 10 1 0 0,7-4-11 0 0,-1 1 1 0 0,1 1-1 0 0,1 0 0 0 0,0 0 0 0 0,1 1 1 0 0,-12 18-1 0 0,20-27-1 0 0,1 1 0 0 0,-1-1 0 0 0,1 0 0 0 0,0 1 0 0 0,0 0 0 0 0,0-1 0 0 0,1 1 0 0 0,-2 9 0 0 0,2-13 0 0 0,1 1 0 0 0,0 0 0 0 0,0 0 0 0 0,0 0 0 0 0,1 0 0 0 0,-1 0 0 0 0,0 0 0 0 0,1 0 0 0 0,0 0 0 0 0,-1 0 0 0 0,1 0 0 0 0,0-1 0 0 0,0 1 0 0 0,0 0 0 0 0,0-1 0 0 0,0 1 0 0 0,0 0 0 0 0,0-1 0 0 0,1 1 0 0 0,-1-1 0 0 0,0 0 0 0 0,1 1 0 0 0,-1-1 0 0 0,4 2 0 0 0,0-1 0 0 0,-1 1 0 0 0,1-1 0 0 0,0 0 0 0 0,1 0 0 0 0,-1-1 0 0 0,0 1 0 0 0,0-1 0 0 0,1 0 0 0 0,-1-1 0 0 0,0 1 0 0 0,1-1 0 0 0,-1 0 0 0 0,1 0 0 0 0,-1-1 0 0 0,0 0 0 0 0,1 0 0 0 0,-1 0 0 0 0,0 0 0 0 0,8-4 0 0 0,3-2 0 0 0,0 0 0 0 0,0-1 0 0 0,-1 0 0 0 0,26-20 0 0 0,-22 13 0 0 0,-1 0 0 0 0,0-2 0 0 0,27-32 0 0 0,-33 37 0 0 0,5-5 0 0 0,-17 17 0 0 0,0-1 0 0 0,1 0 0 0 0,-1 1 0 0 0,0-1 0 0 0,1 0 0 0 0,-1 1 0 0 0,0-1 0 0 0,0 0 0 0 0,0 0 0 0 0,1 1 0 0 0,-1-1 0 0 0,0 0 0 0 0,0 0 0 0 0,0 1 0 0 0,-1-2 0 0 0,1 1 0 0 0,0 1 0 0 0,0 0 0 0 0,0-1 0 0 0,-1 1 0 0 0,1 0 0 0 0,0-1 0 0 0,0 1 0 0 0,-1 0 0 0 0,1 0 0 0 0,0-1 0 0 0,-1 1 0 0 0,1 0 0 0 0,0 0 0 0 0,-1-1 0 0 0,1 1 0 0 0,0 0 0 0 0,-1 0 0 0 0,1 0 0 0 0,-1 0 0 0 0,1 0 0 0 0,0 0 0 0 0,-1 0 0 0 0,1 0 0 0 0,-1 0 0 0 0,1 0 0 0 0,0 0 0 0 0,-1 0 0 0 0,1 0 0 0 0,-1 0 0 0 0,1 0 0 0 0,0 0 0 0 0,-1 0 0 0 0,1 0 0 0 0,0 0 0 0 0,-1 0 0 0 0,1 1 0 0 0,0-1 0 0 0,-1 0 0 0 0,1 0 0 0 0,-1 1 0 0 0,-14 7 0 0 0,2 1 0 0 0,2 1 0 0 0,-1 0 0 0 0,-14 17 0 0 0,18-18 0 0 0,0 1 0 0 0,1 0 0 0 0,0 0 0 0 0,0 1 0 0 0,1 0 0 0 0,1 0 0 0 0,0 0 0 0 0,-4 15 0 0 0,9-26 0 0 0,-1 1 0 0 0,1-1 0 0 0,0 1 0 0 0,0-1 0 0 0,-1 1 0 0 0,1-1 0 0 0,0 0 0 0 0,0 1 0 0 0,0-1 0 0 0,0 1 0 0 0,0-1 0 0 0,0 1 0 0 0,0-1 0 0 0,0 0 0 0 0,0 1 0 0 0,0-1 0 0 0,0 1 0 0 0,0-1 0 0 0,0 1 0 0 0,0-1 0 0 0,0 1 0 0 0,1-1 0 0 0,-1 0 0 0 0,0 1 0 0 0,0-1 0 0 0,0 1 0 0 0,1-1 0 0 0,-1 0 0 0 0,0 1 0 0 0,1-1 0 0 0,-1 0 0 0 0,0 1 0 0 0,0-1 0 0 0,1 0 0 0 0,-1 1 0 0 0,1-1 0 0 0,0 0 0 0 0,-1 1 0 0 0,3 1 0 0 0,0 0 0 0 0,1 0 0 0 0,-1 0 0 0 0,0 0 0 0 0,0 0 0 0 0,1-1 0 0 0,-1 1 0 0 0,1-1 0 0 0,-1 0 0 0 0,1 0 0 0 0,0-1 0 0 0,-1 1 0 0 0,1-1 0 0 0,0 1 0 0 0,0-1 0 0 0,4-1 0 0 0,2 1 0 0 0,0-1 0 0 0,0-1 0 0 0,0 0 0 0 0,18-6 0 0 0,-7 1 0 0 0,1-1 0 0 0,-1-2 0 0 0,0 0 0 0 0,-1-1 0 0 0,0-1 0 0 0,22-17 0 0 0,-26 15 0 0 0,-1 0 0 0 0,0-1 0 0 0,21-29 0 0 0,-24 32 0 0 0,2-4 0 0 0,-13 11 0 0 0,-6 6 0 0 0,-5 6 0 0 0,10-7 0 0 0,-18 14 0 0 0,-20 21 0 0 0,33-30 0 0 0,0 0 0 0 0,1 0 0 0 0,0 1 0 0 0,0 0 0 0 0,0 0 0 0 0,1 0 0 0 0,0 0 0 0 0,-4 12 0 0 0,-1 4 0 0 0,4-13 0 0 0,1-1 0 0 0,1 1 0 0 0,-3 14 0 0 0,4-20 0 0 0,1 0 0 0 0,0-1 0 0 0,0 1 0 0 0,0 0 0 0 0,1-1 0 0 0,-1 1 0 0 0,0 0 0 0 0,1-1 0 0 0,0 1 0 0 0,0 0 0 0 0,-1-1 0 0 0,2 1 0 0 0,-1-1 0 0 0,0 0 0 0 0,0 1 0 0 0,4 3 0 0 0,-3-4 0 0 0,0-1 0 0 0,0 1 0 0 0,0 0 0 0 0,0-1 0 0 0,0 1 0 0 0,0-1 0 0 0,1 0 0 0 0,-1 0 0 0 0,0 0 0 0 0,1 0 0 0 0,-1 0 0 0 0,1-1 0 0 0,-1 1 0 0 0,1-1 0 0 0,0 1 0 0 0,-1-1 0 0 0,1 0 0 0 0,-1 0 0 0 0,1 0 0 0 0,4-1 0 0 0,6-1 0 0 0,0 0 0 0 0,22-7 0 0 0,-28 6 0 0 0,1 1 0 0 0,-1-1 0 0 0,0 1 0 0 0,0-2 0 0 0,9-5 0 0 0,-7 3 0 0 0,0 0 0 0 0,0-1 0 0 0,-1 0 0 0 0,13-15 0 0 0,-1-4 0 0 0,32-52 0 0 0,-37 53 0 0 0,-8 16 0 0 0,3-7 0 0 0,9-19 0 0 0,-17 31 0 0 0,0 0 0 0 0,-1 0 0 0 0,1 0 0 0 0,-1 0 0 0 0,0 0 0 0 0,0-1 0 0 0,0 1 0 0 0,-1 0 0 0 0,1-1 0 0 0,-1-7 0 0 0,0 12 0 0 0,0 0 0 0 0,0-1 0 0 0,0 1 0 0 0,-1 0 0 0 0,1-1 0 0 0,0 1 0 0 0,0 0 0 0 0,0-1 0 0 0,0 1 0 0 0,0 0 0 0 0,0-1 0 0 0,-1 1 0 0 0,1 0 0 0 0,0 0 0 0 0,0-1 0 0 0,0 1 0 0 0,-1 0 0 0 0,1 0 0 0 0,0 0 0 0 0,0-1 0 0 0,-1 1 0 0 0,1 0 0 0 0,0 0 0 0 0,-1 0 0 0 0,1 0 0 0 0,0-1 0 0 0,0 1 0 0 0,-1 0 0 0 0,1 0 0 0 0,0 0 0 0 0,-1 0 0 0 0,1 0 0 0 0,0 0 0 0 0,-1 0 0 0 0,1 0 0 0 0,0 0 0 0 0,-1 0 0 0 0,1 0 0 0 0,0 0 0 0 0,-1 0 0 0 0,1 0 0 0 0,0 0 0 0 0,0 1 0 0 0,-1-1 0 0 0,1 0 0 0 0,-1 0 0 0 0,-13 8 0 0 0,13-7 0 0 0,-4 2 0 0 0,4-2 0 0 0,-1-1 0 0 0,1 1 0 0 0,-1 0 0 0 0,1 1 0 0 0,0-1 0 0 0,-1 0 0 0 0,1 0 0 0 0,0 0 0 0 0,0 1 0 0 0,0-1 0 0 0,0 1 0 0 0,0-1 0 0 0,0 1 0 0 0,0-1 0 0 0,1 1 0 0 0,-2 2 0 0 0,1-2 0 0 0,0-1 0 0 0,1-1 0 0 0,-1 1 0 0 0,1 0 0 0 0,0 0 0 0 0,-1-1 0 0 0,1 1 0 0 0,0 0 0 0 0,0 0 0 0 0,-1-1 0 0 0,1 1 0 0 0,0 0 0 0 0,0 0 0 0 0,0 0 0 0 0,0-1 0 0 0,0 1 0 0 0,0 0 0 0 0,0 0 0 0 0,0 0 0 0 0,1 1 0 0 0,0 13 0 0 0,2-11 0 0 0,-1-1 0 0 0,4 7 0 0 0,3-2 0 0 0,-5-6 0 0 0,0 0 0 0 0,0 0 0 0 0,0-1 0 0 0,0 0 0 0 0,0 0 0 0 0,1 0 0 0 0,-1 0 0 0 0,8 0 0 0 0,36-3 0 0 0,-13 0 0 0 0,2 2 0 0 0,0-2 0 0 0,39-8 0 0 0,-43-3 0 0 0,-21 11 0 0 0,-3 5 0 0 0,-6 4 0 0 0,-10 10 0 0 0,4-9 0 0 0,7-3 0 0 0,4 0 0 0 0,-3 0 0 0 0,-4-5 0 0 0,0 1 0 0 0,-1-1 0 0 0,1 1 0 0 0,-1-1 0 0 0,1 1 0 0 0,-1-1 0 0 0,1 1 0 0 0,-1-1 0 0 0,0 1 0 0 0,1 0 0 0 0,-1-1 0 0 0,0 1 0 0 0,1 0 0 0 0,-1 1 0 0 0,-2 2 0 0 0,2-3 0 0 0,-2 5 0 0 0,-1 1 0 0 0,1-1 0 0 0,-1-1 0 0 0,-1 1 0 0 0,1 0 0 0 0,-1-1 0 0 0,0 0 0 0 0,0 1 0 0 0,0-2 0 0 0,-9 9 0 0 0,8-9 0 0 0,0 0 0 0 0,1 1 0 0 0,0 0 0 0 0,0-1 0 0 0,0 2 0 0 0,1-1 0 0 0,-1 0 0 0 0,1 1 0 0 0,0-1 0 0 0,1 1 0 0 0,0 0 0 0 0,-2 6 0 0 0,1-2 0 0 0,3-3 0 0 0,3 1 0 0 0,-2-5 0 0 0,1-1 0 0 0,-1 1 0 0 0,1 0 0 0 0,0-1 0 0 0,0 1 0 0 0,0-1 0 0 0,0 0 0 0 0,0 0 0 0 0,0 0 0 0 0,0 0 0 0 0,6 3 0 0 0,-6-3 0 0 0,0-1 0 0 0,1 0 0 0 0,-1 0 0 0 0,1 0 0 0 0,0 0 0 0 0,-1-1 0 0 0,1 1 0 0 0,-1-1 0 0 0,1 1 0 0 0,0-1 0 0 0,-1 0 0 0 0,4 0 0 0 0,2-1 0 0 0,-7 2 0 0 0,1-1 0 0 0,0 0 0 0 0,0 0 0 0 0,0 0 0 0 0,-1 0 0 0 0,1-1 0 0 0,0 1 0 0 0,0 0 0 0 0,-1-1 0 0 0,1 1 0 0 0,0-1 0 0 0,-1 0 0 0 0,1 1 0 0 0,2-3 0 0 0,2 0 0 0 0,0 0 0 0 0,-2 1 0 0 0,1-1 0 0 0,0 0 0 0 0,0-1 0 0 0,-1 1 0 0 0,6-6 0 0 0,4-4 0 0 0,8-5 0 0 0,0-1 0 0 0,-2-2 0 0 0,0 0 0 0 0,-1-1 0 0 0,-1 0 0 0 0,24-43 0 0 0,-39 61 0 0 0,-1-1 0 0 0,0 1 0 0 0,-1-1 0 0 0,2-5 0 0 0,-3 9 0 0 0,1 0 0 0 0,-1 1 0 0 0,0-1 0 0 0,0 0 0 0 0,0 1 0 0 0,1-1 0 0 0,-1 0 0 0 0,0 1 0 0 0,0-1 0 0 0,0 0 0 0 0,0 1 0 0 0,0-1 0 0 0,0 0 0 0 0,0 1 0 0 0,0-1 0 0 0,-1 0 0 0 0,1 1 0 0 0,0-1 0 0 0,0 0 0 0 0,0 1 0 0 0,-1-1 0 0 0,1 0 0 0 0,0 1 0 0 0,-1-1 0 0 0,1 1 0 0 0,-1-1 0 0 0,1 1 0 0 0,-1-1 0 0 0,1 1 0 0 0,-1-1 0 0 0,1 1 0 0 0,-1-1 0 0 0,1 1 0 0 0,-1 0 0 0 0,1-1 0 0 0,-2 1 0 0 0,0-1 0 0 0,0 1 0 0 0,1-1 0 0 0,-1 1 0 0 0,0 0 0 0 0,0 0 0 0 0,0 0 0 0 0,0 0 0 0 0,-1 0 0 0 0,3 0 0 0 0,-5 1 0 0 0,0 0 0 0 0,0 0 0 0 0,0 0 0 0 0,-9 5 0 0 0,11-5 0 0 0,3-1 0 0 0,-1 0 0 0 0,0 1 0 0 0,0-1 0 0 0,0 0 0 0 0,0 1 0 0 0,1-1 0 0 0,-1 1 0 0 0,0 0 0 0 0,1-1 0 0 0,-1 1 0 0 0,0 0 0 0 0,1-1 0 0 0,-1 1 0 0 0,1 0 0 0 0,-1 0 0 0 0,1-1 0 0 0,-1 2 0 0 0,-1-1 0 0 0,2 0 0 0 0,-1-1 0 0 0,0 1 0 0 0,1-1 0 0 0,-1 1 0 0 0,1 0 0 0 0,-1-1 0 0 0,1 1 0 0 0,0-1 0 0 0,-1 1 0 0 0,1 0 0 0 0,0-1 0 0 0,-1 1 0 0 0,1 0 0 0 0,0-1 0 0 0,0 1 0 0 0,-1 0 0 0 0,1 0 0 0 0,0-1 0 0 0,0 1 0 0 0,0 1 0 0 0,-1 7 0 0 0,1-9 0 0 0,0 1 0 0 0,0-1 0 0 0,0 1 0 0 0,0-1 0 0 0,0 1 0 0 0,0-1 0 0 0,0 0 0 0 0,0 1 0 0 0,0-1 0 0 0,0 1 0 0 0,0-1 0 0 0,0 1 0 0 0,0-1 0 0 0,0 1 0 0 0,1-1 0 0 0,-1 1 0 0 0,0-1 0 0 0,0 0 0 0 0,1 1 0 0 0,-1-1 0 0 0,0 1 0 0 0,0-1 0 0 0,1 0 0 0 0,-1 1 0 0 0,0-1 0 0 0,1 0 0 0 0,-1 1 0 0 0,0-1 0 0 0,1 0 0 0 0,-1 0 0 0 0,1 1 0 0 0,-1-1 0 0 0,0 0 0 0 0,1 0 0 0 0,-1 0 0 0 0,2 1 0 0 0,-1-1 0 0 0,6 4 0 0 0,0 0 0 0 0,1 0 0 0 0,-1-1 0 0 0,1 0 0 0 0,0 0 0 0 0,15 2 0 0 0,50 2 0 0 0,-53-5 0 0 0,-1-5 0 0 0,-11 1 0 0 0,0 0 0 0 0,1 1 0 0 0,14-1 0 0 0,-11 4 0 0 0,-9 1 0 0 0,-2-1 0 0 0,1-1 0 0 0,-1 1 0 0 0,0-1 0 0 0,1 1 0 0 0,-1-1 0 0 0,0 1 0 0 0,1 0 0 0 0,-1 0 0 0 0,0-1 0 0 0,0 1 0 0 0,-1 0 0 0 0,1 0 0 0 0,0 0 0 0 0,-1 0 0 0 0,1 0 0 0 0,-1 0 0 0 0,1 0 0 0 0,-1 0 0 0 0,0 1 0 0 0,0-1 0 0 0,0 0 0 0 0,0 0 0 0 0,0 0 0 0 0,-1 0 0 0 0,1 0 0 0 0,-1 0 0 0 0,1 0 0 0 0,-1 0 0 0 0,0 0 0 0 0,1 0 0 0 0,-3 2 0 0 0,1 4 0 0 0,0-3 0 0 0,0 0 0 0 0,0 0 0 0 0,0-1 0 0 0,-1 1 0 0 0,0 0 0 0 0,1-1 0 0 0,-7 7 0 0 0,0 2 0 0 0,-6 5 0 0 0,7-10 0 0 0,7-6 0 0 0,-2 0 0 0 0,1 0 0 0 0,0 0 0 0 0,0 0 0 0 0,-1-1 0 0 0,1 1 0 0 0,0-1 0 0 0,-1 1 0 0 0,-2 0 0 0 0,3-2-21 0 0,1 0 4 0 0,1 0-1 0 0,-1 0 1 0 0,0 1 0 0 0,1-1 0 0 0,-1 0-1 0 0,1 0 1 0 0,-1 0 0 0 0,1 1-1 0 0,-1-1 1 0 0,1 0 0 0 0,-1 1 0 0 0,1-1-1 0 0,-1 0 1 0 0,1 1 0 0 0,-1-1-1 0 0,1 1 1 0 0,-1-1 0 0 0,1 1 0 0 0,0-1-1 0 0,-1 1 1 0 0,1 0 0 0 0,9-13-698 0 0,26-32-5885 0 0,-24 30-2268 0 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4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23039 0 0,'0'0'528'0'0,"0"0"69"0"0,0 0 38 0 0,0 0-80 0 0,2 2-363 0 0,-1-1-193 0 0,-1 0 1 0 0,1-1-1 0 0,0 1 1 0 0,-1 0-1 0 0,1 0 1 0 0,-1 0-1 0 0,1 0 1 0 0,-1 0-1 0 0,0 0 1 0 0,1 0-1 0 0,-1 0 1 0 0,0 0-1 0 0,0 0 1 0 0,1 0-1 0 0,-1 0 1 0 0,0 1-1 0 0,0-1 1 0 0,0 0-1 0 0,0 0 1 0 0,0 0-1 0 0,-1 1 1 0 0,0 3 179 0 0,-1-1 1 0 0,0 0-1 0 0,0 0 1 0 0,-4 7-1 0 0,-28 60 3296 0 0,8-14-2287 0 0,-28 62-755 0 0,-2 2-250 0 0,16-39-183 0 0,26-43 0 0 0,14-39 0 0 0,0 0 0 0 0,0 1 0 0 0,0-1 0 0 0,0 0 0 0 0,0 0 0 0 0,-1 0 0 0 0,1 0 0 0 0,0 0 0 0 0,0 1 0 0 0,0-1 0 0 0,0 0 0 0 0,0 0 0 0 0,0 0 0 0 0,0 0 0 0 0,0 1 0 0 0,0-1 0 0 0,0 0 0 0 0,0 0 0 0 0,0 0 0 0 0,0 1 0 0 0,0-1 0 0 0,0 0 0 0 0,0 0 0 0 0,0 0 0 0 0,0 0 0 0 0,0 1 0 0 0,0-1 0 0 0,0 0 0 0 0,0 0 0 0 0,0 0 0 0 0,0 0 0 0 0,1 1 0 0 0,-1-1 0 0 0,0 0 0 0 0,0 0 0 0 0,0 0 0 0 0,0 0 0 0 0,0 0 0 0 0,0 1 0 0 0,0-1 0 0 0,1 0 0 0 0,-1 0 0 0 0,0 0 0 0 0,0 0 0 0 0,0 0 0 0 0,0 0 0 0 0,1 0 0 0 0,-1 0 0 0 0,0 0 0 0 0,0 0 0 0 0,0 0 0 0 0,0 0 0 0 0,1 0 0 0 0,-1 0 0 0 0,0 0 0 0 0,0 0 0 0 0,0 0 0 0 0,1 0 0 0 0,-1 0 0 0 0,0 0 0 0 0,0 0 0 0 0,0 0 0 0 0,1 0 0 0 0,11-4 0 0 0,-11 3 0 0 0,57-22 0 0 0,137-46 0 0 0,-164 63 0 0 0,-31 6 0 0 0,0 0 0 0 0,0 0 0 0 0,0 0 0 0 0,0 0 0 0 0,0 0 0 0 0,0 1 0 0 0,0-1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0,1 0 0 0 0,-1 0 0 0 0,0 0 0 0 0,0 0 0 0 0,0 0 0 0 0,0 0 0 0 0,-9 7 0 0 0,-12 6 0 0 0,-15 1 0 0 0,28-11 0 0 0,-1 0 0 0 0,1 1 0 0 0,0-1 0 0 0,1 1 0 0 0,-1 1 0 0 0,0 0 0 0 0,-7 6 0 0 0,11-7 0 0 0,0-1 0 0 0,0 1 0 0 0,1-1 0 0 0,0 1 0 0 0,-1 0 0 0 0,1 1 0 0 0,1-1 0 0 0,-1 0 0 0 0,1 1 0 0 0,0-1 0 0 0,0 1 0 0 0,0 0 0 0 0,0 0 0 0 0,1 0 0 0 0,0 0 0 0 0,0 0 0 0 0,0 8 0 0 0,-1-8 0 0 0,2-4 0 0 0,0 0 0 0 0,-1 0 0 0 0,1 0 0 0 0,0 1 0 0 0,0-1 0 0 0,0 0 0 0 0,0 1 0 0 0,0-1 0 0 0,0 0 0 0 0,0 0 0 0 0,0 1 0 0 0,0-1 0 0 0,1 0 0 0 0,-1 0 0 0 0,0 0 0 0 0,1 1 0 0 0,0 1 0 0 0,1 1 0 0 0,0 1 0 0 0,1-1 0 0 0,-1 0 0 0 0,1 0 0 0 0,0 0 0 0 0,4 5 0 0 0,-5-7-47 0 0,1-1 0 0 0,0 1 0 0 0,-1-1 0 0 0,1 1 0 0 0,0-1 0 0 0,5 1 0 0 0,9 1-2953 0 0,-5-3-7239 0 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5:4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26719 0 0,'0'0'612'0'0,"11"-12"1687"0"0,-3 5-2279 0 0,-6 5 45 0 0,0 0 0 0 0,0 0 0 0 0,0 1 0 0 0,0-1 0 0 0,0 1-1 0 0,4-3 1 0 0,39-18 856 0 0,-40 20-836 0 0,-1-1 1 0 0,1 0 0 0 0,-1 0 0 0 0,0 0 0 0 0,0 0-1 0 0,-1-1 1 0 0,7-7 0 0 0,-9 9-124 0 0,1 0 1 0 0,-1 0-1 0 0,0 0 0 0 0,0-1 1 0 0,0 1-1 0 0,0 0 0 0 0,0-1 0 0 0,0 1 1 0 0,0-5-1 0 0,-1 6-41 0 0,0-1 1 0 0,0 1-1 0 0,0 0 1 0 0,0 0-1 0 0,-1 0 0 0 0,1-1 1 0 0,0 1-1 0 0,-1 0 1 0 0,1 0-1 0 0,0 0 1 0 0,-1-1-1 0 0,1 1 0 0 0,-1 0 1 0 0,-1-1-1 0 0,-1-1-482 0 0,0 0 0 0 0,0 0 0 0 0,0 1-1 0 0,0-1 1 0 0,-1 1 0 0 0,1 0 0 0 0,-1 0 0 0 0,-5-3 0 0 0,-2 0-1565 0 0,-1-2-7742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1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0 548 11975 0 0,'0'0'267'0'0,"0"0"42"0"0,0 0 17 0 0,0 0-28 0 0,0 0-276 0 0,1 1-1 0 0,-1-1 1 0 0,0 0 0 0 0,0 0-1 0 0,0 0 1 0 0,0 0-1 0 0,0 0 1 0 0,1 0-1 0 0,-1 0 1 0 0,0 0 0 0 0,0 0-1 0 0,0 0 1 0 0,0 0-1 0 0,0 0 1 0 0,1 0-1 0 0,-1 0 1 0 0,0 0 0 0 0,0 0-1 0 0,0 0 1 0 0,0 0-1 0 0,0 0 1 0 0,1 0-1 0 0,-1 0 1 0 0,0 0 0 0 0,0 0-1 0 0,0 0 1 0 0,0-1-1 0 0,0 1 1 0 0,0 0-1 0 0,0 0 1 0 0,1 0 0 0 0,-1 0-1 0 0,0 0 1 0 0,0 0-1 0 0,0 0 1 0 0,0 0-1 0 0,0-1 1 0 0,0 1 0 0 0,0 0-1 0 0,0 0 1 0 0,0 0-1 0 0,0 0 1 0 0,1 0-1 0 0,-1-1 1 0 0,4-4 587 0 0,1-1 0 0 0,-1 1-1 0 0,0-1 1 0 0,-1 0 0 0 0,1 0 0 0 0,4-12 0 0 0,13-43 1212 0 0,-15 41-1195 0 0,82-327 4086 0 0,-87 338-4709 0 0,0 1 1 0 0,0-1-1 0 0,-1-13 1 0 0,0 6 54 0 0,0 15 313 0 0,0 1 117 0 0,0 0 21 0 0,-1 0-66 0 0,0 0-438 0 0,1 0 1 0 0,-1 0-1 0 0,1 0 0 0 0,-1 0 1 0 0,1 0-1 0 0,-1 0 1 0 0,1 0-1 0 0,-1 0 0 0 0,1 0 1 0 0,-1 0-1 0 0,0 0 1 0 0,1 1-1 0 0,0-1 0 0 0,-1 0 1 0 0,1 0-1 0 0,-1 1 1 0 0,1-1-1 0 0,-1 0 0 0 0,1 1 1 0 0,-1-1-1 0 0,1 0 1 0 0,0 1-1 0 0,-1-1 0 0 0,1 1 1 0 0,0-1-1 0 0,-1 0 1 0 0,1 1-1 0 0,0-1 0 0 0,0 1 1 0 0,-1 0-1 0 0,0 1-7 0 0,-4 7 2 0 0,-1 0 0 0 0,1 1 0 0 0,1 0 0 0 0,0 0 0 0 0,0 0 0 0 0,-3 14 0 0 0,-10 67 0 0 0,14-73 0 0 0,-2 17 0 0 0,-2 3 0 0 0,2-1 0 0 0,0 76 0 0 0,6-90 0 0 0,0-5 0 0 0,0 0 0 0 0,1 0 0 0 0,0 0 0 0 0,10 32 0 0 0,-11-48 0 0 0,-1-1 0 0 0,0 1 0 0 0,1 0 0 0 0,0-1 0 0 0,-1 1 0 0 0,1-1 0 0 0,0 1 0 0 0,0-1 0 0 0,0 1 0 0 0,0-1 0 0 0,0 0 0 0 0,0 0 0 0 0,0 1 0 0 0,0-1 0 0 0,1 0 0 0 0,-1 0 0 0 0,0 0 0 0 0,1 0 0 0 0,-1 0 0 0 0,1-1 0 0 0,-1 1 0 0 0,1 0 0 0 0,-1-1 0 0 0,1 1 0 0 0,0-1 0 0 0,-1 1 0 0 0,1-1 0 0 0,0 0 0 0 0,-1 1 0 0 0,1-1 0 0 0,0 0 0 0 0,-1 0 0 0 0,1-1 0 0 0,0 1 0 0 0,-1 0 0 0 0,1 0 0 0 0,0-1 0 0 0,-1 1 0 0 0,1-1 0 0 0,2-1 0 0 0,2 0 0 0 0,-1-1 0 0 0,0 0 0 0 0,0-1 0 0 0,0 1 0 0 0,0-1 0 0 0,-1 0 0 0 0,1 0 0 0 0,-1 0 0 0 0,0 0 0 0 0,5-9 0 0 0,3-6 0 0 0,-1 0 0 0 0,-2 0 0 0 0,0-1 0 0 0,8-24 0 0 0,18-87 0 0 0,-24 84 0 0 0,-11 47 0 0 0,0 0 0 0 0,0 0 0 0 0,0 0 0 0 0,-1 0 0 0 0,1 0 0 0 0,0 0 0 0 0,0 0 0 0 0,0 0 0 0 0,0 0 0 0 0,0 0 0 0 0,-1 0 0 0 0,1 0 0 0 0,0 0 0 0 0,0 0 0 0 0,0 0 0 0 0,0 0 0 0 0,0 0 0 0 0,-1 0 0 0 0,1 0 0 0 0,0 0 0 0 0,0 0 0 0 0,0 0 0 0 0,0 0 0 0 0,0 0 0 0 0,-1 0 0 0 0,1 0 0 0 0,0 0 0 0 0,0 0 0 0 0,0 0 0 0 0,0-1 0 0 0,0 1 0 0 0,0 0 0 0 0,0 0 0 0 0,-1 0 0 0 0,1 0 0 0 0,0 0 0 0 0,0 0 0 0 0,0-1 0 0 0,0 1 0 0 0,0 0 0 0 0,0 0 0 0 0,0 0 0 0 0,0 0 0 0 0,0 0 0 0 0,0-1 0 0 0,0 1 0 0 0,0 0 0 0 0,0 0 0 0 0,0 0 0 0 0,0 0 0 0 0,0 0 0 0 0,0-1 0 0 0,0 1 0 0 0,0 0 0 0 0,0 0 0 0 0,0 0 0 0 0,0 0 0 0 0,0 0 0 0 0,0-1 0 0 0,0 1 0 0 0,0 0 0 0 0,-7 6 0 0 0,7-6 0 0 0,-3 5 0 0 0,1-1 0 0 0,-1 1 0 0 0,1-1 0 0 0,0 1 0 0 0,0 0 0 0 0,0 0 0 0 0,1 0 0 0 0,0 0 0 0 0,0 0 0 0 0,0 0 0 0 0,0 8 0 0 0,1-1 0 0 0,0 0 0 0 0,1 0 0 0 0,3 21 0 0 0,-3-31 0 0 0,0 1 0 0 0,0-1 0 0 0,-1 0 0 0 0,2 0 0 0 0,-1 1 0 0 0,0-1 0 0 0,0 0 0 0 0,1 0 0 0 0,-1 0 0 0 0,1-1 0 0 0,-1 1 0 0 0,1 0 0 0 0,0 0 0 0 0,0-1 0 0 0,0 1 0 0 0,3 1 0 0 0,10 5 0 0 0,-10-9 0 0 0,-2 0 0 0 0,6 0-89 0 0,-1-1 1 0 0,0 1-1 0 0,0-2 0 0 0,0 1 0 0 0,0-1 1 0 0,0 0-1 0 0,0-1 0 0 0,-1 1 1 0 0,1-2-1 0 0,8-6 0 0 0,4-3-244 0 0,-1-2-1 0 0,21-21 1 0 0,-16 10 325 0 0,30-42 0 0 0,-51 65 181 0 0,0 0 0 0 0,-1 0 0 0 0,1 0 0 0 0,-1 0 0 0 0,0-1 0 0 0,-1 1 0 0 0,2-5 0 0 0,-2 7 270 0 0,-2 3-294 0 0,-1-1-148 0 0,1 0 0 0 0,0 1 0 0 0,0-1-1 0 0,0 0 1 0 0,0 1 0 0 0,0 0 0 0 0,-1-1 0 0 0,1 1-1 0 0,0-1 1 0 0,0 1 0 0 0,1 0 0 0 0,-1 0 0 0 0,0 0 0 0 0,0 0-1 0 0,0-1 1 0 0,0 1 0 0 0,1 0 0 0 0,-1 0 0 0 0,0 0 0 0 0,0 2-1 0 0,-1 1-1 0 0,-2 3 1 0 0,2 2 0 0 0,2 0 0 0 0,0-8 0 0 0,0 0 0 0 0,0-1 0 0 0,0 1 0 0 0,0 0 0 0 0,0 0 0 0 0,0-1 0 0 0,0 1 0 0 0,1 0 0 0 0,-1 0 0 0 0,0-1 0 0 0,0 1 0 0 0,1 0 0 0 0,-1-1 0 0 0,0 1 0 0 0,1 0 0 0 0,-1-1 0 0 0,1 1 0 0 0,-1-1 0 0 0,1 1 0 0 0,-1 0 0 0 0,1-1 0 0 0,-1 1 0 0 0,1-1 0 0 0,-1 1 0 0 0,2 0 0 0 0,0 0 0 0 0,3 2 0 0 0,-1 1 0 0 0,1-1 0 0 0,0 0 0 0 0,1 0 0 0 0,-1-1 0 0 0,0 0 0 0 0,1 0 0 0 0,-1 0 0 0 0,1 0 0 0 0,0-1 0 0 0,8 1 0 0 0,-6 0 0 0 0,0-1 0 0 0,0 1 0 0 0,0 1 0 0 0,13 5 0 0 0,-18-6 0 0 0,-1-1 0 0 0,0 1 0 0 0,1 0 0 0 0,-1-1 0 0 0,0 1 0 0 0,0 0 0 0 0,0 1 0 0 0,0-1 0 0 0,0 0 0 0 0,0 0 0 0 0,-1 1 0 0 0,1-1 0 0 0,-1 1 0 0 0,0 0 0 0 0,1-1 0 0 0,-1 1 0 0 0,1 4 0 0 0,-1 2 0 0 0,1 0 0 0 0,-1 0 0 0 0,0 1 0 0 0,-1-1 0 0 0,0 0 0 0 0,-1 0 0 0 0,0 0 0 0 0,0 0 0 0 0,-1 0 0 0 0,0 0 0 0 0,-4 10 0 0 0,3-11 0 0 0,0 0 0 0 0,0 0 0 0 0,-1 0 0 0 0,0-1 0 0 0,-1 0 0 0 0,1 1 0 0 0,-1-2 0 0 0,-1 1 0 0 0,1 0 0 0 0,-1-1 0 0 0,0 0 0 0 0,-8 5 0 0 0,13-10 0 0 0,1 0 0 0 0,-1-1 0 0 0,1 1 0 0 0,0-1 0 0 0,-1 0 0 0 0,1 1 0 0 0,-1-1 0 0 0,1 0 0 0 0,-1 1 0 0 0,1-1 0 0 0,-1 0 0 0 0,1 0 0 0 0,-1 1 0 0 0,1-1 0 0 0,-1 0 0 0 0,1 0 0 0 0,-1 0 0 0 0,1 0 0 0 0,-1 0 0 0 0,1 0 0 0 0,-1 0 0 0 0,1 0 0 0 0,-1 0 0 0 0,1 0 0 0 0,-2 0 0 0 0,1 0 0 0 0,1 0 0 0 0,-1 0 0 0 0,1 0 0 0 0,-1 0 0 0 0,0-1 0 0 0,1 1 0 0 0,-1 0 0 0 0,1 0 0 0 0,-1 0 0 0 0,1-1 0 0 0,-1 1 0 0 0,0 0 0 0 0,1-1 0 0 0,0 1 0 0 0,-1 0 0 0 0,1-1 0 0 0,-1 1 0 0 0,1-1 0 0 0,-1 1 0 0 0,1-1 0 0 0,0 1 0 0 0,-1-1 0 0 0,1 1 0 0 0,0-1 0 0 0,-1 1 0 0 0,1-1 0 0 0,0 1 0 0 0,0-1 0 0 0,0 0 0 0 0,0 1 0 0 0,-1-1 0 0 0,1 0 0 0 0,0 0 0 0 0,-1-1 0 0 0,1 1 0 0 0,0-1 0 0 0,-1 0 0 0 0,1 1 0 0 0,0-1 0 0 0,0 0 0 0 0,-1 1 0 0 0,2-1 0 0 0,-1 0 0 0 0,0 1 0 0 0,0-1 0 0 0,0 0 0 0 0,1 0 0 0 0,-1 1 0 0 0,1-1 0 0 0,-1 1 0 0 0,1-1 0 0 0,0 0 0 0 0,-1 1 0 0 0,1-1 0 0 0,0 1 0 0 0,1-2 0 0 0,3-3 0 0 0,3 3 0 0 0,-7 3 0 0 0,-1 0 0 0 0,1 0 0 0 0,0-1 0 0 0,0 1 0 0 0,0 0 0 0 0,0 0 0 0 0,-1 0 0 0 0,1 0 0 0 0,0 0 0 0 0,0 0 0 0 0,0 0 0 0 0,-1 1 0 0 0,1-1 0 0 0,0 0 0 0 0,0 0 0 0 0,0 0 0 0 0,-1 1 0 0 0,1-1 0 0 0,0 1 0 0 0,1 0 0 0 0,0 0 0 0 0,32 14 0 0 0,-29-12 0 0 0,1-1 0 0 0,0 1 0 0 0,11 2 0 0 0,-14-4 0 0 0,-1-1 0 0 0,1 0 0 0 0,0 1 0 0 0,-1-1 0 0 0,1 0 0 0 0,0-1 0 0 0,-1 1 0 0 0,1 0 0 0 0,0-1 0 0 0,-1 0 0 0 0,1 1 0 0 0,-1-1 0 0 0,3-1 0 0 0,14-7 0 0 0,-1 0 0 0 0,-1-1 0 0 0,0-1 0 0 0,0-1 0 0 0,-1 0 0 0 0,-1-1 0 0 0,0-1 0 0 0,0-1 0 0 0,-2 0 0 0 0,0 0 0 0 0,0-1 0 0 0,-2-1 0 0 0,16-29 0 0 0,-25 42 0 0 0,0 0 0 0 0,0 0 0 0 0,-1 0 0 0 0,0 0 0 0 0,1-8 0 0 0,-2 11 0 0 0,1-1 0 0 0,-1 1 0 0 0,0 0 0 0 0,0-1 0 0 0,0 1 0 0 0,-1 0 0 0 0,1-1 0 0 0,0 1 0 0 0,0 0 0 0 0,-1 0 0 0 0,1-1 0 0 0,-1 1 0 0 0,1 0 0 0 0,-1 0 0 0 0,0-1 0 0 0,1 1 0 0 0,-1 0 0 0 0,0 0 0 0 0,0 0 0 0 0,0 0 0 0 0,1 0 0 0 0,-3-1 0 0 0,2 1 0 0 0,1 1 0 0 0,-1-1 0 0 0,0 1 0 0 0,1-1 0 0 0,-1 1 0 0 0,0 0 0 0 0,0-1 0 0 0,0 1 0 0 0,0 0 0 0 0,1 0 0 0 0,-1-1 0 0 0,0 1 0 0 0,0 0 0 0 0,0 0 0 0 0,0 0 0 0 0,0 0 0 0 0,0 0 0 0 0,0 0 0 0 0,1 0 0 0 0,-1 0 0 0 0,0 1 0 0 0,0-1 0 0 0,0 0 0 0 0,0 0 0 0 0,-1 1 0 0 0,0 0 0 0 0,-2 1 0 0 0,0-1 0 0 0,0 1 0 0 0,0 0 0 0 0,0 0 0 0 0,1 1 0 0 0,-1-1 0 0 0,1 1 0 0 0,0 0 0 0 0,-1 0 0 0 0,1 0 0 0 0,0 0 0 0 0,1 0 0 0 0,-1 1 0 0 0,1-1 0 0 0,-1 1 0 0 0,1 0 0 0 0,0 0 0 0 0,0 0 0 0 0,-2 7 0 0 0,1-2 0 0 0,0 1 0 0 0,0 0 0 0 0,1 0 0 0 0,0 0 0 0 0,1 0 0 0 0,0 0 0 0 0,1 14 0 0 0,0-20 0 0 0,0 1 0 0 0,1 0 0 0 0,0 0 0 0 0,0-1 0 0 0,0 1 0 0 0,0-1 0 0 0,1 1 0 0 0,0-1 0 0 0,0 0 0 0 0,0 1 0 0 0,0-1 0 0 0,1 0 0 0 0,-1 0 0 0 0,1 0 0 0 0,4 3 0 0 0,-4-4 0 0 0,0-1 0 0 0,0 1 0 0 0,1-1 0 0 0,-1 1 0 0 0,1-1 0 0 0,0-1 0 0 0,-1 1 0 0 0,1 0 0 0 0,0-1 0 0 0,0 0 0 0 0,0 0 0 0 0,0 0 0 0 0,0 0 0 0 0,0 0 0 0 0,1-1 0 0 0,-1 0 0 0 0,6 0 0 0 0,-2-1 0 0 0,1-1 0 0 0,-1 0 0 0 0,1 0 0 0 0,-1 0 0 0 0,0-1 0 0 0,0 0 0 0 0,0-1 0 0 0,0 0 0 0 0,-1 0 0 0 0,1-1 0 0 0,-1 0 0 0 0,0 0 0 0 0,11-12 0 0 0,6-6 0 0 0,-2-2 0 0 0,24-33 0 0 0,-41 51 0 0 0,13-18 0 0 0,-2-2 0 0 0,0 0 0 0 0,20-50 0 0 0,-54 113 0 0 0,17-32 0 0 0,-1 0 0 0 0,2 0 0 0 0,-1 0 0 0 0,0 1 0 0 0,1-1 0 0 0,0 0 0 0 0,0 1 0 0 0,0-1 0 0 0,1 0 0 0 0,-1 1 0 0 0,1-1 0 0 0,0 0 0 0 0,0 0 0 0 0,0 0 0 0 0,1 0 0 0 0,0 0 0 0 0,-1 0 0 0 0,2 0 0 0 0,-1 0 0 0 0,0-1 0 0 0,1 1 0 0 0,-1-1 0 0 0,1 1 0 0 0,3 2 0 0 0,1 0 0 0 0,0 0 0 0 0,-2-3 0 0 0,6-1 0 0 0,-3 0 0 0 0,4 4 0 0 0,-10-2 0 0 0,-2-3 0 0 0,0 0 0 0 0,1-1 0 0 0,-1 1 0 0 0,1-1 0 0 0,-1 1 0 0 0,0-1 0 0 0,1 1 0 0 0,-1-1 0 0 0,0 1 0 0 0,0 0 0 0 0,1-1 0 0 0,-1 1 0 0 0,0-1 0 0 0,0 1 0 0 0,0 0 0 0 0,0-1 0 0 0,0 1 0 0 0,0 0 0 0 0,0-1 0 0 0,0 1 0 0 0,0 0 0 0 0,0-1 0 0 0,0 1 0 0 0,0 0 0 0 0,-1-1 0 0 0,1 2 0 0 0,-1 0 0 0 0,-9 41 0 0 0,7-29 0 0 0,-4 27 0 0 0,6-41 0 0 0,1 1 0 0 0,0 0 0 0 0,0-1 0 0 0,0 1 0 0 0,-1 0 0 0 0,1 0 0 0 0,0-1 0 0 0,0 1 0 0 0,0 0 0 0 0,0 0 0 0 0,0-1 0 0 0,0 1 0 0 0,1 0 0 0 0,-1 0 0 0 0,0-1 0 0 0,0 1 0 0 0,0 0 0 0 0,1-1 0 0 0,-1 1 0 0 0,0 0 0 0 0,1 0 0 0 0,1 1 0 0 0,-2-1 0 0 0,0 0 0 0 0,1 0 0 0 0,-1 0 0 0 0,0-1 0 0 0,1 1 0 0 0,-1 0 0 0 0,1 0 0 0 0,-1-1 0 0 0,1 1 0 0 0,-1 0 0 0 0,1-1 0 0 0,-1 1 0 0 0,1 0 0 0 0,0-1 0 0 0,-1 1 0 0 0,1-1 0 0 0,0 1 0 0 0,0-1 0 0 0,0 1 0 0 0,-1-1 0 0 0,1 0 0 0 0,0 1 0 0 0,0-1 0 0 0,0 0 0 0 0,0 0 0 0 0,1 1 0 0 0,2-1 0 0 0,-1 1 0 0 0,0 0 0 0 0,1 0 0 0 0,-1 0 0 0 0,1-1 0 0 0,-1 1 0 0 0,1-1 0 0 0,-1 0 0 0 0,1 0 0 0 0,0-1 0 0 0,-1 1 0 0 0,1-1 0 0 0,-1 1 0 0 0,0-1 0 0 0,1 0 0 0 0,3-2 0 0 0,5-2 0 0 0,0-1 0 0 0,19-12 0 0 0,-16 8 0 0 0,-1-1 0 0 0,0-1 0 0 0,0 0 0 0 0,-1 0 0 0 0,-1-1 0 0 0,0-1 0 0 0,-1 0 0 0 0,0-1 0 0 0,-2 0 0 0 0,13-24 0 0 0,-13 27-15 0 0,-7 9 26 0 0,0 0 0 0 0,0 0 0 0 0,0 0 0 0 0,-1 0-1 0 0,1 0 1 0 0,-1-1 0 0 0,2-5 0 0 0,-2 8 360 0 0,-1 1 117 0 0,0 0 21 0 0,0 0-66 0 0,-2 1-429 0 0,-1 1 0 0 0,1 0 0 0 0,0-1-1 0 0,0 1 1 0 0,0 0 0 0 0,0 0 0 0 0,0 1 0 0 0,0-1 0 0 0,0 0 0 0 0,1 0 0 0 0,-3 6 0 0 0,0-2-16 0 0,-3 6 2 0 0,1 1 0 0 0,0-1 0 0 0,1 2 0 0 0,1-1 0 0 0,0 0 0 0 0,1 1 0 0 0,0 0 0 0 0,1 0 0 0 0,0 0 0 0 0,1 0 0 0 0,2 24 0 0 0,0-31 0 0 0,0-1 0 0 0,0 1 0 0 0,3 7 0 0 0,2 0 0 0 0,-1-12 0 0 0,-3-2 0 0 0,2 2 0 0 0,1 0 0 0 0,-1 0 0 0 0,0-1 0 0 0,0 1 0 0 0,1-1 0 0 0,-1 0 0 0 0,1-1 0 0 0,-1 1 0 0 0,1-1 0 0 0,0 0 0 0 0,-1 0 0 0 0,1 0 0 0 0,-1 0 0 0 0,1-1 0 0 0,-1 0 0 0 0,1 0 0 0 0,-1 0 0 0 0,1-1 0 0 0,-1 1 0 0 0,0-1 0 0 0,0 0 0 0 0,0 0 0 0 0,0 0 0 0 0,0-1 0 0 0,0 0 0 0 0,-1 1 0 0 0,1-1 0 0 0,-1-1 0 0 0,0 1 0 0 0,0 0 0 0 0,5-8 0 0 0,20-29 0 0 0,-3-1 0 0 0,-1-1 0 0 0,23-56 0 0 0,-46 106 0 0 0,-3 11 0 0 0,2-11 0 0 0,0-3 0 0 0,0 0 0 0 0,0 0 0 0 0,0 0 0 0 0,1 0 0 0 0,-1 0 0 0 0,2 1 0 0 0,-1-1 0 0 0,0 0 0 0 0,1-1 0 0 0,0 1 0 0 0,0 0 0 0 0,4 7 0 0 0,-3-9 0 0 0,-1 0 0 0 0,1 1 0 0 0,-1-1 0 0 0,1 0 0 0 0,0-1 0 0 0,0 1 0 0 0,1 0 0 0 0,-1-1 0 0 0,0 0 0 0 0,1 0 0 0 0,0 0 0 0 0,-1 0 0 0 0,1 0 0 0 0,0-1 0 0 0,0 0 0 0 0,6 2 0 0 0,-3-1 0 0 0,0-1 0 0 0,0 0 0 0 0,0 0 0 0 0,0-1 0 0 0,0 0 0 0 0,1 0 0 0 0,-1-1 0 0 0,0 0 0 0 0,0 0 0 0 0,0 0 0 0 0,0-1 0 0 0,10-3 0 0 0,-9 1 0 0 0,1 0 0 0 0,0 0 0 0 0,-1 0 0 0 0,0-1 0 0 0,0 0 0 0 0,-1-1 0 0 0,1 0 0 0 0,-1 0 0 0 0,0 0 0 0 0,-1-1 0 0 0,1 0 0 0 0,-1 0 0 0 0,-1-1 0 0 0,0 0 0 0 0,0 0 0 0 0,0 0 0 0 0,5-15 0 0 0,-9 22 0 0 0,0-1 0 0 0,-1 1 0 0 0,0-1 0 0 0,1 0 0 0 0,-1 1 0 0 0,0-1 0 0 0,1 1 0 0 0,-1-1 0 0 0,0-2 0 0 0,0 4 0 0 0,0 0 0 0 0,0-1 0 0 0,0 1 0 0 0,0-1 0 0 0,0 1 0 0 0,0 0 0 0 0,0-1 0 0 0,0 1 0 0 0,0-1 0 0 0,0 1 0 0 0,0 0 0 0 0,0-1 0 0 0,0 1 0 0 0,-1-1 0 0 0,1 1 0 0 0,0 0 0 0 0,0-1 0 0 0,0 1 0 0 0,0-1 0 0 0,-1 1 0 0 0,1 0 0 0 0,0-1 0 0 0,0 1 0 0 0,-1 0 0 0 0,1 0 0 0 0,0-1 0 0 0,-1 1 0 0 0,1 0 0 0 0,0 0 0 0 0,-1-1 0 0 0,1 1 0 0 0,0 0 0 0 0,-1 0 0 0 0,1 0 0 0 0,0 0 0 0 0,-1-1 0 0 0,0 1 0 0 0,0 0 0 0 0,1-1 0 0 0,0 1 0 0 0,-1 0 0 0 0,1-1 0 0 0,-1 1 0 0 0,1 0 0 0 0,-1 0 0 0 0,1-1 0 0 0,0 1 0 0 0,-1 0 0 0 0,1 0 0 0 0,-1 0 0 0 0,1 0 0 0 0,-1 0 0 0 0,1-1 0 0 0,-1 1 0 0 0,1 0 0 0 0,-1 0 0 0 0,1 0 0 0 0,-1 0 0 0 0,1 0 0 0 0,-1 1 0 0 0,1-1 0 0 0,-1 0 0 0 0,1 0 0 0 0,-1 0 0 0 0,1 0 0 0 0,-1 0 0 0 0,1 1 0 0 0,-1-1 0 0 0,1 0 0 0 0,0 0 0 0 0,-2 1 0 0 0,2 0 0 0 0,-5 1 0 0 0,1 1 0 0 0,0 0 0 0 0,0-1 0 0 0,0 1 0 0 0,0 1 0 0 0,1-1 0 0 0,-1 0 0 0 0,1 1 0 0 0,0 0 0 0 0,0 0 0 0 0,-5 8 0 0 0,-2 5 0 0 0,-11 28 0 0 0,19-40 0 0 0,-3 7 0 0 0,0 1 0 0 0,1-1 0 0 0,1 1 0 0 0,-4 19 0 0 0,6-28 0 0 0,1 0 0 0 0,0 0 0 0 0,-1 0 0 0 0,1 0 0 0 0,1 0 0 0 0,-1 0 0 0 0,0 0 0 0 0,1 0 0 0 0,0 0 0 0 0,0 0 0 0 0,0 0 0 0 0,1 0 0 0 0,-1 0 0 0 0,1-1 0 0 0,0 1 0 0 0,0-1 0 0 0,0 1 0 0 0,5 5 0 0 0,-6-8 0 0 0,1 1 0 0 0,0 0 0 0 0,0-1 0 0 0,0 1 0 0 0,1-1 0 0 0,-1 0 0 0 0,0 1 0 0 0,0-1 0 0 0,1 0 0 0 0,-1 0 0 0 0,1-1 0 0 0,-1 1 0 0 0,1-1 0 0 0,-1 1 0 0 0,1-1 0 0 0,3 1 0 0 0,-2-2 0 0 0,1 1 0 0 0,-1-1 0 0 0,1 0 0 0 0,-1 0 0 0 0,1 0 0 0 0,-1 0 0 0 0,0-1 0 0 0,7-3 0 0 0,0-1 0 0 0,0-1 0 0 0,-1 0 0 0 0,0 0 0 0 0,-1-1 0 0 0,17-17 0 0 0,-9 3 0 0 0,0 0 0 0 0,19-35 0 0 0,-3 3 0 0 0,-21 36 0 0 0,-2 0 0 0 0,14-33 0 0 0,-22 43 0 0 0,-5 3 0 0 0,1 6 0 0 0,1-1 0 0 0,0 0 0 0 0,0 0 0 0 0,0 1 0 0 0,0-1 0 0 0,0 0 0 0 0,0 1 0 0 0,0-1 0 0 0,0 1 0 0 0,0-1 0 0 0,0 1 0 0 0,1 0 0 0 0,-1-1 0 0 0,0 1 0 0 0,0 0 0 0 0,0 0 0 0 0,1 0 0 0 0,-1-1 0 0 0,0 1 0 0 0,0 2 0 0 0,-13 20 0 0 0,13-22 0 0 0,-1 4 0 0 0,-1 0 0 0 0,1 0 0 0 0,0 1 0 0 0,0-1 0 0 0,1 0 0 0 0,0 1 0 0 0,0-1 0 0 0,0 1 0 0 0,0 0 0 0 0,1-1 0 0 0,0 1 0 0 0,1 7 0 0 0,-1-10 0 0 0,1 0 0 0 0,0 0 0 0 0,0 0 0 0 0,0 0 0 0 0,0 0 0 0 0,0 0 0 0 0,0 0 0 0 0,1-1 0 0 0,0 1 0 0 0,-1 0 0 0 0,1-1 0 0 0,0 0 0 0 0,0 1 0 0 0,0-1 0 0 0,1 0 0 0 0,-1 0 0 0 0,0 0 0 0 0,1 0 0 0 0,-1-1 0 0 0,1 1 0 0 0,0 0 0 0 0,0-1 0 0 0,-1 0 0 0 0,6 2 0 0 0,-3-2 0 0 0,1 1 0 0 0,0-1 0 0 0,0 0 0 0 0,0 0 0 0 0,0-1 0 0 0,0 0 0 0 0,0 0 0 0 0,0 0 0 0 0,0-1 0 0 0,7-1 0 0 0,5-3 0 0 0,35-13 0 0 0,-23 6 0 0 0,-8 2 0 0 0,-26 14 0 0 0,-1 1 0 0 0,1 0 0 0 0,0 0 0 0 0,0 0 0 0 0,-4 8 0 0 0,-21 37 0 0 0,27-45 0 0 0,0 0 0 0 0,-1 0 0 0 0,2 0 0 0 0,-1 0 0 0 0,1 1 0 0 0,0-1 0 0 0,0 0 0 0 0,0 1 0 0 0,1-1 0 0 0,-1 1 0 0 0,1-1 0 0 0,1 7 0 0 0,0-9 0 0 0,-1-1 0 0 0,1 1 0 0 0,-1 0 0 0 0,1-1 0 0 0,0 1 0 0 0,0-1 0 0 0,0 0 0 0 0,1 1 0 0 0,-1-1 0 0 0,0 0 0 0 0,1 0 0 0 0,0 1 0 0 0,-1-1 0 0 0,1 0 0 0 0,0-1 0 0 0,0 1 0 0 0,0 0 0 0 0,0-1 0 0 0,0 1 0 0 0,0-1 0 0 0,1 1 0 0 0,-1-1 0 0 0,1 0 0 0 0,-1 0 0 0 0,1 0 0 0 0,3 1 0 0 0,3-1 0 0 0,1 1 0 0 0,0-1 0 0 0,-1-1 0 0 0,1 0 0 0 0,0 0 0 0 0,-1-1 0 0 0,1 0 0 0 0,0-1 0 0 0,-1 0 0 0 0,1 0 0 0 0,-1-1 0 0 0,0 0 0 0 0,0-1 0 0 0,0 0 0 0 0,9-6 0 0 0,-2 1 0 0 0,0-1 0 0 0,-1-1 0 0 0,-1-1 0 0 0,0 0 0 0 0,0 0 0 0 0,-1-1 0 0 0,12-17 0 0 0,-14 16 0 0 0,-1-1 0 0 0,-1 0 0 0 0,0 0 0 0 0,-1 0 0 0 0,-1-1 0 0 0,6-21 0 0 0,-11 33 0 0 0,-1-1 0 0 0,-1 1 0 0 0,1-1 0 0 0,-1 1 0 0 0,1-1 0 0 0,-2 1 0 0 0,1-6 0 0 0,-2 2 0 0 0,-4 3 0 0 0,4 4 6 0 0,0 1 0 0 0,1 0 0 0 0,-1 0-1 0 0,1 0 1 0 0,-1 0 0 0 0,0 0 0 0 0,1 0 0 0 0,-1 0 0 0 0,0 0 0 0 0,1 1-1 0 0,-1-1 1 0 0,0 1 0 0 0,1-1 0 0 0,-1 1 0 0 0,1-1 0 0 0,-1 1 0 0 0,-1 1-1 0 0,0 0 44 0 0,-1 1-1 0 0,1-1 0 0 0,0 0 0 0 0,0 1 0 0 0,0 0 1 0 0,-3 3-1 0 0,0 2 220 0 0,0 0 1 0 0,1 1-1 0 0,1 0 1 0 0,-1 0-1 0 0,-5 19 1 0 0,3-8-473 0 0,-5 38 1 0 0,11-51 61 0 0,0 0 1 0 0,1 0 0 0 0,0 0-1 0 0,0 0 1 0 0,1 0 0 0 0,0 0-1 0 0,0 0 1 0 0,0 0 0 0 0,1-1-1 0 0,3 10 1 0 0,-4-14 205 0 0,0 1-1 0 0,1 0 1 0 0,-1-1 0 0 0,1 1 0 0 0,-1 0 0 0 0,1-1-1 0 0,0 0 1 0 0,0 1 0 0 0,0-1 0 0 0,0 0 0 0 0,1 0 0 0 0,-1 0-1 0 0,0-1 1 0 0,1 1 0 0 0,-1 0 0 0 0,1-1 0 0 0,0 0-1 0 0,0 1 1 0 0,-1-1 0 0 0,1 0 0 0 0,0 0 0 0 0,0-1-1 0 0,0 1 1 0 0,0-1 0 0 0,0 1 0 0 0,5-1 0 0 0,2-1-246 0 0,0 0 1 0 0,0 0-1 0 0,1-1 1 0 0,-1 0-1 0 0,0-1 1 0 0,-1 0-1 0 0,1 0 1 0 0,18-10-1 0 0,-16 6 161 0 0,1-1 1 0 0,-1 0-1 0 0,0-1 0 0 0,0 0 0 0 0,16-19 0 0 0,8-11 21 0 0,-2-2 0 0 0,50-81 0 0 0,-81 117 0 0 0,0 0 0 0 0,0 0 0 0 0,0 0 0 0 0,-1-1 0 0 0,0 1 0 0 0,0-1 0 0 0,-1 1 0 0 0,1-1 0 0 0,-1 0 0 0 0,0 1 0 0 0,0-10 0 0 0,-1 15 0 0 0,0-1 0 0 0,0 1 0 0 0,0-1 0 0 0,-1 1 0 0 0,1-1 0 0 0,0 1 0 0 0,0-1 0 0 0,0 1 0 0 0,0-1 0 0 0,-1 1 0 0 0,1-1 0 0 0,0 1 0 0 0,-1 0 0 0 0,1-1 0 0 0,0 1 0 0 0,-1-1 0 0 0,1 1 0 0 0,0 0 0 0 0,-1-1 0 0 0,1 1 0 0 0,-1 0 0 0 0,1-1 0 0 0,-1 1 0 0 0,1 0 0 0 0,-1 0 0 0 0,1 0 0 0 0,0-1 0 0 0,-1 1 0 0 0,0 0 0 0 0,1 0 0 0 0,-1 0 0 0 0,1 0 0 0 0,-1 0 0 0 0,1 0 0 0 0,-1 0 0 0 0,1 0 0 0 0,-1 0 0 0 0,0 0 0 0 0,1 0 0 0 0,-1 0 0 0 0,0 0 0 0 0,0 0 0 0 0,1 0 0 0 0,-1 0 0 0 0,0 0 0 0 0,1 0 0 0 0,-1 0 0 0 0,0 0 0 0 0,1 0 0 0 0,-1 1 0 0 0,0-1 0 0 0,0 0 0 0 0,1 0 0 0 0,-1 1 0 0 0,1-1 0 0 0,-1 1 0 0 0,0-1 0 0 0,1 0 0 0 0,-1 1 0 0 0,1-1 0 0 0,-1 1 0 0 0,1-1 0 0 0,-1 1 0 0 0,1-1 0 0 0,-1 1 0 0 0,1 0 0 0 0,0-1 0 0 0,-1 2 0 0 0,-1 0 0 0 0,0 1 0 0 0,0-1 0 0 0,-1 0 0 0 0,1 1 0 0 0,0 0 0 0 0,1-1 0 0 0,-1 1 0 0 0,0 0 0 0 0,1 0 0 0 0,0 0 0 0 0,-1 0 0 0 0,1 0 0 0 0,0 0 0 0 0,1 0 0 0 0,-1 0 0 0 0,0 0 0 0 0,1 1 0 0 0,0-1 0 0 0,0 0 0 0 0,0 0 0 0 0,0 1 0 0 0,1 4 0 0 0,-1-6 0 0 0,0 0 0 0 0,1-1 0 0 0,-1 1 0 0 0,0 0 0 0 0,1 0 0 0 0,-1 0 0 0 0,1 0 0 0 0,0 0 0 0 0,0 0 0 0 0,-1-1 0 0 0,1 1 0 0 0,0 0 0 0 0,0-1 0 0 0,1 1 0 0 0,-1-1 0 0 0,0 1 0 0 0,1-1 0 0 0,-1 0 0 0 0,3 3 0 0 0,-1-3 0 0 0,0 1 0 0 0,0-1 0 0 0,0 0 0 0 0,0 1 0 0 0,0-2 0 0 0,0 1 0 0 0,0 0 0 0 0,0 0 0 0 0,1-1 0 0 0,5 0 0 0 0,6 0 0 0 0,-1-2 0 0 0,1 0 0 0 0,-1 0 0 0 0,16-6 0 0 0,-26 7 0 0 0,84-25 0 0 0,-80 24 0 0 0,-7 2 0 0 0,-1 0 0 0 0,0 0 0 0 0,1-1 0 0 0,-1 1 0 0 0,1 0 0 0 0,-1 0 0 0 0,0 0 0 0 0,1 0 0 0 0,-1 0 0 0 0,1 0 0 0 0,-1 0 0 0 0,0 0 0 0 0,1 0 0 0 0,-1 0 0 0 0,1 0 0 0 0,-1 1 0 0 0,0-1 0 0 0,1 0 0 0 0,-1 0 0 0 0,0 0 0 0 0,1 0 0 0 0,-1 0 0 0 0,1 1 0 0 0,-1-1 0 0 0,0 0 0 0 0,0 0 0 0 0,1 1 0 0 0,-1-1 0 0 0,0 0 0 0 0,1 1 0 0 0,-1-1 0 0 0,0 0 0 0 0,0 1 0 0 0,1-1 0 0 0,-1 0 0 0 0,0 1 0 0 0,0-1 0 0 0,0 0 0 0 0,0 1 0 0 0,0-1 0 0 0,0 1 0 0 0,1-1 0 0 0,-1 0 0 0 0,0 1 0 0 0,0-1 0 0 0,0 1 0 0 0,0 0 0 0 0,1 4 0 0 0,-1 0 0 0 0,1 0 0 0 0,-1 0 0 0 0,1 0 0 0 0,-1 1 0 0 0,-1-1 0 0 0,1 0 0 0 0,-3 9 0 0 0,-12 42 0 0 0,14-53 0 0 0,-8 23 6 0 0,0 1 13 0 0,0 2 1 0 0,-5 40-1 0 0,13-61 147 0 0,0-1 0 0 0,0 1 1 0 0,1-1-1 0 0,1 1 0 0 0,-1 0 0 0 0,3 11 0 0 0,-2-17-197 0 0,-1 0-1 0 0,0-1 1 0 0,1 1-1 0 0,0-1 1 0 0,-1 1 0 0 0,1-1-1 0 0,0 1 1 0 0,-1-1-1 0 0,1 0 1 0 0,0 1-1 0 0,0-1 1 0 0,0 0-1 0 0,0 0 1 0 0,1 0-1 0 0,-1 1 1 0 0,0-1-1 0 0,0 0 1 0 0,1-1-1 0 0,-1 1 1 0 0,0 0-1 0 0,1 0 1 0 0,-1 0 0 0 0,1-1-1 0 0,-1 1 1 0 0,1-1-1 0 0,-1 1 1 0 0,1-1-1 0 0,-1 0 1 0 0,1 0-1 0 0,0 0 1 0 0,-1 1-1 0 0,1-1 1 0 0,0-1-1 0 0,-1 1 1 0 0,1 0-1 0 0,-1 0 1 0 0,1-1 0 0 0,2 0-1 0 0,1 0 100 0 0,0-1 0 0 0,0 0 0 0 0,0 0 0 0 0,0-1 1 0 0,0 1-1 0 0,0-1 0 0 0,-1 0 0 0 0,1 0 0 0 0,-1-1 0 0 0,6-5 0 0 0,4-5 480 0 0,18-26-1 0 0,-16 18-399 0 0,-7 11-148 0 0,-1-1 0 0 0,0 0 0 0 0,-1 0 0 0 0,0-1 0 0 0,-1 1 0 0 0,-1-1 0 0 0,0-1 0 0 0,-1 1 0 0 0,5-27 0 0 0,-9 38-72 0 0,1 1 0 0 0,-1-1 0 0 0,0 1 0 0 0,0-1 0 0 0,0 0 0 0 0,0 1 0 0 0,0-1 0 0 0,0 1 1 0 0,-1-1-1 0 0,1 0 0 0 0,-1 1 0 0 0,1-1 0 0 0,-1 1 0 0 0,1-1 0 0 0,-1 1 0 0 0,0-1 0 0 0,-1-1 0 0 0,0 1-81 0 0,1 1 0 0 0,-1-1 0 0 0,0 1 1 0 0,0 0-1 0 0,0 0 0 0 0,0 0 0 0 0,0 0 0 0 0,0 0 0 0 0,0 0 0 0 0,0 1 1 0 0,0-1-1 0 0,0 0 0 0 0,0 1 0 0 0,-3-1 0 0 0,-27-3-1870 0 0,5-1-22 0 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19 439 8287 0 0,'-15'3'382'0'0,"11"-3"-8"0"0,4 0-102 0 0,0 0 463 0 0,0 0 234 0 0,0 0 45 0 0,0 0 8 0 0,0 0 2 0 0,0 0 0 0 0,0 0 0 0 0,0 0-69 0 0,0 0-290 0 0,0 0-121 0 0,0 0-28 0 0,0 0-4 0 0,0 0 0 0 0,0 0 0 0 0,0 0 0 0 0,0 0 0 0 0,0 0 0 0 0,0 0 0 0 0,0 0 0 0 0,0 0-68 0 0,19 3 659 0 0,-15-3-973 0 0,1 0-1 0 0,-1 0 1 0 0,1-1 0 0 0,-1 1 0 0 0,0-1-1 0 0,0 0 1 0 0,1-1 0 0 0,5-2 0 0 0,33-17 41 0 0,-38 18 50 0 0,12-8 180 0 0,-1-1 0 0 0,0 0 1 0 0,25-25-1 0 0,-22 16-401 0 0,17-22 0 0 0,-7 8 0 0 0,-21 25 0 0 0,-1 1 0 0 0,-1-1 0 0 0,0-1 0 0 0,0 1 0 0 0,7-21 0 0 0,-4 5 0 0 0,8-36 0 0 0,-16 59 46 0 0,-1-1-1 0 0,1 1 1 0 0,-1 0-1 0 0,0 0 1 0 0,0 0-1 0 0,0 0 1 0 0,-1 0-1 0 0,1 0 1 0 0,-1 0-1 0 0,0 0 1 0 0,0 0 0 0 0,-1-4-1 0 0,1 6-6 0 0,1-1-1 0 0,-1 0 1 0 0,0 1-1 0 0,0-1 1 0 0,0 1-1 0 0,0-1 1 0 0,0 1-1 0 0,-1-1 1 0 0,1 1 0 0 0,0 0-1 0 0,-1 0 1 0 0,1-1-1 0 0,-1 1 1 0 0,1 0-1 0 0,-1 0 1 0 0,1 1-1 0 0,-1-1 1 0 0,0 0-1 0 0,0 0 1 0 0,1 1-1 0 0,-3-1 1 0 0,0 0-21 0 0,0 1 1 0 0,0 0-1 0 0,0 0 1 0 0,0 0-1 0 0,1 0 0 0 0,-1 1 1 0 0,0-1-1 0 0,0 1 1 0 0,0 0-1 0 0,0 0 0 0 0,1 1 1 0 0,-6 2-1 0 0,3-1 10 0 0,0 1-1 0 0,0 0 1 0 0,0 0-1 0 0,1 0 1 0 0,-1 1-1 0 0,-6 7 1 0 0,3-2-3 0 0,0 1 0 0 0,1 0 0 0 0,1 1 1 0 0,0 0-1 0 0,0 0 0 0 0,-7 21 0 0 0,11-26-120 0 0,2-5-10 0 0,0 1 1 0 0,-1-1-1 0 0,1 1 1 0 0,1-1-1 0 0,-1 1 1 0 0,0 0-1 0 0,1-1 1 0 0,-1 1-1 0 0,1 0 1 0 0,0-1-1 0 0,0 1 1 0 0,0 0 0 0 0,0 0-1 0 0,0-1 1 0 0,1 1-1 0 0,-1 0 1 0 0,2 3-1 0 0,-1-4 104 0 0,0 0 0 0 0,0 0 0 0 0,0 0 0 0 0,0 0 0 0 0,0-1 0 0 0,1 1 0 0 0,-1-1 0 0 0,0 1 0 0 0,1-1 0 0 0,-1 1 0 0 0,1-1 0 0 0,-1 0 0 0 0,1 1 0 0 0,0-1 0 0 0,0 0 0 0 0,2 1 0 0 0,3 1 2 0 0,2 2-1 0 0,0-1 0 0 0,1 0 0 0 0,17 4 0 0 0,7 3 0 0 0,-6-5 0 0 0,-25-6 0 0 0,-2 1 0 0 0,-1-1 0 0 0,1 0 0 0 0,0 0 0 0 0,0 0 0 0 0,0 1 0 0 0,-1-1 0 0 0,1 0 0 0 0,0 1 0 0 0,0-1 0 0 0,-1 1 0 0 0,1-1 0 0 0,0 1 0 0 0,-1-1 0 0 0,1 1 0 0 0,-1-1 0 0 0,1 1 0 0 0,0 0 0 0 0,0-1 0 0 0,-1 1 0 0 0,1-1 0 0 0,-1 0 0 0 0,1 0 0 0 0,-1 1 0 0 0,1-1 0 0 0,-1 0 0 0 0,1 1 0 0 0,-1-1 0 0 0,1 1 0 0 0,-1-1 0 0 0,0 0 0 0 0,1 1 0 0 0,-1-1 0 0 0,1 1 0 0 0,-1-1 0 0 0,0 1 0 0 0,0-1 0 0 0,1 1 0 0 0,-1 0 0 0 0,0-1 0 0 0,0 1 0 0 0,0-1 0 0 0,1 1 0 0 0,-1 0 0 0 0,0 1 0 0 0,1 0 0 0 0,0 0 0 0 0,-1 0 0 0 0,1 0 0 0 0,0 0 0 0 0,-1 1 0 0 0,0-1 0 0 0,1 0 0 0 0,-1 0 0 0 0,0 0 0 0 0,0 0 0 0 0,0 5 0 0 0,-1 0 0 0 0,1-2 0 0 0,-1 1 0 0 0,0 0 0 0 0,0-1 0 0 0,0 1 0 0 0,-1-1 0 0 0,0 1 0 0 0,-3 5 0 0 0,-20 39 0 0 0,13-29 0 0 0,-14 25 0 0 0,-61 84 0 0 0,32-53 0 0 0,50-67 0 0 0,-1 0 0 0 0,1 0 0 0 0,1 1 0 0 0,-1 0 0 0 0,2-1 0 0 0,-4 16 0 0 0,7-24 0 0 0,-1 1 0 0 0,1 0 0 0 0,-1-1 0 0 0,1 1 0 0 0,0 0 0 0 0,0 0 0 0 0,0-1 0 0 0,0 1 0 0 0,1 0 0 0 0,-1-1 0 0 0,1 1 0 0 0,0 0 0 0 0,0-1 0 0 0,-1 1 0 0 0,2-1 0 0 0,1 4 0 0 0,-3-5 0 0 0,0 0 0 0 0,1 0 0 0 0,-1-1 0 0 0,1 1 0 0 0,-1 0 0 0 0,1-1 0 0 0,-1 1 0 0 0,1-1 0 0 0,-1 1 0 0 0,1-1 0 0 0,-1 1 0 0 0,1-1 0 0 0,0 1 0 0 0,-1-1 0 0 0,1 1 0 0 0,0-1 0 0 0,-1 0 0 0 0,1 0 0 0 0,0 1 0 0 0,0-1 0 0 0,1 0 0 0 0,1 1 0 0 0,0 0 0 0 0,1 1 0 0 0,-1-1 0 0 0,0 0 0 0 0,1 0 0 0 0,-1-1 0 0 0,1 1 0 0 0,-1-1 0 0 0,0 0 0 0 0,1 1 0 0 0,0-2 0 0 0,-1 1 0 0 0,5-1 0 0 0,-2 0 0 0 0,0-1 0 0 0,0 0 0 0 0,-1 0 0 0 0,1 0 0 0 0,0-1 0 0 0,7-4 0 0 0,4-5 0 0 0,-1-1 0 0 0,-1 0 0 0 0,18-19 0 0 0,-32 31 0 0 0,125-131 0 0 0,-97 97 0 0 0,-1 0 0 0 0,24-44 0 0 0,-20 30 0 0 0,-18 30 0 0 0,-1-1 0 0 0,18-39 0 0 0,-30 52 90 0 0,-7 9 133 0 0,-4 7 340 0 0,6-4-462 0 0,1 0-1 0 0,0 0 1 0 0,0 0-1 0 0,0 1 1 0 0,0-1-1 0 0,1 1 1 0 0,0 0-1 0 0,-3 10 1 0 0,-5 14 110 0 0,-35 82-696 0 0,-45 100-587 0 0,31-105 2551 0 0,44-82-1401 0 0,31-53-78 0 0,16-11-657 0 0,1 2 0 0 0,51-44 0 0 0,-81 78 652 0 0,2-2 142 0 0,-1 1 0 0 0,1 0-1 0 0,0 0 1 0 0,0 1 0 0 0,1-1 0 0 0,-1 1 0 0 0,0 0-1 0 0,1 1 1 0 0,8-4 0 0 0,-12 6 238 0 0,-2 0-577 0 0,0 0-248 0 0,0 0-50 0 0,0 0 126 0 0,0 0 576 0 0,4 3 328 0 0,-4-2-500 0 0,1-1-1 0 0,0 0 0 0 0,-1 0 1 0 0,1 1-1 0 0,-1-1 0 0 0,1 0 1 0 0,-1 1-1 0 0,1-1 0 0 0,-1 1 1 0 0,1-1-1 0 0,-1 1 0 0 0,1-1 1 0 0,-1 1-1 0 0,0-1 0 0 0,1 1 1 0 0,-1-1-1 0 0,0 1 0 0 0,1-1 1 0 0,-1 1-1 0 0,0-1 0 0 0,0 1 1 0 0,1 0-1 0 0,-1-1 0 0 0,0 1 1 0 0,0-1-1 0 0,0 1 0 0 0,0 0 1 0 0,0-1-1 0 0,0 1 0 0 0,0 0 1 0 0,0-1-1 0 0,0 1 0 0 0,0 0 1 0 0,-1 0-1 0 0,-8 27-13 0 0,6-21-36 0 0,1 0 0 0 0,-1 1 0 0 0,-1 10 0 0 0,3-9-205 0 0,-1 0 0 0 0,0 0 0 0 0,-5 13 0 0 0,4-14 53 0 0,0-1 1 0 0,1 1 0 0 0,0 0 0 0 0,1 0-1 0 0,-1 12 1 0 0,1-3 171 0 0,0-13 0 0 0,1 0 0 0 0,0 1 0 0 0,0-1 0 0 0,0 0 0 0 0,2 5 0 0 0,2 5 0 0 0,0-11 0 0 0,-1-1 0 0 0,9 6 0 0 0,-7-9 0 0 0,-3 0 0 0 0,7 0 0 0 0,0 0 0 0 0,-1-1 0 0 0,1-1 0 0 0,-1 1 0 0 0,0-1 0 0 0,1-1 0 0 0,-2 1 0 0 0,1-1 0 0 0,13-10 0 0 0,-4 2 0 0 0,-1 0 0 0 0,0-2 0 0 0,15-16 0 0 0,-12 8 365 0 0,0-2 1 0 0,-1 0-1 0 0,-2-1 0 0 0,14-28 1 0 0,-30 53-363 0 0,0 0-1 0 0,0 0 1 0 0,1 0 0 0 0,-1-1 0 0 0,0 1 0 0 0,0 0 0 0 0,0 0-1 0 0,0-1 1 0 0,0 1 0 0 0,1 0 0 0 0,-1 0 0 0 0,0 0 0 0 0,0 0-1 0 0,0-1 1 0 0,1 1 0 0 0,-1 0 0 0 0,0 0 0 0 0,0 0 0 0 0,0 0-1 0 0,1 0 1 0 0,-1-1 0 0 0,0 1 0 0 0,0 0 0 0 0,1 0 0 0 0,-1 0-1 0 0,0 0 1 0 0,0 0 0 0 0,1 0 0 0 0,-1 0 0 0 0,0 0 0 0 0,0 0-1 0 0,1 0 1 0 0,-1 0 0 0 0,0 0 0 0 0,0 0 0 0 0,1 0 0 0 0,-1 1-1 0 0,0-1 1 0 0,0 0 0 0 0,1 0 0 0 0,-1 0 0 0 0,0 0 0 0 0,0 0-1 0 0,1 0 1 0 0,-1 1 0 0 0,0-1 0 0 0,0 0 0 0 0,0 0 0 0 0,0 0-1 0 0,1 1 1 0 0,-1-1 0 0 0,0 0 0 0 0,0 0 0 0 0,0 0 0 0 0,0 1-1 0 0,6 9 5 0 0,13 45-7 0 0,11 17 0 0 0,-29-71 0 0 0,0 1 0 0 0,-1-1 0 0 0,1 1 0 0 0,-1-1 0 0 0,1 1 0 0 0,-1-1 0 0 0,1 1 0 0 0,-1-1 0 0 0,0 1 0 0 0,0-1 0 0 0,0 1 0 0 0,0 0 0 0 0,0-1 0 0 0,0 1 0 0 0,0-1 0 0 0,-1 3 0 0 0,0 1 0 0 0,1 0 0 0 0,-1-1 0 0 0,1 1 0 0 0,-1-1 0 0 0,0 1 0 0 0,-1-1 0 0 0,1 0 0 0 0,-1 0 0 0 0,0 1 0 0 0,0-1 0 0 0,-4 6 0 0 0,0-3 0 0 0,1 0 0 0 0,-1 0 0 0 0,0-1 0 0 0,-13 9 0 0 0,8-7-793 0 0,-1-1 1 0 0,0 0-1 0 0,-1-1 0 0 0,1 0 1 0 0,-1-1-1 0 0,0 0 0 0 0,-26 4 1 0 0,20-5-7739 0 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21191 0 0,'0'0'480'0'0,"0"0"67"0"0,0 0 31 0 0,0 0-56 0 0,2 0-341 0 0,3 1 18 0 0,0 0 0 0 0,0 0 1 0 0,0-1-1 0 0,0 0 0 0 0,0 0 0 0 0,0 0 0 0 0,7-2 0 0 0,18 1 692 0 0,215 9 741 0 0,-212-7-2472 0 0,0-1-1 0 0,-1-1 1 0 0,1-2-1 0 0,52-10 0 0 0,-57 4-692 0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23039 0 0,'0'0'1057'0'0,"0"0"-29"0"0,2 0-582 0 0,7-4 40 0 0,12-5 3105 0 0,-15 6-3639 0 0,-4 2-289 0 0,-2 1-138 0 0,0 0-1841 0 0,0 0-7236 0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86 17503 0 0,'-2'-6'253'0'0,"1"0"-1"0"0,-1-1 1 0 0,1 0-1 0 0,-1-9 0 0 0,2 14-73 0 0,0-1-1 0 0,0 0 0 0 0,0 0 0 0 0,0 1 0 0 0,1-1 0 0 0,-1 0 0 0 0,1 1 0 0 0,0-1 1 0 0,0 1-1 0 0,0-1 0 0 0,0 1 0 0 0,0-1 0 0 0,3-3 0 0 0,-3 5 835 0 0,11 0 1361 0 0,-11 0-2307 0 0,1 1-1 0 0,-1 0 1 0 0,0 0-1 0 0,0 0 1 0 0,0 0-1 0 0,1 0 0 0 0,-1 0 1 0 0,0 0-1 0 0,0 0 1 0 0,0 0-1 0 0,1 1 1 0 0,-1-1-1 0 0,0 0 1 0 0,0 1-1 0 0,0-1 0 0 0,0 1 1 0 0,0-1-1 0 0,0 1 1 0 0,2 1-1 0 0,1 1 29 0 0,0 1 0 0 0,-1-1-1 0 0,1 1 1 0 0,-1 0 0 0 0,0 1 0 0 0,0-1 0 0 0,0 0-1 0 0,-1 1 1 0 0,4 8 0 0 0,1 5 251 0 0,6 23 0 0 0,22 83-346 0 0,39 157 0 0 0,-73-277 0 0 0,1 12 0 0 0,-2-16-18 0 0,0 0-1 0 0,0 0 1 0 0,0 0 0 0 0,0 1 0 0 0,0-1-1 0 0,0 0 1 0 0,0 0 0 0 0,0 1-1 0 0,0-1 1 0 0,0 0 0 0 0,0 0-1 0 0,0 0 1 0 0,0 1 0 0 0,0-1 0 0 0,0 0-1 0 0,0 0 1 0 0,0 1 0 0 0,-1-1-1 0 0,1 0 1 0 0,0 0 0 0 0,0 0-1 0 0,0 1 1 0 0,0-1 0 0 0,0 0 0 0 0,0 0-1 0 0,-1 0 1 0 0,1 0 0 0 0,0 1-1 0 0,0-1 1 0 0,0 0 0 0 0,-1 0-1 0 0,1 0 1 0 0,0 0 0 0 0,0 0 0 0 0,0 0-1 0 0,-1 0 1 0 0,1 0 0 0 0,0 1-1 0 0,0-1 1 0 0,0 0 0 0 0,-1 0-1 0 0,1 0 1 0 0,0 0 0 0 0,0 0-1 0 0,-1 0 1 0 0,1 0 0 0 0,0 0 0 0 0,0 0-1 0 0,0 0 1 0 0,-1-1 0 0 0,1 1-1 0 0,0 0 1 0 0,-7-4-1700 0 0,6 4 1291 0 0,1 0-1 0 0,-1-1 0 0 0,0 1 1 0 0,1-1-1 0 0,-1 0 1 0 0,1 1-1 0 0,-1-1 1 0 0,0 1-1 0 0,1-1 0 0 0,0 0 1 0 0,-1 1-1 0 0,1-1 1 0 0,-1 0-1 0 0,1 0 1 0 0,0 1-1 0 0,-1-1 0 0 0,1 0 1 0 0,0-1-1 0 0,-2-9-6840 0 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18 17503 0 0,'-1'-1'-230'0'0,"-4"-8"1548"0"0,5 8-1248 0 0,0 1 1 0 0,0 0 0 0 0,0 0 0 0 0,0 0 0 0 0,0 0-1 0 0,0-1 1 0 0,0 1 0 0 0,0 0 0 0 0,0 0 0 0 0,0 0 0 0 0,-1 0-1 0 0,1-1 1 0 0,0 1 0 0 0,0 0 0 0 0,0 0 0 0 0,0 0-1 0 0,1-1 1 0 0,-1 1 0 0 0,0 0 0 0 0,0 0 0 0 0,0 0-1 0 0,0 0 1 0 0,0-1 0 0 0,0 1 0 0 0,0 0 0 0 0,0 0-1 0 0,0 0 1 0 0,0 0 0 0 0,0-1 0 0 0,1 1 0 0 0,-1 0-1 0 0,0 0 1 0 0,0 0 0 0 0,0 0 0 0 0,0 0 0 0 0,0 0-1 0 0,1-1 1 0 0,-1 1 0 0 0,0 0 0 0 0,0 0 0 0 0,0 0-1 0 0,0 0 1 0 0,1 0 0 0 0,-1 0 0 0 0,0 0 0 0 0,0 0-1 0 0,0 0 1 0 0,0 0 0 0 0,1 0 0 0 0,-1 0 0 0 0,0 0-1 0 0,0 0 884 0 0,0 0-289 0 0,1 2-121 0 0,-2 3-315 0 0,1 0 0 0 0,-1 0 0 0 0,0 0 0 0 0,0 0 0 0 0,-1-1 0 0 0,1 1 0 0 0,-1 0 0 0 0,-3 6 0 0 0,-3 8 274 0 0,0-3-407 0 0,0 0-1 0 0,-1 0 0 0 0,-1-1 1 0 0,0-1-1 0 0,-15 17 1 0 0,1-1-53 0 0,-146 168-14 0 0,56-69-191 0 0,74-82-4000 0 0,32-34-4367 0 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27 180 23039 0 0,'0'0'528'0'0,"0"0"69"0"0,1-8 593 0 0,0-2-998 0 0,-1 9-190 0 0,0 0 0 0 0,0 1 0 0 0,-1-1 0 0 0,1 1 0 0 0,0-1-1 0 0,0 0 1 0 0,0 1 0 0 0,1-1 0 0 0,-1 0 0 0 0,0 1 0 0 0,0-1 0 0 0,0 1 0 0 0,0-1 0 0 0,1 0 0 0 0,-1 1 0 0 0,0-1 0 0 0,0 1 0 0 0,1-1 0 0 0,-1 1 0 0 0,1-1 0 0 0,-1 1 0 0 0,0-1 0 0 0,1 1 0 0 0,0-2 0 0 0,1 1 42 0 0,8-15 742 0 0,-1 1 529 0 0,17-20 0 0 0,-24 32-1171 0 0,6-6 174 0 0,0 0-1 0 0,-1 0 0 0 0,0-1 0 0 0,-1 0 1 0 0,9-17-1 0 0,-15 25 126 0 0,-11 21-278 0 0,-18 34-165 0 0,3 2 0 0 0,-29 82 0 0 0,50-117 0 0 0,0 6 0 0 0,3-18-64 0 0,1-6-273 0 0,1-2-138 0 0,3 0 230 0 0,-1-1 1 0 0,1 1-1 0 0,-1-1 0 0 0,0 1 0 0 0,1-1 1 0 0,-1 0-1 0 0,0 0 0 0 0,0 0 0 0 0,1 0 1 0 0,-1 0-1 0 0,0 0 0 0 0,3-3 0 0 0,23-22-2106 0 0,-18 15 1028 0 0,25-26-2698 0 0,-16 17 1974 0 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17503 0 0,'0'0'399'0'0,"0"0"60"0"0,0 2 21 0 0,0 4-204 0 0,0 0 1 0 0,0 1 0 0 0,0-1 0 0 0,1 0 0 0 0,0 1 0 0 0,0-1-1 0 0,1 0 1 0 0,0 0 0 0 0,0 0 0 0 0,0 0 0 0 0,4 6 0 0 0,-2-4 280 0 0,-1 1 1 0 0,0 0 0 0 0,0 0-1 0 0,2 14 1 0 0,-1 5-152 0 0,-2-18-52 0 0,-1 0 0 0 0,0 1 1 0 0,0 13-1 0 0,-1-21-301 0 0,0 1-1 0 0,-1-1 1 0 0,1 0-1 0 0,-1 0 1 0 0,0 0-1 0 0,0 0 1 0 0,0 0 0 0 0,-1 0-1 0 0,1 0 1 0 0,0 0-1 0 0,-1 0 1 0 0,0-1-1 0 0,0 1 1 0 0,0 0 0 0 0,-2 2-1 0 0,-9 12-52 0 0,12-15 0 0 0,-1 1 0 0 0,1-1 0 0 0,-1 0 0 0 0,0 1 0 0 0,0-1 0 0 0,-4 4 0 0 0,-18 9-2403 0 0,-4-3-3860 0 0,22-9-1895 0 0</inkml:trace>
  <inkml:trace contextRef="#ctx0" brushRef="#br0" timeOffset="1">608 74 23039 0 0,'0'0'1057'0'0,"0"0"-29"0"0,0 0-582 0 0,0 0-17 0 0,0 0 68 0 0,0 0 14 0 0,0 0-68 0 0,7-4-278 0 0,6-2-824 0 0,0 1 0 0 0,0 0 0 0 0,0 1 0 0 0,1 1 0 0 0,28-4 0 0 0,-39 7 318 0 0,18-4-8188 0 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19351 0 0,'0'0'424'0'0,"0"0"88"0"0,0 0 24 0 0,0 0 8 0 0,0 0-440 0 0,0 0-104 0 0,0 0 0 0 0,0 0 0 0 0,0 0 432 0 0,0 0 64 0 0,0 0 16 0 0,0 0 0 0 0,0 0-824 0 0,11 5-160 0 0,-2 1-32 0 0,2-2-8400 0 0</inkml:trace>
  <inkml:trace contextRef="#ctx0" brushRef="#br0" timeOffset="1">621 3 23039 0 0,'0'0'528'0'0,"0"0"69"0"0,0 0 38 0 0,0 0-80 0 0,1 0-363 0 0,2-1-105 0 0,0 0 1 0 0,1 1 0 0 0,-1 0-1 0 0,0 0 1 0 0,0 0-1 0 0,0 0 1 0 0,1 0 0 0 0,-1 1-1 0 0,0 0 1 0 0,0-1-1 0 0,0 1 1 0 0,0 0 0 0 0,0 0-1 0 0,0 1 1 0 0,0-1-1 0 0,0 1 1 0 0,0-1 0 0 0,-1 1-1 0 0,1 0 1 0 0,-1 0-1 0 0,1 0 1 0 0,-1 0 0 0 0,0 1-1 0 0,0-1 1 0 0,0 1-1 0 0,0-1 1 0 0,0 1 0 0 0,0 0-1 0 0,-1-1 1 0 0,1 1-1 0 0,-1 0 1 0 0,0 0 0 0 0,0 0-1 0 0,0 0 1 0 0,0 1-1 0 0,-1-1 1 0 0,1 0 0 0 0,-1 0-1 0 0,0 0 1 0 0,0 0-1 0 0,0 1 1 0 0,0-1 0 0 0,0 0-1 0 0,-1 0 1 0 0,1 0-1 0 0,-3 6 1 0 0,2-4-440 0 0,-1 0 0 0 0,0 0 0 0 0,0 0 0 0 0,-1 0 0 0 0,1-1 1 0 0,-1 1-1 0 0,0-1 0 0 0,-6 7 0 0 0,0-1-2025 0 0,0-1 0 0 0,-15 10 0 0 0,10-9-5973 0 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24879 0 0,'0'0'564'0'0,"0"0"83"0"0,0 0 34 0 0,3 0-76 0 0,10 3-397 0 0,-11-1-205 0 0,1 1-1 0 0,-1 0 0 0 0,1 0 0 0 0,-1 0 0 0 0,0 0 0 0 0,0 1 0 0 0,0-1 1 0 0,-1 0-1 0 0,1 1 0 0 0,1 6 0 0 0,0-4-3 0 0,16 42 153 0 0,7 15 800 0 0,32 120 0 0 0,-28-67-952 0 0,-25-102-2164 0 0,-2-11-512 0 0,5-10 1652 0 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0 24879 0 0,'0'0'564'0'0,"0"0"83"0"0,-5 2 639 0 0,-9 9-1155 0 0,-15 18-1 0 0,7-7 289 0 0,-68 67 1172 0 0,-85 70-1575 0 0,11 11-1799 0 0,137-137-542 0 0,14-10-2136 0 0,12-21 1917 0 0,1-2-15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1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1 454 11975 0 0,'0'0'267'0'0,"0"0"42"0"0,0 0 17 0 0,0 0-28 0 0,0 0-58 0 0,0 0 491 0 0,0 0 238 0 0,0 0 45 0 0,0 0-61 0 0,0 0-288 0 0,1-1-121 0 0,25-16 787 0 0,-18 13-920 0 0,0-1 0 0 0,10-9 0 0 0,8-11 175 0 0,-2-1 1 0 0,0-1-1 0 0,-2-2 0 0 0,-1 0 1 0 0,-1-1-1 0 0,23-50 0 0 0,-29 50-236 0 0,-2 1 1 0 0,11-43-1 0 0,-16 42 1090 0 0,-7 30-1438 0 0,0 0 1 0 0,0 0-1 0 0,0 0 1 0 0,0-1 0 0 0,0 1-1 0 0,0 0 1 0 0,0 0-1 0 0,0 0 1 0 0,0 0-1 0 0,0 0 1 0 0,0 0 0 0 0,0-1-1 0 0,0 1 1 0 0,1 0-1 0 0,-1 0 1 0 0,-1 0-1 0 0,1 0 1 0 0,0 0 0 0 0,0-1-1 0 0,0 1 1 0 0,0 0-1 0 0,0 0 1 0 0,0 0-1 0 0,0 0 1 0 0,0 0 0 0 0,0-1-1 0 0,0 1 1 0 0,0 0-1 0 0,0 0 1 0 0,0 0-1 0 0,0 0 1 0 0,0 0 0 0 0,0 0-1 0 0,-1 0 1 0 0,1 0-1 0 0,0-1 1 0 0,0 1-1 0 0,0 0 1 0 0,0 0 0 0 0,0 0-1 0 0,0 0 1 0 0,-1 0-1 0 0,1 0 1 0 0,0 0 0 0 0,0 0-1 0 0,0 0 1 0 0,0 0-1 0 0,0 0 1 0 0,0 0-1 0 0,-1 0 1 0 0,1 0 0 0 0,0 0-1 0 0,0 0 1 0 0,0 0-1 0 0,0 0 1 0 0,0 0-1 0 0,-1 0 1 0 0,1 0 0 0 0,0 0-1 0 0,0 0 1 0 0,-6 4 5 0 0,6-4-8 0 0,-6 5 0 0 0,1 0 0 0 0,-1 1 0 0 0,1-1 0 0 0,0 1 0 0 0,0 1 0 0 0,-4 7 0 0 0,-22 46 0 0 0,17-31 0 0 0,-3 5 0 0 0,1 1 0 0 0,-11 38 0 0 0,9-17 0 0 0,-19 71 0 0 0,27-85 0 0 0,3-20 0 0 0,2-1 0 0 0,1 1 0 0 0,0 0 0 0 0,2 1 0 0 0,0 28 0 0 0,2-51 0 0 0,0 0 0 0 0,0 1 0 0 0,0-1 0 0 0,0 0 0 0 0,-1 1 0 0 0,1-1 0 0 0,0 0 0 0 0,1 1 0 0 0,-1-1 0 0 0,0 0 0 0 0,0 1 0 0 0,0-1 0 0 0,0 0 0 0 0,0 1 0 0 0,0-1 0 0 0,0 0 0 0 0,0 1 0 0 0,1-1 0 0 0,-1 0 0 0 0,0 0 0 0 0,0 1 0 0 0,0-1 0 0 0,1 0 0 0 0,-1 0 0 0 0,0 1 0 0 0,0-1 0 0 0,1 0 0 0 0,-1 0 0 0 0,0 1 0 0 0,0-1 0 0 0,1 0 0 0 0,-1 0 0 0 0,0 0 0 0 0,1 0 0 0 0,3-2 0 0 0,1 0 0 0 0,-1-1 0 0 0,0 0 0 0 0,0-1 0 0 0,0 1 0 0 0,-1-1 0 0 0,1 0 0 0 0,-1 0 0 0 0,0 0 0 0 0,0 0 0 0 0,3-7 0 0 0,2 1 0 0 0,26-37-14 0 0,29-43 100 0 0,-47 64 309 0 0,0 1 0 0 0,2 0 1 0 0,1 1-1 0 0,41-39 0 0 0,-56 60-395 0 0,-3 1 0 0 0,0 1 0 0 0,1 0 0 0 0,-1 0 0 0 0,0 0 0 0 0,1 0 0 0 0,-1 0 0 0 0,1 1 0 0 0,0-1 0 0 0,-1 0 0 0 0,1 1 0 0 0,-1-1 0 0 0,1 1 0 0 0,0-1 0 0 0,3 1 0 0 0,-5-1 0 0 0,1 1 0 0 0,0 0 0 0 0,-1 0 0 0 0,1-1 0 0 0,-1 1 0 0 0,1 0 0 0 0,-1 0 0 0 0,1 0 0 0 0,0 0 0 0 0,-1 0 0 0 0,1 0 0 0 0,-1 0 0 0 0,1 0 0 0 0,0 0 0 0 0,-1 0 0 0 0,1 0 0 0 0,-1 0 0 0 0,1 1 0 0 0,0-1 0 0 0,-1 0 0 0 0,1 0 0 0 0,-1 1 0 0 0,1-1 0 0 0,-1 0 0 0 0,2 1 0 0 0,-1 0 0 0 0,0 0 0 0 0,0-1 0 0 0,-1 0 0 0 0,1 1 0 0 0,0-1 0 0 0,0 0 0 0 0,0 1 0 0 0,-1-1 0 0 0,1 1 0 0 0,0-1 0 0 0,-1 1 0 0 0,1-1 0 0 0,0 1 0 0 0,-1 0 0 0 0,1-1 0 0 0,-1 1 0 0 0,1 0 0 0 0,-1-1 0 0 0,1 1 0 0 0,-1 0 0 0 0,1 0 0 0 0,-1 0 0 0 0,0-1 0 0 0,1 1 0 0 0,-1 0 0 0 0,0 0 0 0 0,0 0 0 0 0,0 0 0 0 0,0 1 0 0 0,1 0 0 0 0,0 1 0 0 0,-1 13 0 0 0,-1-11 0 0 0,1 0 0 0 0,-2 0 0 0 0,1 0 0 0 0,-1 0 0 0 0,1 0 0 0 0,-1-1 0 0 0,-1 1 0 0 0,1 0 0 0 0,-1-1 0 0 0,1 0 0 0 0,-1 0 0 0 0,0 0 0 0 0,-6 6 0 0 0,-6 4 0 0 0,0-1 0 0 0,-19 14 0 0 0,9-9 0 0 0,-4 3 0 0 0,20-15 0 0 0,0 0 0 0 0,1 1 0 0 0,-1 0 0 0 0,1 0 0 0 0,0 1 0 0 0,1-1 0 0 0,0 2 0 0 0,-6 8 0 0 0,12-16 0 0 0,1-1 0 0 0,0 0 0 0 0,0 1 0 0 0,-1-1 0 0 0,1 0 0 0 0,0 1 0 0 0,0-1 0 0 0,-1 0 0 0 0,1 1 0 0 0,0-1 0 0 0,0 0 0 0 0,0 1 0 0 0,0-1 0 0 0,0 1 0 0 0,0-1 0 0 0,0 0 0 0 0,-1 1 0 0 0,1-1 0 0 0,0 1 0 0 0,0-1 0 0 0,0 0 0 0 0,1 1 0 0 0,-1-1 0 0 0,0 1 0 0 0,0-1 0 0 0,0 0 0 0 0,0 1 0 0 0,0-1 0 0 0,0 0 0 0 0,1 1 0 0 0,-1-1 0 0 0,0 0 0 0 0,0 1 0 0 0,0-1 0 0 0,1 0 0 0 0,-1 1 0 0 0,0-1 0 0 0,1 0 0 0 0,-1 1 0 0 0,0-1 0 0 0,0 0 0 0 0,1 0 0 0 0,-1 1 0 0 0,1-1 0 0 0,-1 0 0 0 0,1 0 0 0 0,3 3 0 0 0,0-1 0 0 0,0 1 0 0 0,0-1 0 0 0,1 0 0 0 0,-1-1 0 0 0,1 1 0 0 0,-1-1 0 0 0,1 0 0 0 0,0 0 0 0 0,-1 0 0 0 0,9 0 0 0 0,19 5 0 0 0,-13-1 0 0 0,-16-5 0 0 0,5 5 0 0 0,-3-2 0 0 0,3 2 0 0 0,-8-4 0 0 0,1-1-1 0 0,-1 0 1 0 0,0 0-1 0 0,1 1 1 0 0,-1-1-1 0 0,0 0 1 0 0,1 0-1 0 0,-1 0 1 0 0,1 1-1 0 0,-1-1 1 0 0,0 0-1 0 0,1 0 1 0 0,-1 0-1 0 0,1 0 1 0 0,-1 0-1 0 0,0 0 1 0 0,1 0-1 0 0,-1 1 1 0 0,1-1-1 0 0,-1-1 1 0 0,0 1-1 0 0,1 0 1 0 0,-1 0-1 0 0,1 0 1 0 0,-1 0-1 0 0,0 0 1 0 0,1 0-1 0 0,-1 0 1 0 0,1 0-1 0 0,-1-1 1 0 0,0 1-1 0 0,1 0 1 0 0,-1 0-1 0 0,0-1 1 0 0,1 1-1 0 0,-1 0 1 0 0,0 0-1 0 0,1-1 1 0 0,-1 1-1 0 0,0-1 1 0 0,1 0-44 0 0,2-2-139 0 0,0 0 0 0 0,0 0 0 0 0,-1 0 0 0 0,1-1 0 0 0,-1 1 0 0 0,0-1 1 0 0,0 0-1 0 0,3-7 0 0 0,9-16-1927 0 0,-6 16-411 0 0,2-2-6010 0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23039 0 0,'0'0'528'0'0,"0"0"69"0"0,0 0 38 0 0,0 0-80 0 0,0 0-223 0 0,0 0 414 0 0,0 0 225 0 0,0 0 42 0 0,0 0-59 0 0,0 0-289 0 0,0 0-121 0 0,0 0-28 0 0,0 0-72 0 0,9-1-272 0 0,-5-1-172 0 0,1 0 0 0 0,-1 0 0 0 0,0 0 0 0 0,0-1 0 0 0,0 1 0 0 0,0-1 0 0 0,5-5 0 0 0,11-7 0 0 0,7-3 0 0 0,-16 10 0 0 0,0 0 0 0 0,0 1 0 0 0,1 0 0 0 0,1 1 0 0 0,-1 0 0 0 0,24-7 0 0 0,-32 12 0 0 0,0 1 0 0 0,0 0 0 0 0,0 0 0 0 0,0 0 0 0 0,0 0 0 0 0,0 0 0 0 0,0 1 0 0 0,-1 0 0 0 0,1 0 0 0 0,6 2 0 0 0,2 3 0 0 0,-10-1 0 0 0,-2-4 0 0 0,1 4 0 0 0,0 0 0 0 0,0-1 0 0 0,0 1 0 0 0,0 0 0 0 0,-1 0 0 0 0,0 0 0 0 0,0 0 0 0 0,0-1 0 0 0,-2 10 0 0 0,-1 2 0 0 0,-8 24 0 0 0,5-22 0 0 0,-13 29 0 0 0,13-39 0 0 0,39-26 0 0 0,-28 14 0 0 0,87-58 0 0 0,-79 54 0 0 0,1 1 0 0 0,0 0 0 0 0,0 1 0 0 0,0 0 0 0 0,18-3 0 0 0,-28 8 0 0 0,0 0 0 0 0,0 0 0 0 0,1 1 0 0 0,-1 0 0 0 0,0-1 0 0 0,0 2 0 0 0,1-1 0 0 0,-1 0 0 0 0,0 1 0 0 0,0 0 0 0 0,0 0 0 0 0,0 0 0 0 0,1 0 0 0 0,-2 1 0 0 0,1-1 0 0 0,0 1 0 0 0,4 3 0 0 0,-6-4 0 0 0,-1 0 0 0 0,1 0 0 0 0,-1 0 0 0 0,0 0 0 0 0,1 0 0 0 0,-1 1 0 0 0,0-1 0 0 0,0 0 0 0 0,0 1 0 0 0,0-1 0 0 0,0 1 0 0 0,0 0 0 0 0,0-1 0 0 0,-1 1 0 0 0,2 3 0 0 0,0 1 0 0 0,5 10 21 0 0,7 23 0 0 0,-2-5-264 0 0,-12-33-808 0 0,0-1-385 0 0,0 0-79 0 0,0 0-18 0 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56 17503 0 0,'3'-7'443'0'0,"0"2"-232"0"0,-1 0 0 0 0,1 0 0 0 0,0 0 0 0 0,0 0 0 0 0,0 1 0 0 0,7-7 0 0 0,0 2 2999 0 0,-15 23 339 0 0,2-9-4336 0 0,-298 547 3007 0 0,243-445-2220 0 0,51-94 0 0 0,78-197 1984 0 0,-64 162-1920 0 0,4-12 8 0 0,-10 33 299 0 0,-1 1 117 0 0,0 0 21 0 0,-2 1-435 0 0,1 1-1 0 0,0-1 1 0 0,-1 0-1 0 0,1 1 1 0 0,0 0-1 0 0,0-1 1 0 0,-2 4-1 0 0,2-3-53 0 0,-1 3-20 0 0,-1-1 0 0 0,1 1 0 0 0,0-1 0 0 0,1 1 0 0 0,-1 0 0 0 0,1 0 0 0 0,0-1 0 0 0,0 1 0 0 0,1 0 0 0 0,-1 0 0 0 0,1 0 0 0 0,0 6 0 0 0,0-9 0 0 0,1 1 0 0 0,-1-1 0 0 0,0 1 0 0 0,1 0 0 0 0,0-1 0 0 0,-1 1 0 0 0,1-1 0 0 0,0 0 0 0 0,1 1 0 0 0,-1-1 0 0 0,0 0 0 0 0,0 1 0 0 0,1-1 0 0 0,0 0 0 0 0,-1 0 0 0 0,1 0 0 0 0,0 0 0 0 0,0-1 0 0 0,0 1 0 0 0,0 0 0 0 0,0-1 0 0 0,0 0 0 0 0,1 1 0 0 0,2 0 0 0 0,1 0 0 0 0,0 0 0 0 0,1-1 0 0 0,-1 0 0 0 0,0 0 0 0 0,1 0 0 0 0,-1-1 0 0 0,1 0 0 0 0,-1-1 0 0 0,0 1 0 0 0,1-1 0 0 0,7-2 0 0 0,6-2 0 0 0,-1-1 0 0 0,24-11 0 0 0,-18 6 0 0 0,-1-1 0 0 0,-1-1 0 0 0,0-1 0 0 0,-1-1 0 0 0,26-23 0 0 0,9-8 0 0 0,-50 43 0 0 0,-5 5 0 0 0,-3 5 0 0 0,-5 13 0 0 0,-14 32 0 0 0,15-41 0 0 0,0 1 0 0 0,1 0 0 0 0,0-1 0 0 0,1 2 0 0 0,0-1 0 0 0,0 0 0 0 0,2 0 0 0 0,-1 19 0 0 0,2-29 0 0 0,0 1 0 0 0,0-1 0 0 0,1 0 0 0 0,-1 1 0 0 0,1-1 0 0 0,-1 0 0 0 0,1 0 0 0 0,0 1 0 0 0,0-1 0 0 0,0 0 0 0 0,0 0 0 0 0,0 0 0 0 0,1 0 0 0 0,-1 0 0 0 0,0 0 0 0 0,1-1 0 0 0,0 1 0 0 0,-1 0 0 0 0,1-1 0 0 0,0 1 0 0 0,0-1 0 0 0,0 0 0 0 0,0 0 0 0 0,0 1 0 0 0,0-1 0 0 0,0 0 0 0 0,0-1 0 0 0,0 1 0 0 0,1 0 0 0 0,-1-1 0 0 0,0 1 0 0 0,3-1 0 0 0,3 1 0 0 0,0 0 0 0 0,-1-1 0 0 0,1-1 0 0 0,-1 1 0 0 0,1-1 0 0 0,-1 0 0 0 0,1-1 0 0 0,12-4 0 0 0,13-8 0 0 0,-1 0 0 0 0,0-3 0 0 0,32-22 0 0 0,-41 24 0 0 0,-1-1 0 0 0,-1-1 0 0 0,0-1 0 0 0,-1-1 0 0 0,-1 0 0 0 0,-1-2 0 0 0,0 0 0 0 0,-2-1 0 0 0,23-39 0 0 0,-27 39 0 0 0,15-27 0 0 0,32-81 0 0 0,-58 128 0 0 0,0-1 0 0 0,0 1 0 0 0,0-1 0 0 0,0 0 0 0 0,-1 1 0 0 0,1-1 0 0 0,-1 0 0 0 0,0 0 0 0 0,0 1 0 0 0,0-1 0 0 0,0 0 0 0 0,0 0 0 0 0,-1-2 0 0 0,-4 0 0 0 0,4 5 0 0 0,0 0 0 0 0,-1 1 0 0 0,1-1 0 0 0,0 0 0 0 0,0 1 0 0 0,-1-1 0 0 0,1 0 0 0 0,0 1 0 0 0,0-1 0 0 0,0 1 0 0 0,0 0 0 0 0,0-1 0 0 0,0 1 0 0 0,0 0 0 0 0,0 0 0 0 0,0-1 0 0 0,-1 2 0 0 0,-17 20 0 0 0,13-14 0 0 0,-6 7 0 0 0,1-1 0 0 0,0 2 0 0 0,1 0 0 0 0,1 0 0 0 0,1 0 0 0 0,0 1 0 0 0,1 1 0 0 0,1-1 0 0 0,1 1 0 0 0,-4 20 0 0 0,5-15 0 0 0,-1 30 0 0 0,5-43 0 0 0,1 0 0 0 0,-1 0 0 0 0,2 1 0 0 0,-1-1 0 0 0,5 14 0 0 0,-3-15-161 0 0,0 1 1 0 0,1-1-1 0 0,5 10 1 0 0,-7-16 46 0 0,1 1 0 0 0,-1-1 0 0 0,1 0 0 0 0,-1 0 0 0 0,1 1 0 0 0,0-2-1 0 0,0 1 1 0 0,0 0 0 0 0,6 3 0 0 0,-7-5-70 0 0,-1-1-1 0 0,0 1 0 0 0,0-1 0 0 0,0 0 0 0 0,0 0 0 0 0,0 0 1 0 0,1 0-1 0 0,-1 0 0 0 0,0 0 0 0 0,0 0 0 0 0,0 0 1 0 0,0 0-1 0 0,0 0 0 0 0,1-1 0 0 0,-1 1 0 0 0,0 0 1 0 0,2-2-1 0 0,15-9-4332 0 0,-12 4-3673 0 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19351 0 0,'0'0'424'0'0,"0"0"88"0"0,0 0 24 0 0,-10 5 8 0 0,1 0-440 0 0,1 1-104 0 0,3 4 0 0 0,2 2 0 0 0,3 1 0 0 0,3 1 0 0 0,4 0 0 0 0,4 2 0 0 0,4 0-1208 0 0,4-1-264 0 0,2 1-48 0 0,2 0-16 0 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0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 23039 0 0,'0'0'528'0'0,"-1"1"69"0"0,-49 74 806 0 0,15-9-968 0 0,-31 87-1 0 0,-14 74 687 0 0,63-175-1063 0 0,-73 197-58 0 0,-3-33 0 0 0,78-189 203 0 0,9-18 39 0 0,1-1 1 0 0,-7 20 0 0 0,11-27 266 0 0,1-1-66 0 0,7-10-278 0 0,2-5 36 0 0,-1-1 0 0 0,-1 0-1 0 0,0 0 1 0 0,9-31 0 0 0,8-70 827 0 0,-22 106-1023 0 0,-1 0 0 0 0,0 0 0 0 0,-2-17 0 0 0,1 23-5 0 0,0 0-1 0 0,-1 0 1 0 0,0 0-1 0 0,0 0 1 0 0,-1 0 0 0 0,1 0-1 0 0,-1 1 1 0 0,0-1-1 0 0,-5-8 1 0 0,7 12 0 0 0,-1 0 0 0 0,0 0 0 0 0,0 0 0 0 0,1 1 0 0 0,-1-1 0 0 0,0 0 0 0 0,0 0 0 0 0,0 0 0 0 0,0 1 0 0 0,0-1 0 0 0,0 0 0 0 0,0 1 0 0 0,-1-1 0 0 0,1 1 0 0 0,0-1 0 0 0,0 1 0 0 0,0 0 0 0 0,-2-1 0 0 0,-22 4 0 0 0,18-2 0 0 0,4 6-269 0 0,4-5-12 0 0,0 0-1 0 0,0 0 1 0 0,0-1 0 0 0,0 1 0 0 0,0-1 0 0 0,0 1 0 0 0,0 0 0 0 0,0-1 0 0 0,0 0 0 0 0,1 1-1 0 0,-1-1 1 0 0,1 0 0 0 0,-1 0 0 0 0,1 0 0 0 0,-1 0 0 0 0,1 0 0 0 0,0 0 0 0 0,2 1-1 0 0,12 6-1763 0 0</inkml:trace>
  <inkml:trace contextRef="#ctx0" brushRef="#br0" timeOffset="1">582 781 23039 0 0,'0'0'1057'0'0,"0"0"-29"0"0,-11-14 5387 0 0,11 14-6491 0 0,0-1 0 0 0,0 1 0 0 0,0-1 1 0 0,-1 1-1 0 0,1-1 0 0 0,0 1 0 0 0,0-1 0 0 0,1 1 0 0 0,-1-1 1 0 0,0 1-1 0 0,0-1 0 0 0,0 0 0 0 0,0 1 0 0 0,0-1 0 0 0,0 1 0 0 0,1-1 1 0 0,-1 1-1 0 0,0 0 0 0 0,0-1 0 0 0,1 1 0 0 0,-1-1 0 0 0,0 1 1 0 0,1-1-1 0 0,-1 1 0 0 0,1 0 0 0 0,-1-1 0 0 0,0 1 0 0 0,1 0 1 0 0,-1-1-1 0 0,1 1 0 0 0,-1 0 0 0 0,1 0 0 0 0,-1-1 0 0 0,1 1 0 0 0,-1 0 1 0 0,1 0-1 0 0,-1 0 0 0 0,1 0 0 0 0,0-1-382 0 0,7-3-1565 0 0,0-1-22 0 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1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3 606 15663 0 0,'0'0'719'0'0,"0"0"-20"0"0,0-1-449 0 0,-2-2-11 0 0,2 2-56 0 0,-1 0 0 0 0,1 1 0 0 0,0-1 0 0 0,0 0 0 0 0,0 1 0 0 0,0-1 0 0 0,0 0-1 0 0,0 0 1 0 0,0 1 0 0 0,0-1 0 0 0,0 0 0 0 0,1 0 0 0 0,-1 1 0 0 0,0-1 0 0 0,0 0 0 0 0,1 1 0 0 0,-1-1 0 0 0,0 0 0 0 0,1 0 0 0 0,8-12 1686 0 0,57-67 2659 0 0,-29 37-4488 0 0,-14 17 145 0 0,8-10 721 0 0,52-79 0 0 0,-82 114-862 0 0,0-1 1 0 0,0 0-1 0 0,0 0 0 0 0,0 0 0 0 0,-1 0 1 0 0,1 0-1 0 0,0 0 0 0 0,-1 0 0 0 0,1-4 1 0 0,-1 5 443 0 0,0 1 21 0 0,-1 1-66 0 0,-8 8-419 0 0,1 1-1 0 0,0-1 1 0 0,0 2 0 0 0,1-1 0 0 0,1 1 0 0 0,-9 19 0 0 0,5-11-26 0 0,-28 58 2 0 0,34-66 0 0 0,0-1 0 0 0,1 1 0 0 0,0 0 0 0 0,0 0 0 0 0,-1 17 0 0 0,4-23 0 0 0,0-3 0 0 0,-1-1 0 0 0,1 1 0 0 0,0-1 0 0 0,0 1 0 0 0,0-1 0 0 0,1 1 0 0 0,-1-1 0 0 0,0 1 0 0 0,1-1 0 0 0,-1 1 0 0 0,0-1 0 0 0,1 1 0 0 0,0-1 0 0 0,-1 0 0 0 0,1 1 0 0 0,0-1 0 0 0,1 2 0 0 0,-1-2-14 0 0,0 0 0 0 0,-1 1 0 0 0,1-1 0 0 0,0 0 0 0 0,0 0 0 0 0,0 0 0 0 0,0 0 0 0 0,0 0 0 0 0,0 0 0 0 0,1 0 0 0 0,-1 0 0 0 0,0-1 0 0 0,0 1 0 0 0,1 0 0 0 0,-1-1 0 0 0,0 1 0 0 0,1-1 0 0 0,-1 1 0 0 0,2-1 0 0 0,1 1-52 0 0,-1-1-1 0 0,0 0 1 0 0,1 0 0 0 0,-1 0 0 0 0,0-1-1 0 0,1 1 1 0 0,-1-1 0 0 0,4 0-1 0 0,3-3-69 0 0,0 0 0 0 0,0 0 0 0 0,-1 0 0 0 0,13-9 0 0 0,2-3 355 0 0,-1-1 0 0 0,-1-2 0 0 0,33-34 0 0 0,-20 14 122 0 0,32-48-1 0 0,-60 78-340 0 0,-11 16 0 0 0,0 1 0 0 0,-5 14 0 0 0,9-21 0 0 0,-6 18-395 0 0,1 0 0 0 0,1 1-1 0 0,1-1 1 0 0,-1 40 0 0 0,5-57 397 0 0,-1 0 0 0 0,0 0 0 0 0,0 0 0 0 0,1 0 0 0 0,-1 0 0 0 0,1 0 0 0 0,0 0-1 0 0,-1 0 1 0 0,1-1 0 0 0,0 1 0 0 0,0 0 0 0 0,0 0 0 0 0,0-1 0 0 0,1 1 0 0 0,-1-1 0 0 0,0 1 0 0 0,1-1 0 0 0,2 3 0 0 0,-1-2-16 0 0,0 0 1 0 0,0-1-1 0 0,1 1 0 0 0,-1-1 1 0 0,0 1-1 0 0,1-1 1 0 0,0 0-1 0 0,-1 0 1 0 0,7 0-1 0 0,3 0-257 0 0,0-1-1 0 0,0 0 1 0 0,0-1 0 0 0,22-4-1 0 0,-15 1 217 0 0,-1-1 0 0 0,1 0-1 0 0,-1-2 1 0 0,-1 0 0 0 0,1-2-1 0 0,-1 0 1 0 0,-1 0 0 0 0,0-2 0 0 0,0 0-1 0 0,15-14 1 0 0,3-8 235 0 0,-2-1 0 0 0,-1-1 0 0 0,39-57-1 0 0,-44 57-22 0 0,25-45 614 0 0,-12 17-426 0 0,-38 61-242 0 0,0-1 1 0 0,0 0-1 0 0,-1 0 1 0 0,1 0-1 0 0,-1 0 0 0 0,0 0 1 0 0,0 0-1 0 0,2-6 1 0 0,-3 7 405 0 0,0 2-66 0 0,-2 1-294 0 0,-7 6-147 0 0,0-1 0 0 0,0 1 0 0 0,1 1 0 0 0,0 0 0 0 0,0 0 0 0 0,1 0 0 0 0,0 1 0 0 0,0 0 0 0 0,-7 15 0 0 0,-7 15-4 0 0,-16 42 0 0 0,35-77 2 0 0,1-2 0 0 0,-49 122 0 0 0,39-94 0 0 0,2 1 0 0 0,-6 37 0 0 0,13-46 0 0 0,2-22 0 0 0,0 0 0 0 0,0 0 0 0 0,0 1 0 0 0,0-1 0 0 0,0 0 0 0 0,0 0 0 0 0,0 0 0 0 0,0 1 0 0 0,0-1 0 0 0,0 0 0 0 0,0 0 0 0 0,0 1 0 0 0,0-1 0 0 0,0 0 0 0 0,0 0 0 0 0,0 0 0 0 0,0 0 0 0 0,0 1 0 0 0,1-1 0 0 0,-1 0 0 0 0,0 0 0 0 0,0 0 0 0 0,0 1 0 0 0,0-1 0 0 0,0 0 0 0 0,1 0 0 0 0,-1 0 0 0 0,0 0 0 0 0,0 0 0 0 0,0 0 0 0 0,0 0 0 0 0,1 1 0 0 0,-1-1 0 0 0,0 0 0 0 0,0 0 0 0 0,0 0 0 0 0,1 0 0 0 0,-1 0 0 0 0,0 0 0 0 0,0 0 0 0 0,1 0 0 0 0,-1 0 0 0 0,0 0 0 0 0,0 0 0 0 0,0 0 0 0 0,1 0 0 0 0,-1 0 0 0 0,0 0 0 0 0,0 0 0 0 0,0 0 0 0 0,1-1 0 0 0,-1 1 0 0 0,0 0 0 0 0,0 0 0 0 0,0 0 0 0 0,0 0 0 0 0,1 0 0 0 0,-1-1 0 0 0,9-5 0 0 0,-9 6 0 0 0,6-6 0 0 0,0-1 0 0 0,-1 0 0 0 0,0 0 0 0 0,0-1 0 0 0,-1 1 0 0 0,0-1 0 0 0,0 0 0 0 0,3-11 0 0 0,-1 4 0 0 0,2-3 0 0 0,0 0 0 0 0,-2-1 0 0 0,9-38 0 0 0,-14 46 0 0 0,-1 11 0 0 0,0 0 0 0 0,0-1 0 0 0,0 1 0 0 0,0 0 0 0 0,0 0 0 0 0,0-1 0 0 0,0 1 0 0 0,0 0 0 0 0,0-1 0 0 0,0 1 0 0 0,0 0 0 0 0,0-1 0 0 0,-1 1 0 0 0,1 0 0 0 0,0-1 0 0 0,0 1 0 0 0,0 0 0 0 0,0 0 0 0 0,0-1 0 0 0,-1 1 0 0 0,1 0 0 0 0,0 0 0 0 0,0-1 0 0 0,0 1 0 0 0,-1 0 0 0 0,1 0 0 0 0,0 0 0 0 0,0-1 0 0 0,-1 1 0 0 0,1 0 0 0 0,0 0 0 0 0,-1 0 0 0 0,1 0 0 0 0,0 0 0 0 0,0-1 0 0 0,-1 1 0 0 0,1 0 0 0 0,0 0 0 0 0,-1 0 0 0 0,1 0 0 0 0,0 0 0 0 0,-1 0 0 0 0,1 0 0 0 0,0 0 0 0 0,-1 0 0 0 0,1 0 0 0 0,0 0 0 0 0,0 0 0 0 0,-1 1 0 0 0,1-1 0 0 0,-1 0 0 0 0,0 0 0 0 0,-1 0 0 0 0,1 1 0 0 0,0-1 0 0 0,-1 0 0 0 0,1 1 0 0 0,0-1 0 0 0,-1 1 0 0 0,1-1 0 0 0,0 1 0 0 0,0-1 0 0 0,-1 1 0 0 0,1 0 0 0 0,0 0 0 0 0,0 0 0 0 0,0 0 0 0 0,0 0 0 0 0,0 0 0 0 0,0 0 0 0 0,0 0 0 0 0,1 0 0 0 0,-1 0 0 0 0,0 0 0 0 0,0 0 0 0 0,1 1 0 0 0,-1-1 0 0 0,1 0 0 0 0,-1 0 0 0 0,1 1 0 0 0,0-1 0 0 0,-1 2 0 0 0,0 9 0 0 0,3-8 0 0 0,-1-3 0 0 0,5 6 0 0 0,-4-6 0 0 0,0 0 0 0 0,1 0 0 0 0,-1 0 0 0 0,0 0 0 0 0,0 0 0 0 0,1 0 0 0 0,-1 0 0 0 0,0-1 0 0 0,1 1 0 0 0,-1-1 0 0 0,1 0 0 0 0,-1 0 0 0 0,4 0 0 0 0,32-7 0 0 0,-11 2 0 0 0,-2 0 0 0 0,1-2 0 0 0,37-13 0 0 0,-36 11 0 0 0,-15 4 0 0 0,-12 5 0 0 0,0 0 0 0 0,1-1 0 0 0,-1 1 0 0 0,0 0 0 0 0,1 0 0 0 0,-1 0 0 0 0,0-1 0 0 0,0 1 0 0 0,1 0 0 0 0,-1 0 0 0 0,0 0 0 0 0,1 0 0 0 0,-1 0 0 0 0,0 0 0 0 0,1 0 0 0 0,-1-1 0 0 0,0 1 0 0 0,1 0 0 0 0,-1 0 0 0 0,1 0 0 0 0,-1 0 0 0 0,0 1 0 0 0,1-1 0 0 0,-1 0 0 0 0,0 0 0 0 0,1 0 0 0 0,-1 0 0 0 0,0 0 0 0 0,1 0 0 0 0,-1 0 0 0 0,0 1 0 0 0,0-1 0 0 0,1 0 0 0 0,-1 0 0 0 0,0 0 0 0 0,1 1 0 0 0,-1-1 0 0 0,0 0 0 0 0,0 0 0 0 0,1 1 0 0 0,-1-1 0 0 0,0 0 0 0 0,0 1 0 0 0,0-1 0 0 0,0 0 0 0 0,1 1 0 0 0,-1-1 0 0 0,0 0 0 0 0,0 1 0 0 0,0-1 0 0 0,0 0 0 0 0,0 1 0 0 0,0-1 0 0 0,0 0 0 0 0,0 1 0 0 0,0 0 0 0 0,1 4 0 0 0,0-1 0 0 0,0 1 0 0 0,0 0 0 0 0,-1 0 0 0 0,1 0 0 0 0,-1 0 0 0 0,-1 0 0 0 0,1 0 0 0 0,-2 5 0 0 0,-12 46 0 0 0,5-28 0 0 0,6-16 0 0 0,0 0 0 0 0,1 0 0 0 0,0 0 0 0 0,1 1 0 0 0,0 16 0 0 0,1-26 0 0 0,0 0 0 0 0,1 0 0 0 0,-1 0 0 0 0,1-1 0 0 0,-1 1 0 0 0,1 0 0 0 0,0 0 0 0 0,0-1 0 0 0,0 1 0 0 0,0 0 0 0 0,1-1 0 0 0,-1 1 0 0 0,1-1 0 0 0,-1 1 0 0 0,1-1 0 0 0,0 0 0 0 0,0 0 0 0 0,0 0 0 0 0,0 0 0 0 0,0 0 0 0 0,1 0 0 0 0,-1-1 0 0 0,0 1 0 0 0,1-1 0 0 0,-1 0 0 0 0,1 1 0 0 0,0-1 0 0 0,-1 0 0 0 0,5 0 0 0 0,-1 1 0 0 0,0-1 0 0 0,1-1 0 0 0,-1 1 0 0 0,1-1 0 0 0,-1 0 0 0 0,1 0 0 0 0,-1-1 0 0 0,0 0 0 0 0,1 0 0 0 0,-1-1 0 0 0,0 0 0 0 0,0 0 0 0 0,0 0 0 0 0,0-1 0 0 0,0 1 0 0 0,0-1 0 0 0,-1-1 0 0 0,1 1 0 0 0,-1-1 0 0 0,8-8 0 0 0,-2 2 0 0 0,0-1 0 0 0,-1-1 0 0 0,0 0 0 0 0,-1 0 0 0 0,-1 0 0 0 0,0-1 0 0 0,11-25 0 0 0,-2 2 0 0 0,-10 22 0 0 0,0-1 0 0 0,-1 1 0 0 0,0-1 0 0 0,-1 0 0 0 0,3-19 0 0 0,-8 23 0 0 0,0 11 0 0 0,0 0 0 0 0,0 0 0 0 0,0-1 0 0 0,0 1 0 0 0,0 0 0 0 0,0 0 0 0 0,0-1 0 0 0,0 1 0 0 0,0 0 0 0 0,0 0 0 0 0,0-1 0 0 0,0 1 0 0 0,0 0 0 0 0,-1 0 0 0 0,1-1 0 0 0,0 1 0 0 0,0 0 0 0 0,0 0 0 0 0,0 0 0 0 0,-1-1 0 0 0,1 1 0 0 0,0 0 0 0 0,0 0 0 0 0,0 0 0 0 0,-1 0 0 0 0,1 0 0 0 0,0-1 0 0 0,0 1 0 0 0,-1 0 0 0 0,1 0 0 0 0,0 0 0 0 0,0 0 0 0 0,-1 0 0 0 0,1 0 0 0 0,0 0 0 0 0,-1 0 0 0 0,1 0 0 0 0,0 0 0 0 0,0 0 0 0 0,-1 0 0 0 0,1 0 0 0 0,-1 0 0 0 0,-8 4 0 0 0,9-4 0 0 0,-3 2 0 0 0,0 0 0 0 0,0 0 0 0 0,0 0 0 0 0,0 0 0 0 0,0 0 0 0 0,1 1 0 0 0,-1 0 0 0 0,1-1 0 0 0,-1 1 0 0 0,1 0 0 0 0,0 0 0 0 0,0 0 0 0 0,1 0 0 0 0,-1 1 0 0 0,0-1 0 0 0,1 0 0 0 0,0 1 0 0 0,0-1 0 0 0,0 1 0 0 0,0 0 0 0 0,0 6 0 0 0,2 1 0 0 0,0-9 0 0 0,0 1 0 0 0,1-1 0 0 0,-1 1 0 0 0,0-1 0 0 0,1 1 0 0 0,0-1 0 0 0,-1 0 0 0 0,1 0 0 0 0,0 0 0 0 0,0 0 0 0 0,0 0 0 0 0,1-1 0 0 0,-1 1 0 0 0,0 0 0 0 0,1-1 0 0 0,-1 0 0 0 0,1 1 0 0 0,-1-1 0 0 0,1 0 0 0 0,0 0 0 0 0,-1-1 0 0 0,1 1 0 0 0,0-1 0 0 0,-1 1 0 0 0,4-1 0 0 0,8 1 0 0 0,0-1 0 0 0,0-1 0 0 0,26-4 0 0 0,-22 3 0 0 0,136-23 0 0 0,-125 21 0 0 0,-4 1 0 0 0,-1-2 0 0 0,1 0 0 0 0,46-18 0 0 0,-69 22 0 0 0,-8 3 0 0 0,-11 6 0 0 0,-16 16 0 0 0,-53 50 0 0 0,30-25 0 0 0,55-48 0 0 0,-5 4 0 0 0,1 0 0 0 0,0-1 0 0 0,0 2 0 0 0,0-1 0 0 0,0 0 0 0 0,1 1 0 0 0,0 0 0 0 0,0 0 0 0 0,1 0 0 0 0,-5 10 0 0 0,8-15 0 0 0,-1 0 0 0 0,1 0 0 0 0,0 0 0 0 0,-1 0 0 0 0,1 0 0 0 0,0-1 0 0 0,0 1 0 0 0,0 0 0 0 0,0 0 0 0 0,0 0 0 0 0,0 0 0 0 0,0 0 0 0 0,0 0 0 0 0,0 0 0 0 0,0 0 0 0 0,0 0 0 0 0,1 0 0 0 0,-1 0 0 0 0,0 0 0 0 0,1-1 0 0 0,-1 1 0 0 0,0 0 0 0 0,1 0 0 0 0,-1 0 0 0 0,1-1 0 0 0,0 1 0 0 0,-1 0 0 0 0,2 1 0 0 0,7 5 0 0 0,-6-6 0 0 0,1-1 0 0 0,-1 1 0 0 0,0 0 0 0 0,0-1 0 0 0,1 1 0 0 0,-1-1 0 0 0,0 0 0 0 0,0 0 0 0 0,6-1 0 0 0,28-6 0 0 0,-18 2 0 0 0,-1-1 0 0 0,0-1 0 0 0,0 0 0 0 0,-1-1 0 0 0,17-11 0 0 0,76-58 0 0 0,-72 50 0 0 0,-38 27 0 0 0,0 0 0 0 0,0 0 0 0 0,0 0 0 0 0,0 0 0 0 0,0 0 0 0 0,1 0 0 0 0,-1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0,1 0 0 0 0,-1 1 0 0 0,0-1 0 0 0,0 0 0 0 0,0 0 0 0 0,0 0 0 0 0,0 0 0 0 0,0 0 0 0 0,0 0 0 0 0,0 0 0 0 0,0 0 0 0 0,0 0 0 0 0,0 0 0 0 0,0 0 0 0 0,0 0 0 0 0,0 0 0 0 0,0 0 0 0 0,0 0 0 0 0,0 1 0 0 0,0-1 0 0 0,0 0 0 0 0,0 0 0 0 0,0 0 0 0 0,0 0 0 0 0,0 0 0 0 0,-1 0 0 0 0,0 9 0 0 0,-5 13 0 0 0,5-20 0 0 0,-6 30 0 0 0,6-26 0 0 0,1-1 0 0 0,-1 1 0 0 0,1 0 0 0 0,1 0 0 0 0,-1 0 0 0 0,2 6 0 0 0,-1-8 0 0 0,0-1 0 0 0,0 1 0 0 0,1-1 0 0 0,-1 1 0 0 0,1-1 0 0 0,-1 0 0 0 0,1 1 0 0 0,0-1 0 0 0,0 0 0 0 0,1 0 0 0 0,-1 0 0 0 0,1-1 0 0 0,-1 1 0 0 0,1-1 0 0 0,0 1 0 0 0,0-1 0 0 0,0 0 0 0 0,0 0 0 0 0,6 3 0 0 0,-1-2 0 0 0,0-1 0 0 0,0 1 0 0 0,0-1 0 0 0,0-1 0 0 0,0 0 0 0 0,1 0 0 0 0,-1 0 0 0 0,0-1 0 0 0,1-1 0 0 0,-1 1 0 0 0,0-1 0 0 0,12-3 0 0 0,2-1 0 0 0,1-2 0 0 0,-1 0 0 0 0,26-13 0 0 0,-32 12 0 0 0,1-1 0 0 0,-1-1 0 0 0,-1-1 0 0 0,0 0 0 0 0,17-16 0 0 0,-2-3 0 0 0,32-40 0 0 0,-34 33 0 0 0,-2 0 0 0 0,-1-2 0 0 0,-3-1 0 0 0,0-1 0 0 0,24-70 0 0 0,-44 107 0 0 0,1-5 0 0 0,0 0 0 0 0,-1 1 0 0 0,3-16 0 0 0,-5 23 0 0 0,0-1 0 0 0,0 1 0 0 0,0-1 0 0 0,0 1 0 0 0,0-1 0 0 0,0 1 0 0 0,0-1 0 0 0,-1 1 0 0 0,1-1 0 0 0,-1 1 0 0 0,1 0 0 0 0,-2-3 0 0 0,2 3 0 0 0,-1 0 0 0 0,0 1 0 0 0,1-1 0 0 0,-1 1 0 0 0,1-1 0 0 0,-1 1 0 0 0,0-1 0 0 0,1 1 0 0 0,-1-1 0 0 0,0 1 0 0 0,0 0 0 0 0,1-1 0 0 0,-1 1 0 0 0,0 0 0 0 0,0 0 0 0 0,0 0 0 0 0,0-1 0 0 0,1 1 0 0 0,-1 0 0 0 0,0 0 0 0 0,0 0 0 0 0,0 0 0 0 0,1 0 0 0 0,-1 1 0 0 0,-1-1 0 0 0,-4 1 0 0 0,1 1 0 0 0,-1-1 0 0 0,0 1 0 0 0,1 0 0 0 0,-1 1 0 0 0,1-1 0 0 0,0 1 0 0 0,0 0 0 0 0,0 1 0 0 0,0-1 0 0 0,-7 8 0 0 0,-5 5 0 0 0,-23 31 0 0 0,24-27 0 0 0,4-5 0 0 0,0-1 0 0 0,2 1 0 0 0,0 1 0 0 0,1 0 0 0 0,0 0 0 0 0,-7 23 0 0 0,12-27 0 0 0,0 0 0 0 0,1 0 0 0 0,1 1 0 0 0,0-1 0 0 0,1 1 0 0 0,0-1 0 0 0,1 1 0 0 0,0 0 0 0 0,1-1 0 0 0,3 15 0 0 0,-2-15 0 0 0,1 1 0 0 0,7 20 0 0 0,-8-28 0 0 0,0-1 0 0 0,0 0 0 0 0,0 0 0 0 0,1 0 0 0 0,-1 0 0 0 0,1 0 0 0 0,0-1 0 0 0,0 1 0 0 0,1-1 0 0 0,5 5 0 0 0,-2-3-74 0 0,0 0 1 0 0,0 0-1 0 0,1-1 0 0 0,-1 0 1 0 0,1-1-1 0 0,0 0 0 0 0,0 0 1 0 0,0 0-1 0 0,1-1 1 0 0,-1 0-1 0 0,1-1 0 0 0,-1 0 1 0 0,1 0-1 0 0,-1-1 0 0 0,1 0 1 0 0,11-1-1 0 0,-18 0-221 0 0,1 1 0 0 0,-1-1 0 0 0,0 1 0 0 0,1-1 0 0 0,-1 0 0 0 0,0 0 0 0 0,0 0 0 0 0,0 0-1 0 0,3-2 1 0 0,6-7-1238 0 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1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77 24879 0 0,'-2'0'564'0'0,"1"-1"-388"0"0,-1 0 0 0 0,0-1-1 0 0,1 1 1 0 0,-1 0 0 0 0,1-1 0 0 0,-1 1-1 0 0,1-1 1 0 0,0 1 0 0 0,0-1 0 0 0,-2-1-1 0 0,3 2-165 0 0,0 1 0 0 0,0-1 0 0 0,0 0 0 0 0,0 1 0 0 0,0-1-1 0 0,0 1 1 0 0,0-1 0 0 0,0 1 0 0 0,0-1 0 0 0,0 1 0 0 0,0-1-1 0 0,0 1 1 0 0,0-1 0 0 0,1 1 0 0 0,-1-1 0 0 0,0 1 0 0 0,0-1-1 0 0,1 1 1 0 0,-1-1 0 0 0,0 1 0 0 0,0-1 0 0 0,1 1 0 0 0,-1-1-1 0 0,1 1 1 0 0,0-1 0 0 0,0-2 38 0 0,2-1 389 0 0,1-1-1 0 0,-1 1 1 0 0,1 0-1 0 0,0 0 1 0 0,4-3-1 0 0,1-2 368 0 0,-8 8-361 0 0,1 0-294 0 0,3-2-197 0 0,-4 2-289 0 0,-1 1-138 0 0,0 0-1308 0 0,0 0-5356 0 0,0 0-2295 0 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1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5 617 13823 0 0,'0'0'315'0'0,"0"0"45"0"0,0 0 21 0 0,0 0-49 0 0,1-16 1620 0 0,0 12-1006 0 0,0 0-1 0 0,1-1 0 0 0,-1 1 1 0 0,5-8-1 0 0,20-26 2036 0 0,-19 29-2443 0 0,0 0 1 0 0,9-18 0 0 0,22-49 226 0 0,-7 15 441 0 0,27-75-1 0 0,-48 106-1094 0 0,-3 14 111 0 0,-1-1-1 0 0,-1 1 1 0 0,-1-1-1 0 0,0 0 1 0 0,2-29-1 0 0,-6 44 222 0 0,-2 3-425 0 0,0 1 1 0 0,-1-1-1 0 0,1 0 1 0 0,0 1-1 0 0,0-1 1 0 0,0 1-1 0 0,0 0 1 0 0,-2 2-1 0 0,2-2-19 0 0,-11 13 1 0 0,0 0 0 0 0,2 0 0 0 0,0 1 0 0 0,0 0 0 0 0,-8 19 0 0 0,7-12 0 0 0,-12 20 0 0 0,3 2 0 0 0,1 0 0 0 0,3 1 0 0 0,-20 80 0 0 0,34-111 0 0 0,0-1 0 0 0,1 1 0 0 0,1-1 0 0 0,1 1 0 0 0,1 22 0 0 0,-1-33 0 0 0,1 1 0 0 0,-1 0 0 0 0,1 0 0 0 0,0-1 0 0 0,1 1 0 0 0,-1-1 0 0 0,1 1 0 0 0,0-1 0 0 0,0 1 0 0 0,0-1 0 0 0,1 0 0 0 0,0 0 0 0 0,-1 0 0 0 0,1 0 0 0 0,1-1 0 0 0,-1 1 0 0 0,0-1 0 0 0,1 0 0 0 0,0 0 0 0 0,6 5 0 0 0,-4-6 0 0 0,-1 0 0 0 0,1 0 0 0 0,-1 0 0 0 0,1-1 0 0 0,0 1 0 0 0,0-1 0 0 0,0-1 0 0 0,0 1 0 0 0,0-1 0 0 0,0 0 0 0 0,0 0 0 0 0,0-1 0 0 0,-1 0 0 0 0,1 0 0 0 0,0 0 0 0 0,0-1 0 0 0,6-2 0 0 0,0-1 0 0 0,0 0 0 0 0,0-1 0 0 0,-1 0 0 0 0,0-1 0 0 0,0 0 0 0 0,18-17 0 0 0,-12 8 0 0 0,-2-1 0 0 0,0-1 0 0 0,0 0 0 0 0,17-32 0 0 0,40-85 0 0 0,-70 129 0 0 0,18-34 0 0 0,-3-2 0 0 0,-1 0 0 0 0,-2-1 0 0 0,13-76 0 0 0,-25 109-349 0 0,-1 0 0 0 0,-1 0 0 0 0,1 1-1 0 0,-2-1 1 0 0,1 0 0 0 0,-2 0 0 0 0,-1-11 0 0 0,2 20 142 0 0,1 0 0 0 0,-1 0 0 0 0,1 0-1 0 0,-1 0 1 0 0,0 0 0 0 0,1-1 0 0 0,-1 1 0 0 0,0 0 0 0 0,0 1 0 0 0,0-1 0 0 0,0 0 0 0 0,1 0 0 0 0,-1 0 0 0 0,-1 0 0 0 0,1 1 0 0 0,0-1 0 0 0,0 0 0 0 0,0 1-1 0 0,0-1 1 0 0,0 1 0 0 0,0-1 0 0 0,-1 1 0 0 0,1 0 0 0 0,0 0 0 0 0,0-1 0 0 0,-1 1 0 0 0,1 0 0 0 0,0 0 0 0 0,0 0 0 0 0,-1 0 0 0 0,1 0 0 0 0,-2 1-1 0 0,-11 1-7981 0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1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23039 0 0,'0'0'528'0'0,"0"0"-499"0"0,0 0-1 0 0,0 0 1 0 0,0 0 0 0 0,0 0-1 0 0,0 0 1 0 0,0-1 0 0 0,0 1-1 0 0,0 0 1 0 0,0 0 0 0 0,0 0-1 0 0,0 0 1 0 0,0 0 0 0 0,0 0-1 0 0,0-1 1 0 0,0 1 0 0 0,0 0-1 0 0,0 0 1 0 0,0 0 0 0 0,0 0-1 0 0,0 0 1 0 0,0 0-1 0 0,0-1 1 0 0,0 1 0 0 0,0 0-1 0 0,0 0 1 0 0,0 0 0 0 0,0 0-1 0 0,0 0 1 0 0,0 0 0 0 0,1 0-1 0 0,-1-1 1 0 0,0 1 0 0 0,0 0-1 0 0,0 0 1 0 0,0 0 0 0 0,0 0-1 0 0,0 0 1 0 0,0 0 0 0 0,0 0-1 0 0,1 0 1 0 0,-1 0 0 0 0,0 0-1 0 0,7-4 77 0 0,0 1 0 0 0,0 0 0 0 0,1 1 0 0 0,-1 0 0 0 0,0 0-1 0 0,11-1 1 0 0,-2-1 1 0 0,21-2 790 0 0,68-2 1 0 0,-71 6-714 0 0,-9 1-183 0 0,33 5 0 0 0,-33-2 0 0 0,29-1 0 0 0,-41-2-344 0 0,-8 1-64 0 0,0 0 0 0 0,0 0 0 0 0,0-1-1 0 0,0 0 1 0 0,6-1 0 0 0,-2-1-615 0 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1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13823 0 0,'0'0'630'0'0,"0"0"-13"0"0,0 0-184 0 0,0 0 677 0 0,0 0 340 0 0,0 0 72 0 0,0 0-57 0 0,6-8 1796 0 0,82-67 226 0 0,-56 50-2637 0 0,36-36 0 0 0,-42 34-729 0 0,2-2 621 0 0,34-43 0 0 0,-55 63-580 0 0,1 0 0 0 0,10-9 0 0 0,6-6-40 0 0,-24 24-122 0 0,0 0 0 0 0,0-1 0 0 0,0 1 0 0 0,0 0 0 0 0,0 0 0 0 0,0 0 0 0 0,0 0 0 0 0,1-1 0 0 0,-1 1 0 0 0,0 0 0 0 0,0 0 0 0 0,0 0 0 0 0,0 0 0 0 0,0 0 0 0 0,1 0 0 0 0,-1 0 0 0 0,0-1 0 0 0,0 1 0 0 0,0 0 0 0 0,0 0 0 0 0,1 0 0 0 0,-1 0 0 0 0,0 0 0 0 0,0 0 0 0 0,0 0 0 0 0,1 0 0 0 0,-1 0 0 0 0,0 0 0 0 0,0 0 0 0 0,0 0 0 0 0,1 0 0 0 0,-1 0 0 0 0,0 0 0 0 0,0 0 0 0 0,0 0 0 0 0,1 0 0 0 0,-1 0 0 0 0,0 1 0 0 0,0-1 0 0 0,0 0 0 0 0,0 0 0 0 0,1 0 0 0 0,-1 0 0 0 0,0 0 0 0 0,0 0 0 0 0,0 1 0 0 0,0-1 0 0 0,0 0 0 0 0,0 0 0 0 0,1 0 0 0 0,-1 0 0 0 0,0 0 0 0 0,0 1 0 0 0,0-1 0 0 0,2 7 0 0 0,8 32 0 0 0,24 72 0 0 0,-30-104 0 0 0,-4-6 0 0 0,1 0 0 0 0,-1 0 0 0 0,0-1 0 0 0,1 1 0 0 0,-1 0 0 0 0,1-1 0 0 0,-1 1 0 0 0,1 0 0 0 0,-1-1 0 0 0,1 1 0 0 0,-1-1 0 0 0,1 1 0 0 0,0-1 0 0 0,-1 1 0 0 0,1-1 0 0 0,0 1 0 0 0,-1-1 0 0 0,2 1 0 0 0,1 0 0 0 0,-3 0-108 0 0,1-1 0 0 0,0 1 0 0 0,-1-1 0 0 0,1 1-1 0 0,0-1 1 0 0,-1 0 0 0 0,1 1 0 0 0,0-1 0 0 0,0 0 0 0 0,-1 1 0 0 0,1-1 0 0 0,0 0-1 0 0,0 0 1 0 0,-1 1 0 0 0,1-1 0 0 0,0 0 0 0 0,0 0 0 0 0,0 0 0 0 0,0 0 0 0 0,-1 0 0 0 0,1 0-1 0 0,0-1 1 0 0,0 1 0 0 0,0 0 0 0 0,-1 0 0 0 0,1 0 0 0 0,0-1 0 0 0,1 0 0 0 0,-1 0-563 0 0,0 0-1 0 0,0 0 1 0 0,0 0 0 0 0,0 0 0 0 0,0-1 0 0 0,0 1 0 0 0,-1 0 0 0 0,1-1 0 0 0,1-2 0 0 0,0 0-1829 0 0,5-8-5850 0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1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23039 0 0,'0'0'528'0'0,"0"0"69"0"0,2 1 38 0 0,5 0-480 0 0,1 0 1 0 0,0-1-1 0 0,-1 0 0 0 0,1 0 1 0 0,0-1-1 0 0,-1 1 0 0 0,10-3 1 0 0,29-2 1252 0 0,-3 3-1104 0 0,34 1-2826 0 0,-77 1-6687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1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11975 0 0,'1'-1'267'0'0,"7"-4"156"0"0,-4 4-378 0 0,-1-1-1 0 0,0 0 1 0 0,0 1-1 0 0,0-1 0 0 0,0-1 1 0 0,0 1-1 0 0,0 0 1 0 0,0-1-1 0 0,-1 1 1 0 0,1-1-1 0 0,-1 0 0 0 0,0 0 1 0 0,2-3-1 0 0,1-7 1239 0 0,0 1-1 0 0,1 0 0 0 0,0 0 0 0 0,0 1 1 0 0,1 0-1 0 0,10-11 0 0 0,-1-11 2674 0 0,-11 20-1572 0 0,-5 11-1614 0 0,-2 6-480 0 0,-5 12-290 0 0,1 1 0 0 0,0 0 0 0 0,-4 27 0 0 0,-3 8 0 0 0,11-44 0 0 0,0 0 0 0 0,1 0 0 0 0,0 13 0 0 0,0-13 0 0 0,1-1 0 0 0,-1 1 0 0 0,0-1 0 0 0,-3 9 0 0 0,1-5 0 0 0,3-10 0 0 0,0-1 0 0 0,0 0 0 0 0,0 0 0 0 0,0 0 0 0 0,0 0 0 0 0,-1 1 0 0 0,1-1 0 0 0,0 0 0 0 0,0 0 0 0 0,0 1 0 0 0,0-1 0 0 0,0 0 0 0 0,0 0 0 0 0,0 0 0 0 0,0 1 0 0 0,0-1 0 0 0,0 0 0 0 0,0 0 0 0 0,0 0 0 0 0,0 1 0 0 0,1-1 0 0 0,-1 0 0 0 0,0 0 0 0 0,0 0 0 0 0,0 1 0 0 0,0-1 0 0 0,0 0 0 0 0,0 0 0 0 0,0 0 0 0 0,1 0 0 0 0,-1 1 0 0 0,0-1 0 0 0,0 0 0 0 0,0 0 0 0 0,0 0 0 0 0,1 0 0 0 0,-1 0 0 0 0,0 1 0 0 0,0-1 0 0 0,0 0 0 0 0,0 0 0 0 0,1 0 0 0 0,-1 0 0 0 0,0 0 0 0 0,0 0 0 0 0,1 0 0 0 0,-1 0 0 0 0,0 0 0 0 0,0 0 0 0 0,0 0 0 0 0,1 0 0 0 0,-1 0 0 0 0,0 0 0 0 0,0 0 0 0 0,0 0 0 0 0,1 0 0 0 0,-1 0 0 0 0,0 0 0 0 0,0 0 0 0 0,0 0 0 0 0,1-1 0 0 0,-1 1 0 0 0,8-5 0 0 0,-3 2-118 0 0,-1-1-1 0 0,1 1 1 0 0,-1-1 0 0 0,0 0-1 0 0,-1-1 1 0 0,1 1 0 0 0,5-10 0 0 0,6-6-1032 0 0,-13 18 684 0 0,0-1-1 0 0,-1 1 1 0 0,1-1 0 0 0,-1 1 0 0 0,0-1-1 0 0,0 1 1 0 0,0-1 0 0 0,1-3-1 0 0,-1 0-260 0 0,5-11-1829 0 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1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21191 0 0,'0'0'480'0'0,"0"0"67"0"0,0 0 31 0 0,0 0-56 0 0,0 0-201 0 0,0 0 424 0 0,2 0 226 0 0,14 1-371 0 0,1 0 0 0 0,0-1 0 0 0,31-5 0 0 0,-27 3 189 0 0,10-2-362 0 0,-18 1-254 0 0,-1 2 0 0 0,1 0 0 0 0,14 1 0 0 0,-19 1-306 0 0,-6-1-563 0 0,-2 0-258 0 0,0 0-56 0 0,0 0-13 0 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1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756 95 11975 0 0,'0'0'267'0'0,"0"0"42"0"0,0 0 17 0 0,3-1-28 0 0,0 1-54 0 0,1-1 0 0 0,0 0-1 0 0,-1 0 1 0 0,1 0 0 0 0,0 0 0 0 0,-1-1-1 0 0,1 0 1 0 0,-1 1 0 0 0,0-1-1 0 0,0 0 1 0 0,0-1 0 0 0,0 1 0 0 0,4-4-1 0 0,10-8 2369 0 0,-14 12-1959 0 0,7-5 1695 0 0,-10 6-2306 0 0,0 1-1 0 0,-1-1 1 0 0,1 1 0 0 0,0 0 0 0 0,0-1 0 0 0,0 1 0 0 0,-1-1 0 0 0,1 1 0 0 0,0 0 0 0 0,0-1 0 0 0,-1 1 0 0 0,1 0 0 0 0,0-1-1 0 0,-1 1 1 0 0,1 0 0 0 0,0 0 0 0 0,-1-1 0 0 0,1 1 0 0 0,-1 0 0 0 0,1 0 0 0 0,0 0 0 0 0,-1 0 0 0 0,1-1 0 0 0,-1 1-1 0 0,1 0 1 0 0,0 0 0 0 0,-1 0 0 0 0,0 0 0 0 0,-22-7 470 0 0,22 7-484 0 0,1 0 0 0 0,-1-1 0 0 0,1 1 0 0 0,0 0 0 0 0,-1 0 0 0 0,1 0 0 0 0,-1 0 1 0 0,1-1-1 0 0,0 1 0 0 0,-1 0 0 0 0,1 0 0 0 0,-1-1 0 0 0,1 1 0 0 0,0 0 0 0 0,0-1 0 0 0,-1 1 0 0 0,1 0 0 0 0,0-1 0 0 0,-1 0 0 0 0,5-3 112 0 0,17-1 2231 0 0,-35-4-1755 0 0,9 7-616 0 0,0 1 0 0 0,0 0 0 0 0,-1 0 0 0 0,1 0 0 0 0,-1 0 0 0 0,1 1 0 0 0,-8 0 0 0 0,-40 7 0 0 0,16-2 0 0 0,-71 10 0 0 0,55-7 0 0 0,3 1 0 0 0,-93 28 0 0 0,135-35 0 0 0,-17 9 0 0 0,24-11 0 0 0,1 0 0 0 0,0 0 0 0 0,0 0 0 0 0,0 0 0 0 0,-1 0 0 0 0,1 0 0 0 0,0 0 0 0 0,0 1 0 0 0,0-1 0 0 0,0 0 0 0 0,-1 0 0 0 0,1 0 0 0 0,0 0 0 0 0,0 0 0 0 0,0 1 0 0 0,0-1 0 0 0,0 0 0 0 0,0 0 0 0 0,0 0 0 0 0,0 0 0 0 0,-1 1 0 0 0,1-1 0 0 0,0 0 0 0 0,0 0 0 0 0,0 0 0 0 0,0 1 0 0 0,0-1 0 0 0,0 0 0 0 0,0 0 0 0 0,0 0 0 0 0,0 1 0 0 0,0-1 0 0 0,0 0 0 0 0,0 0 0 0 0,0 0 0 0 0,1 1 0 0 0,-1-1 0 0 0,0 0 0 0 0,0 0 0 0 0,0 0 0 0 0,0 0 0 0 0,0 1 0 0 0,0-1 0 0 0,0 0 0 0 0,0 0 0 0 0,1 0 0 0 0,-1 0 0 0 0,0 1 0 0 0,0-1 0 0 0,0 0 0 0 0,0 0 0 0 0,0 0 0 0 0,1 0 0 0 0,-1 0 0 0 0,0 0 0 0 0,1 0 0 0 0,9 7 0 0 0,-9-7 0 0 0,7 3 0 0 0,0 1 0 0 0,0-2 0 0 0,1 1 0 0 0,15 2 0 0 0,7 2 0 0 0,66 24 0 0 0,-82-25 0 0 0,1 0 0 0 0,-1 2 0 0 0,28 18 0 0 0,-39-23 0 0 0,0 0 0 0 0,0 0 0 0 0,-1 0 0 0 0,1 0 0 0 0,-1 1 0 0 0,0-1 0 0 0,0 1 0 0 0,-1 0 0 0 0,1 0 0 0 0,-1 0 0 0 0,1 0 0 0 0,-1 0 0 0 0,-1 1 0 0 0,1-1 0 0 0,0 1 0 0 0,-1-1 0 0 0,1 9 0 0 0,-2-7 0 0 0,0 0 0 0 0,0 0 0 0 0,0 0 0 0 0,-1 0 0 0 0,0 0 0 0 0,0 0 0 0 0,-1 0 0 0 0,1-1 0 0 0,-2 1 0 0 0,1 0 0 0 0,0-1 0 0 0,-1 1 0 0 0,-5 7 0 0 0,-4 5 0 0 0,-2-1 0 0 0,0 1 0 0 0,0-2 0 0 0,-2 0 0 0 0,-22 18 0 0 0,6-10 0 0 0,-1-1 0 0 0,-37 19 0 0 0,-120 69 0 0 0,144-87 0 0 0,14-8 0 0 0,-35 25 0 0 0,58-33 0 0 0,8-8 0 0 0,1 0 0 0 0,0 0 0 0 0,0 0 0 0 0,-1 1 0 0 0,1-1 0 0 0,0 0 0 0 0,0 0 0 0 0,0 0 0 0 0,0 0 0 0 0,-1 0 0 0 0,1 1 0 0 0,0-1 0 0 0,0 0 0 0 0,0 0 0 0 0,0 0 0 0 0,0 1 0 0 0,-1-1 0 0 0,1 0 0 0 0,0 0 0 0 0,0 1 0 0 0,0-1 0 0 0,0 0 0 0 0,0 0 0 0 0,0 1 0 0 0,0-1 0 0 0,0 0 0 0 0,0 0 0 0 0,0 0 0 0 0,0 1 0 0 0,0-1 0 0 0,0 0 0 0 0,0 0 0 0 0,0 1 0 0 0,0-1 0 0 0,0 0 0 0 0,0 0 0 0 0,1 1 0 0 0,-1-1 0 0 0,0 0 0 0 0,0 0 0 0 0,0 0 0 0 0,0 1 0 0 0,0-1 0 0 0,0 0 0 0 0,1 0 0 0 0,-1 0 0 0 0,0 0 0 0 0,0 1 0 0 0,1-1 0 0 0,6 3 0 0 0,3 0 0 0 0,0-1 0 0 0,0 0 0 0 0,0 0 0 0 0,1-1 0 0 0,-1 0 0 0 0,0-1 0 0 0,17-1 0 0 0,0 0 0 0 0,201 1 0 0 0,-155 4-1247 0 0,42 0-1709 0 0,-115-4 1423 0 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1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311 206 15663 0 0,'0'0'356'0'0,"0"0"50"0"0,0-1 20 0 0,10-18 98 0 0,-4 10 24 0 0,-2 0-1 0 0,1 0 1 0 0,-1-1-1 0 0,3-11 1 0 0,4-9 2563 0 0,-9 26-2863 0 0,0 0 1 0 0,0-1 0 0 0,-1 1 0 0 0,1 0 0 0 0,-1-1 0 0 0,0 1-1 0 0,-1-1 1 0 0,1-5 0 0 0,0 8-153 0 0,-1 0 0 0 0,0 0 1 0 0,-1 0-1 0 0,1-1 0 0 0,0 1 0 0 0,-1 0 0 0 0,1 0 1 0 0,-1 0-1 0 0,1 0 0 0 0,-1 0 0 0 0,0 1 0 0 0,0-1 1 0 0,0 0-1 0 0,0 0 0 0 0,0 0 0 0 0,0 1 0 0 0,-1-1 1 0 0,1 1-1 0 0,-1-1 0 0 0,1 1 0 0 0,-4-3 0 0 0,2 2-88 0 0,0 1 0 0 0,0 0-1 0 0,0 0 1 0 0,0 0 0 0 0,0 0 0 0 0,0 0-1 0 0,0 1 1 0 0,0-1 0 0 0,0 1-1 0 0,0 0 1 0 0,-1 0 0 0 0,1 0-1 0 0,-6 1 1 0 0,-1 1 70 0 0,-1 1 0 0 0,1 0 1 0 0,0 0-1 0 0,0 1 0 0 0,1 0 0 0 0,-1 1 0 0 0,1 0 0 0 0,0 1 0 0 0,0-1 1 0 0,1 2-1 0 0,-10 8 0 0 0,-7 8 263 0 0,2 1-1 0 0,-24 33 1 0 0,0 7-288 0 0,40-54-141 0 0,1 1 0 0 0,0-1 1 0 0,1 1-1 0 0,-6 17 1 0 0,11-25 20 0 0,0-1 1 0 0,-1 1 0 0 0,1-1 0 0 0,0 1-1 0 0,0-1 1 0 0,0 0 0 0 0,1 1-1 0 0,-1-1 1 0 0,1 1 0 0 0,-1-1 0 0 0,1 1-1 0 0,0-1 1 0 0,0 0 0 0 0,0 0 0 0 0,0 1-1 0 0,0-1 1 0 0,0 0 0 0 0,1 0-1 0 0,-1 0 1 0 0,1 0 0 0 0,-1 0 0 0 0,1 0-1 0 0,2 2 1 0 0,-3-4 66 0 0,-1 1 0 0 0,1-1 0 0 0,-1 1 0 0 0,0-1 0 0 0,1 1 0 0 0,-1-1 0 0 0,1 1 0 0 0,-1-1 0 0 0,1 0 0 0 0,0 1 0 0 0,-1-1 0 0 0,1 0 0 0 0,-1 1 0 0 0,1-1 0 0 0,0 0 0 0 0,-1 0 0 0 0,1 1 0 0 0,0-1 0 0 0,-1 0 0 0 0,1 0 0 0 0,0 0 0 0 0,-1 0 0 0 0,1 0 0 0 0,0 0 0 0 0,-1 0 0 0 0,1 0 0 0 0,0 0 0 0 0,1-1 0 0 0,5 1 56 0 0,1 0 0 0 0,-1-1-1 0 0,0 0 1 0 0,0 0 0 0 0,0 0 0 0 0,0-1-1 0 0,0 0 1 0 0,0-1 0 0 0,-1 0 0 0 0,1 0-1 0 0,-1 0 1 0 0,0 0 0 0 0,11-9 0 0 0,5-5 307 0 0,-1-2 0 0 0,23-25 0 0 0,-20 20-257 0 0,-8 6-98 0 0,19-27 1 0 0,-26 34-10 0 0,-17 23-31 0 0,0 1 0 0 0,2 0 0 0 0,-1 0 0 0 0,2 0-1 0 0,-8 26 1 0 0,9-26-47 0 0,1-1-1 0 0,1 1 1 0 0,0 0-1 0 0,0 0 0 0 0,2 0 1 0 0,-1 0-1 0 0,3 20 1 0 0,-1-31-875 0 0,0-1-1102 0 0,6 7-4403 0 0,2 1-1891 0 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1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19351 0 0,'0'0'886'0'0,"0"0"-21"0"0,1-2-554 0 0,4-7-280 0 0,9-14 857 0 0,-2 9 637 0 0,-9 10-1109 0 0,0 0 1 0 0,0 0-1 0 0,1 1 1 0 0,4-5-1 0 0,3-2 304 0 0,-1 1 0 0 0,11-15-1 0 0,-8 9 230 0 0,-3 4-474 0 0,-12 12 304 0 0,-17 18 553 0 0,15-15-1254 0 0,-5 6-78 0 0,1 0 0 0 0,0 0 0 0 0,1 1 0 0 0,1-1 0 0 0,-1 2 0 0 0,2-1 0 0 0,-1 1 0 0 0,2 0 0 0 0,-5 14 0 0 0,8-22-28 0 0,0 1-1 0 0,0-1 1 0 0,1 1-1 0 0,-1 0 1 0 0,1-1-1 0 0,0 1 1 0 0,0 0-1 0 0,1-1 1 0 0,-1 1-1 0 0,3 8 1 0 0,-2-11 10 0 0,0-1 0 0 0,-1 1 0 0 0,1 0-1 0 0,0-1 1 0 0,0 1 0 0 0,0-1 0 0 0,0 1 0 0 0,0-1 0 0 0,1 0-1 0 0,-1 1 1 0 0,0-1 0 0 0,1 0 0 0 0,-1 0 0 0 0,1 0 0 0 0,-1 0-1 0 0,1 0 1 0 0,-1 0 0 0 0,1-1 0 0 0,-1 1 0 0 0,1 0 0 0 0,0-1-1 0 0,0 1 1 0 0,-1-1 0 0 0,1 0 0 0 0,0 1 0 0 0,0-1 0 0 0,0 0 0 0 0,-1 0-1 0 0,1 0 1 0 0,3-1 0 0 0,0 0-349 0 0,0 0 0 0 0,0 0 0 0 0,0 0 0 0 0,0 0 1 0 0,0-1-1 0 0,0 0 0 0 0,0 0 0 0 0,-1-1 0 0 0,1 1 0 0 0,-1-1 0 0 0,0 0 0 0 0,0 0 0 0 0,0 0 1 0 0,5-6-1 0 0,1-2-1329 0 0,0-1 1 0 0,0 0-1 0 0,9-18 1 0 0,3-5-864 0 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2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19 23039 0 0,'-63'-18'2971'0'0,"62"17"-2483"0"0,1 1 21 0 0,0 0 3 0 0,0 0 0 0 0,0 0 0 0 0,0 0 0 0 0,0 0-69 0 0,0 0-358 0 0,1 1-406 0 0,15 4-710 0 0,8 3-6354 0 0,-21-8-462 0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2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11975 0 0,'0'0'547'0'0,"0"0"-11"0"0,1-14-363 0 0,0 9 2611 0 0,-1 5-2571 0 0,0 0 0 0 0,0 0 0 0 0,0-1-1 0 0,0 1 1 0 0,0 0 0 0 0,0 0 0 0 0,0 0 0 0 0,0-1-1 0 0,0 1 1 0 0,0 0 0 0 0,0 0 0 0 0,1 0 0 0 0,-1 0-1 0 0,0-1 1 0 0,0 1 0 0 0,0 0 0 0 0,0 0 0 0 0,0 0-1 0 0,0 0 1 0 0,1 0 0 0 0,-1-1 0 0 0,0 1 0 0 0,0 0-1 0 0,0 0 1 0 0,0 0 0 0 0,1 0 0 0 0,-1 0 0 0 0,0 0-1 0 0,0 0 1 0 0,0 0 0 0 0,1 0 0 0 0,-1 0 0 0 0,0 0-1 0 0,0 0 1 0 0,0 0 0 0 0,1 0 0 0 0,-1 0 0 0 0,0 0-1 0 0,0 0 1 0 0,0 0 0 0 0,1 0 0 0 0,-1 0-1 0 0,11 7 1750 0 0,8 15-1646 0 0,-6 1-30 0 0,-2-1-1 0 0,0 2 1 0 0,-2-1 0 0 0,-1 1 0 0 0,6 26-1 0 0,11 31 221 0 0,49 139-506 0 0,-59-182-133 0 0,-14-36-563 0 0,-1-2-258 0 0,-2-2 529 0 0,1 1 0 0 0,-1-1 0 0 0,1 1-1 0 0,0-1 1 0 0,0 0 0 0 0,0 1 0 0 0,-2-5 0 0 0,2 5-75 0 0,-18-42-3521 0 0,5 13 1974 0 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2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 21191 0 0,'0'0'480'0'0,"0"0"67"0"0,0 0 31 0 0,0 0-56 0 0,0 0-201 0 0,0 0 424 0 0,0 0 226 0 0,0 0 42 0 0,1 6 606 0 0,-1-2-1531 0 0,-1-1 0 0 0,0 0 0 0 0,0 0 0 0 0,0 0 1 0 0,0-1-1 0 0,0 1 0 0 0,0 0 0 0 0,-1 0 0 0 0,1-1 0 0 0,-4 6 0 0 0,-22 24 619 0 0,27-32-707 0 0,-294 310 0 0 0,240-251-1273 0 0,50-53 1075 0 0,0-1 0 0 0,0 1 0 0 0,0 0 0 0 0,1 0 1 0 0,0 0-1 0 0,0 1 0 0 0,0-1 0 0 0,1 1 0 0 0,-2 8 0 0 0,4-14-206 0 0,0 0 292 0 0,-1-1-1 0 0,1 1 0 0 0,0-1 0 0 0,0 0 0 0 0,0 1 1 0 0,0-1-1 0 0,0 1 0 0 0,0-1 0 0 0,0 0 1 0 0,0 1-1 0 0,0-1 0 0 0,0 1 0 0 0,0-1 1 0 0,0 1-1 0 0,0-1 0 0 0,0 0 0 0 0,1 1 1 0 0,-1-1-1 0 0,0 0 0 0 0,0 1 0 0 0,0-1 1 0 0,1 1-1 0 0,6 7-1422 0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2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21191 0 0,'0'0'480'0'0,"0"0"67"0"0,2-1 31 0 0,78-44 2764 0 0,21-12 2066 0 0,-111 77-5243 0 0,-63 101-165 0 0,70-117 0 0 0,-3 6 0 0 0,1 0 0 0 0,0 1 0 0 0,-5 16 0 0 0,10-26-52 0 0,-1 0 0 0 0,1 0 0 0 0,0 1 0 0 0,-1-1 0 0 0,1 0 0 0 0,0 0 0 0 0,0 0 0 0 0,0 0 0 0 0,0 0 0 0 0,0 0-1 0 0,0 1 1 0 0,0-1 0 0 0,0 0 0 0 0,0 0 0 0 0,1 2 0 0 0,0-2-43 0 0,-1-1-1 0 0,0 1 1 0 0,1-1-1 0 0,-1 1 1 0 0,1-1 0 0 0,-1 1-1 0 0,1-1 1 0 0,-1 1-1 0 0,1-1 1 0 0,-1 1-1 0 0,1-1 1 0 0,-1 0-1 0 0,1 1 1 0 0,0-1 0 0 0,-1 0-1 0 0,1 0 1 0 0,-1 1-1 0 0,1-1 1 0 0,1 0-1 0 0,1 1-196 0 0,-1-1 0 0 0,1 0-1 0 0,0 0 1 0 0,0 0 0 0 0,0-1 0 0 0,-1 1-1 0 0,1-1 1 0 0,0 1 0 0 0,-1-1-1 0 0,1 0 1 0 0,3-2 0 0 0,7-3-1243 0 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2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77 24879 0 0,'-2'-1'1141'0'0,"1"0"-859"0"0,-3-2 2 0 0,1 0 0 0 0,-1-1-1 0 0,1 1 1 0 0,-5-9-1 0 0,6 10 63 0 0,1 1-222 0 0,0 1-1 0 0,1-1 1 0 0,-1 0 0 0 0,0 0 0 0 0,1 0-1 0 0,-1 0 1 0 0,1 0 0 0 0,-1 0-1 0 0,1 0 1 0 0,-1 0 0 0 0,1 0 0 0 0,0 0-1 0 0,0 0 1 0 0,-1 0 0 0 0,1 0-1 0 0,0 0 1 0 0,0 0 0 0 0,0 0 0 0 0,0 0-1 0 0,0 0 1 0 0,1-1 0 0 0,-1 1-1 0 0,0 0 1 0 0,0 0 0 0 0,1 0 0 0 0,-1 0-1 0 0,0 0 1 0 0,2-1 0 0 0,2-6-91 0 0,1 2-33 0 0,0 3-197 0 0,-4 2-838 0 0,-1 1-397 0 0,-1 1-83 0 0,-4 3-18 0 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2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66 186 15663 0 0,'0'0'356'0'0,"0"0"50"0"0,0 0 20 0 0,0 0-42 0 0,0-1-250 0 0,2-3 77 0 0,-1 1 0 0 0,0 0 0 0 0,1 0 0 0 0,0 0-1 0 0,-1 0 1 0 0,1 0 0 0 0,0 0 0 0 0,1 0 0 0 0,-1 1 0 0 0,0-1 0 0 0,1 1 0 0 0,4-4 0 0 0,14-14 1521 0 0,10-17 81 0 0,-22 28-1144 0 0,0-1-1 0 0,-1-1 1 0 0,0 1-1 0 0,10-18 1 0 0,-17 27-523 0 0,-1 0-117 0 0,1 0 0 0 0,-1 1 0 0 0,0-1 0 0 0,1 1 1 0 0,-1-1-1 0 0,0 0 0 0 0,0 1 0 0 0,0-1 0 0 0,0 0 0 0 0,1 1 1 0 0,-1-1-1 0 0,0 0 0 0 0,0 1 0 0 0,0-1 0 0 0,0 0 0 0 0,-1 1 1 0 0,1-2-1 0 0,0 2 11 0 0,0-1-1 0 0,-1 1 1 0 0,1 0 0 0 0,0-1 0 0 0,0 1 0 0 0,0 0 0 0 0,-1 0 0 0 0,1-1 0 0 0,0 1 0 0 0,-1 0-1 0 0,1 0 1 0 0,0-1 0 0 0,-1 1 0 0 0,1 0 0 0 0,0 0 0 0 0,-1 0 0 0 0,1 0 0 0 0,0-1-1 0 0,-1 1 1 0 0,1 0 0 0 0,-1 0 0 0 0,1 0 0 0 0,0 0 0 0 0,-1 0 0 0 0,1 0 0 0 0,0 0 0 0 0,-1 0-1 0 0,1 0 1 0 0,-1 0 0 0 0,-11 1 592 0 0,8 1-620 0 0,1-1 1 0 0,-1 1-1 0 0,1 0 0 0 0,0 0 1 0 0,0 0-1 0 0,0 0 1 0 0,-1 0-1 0 0,2 1 1 0 0,-1-1-1 0 0,0 1 1 0 0,-3 4-1 0 0,-3 6-3 0 0,-12 20 0 0 0,12-18-11 0 0,-19 34 2 0 0,-32 76 0 0 0,58-120 0 0 0,0-2 0 0 0,1 0 0 0 0,-1 0 0 0 0,1 1 0 0 0,0-1 0 0 0,0 1 0 0 0,0-1 0 0 0,1 1 0 0 0,-1-1 0 0 0,1 1 0 0 0,0-1 0 0 0,0 1 0 0 0,0 0 0 0 0,0-1 0 0 0,1 1 0 0 0,-1-1 0 0 0,1 1 0 0 0,0-1 0 0 0,0 1 0 0 0,2 2 0 0 0,-2-4-3 0 0,0-1-1 0 0,0 0 1 0 0,0 0-1 0 0,0 0 1 0 0,0 1 0 0 0,0-1-1 0 0,0 0 1 0 0,0 0-1 0 0,1-1 1 0 0,-1 1 0 0 0,0 0-1 0 0,1 0 1 0 0,-1-1 0 0 0,0 1-1 0 0,1 0 1 0 0,-1-1-1 0 0,1 0 1 0 0,-1 1 0 0 0,1-1-1 0 0,0 0 1 0 0,-1 0-1 0 0,1 0 1 0 0,-1 0 0 0 0,1 0-1 0 0,-1 0 1 0 0,3 0-1 0 0,0 0-30 0 0,0-1 0 0 0,0 1-1 0 0,1-1 1 0 0,-1 0-1 0 0,0 0 1 0 0,0 0 0 0 0,0-1-1 0 0,7-3 1 0 0,78-47-5906 0 0,-70 41-2591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2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8287 0 0,'0'0'191'0'0,"0"0"26"0"0,0 0 9 0 0,0 0 110 0 0,0 0 444 0 0,0 0 196 0 0,0 0 42 0 0,0 0-63 0 0,0 0-290 0 0,0 0-121 0 0,0 0-28 0 0,0 0 66 0 0,0 0 288 0 0,0 0 122 0 0,0 0 28 0 0,0 0-65 0 0,0 0-290 0 0,0 0-121 0 0,0 0-28 0 0,0 0-4 0 0,0 0 0 0 0,0 0 0 0 0,0 0 0 0 0,-1 2 0 0 0,-6 42 564 0 0,-3 80 0 0 0,10-116-1102 0 0,-1 0 0 0 0,0 0 0 0 0,0-1 0 0 0,-1 1 0 0 0,1 0 0 0 0,-2-1 0 0 0,1 1-1 0 0,-1-1 1 0 0,0 0 0 0 0,-1 0 0 0 0,-6 10 0 0 0,7-11-11 0 0,-1-1-1 0 0,-1 0 1 0 0,1 0-1 0 0,0-1 0 0 0,-1 1 1 0 0,0-1-1 0 0,0 0 1 0 0,-1 0-1 0 0,1-1 1 0 0,-1 1-1 0 0,1-1 1 0 0,-1-1-1 0 0,0 1 1 0 0,-9 2-1 0 0,14-5-186 0 0,0 1 0 0 0,-1-1 0 0 0,1 0 1 0 0,0 1-1 0 0,0-1 0 0 0,-1 0 0 0 0,1 0 0 0 0,0 0 0 0 0,-1 0 0 0 0,1 0 0 0 0,0-1 0 0 0,0 1 1 0 0,-1 0-1 0 0,1 0 0 0 0,0-1 0 0 0,0 1 0 0 0,-1-1 0 0 0,1 1 0 0 0,0-1 0 0 0,0 0 1 0 0,0 1-1 0 0,0-1 0 0 0,-2-1 0 0 0,-2-6-1311 0 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2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0,0 0-169 0 0,9 1 1413 0 0,59-1 2578 0 0,-50 1-4271 0 0,17 3-23 0 0,-26-2 3 0 0,-3 0 0 0 0,1-1 0 0 0,-1 0 0 0 0,11 1 0 0 0,-17-2 0 0 0,1-1 0 0 0,-1 1 0 0 0,0 0 0 0 0,0 0 0 0 0,0 0 0 0 0,1 0 0 0 0,-1 0 0 0 0,0 0 0 0 0,0 0 0 0 0,1 0 0 0 0,-1 0 0 0 0,0 0 0 0 0,0 0 0 0 0,0 0 0 0 0,1 0 0 0 0,-1 0 0 0 0,0 0 0 0 0,0 0 0 0 0,0 1 0 0 0,1-1 0 0 0,-1 0 0 0 0,0 0 0 0 0,0 0 0 0 0,0 0 0 0 0,1 0 0 0 0,-1 0 0 0 0,0 0 0 0 0,0 1 0 0 0,0-1 0 0 0,0 0 0 0 0,0 0 0 0 0,1 0 0 0 0,-1 1 0 0 0,0-1 0 0 0,0 0 0 0 0,0 0 0 0 0,0 0 0 0 0,0 0 0 0 0,0 1 0 0 0,0-1 0 0 0,0 0 0 0 0,0 0 0 0 0,0 1 0 0 0,0-1 0 0 0,0 0 0 0 0,0 0 0 0 0,0 0 0 0 0,0 1 0 0 0,0-1 0 0 0,0 0 0 0 0,0 0 0 0 0,0 0 0 0 0,0 1 0 0 0,0-1 0 0 0,0 0 0 0 0,0 0 0 0 0,0 0 0 0 0,0 1 0 0 0,-1-1 0 0 0,-7 8 0 0 0,8-7 0 0 0,-8 6 0 0 0,0 0 0 0 0,-1-1 0 0 0,0 0 0 0 0,-11 7 0 0 0,-18 11 0 0 0,37-24 0 0 0,1 0 0 0 0,0 0 0 0 0,0 0 0 0 0,-1 0 0 0 0,1 0 0 0 0,0 0 0 0 0,0 1 0 0 0,0-1 0 0 0,-1 0 0 0 0,1 0 0 0 0,0 0 0 0 0,0 0 0 0 0,0 1 0 0 0,0-1 0 0 0,0 0 0 0 0,-1 0 0 0 0,1 1 0 0 0,0-1 0 0 0,0 0 0 0 0,0 0 0 0 0,0 0 0 0 0,0 1 0 0 0,0-1 0 0 0,0 0 0 0 0,0 0 0 0 0,0 1 0 0 0,0-1 0 0 0,0 0 0 0 0,0 0 0 0 0,0 1 0 0 0,0-1 0 0 0,0 0 0 0 0,0 0 0 0 0,0 1 0 0 0,0-1 0 0 0,0 0 0 0 0,0 0 0 0 0,0 1 0 0 0,1-1 0 0 0,-1 0 0 0 0,0 0 0 0 0,0 0 0 0 0,0 1 0 0 0,0-1 0 0 0,1 0 0 0 0,-1 0 0 0 0,0 0 0 0 0,0 0 0 0 0,0 1 0 0 0,0-1 0 0 0,1 0 0 0 0,-1 0 0 0 0,0 0 0 0 0,0 0 0 0 0,1 0 0 0 0,-1 0 0 0 0,0 0 0 0 0,0 0 0 0 0,1 1 0 0 0,-1-1 0 0 0,4 2-240 0 0,1 1-1 0 0,-1 0 1 0 0,1-1 0 0 0,0 0-1 0 0,0 0 1 0 0,0 0 0 0 0,0-1-1 0 0,0 0 1 0 0,6 1 0 0 0,-1-1-1013 0 0,-1 0 0 0 0,0-1 1 0 0,1 0-1 0 0,11-2 1 0 0,-4-1-6906 0 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2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17503 0 0,'0'0'803'0'0,"0"0"-18"0"0,-7 11-510 0 0,4-6 2518 0 0,-20 58 2491 0 0,-5 28-3229 0 0,27-84-2039 0 0,0-6-696 0 0,1-1-274 0 0,0 0-56 0 0,0 0-149 0 0,0 0-573 0 0,0 0-253 0 0,0 0-51 0 0,0 0-11 0 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2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67 277 17503 0 0,'-1'-2'210'0'0,"1"-1"0"0"0,0 0 0 0 0,0 1 0 0 0,-1-1 0 0 0,0 1 0 0 0,1-1 0 0 0,-1 1 0 0 0,-2-4-1 0 0,-1-1 1050 0 0,0 0-1 0 0,-1 1 0 0 0,-7-9 0 0 0,8 10-744 0 0,0 1 0 0 0,0-1 0 0 0,1 0 0 0 0,0 0 0 0 0,0-1 0 0 0,-4-7 0 0 0,6 8-458 0 0,-1 0 0 0 0,1 0-1 0 0,0-1 1 0 0,1 1 0 0 0,-1 0 0 0 0,1-1-1 0 0,0 1 1 0 0,0-1 0 0 0,1 1 0 0 0,-1 0-1 0 0,1-1 1 0 0,1 1 0 0 0,-1 0 0 0 0,1 0 0 0 0,0 0-1 0 0,4-8 1 0 0,-3 7-3 0 0,1 0 1 0 0,0 0-1 0 0,0 0 0 0 0,0 1 0 0 0,1-1 0 0 0,0 1 1 0 0,0 1-1 0 0,1-1 0 0 0,-1 1 0 0 0,1-1 1 0 0,0 2-1 0 0,8-5 0 0 0,-12 7-53 0 0,1 0 0 0 0,-1 0 0 0 0,1 0 0 0 0,-1 0 0 0 0,1 1 0 0 0,-1-1 0 0 0,1 1 0 0 0,0 0 0 0 0,-1 0 0 0 0,1 0 0 0 0,-1 0 0 0 0,1 0 0 0 0,0 0 0 0 0,-1 1 0 0 0,1-1 0 0 0,-1 1 0 0 0,1 0 0 0 0,-1 0 0 0 0,1 0 0 0 0,2 1 0 0 0,-1 1 0 0 0,0-1 0 0 0,0 1 0 0 0,-1-1 0 0 0,1 1 0 0 0,-1 1 0 0 0,0-1 0 0 0,0 0 0 0 0,0 1 0 0 0,0-1 0 0 0,4 9 0 0 0,-1-1 0 0 0,0 0 0 0 0,-1 1 0 0 0,-1 0 0 0 0,0 0 0 0 0,0 0 0 0 0,2 17 0 0 0,-5-21 0 0 0,0 1 0 0 0,-1-1 0 0 0,0 0 0 0 0,0 0 0 0 0,-1 0 0 0 0,0 0 0 0 0,0 0 0 0 0,-1 0 0 0 0,0 0 0 0 0,0 0 0 0 0,-4 7 0 0 0,2-7 0 0 0,-2-2 0 0 0,-1-1 0 0 0,0-5 0 0 0,6-1 32 0 0,0 1 0 0 0,1-1 0 0 0,-1 0 0 0 0,0 0 0 0 0,0 0 0 0 0,1 0 0 0 0,-1 0 0 0 0,1 0 0 0 0,-1 0 1 0 0,1 0-1 0 0,0 0 0 0 0,-1-1 0 0 0,1 1 0 0 0,0 0 0 0 0,0 0 0 0 0,-1 0 0 0 0,1 0 0 0 0,0-1 0 0 0,0 1 0 0 0,0 0 0 0 0,1 0 0 0 0,-1 0 0 0 0,0 0 0 0 0,0 0 0 0 0,1-1 0 0 0,0 0 0 0 0,11-31 986 0 0,-6 22-992 0 0,0-1 1 0 0,1 1-1 0 0,1 0 0 0 0,0 1 1 0 0,17-18-1 0 0,-18 21-25 0 0,0 1 0 0 0,0 0-1 0 0,0 0 1 0 0,1 1 0 0 0,0 0-1 0 0,0 1 1 0 0,0-1 0 0 0,0 2-1 0 0,12-5 1 0 0,-16 7-1 0 0,1 0 0 0 0,0 0 0 0 0,0 0 0 0 0,0 1 0 0 0,0-1 0 0 0,0 1 0 0 0,0 1 0 0 0,0-1 0 0 0,-1 1 0 0 0,1-1 0 0 0,0 1 0 0 0,0 1 0 0 0,0-1 0 0 0,-1 1 0 0 0,1 0 0 0 0,-1 0 0 0 0,1 0 0 0 0,7 6 0 0 0,-7-6 0 0 0,-1 1 0 0 0,0-1 0 0 0,0 1 0 0 0,0 0 0 0 0,0 1 0 0 0,-1-1 0 0 0,1 1 0 0 0,-1 0 0 0 0,0-1 0 0 0,0 2 0 0 0,0-1 0 0 0,0 0 0 0 0,-1 0 0 0 0,0 1 0 0 0,0-1 0 0 0,0 1 0 0 0,0 0 0 0 0,-1 0 0 0 0,2 7 0 0 0,1 7 0 0 0,-4-12 0 0 0,0-6-137 0 0,0 0 0 0 0,-1 0 0 0 0,1 0 0 0 0,0 0 0 0 0,0 0 0 0 0,-1 0-1 0 0,1 0 1 0 0,0 0 0 0 0,-1 0 0 0 0,1 0 0 0 0,-1 0 0 0 0,0 0 0 0 0,1-1 0 0 0,-1 1 0 0 0,1 0 0 0 0,-1 0 0 0 0,0-1 0 0 0,0 1-1 0 0,0 0 1 0 0,0-1-113 0 0,0 1-1 0 0,1-1 1 0 0,-1 0-1 0 0,0 0 1 0 0,0 0-1 0 0,1 0 1 0 0,-1 1-1 0 0,0-1 1 0 0,0 0-1 0 0,1-1 0 0 0,-1 1 1 0 0,0 0-1 0 0,-1 0 1 0 0,-6-3-1285 0 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3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65 8287 0 0,'0'0'191'0'0,"0"0"26"0"0,0 0 9 0 0,9-2 4 0 0,-6 2-45 0 0,0-1 0 0 0,0-1 0 0 0,0 1 0 0 0,0 0-1 0 0,-1-1 1 0 0,1 1 0 0 0,0-1 0 0 0,4-4-1 0 0,5-2 1071 0 0,18-8 3947 0 0,-27 14-4528 0 0,1 0-1 0 0,0 0 1 0 0,-1-1 0 0 0,6-4-1 0 0,-3 2 55 0 0,-6 5-633 0 0,1 0 0 0 0,-1 0-1 0 0,0-1 1 0 0,1 1 0 0 0,-1 0 0 0 0,0 0 0 0 0,1 0-1 0 0,-1 0 1 0 0,0 0 0 0 0,1 0 0 0 0,-1-1-1 0 0,0 1 1 0 0,1 0 0 0 0,-1 0 0 0 0,0 0 0 0 0,1 0-1 0 0,-1 0 1 0 0,0 0 0 0 0,1 0 0 0 0,-1 1-1 0 0,0-1 1 0 0,1 0 0 0 0,-1 0 0 0 0,0 0 0 0 0,1 0-1 0 0,-1 0 1 0 0,0 0 0 0 0,1 1 0 0 0,-1-1-1 0 0,0 0 1 0 0,1 0 0 0 0,-1 0 0 0 0,0 1 0 0 0,0-1-1 0 0,1 0 1 0 0,6 16 1230 0 0,-5-8-990 0 0,-1-1 0 0 0,0 0-1 0 0,0 8 1 0 0,-1 4-323 0 0,-1 0 1 0 0,-1 0-1 0 0,-1-1 0 0 0,-1 1 0 0 0,0-1 1 0 0,-1 1-1 0 0,-1-2 0 0 0,-1 1 1 0 0,-1-1-1 0 0,0 0 0 0 0,-1 0 1 0 0,-1-1-1 0 0,-22 29 0 0 0,24-36-291 0 0,-1-1-1 0 0,1 0 1 0 0,-1-1 0 0 0,-1 0-1 0 0,1 0 1 0 0,-1-1 0 0 0,-1-1-1 0 0,1 1 1 0 0,-18 5 0 0 0,17-8-744 0 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3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139 292 8287 0 0,'0'0'191'0'0,"0"0"26"0"0,0 0 9 0 0,-10 1 1866 0 0,9-2-1831 0 0,0 0 0 0 0,0 1 1 0 0,0-1-1 0 0,1 0 1 0 0,-1 1-1 0 0,0-1 0 0 0,0 0 1 0 0,0 0-1 0 0,0 0 1 0 0,1 0-1 0 0,-1 0 0 0 0,0 0 1 0 0,1 0-1 0 0,-1 0 1 0 0,1 0-1 0 0,-1 0 0 0 0,1 0 1 0 0,0 0-1 0 0,-1 0 0 0 0,1 0 1 0 0,0-1-1 0 0,0 1 1 0 0,0 0-1 0 0,-1 0 0 0 0,2 0 1 0 0,-1 0-1 0 0,0-1 1 0 0,0 1-1 0 0,0 0 0 0 0,0 0 1 0 0,1-2-1 0 0,1-6 449 0 0,1 1 1 0 0,-1-1-1 0 0,6-9 0 0 0,-3 6-25 0 0,3-10 340 0 0,-1 6-683 0 0,-1 0 0 0 0,-1 0 1 0 0,-1-1-1 0 0,3-18 0 0 0,-5 22 53 0 0,1 1 0 0 0,0 0 1 0 0,1 0-1 0 0,8-19 0 0 0,-15 39-395 0 0,1 0 0 0 0,-2 17 0 0 0,-7 23 0 0 0,-4-7 0 0 0,-2-1 0 0 0,-36 59 0 0 0,-9 18 0 0 0,53-100 0 0 0,5-12 0 0 0,1 0 0 0 0,0 1 0 0 0,1-1 0 0 0,-1 1 0 0 0,-1 6 0 0 0,4-12 0 0 0,0 1 0 0 0,-1 0 0 0 0,1-1 0 0 0,0 1 0 0 0,0 0 0 0 0,0 0 0 0 0,0 0 0 0 0,0-1 0 0 0,0 1 0 0 0,0 0 0 0 0,0 0 0 0 0,0-1 0 0 0,0 1 0 0 0,0 1 0 0 0,4 1 0 0 0,-4-3 0 0 0,0 1 0 0 0,1-1 0 0 0,0 1 0 0 0,-1 0 0 0 0,1-1 0 0 0,0 1 0 0 0,-1-1 0 0 0,1 1 0 0 0,0-1 0 0 0,0 1 0 0 0,0-1 0 0 0,-1 0 0 0 0,1 1 0 0 0,0-1 0 0 0,0 0 0 0 0,0 0 0 0 0,0 1 0 0 0,0-1 0 0 0,-1 0 0 0 0,1 0 0 0 0,0 0 0 0 0,0 0 0 0 0,0 0 0 0 0,0 0 0 0 0,0 0 0 0 0,0-1 0 0 0,0 1 0 0 0,-1 0 0 0 0,2-1 0 0 0,2 0 0 0 0,125-13 2048 0 0,-95 9-2048 0 0,-14 5-401 0 0,7-3-1190 0 0,-18 2 1591 0 0,-9 1 0 0 0,20-10 0 0 0,-17 9-465 0 0,-1-1 0 0 0,1 1 0 0 0,-1-1 0 0 0,0 1 0 0 0,1-1-1 0 0,-1 0 1 0 0,0 0 0 0 0,0 0 0 0 0,0 0 0 0 0,-1 0 0 0 0,1-1 0 0 0,0 1 0 0 0,-1-1 0 0 0,0 1 0 0 0,3-5 0 0 0,-4 5 112 0 0,1 0 0 0 0,0 0 1 0 0,-1 0-1 0 0,1 0 0 0 0,-1 0 1 0 0,0 0-1 0 0,1 0 0 0 0,-1 0 1 0 0,0 0-1 0 0,0 0 0 0 0,0 0 1 0 0,-1 0-1 0 0,1 0 0 0 0,0 0 1 0 0,-1 0-1 0 0,1 0 1 0 0,-1 0-1 0 0,0 1 0 0 0,1-1 1 0 0,-1 0-1 0 0,0 0 0 0 0,0 0 1 0 0,-2-2-1 0 0,-6-2-1694 0 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3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16 199 13823 0 0,'0'0'315'0'0,"0"0"45"0"0,0 0 21 0 0,-1-1-49 0 0,1 1-327 0 0,0 0 38 0 0,-2-2 148 0 0,1 1-1 0 0,-1-1 0 0 0,1 1 1 0 0,0-1-1 0 0,-1 1 1 0 0,1-1-1 0 0,0 0 0 0 0,0 1 1 0 0,-2-5-1 0 0,3 5 26 0 0,0-1-1 0 0,0 0 0 0 0,0 0 1 0 0,1 1-1 0 0,-1-1 0 0 0,0 0 0 0 0,1 1 1 0 0,-1-1-1 0 0,1 0 0 0 0,-1 1 1 0 0,1-1-1 0 0,0 0 0 0 0,0 1 1 0 0,0-1-1 0 0,0 1 0 0 0,0 0 1 0 0,0-1-1 0 0,0 1 0 0 0,0 0 1 0 0,1-1-1 0 0,-1 1 0 0 0,3-2 1 0 0,4-3 819 0 0,1 1 0 0 0,14-9 0 0 0,-19 12-746 0 0,8-4-91 0 0,-1 1 0 0 0,1 1 0 0 0,0 0 0 0 0,1 0 0 0 0,-1 1 0 0 0,1 1 0 0 0,-1 0 0 0 0,23-1 0 0 0,6-1 125 0 0,-35 4-323 0 0,20 0 0 0 0,-26 0-59 0 0,1 1-1 0 0,0-1 1 0 0,-1 0-1 0 0,1 0 0 0 0,-1 0 1 0 0,1 0-1 0 0,-1 0 1 0 0,1 0-1 0 0,0 0 1 0 0,-1 0-1 0 0,1 0 1 0 0,-1 0-1 0 0,1-1 1 0 0,-1 1-1 0 0,1 0 1 0 0,-1 0-1 0 0,1 0 1 0 0,0-1-1 0 0,-1 1 1 0 0,1 0-1 0 0,-1-1 1 0 0,0 1-1 0 0,1 0 1 0 0,-1-1-1 0 0,1 1 1 0 0,-1 0-1 0 0,1-1 0 0 0,-1 1 1 0 0,0-1-1 0 0,1 1 1 0 0,-1-1-1 0 0,0 0 1 0 0,1 0-281 0 0,-1-1-1 0 0,0 1 1 0 0,0 0 0 0 0,0-1-1 0 0,-1 1 1 0 0,1 0 0 0 0,0-1 0 0 0,0 1-1 0 0,-1 0 1 0 0,1-1 0 0 0,-1 1-1 0 0,0-2 1 0 0,-3-5-1513 0 0,0 2 0 0 0,0-1 0 0 0,-7-8 0 0 0,-1 0-195 0 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3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11 101 11975 0 0,'0'0'547'0'0,"0"0"-11"0"0,-6-4-323 0 0,2 1-71 0 0,3 2 588 0 0,2-1-365 0 0,-1 0-1 0 0,1 0 1 0 0,-1 0 0 0 0,1 0-1 0 0,0 0 1 0 0,-1 1-1 0 0,1-1 1 0 0,0 0 0 0 0,0 0-1 0 0,0 1 1 0 0,1-1-1 0 0,-1 1 1 0 0,0-1 0 0 0,1 1-1 0 0,-1-1 1 0 0,1 1-1 0 0,-1 0 1 0 0,1 0 0 0 0,-1 0-1 0 0,3-2 1 0 0,3 0 39 0 0,0-1-1 0 0,0 0 1 0 0,14-4 0 0 0,7-1 134 0 0,2 0 0 0 0,-1 2 0 0 0,52-6 0 0 0,-51 12-2475 0 0,-25 1 903 0 0,1 1 0 0 0,-1-1 0 0 0,0 1 0 0 0,0 0 0 0 0,1 0 1 0 0,7 3-1 0 0,-5 1-6048 0 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3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457 167 15663 0 0,'0'0'356'0'0,"0"-1"50"0"0,5-14 226 0 0,-1 0 0 0 0,3-19 0 0 0,-6 29-174 0 0,-1-1 1 0 0,1 0-1 0 0,-1 0 0 0 0,0 1 0 0 0,-1-1 0 0 0,1 0 1 0 0,-1 1-1 0 0,0-1 0 0 0,-3-8 0 0 0,3 12-394 0 0,-1 0-1 0 0,1-1 1 0 0,-1 1-1 0 0,1 0 1 0 0,-1 0-1 0 0,0 0 0 0 0,0 0 1 0 0,1 0-1 0 0,-1 0 1 0 0,-1 1-1 0 0,1-1 1 0 0,0 1-1 0 0,0-1 1 0 0,-1 1-1 0 0,1 0 1 0 0,0 0-1 0 0,-1 0 1 0 0,0 0-1 0 0,1 0 1 0 0,-1 1-1 0 0,1-1 1 0 0,-6 1-1 0 0,-2-1 178 0 0,-1 0 0 0 0,0 1 0 0 0,0 0-1 0 0,-13 3 1 0 0,10-1-241 0 0,0 1 0 0 0,0 0 0 0 0,-26 10 0 0 0,33-11 0 0 0,0 2 0 0 0,0-1 0 0 0,1 1 0 0 0,-1 0 0 0 0,1 0 0 0 0,0 1 0 0 0,0 0 0 0 0,1 0 0 0 0,-7 7 0 0 0,8-7 0 0 0,-1 0 0 0 0,1 0 0 0 0,1 1 0 0 0,-1-1 0 0 0,1 1 0 0 0,-4 8 0 0 0,6-11 0 0 0,0 1 0 0 0,1 0 0 0 0,-1 0 0 0 0,1-1 0 0 0,0 1 0 0 0,-1 0 0 0 0,2 0 0 0 0,-1-1 0 0 0,0 1 0 0 0,1 0 0 0 0,0 0 0 0 0,-1-1 0 0 0,2 1 0 0 0,-1 0 0 0 0,2 4 0 0 0,3 6 0 0 0,-3-9 0 0 0,-1 1 0 0 0,1-1 0 0 0,-2 1 0 0 0,3 9 0 0 0,6 35 0 0 0,-5-24 0 0 0,3 33 0 0 0,-7-41 0 0 0,0 0 0 0 0,-2 0 0 0 0,0 0 0 0 0,-1-1 0 0 0,-1 1 0 0 0,-1-1 0 0 0,-1 0 0 0 0,0 1 0 0 0,-1-2 0 0 0,-14 30 0 0 0,-61 95 0 0 0,7-12 0 0 0,71-124 0 0 0,0 2 0 0 0,1-1 0 0 0,-3 10 0 0 0,4-7 0 0 0,7-3 0 0 0,-4-5 0 0 0,1 0 0 0 0,-1 0 0 0 0,1-1 0 0 0,-1 1 0 0 0,1-1 0 0 0,-1 1 0 0 0,1-1 0 0 0,-1 0 0 0 0,1 0 0 0 0,5-1 0 0 0,29-7 0 0 0,-9 2 0 0 0,18-5-201 0 0,-44 11-850 0 0,-2 0-385 0 0,0 0-1273 0 0,0 0-4798 0 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3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13823 0 0,'0'0'630'0'0,"0"0"-13"0"0,7-6-226 0 0,-6 5-105 0 0,1-1 0 0 0,-1 0 1 0 0,1 1-1 0 0,0-1 0 0 0,0 1 1 0 0,-1 0-1 0 0,1-1 0 0 0,0 1 1 0 0,0 0-1 0 0,0 0 0 0 0,0 0 1 0 0,1 0-1 0 0,-1 1 0 0 0,0-1 1 0 0,0 1-1 0 0,0-1 0 0 0,0 1 1 0 0,1 0-1 0 0,2 0 0 0 0,-2 0-115 0 0,0 0 1 0 0,0 1-1 0 0,-1 0 0 0 0,1 0 0 0 0,0 0 1 0 0,-1 0-1 0 0,1 0 0 0 0,0 1 0 0 0,-1-1 1 0 0,0 1-1 0 0,1-1 0 0 0,-1 1 0 0 0,0 0 1 0 0,0 0-1 0 0,4 4 0 0 0,1 3-65 0 0,0 1 0 0 0,0 0-1 0 0,-1 0 1 0 0,0 0 0 0 0,-1 1 0 0 0,0 0 0 0 0,4 13-1 0 0,19 84 658 0 0,-24-87-732 0 0,4 31-31 0 0,-7-38 0 0 0,1 1 0 0 0,1-1 0 0 0,5 18 0 0 0,-4-23 0 0 0,1-2 0 0 0,0-1-201 0 0,-4-5-850 0 0,-1-1-385 0 0,0 0-78 0 0,5-19-3051 0 0,-4-7 2988 0 0,-6 0 41 0 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 17503 0 0,'0'0'399'0'0,"0"0"60"0"0,0 0 21 0 0,0 0-59 0 0,0 0-136 0 0,0 0 457 0 0,0 0 228 0 0,0 0 43 0 0,-5 5 606 0 0,-52 58-1165 0 0,-73 84 1563 0 0,12 10-764 0 0,104-136-1353 0 0,-25 43-1016 0 0,36-57 932 0 0,-1 0 0 0 0,1 0 0 0 0,1 1 0 0 0,-1-1 0 0 0,1 1 0 0 0,1 0 0 0 0,-2 9 0 0 0,3-6-2661 0 0,3-1-5342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2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0 523 11975 0 0,'0'0'267'0'0,"8"-4"368"0"0,3-4-384 0 0,-1 1 1 0 0,0-2-1 0 0,11-10 1 0 0,12-11 1994 0 0,-21 20-1343 0 0,-1-1 0 0 0,0 0 0 0 0,-1 0 0 0 0,11-15 0 0 0,31-53 1721 0 0,-32 46-1965 0 0,-6 9-112 0 0,0-1-1 0 0,13-33 1 0 0,-20 35-259 0 0,0 0 0 0 0,-2-1 0 0 0,0 1 0 0 0,1-27 0 0 0,-6 42 155 0 0,0 8-441 0 0,0 0 1 0 0,0 0 0 0 0,0-1-1 0 0,0 1 1 0 0,0 0 0 0 0,0 0-1 0 0,0-1 1 0 0,0 1 0 0 0,0 0 0 0 0,0 0-1 0 0,0 0 1 0 0,0-1 0 0 0,0 1-1 0 0,0 0 1 0 0,-1 0 0 0 0,1 0-1 0 0,0-1 1 0 0,0 1 0 0 0,0 0-1 0 0,0 0 1 0 0,0 0 0 0 0,0 0-1 0 0,0-1 1 0 0,-1 1 0 0 0,1 0-1 0 0,0 0 1 0 0,0 0 0 0 0,0 0-1 0 0,0 0 1 0 0,-1-1 0 0 0,1 1-1 0 0,0 0 1 0 0,0 0 0 0 0,0 0-1 0 0,-1 0 1 0 0,1 0 0 0 0,0 0-1 0 0,0 0 1 0 0,-1 0 0 0 0,1 0-1 0 0,0 0 1 0 0,0 0 0 0 0,0 0-1 0 0,-1 0 1 0 0,1 0 0 0 0,0 0 0 0 0,0 0-1 0 0,0 0 1 0 0,-1 0 0 0 0,1 0-1 0 0,0 0 1 0 0,0 0 0 0 0,0 0-1 0 0,-1 1 1 0 0,1-1 0 0 0,0 0-1 0 0,0 0 1 0 0,-1 0 0 0 0,-6 7 4 0 0,7-7-7 0 0,-3 4 0 0 0,0 0 0 0 0,0 0 0 0 0,0 0 0 0 0,1 0 0 0 0,-1 0 0 0 0,1 1 0 0 0,-2 4 0 0 0,-10 37 0 0 0,9-30 0 0 0,-57 250 0 0 0,54-225 0 0 0,8-40 0 0 0,-9 42 0 0 0,2 1 0 0 0,-3 61 0 0 0,11-91 0 0 0,-1-14 0 0 0,0 1 0 0 0,0-1 0 0 0,0 0 0 0 0,0 1 0 0 0,0-1 0 0 0,0 0 0 0 0,0 1 0 0 0,0-1 0 0 0,0 0 0 0 0,0 0 0 0 0,0 1 0 0 0,0-1 0 0 0,0 0 0 0 0,0 1 0 0 0,0-1 0 0 0,0 0 0 0 0,0 0 0 0 0,0 1 0 0 0,0-1 0 0 0,1 0 0 0 0,-1 0 0 0 0,0 1 0 0 0,0-1 0 0 0,0 0 0 0 0,0 0 0 0 0,1 1 0 0 0,-1-1 0 0 0,0 0 0 0 0,0 0 0 0 0,1 0 0 0 0,-1 0 0 0 0,0 1 0 0 0,0-1 0 0 0,1 0 0 0 0,-1 0 0 0 0,0 0 0 0 0,0 0 0 0 0,1 0 0 0 0,-1 0 0 0 0,0 0 0 0 0,1 0 0 0 0,-1 0 0 0 0,0 0 0 0 0,1 0 0 0 0,-1 0 0 0 0,1 0 0 0 0,7-5 0 0 0,-8 5 0 0 0,6-6 0 0 0,0 0 0 0 0,-1 0 0 0 0,1 0 0 0 0,-1-1 0 0 0,-1 1 0 0 0,1-1 0 0 0,-1-1 0 0 0,0 1 0 0 0,3-11 0 0 0,2-1 0 0 0,9-16 0 0 0,2 0 0 0 0,1 2 0 0 0,1 1 0 0 0,39-43 0 0 0,-40 48 0 0 0,-16 21 0 0 0,0-1 0 0 0,1 0 0 0 0,0 1 0 0 0,0 0 0 0 0,12-9 0 0 0,-17 14 0 0 0,0 1 0 0 0,-1-1 0 0 0,1 1 0 0 0,0-1 0 0 0,0 1 0 0 0,-1 0 0 0 0,1 0 0 0 0,0-1 0 0 0,0 1 0 0 0,-1 0 0 0 0,1 0 0 0 0,0 0 0 0 0,0 0 0 0 0,0 0 0 0 0,0 0 0 0 0,4 3 0 0 0,-4-2 0 0 0,7 5 0 0 0,-7-3 0 0 0,0-1 0 0 0,0 0 0 0 0,-1 1 0 0 0,1-1 0 0 0,-1 1 0 0 0,1-1 0 0 0,-1 0 0 0 0,0 1 0 0 0,0-1 0 0 0,0 1 0 0 0,0-1 0 0 0,0 1 0 0 0,0-1 0 0 0,-1 1 0 0 0,1-1 0 0 0,-1 0 0 0 0,-1 4 0 0 0,-1 1 0 0 0,1 1 0 0 0,-1-1 0 0 0,-1 0 0 0 0,-5 9 0 0 0,-2-2 206 0 0,-1-1 0 0 0,0-1 0 0 0,-1 0-1 0 0,0 0 1 0 0,-1-1 0 0 0,-1-1 0 0 0,-20 11 0 0 0,35-20-271 0 0,-1 0 1 0 0,0 1-1 0 0,0-1 0 0 0,0 0 1 0 0,1 0-1 0 0,-1 1 1 0 0,1-1-1 0 0,-1 0 0 0 0,1 1 1 0 0,0-1-1 0 0,-1 1 1 0 0,1-1-1 0 0,0 2 0 0 0,-2 22-621 0 0,3-18 686 0 0,0 0 0 0 0,0 0 0 0 0,1-1 0 0 0,0 1 0 0 0,2 6 0 0 0,-4-12 0 0 0,1 1 0 0 0,-1-1 0 0 0,0 0 0 0 0,1 0 0 0 0,-1 0 0 0 0,1 1 0 0 0,0-1 0 0 0,-1 0 0 0 0,1 0 0 0 0,0 0 0 0 0,-1 0 0 0 0,1 0 0 0 0,0 0 0 0 0,0 0 0 0 0,0-1 0 0 0,0 1 0 0 0,0 0 0 0 0,0 0 0 0 0,0-1 0 0 0,0 1 0 0 0,0 0 0 0 0,0-1 0 0 0,1 0 0 0 0,1 1 0 0 0,4 3 0 0 0,-6-4 0 0 0,0 1 0 0 0,0 0 0 0 0,0-1 0 0 0,0 1 0 0 0,1-1 0 0 0,-1 0 0 0 0,0 1 0 0 0,0-1 0 0 0,0 0 0 0 0,1 1 0 0 0,-1-1 0 0 0,0 0 0 0 0,1 0 0 0 0,-1 0 0 0 0,0 0 0 0 0,0-1 0 0 0,1 1 0 0 0,-1 0 0 0 0,2-1 0 0 0,2-1 0 0 0,-1 3 0 0 0,-3-1 0 0 0,-1 0 0 0 0,1 0 0 0 0,0 0 0 0 0,0 0 0 0 0,0 0 0 0 0,0 0 0 0 0,0 0 0 0 0,0 0 0 0 0,0 0 0 0 0,0-1 0 0 0,-1 1 0 0 0,1 0 0 0 0,0-1 0 0 0,0 1 0 0 0,1-1 0 0 0,-2 1 0 0 0,5-2-65 0 0,0 1 1 0 0,-1-1-1 0 0,0 0 0 0 0,8-6 0 0 0,-11 8-31 0 0,0-1 0 0 0,0 0 0 0 0,0 0 0 0 0,0 0 0 0 0,0 0 0 0 0,0 0 0 0 0,0 0 0 0 0,-1 0 0 0 0,1 0 0 0 0,0 0 0 0 0,-1-1 0 0 0,1 1 0 0 0,-1 0 0 0 0,1 0 0 0 0,-1-1 0 0 0,0 1 0 0 0,1 0 0 0 0,-1 0 0 0 0,0-1 0 0 0,0 1 0 0 0,0 0 0 0 0,0-3 0 0 0,-1-4-6094 0 0,0 0-1968 0 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32 411 23039 0 0,'0'0'528'0'0,"10"-13"1451"0"0,24-61 506 0 0,-27 56-869 0 0,-34 80-1596 0 0,-14 33-24 0 0,37-84 4 0 0,2-6 0 0 0,0 0 0 0 0,0 0 0 0 0,-1 11 0 0 0,2-15-15 0 0,1-1-1 0 0,0 0 1 0 0,0 0 0 0 0,0 1-1 0 0,0-1 1 0 0,0 0 0 0 0,0 1-1 0 0,0-1 1 0 0,0 0-1 0 0,0 0 1 0 0,0 1 0 0 0,0-1-1 0 0,0 0 1 0 0,0 1 0 0 0,0-1-1 0 0,0 0 1 0 0,0 0 0 0 0,0 1-1 0 0,1-1 1 0 0,-1 0 0 0 0,0 1-1 0 0,0-1 1 0 0,0 0-1 0 0,0 0 1 0 0,1 0 0 0 0,-1 1-1 0 0,0-1 1 0 0,0 0 0 0 0,0 0-1 0 0,1 0 1 0 0,-1 1 0 0 0,0-1-1 0 0,0 0 1 0 0,1 0 0 0 0,-1 0-1 0 0,0 0 1 0 0,0 0-1 0 0,1 1 1 0 0,-1-1 0 0 0,0 0-1 0 0,1 0 1 0 0,-1 0 0 0 0,0 0-1 0 0,0 0 1 0 0,1 0 0 0 0,-1 0-1 0 0,0 0 1 0 0,1 0 0 0 0,-1 0-1 0 0,0 0 1 0 0,1 0-1 0 0,-1-1 1 0 0,0 1 0 0 0,3 0-308 0 0,0-1-1 0 0,0 1 1 0 0,-1-1 0 0 0,1 0 0 0 0,0 1 0 0 0,-1-1 0 0 0,1-1-1 0 0,-1 1 1 0 0,1 0 0 0 0,-1-1 0 0 0,0 1 0 0 0,1-1 0 0 0,2-2-1 0 0,26-28-3778 0 0,-28 28 3853 0 0,17-19-1798 0 0</inkml:trace>
  <inkml:trace contextRef="#ctx0" brushRef="#br0" timeOffset="1">191 5 19351 0 0,'-8'-2'293'0'0,"-3"0"515"0"0,-20 7 1072 0 0,29-5-905 0 0,2 0 38 0 0,0 0-127 0 0,0 0-712 0 0,16 2-4145 0 0,-14-2-3879 0 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0,0 0-56 0 0,0 0-269 0 0,0 0 138 0 0,2 0 97 0 0,9 5-395 0 0,1-1 1 0 0,0-1-1 0 0,0 0 0 0 0,0-1 1 0 0,18 2-1 0 0,65-3 402 0 0,-57-1-433 0 0,-4-2 61 0 0,-26 1-22 0 0,1 0 0 0 0,0 1 0 0 0,0 0 0 0 0,0 1 0 0 0,0 0 0 0 0,-1 0 0 0 0,14 4 0 0 0,-20-5 408 0 0,-2 0-66 0 0,2 15-297 0 0,-2-12-143 0 0,1 0-1 0 0,-1 0 1 0 0,0-1 0 0 0,0 1 0 0 0,0 0-1 0 0,0 4 1 0 0,-5 15-3 0 0,-1 0 0 0 0,-14 33 0 0 0,-3 10 0 0 0,-1 10 0 0 0,12-40 0 0 0,2 1 0 0 0,-11 63 0 0 0,8 98 0 0 0,15-161 0 0 0,-1-27 0 0 0,-1 0 0 0 0,0-1 0 0 0,0 1 0 0 0,-3 15 0 0 0,3-23 0 0 0,0 0 0 0 0,-1 0 0 0 0,1 1 0 0 0,0-1 0 0 0,-1 0 0 0 0,1 0 0 0 0,-1 0 0 0 0,0 0 0 0 0,1 0 0 0 0,-1 0 0 0 0,0 0 0 0 0,1 0 0 0 0,-1 0 0 0 0,0 0 0 0 0,0 0 0 0 0,0 0 0 0 0,0-1 0 0 0,0 1 0 0 0,0 0 0 0 0,-2 0 0 0 0,1 1 0 0 0,0-1 0 0 0,1 0 0 0 0,0 0 0 0 0,0-1 0 0 0,-1 1 0 0 0,1 0 0 0 0,0-1 0 0 0,-1 1 0 0 0,1-1 0 0 0,0 1 0 0 0,-1-1 0 0 0,1 0 0 0 0,-1 0 0 0 0,1 1 0 0 0,-2-1 0 0 0,-2 0 0 0 0,-12 3-31 0 0,-1 0-1 0 0,1-1 1 0 0,-34-2-1 0 0,49 0 25 0 0,2 0-596 0 0,-6-1-139 0 0,4 0-7516 0 0,0-5 546 0 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21191 0 0,'0'0'480'0'0,"0"0"67"0"0,0 0 31 0 0,0 0-56 0 0,2-1-341 0 0,26-11 1060 0 0,8-4 1577 0 0,-30 15-2808 0 0,18-7-3 0 0,1 2 1 0 0,35-4 0 0 0,-45 6 711 0 0,-13 3-617 0 0,-1 0 0 0 0,1 1 0 0 0,-1-1-1 0 0,1 1 1 0 0,0 0 0 0 0,-1-1 0 0 0,1 1-1 0 0,0 0 1 0 0,-1 0 0 0 0,3 0 0 0 0,-2 0-385 0 0,2 1 512 0 0,-1-2-6191 0 0,-3 1 4427 0 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 21191 0 0,'-13'4'3193'0'0,"19"-3"-2800"0"0,-1 0 0 0 0,1 0 0 0 0,-1 0 0 0 0,1-1 0 0 0,-1 1-1 0 0,1-1 1 0 0,0-1 0 0 0,-1 1 0 0 0,1-1 0 0 0,-1 0-1 0 0,1 0 1 0 0,9-4 0 0 0,3 0-213 0 0,30-8-457 0 0,-46 12-1127 0 0,-2 1-511 0 0,0 0-108 0 0,0 0-22 0 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108 182 13823 0 0,'0'0'315'0'0,"1"-8"426"0"0,3-5-486 0 0,8-31 312 0 0,-10 40-253 0 0,-1 0 0 0 0,1 0 0 0 0,0 1 0 0 0,0-1 0 0 0,0 0 0 0 0,0 1 0 0 0,4-6 0 0 0,-4 8 52 0 0,-1-1 1 0 0,0 1 0 0 0,0-1 0 0 0,1 0 0 0 0,-1 0 0 0 0,0 0 0 0 0,1-3-1 0 0,6-11 1834 0 0,-4 10-2045 0 0,-1 0-66 0 0,-3 5 282 0 0,0 1 117 0 0,0 0 21 0 0,0 0-66 0 0,-7 19-278 0 0,-90 213 859 0 0,80-182-683 0 0,1 1 1 0 0,-13 90-1 0 0,28-132-341 0 0,0-1 0 0 0,0 1 0 0 0,1 0 0 0 0,1 16 0 0 0,-1-24 0 0 0,0 0 0 0 0,1 0 0 0 0,-1 0 0 0 0,0 0 0 0 0,0 0 0 0 0,1 0 0 0 0,-1 0 0 0 0,0 0 0 0 0,1-1 0 0 0,-1 1 0 0 0,1 0 0 0 0,-1 0 0 0 0,1-1 0 0 0,0 1 0 0 0,-1 0 0 0 0,1 0 0 0 0,0-1 0 0 0,-1 1 0 0 0,1-1 0 0 0,0 1 0 0 0,0-1 0 0 0,0 1 0 0 0,0-1 0 0 0,-1 1 0 0 0,1-1 0 0 0,0 0 0 0 0,1 1 0 0 0,0-1 0 0 0,0 1 0 0 0,0-1 0 0 0,1 1 0 0 0,-1-1 0 0 0,0 0 0 0 0,0 0 0 0 0,0 0 0 0 0,1 0 0 0 0,-1-1 0 0 0,0 1 0 0 0,0-1 0 0 0,0 1 0 0 0,0-1 0 0 0,0 0 0 0 0,1 1 0 0 0,1-2 0 0 0,30-17 0 0 0,-23 11 0 0 0,1 0 0 0 0,-2-1 0 0 0,1-1 0 0 0,14-16 0 0 0,33-49 0 0 0,-47 60 0 0 0,4-6 205 0 0,0-2 0 0 0,-2 0-1 0 0,-1 0 1 0 0,0-1 0 0 0,-2 0 0 0 0,-1-1 0 0 0,-1 0-1 0 0,-1-1 1 0 0,7-50 0 0 0,-13 66-318 0 0,-1 0 0 0 0,0 1 1 0 0,0-1-1 0 0,-2-11 0 0 0,1 15 22 0 0,0 1 0 0 0,-1 0 0 0 0,0 0 0 0 0,0-1 0 0 0,0 1-1 0 0,-1 0 1 0 0,1 1 0 0 0,-7-9 0 0 0,7 11-62 0 0,1-1 0 0 0,-2 0 0 0 0,1 1 0 0 0,0-1 1 0 0,0 1-1 0 0,-1 0 0 0 0,1-1 0 0 0,-1 1 0 0 0,0 0 0 0 0,-3-1 0 0 0,3 2-201 0 0,0 0-1 0 0,0 0 1 0 0,0 1-1 0 0,0-1 1 0 0,0 1 0 0 0,0 0-1 0 0,0 0 1 0 0,0 0-1 0 0,0 0 1 0 0,0 1 0 0 0,0-1-1 0 0,-4 2 1 0 0,-19 4-1678 0 0,1 0-15 0 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0,0 0-136 0 0,2 1 457 0 0,21 9 313 0 0,2 0 1 0 0,-1-2 0 0 0,1 0-1 0 0,27 4 1 0 0,-24-9-1018 0 0,-19-2-86 0 0,0 0 0 0 0,-1 1 0 0 0,1-1 1 0 0,9 5-1 0 0,-9-6-3953 0 0,-9 0 2467 0 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17503 0 0,'0'0'399'0'0,"0"0"60"0"0,0 0 21 0 0,0 0-59 0 0,0 0-136 0 0,2 0 457 0 0,0 1-599 0 0,0 0 0 0 0,1-1 1 0 0,-1 1-1 0 0,0 0 1 0 0,0 0-1 0 0,0 0 0 0 0,0 1 1 0 0,0-1-1 0 0,0 0 1 0 0,0 1-1 0 0,-1-1 0 0 0,1 1 1 0 0,-1 0-1 0 0,1-1 1 0 0,-1 1-1 0 0,1 0 1 0 0,-1 0-1 0 0,0 0 0 0 0,2 3 1 0 0,-2-2 6 0 0,-1 0 1 0 0,1-1 0 0 0,0 1-1 0 0,-1 0 1 0 0,0 0 0 0 0,0 0-1 0 0,0 0 1 0 0,0 0 0 0 0,0 0-1 0 0,0 0 1 0 0,-1 0 0 0 0,1 0-1 0 0,-1-1 1 0 0,0 1-1 0 0,-2 5 1 0 0,-5 10 282 0 0,-2-1 0 0 0,0 0 0 0 0,-12 15 0 0 0,3-5-117 0 0,18-24-579 0 0,-1-1 1 0 0,1 0-1 0 0,-1 0 0 0 0,0 0 1 0 0,0 1-1 0 0,0-2 0 0 0,0 1 1 0 0,0 0-1 0 0,0 0 0 0 0,0-1 1 0 0,-1 1-1 0 0,1-1 0 0 0,-1 1 1 0 0,1-1-1 0 0,-3 1 0 0 0,-10 0-1270 0 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6 227 13823 0 0,'0'0'315'0'0,"0"0"45"0"0,0 0 21 0 0,0 0-49 0 0,1-1-220 0 0,18-32 1052 0 0,-6 12 526 0 0,36-42 1492 0 0,17-21 1026 0 0,-56 60-3277 0 0,-9 23-422 0 0,-1 1-66 0 0,0 0-222 0 0,0 0 166 0 0,0 0 101 0 0,0 0 21 0 0,0 0-66 0 0,-7 6-278 0 0,1 1-165 0 0,-5 5 0 0 0,0 0 0 0 0,-12 22 0 0 0,3-6 0 0 0,14-22 0 0 0,1 1 0 0 0,-7 13 0 0 0,-11 22 0 0 0,-14 33 0 0 0,34-63 0 0 0,4-9 0 0 0,0-1 0 0 0,4 6 0 0 0,-4-6-54 0 0,1 0 0 0 0,0 0 1 0 0,0 0-1 0 0,0 0 0 0 0,0-1 0 0 0,1 1 0 0 0,-1-1 1 0 0,0 1-1 0 0,1-1 0 0 0,-1 0 0 0 0,0 1 0 0 0,1-2 1 0 0,0 1-1 0 0,-1 0 0 0 0,1 0 0 0 0,0-1 0 0 0,-1 1 1 0 0,1-1-1 0 0,3 0 0 0 0,-2 0-79 0 0,0 0 0 0 0,0 0-1 0 0,1-1 1 0 0,-1 0 0 0 0,0 0 0 0 0,0 0 0 0 0,0 0-1 0 0,0-1 1 0 0,6-3 0 0 0,48-31-2759 0 0,-52 32 1844 0 0,0 0 0 0 0,0-1 0 0 0,8-7 0 0 0,1-5-6460 0 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 21191 0 0,'-1'0'287'0'0,"1"0"-221"0"0,-1-1 0 0 0,1 1 0 0 0,-1 0 0 0 0,1 0 0 0 0,-1 0 0 0 0,1 0 0 0 0,0-1 1 0 0,-1 1-1 0 0,1 0 0 0 0,0 0 0 0 0,-1-1 0 0 0,1 1 0 0 0,0 0 0 0 0,-1-1 0 0 0,1 1 0 0 0,0 0 0 0 0,0-1 0 0 0,-1 1 0 0 0,1 0 0 0 0,0-1 0 0 0,0 1 0 0 0,0-1 0 0 0,-1 1 0 0 0,1-1 0 0 0,0 1 0 0 0,0 0 0 0 0,0-1 0 0 0,0 1 0 0 0,0-1 0 0 0,0 1 0 0 0,0-1 0 0 0,0 0 305 0 0,16-10 1138 0 0,-10 8-1344 0 0,0 0 0 0 0,1 0 0 0 0,-1 1 0 0 0,1 0 0 0 0,0 0 0 0 0,0 1 0 0 0,-1 0-1 0 0,1 0 1 0 0,0 0 0 0 0,0 1 0 0 0,0 0 0 0 0,9 2 0 0 0,-11-1-686 0 0,0 0 1 0 0,-1 0-1 0 0,1 1 0 0 0,0 0 0 0 0,-1 0 0 0 0,1 0 1 0 0,-1 1-1 0 0,1-1 0 0 0,-1 1 0 0 0,0 0 1 0 0,4 4-1 0 0,0 0-1014 0 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17503 0 0,'0'0'399'0'0,"0"0"60"0"0,0 0 21 0 0,0 0-59 0 0,2 1-276 0 0,2 0 157 0 0,0 0 0 0 0,0 0 0 0 0,0 0-1 0 0,1 0 1 0 0,-1 0 0 0 0,0-1 0 0 0,1 0 0 0 0,4 0 0 0 0,40-6 2020 0 0,-6 0-793 0 0,-10 3-901 0 0,-22 1-375 0 0,0 1 0 0 0,1 0 0 0 0,14 2 0 0 0,11 0-253 0 0,-37 0 0 0 0,0-1 1 0 0,0 0-1 0 0,0 0 0 0 0,0 0 0 0 0,0 0 1 0 0,0 0-1 0 0,0 0 0 0 0,0 0 0 0 0,0 0 1 0 0,0 0-1 0 0,-1 1 0 0 0,1-1 0 0 0,0 0 1 0 0,0 0-1 0 0,0 0 0 0 0,0 0 0 0 0,0 0 1 0 0,0 0-1 0 0,0 0 0 0 0,0 1 0 0 0,0-1 1 0 0,0 0-1 0 0,0 0 0 0 0,0 0 0 0 0,0 0 1 0 0,0 0-1 0 0,0 0 0 0 0,0 0 0 0 0,0 0 1 0 0,1 1-1 0 0,-1-1 0 0 0,0 0 0 0 0,0 0 1 0 0,0 0-1 0 0,0 0 0 0 0,0 0 0 0 0,0 0 1 0 0,0 0-1 0 0,0 0 0 0 0,0 0 0 0 0,0 1 1 0 0,0-1-1 0 0,0 0 0 0 0,1 0 1 0 0,-1 0-1 0 0,0 0 0 0 0,0 0 0 0 0,0 0 1 0 0,0 0-1 0 0,0 0 0 0 0,0 0 0 0 0,0 0 1 0 0,0 0-1 0 0,1 0 0 0 0,-1 0 0 0 0,0 0 1 0 0,0 0-1 0 0,0 0 0 0 0,-11 7-33 0 0,9-5-13 0 0,-195 118-2813 0 0,190-116 2656 0 0,-5 1 130 0 0,1 2 0 0 0,1-1-1 0 0,-1 1 1 0 0,1 1 0 0 0,0-1 0 0 0,-8 11-1 0 0,17-17 549 0 0,1-1 33 0 0,0 0-65 0 0,22 11-206 0 0,-15-9-2 0 0,1-1 0 0 0,0 0 0 0 0,0 0 0 0 0,0 0-1 0 0,0-1 1 0 0,11-1 0 0 0,49-11 517 0 0,-49 8-2293 0 0,0 1 0 0 0,31-2 0 0 0,-36 5 8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2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21191 0 0,'0'0'480'0'0,"0"0"67"0"0,0 0 31 0 0,0 0-56 0 0,6-5-321 0 0,-1 3-55 0 0,0-1 1 0 0,0 1-1 0 0,0 0 0 0 0,0 0 1 0 0,1 0-1 0 0,-1 1 0 0 0,0 0 0 0 0,1 0 1 0 0,-1 0-1 0 0,1 1 0 0 0,-1-1 1 0 0,1 2-1 0 0,8 0 0 0 0,-3 0 195 0 0,1 1 1 0 0,0 1-1 0 0,0 0 0 0 0,-1 1 1 0 0,15 6-1 0 0,-25-10-341 0 0,0 1 0 0 0,1-1 0 0 0,-1 1 0 0 0,0 0 0 0 0,0-1 0 0 0,1 1 0 0 0,-1 0 0 0 0,0 0 0 0 0,0 0 0 0 0,0 0 0 0 0,0 0 0 0 0,0 0 0 0 0,0 0 0 0 0,0 0 0 0 0,1 3 0 0 0,0 0 0 0 0,-1-3 1 0 0,0 0-1 0 0,0-1 0 0 0,-1 1 1 0 0,1 0-1 0 0,0 0 1 0 0,-1 0-1 0 0,1 1 1 0 0,-1-1-1 0 0,1 0 1 0 0,-1 0-1 0 0,0 0 0 0 0,0 0 1 0 0,1 0-1 0 0,-1 0 1 0 0,0 1-1 0 0,0-1 1 0 0,0 0-1 0 0,0 0 1 0 0,0 0-1 0 0,0 0 1 0 0,0 1-1 0 0,-1-1 0 0 0,1 0 1 0 0,0 0-1 0 0,-1 0 1 0 0,0 2-1 0 0,0 1 60 0 0,-1 1 15 0 0,0 1-1 0 0,0-1 0 0 0,0 0 1 0 0,-1 0-1 0 0,0 0 1 0 0,0 0-1 0 0,0 0 1 0 0,-1 0-1 0 0,-4 4 1 0 0,-6 6 436 0 0,-21 15 0 0 0,9-8-302 0 0,11-7-209 0 0,9-9 0 0 0,6 3 0 0 0,0-8 0 0 0,1 4 0 0 0,9 3 0 0 0,-6-5 0 0 0,1-1 0 0 0,-1 0 0 0 0,1-1 0 0 0,0 1 0 0 0,0-1 0 0 0,0 0 0 0 0,0 0 0 0 0,0 0 0 0 0,0-1 0 0 0,0 1 0 0 0,0-1 0 0 0,0-1 0 0 0,9 0 0 0 0,0-2 0 0 0,0 0 0 0 0,0 0 0 0 0,22-10 0 0 0,-25 9 13 0 0,-8 2-22 0 0,5-5-59 0 0,-8 7-488 0 0,4-4 1258 0 0,-2 2-7125 0 0,-2 2-2108 0 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81 9671 0 0,'-1'-1'748'0'0,"-4"-31"1949"0"0,6 16 2944 0 0,-1 14-5069 0 0,1 0 1 0 0,-1 0 0 0 0,1 0-1 0 0,-1 0 1 0 0,1 0 0 0 0,0 0-1 0 0,0 0 1 0 0,0 0 0 0 0,0 0-1 0 0,3-3 1 0 0,-4 4-446 0 0,1 1 0 0 0,-1-1-1 0 0,1 1 1 0 0,-1-1 0 0 0,1 1-1 0 0,-1-1 1 0 0,1 1 0 0 0,0 0-1 0 0,-1-1 1 0 0,1 1 0 0 0,-1 0 0 0 0,1-1-1 0 0,0 1 1 0 0,-1 0 0 0 0,1 0-1 0 0,0-1 1 0 0,-1 1 0 0 0,1 0 0 0 0,0 0-1 0 0,0 0 1 0 0,-1 0 0 0 0,1 0-1 0 0,0 0 1 0 0,-1 0 0 0 0,1 0 0 0 0,0 0-1 0 0,0 1 1 0 0,-1-1 0 0 0,1 0-1 0 0,0 0 1 0 0,-1 1 0 0 0,1-1 0 0 0,-1 0-1 0 0,2 1 1 0 0,-1 1 28 0 0,1 0-154 0 0,-1 0 0 0 0,0 1 0 0 0,0-1 0 0 0,0 1 0 0 0,0-1 0 0 0,-1 1 0 0 0,1-1 0 0 0,-1 1 0 0 0,1-1 0 0 0,-1 1 0 0 0,0 0-1 0 0,0-1 1 0 0,0 1 0 0 0,-1-1 0 0 0,1 1 0 0 0,0 0 0 0 0,-1-1 0 0 0,-1 5 0 0 0,0 3-2 0 0,-9 40 1 0 0,-2 0 0 0 0,-31 77 0 0 0,40-118-283 0 0,1-1 0 0 0,0 1 0 0 0,1 0 0 0 0,-1 0 0 0 0,2 0 0 0 0,-1 0 0 0 0,1 0 0 0 0,1 0-1 0 0,0 12 1 0 0,8-16-3227 0 0,1-3-5021 0 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21191 0 0,'0'0'480'0'0,"0"0"67"0"0,0 0 31 0 0,0 0-56 0 0,1 1-201 0 0,1 3-27 0 0,0 0 0 0 0,0-1 0 0 0,-1 1 0 0 0,0 0 0 0 0,0 0 0 0 0,0 0 0 0 0,0 0 0 0 0,0 0 0 0 0,-1 0 0 0 0,0 0 0 0 0,1 0 0 0 0,-2 6 0 0 0,-1 8-251 0 0,-5 27 0 0 0,3-29 28 0 0,-2 7 339 0 0,0 0-590 0 0,4-8-4262 0 0,2-15 2915 0 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23039 0 0,'0'0'528'0'0,"0"0"69"0"0,0 0 38 0 0,3 1-80 0 0,96 20 1569 0 0,-71-17-1637 0 0,69 13-550 0 0,-72-12 70 0 0,-17-3 127 0 0,0-1 0 0 0,0 1 0 0 0,0 0 0 0 0,0 0 0 0 0,-1 1 0 0 0,1 0 1 0 0,-1 1-1 0 0,0-1 0 0 0,0 2 0 0 0,0-1 0 0 0,0 1 0 0 0,10 9 0 0 0,-16-13-141 0 0,-1 1 0 0 0,0-1 0 0 0,1 0 0 0 0,-1 0 0 0 0,0 1-1 0 0,0-1 1 0 0,0 0 0 0 0,0 1 0 0 0,0-1 0 0 0,0 0 0 0 0,0 1-1 0 0,0-1 1 0 0,0 0 0 0 0,-1 0 0 0 0,0 3 0 0 0,1-2-19 0 0,-1 2 29 0 0,-1 0-1 0 0,1 0 0 0 0,-1 0 0 0 0,0 0 0 0 0,0 0 0 0 0,0-1 0 0 0,0 1 1 0 0,0-1-1 0 0,-1 0 0 0 0,0 1 0 0 0,1-1 0 0 0,-6 4 0 0 0,-6 5 35 0 0,-24 15 0 0 0,21-15-28 0 0,-18 16-9 0 0,0 1 0 0 0,-50 56 0 0 0,84-84 0 0 0,-1 1 0 0 0,1-1 0 0 0,0 1 0 0 0,0-1 0 0 0,1 1 0 0 0,-1-1 0 0 0,0 1 0 0 0,0 0 0 0 0,0 1 0 0 0,1-2 0 0 0,0 0 0 0 0,-1-1 0 0 0,1 1 0 0 0,0 0 0 0 0,0 0 0 0 0,0-1 0 0 0,0 1 0 0 0,-1 0 0 0 0,1 0 0 0 0,0 0 0 0 0,1-1 0 0 0,-1 1 0 0 0,0 0 0 0 0,0 0 0 0 0,0 0 0 0 0,0-1 0 0 0,1 1 0 0 0,-1 0 0 0 0,0 0 0 0 0,0-1 0 0 0,1 1 0 0 0,-1 0 0 0 0,1 0 0 0 0,-1-1 0 0 0,1 1 0 0 0,-1-1 0 0 0,2 2 0 0 0,0 0 0 0 0,9 12 0 0 0,-9-13 0 0 0,-1 0 0 0 0,-1-1 0 0 0,1 1 0 0 0,-1-1 0 0 0,1 1 0 0 0,-1-1 0 0 0,1 1 0 0 0,-1-1 0 0 0,1 1 0 0 0,0-1 0 0 0,-1 0 0 0 0,1 1 0 0 0,-1-1 0 0 0,1 0 0 0 0,0 1 0 0 0,-1-1 0 0 0,1 0 0 0 0,0 0 0 0 0,0 0 0 0 0,-1 0 0 0 0,1 1 0 0 0,0-1 0 0 0,-1 0 0 0 0,1 0 0 0 0,1-1 0 0 0,0 1 0 0 0,6 0-563 0 0,0 1 0 0 0,0-2 0 0 0,-1 1 0 0 0,1-1 0 0 0,0 0 1 0 0,-1-1-1 0 0,1 0 0 0 0,-1 0 0 0 0,11-4 0 0 0,-5-1-8304 0 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17503 0 0,'0'0'803'0'0,"0"0"-18"0"0,1 1-501 0 0,13 7 1383 0 0,0 1-1 0 0,-1 1 1 0 0,15 12-1 0 0,-23-16-1226 0 0,1 0 0 0 0,-1 1 0 0 0,0-1-1 0 0,0 1 1 0 0,-1 0 0 0 0,0 0-1 0 0,4 10 1 0 0,-5-11-249 0 0,-1 1 0 0 0,1 0 0 0 0,-2 0 0 0 0,1 0 0 0 0,-1 0 0 0 0,0 0 0 0 0,0 1 0 0 0,-1-1-1 0 0,0 12 1 0 0,-1-16-183 0 0,0 0-1 0 0,0 0 1 0 0,0 0-1 0 0,0 0 1 0 0,0 0-1 0 0,-1 0 0 0 0,1-1 1 0 0,-1 1-1 0 0,0 0 1 0 0,0-1-1 0 0,-2 4 1 0 0,-1-1 22 0 0,0 0 1 0 0,0-1 0 0 0,0 1-1 0 0,-7 4 1 0 0,6-6-394 0 0,0 0 0 0 0,0-1 0 0 0,0 0 0 0 0,0 0 0 0 0,0 0 1 0 0,-1-1-1 0 0,1 0 0 0 0,-1 0 0 0 0,1 0 0 0 0,-1-1 0 0 0,1 0 0 0 0,-1-1 0 0 0,1 1 0 0 0,0-1 0 0 0,-10-2 0 0 0,1 0-9190 0 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19007 0 0,'0'0'870'0'0,"4"-13"316"0"0,-1 8-962 0 0,11-13 4954 0 0,9-2-2597 0 0,-4 11-2042 0 0,-12 6-461 0 0,2 1-78 0 0,-2 1-269 0 0,-5 1-1135 0 0,-2 0-511 0 0,0 0-108 0 0,0 0-22 0 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24879 0 0,'0'0'564'0'0,"0"0"83"0"0,0 0 34 0 0,0 0-76 0 0,7-6-374 0 0,-2 3-113 0 0,0 0 1 0 0,1 0-1 0 0,-1 1 1 0 0,1 0-1 0 0,0 0 0 0 0,0 1 1 0 0,0-1-1 0 0,6 0 0 0 0,8-2 265 0 0,-2 0-280 0 0,30-2-1 0 0,13 3-5310 0 0,-56 3 3163 0 0</inkml:trace>
  <inkml:trace contextRef="#ctx0" brushRef="#br0" timeOffset="1">247 41 24879 0 0,'0'0'544'0'0,"0"0"120"0"0,0 0 16 0 0,0 0 24 0 0,0 0-568 0 0,8-5-136 0 0,0-1 0 0 0,0 1 0 0 0,0 1 192 0 0,0-1 0 0 0,1 0 8 0 0,2 2 0 0 0,0 1-1136 0 0,0 1-232 0 0,-2-1-48 0 0,1-1 0 0 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14279 0 0,'0'0'655'0'0,"0"0"-12"0"0,0 0-19 0 0,0 0 1449 0 0,1 1 684 0 0,2 1-2252 0 0,0-1 0 0 0,-1 1-1 0 0,1 0 1 0 0,-1 1 0 0 0,1-1 0 0 0,-1 0-1 0 0,0 1 1 0 0,0-1 0 0 0,0 1-1 0 0,0 0 1 0 0,0 0 0 0 0,0-1 0 0 0,-1 1-1 0 0,0 0 1 0 0,1 1 0 0 0,0 2 0 0 0,-1-1-312 0 0,0 0 1 0 0,-1 1 0 0 0,1-1-1 0 0,-1 0 1 0 0,0 1 0 0 0,0-1-1 0 0,-1 0 1 0 0,0 0 0 0 0,-1 8-1 0 0,-1-3-248 0 0,0-1 0 0 0,-1 1 0 0 0,0-1-1 0 0,0 0 1 0 0,-1 0 0 0 0,0 0-1 0 0,0-1 1 0 0,-1 0 0 0 0,-1 0 0 0 0,-9 10-1 0 0,12-14-795 0 0,0 0-1 0 0,-1 0 1 0 0,1-1 0 0 0,-10 6-1 0 0,5-5-8864 0 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4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3 335 19207 0 0,'0'0'878'0'0,"0"-1"-778"0"0,-1 0 0 0 0,1 0 0 0 0,0 0 0 0 0,0 0 1 0 0,-1 0-1 0 0,1 0 0 0 0,0 0 0 0 0,0 0 1 0 0,0 0-1 0 0,0 0 0 0 0,0-2 0 0 0,1 1 120 0 0,0 0-1 0 0,0 0 0 0 0,0-1 0 0 0,0 1 1 0 0,0 0-1 0 0,-1-1 0 0 0,1 1 1 0 0,-1-1-1 0 0,0 1 0 0 0,0 0 1 0 0,0-5-1 0 0,1-3 1029 0 0,0-1 0 0 0,1 1 0 0 0,4-19 0 0 0,2 0-85 0 0,-6 19-969 0 0,1 0 1 0 0,1 0-1 0 0,0 1 1 0 0,0 0 0 0 0,1 0-1 0 0,0 0 1 0 0,1 0-1 0 0,12-14 1 0 0,-4 6-39 0 0,2 0 0 0 0,35-28-1 0 0,-45 40-118 0 0,-3 3-24 0 0,0-1 0 0 0,-1 1 0 0 0,1 0 0 0 0,1 0 0 0 0,-1 1 0 0 0,0-1 1 0 0,6-1-1 0 0,-8 3-10 0 0,1 0 1 0 0,-1 1-1 0 0,0-1 1 0 0,0 0-1 0 0,0 1 1 0 0,1 0-1 0 0,-1-1 1 0 0,0 1-1 0 0,0 0 1 0 0,0-1-1 0 0,0 1 1 0 0,0 0-1 0 0,1 1 1 0 0,-1-1 0 0 0,0 0-4 0 0,0-1 0 0 0,0 0 0 0 0,0 1 0 0 0,0-1 0 0 0,-1 1 0 0 0,1 0 0 0 0,0-1 0 0 0,0 1 0 0 0,-1-1 0 0 0,1 1 0 0 0,0 0 0 0 0,-1 0 0 0 0,1 0 0 0 0,-1-1 0 0 0,1 1 0 0 0,-1 0 0 0 0,1 0 0 0 0,-1 0 0 0 0,1 1 0 0 0,0 3 0 0 0,3-1 0 0 0,-3-2 0 0 0,0-1 0 0 0,0 1 0 0 0,0 0 0 0 0,0 0 0 0 0,0 0 0 0 0,0 0 0 0 0,0 0 0 0 0,-1 0 0 0 0,2 4 0 0 0,1 4 0 0 0,1 0 0 0 0,-1 0 0 0 0,-1 1 0 0 0,0-1 0 0 0,0 1 0 0 0,-1-1 0 0 0,0 1 0 0 0,-1 0 0 0 0,-2 19 0 0 0,2-23-12 0 0,0-5-47 0 0,0-4 5 0 0,0 0 52 0 0,0 0 0 0 0,0 0 0 0 0,0 0 1 0 0,0 0-1 0 0,1 0 0 0 0,-1 0 0 0 0,1 0 1 0 0,0 0-1 0 0,0 0 0 0 0,-1 1 0 0 0,1-1 1 0 0,2-2-1 0 0,2-8-39 0 0,-3 7 39 0 0,-1 0 1 0 0,1 1 0 0 0,0 0-1 0 0,1-1 1 0 0,-1 1 0 0 0,1 0-1 0 0,5-6 1 0 0,8-13 1 0 0,-14 20-4 0 0,-1 0-1 0 0,1 1 1 0 0,0 0 0 0 0,0-1 0 0 0,1 1-1 0 0,-1 0 1 0 0,0 0 0 0 0,1 0 0 0 0,0 1-1 0 0,-1-1 1 0 0,1 0 0 0 0,0 1 0 0 0,0 0-1 0 0,3-2 1 0 0,8 1-9 0 0,-9 6-15 0 0,-4-3 16 0 0,17 15-10 0 0,-17-14 19 0 0,0-1-1 0 0,-1 0 0 0 0,1 0 1 0 0,0 1-1 0 0,-1-1 0 0 0,1 0 1 0 0,-1 1-1 0 0,1-1 0 0 0,-1 1 1 0 0,0-1-1 0 0,0 0 0 0 0,1 3 1 0 0,0 1-3 0 0,0 2 6 0 0,1 2 0 0 0,1 0 0 0 0,6 15 0 0 0,-9-23-1 0 0,1 1-1 0 0,-1-1 1 0 0,0 0 0 0 0,0 0-1 0 0,1 0 1 0 0,-1 0 0 0 0,0 0-1 0 0,0 1 1 0 0,0-1 0 0 0,0 0 0 0 0,-1 0-1 0 0,1 0 1 0 0,0 0 0 0 0,0 0-1 0 0,-1 2 1 0 0,0-2-2 0 0,1 0 1 0 0,0 1-1 0 0,-1-1 0 0 0,1 0 1 0 0,0 1-1 0 0,0-1 0 0 0,0 0 0 0 0,0 1 1 0 0,0-1-1 0 0,0 0 0 0 0,0 1 1 0 0,1-1-1 0 0,-1 0 0 0 0,0 1 1 0 0,1-1-1 0 0,0 2 0 0 0,3 5-1083 0 0,-4-8 535 0 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5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10135 0 0,'0'0'231'0'0,"0"0"29"0"0,0 0 19 0 0,1-1 105 0 0,6-5 557 0 0,0 1 0 0 0,0-1 0 0 0,-1-1 0 0 0,0 1 0 0 0,-1-1 0 0 0,7-9 0 0 0,0 0-10 0 0,-3 3 241 0 0,1 0 0 0 0,-2-1 0 0 0,12-24 0 0 0,-14 26-343 0 0,1 1 1 0 0,11-16-1 0 0,-18 26-317 0 0,5-5 443 0 0,-14 52-790 0 0,-65 259 1650 0 0,52-156-3574 0 0,21-136 1759 0 0,3-5 64 0 0,-1-7-22 0 0,0-1 0 0 0,0 1 1 0 0,1-1-1 0 0,-1 1 0 0 0,0-1 0 0 0,0 0 0 0 0,1 1 0 0 0,-1-1 1 0 0,0 0-1 0 0,1 0 0 0 0,-1 0 0 0 0,0 0 0 0 0,1 0 0 0 0,-1 0 1 0 0,0-1-1 0 0,0 1 0 0 0,1 0 0 0 0,-1-1 0 0 0,0 1 0 0 0,0-1 1 0 0,1 1-1 0 0,-1-1 0 0 0,1 0 0 0 0,28-17 874 0 0,-15 9-916 0 0,-1 0 0 0 0,22-9 0 0 0,-28 15 0 0 0,-1 1 0 0 0,1 1 0 0 0,15-3 0 0 0,0 1 0 0 0,-15 2 0 0 0,0 0 0 0 0,0 0 0 0 0,1 0 0 0 0,-1 1 0 0 0,0 1 0 0 0,0-1 0 0 0,12 3 0 0 0,-13-1 7 0 0,0-1-21 0 0,1 0 0 0 0,-1 0 0 0 0,1 0-1 0 0,14-2 1 0 0,-21 1-323 0 0,-1 0-138 0 0,0 0-33 0 0,0 0-4 0 0,0 0 0 0 0,0 0 0 0 0,0 0 0 0 0,0 0-136 0 0,0 0-572 0 0,-9-2-1777 0 0,-1 1 1462 0 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5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13823 0 0,'0'0'315'0'0,"0"0"45"0"0,0 0 21 0 0,0 0-49 0 0,2-16 228 0 0,-2 14-270 0 0,1-1 0 0 0,0 1 0 0 0,0 0 0 0 0,0-1 0 0 0,0 1 0 0 0,1 0 0 0 0,-1-1 0 0 0,0 1 0 0 0,1 0 0 0 0,0 0 0 0 0,0 0 0 0 0,-1 0 0 0 0,1 1 0 0 0,0-1 0 0 0,0 0 0 0 0,0 1 0 0 0,1-1 0 0 0,-1 1 0 0 0,0 0 0 0 0,1 0 0 0 0,-1 0 0 0 0,1 0 0 0 0,-1 0 0 0 0,1 0 0 0 0,-1 1 0 0 0,1-1 0 0 0,4 1 0 0 0,73-2 1495 0 0,-54 3-1304 0 0,-1-1 0 0 0,1-2-1 0 0,27-5 1 0 0,-46 7-462 0 0,-5 0-20 0 0,-1 0 1 0 0,1 0 0 0 0,-1 0 0 0 0,1-1 0 0 0,-1 1-1 0 0,1 0 1 0 0,0-1 0 0 0,-1 1 0 0 0,1-1 0 0 0,-1 0-1 0 0,2 0 1 0 0,4-3 0 0 0,-2 0-133 0 0,-5 3-24 0 0,0 0 1 0 0,0 0-1 0 0,-1 0 1 0 0,1 0-1 0 0,0 0 1 0 0,0 0-1 0 0,-1 1 1 0 0,1-1 0 0 0,0 0-1 0 0,-1 0 1 0 0,1 0-1 0 0,-1 0 1 0 0,1 1-1 0 0,-1-1 1 0 0,0 0-1 0 0,0 0 1 0 0,-4-4-827 0 0,1 1 1 0 0,-1 0-1 0 0,0 1 1 0 0,0-1-1 0 0,-1 1 1 0 0,-6-3-1 0 0,11 5 949 0 0,-17-9-2013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2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 17503 0 0,'0'0'399'0'0,"0"0"60"0"0,0 0 21 0 0,9-2 86 0 0,12 0 204 0 0,-18 2-130 0 0,1 0 1 0 0,-1 0-1 0 0,0 1 0 0 0,0-1 1 0 0,1 1-1 0 0,-1 0 1 0 0,0 0-1 0 0,0 0 0 0 0,0 0 1 0 0,0 1-1 0 0,3 1 0 0 0,8 7-1058 0 0,-10-8 476 0 0,-1 1 0 0 0,0-1 0 0 0,0 1 0 0 0,-1 0 0 0 0,1 0 0 0 0,-1 0 0 0 0,1 1 0 0 0,-1-1 0 0 0,0 0 0 0 0,0 1 0 0 0,0 0 0 0 0,-1-1 0 0 0,2 6 0 0 0,-1-3 97 0 0,-1 0-1 0 0,-1-1 1 0 0,1 1 0 0 0,-1 0-1 0 0,0 0 1 0 0,0 0 0 0 0,0 0-1 0 0,-2 8 1 0 0,-3 13-150 0 0,0-1 1 0 0,-16 44-1 0 0,17-62-108 0 0,0-1-1 0 0,-1 1 1 0 0,0-1 0 0 0,0 0-1 0 0,-1-1 1 0 0,0 1-1 0 0,0-1 1 0 0,-1 0 0 0 0,1 0-1 0 0,-1-1 1 0 0,0 0 0 0 0,-1 0-1 0 0,0-1 1 0 0,1 0 0 0 0,-1 0-1 0 0,0-1 1 0 0,-1 0-1 0 0,-8 2 1 0 0,15-5-189 0 0,1 1 0 0 0,-1-1 1 0 0,1 0-1 0 0,-1 0 0 0 0,1 0 0 0 0,-1-1 0 0 0,1 1 1 0 0,-1 0-1 0 0,1-1 0 0 0,-1 1 0 0 0,1-1 0 0 0,-1 1 0 0 0,1-1 1 0 0,-2 0-1 0 0,-4-4-8239 0 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5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15663 0 0,'0'0'356'0'0,"0"0"50"0"0,0 0 20 0 0,6-5 92 0 0,4-2-5 0 0,0 0 1 0 0,0 0 0 0 0,0 1 0 0 0,1 0-1 0 0,0 1 1 0 0,0 0 0 0 0,17-5 0 0 0,-8 5 508 0 0,1 0 0 0 0,0 1 0 0 0,30-2 0 0 0,-36 5-2158 0 0,23 3 0 0 0,-32-2 303 0 0,0 1 0 0 0,0 0 0 0 0,0 1 0 0 0,0-1-1 0 0,0 1 1 0 0,6 3 0 0 0,-10-4-6687 0 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5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318 129 13823 0 0,'0'0'630'0'0,"0"-1"-13"0"0,7-25-158 0 0,-6 20 532 0 0,-1-1 1 0 0,0 0-1 0 0,0 1 1 0 0,-1-1 0 0 0,0 1-1 0 0,0-1 1 0 0,-4-11-1 0 0,4 16-832 0 0,0 0 1 0 0,0-1-1 0 0,0 1 0 0 0,0 0 0 0 0,0 0 0 0 0,0 0 0 0 0,-1 0 0 0 0,1 1 0 0 0,-1-1 0 0 0,1 0 0 0 0,-1 0 0 0 0,0 1 1 0 0,0-1-1 0 0,1 1 0 0 0,-1 0 0 0 0,0 0 0 0 0,-1-1 0 0 0,1 1 0 0 0,0 0 0 0 0,0 1 0 0 0,0-1 0 0 0,0 0 0 0 0,-1 1 1 0 0,1-1-1 0 0,-3 1 0 0 0,-3-1-157 0 0,1 2 0 0 0,0-1 0 0 0,-1 1 0 0 0,1 0 0 0 0,0 1 0 0 0,0 0 0 0 0,0 0-1 0 0,0 0 1 0 0,0 1 0 0 0,-8 4 0 0 0,-9 7-4 0 0,-30 21 0 0 0,48-31 2 0 0,0-1 0 0 0,1 1 0 0 0,0-1 0 0 0,0 1 0 0 0,0 0 0 0 0,1 1 0 0 0,-1-1 0 0 0,1 1 0 0 0,0 0 0 0 0,0 0 0 0 0,1 0 0 0 0,0 1 0 0 0,-1-1 0 0 0,2 1 0 0 0,-4 9 0 0 0,4-11 0 0 0,1 0 0 0 0,0-1 0 0 0,0 0 0 0 0,0 0 0 0 0,1 1 0 0 0,-1-1 0 0 0,1 0 0 0 0,0 1 0 0 0,0-1 0 0 0,0 0 0 0 0,0 1 0 0 0,2 5 0 0 0,44 133 0 0 0,-20-68 0 0 0,-20-57 0 0 0,-1 1 0 0 0,-1-1 0 0 0,-1 1 0 0 0,0-1 0 0 0,-1 1 0 0 0,-1 0 0 0 0,-1 0 0 0 0,-1 0 0 0 0,0 0 0 0 0,-1 0 0 0 0,-1-1 0 0 0,-1 1 0 0 0,0-1 0 0 0,-1 1 0 0 0,-1-1 0 0 0,-15 30 0 0 0,11-31 0 0 0,0 0 0 0 0,0 0 0 0 0,-15 14 0 0 0,4 0 0 0 0,21-30 0 0 0,0 0 0 0 0,0 0 0 0 0,-1 0 0 0 0,1 1 0 0 0,0-1 0 0 0,0 0 0 0 0,0 0 0 0 0,0 0 0 0 0,-1 0 0 0 0,1 1 0 0 0,0-1 0 0 0,0 0 0 0 0,0 0 0 0 0,0 0 0 0 0,0 1 0 0 0,0-1 0 0 0,0 0 0 0 0,0 0 0 0 0,0 0 0 0 0,0 1 0 0 0,0-1 0 0 0,0 0 0 0 0,0 0 0 0 0,0 1 0 0 0,0-1 0 0 0,0 0 0 0 0,0 0 0 0 0,0 0 0 0 0,0 1 0 0 0,0-1 0 0 0,0 0 0 0 0,0 0 0 0 0,0 0 0 0 0,0 1 0 0 0,0-1 0 0 0,0 0 0 0 0,0 0 0 0 0,1 0 0 0 0,-1 1 0 0 0,0-1 0 0 0,0 0 0 0 0,0 0 0 0 0,0 0 0 0 0,0 0 0 0 0,1 1 0 0 0,-1-1 0 0 0,0 0 0 0 0,0 0 0 0 0,0 0 0 0 0,1 0 0 0 0,-1 0 0 0 0,0 0 0 0 0,0 0 0 0 0,0 0 0 0 0,1 0 0 0 0,-1 0 0 0 0,0 0 0 0 0,12 2 0 0 0,-12-2 0 0 0,16 0 0 0 0,-10-1 0 0 0,1 1 0 0 0,-1 0 0 0 0,0 1 0 0 0,8 1 0 0 0,16-1 0 0 0,-27-1 0 0 0,12 2 0 0 0,-9 1-133 0 0,-5-3-563 0 0,-1 0-258 0 0,0 0-1558 0 0,0 0-6017 0 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5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8287 0 0,'0'0'191'0'0,"0"0"26"0"0,1 0 9 0 0,2 0-168 0 0,-1 0-1 0 0,1 0 1 0 0,-1 0 0 0 0,0-1 0 0 0,1 1 0 0 0,-1-1-1 0 0,0 0 1 0 0,1 0 0 0 0,-1 1 0 0 0,0-1 0 0 0,0-1-1 0 0,0 1 1 0 0,0 0 0 0 0,0-1 0 0 0,0 1 0 0 0,0-1 0 0 0,0 1-1 0 0,0-1 1 0 0,-1 0 0 0 0,2-2 0 0 0,6-7 1300 0 0,0-1 1 0 0,8-15-1 0 0,-11 18-465 0 0,18-27 1594 0 0,-13 21-1499 0 0,-2 0 1 0 0,1 0-1 0 0,-2-1 0 0 0,0 0 0 0 0,10-30 0 0 0,-16 23 1044 0 0,-7 29-1246 0 0,-1 10-116 0 0,-24 90-174 0 0,9-38-384 0 0,-17 102-130 0 0,31-126 63 0 0,-3 85 0 0 0,10-121 317 0 0,0-1 0 0 0,1 1 0 0 0,0-1 1 0 0,3 14-1 0 0,-4-20-354 0 0,1 0 0 0 0,-1 0 0 0 0,0 0 0 0 0,0 0 0 0 0,1 0 0 0 0,-1 1 0 0 0,0-1 0 0 0,1 0 0 0 0,-1 0 0 0 0,1 0 0 0 0,0 0 0 0 0,-1 0 0 0 0,1 0 0 0 0,0-1 0 0 0,0 1 0 0 0,-1 0 0 0 0,1 0 0 0 0,0 0 0 0 0,0-1 0 0 0,2 2 0 0 0,0 0-11 0 0,-2-1 3 0 0,0 0 0 0 0,0-1 0 0 0,0 1 0 0 0,0-1 0 0 0,0 1 0 0 0,0-1 0 0 0,0 1 0 0 0,0-1 0 0 0,0 1 0 0 0,0-1 0 0 0,0 0 0 0 0,0 1 0 0 0,0-1 0 0 0,0 0 0 0 0,0 0 0 0 0,0 0 0 0 0,0 0 0 0 0,0 0 0 0 0,0 0 0 0 0,0 0 0 0 0,0-1 0 0 0,2 1 0 0 0,1-1 0 0 0,2 0 0 0 0,-1 0 0 0 0,1 0 0 0 0,-1-1 0 0 0,1 0 0 0 0,-1 0 0 0 0,0 0 0 0 0,0-1 0 0 0,0 0 0 0 0,0 0 0 0 0,0 0 0 0 0,7-6 0 0 0,3-4 0 0 0,-1-1 0 0 0,13-15 0 0 0,-4-2 0 0 0,-1 0 0 0 0,-1-1 0 0 0,-1-2 0 0 0,-3 0 0 0 0,27-70 0 0 0,-36 83-488 0 0,7-37 0 0 0,-13 49 345 0 0,-1-1 0 0 0,0 0 1 0 0,0 0-1 0 0,-1 0 0 0 0,0 1 0 0 0,-2-14 0 0 0,1 21 123 0 0,1 0 1 0 0,-1 0-1 0 0,0 0 0 0 0,1 1 0 0 0,-1-1 0 0 0,0 0 1 0 0,0 0-1 0 0,0 1 0 0 0,0-1 0 0 0,-1 1 0 0 0,1-1 1 0 0,0 1-1 0 0,-1-1 0 0 0,1 1 0 0 0,-1 0 1 0 0,1 0-1 0 0,-1 0 0 0 0,1 0 0 0 0,-1 0 0 0 0,-3-2 1 0 0,-9-1-2792 0 0,-1 3-3771 0 0,3 2-1130 0 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5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17503 0 0,'-2'10'1166'0'0,"1"-2"-428"0"0,2-5-695 0 0,0 0-1 0 0,-1-1 1 0 0,1 1 0 0 0,0-1-1 0 0,0 0 1 0 0,1 1-1 0 0,-1-1 1 0 0,0 0 0 0 0,1 0-1 0 0,-1 1 1 0 0,1-1-1 0 0,0 0 1 0 0,0-1 0 0 0,2 3-1 0 0,0-1 166 0 0,0 1-1 0 0,1-1 1 0 0,-1-1-1 0 0,1 1 1 0 0,0-1 0 0 0,8 4-1 0 0,-4-4 121 0 0,-1 0-1 0 0,0 0 1 0 0,1 0-1 0 0,-1-1 1 0 0,1 0-1 0 0,-1-1 1 0 0,1 0 0 0 0,15-1-1 0 0,-4-4-77 0 0,-1 0 0 0 0,1-1 0 0 0,-1 0 1 0 0,-1-2-1 0 0,34-18 0 0 0,-39 18-1014 0 0,-1 0 0 0 0,1-1 0 0 0,-2-1 0 0 0,0 1 0 0 0,11-13 0 0 0,-11 7-769 0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5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2 285 11975 0 0,'0'0'547'0'0,"0"0"-11"0"0,0 0-203 0 0,0 0 419 0 0,0 0 220 0 0,0 0 42 0 0,0 0-61 0 0,0 0-288 0 0,0 0-121 0 0,0 0-28 0 0,0 0 66 0 0,0 0 288 0 0,0 0 122 0 0,0 0 28 0 0,0 0-65 0 0,-2-7 254 0 0,2 1-1057 0 0,0 0 0 0 0,1 0 0 0 0,-1 1 0 0 0,1-1-1 0 0,0 0 1 0 0,1 0 0 0 0,0 0 0 0 0,-1 0 0 0 0,6-9 0 0 0,4-7 646 0 0,15-21 1 0 0,-19 32-735 0 0,8-10 564 0 0,0 0-1 0 0,25-23 1 0 0,10 0-463 0 0,-49 44-165 0 0,-1-1 0 0 0,1 1 0 0 0,-1 0 0 0 0,0-1 0 0 0,1 1 0 0 0,-1 0 0 0 0,1 0 0 0 0,-1-1 0 0 0,1 1 0 0 0,-1 0 0 0 0,1 0 0 0 0,-1 0 0 0 0,1 0 0 0 0,-1 0 0 0 0,1 0 0 0 0,-1 0 0 0 0,1 0 0 0 0,-1 0 0 0 0,1 0 0 0 0,-1 0 0 0 0,1 0 0 0 0,-1 0 0 0 0,1 0 0 0 0,-1 0 0 0 0,1 0 0 0 0,-1 0 0 0 0,1 1 0 0 0,-1-1 0 0 0,1 0 0 0 0,-1 0 0 0 0,1 1 0 0 0,-1-1 0 0 0,1 0 0 0 0,-1 1 0 0 0,0-1 0 0 0,1 1 0 0 0,-1-1 0 0 0,0 0 0 0 0,1 1 0 0 0,-1-1 0 0 0,0 1 0 0 0,0-1 0 0 0,1 1 0 0 0,-1-1 0 0 0,0 1 0 0 0,1 0 0 0 0,1 2 0 0 0,0 0 0 0 0,0 0 0 0 0,-1 0 0 0 0,1 1 0 0 0,1 4 0 0 0,0-2 0 0 0,-1 0 0 0 0,1 0 0 0 0,0-1 0 0 0,7 11 0 0 0,12 7 0 0 0,-15-18 0 0 0,-7-5 0 0 0,1 1 0 0 0,0-1 0 0 0,0 0 0 0 0,0 1 0 0 0,-1-1 0 0 0,1 0 0 0 0,0 1 0 0 0,0-1 0 0 0,0 0 0 0 0,0 0 0 0 0,0 0 0 0 0,0 0 0 0 0,-1 0 0 0 0,1 0 0 0 0,0 0 0 0 0,0 0 0 0 0,0 0 0 0 0,0 0 0 0 0,0-1 0 0 0,0 1 0 0 0,-1 0 0 0 0,1 0 0 0 0,2-2 0 0 0,0 1 0 0 0,5-1 0 0 0,-7 2 0 0 0,0 0 0 0 0,0 0 0 0 0,0-1 0 0 0,-1 1 0 0 0,1 0 0 0 0,0-1 0 0 0,0 1 0 0 0,-1-1 0 0 0,1 1 0 0 0,0 0 0 0 0,-1-1 0 0 0,1 1 0 0 0,-1-1 0 0 0,1 0 0 0 0,0 1 0 0 0,-1-1 0 0 0,1 1 0 0 0,-1-1 0 0 0,0 0 0 0 0,1 0 0 0 0,-1 1 0 0 0,1-1 0 0 0,-1 0 0 0 0,0 0 0 0 0,0 1 0 0 0,1-2 0 0 0,-1 0 0 0 0,2 0-300 0 0,-1 0 0 0 0,-1 0-1 0 0,1 0 1 0 0,0 0 0 0 0,0 0 0 0 0,-1 0 0 0 0,1-1 0 0 0,-1 1-1 0 0,0 0 1 0 0,1 0 0 0 0,-1 0 0 0 0,0 0 0 0 0,-1-4-1 0 0,-1-4-1232 0 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5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10135 0 0,'0'0'464'0'0,"0"0"-9"0"0,0 0-155 0 0,0 0 443 0 0,0 0 227 0 0,0 0 44 0 0,0 0 8 0 0,0 0 2 0 0,0 0 0 0 0,0 0 0 0 0,0 0-69 0 0,0 0-290 0 0,0 0-121 0 0,0 0-28 0 0,0 0-4 0 0,0 0 0 0 0,0 0 0 0 0,0 0 0 0 0,0 0 0 0 0,0 0 0 0 0,0 0 0 0 0,0 0 0 0 0,0 0-68 0 0,2 1-289 0 0,7 3-154 0 0,0 1 1 0 0,0-1 0 0 0,0-1-1 0 0,0 1 1 0 0,1-2-1 0 0,0 1 1 0 0,-1-1-1 0 0,1-1 1 0 0,0 0 0 0 0,15 0-1 0 0,-16-1 239 0 0,0 0 0 0 0,0 0 0 0 0,-1-1 0 0 0,1-1 0 0 0,17-4 0 0 0,-25 6 203 0 0,0 0-294 0 0,0 0-148 0 0,-1 0-1 0 0,1-1 0 0 0,-1 1 1 0 0,1 0-1 0 0,-1 1 1 0 0,1-1-1 0 0,-1 0 1 0 0,0 0-1 0 0,1 0 1 0 0,-1 0-1 0 0,1 0 1 0 0,-1 0-1 0 0,1 0 1 0 0,-1 1-1 0 0,0-1 1 0 0,1 0-1 0 0,-1 0 0 0 0,0 0 1 0 0,1 1-1 0 0,-1-1 1 0 0,1 0-1 0 0,-1 1 1 0 0,0-1-1 0 0,0 0 1 0 0,1 1-1 0 0,-1-1 1 0 0,0 0-1 0 0,0 1 1 0 0,1-1-1 0 0,-1 1 0 0 0,0-1 1 0 0,0 0-1 0 0,0 1 1 0 0,0-1-1 0 0,1 1 1 0 0,-1 0-2 0 0,0 0 1 0 0,1-1 0 0 0,-1 1 0 0 0,1 0 0 0 0,-1-1 0 0 0,1 1 0 0 0,-1 0 0 0 0,0-1 0 0 0,1 1 0 0 0,-1 0 0 0 0,0 0 0 0 0,0-1 0 0 0,1 1 0 0 0,-1 0 0 0 0,0 0 0 0 0,0-1 0 0 0,0 1 0 0 0,0 0 0 0 0,0 0 0 0 0,0 0 0 0 0,0-1 0 0 0,-1 3 0 0 0,1 0 0 0 0,0 24 404 0 0,-1 0-1 0 0,-1 0 1 0 0,-9 41 0 0 0,1-6 29 0 0,-22 376-433 0 0,29-364 0 0 0,-4-1 0 0 0,-22 106 0 0 0,27-170 0 0 0,1-5 0 0 0,0 1 0 0 0,0-1 0 0 0,0 1 0 0 0,-1-1 0 0 0,1 0 0 0 0,-1 0 0 0 0,0 1 0 0 0,-5 6 0 0 0,-13 14 0 0 0,9-19 0 0 0,2-2 0 0 0,6-3 0 0 0,0 1 0 0 0,-1-1 0 0 0,1 0 0 0 0,0 0 0 0 0,-1 0 0 0 0,1 0 0 0 0,-1 0 0 0 0,-4 0 0 0 0,0-2 0 0 0,0 1 0 0 0,0-1 0 0 0,-13-3 0 0 0,0 2 0 0 0,18 2 0 0 0,0 0 0 0 0,0 0 0 0 0,0-1 0 0 0,-1 1 0 0 0,1-1 0 0 0,0 0 0 0 0,-4-1 0 0 0,-2-2-64 0 0,8 3-273 0 0,-4 0-392 0 0,4-1-4482 0 0,1-4-3320 0 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5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21191 0 0,'0'0'480'0'0,"0"0"67"0"0,-5-4 734 0 0,1 1-1189 0 0,4 3 279 0 0,0 0 117 0 0,0 0 21 0 0,2-2-317 0 0,0 1 0 0 0,0 0 0 0 0,0 0 0 0 0,0 0 0 0 0,0 1 0 0 0,0-1 0 0 0,3 0 0 0 0,84-10 2430 0 0,-54 8-2076 0 0,-20 3-546 0 0,-1 0 0 0 0,1 1 0 0 0,27 5 0 0 0,6 0 0 0 0,-30-7 0 0 0,6-2-829 0 0,-22 3-125 0 0,-2 0-56 0 0,0 0-149 0 0,0 0-573 0 0,0 0-253 0 0,-5 1-51 0 0,-17 3-11 0 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6:5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0,'0'0'803'0'0,"0"0"-18"0"0,2 1-501 0 0,1 2 48 0 0,1-1 0 0 0,0 0 0 0 0,-1 0 1 0 0,1 0-1 0 0,0 0 0 0 0,0-1 0 0 0,1 0 0 0 0,-1 0 0 0 0,0 0 0 0 0,0 0 0 0 0,9 0 0 0 0,6-1 780 0 0,28-3-1 0 0,-16 1-207 0 0,5-1 345 0 0,30-1 678 0 0,-60 3-1991 0 0,-4 1-273 0 0,-2 0-138 0 0,0 0-1216 0 0,0 0-4970 0 0,0 0-2127 0 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0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11975 0 0,'0'0'267'0'0,"1"-2"42"0"0,8-16 116 0 0,0-1-1 0 0,9-33 1 0 0,-9 26 469 0 0,55-194 3882 0 0,-57 192-1686 0 0,-7 22-1036 0 0,-3 20-1126 0 0,-14 67-928 0 0,-12 166 0 0 0,12-93 0 0 0,16-144 0 0 0,1 0 0 0 0,0-3 72 0 0,0-5 299 0 0,0-2-296 0 0,0 1 1 0 0,0-1 0 0 0,0 1-1 0 0,0-1 1 0 0,0 1 0 0 0,0-1 0 0 0,0 0-1 0 0,1 1 1 0 0,-1-1 0 0 0,0 1-1 0 0,0-1 1 0 0,0 0 0 0 0,0 1-1 0 0,0-1 1 0 0,1 1 0 0 0,-1-1-1 0 0,0 0 1 0 0,0 1 0 0 0,1-1-1 0 0,-1 1 1 0 0,2 1-75 0 0,1-1 0 0 0,-1 1 0 0 0,0-1 0 0 0,1 1 0 0 0,-1-1 0 0 0,1 0 0 0 0,-1 0 0 0 0,1 0 0 0 0,0 0 0 0 0,-1-1 0 0 0,1 1 0 0 0,0-1 0 0 0,0 1 0 0 0,-1-1 0 0 0,1 0 0 0 0,4 0 0 0 0,-2 0-2 0 0,15 0 1 0 0,0-1 0 0 0,0 0 0 0 0,23-5 0 0 0,-29 3 0 0 0,1 0 0 0 0,18 0 0 0 0,3 0 0 0 0,-32 4 22 0 0,12-5-177 0 0,-14 3-541 0 0,-2 1-258 0 0,0 0-56 0 0,-8-18-2961 0 0,2 10 2439 0 0,0-1-4 0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0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13823 0 0,'0'0'630'0'0,"0"0"-13"0"0,0 0-252 0 0,0 0 391 0 0,0 0 216 0 0,2-1 42 0 0,7-4 68 0 0,1 0-133 0 0,-1 0 0 0 0,1 1-1 0 0,0 0 1 0 0,0 0-1 0 0,20-3 1 0 0,117-6-333 0 0,-125 10-616 0 0,0 0-64 0 0,-20 3-273 0 0,-2 0-138 0 0,0 0 408 0 0,1-1 0 0 0,-1 1-1 0 0,0-1 1 0 0,0 1 0 0 0,1-1-1 0 0,-1 1 1 0 0,0-1 0 0 0,0 1 0 0 0,1 0-1 0 0,-1-1 1 0 0,1 1 0 0 0,-1 0-1 0 0,0-1 1 0 0,1 1 0 0 0,-1 0 0 0 0,1-1-1 0 0,-1 1 1 0 0,1 0 0 0 0,0-1-1 0 0,-1 1-76 0 0,1 0 1 0 0,-1 0-1 0 0,1 0 0 0 0,-1-1 0 0 0,1 1 0 0 0,-1 0 0 0 0,1-1 1 0 0,-1 1-1 0 0,1 0 0 0 0,-1-1 0 0 0,1 1 0 0 0,-1 0 0 0 0,0-1 1 0 0,1 1-1 0 0,-1-1 0 0 0,0 1 0 0 0,1-1 0 0 0,-1 1 0 0 0,0-1 1 0 0,0 1-1 0 0,1-1 0 0 0,-1 1 0 0 0,0-1 0 0 0,0 1 0 0 0,0-1 1 0 0,0 0-1 0 0,0 0 0 0 0,-1-6-1391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2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23039 0 0,'0'0'528'0'0,"10"-4"1451"0"0,6-4-1818 0 0,32-20 3771 0 0,-38 22-3932 0 0,-4 2 0 0 0,0 0 0 0 0,1 0 0 0 0,10-4 0 0 0,33-2-4179 0 0,-37 7 2646 0 0</inkml:trace>
  <inkml:trace contextRef="#ctx0" brushRef="#br0" timeOffset="1">497 14 19351 0 0,'0'0'424'0'0,"-4"10"88"0"0,4-10 24 0 0,-7 6 8 0 0,7-6-440 0 0,0 0-104 0 0,0 0 0 0 0,0 0 0 0 0,0 0 0 0 0,0 0 0 0 0,0 0 0 0 0,0 0 0 0 0,15 3-800 0 0,0-3-176 0 0,17-6-40 0 0,-7-2-8 0 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0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15663 0 0,'0'0'356'0'0,"0"0"50"0"0,0 0 20 0 0,0 0-42 0 0,0 0-112 0 0,0 0 463 0 0,0 0 234 0 0,2 1 45 0 0,3-1-650 0 0,1-1 0 0 0,-1 1 0 0 0,1 0 0 0 0,-1-1 0 0 0,1 0 0 0 0,-1-1 0 0 0,6-1 0 0 0,16-4 426 0 0,91-15 917 0 0,28-3 274 0 0,-142 24-1980 0 0,5 0-14 0 0,0 0-1 0 0,17 1 0 0 0,-8 0-79 0 0,-16 0-603 0 0,-2 0-258 0 0,0 0-1011 0 0,-1 1-4023 0 0,-5 4-1724 0 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0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461 114 13823 0 0,'0'0'315'0'0,"0"0"45"0"0,-2-7 465 0 0,1 2-342 0 0,-1 1 1 0 0,1 0-1 0 0,-1 0 0 0 0,0 0 0 0 0,0 0 1 0 0,0 0-1 0 0,0 0 0 0 0,-1 1 0 0 0,-3-6 1 0 0,-31-27 3294 0 0,33 32-4217 0 0,1 1 516 0 0,0 1 0 0 0,0 0 0 0 0,0 0 0 0 0,-1 0 0 0 0,1 1 0 0 0,0-1 1 0 0,-1 1-1 0 0,1-1 0 0 0,-1 1 0 0 0,0 0 0 0 0,1 0 0 0 0,-1 1 0 0 0,0-1 0 0 0,1 1 0 0 0,-1 0 0 0 0,0 0 0 0 0,0 0 0 0 0,-4 1 0 0 0,-12 2 278 0 0,16-3-319 0 0,1 1 0 0 0,-1-1 0 0 0,1 1 1 0 0,-1-1-1 0 0,1 1 0 0 0,-7 3 0 0 0,4-1-36 0 0,1 0 0 0 0,-1 0 0 0 0,1 1 0 0 0,-1-1 0 0 0,1 2 0 0 0,0-1 0 0 0,0 0 0 0 0,1 1 0 0 0,0 0 0 0 0,-1 0 0 0 0,1 0 0 0 0,1 0 0 0 0,-1 1 0 0 0,1 0 0 0 0,0-1 0 0 0,1 1 0 0 0,-1 0 0 0 0,1 1 0 0 0,0-1 0 0 0,-1 8 0 0 0,-8 30 0 0 0,5-23 0 0 0,-3 24 0 0 0,2 77 0 0 0,6-89 0 0 0,3 102 0 0 0,1-84 0 0 0,-3-1 0 0 0,-1 0 0 0 0,-10 55 0 0 0,6-82 0 0 0,-1 0 0 0 0,-1 0 0 0 0,-1-1 0 0 0,-1 0 0 0 0,-1 0 0 0 0,-20 32 0 0 0,17-31 171 0 0,10-17-62 0 0,0 0-1 0 0,0-1 1 0 0,-1 1-1 0 0,0-1 1 0 0,1 0-1 0 0,-7 5 1 0 0,-17 21 1008 0 0,27-31-1117 0 0,0 1 0 0 0,0-1 0 0 0,0 0 0 0 0,0 0 0 0 0,-1 0 0 0 0,1 1 0 0 0,0-1 0 0 0,0 0 0 0 0,0 0 0 0 0,0 1 0 0 0,0-1 0 0 0,0 0 0 0 0,0 1 0 0 0,0-1 0 0 0,0 0 0 0 0,0 0 0 0 0,0 1 0 0 0,0-1 0 0 0,0 0 0 0 0,0 0 0 0 0,0 1 0 0 0,0-1 0 0 0,0 0 0 0 0,0 1 0 0 0,0-1 0 0 0,1 0 0 0 0,-1 0 0 0 0,0 1 0 0 0,0-1 0 0 0,0 0 0 0 0,0 0 0 0 0,0 0 0 0 0,1 1 0 0 0,-1-1 0 0 0,0 0 0 0 0,0 0 0 0 0,1 0 0 0 0,-1 0 0 0 0,0 1 0 0 0,0-1 0 0 0,0 0 0 0 0,1 0 0 0 0,-1 0 0 0 0,0 0 0 0 0,0 0 0 0 0,1 0 0 0 0,-1 0 0 0 0,0 0 0 0 0,1 0 0 0 0,14 5 0 0 0,-14-5 0 0 0,81 13 0 0 0,-79-12 4 0 0,1 0-1 0 0,-1-1 1 0 0,0 0-1 0 0,0 0 1 0 0,0 0 0 0 0,1 0-1 0 0,-1 0 1 0 0,4-1-1 0 0,0 0-26 0 0,0 0-1 0 0,1 1 0 0 0,-1 0 1 0 0,1 0-1 0 0,-1 1 0 0 0,10 1 1 0 0,-15-1-673 0 0,-15 3-8211 0 0,12-4 1195 0 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0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88 15663 0 0,'0'0'356'0'0,"0"0"50"0"0,0 0 20 0 0,0 0-42 0 0,1-1-250 0 0,0-1 75 0 0,0 1 0 0 0,-1 0 0 0 0,1-1 0 0 0,0 1 1 0 0,-1-1-1 0 0,1 1 0 0 0,-1-1 0 0 0,1 1 0 0 0,-1-1 1 0 0,0 0-1 0 0,0 1 0 0 0,0-1 0 0 0,0 1 0 0 0,0-1 1 0 0,0 0-1 0 0,0 1 0 0 0,0-1 0 0 0,0 1 0 0 0,-1-1 1 0 0,1 1-1 0 0,-1-1 0 0 0,1 1 0 0 0,-1-1 0 0 0,0 1 1 0 0,0-1-1 0 0,1 1 0 0 0,-1 0 0 0 0,0-1 0 0 0,0 1 1 0 0,0 0-1 0 0,0 0 0 0 0,-2-2 0 0 0,-12-6-946 0 0,8 6 789 0 0,-1-1 193 0 0,0 0 1 0 0,0 1-1 0 0,-1 0 1 0 0,1 0 0 0 0,0 1-1 0 0,-1 0 1 0 0,-14-2-1 0 0,-6 4-37 0 0,0 2 0 0 0,1 0 0 0 0,-1 2 0 0 0,0 1 0 0 0,1 2 0 0 0,-31 10 0 0 0,45-12 115 0 0,5-3-301 0 0,1 1 0 0 0,-1 0 0 0 0,1 0 0 0 0,0 1 0 0 0,0 0 1 0 0,0 0-1 0 0,0 1 0 0 0,1 0 0 0 0,-10 9 0 0 0,16-13-48 0 0,1 0 0 0 0,-1 1 1 0 0,1-1-1 0 0,-1 0 0 0 0,1 1 0 0 0,-1-1 0 0 0,1 1 0 0 0,0-1 1 0 0,0 0-1 0 0,0 1 0 0 0,0-1 0 0 0,0 1 0 0 0,0-1 0 0 0,0 1 0 0 0,1-1 1 0 0,-1 0-1 0 0,0 1 0 0 0,1-1 0 0 0,-1 0 0 0 0,2 3 0 0 0,-2-3 400 0 0,18 13-1526 0 0,-9-8 1094 0 0,1-2 1 0 0,0 1 0 0 0,0-1 0 0 0,1-1-1 0 0,-1 0 1 0 0,1 0 0 0 0,0-1 0 0 0,17 1-1 0 0,-7 0 13 0 0,21 6-1 0 0,-5-2 46 0 0,-21-4 0 0 0,0 0 0 0 0,20 8 0 0 0,-33-10 0 0 0,1 1 0 0 0,-1-1 0 0 0,1 1 0 0 0,-1 0 0 0 0,0 0 0 0 0,0 0 0 0 0,0 0 0 0 0,0 0 0 0 0,0 1 0 0 0,0 0 0 0 0,-1-1 0 0 0,1 1 0 0 0,-1 0 0 0 0,0 0 0 0 0,3 4 0 0 0,-5-5 27 0 0,1 0-1 0 0,0-1 1 0 0,-1 1 0 0 0,1 0-1 0 0,-1 0 1 0 0,0 0 0 0 0,1 0 0 0 0,-1 0-1 0 0,0 0 1 0 0,0 0 0 0 0,0-1-1 0 0,-1 1 1 0 0,1 0 0 0 0,0 0-1 0 0,-1 0 1 0 0,1 0 0 0 0,-1 0-1 0 0,0 0 1 0 0,1-1 0 0 0,-1 1-1 0 0,0 0 1 0 0,0-1 0 0 0,0 1-1 0 0,0-1 1 0 0,0 1 0 0 0,-2 1-1 0 0,-4 4 229 0 0,0 0-1 0 0,0-1 1 0 0,-16 11-1 0 0,15-11-165 0 0,-15 9-48 0 0,0-1-1 0 0,-1-2 1 0 0,-39 16 0 0 0,31-15-40 0 0,-46 26 0 0 0,40-18-1 0 0,-52 21 0 0 0,27-14 0 0 0,41-14 0 0 0,16-7 0 0 0,6-7 0 0 0,0 0 0 0 0,0 1 0 0 0,0-1 0 0 0,0 0 0 0 0,0 0 0 0 0,0 1 0 0 0,0-1 0 0 0,0 0 0 0 0,0 0 0 0 0,0 1 0 0 0,0-1 0 0 0,0 0 0 0 0,0 0 0 0 0,0 1 0 0 0,0-1 0 0 0,0 0 0 0 0,0 0 0 0 0,0 0 0 0 0,1 1 0 0 0,-1-1 0 0 0,0 0 0 0 0,0 0 0 0 0,0 0 0 0 0,0 1 0 0 0,0-1 0 0 0,1 0 0 0 0,-1 0 0 0 0,0 0 0 0 0,0 1 0 0 0,3 0 0 0 0,-1 0 0 0 0,1 0 0 0 0,0 0 0 0 0,-1-1 0 0 0,1 1 0 0 0,0-1 0 0 0,-1 1 0 0 0,1-1 0 0 0,5 0 0 0 0,27-2 0 0 0,-32 2 0 0 0,170 0 0 0 0,-71 3 0 0 0,-90-4 0 0 0,-7 1 0 0 0,1 0 0 0 0,-1 0 0 0 0,1 0 0 0 0,10 2 0 0 0,-7 1 0 0 0,-1 0-64 0 0,-6-2-273 0 0,-2-1-138 0 0,0 0-1125 0 0,0 0-4590 0 0,0 0-1968 0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66 174 17503 0 0,'0'0'399'0'0,"0"0"60"0"0,0 0 21 0 0,0 0-59 0 0,4-8-188 0 0,7-10 1600 0 0,20-21-1 0 0,3-5 551 0 0,-27 32-1906 0 0,0 0-1 0 0,0 0 1 0 0,5-15 0 0 0,-12 26-256 0 0,0 1 166 0 0,0 0 101 0 0,-10 3 464 0 0,5-1-933 0 0,1 1 0 0 0,-1-1 0 0 0,0 1 0 0 0,1 0 0 0 0,0 0 0 0 0,-1 1 0 0 0,-5 6 0 0 0,-27 32-5 0 0,29-32-15 0 0,-29 44 1 0 0,24-33 0 0 0,8-13 0 0 0,0 0 0 0 0,1 0 0 0 0,0 0 0 0 0,-5 16 0 0 0,8-19 0 0 0,0 0 0 0 0,0 0 0 0 0,0 0 0 0 0,1 0 0 0 0,-1 0 0 0 0,1 0 0 0 0,0 0 0 0 0,1 0 0 0 0,-1 0 0 0 0,2 7 0 0 0,-2-11 0 0 0,1 0 0 0 0,-1 0 0 0 0,0 0 0 0 0,0 0 0 0 0,1 0 0 0 0,-1-1 0 0 0,0 1 0 0 0,1 0 0 0 0,-1 0 0 0 0,1 0 0 0 0,-1 0 0 0 0,1-1 0 0 0,0 1 0 0 0,-1 0 0 0 0,1 0 0 0 0,0-1 0 0 0,-1 1 0 0 0,1 0 0 0 0,0-1 0 0 0,0 1 0 0 0,0-1 0 0 0,0 1 0 0 0,0-1 0 0 0,-1 0 0 0 0,1 1 0 0 0,1-1 0 0 0,2 2 0 0 0,1-1-165 0 0,0 1 0 0 0,0 0-1 0 0,0-1 1 0 0,1 0 0 0 0,-1 0 0 0 0,0-1 0 0 0,1 1 0 0 0,-1-1-1 0 0,1-1 1 0 0,-1 1 0 0 0,0-1 0 0 0,1 1 0 0 0,-1-2-1 0 0,0 1 1 0 0,1 0 0 0 0,6-4 0 0 0,8-4-1995 0 0,-1 0-1 0 0,32-22 1 0 0,-40 25 1151 0 0,8-7-7341 0 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17503 0 0,'0'0'399'0'0,"0"0"60"0"0,0 0 21 0 0,0 0-59 0 0,1 0-136 0 0,15-3 1272 0 0,71-14 2802 0 0,-56 9-3642 0 0,1 1 1 0 0,57-3-1 0 0,-81 11-691 0 0,-7 2 53 0 0,-5 2 259 0 0,-1 1-336 0 0,0 0 0 0 0,0-1 1 0 0,0 1-1 0 0,-1-1 0 0 0,-11 8 0 0 0,-36 20-298 0 0,19-13 192 0 0,16-10 364 0 0,13-8-117 0 0,1 1-1 0 0,0-1 0 0 0,0 1 1 0 0,0-1-1 0 0,0 1 1 0 0,0 0-1 0 0,1 1 0 0 0,0-1 1 0 0,-1 1-1 0 0,-2 3 1 0 0,5-5-58 0 0,1-2-406 0 0,1 1-154 0 0,1 1 429 0 0,0-1 1 0 0,-1 1-1 0 0,1-1 0 0 0,0 1 1 0 0,0-1-1 0 0,0 0 0 0 0,0 0 1 0 0,0 0-1 0 0,0 0 0 0 0,0 0 1 0 0,0 0-1 0 0,0-1 0 0 0,1 1 1 0 0,-1 0-1 0 0,0-1 0 0 0,0 0 1 0 0,1 0-1 0 0,3 0 0 0 0,25-2-634 0 0,-11-2-2673 0 0,-6 1-1584 0 0,-1 1-3221 0 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0,0 0-56 0 0,4 11 544 0 0,-2-2-460 0 0,1 0 0 0 0,-2 0-1 0 0,1 1 1 0 0,-1-1 0 0 0,0 19-1 0 0,2 22 1040 0 0,-2-44-1587 0 0,-1-5-99 0 0,-1 36-3168 0 0,1-37-6343 0 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11975 0 0,'0'0'547'0'0,"0"0"-11"0"0,2-23 5408 0 0,6-23-676 0 0,-6 28-4713 0 0,1 1 0 0 0,1-1 0 0 0,0 1 0 0 0,2-1-1 0 0,11-26 1 0 0,-13 37-367 0 0,1 0-1 0 0,0 0 1 0 0,0 1 0 0 0,0 0-1 0 0,1 0 1 0 0,0 0 0 0 0,0 0-1 0 0,0 1 1 0 0,1 0-1 0 0,14-7 1 0 0,-19 10-188 0 0,1 1 0 0 0,0 0 0 0 0,0 0 0 0 0,0 1 0 0 0,0-1 0 0 0,0 1 0 0 0,3-1 0 0 0,5 2 0 0 0,-3 5 0 0 0,-6-4 0 0 0,0 1 0 0 0,0 1 0 0 0,0-1 0 0 0,0 0 0 0 0,-1 0 0 0 0,1 1 0 0 0,-1-1 0 0 0,0 1 0 0 0,0-1 0 0 0,0 1 0 0 0,-1 0 0 0 0,1-1 0 0 0,-1 1 0 0 0,0 0 0 0 0,0-1 0 0 0,0 5 0 0 0,-2 8 0 0 0,-1 0 0 0 0,-5 22 0 0 0,3-20 0 0 0,5-18 0 0 0,0 2 0 0 0,0-1 0 0 0,-1 1 0 0 0,1 0 0 0 0,-1-1 0 0 0,0 1 0 0 0,1 0 0 0 0,-1-1 0 0 0,-2 3 0 0 0,-3 1 0 0 0,1-9 0 0 0,5 3 0 0 0,-1 0 0 0 0,1 0 0 0 0,0 0 0 0 0,-1 0 0 0 0,1 0 0 0 0,0 0 0 0 0,0 0 0 0 0,0 0 0 0 0,0 0 0 0 0,0 0 0 0 0,0 0 0 0 0,0 0 0 0 0,1 0 0 0 0,-1 0 0 0 0,0 0 0 0 0,1-2 0 0 0,9-18 0 0 0,-6 13 0 0 0,1-3 0 0 0,1 0 0 0 0,1 0 0 0 0,0 0 0 0 0,0 1 0 0 0,1 0 0 0 0,1 0 0 0 0,-1 1 0 0 0,20-15 0 0 0,-20 18 0 0 0,0 0 0 0 0,0 0 0 0 0,1 1 0 0 0,0 0 0 0 0,0 0 0 0 0,0 1 0 0 0,1 1 0 0 0,0-1 0 0 0,-1 1 0 0 0,1 1 0 0 0,16-2 0 0 0,-23 4 0 0 0,0 0 0 0 0,1 0 0 0 0,-1 1 0 0 0,0-1 0 0 0,0 1 0 0 0,0 0 0 0 0,0 0 0 0 0,0 0 0 0 0,0 0 0 0 0,0 1 0 0 0,0-1 0 0 0,0 1 0 0 0,-1 0 0 0 0,1-1 0 0 0,0 1 0 0 0,-1 0 0 0 0,0 1 0 0 0,4 2 0 0 0,-3-1 0 0 0,0 0 0 0 0,0 0 0 0 0,0 0 0 0 0,0 0 0 0 0,-1 1 0 0 0,0-1 0 0 0,0 0 0 0 0,0 1 0 0 0,0 0 0 0 0,-1-1 0 0 0,2 8 0 0 0,-1-2 23 0 0,-1-5-49 0 0,0 0 0 0 0,-1 0 0 0 0,1 0 0 0 0,-1 0 0 0 0,-1 7 0 0 0,1-11-670 0 0,0-1-258 0 0,0 0-1694 0 0,0 0-6561 0 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156 217 11975 0 0,'0'0'267'0'0,"0"0"42"0"0,0 0 17 0 0,0 0-28 0 0,6-6-186 0 0,8-6 140 0 0,-11 9-11 0 0,0 1 1 0 0,0-1 0 0 0,0 0 0 0 0,0 1 0 0 0,0-1-1 0 0,3-5 1 0 0,10-11 1140 0 0,-13 17-1123 0 0,-1 0 0 0 0,0-1 0 0 0,0 1 0 0 0,0 0 0 0 0,0 0 0 0 0,-1-1 0 0 0,1 1 0 0 0,-1-1 0 0 0,2-3 0 0 0,8-18 2045 0 0,-8 18-1997 0 0,0 1 0 0 0,-1-1 0 0 0,1 0-1 0 0,-2 0 1 0 0,1-1 0 0 0,0 1 0 0 0,0-10 0 0 0,-1-4 1282 0 0,-2 12-1570 0 0,-1 7-25 0 0,-1 0 10 0 0,-4-10 67 0 0,6 10 16 0 0,0 1-1 0 0,1-1 1 0 0,-1 1-1 0 0,1-1 1 0 0,-1 1-1 0 0,0 0 1 0 0,1-1-1 0 0,-1 1 0 0 0,0 0 1 0 0,0 0-1 0 0,1-1 1 0 0,-1 1-1 0 0,0 0 1 0 0,1 0-1 0 0,-1 0 1 0 0,0 0-1 0 0,0 0 1 0 0,1 0-1 0 0,-1 0 1 0 0,0 0-1 0 0,-1 1 1 0 0,0-1-14 0 0,-4 0-73 0 0,0 1 0 0 0,-1 0 0 0 0,1 0 0 0 0,0 1 0 0 0,0 0 0 0 0,0 0 0 0 0,0 0 0 0 0,0 0 0 0 0,1 1 0 0 0,-1 0 0 0 0,-9 8 0 0 0,5-3 0 0 0,0 1 0 0 0,1 0 0 0 0,0 1 0 0 0,-13 20 0 0 0,6-9 0 0 0,-27 43 0 0 0,37-55 0 0 0,1 0 0 0 0,0 1 0 0 0,1 0 0 0 0,0 0 0 0 0,-2 11 0 0 0,4-17 0 0 0,2-2 0 0 0,-1-1 0 0 0,1 1 0 0 0,0-1 0 0 0,-1 1 0 0 0,1-1 0 0 0,0 1 0 0 0,0-1 0 0 0,0 1 0 0 0,0-1 0 0 0,0 1 0 0 0,1-1 0 0 0,-1 1 0 0 0,0-1 0 0 0,1 1 0 0 0,-1-1 0 0 0,1 1 0 0 0,0 1 0 0 0,3 6 0 0 0,-4-9 0 0 0,0 1 0 0 0,1-1 0 0 0,-1 1 0 0 0,0-1 0 0 0,0 1 0 0 0,1-1 0 0 0,-1 1 0 0 0,0-1 0 0 0,1 1 0 0 0,-1-1 0 0 0,0 1 0 0 0,1-1 0 0 0,-1 0 0 0 0,0 1 0 0 0,1-1 0 0 0,-1 0 0 0 0,1 1 0 0 0,-1-1 0 0 0,1 0 0 0 0,-1 1 0 0 0,1-1 0 0 0,-1 0 0 0 0,1 0 0 0 0,-1 0 0 0 0,1 1 0 0 0,0-1 0 0 0,-1 0 0 0 0,1 0 0 0 0,1 0 0 0 0,2 1 0 0 0,0 0 0 0 0,0 0 0 0 0,1 0 0 0 0,-1-1 0 0 0,0 0 0 0 0,0 0 0 0 0,0 0 0 0 0,0 0 0 0 0,1-1 0 0 0,-1 1 0 0 0,0-1 0 0 0,0 0 0 0 0,0 0 0 0 0,0-1 0 0 0,4-1 0 0 0,9-5 0 0 0,32-18 0 0 0,-46 24 0 0 0,8-6 0 0 0,0-1 0 0 0,0 0 0 0 0,-1-1 0 0 0,0 0 0 0 0,-1 0 0 0 0,0-1 0 0 0,11-18 0 0 0,11-13 0 0 0,-25 35 0 0 0,-6 7 0 0 0,0 0 0 0 0,0-1 0 0 0,0 1 0 0 0,0 0 0 0 0,1 0 0 0 0,-1 0 0 0 0,0 0 0 0 0,0 0 0 0 0,0 0 0 0 0,0 0 0 0 0,0-1 0 0 0,0 1 0 0 0,0 0 0 0 0,0 0 0 0 0,0 0 0 0 0,0 0 0 0 0,0-1 0 0 0,0 1 0 0 0,0 0 0 0 0,0 0 0 0 0,0 0 0 0 0,0 0 0 0 0,0 0 0 0 0,0-1 0 0 0,0 1 0 0 0,0 0 0 0 0,0 0 0 0 0,0 0 0 0 0,0 0 0 0 0,0-1 0 0 0,0 1 0 0 0,0 0 0 0 0,0 0 0 0 0,0 0 0 0 0,0 0 0 0 0,0 0 0 0 0,0 0 0 0 0,0-1 0 0 0,0 1 0 0 0,-1 0 0 0 0,1 0 0 0 0,0 0 0 0 0,0 0 0 0 0,0 0 0 0 0,0 0 0 0 0,0 0 0 0 0,0-1 0 0 0,-1 1 0 0 0,1 0 0 0 0,0 0 0 0 0,0 0 0 0 0,0 0 0 0 0,0 0 0 0 0,0 0 0 0 0,-1 0 0 0 0,1 0 0 0 0,0 0 0 0 0,0 0 0 0 0,-1 0 0 0 0,-3 1 0 0 0,2 0 2 0 0,0 0 0 0 0,0 1 0 0 0,0-1 1 0 0,0 0-1 0 0,0 1 0 0 0,0-1 0 0 0,0 1 0 0 0,1 0 0 0 0,-1 0 0 0 0,1-1 0 0 0,-1 1 1 0 0,1 0-1 0 0,0 0 0 0 0,0 0 0 0 0,-2 4 0 0 0,-1 4 12 0 0,1 0 0 0 0,-4 14 1 0 0,2-4-20 0 0,2-11-8 0 0,2-6 12 0 0,0 1 1 0 0,0 0 0 0 0,0 0 0 0 0,0-1-1 0 0,1 1 1 0 0,-1 0 0 0 0,1 0 0 0 0,0 0 0 0 0,0 0-1 0 0,1 4 1 0 0,0 0-72 0 0,-1-6-299 0 0,0-2-117 0 0,2 1-21 0 0,1 2 23 0 0,0 0-1 0 0,0-1 1 0 0,0 1-1 0 0,0-1 0 0 0,0 1 1 0 0,1-1-1 0 0,-1-1 1 0 0,1 1-1 0 0,7 2 1 0 0,1 0-1049 0 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18 104 21191 0 0,'0'0'480'0'0,"3"-17"1348"0"0,3 5-1424 0 0,8-21 1 0 0,1-1 1782 0 0,-15 33-1675 0 0,1 0-69 0 0,2-5-222 0 0,-13 23 122 0 0,4-8 69 0 0,0 1 1 0 0,0 0-1 0 0,-6 19 0 0 0,6-14-412 0 0,4-8 0 0 0,-1 0 0 0 0,1 0 0 0 0,0 0 0 0 0,0 0 0 0 0,1 1 0 0 0,0-1 0 0 0,1 0 0 0 0,-1 1 0 0 0,2 11 0 0 0,-1-17 0 0 0,0-2 0 0 0,0 1 0 0 0,0 0 0 0 0,0-1 0 0 0,0 1 0 0 0,0 0 0 0 0,0-1 0 0 0,0 1 0 0 0,0 0 0 0 0,0-1 0 0 0,0 1 0 0 0,0 0 0 0 0,1-1 0 0 0,-1 1 0 0 0,0 0 0 0 0,0-1 0 0 0,1 1 0 0 0,-1-1 0 0 0,0 1 0 0 0,1-1 0 0 0,-1 1 0 0 0,1-1 0 0 0,-1 1 0 0 0,1 0 0 0 0,4 4-64 0 0,-4-4-273 0 0,18-8-2091 0 0,-16 5 1998 0 0,0-1 0 0 0,0 0 1 0 0,-1 1-1 0 0,1-1 0 0 0,-1 0 0 0 0,0 0 1 0 0,1 0-1 0 0,-1-1 0 0 0,2-5 0 0 0,14-35-3651 0 0,-15 33 3536 0 0,9-21-1502 0 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28 19351 0 0,'-4'-1'410'0'0,"3"1"-318"0"0,0 0 1 0 0,0-1-1 0 0,-1 1 1 0 0,1 0-1 0 0,0-1 1 0 0,0 1-1 0 0,0 0 1 0 0,0-1-1 0 0,0 1 1 0 0,0-1-1 0 0,0 0 1 0 0,0 1 0 0 0,0-1-1 0 0,0 0 1 0 0,0 0-1 0 0,1 1 1 0 0,-1-1-1 0 0,0 0 1 0 0,0-2-1 0 0,0 3 633 0 0,1 0 246 0 0,0 0 42 0 0,0 0-127 0 0,2-1-582 0 0,14-4-271 0 0,18-2-10025 0 0,-23 7 4384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2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35 24879 0 0,'-11'2'544'0'0,"-2"-1"120"0"0,2 1 16 0 0,2 1 24 0 0,-2 3-568 0 0,1-3-136 0 0,10-3 0 0 0,0 0 0 0 0,-6 2 0 0 0,6-2 0 0 0,0 0 0 0 0,8-6 0 0 0,3-2 0 0 0,2-2 0 0 0,-1-2 0 0 0,5 2-7344 0 0,5 2-1496 0 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0-136 0 0,0 0 457 0 0,2 0 228 0 0,1 0-743 0 0,0-1 0 0 0,1 1-1 0 0,-1 0 1 0 0,0 0 0 0 0,0 1 0 0 0,1-1-1 0 0,-1 0 1 0 0,0 1 0 0 0,0 0 0 0 0,0 0-1 0 0,0 0 1 0 0,1 0 0 0 0,-1 0-1 0 0,-1 1 1 0 0,1-1 0 0 0,0 1 0 0 0,0 0-1 0 0,3 3 1 0 0,2 2-159 0 0,-1 1 0 0 0,1 0 0 0 0,-2 0 0 0 0,1 1-1 0 0,-1 0 1 0 0,-1 0 0 0 0,1 0 0 0 0,-1 1 0 0 0,6 18 0 0 0,0 7 480 0 0,11 56 1 0 0,-6-19-277 0 0,-3-13-272 0 0,6 19 0 0 0,-9-49 0 0 0,-10-28 0 0 0,0-1 0 0 0,0 0 0 0 0,0 0 0 0 0,0 1 0 0 0,0-1 0 0 0,0 0 0 0 0,0 0 0 0 0,0 1 0 0 0,0-1 0 0 0,0 0 0 0 0,0 0 0 0 0,1 0 0 0 0,-1 1 0 0 0,0-1 0 0 0,0 0 0 0 0,0 0 0 0 0,0 0 0 0 0,1 1 0 0 0,-1-1 0 0 0,0 0 0 0 0,0 0 0 0 0,0 0 0 0 0,1 0 0 0 0,-1 0 0 0 0,0 0 0 0 0,0 0 0 0 0,1 1 0 0 0,-1-1 0 0 0,0 0 0 0 0,0 0 0 0 0,1 0 0 0 0,-1 0 0 0 0,0 0 0 0 0,0 0 0 0 0,1 0 0 0 0,-1 0 0 0 0,0 0 0 0 0,0 0 0 0 0,1 0 0 0 0,-1 0 0 0 0,0-1 0 0 0,0 1 0 0 0,1 0 0 0 0,-1 0 0 0 0,0 0 0 0 0,0 0 0 0 0,0 0 0 0 0,1 0 0 0 0,-1-1 0 0 0,0 1 0 0 0,0 0 0 0 0,0 0 0 0 0,0 0 0 0 0,1 0 0 0 0,-1-1 0 0 0,0 1 0 0 0,0 0 0 0 0,3-2-160 0 0,-1 0 0 0 0,0 0-1 0 0,0 0 1 0 0,0 0 0 0 0,0-1 0 0 0,-1 1 0 0 0,1 0-1 0 0,0-1 1 0 0,-1 1 0 0 0,0-1 0 0 0,1 0-1 0 0,-1 1 1 0 0,0-1 0 0 0,1-5 0 0 0,-1-1-1406 0 0,1 0 0 0 0,-1 0 0 0 0,-1-13 1 0 0,0 6-6593 0 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12 15663 0 0,'0'0'719'0'0,"0"0"-20"0"0,1-2-449 0 0,-1 2 44 0 0,1-1-1 0 0,0 0 1 0 0,0 0-1 0 0,-1 1 1 0 0,1-1-1 0 0,0 0 1 0 0,0 1-1 0 0,0-1 1 0 0,0 1-1 0 0,0-1 1 0 0,0 1-1 0 0,0-1 1 0 0,-1 1-1 0 0,1 0 1 0 0,0-1 0 0 0,1 1-1 0 0,-1 0 1 0 0,0 0-1 0 0,0 0 1 0 0,0 0-1 0 0,0 0 1 0 0,0 0-1 0 0,0 0 1 0 0,0 0-1 0 0,0 0 1 0 0,0 1-1 0 0,1-1 1 0 0,-2 6-147 0 0,-1 0 1 0 0,0-1 0 0 0,0 1-1 0 0,0-1 1 0 0,-1 1 0 0 0,0-1-1 0 0,0 1 1 0 0,0-1 0 0 0,-1 0-1 0 0,1 0 1 0 0,-6 6 0 0 0,-6 8 50 0 0,-24 25 1 0 0,24-28-231 0 0,-116 136 2008 0 0,119-140-1976 0 0,-41 51 0 0 0,47-56 0 0 0,1 1 0 0 0,-1-1 0 0 0,1 1 0 0 0,1 0 0 0 0,-1 0 0 0 0,1 0 0 0 0,-2 9 0 0 0,4-15-149 0 0,1 0 0 0 0,0-1-1 0 0,-1 1 1 0 0,1 0 0 0 0,0 0 0 0 0,0-1 0 0 0,0 1 0 0 0,0 0-1 0 0,0 0 1 0 0,0-1 0 0 0,0 1 0 0 0,1 0 0 0 0,-1 0-1 0 0,1-1 1 0 0,-1 1 0 0 0,1 0 0 0 0,0-1 0 0 0,-1 1-1 0 0,1-1 1 0 0,0 1 0 0 0,0-1 0 0 0,0 1 0 0 0,0-1-1 0 0,1 0 1 0 0,-1 1 0 0 0,0-1 0 0 0,0 0 0 0 0,1 0 0 0 0,-1 0-1 0 0,1 0 1 0 0,-1 0 0 0 0,1 0 0 0 0,-1 0 0 0 0,1-1-1 0 0,0 1 1 0 0,-1 0 0 0 0,4 0 0 0 0,8 1-8718 0 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19351 0 0,'0'0'886'0'0,"0"0"-21"0"0,1-1-554 0 0,8-11 667 0 0,1 0 0 0 0,0 1 1 0 0,0 0-1 0 0,17-13 0 0 0,-10 9-283 0 0,-11 10-72 0 0,0-1 0 0 0,1 1 0 0 0,8-5 0 0 0,-10 10-509 0 0,-7 6-65 0 0,-4 6-40 0 0,-9 11 139 0 0,1 0-1 0 0,-12 29 1 0 0,19-39 288 0 0,5-10-330 0 0,0 1 0 0 0,0-1 1 0 0,1 1-1 0 0,-1 0 0 0 0,1 0 0 0 0,0-1 1 0 0,0 1-1 0 0,0 0 0 0 0,0 0 1 0 0,0 5-1 0 0,1-1-239 0 0,0-6-563 0 0,0-2-258 0 0,2 0-56 0 0,4-1 77 0 0,-1-1 0 0 0,1 1 1 0 0,-1-1-1 0 0,0 0 0 0 0,10-5 1 0 0,-4 0-7599 0 0</inkml:trace>
  <inkml:trace contextRef="#ctx0" brushRef="#br0" timeOffset="1">153 20 21191 0 0,'0'0'480'0'0,"-9"-4"1167"0"0,0-1-1334 0 0,9-4 1475 0 0,1 9-1704 0 0,-1-1-421 0 0,0 1-138 0 0,0 0-33 0 0,0 0-4 0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0,0 0 481 0 0,0 0 237 0 0,0 0 45 0 0,0 0 8 0 0,0 0 2 0 0,0 0 0 0 0,0 0 0 0 0,0 0-137 0 0,3 0-583 0 0,17 4-279 0 0,-13-2 92 0 0,0 0-1 0 0,-1-1 0 0 0,11 1 0 0 0,256-4 3547 0 0,-219-2-3663 0 0,-24 8 0 0 0,-22-2 0 0 0,-4 5 0 0 0,-1 13 0 0 0,0 1 0 0 0,-2 0 0 0 0,0 0 0 0 0,-2 0 0 0 0,-2 22 0 0 0,1-14 0 0 0,-4 70 0 0 0,-25 518 0 0 0,26-483 0 0 0,0 36 0 0 0,5-166 0 0 0,-2 13 0 0 0,0-9 0 0 0,-1 0 0 0 0,3-7 33 0 0,-1-1 1 0 0,1 1-1 0 0,-1 0 0 0 0,1 0 0 0 0,-1 0 1 0 0,0 0-1 0 0,1 0 0 0 0,-1-1 0 0 0,0 1 0 0 0,0 0 1 0 0,1 0-1 0 0,-1-1 0 0 0,0 1 0 0 0,0-1 1 0 0,0 1-1 0 0,0-1 0 0 0,0 1 0 0 0,0-1 1 0 0,0 1-1 0 0,0-1 0 0 0,-1 0 0 0 0,0 1 167 0 0,-6 1-89 0 0,0-1 0 0 0,1 1 0 0 0,-1-1 0 0 0,0-1-1 0 0,0 0 1 0 0,0 0 0 0 0,-7-1 0 0 0,-22 0 119 0 0,10 2-230 0 0,-12 1 0 0 0,-40 7 0 0 0,65-7-2032 0 0,25-11-661 0 0,6-7 1169 0 0,1 0-11 0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23039 0 0,'0'0'528'0'0,"-2"-15"1259"0"0,2 14-1745 0 0,0 0 0 0 0,0 0 1 0 0,0 0-1 0 0,0 0 0 0 0,0 0 0 0 0,1 0 1 0 0,-1 0-1 0 0,0 0 0 0 0,1 0 1 0 0,-1 0-1 0 0,0 0 0 0 0,1 1 0 0 0,-1-1 1 0 0,1 0-1 0 0,-1 0 0 0 0,1 0 0 0 0,0 1 1 0 0,-1-1-1 0 0,1 0 0 0 0,0 1 1 0 0,0-1-1 0 0,-1 1 0 0 0,1-1 0 0 0,0 1 1 0 0,0-1-1 0 0,0 1 0 0 0,-1-1 0 0 0,1 1 1 0 0,0 0-1 0 0,0-1 0 0 0,0 1 1 0 0,0 0-1 0 0,2 0 0 0 0,0-1 174 0 0,9-2 10 0 0,-1 0 0 0 0,1 1-1 0 0,0 1 1 0 0,0-1 0 0 0,13 2 0 0 0,61 6 1948 0 0,2 1-999 0 0,-60-4-1308 0 0,-26-3-563 0 0,-2 0-258 0 0,0 0-56 0 0,0 0-217 0 0,-11 1-5866 0 0,-11 1 4534 0 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0,0 0-56 0 0,2 1-341 0 0,0-1-237 0 0,10 5 787 0 0,1-2 1 0 0,-1 1-1 0 0,19 1 0 0 0,-25-5-419 0 0,24 3 1094 0 0,32-2-1 0 0,-37-1-1268 0 0,-16 1-128 0 0,0-2 0 0 0,0 1-1 0 0,12-3 1 0 0,-18 2 1 0 0,13 0-84 0 0,-15 1-263 0 0,-1 0-138 0 0,0 0-1841 0 0,0 0-7236 0 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17503 0 0,'0'0'399'0'0,"0"0"60"0"0,1-2 21 0 0,60-119 3978 0 0,-17 30 301 0 0,-68 119-3170 0 0,14-6-1586 0 0,0 0-1 0 0,1 1 1 0 0,1 0 0 0 0,1 0-1 0 0,-7 47 1 0 0,13-58-3 0 0,0 1 0 0 0,1 0 0 0 0,0-1 0 0 0,4 22 0 0 0,-5-33 0 0 0,1 0 0 0 0,0-1 0 0 0,0 1 0 0 0,0 0 0 0 0,1 0 0 0 0,-1 0 0 0 0,0-1 0 0 0,0 1 0 0 0,0 0 0 0 0,1 0 0 0 0,-1-1 0 0 0,0 1 0 0 0,1 0 0 0 0,-1 0 0 0 0,0-1 0 0 0,1 1 0 0 0,0 0 0 0 0,1 1 0 0 0,3 5 0 0 0,4-6-64 0 0,-5-1-291 0 0,-1-1-1 0 0,0 0 1 0 0,0 1-1 0 0,1-1 1 0 0,-1 0-1 0 0,0-1 1 0 0,5-2-1 0 0,11-7-8279 0 0,-17 10 7636 0 0,9-7-5179 0 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 21191 0 0,'0'0'480'0'0,"0"0"67"0"0,0 0 31 0 0,0 0-56 0 0,7-4-321 0 0,8-4 418 0 0,1 1 0 0 0,0 1 1 0 0,1 1-1 0 0,-1 0 0 0 0,33-4 0 0 0,-28 5-254 0 0,34-1-349 0 0,-55 5-16 0 0,0 0 0 0 0,1-1 0 0 0,-1 1 0 0 0,0 0 0 0 0,0 0 0 0 0,0 0 0 0 0,1 0 0 0 0,-1 0 0 0 0,0 0 0 0 0,0 0 0 0 0,0 0 0 0 0,1 0 0 0 0,-1 0 0 0 0,0 0 0 0 0,0 1 0 0 0,0-1 0 0 0,1 0 0 0 0,-1 0 0 0 0,0 0 0 0 0,0 0 0 0 0,0 0 0 0 0,1 0 0 0 0,-1 0 0 0 0,0 0 0 0 0,0 1 0 0 0,0-1 0 0 0,0 0 0 0 0,0 0 0 0 0,1 0 0 0 0,-1 0 0 0 0,0 1 0 0 0,0-1 0 0 0,0 0 0 0 0,0 0 0 0 0,0 0 0 0 0,0 1 0 0 0,0-1 0 0 0,0 0 0 0 0,1 0 0 0 0,-1 0 0 0 0,0 1 0 0 0,0-1 0 0 0,0 0 0 0 0,0 0 0 0 0,0 0 0 0 0,0 1 0 0 0,0-1 0 0 0,0 0 0 0 0,0 0 0 0 0,-1 0 0 0 0,1 1 0 0 0,0-1 0 0 0,0 0 0 0 0,0 0 0 0 0,0 0 0 0 0,0 1 0 0 0,0-1 0 0 0,0 0 0 0 0,0 0 0 0 0,-1 1 0 0 0,-6 9 0 0 0,7-9 0 0 0,-4 4 62 0 0,-1 0 0 0 0,0 0 0 0 0,0 0 0 0 0,-1-1 0 0 0,-11 8 0 0 0,-35 16 650 0 0,21-12-356 0 0,11-5-153 0 0,0 1-1 0 0,-27 22 1 0 0,47-34-205 0 0,-1 0 0 0 0,1 0 0 0 0,0 1 0 0 0,0-1 0 0 0,-1 0 0 0 0,1 0 0 0 0,0 1 0 0 0,0-1 0 0 0,0 0 0 0 0,-1 0 0 0 0,1 1 0 0 0,0-1 0 0 0,0 0 0 0 0,0 1-1 0 0,0-1 1 0 0,0 0 0 0 0,0 0 0 0 0,0 1 0 0 0,0-1 0 0 0,-1 0 0 0 0,1 1 0 0 0,0-1 0 0 0,0 0 0 0 0,0 1 0 0 0,1-1 0 0 0,-1 0 0 0 0,0 1 0 0 0,0-1 0 0 0,0 0 0 0 0,0 1 0 0 0,0-1 0 0 0,0 0 0 0 0,0 1 0 0 0,0-1 0 0 0,1 0 0 0 0,-1 0 0 0 0,0 1 0 0 0,8 6-258 0 0,-7-7 196 0 0,2 2-63 0 0,0-1 0 0 0,0 1 0 0 0,0-1 0 0 0,1 0-1 0 0,-1-1 1 0 0,0 1 0 0 0,1 0 0 0 0,-1-1 0 0 0,0 0 0 0 0,1 0 0 0 0,6 0 0 0 0,2-1-10 0 0,24-5 0 0 0,21-9-3912 0 0,-35 10 2514 0 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19351 0 0,'0'0'886'0'0,"-1"1"-21"0"0,-2-1-730 0 0,0 1 0 0 0,0 0 0 0 0,0 0 0 0 0,1 0 0 0 0,-1 0 0 0 0,1 0 0 0 0,-1 1-1 0 0,1-1 1 0 0,-1 1 0 0 0,1 0 0 0 0,0-1 0 0 0,-1 1 0 0 0,1 0 0 0 0,0 0 0 0 0,0 1 0 0 0,1-1 0 0 0,-1 0 0 0 0,0 1 0 0 0,1-1 0 0 0,-1 1 0 0 0,1-1 0 0 0,0 1 0 0 0,0 0 0 0 0,-1 2 0 0 0,0 5 390 0 0,0 0 1 0 0,0 0 0 0 0,1 0-1 0 0,1 0 1 0 0,0 10-1 0 0,0-19-523 0 0,-2 26 427 0 0,2-26 57 0 0,0-1 23 0 0,0 0-134 0 0,0 0-577 0 0,0 0-248 0 0,0 0-50 0 0,0 0-215 0 0,0 0-858 0 0,0 0-379 0 0,0-3-80 0 0,-2-14-15 0 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1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90 10135 0 0,'3'-2'231'0'0,"8"-5"29"0"0,-8 5 19 0 0,-1 2-41 0 0,22-12-44 0 0,-23 12 552 0 0,-1 0 232 0 0,0 0 40 0 0,1-1-917 0 0,-1 1 0 0 0,1-1-1 0 0,-1 1 1 0 0,1 0 0 0 0,-1 0-1 0 0,1-1 1 0 0,0 1 0 0 0,-1 0 0 0 0,1 0-1 0 0,-1 0 1 0 0,1 0 0 0 0,0 0-1 0 0,-1 0 1 0 0,1 0 0 0 0,0 0 0 0 0,0 0-1 0 0,8-1 868 0 0,-8 0-831 0 0,1 1-1 0 0,-1 0 1 0 0,0-1-1 0 0,0 1 1 0 0,0-1-1 0 0,0 0 1 0 0,0 1-1 0 0,0-1 1 0 0,0 0 0 0 0,0 0-1 0 0,0 0 1 0 0,0 0-1 0 0,0 0 1 0 0,1-1-1 0 0,-1 0 446 0 0,-1 2 288 0 0,0 0 122 0 0,0 0 28 0 0,0 0-133 0 0,1-18 1506 0 0,-3 13-2377 0 0,2 3 34 0 0,-1 1-1 0 0,0-1 0 0 0,0 1 1 0 0,0-1-1 0 0,0 1 1 0 0,0 0-1 0 0,0-1 1 0 0,0 1-1 0 0,0 0 1 0 0,-1 0-1 0 0,1 0 1 0 0,0 0-1 0 0,-1 0 1 0 0,1 0-1 0 0,-1 0 0 0 0,1 1 1 0 0,-1-1-1 0 0,1 0 1 0 0,-1 1-1 0 0,0-1 1 0 0,1 1-1 0 0,-1 0 1 0 0,0 0-1 0 0,1-1 1 0 0,-4 1-1 0 0,1 0 105 0 0,-12-1-23 0 0,0 0-1 0 0,0 2 0 0 0,-21 2 1 0 0,-6 0-45 0 0,15 0-86 0 0,1 1 0 0 0,0 1 0 0 0,0 1 0 0 0,-38 15 0 0 0,-25 6 0 0 0,84-26 0 0 0,-5 1 0 0 0,1 1 0 0 0,-1 0 0 0 0,1 0 0 0 0,-1 1 0 0 0,1 0 0 0 0,0 1 0 0 0,-9 6 0 0 0,19-11 0 0 0,-1 0 0 0 0,1 0 0 0 0,0 0 0 0 0,0 1 0 0 0,0-1 0 0 0,-1 0 0 0 0,1 0 0 0 0,0 0 0 0 0,0 0 0 0 0,0 1 0 0 0,0-1 0 0 0,0 0 0 0 0,-1 0 0 0 0,1 0 0 0 0,0 1 0 0 0,0-1 0 0 0,0 0 0 0 0,0 0 0 0 0,0 1 0 0 0,0-1 0 0 0,0 0 0 0 0,0 0 0 0 0,0 1 0 0 0,0-1 0 0 0,0 0 0 0 0,0 0 0 0 0,0 0 0 0 0,0 1 0 0 0,0-1 0 0 0,0 0 0 0 0,0 0 0 0 0,0 1 0 0 0,0-1 0 0 0,0 0 0 0 0,0 0 0 0 0,0 1 0 0 0,0-1 0 0 0,1 0 0 0 0,-1 0 0 0 0,0 0 0 0 0,0 1 0 0 0,0-1 0 0 0,0 0 0 0 0,1 0 0 0 0,-1 0 0 0 0,0 0 0 0 0,0 1 0 0 0,0-1 0 0 0,0 0 0 0 0,1 0 0 0 0,-1 0 0 0 0,1 0 0 0 0,11 5 0 0 0,-11-4 0 0 0,13 3 0 0 0,1 0 0 0 0,-1-1 0 0 0,1-1 0 0 0,0 0 0 0 0,-1-1 0 0 0,19-1 0 0 0,23 3 0 0 0,-6 0 0 0 0,-36-4 0 0 0,0 2 0 0 0,0 0 0 0 0,0 1 0 0 0,0 0 0 0 0,-1 1 0 0 0,19 6 0 0 0,-31-9 0 0 0,0 1 0 0 0,0-1 0 0 0,1 0 0 0 0,-1 1 0 0 0,0-1 0 0 0,0 1 0 0 0,0-1 0 0 0,0 1 0 0 0,0 0 0 0 0,0 0 0 0 0,0-1 0 0 0,0 1 0 0 0,0 0 0 0 0,-1 0 0 0 0,1 0 0 0 0,0 0 0 0 0,0 0 0 0 0,-1 0 0 0 0,1 0 0 0 0,-1 0 0 0 0,2 2 0 0 0,-1 1 0 0 0,1-2 0 0 0,-1 0 0 0 0,0 0 0 0 0,0 0 0 0 0,1 1 0 0 0,-2-1 0 0 0,1 0 0 0 0,0 0 0 0 0,0 1 0 0 0,-1-1 0 0 0,1 1 0 0 0,-1-1 0 0 0,0 1 0 0 0,0-1 0 0 0,0 1 0 0 0,0-1 0 0 0,0 4 0 0 0,-2-2 0 0 0,1 0 0 0 0,-1 1 0 0 0,0-1 0 0 0,0 0 0 0 0,0 0 0 0 0,0 0 0 0 0,-1 0 0 0 0,-3 4 0 0 0,-7 7 0 0 0,0-1 0 0 0,0 0 0 0 0,-22 16 0 0 0,-50 32 0 0 0,28-26 0 0 0,-1-3 0 0 0,-2-2 0 0 0,-68 25 0 0 0,35-13 1966 0 0,83-38-1900 0 0,-5 4-114 0 0,13-8-289 0 0,2-1-138 0 0,2 0-33 0 0,32 7 566 0 0,0-1 0 0 0,1-2 0 0 0,69 0 0 0 0,-20-2 659 0 0,60 0-1389 0 0,-131-2 898 0 0,5 1-351 0 0,0 0-1 0 0,0-1 1 0 0,0-1 0 0 0,-1-1-1 0 0,1-1 1 0 0,20-5-1 0 0,-31 3 732 0 0,-8 2-2192 0 0,-1-3-3332 0 0,-5-7 2871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3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191 571 13823 0 0,'0'0'315'0'0,"0"0"45"0"0,1-1 21 0 0,92-127 3870 0 0,-76 104-3208 0 0,36-39-1 0 0,0 0 134 0 0,-27 29-90 0 0,30-57-1 0 0,-47 75-878 0 0,-1-1 0 0 0,-1 0 0 0 0,-1 0-1 0 0,0 0 1 0 0,-1-1 0 0 0,3-20 0 0 0,-8 37-170 0 0,0 0-1 0 0,0 0 1 0 0,1 0 0 0 0,-1 0 0 0 0,0 0-1 0 0,0 0 1 0 0,0 0 0 0 0,0 0-1 0 0,0 0 1 0 0,-1 0 0 0 0,1 0 0 0 0,0 0-1 0 0,0 0 1 0 0,-1 0 0 0 0,1 0 0 0 0,0 0-1 0 0,-1 0 1 0 0,1 0 0 0 0,-1 0 0 0 0,0 0-1 0 0,1 0 1 0 0,-1 1 0 0 0,1-1 0 0 0,-3-1-1 0 0,2 1-6 0 0,0 1 0 0 0,0 0 0 0 0,0 0 0 0 0,0-1 0 0 0,0 1 0 0 0,0 0-1 0 0,0 0 1 0 0,-1 0 0 0 0,1 0 0 0 0,0 0 0 0 0,0 0 0 0 0,0 1 0 0 0,0-1-1 0 0,0 0 1 0 0,0 0 0 0 0,0 1 0 0 0,0-1 0 0 0,-1 1 0 0 0,1-1 0 0 0,1 1-1 0 0,-1 0 1 0 0,-2 0 0 0 0,-9 8-30 0 0,1-1 0 0 0,0 2 0 0 0,0 0 0 0 0,1 0 0 0 0,0 0 0 0 0,1 2 0 0 0,0-1 0 0 0,-10 18 0 0 0,-6 14 0 0 0,-20 51 0 0 0,30-61 0 0 0,-172 412 0 0 0,163-376 0 0 0,-38 121 0 0 0,46-134 0 0 0,-12 82 0 0 0,28-123 0 0 0,4-5 0 0 0,-3-10 0 0 0,-1 0 0 0 0,1 1 0 0 0,0-1 0 0 0,0 0 0 0 0,0 0 0 0 0,0 0 0 0 0,-1 0 0 0 0,1 1 0 0 0,0-1 0 0 0,0 0 0 0 0,0-1 0 0 0,0 1 0 0 0,0 0 0 0 0,0 0 0 0 0,-1 0 0 0 0,1 0 0 0 0,0-1 0 0 0,0 1 0 0 0,0 0 0 0 0,-1-1 0 0 0,1 1 0 0 0,0-1 0 0 0,0 1 0 0 0,-1-1 0 0 0,1 1 0 0 0,0-1 0 0 0,0 0 0 0 0,20-18 0 0 0,-21 19 0 0 0,28-32 0 0 0,-1 0 0 0 0,-2-2 0 0 0,-1-1 0 0 0,-1 0 0 0 0,-3-2 0 0 0,21-49 0 0 0,-34 65 0 0 0,-1-1 0 0 0,-1 1 0 0 0,5-43 0 0 0,0-3 0 0 0,-8 59 0 0 0,0 0 0 0 0,-1 1 0 0 0,-1-1 0 0 0,1 0 0 0 0,-1 0 0 0 0,-1 0 0 0 0,0-9 0 0 0,0 15 0 0 0,1-1 0 0 0,-1 1 0 0 0,0 0 0 0 0,0 0 0 0 0,1 0 0 0 0,-1 0 0 0 0,0 0 0 0 0,-1 0 0 0 0,1 0 0 0 0,0 0 0 0 0,-1 0 0 0 0,1 1 0 0 0,-1-1 0 0 0,1 1 0 0 0,-1-1 0 0 0,0 1 0 0 0,0-1 0 0 0,1 1 0 0 0,-1 0 0 0 0,0 0 0 0 0,0 0 0 0 0,0 0 0 0 0,0 0 0 0 0,-1 0 0 0 0,1 1 0 0 0,0-1 0 0 0,0 1 0 0 0,0-1 0 0 0,-4 1 0 0 0,0 0 0 0 0,0 0 0 0 0,0 0 0 0 0,0 0 0 0 0,1 1 0 0 0,-1 0 0 0 0,0 1 0 0 0,0-1 0 0 0,1 1 0 0 0,-1 0 0 0 0,1 0 0 0 0,0 1 0 0 0,-1 0 0 0 0,1-1 0 0 0,0 2 0 0 0,-7 5 0 0 0,8-5 0 0 0,0-1 0 0 0,0 1 0 0 0,0 0 0 0 0,0 0 0 0 0,1 1 0 0 0,-1-1 0 0 0,1 1 0 0 0,0 0 0 0 0,1-1 0 0 0,-1 1 0 0 0,1 0 0 0 0,0 1 0 0 0,0-1 0 0 0,1 0 0 0 0,-1 1 0 0 0,0 8 0 0 0,2-11 0 0 0,0 1 0 0 0,0-1 0 0 0,0 0 0 0 0,0 1 0 0 0,0-1 0 0 0,1 0 0 0 0,0 0 0 0 0,-1 1 0 0 0,1-1 0 0 0,0 0 0 0 0,1 0 0 0 0,-1 0 0 0 0,1 0 0 0 0,-1 0 0 0 0,1 0 0 0 0,4 5 0 0 0,-3-6 0 0 0,0 1 0 0 0,0-1 0 0 0,0 0 0 0 0,0 1 0 0 0,0-1 0 0 0,1-1 0 0 0,-1 1 0 0 0,1 0 0 0 0,-1-1 0 0 0,1 0 0 0 0,-1 0 0 0 0,8 1 0 0 0,0 0 0 0 0,-1-1 0 0 0,1-1 0 0 0,0 0 0 0 0,-1-1 0 0 0,1 0 0 0 0,0-1 0 0 0,-1 0 0 0 0,1 0 0 0 0,15-7 0 0 0,13-6 256 0 0,0-2 0 0 0,-1-1 0 0 0,42-29 0 0 0,-65 37-163 0 0,0-1 0 0 0,-1 0 0 0 0,-1-1 0 0 0,0 0 1 0 0,0-1-1 0 0,-1-1 0 0 0,-1 0 0 0 0,0 0 0 0 0,-1-1 0 0 0,10-20 0 0 0,-17 29-93 0 0,0-1 0 0 0,-1 0 0 0 0,0 1 0 0 0,2-10 0 0 0,-4 15 0 0 0,0 1 0 0 0,0-1 0 0 0,0 1 0 0 0,0 0 0 0 0,0-1 0 0 0,0 1 0 0 0,0 0 0 0 0,0-1 0 0 0,0 1 0 0 0,0 0 0 0 0,0-1 0 0 0,0 1 0 0 0,0-1 0 0 0,0 1 0 0 0,0 0 0 0 0,0-1 0 0 0,-1 1 0 0 0,1 0 0 0 0,0-1 0 0 0,0 1 0 0 0,0 0 0 0 0,-1 0 0 0 0,1-1 0 0 0,0 1 0 0 0,0 0 0 0 0,-1 0 0 0 0,1-1 0 0 0,0 1 0 0 0,-1 0 0 0 0,1 0 0 0 0,0 0 0 0 0,-1-1 0 0 0,1 1 0 0 0,0 0 0 0 0,-1 0 0 0 0,1 0 0 0 0,0 0 0 0 0,-1 0 0 0 0,1 0 0 0 0,0 0 0 0 0,-1 0 0 0 0,1 0 0 0 0,-1 0 0 0 0,1 0 0 0 0,0 0 0 0 0,-1 0 0 0 0,1 0 0 0 0,0 0 0 0 0,-1 0 0 0 0,1 0 0 0 0,0 0 0 0 0,-1 1 0 0 0,1-1 0 0 0,0 0 0 0 0,-1 0 0 0 0,1 0 0 0 0,-1 1 0 0 0,-2 0 0 0 0,0 1 0 0 0,-1 0 0 0 0,1-1 0 0 0,0 1 0 0 0,0 0 0 0 0,0 1 0 0 0,0-1 0 0 0,1 0 0 0 0,-1 1 0 0 0,0 0 0 0 0,1-1 0 0 0,0 1 0 0 0,0 0 0 0 0,0 0 0 0 0,-2 5 0 0 0,-2 4 0 0 0,0 0 0 0 0,-7 24 0 0 0,12-29 0 0 0,-1 0 0 0 0,1 1 0 0 0,0-1 0 0 0,0 1 0 0 0,1-1 0 0 0,0 0 0 0 0,1 1 0 0 0,-1-1 0 0 0,1 1 0 0 0,1-1 0 0 0,3 13 0 0 0,-4-17 0 0 0,0-1 0 0 0,0 1 0 0 0,0 0 0 0 0,0-1 0 0 0,0 1 0 0 0,1-1 0 0 0,0 1 0 0 0,-1-1 0 0 0,1 0 0 0 0,0 1 0 0 0,0-1 0 0 0,0 0 0 0 0,0 0 0 0 0,0-1 0 0 0,1 1 0 0 0,-1 0 0 0 0,0-1 0 0 0,1 1 0 0 0,-1-1 0 0 0,1 0 0 0 0,0 0 0 0 0,-1 0 0 0 0,1 0 0 0 0,0 0 0 0 0,0-1 0 0 0,0 1 0 0 0,-1-1 0 0 0,1 0 0 0 0,0 0 0 0 0,0 0 0 0 0,0 0 0 0 0,5-1 0 0 0,5-2 0 0 0,0 0 0 0 0,0-1 0 0 0,0 0 0 0 0,0-1 0 0 0,17-10 0 0 0,-9 3 0 0 0,0-2 0 0 0,21-17 0 0 0,-29 20 0 0 0,0-1 0 0 0,-1 0 0 0 0,-1-1 0 0 0,0-1 0 0 0,-1 1 0 0 0,-1-2 0 0 0,15-26 0 0 0,-14 19 0 0 0,-1 0 0 0 0,-1 0 0 0 0,-1-1 0 0 0,0 0 0 0 0,2-24 0 0 0,-7 39-7 0 0,-2 5 15 0 0,1 0 1 0 0,-1 0 0 0 0,0 0 0 0 0,0 0 0 0 0,0 0 0 0 0,0 0-1 0 0,0 0 1 0 0,-2-6 0 0 0,1 9 77 0 0,0 0-1 0 0,0 0 1 0 0,0 1-1 0 0,0-1 1 0 0,0 0-1 0 0,0 0 1 0 0,0 0-1 0 0,0 1 1 0 0,0-1-1 0 0,0 1 1 0 0,0-1-1 0 0,0 0 1 0 0,0 1-1 0 0,0 0 1 0 0,0 0-1 0 0,-4 4-6 0 0,0-1 0 0 0,1 1 0 0 0,0 0-1 0 0,0 1 1 0 0,0-1 0 0 0,-4 10 0 0 0,-3 3-23 0 0,3-2-374 0 0,-1 0-1 0 0,2 1 1 0 0,0 0-1 0 0,-6 26 1 0 0,6-20 151 0 0,2-6 551 0 0,1 0-1 0 0,-4 27 0 0 0,8-36-480 0 0,-1 1 0 0 0,1-1 0 0 0,0 0 0 0 0,1 1 0 0 0,-1-1 0 0 0,2 0 0 0 0,3 13 0 0 0,-5-19 75 0 0,1 0 1 0 0,0 1 0 0 0,0-1 0 0 0,0 0-1 0 0,1 0 1 0 0,-1 0 0 0 0,0-1-1 0 0,1 1 1 0 0,-1 0 0 0 0,1 0 0 0 0,0-1-1 0 0,-1 1 1 0 0,1-1 0 0 0,0 1-1 0 0,0-1 1 0 0,0 0 0 0 0,0 0 0 0 0,0 0-1 0 0,0 0 1 0 0,0 0 0 0 0,1 0 0 0 0,-1-1-1 0 0,0 1 1 0 0,0-1 0 0 0,1 0-1 0 0,-1 1 1 0 0,0-1 0 0 0,1 0 0 0 0,-1 0-1 0 0,4-1 1 0 0,4 0 29 0 0,-1-1-1 0 0,0 0 1 0 0,1 0-1 0 0,-1-1 1 0 0,0 0-1 0 0,11-6 1 0 0,7-4 133 0 0,0-2 0 0 0,-1-1 0 0 0,-1 0 1 0 0,0-2-1 0 0,-1-1 0 0 0,-1-1 0 0 0,-1-1 0 0 0,-1-1 0 0 0,-1-1 0 0 0,-1-1 1 0 0,-1 0-1 0 0,-1-2 0 0 0,26-50 0 0 0,-38 64-136 0 0,37-82 10 0 0,-37 81-16 0 0,0-1 0 0 0,-2 0 1 0 0,1 0-1 0 0,2-28 0 0 0,-6 39 1 0 0,0-1 0 0 0,0 1 0 0 0,0 0 0 0 0,-1 0 0 0 0,-1-6 0 0 0,2 9 0 0 0,0 0 0 0 0,0-1 0 0 0,0 1 0 0 0,0 0 0 0 0,0-1 0 0 0,0 1 0 0 0,-1 0 0 0 0,1-1 0 0 0,0 1 0 0 0,0 0 0 0 0,0-1 0 0 0,-1 1 0 0 0,1 0 0 0 0,0-1 0 0 0,-1 1 0 0 0,1 0 0 0 0,0 0 0 0 0,-1-1 0 0 0,1 1 0 0 0,0 0 0 0 0,-1 0 0 0 0,1 0 0 0 0,0 0 0 0 0,-1-1 0 0 0,1 1 0 0 0,0 0 0 0 0,-1 0 0 0 0,1 0 0 0 0,-1 0 0 0 0,1 0 0 0 0,0 0 0 0 0,-1 0 0 0 0,1 0 0 0 0,0 0 0 0 0,-1 0 0 0 0,1 0 0 0 0,-1 0 0 0 0,1 1 0 0 0,0-1 0 0 0,-1 0 0 0 0,1 0 0 0 0,0 0 0 0 0,-1 0 0 0 0,1 0 0 0 0,0 1 0 0 0,-1-1 0 0 0,1 0 0 0 0,0 0 0 0 0,-1 1 0 0 0,1-1 0 0 0,0 0 0 0 0,0 1 0 0 0,-1-1 0 0 0,1 1 0 0 0,-6 4 0 0 0,1 1 0 0 0,0-1 0 0 0,0 1 0 0 0,0 1 0 0 0,-6 10 0 0 0,-17 38 0 0 0,20-38 0 0 0,-17 37 0 0 0,3 1 0 0 0,-23 91 0 0 0,42-134 0 0 0,1 1 0 0 0,0 0 0 0 0,1 0 0 0 0,0 17 0 0 0,1-23 0 0 0,1-1 0 0 0,-1 1 0 0 0,1-1 0 0 0,0 0 0 0 0,1 1 0 0 0,0-1 0 0 0,0 0 0 0 0,0 0 0 0 0,1 0 0 0 0,4 9 0 0 0,-5-13-144 0 0,0 1-1 0 0,1-1 1 0 0,-1 0 0 0 0,0 0 0 0 0,1 0-1 0 0,-1 0 1 0 0,1 0 0 0 0,0 0-1 0 0,0-1 1 0 0,0 1 0 0 0,0-1-1 0 0,0 0 1 0 0,0 0 0 0 0,0 0 0 0 0,0 0-1 0 0,0 0 1 0 0,0-1 0 0 0,4 1-1 0 0,4-1-556 0 0,-1 0-1 0 0,1 0 1 0 0,0-1-1 0 0,10-2 1 0 0,-7 0-834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2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23 21191 0 0,'0'0'969'0'0,"1"-1"-18"0"0,16-19-499 0 0,-16 19-64 0 0,-1 1 109 0 0,0 0 14 0 0,0 0 1 0 0,0 0 0 0 0,-1 10-407 0 0,0 1 0 0 0,-1-1 0 0 0,0 1 0 0 0,0-1 0 0 0,-1 0-1 0 0,0 0 1 0 0,-1 0 0 0 0,-7 14 0 0 0,-4 1 239 0 0,-29 43 0 0 0,26-46-1275 0 0,0 0 0 0 0,-34 30 0 0 0,28-31-92 0 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16 257 13823 0 0,'0'0'630'0'0,"0"0"-13"0"0,-7-5-368 0 0,2 1-39 0 0,5 4-27 0 0,-1-1 0 0 0,1 1 0 0 0,-1-1 1 0 0,1 0-1 0 0,0 1 0 0 0,-1-1 0 0 0,1 0 0 0 0,0 1 1 0 0,0-1-1 0 0,0 0 0 0 0,-1 0 0 0 0,1 1 1 0 0,0-1-1 0 0,0 0 0 0 0,0 1 0 0 0,0-1 0 0 0,0 0 1 0 0,0 0-1 0 0,0 1 0 0 0,0-1 0 0 0,1-1 1 0 0,4-14 2061 0 0,2 5-1550 0 0,0 1 0 0 0,1 0 0 0 0,0 0 0 0 0,1 1 0 0 0,13-12 0 0 0,7-12-220 0 0,-21 24-218 0 0,1-1 0 0 0,13-12 0 0 0,-17 18-218 0 0,-1 1 1 0 0,1 0-1 0 0,-1 0 1 0 0,1 0-1 0 0,0 1 0 0 0,0 0 1 0 0,0 0-1 0 0,0 0 1 0 0,9-2-1 0 0,-6 5-39 0 0,5 4 0 0 0,-10-1 0 0 0,-2-3 0 0 0,2 3 0 0 0,-1-1 0 0 0,1 1 0 0 0,-1-1 0 0 0,0 1 0 0 0,0 0 0 0 0,0 0 0 0 0,0 0 0 0 0,-1 0 0 0 0,0 0 0 0 0,1 0 0 0 0,-1 0 0 0 0,-1 0 0 0 0,1 0 0 0 0,0 7 0 0 0,-2-1 0 0 0,1 0 0 0 0,-1 0 0 0 0,-1 0 0 0 0,-5 18 0 0 0,5-20 0 0 0,2-7 21 0 0,-1 0 1 0 0,1 0-1 0 0,-1 0 0 0 0,1-1 1 0 0,-1 1-1 0 0,1 0 0 0 0,-1-1 1 0 0,1 1-1 0 0,-1 0 0 0 0,1-1 1 0 0,-1 1-1 0 0,0 0 0 0 0,1-1 1 0 0,-2 1-1 0 0,1-1 1 0 0,1 0 0 0 0,0 0 0 0 0,0 0 0 0 0,0 0 0 0 0,-1 0 0 0 0,1 0 0 0 0,0 0 0 0 0,0-1 0 0 0,0 1 0 0 0,-1 0 0 0 0,1 0 0 0 0,0 0 0 0 0,0 0 0 0 0,0 0 0 0 0,0-1 0 0 0,0 1 0 0 0,-1 0 0 0 0,1 0 0 0 0,0 0 0 0 0,0-1 0 0 0,0 1 0 0 0,0 0 0 0 0,0 0 0 0 0,0 0 0 0 0,0-1 0 0 0,0 1 0 0 0,0 0 0 0 0,0 0 0 0 0,0-1 0 0 0,0 1 0 0 0,0 0 0 0 0,-1-20 1002 0 0,3 13-1024 0 0,0-1 0 0 0,1 0 0 0 0,-1 0 0 0 0,1 1 0 0 0,1 0 0 0 0,-1-1 0 0 0,1 1 0 0 0,0 1 0 0 0,1-1 0 0 0,0 0 0 0 0,7-6 0 0 0,1-1 0 0 0,1 1 0 0 0,1 1 0 0 0,25-17 0 0 0,-36 26 0 0 0,0 1 0 0 0,1 0 0 0 0,-1-1 0 0 0,1 2 0 0 0,-1-1 0 0 0,1 0 0 0 0,0 1 0 0 0,-1 0 0 0 0,1 0 0 0 0,0 1 0 0 0,0-1 0 0 0,0 1 0 0 0,0 0 0 0 0,-1 0 0 0 0,9 2 0 0 0,-11-2 0 0 0,0 1 0 0 0,-1 0 0 0 0,1 1 0 0 0,0-1 0 0 0,0 0 0 0 0,-1 0 0 0 0,1 1 0 0 0,0-1 0 0 0,-1 1 0 0 0,1-1 0 0 0,-1 1 0 0 0,0 0 0 0 0,0 0 0 0 0,0-1 0 0 0,0 1 0 0 0,0 0 0 0 0,2 4 0 0 0,-1 0 0 0 0,0 0 0 0 0,0 1 0 0 0,-1-1 0 0 0,2 10 0 0 0,-2 1 0 0 0,-1-1 0 0 0,0 0 0 0 0,-1 0 0 0 0,-5 28 0 0 0,3-35 0 0 0,2-7 0 0 0,0 0 0 0 0,0 1 0 0 0,0-1 0 0 0,1 0 0 0 0,-1 1 0 0 0,0-1 0 0 0,0 4 0 0 0,1-3-2103 0 0,0 2-6092 0 0,0-5-155 0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280 205 15663 0 0,'0'0'356'0'0,"0"0"50"0"0,4-8 404 0 0,4-16-699 0 0,-5 14 848 0 0,1-1 1 0 0,1-15 0 0 0,1 3 679 0 0,-5 19-1380 0 0,1-1-1 0 0,-1 1 1 0 0,0-1-1 0 0,0 1 1 0 0,0-7-1 0 0,-1 8-127 0 0,0 0 1 0 0,0 1-1 0 0,0-1 0 0 0,-1 0 0 0 0,1 1 1 0 0,-1-1-1 0 0,1 0 0 0 0,-1 1 0 0 0,0-1 1 0 0,0 1-1 0 0,0-1 0 0 0,0 1 0 0 0,0-1 1 0 0,-1 1-1 0 0,1 0 0 0 0,-1-1 0 0 0,1 1 1 0 0,-1 0-1 0 0,0 0 0 0 0,0 0 0 0 0,0 1 1 0 0,0-1-1 0 0,0 0 0 0 0,-1 1 0 0 0,1-1 1 0 0,0 1-1 0 0,-1 0 0 0 0,1 0 0 0 0,-1 0 1 0 0,1 0-1 0 0,-6-1 0 0 0,7 1-131 0 0,1 1 0 0 0,-1 0 0 0 0,1 0 0 0 0,-1 0 0 0 0,1-1 0 0 0,-1 1 0 0 0,0 0 0 0 0,1 0 0 0 0,-1 0 0 0 0,1 0 0 0 0,-1 0 0 0 0,1 0 0 0 0,-1 0 0 0 0,0 0 0 0 0,1 0 0 0 0,-1 0 0 0 0,1 0 0 0 0,-1 0 0 0 0,0 1 0 0 0,1-1 0 0 0,-1 0 0 0 0,1 0 0 0 0,-1 1 0 0 0,1-1 0 0 0,-1 0 0 0 0,0 1 0 0 0,0 0 0 0 0,-10 4 0 0 0,0 0 0 0 0,0 1 0 0 0,1 0 0 0 0,0 0 0 0 0,-10 9 0 0 0,-42 42 0 0 0,47-43 0 0 0,2 2 0 0 0,0 0 0 0 0,1 0 0 0 0,-13 24 0 0 0,20-31 0 0 0,-1 1 0 0 0,2 1 0 0 0,0-1 0 0 0,0 1 0 0 0,1-1 0 0 0,0 1 0 0 0,1 0 0 0 0,0 0 0 0 0,-1 16 0 0 0,5-2 0 0 0,3-14 0 0 0,4 1 0 0 0,-5-11 0 0 0,-2 0 0 0 0,1 0 0 0 0,1 0 0 0 0,-1 0 0 0 0,0 0 0 0 0,1-1 0 0 0,-1 1 0 0 0,0-1 0 0 0,1 0 0 0 0,-1 0 0 0 0,0 0 0 0 0,1 0 0 0 0,-1-1 0 0 0,0 0 0 0 0,1 1 0 0 0,-1-1 0 0 0,0 0 0 0 0,0 0 0 0 0,1-1 0 0 0,-1 1 0 0 0,0-1 0 0 0,3-2 0 0 0,7-4 0 0 0,0 0 0 0 0,-1-1 0 0 0,12-12 0 0 0,-18 15 146 0 0,0 0 1 0 0,0-1-1 0 0,-1 1 0 0 0,0-1 0 0 0,0-1 1 0 0,5-9-1 0 0,0-5 366 0 0,8-23 0 0 0,-18 43-512 0 0,-4 7 0 0 0,-3 8 0 0 0,5-4-285 0 0,0 1 0 0 0,0 0 0 0 0,1 0-1 0 0,0 0 1 0 0,1 0 0 0 0,0 0 0 0 0,0 0 0 0 0,3 14-1 0 0,1-13-6375 0 0,2-3-2127 0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19351 0 0,'0'0'886'0'0,"0"0"-21"0"0,1-2-554 0 0,51-71 4215 0 0,48-49-802 0 0,-92 112-3404 0 0,-8 10-292 0 0,0 0 0 0 0,0 0 1 0 0,0 0-1 0 0,0 0 0 0 0,0 0 0 0 0,0 0 0 0 0,0 0 0 0 0,0 0 0 0 0,0 0 1 0 0,0 0-1 0 0,0 0 0 0 0,0 0 0 0 0,0 0 0 0 0,0 0 0 0 0,0 0 1 0 0,0 0-1 0 0,0-1 0 0 0,0 1 0 0 0,0 0 0 0 0,0 0 0 0 0,0 0 1 0 0,0 0-1 0 0,0 0 0 0 0,0 0 0 0 0,-13 17 996 0 0,12-16-1024 0 0,-7 13 0 0 0,-1 1 0 0 0,2 0 0 0 0,0 1 0 0 0,-5 16 0 0 0,6-13 0 0 0,3-10 0 0 0,0 1 0 0 0,1-1 0 0 0,-3 18 0 0 0,5-26 0 0 0,-1 1 0 0 0,1 0 0 0 0,0 0 0 0 0,0-1 0 0 0,0 1 0 0 0,0 0 0 0 0,0 0 0 0 0,0-1 0 0 0,1 1 0 0 0,-1 0 0 0 0,0-1 0 0 0,1 1 0 0 0,-1 0 0 0 0,1-1 0 0 0,1 4 0 0 0,1-1 0 0 0,-3-3 0 0 0,0 0 0 0 0,0-1 0 0 0,0 1 0 0 0,0-1 0 0 0,0 1 0 0 0,0-1 0 0 0,0 1 0 0 0,1-1 0 0 0,-1 1 0 0 0,0-1 0 0 0,0 1 0 0 0,1-1 0 0 0,-1 1 0 0 0,0-1 0 0 0,1 0 0 0 0,-1 1 0 0 0,0-1 0 0 0,1 1 0 0 0,-1-1 0 0 0,1 0 0 0 0,-1 1 0 0 0,1-1 0 0 0,-1 0 0 0 0,0 0 0 0 0,1 1 0 0 0,-1-1 0 0 0,1 0 0 0 0,-1 0 0 0 0,1 0 0 0 0,0 0 0 0 0,0 1 0 0 0,1-1-165 0 0,-1 1 0 0 0,1-1 1 0 0,0 1-1 0 0,0-1 0 0 0,0 0 0 0 0,0 0 0 0 0,0 0 0 0 0,-1 0 1 0 0,1 0-1 0 0,0 0 0 0 0,0 0 0 0 0,0-1 0 0 0,0 1 0 0 0,0-1 1 0 0,-1 1-1 0 0,1-1 0 0 0,0 0 0 0 0,2-1 0 0 0,2-1-1648 0 0,0-1 0 0 0,0-1 0 0 0,7-6-1 0 0,-11 10 1331 0 0,9-9-8505 0 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21 23039 0 0,'-14'-11'1057'0'0,"11"9"-29"0"0,-2-1-617 0 0,-1-1-335 0 0,4 3 312 0 0,2 1 109 0 0,0 0 14 0 0,0 0-68 0 0,0 0-358 0 0,0 0-406 0 0,0 0-154 0 0,0 0-1705 0 0,0 0-6692 0 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25 287 8287 0 0,'0'0'382'0'0,"0"0"-8"0"0,4-8-226 0 0,12-27 3133 0 0,-3-1-1 0 0,-1 0 1 0 0,10-54-1 0 0,-20 83-3202 0 0,16-67 4029 0 0,-26 135-3828 0 0,-2 0 0 0 0,-2 0 1 0 0,-22 59-1 0 0,25-91-279 0 0,-22 49 0 0 0,25-62 0 0 0,6-16 0 0 0,0 0 0 0 0,-1 1 0 0 0,1-1 0 0 0,0 1 0 0 0,0-1 0 0 0,0 0 0 0 0,0 1 0 0 0,0-1 0 0 0,-1 0 0 0 0,1 1 0 0 0,0-1 0 0 0,0 1 0 0 0,0-1 0 0 0,0 0 0 0 0,0 1 0 0 0,0-1 0 0 0,0 1 0 0 0,0-1 0 0 0,0 0 0 0 0,0 1 0 0 0,1-1 0 0 0,-1 0 0 0 0,0 1 0 0 0,0-1 0 0 0,0 1 0 0 0,0-1 0 0 0,1 0 0 0 0,-1 1 0 0 0,0-1 0 0 0,0 0 0 0 0,1 1 0 0 0,-1-1 0 0 0,0 0 0 0 0,0 0 0 0 0,1 1 0 0 0,-1-1 0 0 0,0 0 0 0 0,1 0 0 0 0,-1 0 0 0 0,1 1 0 0 0,13 2 0 0 0,-14-3 0 0 0,7 0 0 0 0,0 0 0 0 0,0-1 0 0 0,0 0 0 0 0,12-3 0 0 0,8-1 0 0 0,72-13 0 0 0,-24 3 0 0 0,-68 14-133 0 0,-5 1-563 0 0,-5-1 93 0 0,1 0 0 0 0,0 1 1 0 0,0-1-1 0 0,0 0 0 0 0,0 0 0 0 0,0 0 1 0 0,0 0-1 0 0,0 0 0 0 0,0-1 1 0 0,0 1-1 0 0,-1-2 0 0 0,-3-1-1927 0 0,-2-2-3950 0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37 305 15663 0 0,'-16'-2'356'0'0,"13"2"50"0"0,2 0 142 0 0,-6 1-156 0 0,-2 0 3490 0 0,64 6 381 0 0,15-9-4224 0 0,-38 0-45 0 0,-21 0-116 0 0,1 1 0 0 0,-1-2 0 0 0,0 1 0 0 0,0-1 1 0 0,0-1-1 0 0,21-9 0 0 0,-30 11-302 0 0,0 1 0 0 0,0 0 1 0 0,0-1-1 0 0,-1 1 0 0 0,1-1 0 0 0,0 0 1 0 0,-1 0-1 0 0,1 1 0 0 0,-1-1 0 0 0,1 0 1 0 0,-1 0-1 0 0,0-1 0 0 0,0 1 0 0 0,0 0 1 0 0,2-5-1 0 0,-2 4-1623 0 0</inkml:trace>
  <inkml:trace contextRef="#ctx0" brushRef="#br0" timeOffset="1">51 66 17503 0 0,'0'0'399'0'0,"0"0"60"0"0,0 0 21 0 0,2-3-59 0 0,0 1-364 0 0,1-1 1 0 0,-1 1-1 0 0,1 0 0 0 0,0-1 1 0 0,-1 1-1 0 0,1 1 0 0 0,0-1 1 0 0,0 0-1 0 0,1 1 1 0 0,5-3-1 0 0,40-8 2602 0 0,-24 7-1320 0 0,51-11 337 0 0,-17 13-4596 0 0,-49 1-5272 0 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321 188 17503 0 0,'0'0'399'0'0,"2"-1"60"0"0,1-2-346 0 0,1 0 0 0 0,-1 0 1 0 0,0 0-1 0 0,0 0 0 0 0,0 0 1 0 0,-1-1-1 0 0,1 0 0 0 0,-1 1 1 0 0,0-1-1 0 0,0 0 1 0 0,0 0-1 0 0,0 0 0 0 0,1-7 1 0 0,-1 6 335 0 0,-1 0 1 0 0,0 0-1 0 0,0 0 1 0 0,0 0 0 0 0,0 0-1 0 0,-1 0 1 0 0,0 0 0 0 0,0 0-1 0 0,0-1 1 0 0,-1 1-1 0 0,-1-8 1 0 0,-11-7 1765 0 0,13 18-2213 0 0,-1 1 0 0 0,0 0 0 0 0,0-1 0 0 0,1 1 0 0 0,-1 0 0 0 0,0 0 1 0 0,0 0-1 0 0,0 0 0 0 0,0 0 0 0 0,0 0 0 0 0,0 0 0 0 0,-1 0 0 0 0,1 1 0 0 0,0-1 0 0 0,0 0 1 0 0,-1 1-1 0 0,0-1 0 0 0,-4-2-7 0 0,2 1 5 0 0,0-1 0 0 0,0 1 0 0 0,0-1 0 0 0,0 1 0 0 0,-1 1 0 0 0,1-1 0 0 0,-1 0 0 0 0,1 1 0 0 0,-1 0 0 0 0,0 0 0 0 0,0 1 0 0 0,1-1 0 0 0,-1 1 0 0 0,0 0 0 0 0,0 0 0 0 0,-8 2 0 0 0,-5-1 0 0 0,0 1 0 0 0,0 1 0 0 0,0 1 0 0 0,0 0 0 0 0,1 1 0 0 0,-21 9 0 0 0,27-9 0 0 0,9-4 0 0 0,0-1 0 0 0,0 1 0 0 0,0 0 0 0 0,0 0 0 0 0,1 0 0 0 0,-1 0 0 0 0,0 0 0 0 0,0 0 0 0 0,1 0 0 0 0,-1 0 0 0 0,1 1 0 0 0,-1-1 0 0 0,1 0 0 0 0,0 1 0 0 0,-1 0 0 0 0,1-1 0 0 0,0 1 0 0 0,-1 2 0 0 0,-7 13-161 0 0,8-16 124 0 0,0 1 1 0 0,1-1-1 0 0,-1 1 1 0 0,0-1 0 0 0,0 1-1 0 0,1-1 1 0 0,-1 1-1 0 0,1-1 1 0 0,-1 1 0 0 0,1-1-1 0 0,0 1 1 0 0,0 0-1 0 0,-1-1 1 0 0,1 1-1 0 0,0 0 1 0 0,0-1 0 0 0,1 1-1 0 0,-1 2 1 0 0,2 3-145 0 0,0 0 1 0 0,0 0-1 0 0,1-1 1 0 0,0 1-1 0 0,0-1 1 0 0,8 12-1 0 0,30 34-804 0 0,-7-9 87 0 0,-29-36 895 0 0,13 17-2 0 0,-2 1 1 0 0,16 33-1 0 0,-28-50 5 0 0,-1 0 0 0 0,1 1 0 0 0,-2-1 0 0 0,1 1 0 0 0,-1 0 0 0 0,-1 0 1 0 0,1 0-1 0 0,-2 0 0 0 0,1 0 0 0 0,-1 0 0 0 0,-2 17 0 0 0,0-14 196 0 0,-1 0 0 0 0,-1 0 0 0 0,0 0 0 0 0,0-1 0 0 0,-1 1 0 0 0,0-1 0 0 0,-9 13 0 0 0,0-4-31 0 0,-1-1 1 0 0,-28 30-1 0 0,20-24 195 0 0,14-14-90 0 0,0-1-1 0 0,-1 0 0 0 0,0-1 1 0 0,-1 0-1 0 0,-16 11 0 0 0,11-9-197 0 0,14-10 299 0 0,29 5-151 0 0,6-8 58 0 0,-31 1 222 0 0,11 4-328 0 0,-6-1-641 0 0,0-2-1 0 0,0 1 1 0 0,14-2 0 0 0,-7 1-3014 0 0,-12 0-2506 0 0,-2 0-1723 0 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19351 0 0,'0'0'439'0'0,"0"0"62"0"0,1-1 33 0 0,39-30 977 0 0,-39 30-1324 0 0,0 1-1 0 0,1-1 0 0 0,-1 1 0 0 0,0 0 0 0 0,0-1 0 0 0,0 1 0 0 0,1 0 0 0 0,-1 0 0 0 0,0-1 0 0 0,0 1 0 0 0,1 0 0 0 0,-1 0 0 0 0,0 1 0 0 0,0-1 0 0 0,2 0 0 0 0,19 6 1095 0 0,-17-5-876 0 0,-1 1-334 0 0,0-1-1 0 0,-1 1 0 0 0,1 0 1 0 0,0 0-1 0 0,-1 0 1 0 0,0 0-1 0 0,1 1 1 0 0,-1 0-1 0 0,0-1 1 0 0,0 1-1 0 0,-1 0 1 0 0,1 1-1 0 0,-1-1 0 0 0,3 4 1 0 0,4 8 388 0 0,-1 0 0 0 0,7 16 0 0 0,-11-22-245 0 0,11 23-198 0 0,-3-7-16 0 0,18 54 0 0 0,-23-60 0 0 0,0 0 0 0 0,0 0 0 0 0,2-1 0 0 0,14 23 0 0 0,-18-35-6 0 0,-1 0 0 0 0,2 0 1 0 0,-1-1-1 0 0,0 1 0 0 0,1-1 0 0 0,0-1 0 0 0,1 1 1 0 0,-1-1-1 0 0,1 0 0 0 0,10 5 0 0 0,-16-9-331 0 0,-1 0-138 0 0,0 0-33 0 0,2-1-43 0 0,0 0 0 0 0,0 0 1 0 0,-1-1-1 0 0,1 1 0 0 0,0-1 0 0 0,-1 1 0 0 0,1-1 1 0 0,2-3-1 0 0,-2-4-7980 0 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8 19351 0 0,'-13'-3'439'0'0,"11"3"62"0"0,2 0 33 0 0,-1-1-65 0 0,0 0-438 0 0,0 1 0 0 0,0-1 0 0 0,0 1 1 0 0,1 0-1 0 0,-1-1 0 0 0,0 1 0 0 0,0 0 0 0 0,0 0 0 0 0,0-1 0 0 0,0 1 1 0 0,0 0-1 0 0,0 0 0 0 0,0 0 0 0 0,0 0 0 0 0,1 0 0 0 0,-1 1 1 0 0,0-1-1 0 0,0 0 0 0 0,0 0 0 0 0,0 0 0 0 0,0 1 0 0 0,0-1 1 0 0,0 1-1 0 0,1-1 0 0 0,-2 1 0 0 0,0 0 201 0 0,-3 1 144 0 0,0 0-1 0 0,0 1 0 0 0,1 0 0 0 0,-1 0 0 0 0,1 0 0 0 0,-1 1 1 0 0,1-1-1 0 0,0 1 0 0 0,1 0 0 0 0,-7 9 0 0 0,-3 4 192 0 0,-13 25 1 0 0,-2 3 122 0 0,-36 42 1 0 0,4-4-7 0 0,53-72-802 0 0,0 0-1 0 0,1 0 1 0 0,1 1-1 0 0,0 0 1 0 0,1 0-1 0 0,-5 22 1 0 0,8-33-35 0 0,1 0 1 0 0,0 1-1 0 0,1-1 1 0 0,-1 1 0 0 0,0-1-1 0 0,0 0 1 0 0,0 1-1 0 0,1-1 1 0 0,-1 0-1 0 0,1 0 1 0 0,-1 1-1 0 0,1-1 1 0 0,0 0 0 0 0,-1 0-1 0 0,1 0 1 0 0,0 0-1 0 0,0 0 1 0 0,0 1-1 0 0,0-2 1 0 0,0 1 0 0 0,0 0-1 0 0,0 0 1 0 0,0 0-1 0 0,0 0 1 0 0,0-1-1 0 0,0 1 1 0 0,0 0-1 0 0,1-1 1 0 0,-1 1 0 0 0,0-1-1 0 0,0 1 1 0 0,2-1-1 0 0,3 2-488 0 0,0 0 0 0 0,0-1 1 0 0,1 0-1 0 0,-1 0 0 0 0,9 0 0 0 0,21-4-1406 0 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68 416 23039 0 0,'0'0'528'0'0,"0"0"69"0"0,0 0 38 0 0,0 0-80 0 0,0 0-223 0 0,0 0 414 0 0,-4 8 1238 0 0,-7 11-1325 0 0,2 1 0 0 0,0 0 0 0 0,1 0 0 0 0,-6 28 0 0 0,10-30-612 0 0,-4 2-295 0 0,8-19-803 0 0,0-1-385 0 0,0 0-1080 0 0,0-1-4224 0 0,1-5-1804 0 0</inkml:trace>
  <inkml:trace contextRef="#ctx0" brushRef="#br0" timeOffset="1">45 32 23039 0 0,'-39'-31'3459'0'0,"38"30"-2950"0"0,1 1-66 0 0,0 0-358 0 0,0 0-406 0 0,0 0-154 0 0,0 0-1705 0 0,0 0-6692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2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1 615 4607 0 0,'0'0'102'0'0,"0"0"20"0"0,0 0 6 0 0,0 0 51 0 0,0 0 213 0 0,0 0 96 0 0,0 0 21 0 0,0 0 71 0 0,0 0 286 0 0,0 0 124 0 0,0 0 30 0 0,0 0-65 0 0,0 0-290 0 0,0 0-121 0 0,0 0-28 0 0,0 0-72 0 0,0 0-217 0 0,0 0 161 0 0,0 0 100 0 0,0 0 21 0 0,0 0-66 0 0,0 0-222 0 0,0 0 166 0 0,0 0 101 0 0,0 0 21 0 0,0 0-66 0 0,0 0-222 0 0,0 0 166 0 0,0 0 101 0 0,0 0 21 0 0,0 0-66 0 0,0 0-222 0 0,0 0 166 0 0,0 0 101 0 0,0 0 21 0 0,0 0-66 0 0,0 1-294 0 0,31-42-133 0 0,-24 29 390 0 0,0 1 0 0 0,2 0 0 0 0,16-18-1 0 0,-15 18-298 0 0,0 0-1 0 0,-1 0 0 0 0,10-17 0 0 0,103-188 1942 0 0,-104 180-2048 0 0,19-57 0 0 0,-36 87 111 0 0,0 0 0 0 0,0 0-1 0 0,0-1 1 0 0,-1 1 0 0 0,0 0 0 0 0,0-1-1 0 0,-1 1 1 0 0,1 0 0 0 0,-1-1 0 0 0,-1 1 0 0 0,1 0-1 0 0,-5-10 1 0 0,5 14 332 0 0,-2-3-331 0 0,3 4-110 0 0,-1 1 1 0 0,1-1-1 0 0,-1 1 0 0 0,1-1 0 0 0,0 1 1 0 0,-1-1-1 0 0,1 1 0 0 0,-1-1 1 0 0,1 1-1 0 0,-1 0 0 0 0,1-1 1 0 0,-1 1-1 0 0,0 0 0 0 0,1-1 1 0 0,-1 1-1 0 0,1 0 0 0 0,-1 0 1 0 0,0 0-1 0 0,1-1 0 0 0,-1 1 0 0 0,1 0 1 0 0,-2 0-1 0 0,-5 0-2 0 0,5 2 0 0 0,1-1 0 0 0,-1 0 0 0 0,1 1 0 0 0,-1 0 0 0 0,1-1 0 0 0,-1 1 0 0 0,1 0 0 0 0,0-1 0 0 0,0 1 0 0 0,0 0 0 0 0,-1 3 0 0 0,-10 24 0 0 0,11-26 0 0 0,-15 39 0 0 0,3 1 0 0 0,1 0 0 0 0,-11 79 0 0 0,17-63 0 0 0,-8 94 0 0 0,8-104 0 0 0,4-34 0 0 0,0 1 0 0 0,1 29 0 0 0,3-3 0 0 0,-2-42 0 0 0,0 0 0 0 0,0 1 0 0 0,0-1 0 0 0,0 0 0 0 0,0 1 0 0 0,0-1 0 0 0,0 0 0 0 0,0 1 0 0 0,0-1 0 0 0,0 0 0 0 0,1 1 0 0 0,-1-1 0 0 0,0 0 0 0 0,0 1 0 0 0,0-1 0 0 0,0 0 0 0 0,1 0 0 0 0,-1 1 0 0 0,0-1 0 0 0,0 0 0 0 0,1 0 0 0 0,-1 1 0 0 0,0-1 0 0 0,1 0 0 0 0,-1 0 0 0 0,0 0 0 0 0,0 1 0 0 0,1-1 0 0 0,-1 0 0 0 0,0 0 0 0 0,1 0 0 0 0,-1 0 0 0 0,0 0 0 0 0,1 0 0 0 0,-1 0 0 0 0,0 0 0 0 0,1 0 0 0 0,-1 0 0 0 0,1 0 0 0 0,-1 0 0 0 0,0 0 0 0 0,1 0 0 0 0,-1 0 0 0 0,0 0 0 0 0,1 0 0 0 0,-1 0 0 0 0,0 0 0 0 0,1-1 0 0 0,-1 1 0 0 0,0 0 0 0 0,0 0 0 0 0,1 0 0 0 0,-1-1 0 0 0,0 1 0 0 0,0 0 0 0 0,1 0 0 0 0,-1-1 0 0 0,0 1 0 0 0,0 0 0 0 0,1 0 0 0 0,-1-1 0 0 0,0 1 0 0 0,0 0 0 0 0,0-1 0 0 0,0 1 0 0 0,1-1 0 0 0,-1 1 0 0 0,3-5 0 0 0,1-1 0 0 0,-1 1 0 0 0,0-1 0 0 0,0 0 0 0 0,-1 0 0 0 0,0-1 0 0 0,2-8 0 0 0,6-15 0 0 0,-8 26 0 0 0,9-24 0 0 0,1 0 0 0 0,1 1 0 0 0,2 1 0 0 0,26-38 0 0 0,-25 44 0 0 0,1 1 0 0 0,18-16 0 0 0,-29 29 0 0 0,1 1 0 0 0,-1 0 0 0 0,1 1 0 0 0,0-1 0 0 0,0 2 0 0 0,0-1 0 0 0,0 1 0 0 0,1 0 0 0 0,0 0 0 0 0,10-2 0 0 0,-17 5 0 0 0,0-1 0 0 0,0 1 0 0 0,0 0 0 0 0,0 0 0 0 0,0 0 0 0 0,0 0 0 0 0,0 0 0 0 0,0 0 0 0 0,-1 0 0 0 0,1 0 0 0 0,0 0 0 0 0,0 0 0 0 0,0 0 0 0 0,0 1 0 0 0,0-1 0 0 0,0 0 0 0 0,0 1 0 0 0,0-1 0 0 0,-1 0 0 0 0,1 1 0 0 0,0-1 0 0 0,0 1 0 0 0,0 0 0 0 0,0 0 0 0 0,1 1 0 0 0,-1-2 0 0 0,0 1 0 0 0,0-1 0 0 0,0 1 0 0 0,0-1 0 0 0,-1 1 0 0 0,1 0 0 0 0,0-1 0 0 0,0 1 0 0 0,-1 0 0 0 0,1 0 0 0 0,0 0 0 0 0,-1-1 0 0 0,1 1 0 0 0,-1 0 0 0 0,1 0 0 0 0,-1 0 0 0 0,1 0 0 0 0,-1 0 0 0 0,0 0 0 0 0,1 0 0 0 0,-1 0 0 0 0,0 0 0 0 0,0 2 0 0 0,0 1 0 0 0,1 0 0 0 0,-1 0 0 0 0,1 1 0 0 0,-1-1 0 0 0,0 0 0 0 0,-1 1 0 0 0,1-1 0 0 0,-1 0 0 0 0,0 0 0 0 0,0 1 0 0 0,0-1 0 0 0,-1 0 0 0 0,0 0 0 0 0,1 0 0 0 0,-1 0 0 0 0,-1 0 0 0 0,1-1 0 0 0,0 1 0 0 0,-5 4 0 0 0,-5 5 0 0 0,0 0 0 0 0,0-1 0 0 0,-17 12 0 0 0,15-14 0 0 0,0-1 0 0 0,0 0 0 0 0,-1-1 0 0 0,0-1 0 0 0,-1 0 0 0 0,-20 6 0 0 0,33-13 0 0 0,0 1 0 0 0,0 0 0 0 0,0-1 0 0 0,0 0 0 0 0,0 0 0 0 0,-4 0 0 0 0,-1 0 0 0 0,8 0 0 0 0,0 0 0 0 0,-1 0 0 0 0,1 0 0 0 0,0 0 0 0 0,0 0 0 0 0,0 0 0 0 0,-1 0 0 0 0,1-1 0 0 0,0 1 0 0 0,0 0 0 0 0,0 0 0 0 0,-1 0 0 0 0,1 0 0 0 0,0 0 0 0 0,0 0 0 0 0,0 0 0 0 0,0 0 0 0 0,-1-1 0 0 0,1 1 0 0 0,0 0 0 0 0,0 0 0 0 0,0 0 0 0 0,0 0 0 0 0,0-1 0 0 0,0 1 0 0 0,0 0 0 0 0,-1 0 0 0 0,1 0 0 0 0,0-1 0 0 0,0 1 0 0 0,0 0 0 0 0,0 0 0 0 0,0 0 0 0 0,0-1 0 0 0,0 1 0 0 0,0 0 0 0 0,0 0 0 0 0,0 0 0 0 0,0-1 0 0 0,0 1 0 0 0,0 0 0 0 0,0 0 0 0 0,0 0 0 0 0,0-1 0 0 0,1 1 0 0 0,-1 0 0 0 0,0 0 0 0 0,0 0 0 0 0,0-1 0 0 0,0 1 0 0 0,0 0 0 0 0,0 0 0 0 0,1 0 0 0 0,4-9 0 0 0,-5 9 0 0 0,3-5 0 0 0,-3 5 0 0 0,0 0 0 0 0,0-1 0 0 0,0 1 0 0 0,1-1 0 0 0,-1 1 0 0 0,0 0 0 0 0,0-1 0 0 0,1 1 0 0 0,-1 0 0 0 0,0-1 0 0 0,1 1 0 0 0,-1 0 0 0 0,0-1 0 0 0,1 1 0 0 0,-1 0 0 0 0,0 0 0 0 0,1 0 0 0 0,-1-1 0 0 0,1 1 0 0 0,-1 0 0 0 0,1 0 0 0 0,8-3 0 0 0,0 1 0 0 0,-8 2 0 0 0,1 0 0 0 0,-1 0 0 0 0,1 0 0 0 0,-1 0 0 0 0,1 0 0 0 0,-1 0 0 0 0,1 0 0 0 0,-1 1 0 0 0,0-1 0 0 0,1 0 0 0 0,-1 1 0 0 0,1 0 0 0 0,-1-1 0 0 0,0 1 0 0 0,1 0 0 0 0,-1-1 0 0 0,0 1 0 0 0,0 0 0 0 0,0 0 0 0 0,1 0 0 0 0,-1 0 0 0 0,0 0 0 0 0,0 1 0 0 0,0-1 0 0 0,-1 0 0 0 0,1 0 0 0 0,0 1 0 0 0,0-1 0 0 0,-1 0 0 0 0,1 2 0 0 0,1 1 0 0 0,2 5 0 0 0,0 1 0 0 0,0 0 0 0 0,-1 0 0 0 0,-1 1 0 0 0,0-1 0 0 0,0 1 0 0 0,-1-1 0 0 0,0 1 0 0 0,-2 15 0 0 0,3 19 0 0 0,-2-42 0 0 0,3 11 0 0 0,-3-13 0 0 0,0-1 0 0 0,0 0 0 0 0,0 0 0 0 0,0 0 0 0 0,0 1 0 0 0,0-1 0 0 0,0 0 0 0 0,0 0 0 0 0,0 0 0 0 0,0 1 0 0 0,0-1 0 0 0,0 0 0 0 0,0 0 0 0 0,1 0 0 0 0,-1 0 0 0 0,0 1 0 0 0,0-1 0 0 0,0 0 0 0 0,0 0 0 0 0,0 0 0 0 0,0 0 0 0 0,1 0 0 0 0,-1 0 0 0 0,0 1 0 0 0,0-1 0 0 0,0 0 0 0 0,0 0 0 0 0,0 0 0 0 0,1 0 0 0 0,-1 0 0 0 0,0 0 0 0 0,0 0 0 0 0,0 0 0 0 0,1 0 0 0 0,-1 0 0 0 0,0 0 0 0 0,0 0 0 0 0,0 0 0 0 0,1 0 0 0 0,-1 0 0 0 0,0 0 0 0 0,0 0 0 0 0,0 0 0 0 0,0 0 0 0 0,1 0 0 0 0,-1 0 0 0 0,0 0 0 0 0,0 0 0 0 0,0 0 0 0 0,0 0 0 0 0,1 0 0 0 0,-1-1 0 0 0,0 1 0 0 0,0 0 0 0 0,0 0 0 0 0,1 0 0 0 0,5-8 0 0 0,-6 8 0 0 0,30-39-5611 0 0,-21 27 3566 0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 21191 0 0,'-4'-7'786'0'0,"0"-4"1621"0"0,4 10-1436 0 0,0 1 42 0 0,1 0-127 0 0,123 11-548 0 0,-47-2-264 0 0,-3-3 317 0 0,142 10 1215 0 0,-203-16-1606 0 0,-1 1 0 0 0,20 5 0 0 0,-31-6 0 0 0,-1 0 0 0 0,1 0 0 0 0,-1 1 0 0 0,1-1 0 0 0,-1 0 0 0 0,1 0 0 0 0,-1 0 0 0 0,1 0 0 0 0,-1 1 0 0 0,1-1 0 0 0,-1 0 0 0 0,1 1 0 0 0,-1-1 0 0 0,1 0 0 0 0,-1 1 0 0 0,0-1 0 0 0,1 0 0 0 0,-1 1 0 0 0,1-1 0 0 0,-1 1 0 0 0,0-1 0 0 0,0 1 0 0 0,1-1 0 0 0,-1 1 0 0 0,0-1 0 0 0,0 1 0 0 0,1-1 0 0 0,-1 1 0 0 0,0-1 0 0 0,0 1 0 0 0,0-1 0 0 0,0 1 0 0 0,0 0 0 0 0,0-1 0 0 0,0 1 0 0 0,0-1 0 0 0,0 1 0 0 0,0-1 0 0 0,0 1 0 0 0,0-1 0 0 0,-1 2 0 0 0,1-1 0 0 0,-2 21 249 0 0,0-1 0 0 0,-1 0 0 0 0,-2-1 0 0 0,-13 40 0 0 0,-4 18 389 0 0,15-38-609 0 0,2-1 1 0 0,2 0 0 0 0,1 1-1 0 0,6 63 1 0 0,32 158-11 0 0,-18-155-21 0 0,-7-11 2 0 0,-11-81 0 0 0,0-1 0 0 0,0 1 0 0 0,-2-1 0 0 0,1 0 0 0 0,-5 15 0 0 0,2 3-303 0 0,4-28 231 0 0,0 1 0 0 0,0-1 0 0 0,-1 1 0 0 0,1-1 0 0 0,-1 0 0 0 0,0 1 0 0 0,0-1 0 0 0,0 0 0 0 0,0 1-1 0 0,0-1 1 0 0,-1 0 0 0 0,1 0 0 0 0,-1 0 0 0 0,-4 4 0 0 0,6-6-303 0 0,-8-1 465 0 0,1 0 243 0 0,1 0 1 0 0,-1 0 0 0 0,0-1 0 0 0,-7-1 0 0 0,-8-4-334 0 0,10 2 0 0 0,0 1 0 0 0,-16-2 0 0 0,13 3-2 0 0,-28-8 1 0 0,26 6-197 0 0,16 3-853 0 0,-4 1-1900 0 0,4 0 1418 0 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17503 0 0,'0'0'399'0'0,"0"0"60"0"0,0 0 21 0 0,0 0-59 0 0,0 0-136 0 0,0 0 457 0 0,0 0 228 0 0,0 0 43 0 0,3 0-59 0 0,145-39 3435 0 0,-55 22-4389 0 0,-84 15-75 0 0,0 0-660 0 0,0 1 1 0 0,0 0-1 0 0,0 0 1 0 0,17 1-1 0 0,-27 1-5253 0 0,-7 3-1724 0 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2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15663 0 0,'0'0'719'0'0,"0"0"-20"0"0,1 0-449 0 0,55-10 1255 0 0,99-14 5202 0 0,-92 17-4868 0 0,-49 12-2597 0 0,-11-4-4489 0 0,-3-1 5236 0 0,0 0-1524 0 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87 6447 0 0,'0'0'298'0'0,"0"0"-10"0"0,12-9 681 0 0,-3 4 1104 0 0,3-3 1931 0 0,8-8 1712 0 0,-19 15-5172 0 0,0 1-343 0 0,0-1-1 0 0,0 0 1 0 0,1 0-1 0 0,-1 1 1 0 0,0-1-1 0 0,0 0 1 0 0,0 0-1 0 0,0 0 1 0 0,0 0 0 0 0,0 0-1 0 0,0 0 1 0 0,0 0-1 0 0,-1-1 1 0 0,2 0-1 0 0,0-4-45 0 0,-2 0-66 0 0,0 5 282 0 0,-11-12 1069 0 0,0 6-1293 0 0,6 9-127 0 0,4-2-22 0 0,-11 2 298 0 0,0-1-1 0 0,-21-2 1 0 0,23 1-64 0 0,0-1 0 0 0,0 2 1 0 0,0-1-1 0 0,-17 5 0 0 0,-74 18-232 0 0,-6-2 0 0 0,78-18 0 0 0,24-3 0 0 0,1 0 0 0 0,-1 0 0 0 0,1 1 0 0 0,-1 0 0 0 0,1 0 0 0 0,-9 3 0 0 0,5 0 0 0 0,8-4 0 0 0,0 0 0 0 0,0 0 0 0 0,0 0 0 0 0,0 1 0 0 0,-1-1 0 0 0,1 0 0 0 0,0 0 0 0 0,0 0 0 0 0,0 0 0 0 0,0 0 0 0 0,0 1 0 0 0,0-1 0 0 0,0 0 0 0 0,0 0 0 0 0,0 0 0 0 0,0 0 0 0 0,0 1 0 0 0,0-1 0 0 0,0 0 0 0 0,0 0 0 0 0,0 0 0 0 0,0 1 0 0 0,0-1 0 0 0,0 0 0 0 0,0 0 0 0 0,0 0 0 0 0,0 0 0 0 0,0 1 0 0 0,0-1 0 0 0,0 0 0 0 0,0 0 0 0 0,0 0 0 0 0,0 0 0 0 0,0 1 0 0 0,0-1 0 0 0,0 0 0 0 0,1 0 0 0 0,-1 0 0 0 0,0 0 0 0 0,0 0 0 0 0,0 1 0 0 0,0-1 0 0 0,0 0 0 0 0,0 0 0 0 0,1 0 0 0 0,-1 0 0 0 0,0 0 0 0 0,0 0 0 0 0,0 0 0 0 0,0 0 0 0 0,1 0 0 0 0,-1 0 0 0 0,0 0 0 0 0,0 0 0 0 0,0 0 0 0 0,1 0 0 0 0,11 5 0 0 0,-12-5 0 0 0,61 18 0 0 0,-5-2 0 0 0,-41-10 0 0 0,1 0 0 0 0,25 15 0 0 0,-36-18 0 0 0,-1 0 0 0 0,1 1 0 0 0,-1-1 0 0 0,1 1 0 0 0,-1 0 0 0 0,-1 0 0 0 0,1 0 0 0 0,0 0 0 0 0,-1 1 0 0 0,0 0 0 0 0,0-1 0 0 0,2 7 0 0 0,-4-9 0 0 0,0 0 0 0 0,0 1 0 0 0,0-1 0 0 0,-1 0 0 0 0,1 1 0 0 0,-1-1 0 0 0,1 1 0 0 0,-1-1 0 0 0,0 1 0 0 0,0-1 0 0 0,0 1 0 0 0,0-1 0 0 0,0 1 0 0 0,-1-1 0 0 0,1 0 0 0 0,-2 5 0 0 0,-1 1 0 0 0,2-2 0 0 0,-1 0 0 0 0,-1 0 0 0 0,1 0 0 0 0,-1-1 0 0 0,0 1 0 0 0,0-1 0 0 0,0 0 0 0 0,-1 0 0 0 0,0 0 0 0 0,0-1 0 0 0,-8 8 0 0 0,-6 3 0 0 0,-32 22 0 0 0,41-31 0 0 0,-140 81 0 0 0,34-21 0 0 0,57-35 0 0 0,42-23 0 0 0,0 0 0 0 0,1 1 0 0 0,0 0 0 0 0,-16 14 0 0 0,31-23 0 0 0,0 0 0 0 0,-1 1 0 0 0,1-1 0 0 0,0 0 0 0 0,0 0 0 0 0,-1 0 0 0 0,1 0 0 0 0,0 0 0 0 0,0 1 0 0 0,0-1 0 0 0,-1 0 0 0 0,1 0 0 0 0,0 1 0 0 0,0-1 0 0 0,0 0 0 0 0,0 0 0 0 0,-1 1 0 0 0,1-1 0 0 0,0 0 0 0 0,0 0 0 0 0,0 1 0 0 0,0-1 0 0 0,0 0 0 0 0,0 0 0 0 0,0 1 0 0 0,0-1 0 0 0,0 0 0 0 0,0 1 0 0 0,0-1 0 0 0,0 0 0 0 0,0 0 0 0 0,0 1 0 0 0,0-1 0 0 0,0 0 0 0 0,0 1 0 0 0,0-1 0 0 0,0 0 0 0 0,1 0 0 0 0,-1 1 0 0 0,0-1 0 0 0,0 0 0 0 0,0 0 0 0 0,0 0 0 0 0,1 1 0 0 0,-1-1 0 0 0,0 0 0 0 0,0 0 0 0 0,0 0 0 0 0,1 1 0 0 0,-1-1 0 0 0,0 0 0 0 0,0 0 0 0 0,1 0 0 0 0,-1 0 0 0 0,0 0 0 0 0,0 1 0 0 0,1-1 0 0 0,-1 0 0 0 0,4 2 55 0 0,0 0 1 0 0,0 0-1 0 0,-1 0 0 0 0,1 0 0 0 0,0-1 1 0 0,0 1-1 0 0,1-1 0 0 0,-1 0 0 0 0,0 0 1 0 0,8 0-1 0 0,7 0 246 0 0,21-2-1 0 0,-29 1-346 0 0,221-19 931 0 0,-221 19-873 0 0,-8 1-19 0 0,-1-1-1 0 0,1 0 0 0 0,-1-1 1 0 0,1 1-1 0 0,-1 0 1 0 0,1-1-1 0 0,-1 1 0 0 0,1-1 1 0 0,3-1-1 0 0,-5 1-329 0 0,-1 1-138 0 0,0 0-33 0 0,-3 6-481 0 0,2-6-2072 0 0,1 1-3289 0 0,0-1-1362 0 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268 197 11975 0 0,'0'0'267'0'0,"10"-13"768"0"0,-7 9-689 0 0,-1 1 0 0 0,1-1 0 0 0,-1 0 1 0 0,0 1-1 0 0,0-1 0 0 0,0 0 0 0 0,-1-1 1 0 0,1 1-1 0 0,-1 0 0 0 0,0 0 0 0 0,0-1 1 0 0,0 1-1 0 0,-1 0 0 0 0,0-1 0 0 0,0 1 1 0 0,0 0-1 0 0,0-1 0 0 0,0 1 0 0 0,-1-1 0 0 0,0 1 1 0 0,0 0-1 0 0,0 0 0 0 0,-1-1 0 0 0,1 1 1 0 0,-1 0-1 0 0,0 0 0 0 0,0 1 0 0 0,0-1 1 0 0,-1 0-1 0 0,0 1 0 0 0,1-1 0 0 0,-1 1 1 0 0,0 0-1 0 0,-4-4 0 0 0,0 1-207 0 0,4 3-131 0 0,0 1 1 0 0,0-1 0 0 0,0 1 0 0 0,0 0 0 0 0,-1 0-1 0 0,1 0 1 0 0,0 0 0 0 0,-1 0 0 0 0,1 1 0 0 0,-1 0-1 0 0,-7-2 1 0 0,8 2 125 0 0,-2-1-38 0 0,0 1 0 0 0,1-1 0 0 0,-1 1 0 0 0,0 0 0 0 0,0 1 0 0 0,0-1 0 0 0,1 1 0 0 0,-1 0 0 0 0,0 0 1 0 0,0 0-1 0 0,0 1 0 0 0,0-1 0 0 0,1 1 0 0 0,-9 3 0 0 0,6-1-70 0 0,1 0 1 0 0,-1 1 0 0 0,1 0 0 0 0,0 0 0 0 0,0 0-1 0 0,0 1 1 0 0,1-1 0 0 0,0 1 0 0 0,0 1-1 0 0,0-1 1 0 0,0 1 0 0 0,1 0 0 0 0,0 0-1 0 0,-4 8 1 0 0,-1 1-131 0 0,1 0-1 0 0,-10 25 1 0 0,17-35 64 0 0,-1 0 0 0 0,1-1-1 0 0,0 1 1 0 0,0 0 0 0 0,0 0 0 0 0,0 0 0 0 0,1 0-1 0 0,0 0 1 0 0,0 0 0 0 0,1 1 0 0 0,-1-1 0 0 0,1 0-1 0 0,2 4 1 0 0,-3-7-74 0 0,1 0 0 0 0,0 0 0 0 0,0-1 0 0 0,0 1 1 0 0,0-1-1 0 0,0 1 0 0 0,1-1 0 0 0,0 2 0 0 0,2 1 39 0 0,-3-2 127 0 0,0-1-1 0 0,0 0 1 0 0,0 1-1 0 0,1-1 1 0 0,-1 0-1 0 0,0 0 1 0 0,1 0-1 0 0,-1 0 1 0 0,0 0 0 0 0,1 0-1 0 0,-1 0 1 0 0,1 0-1 0 0,0-1 1 0 0,-1 1-1 0 0,1-1 1 0 0,0 1-1 0 0,-1-1 1 0 0,1 0-1 0 0,0 1 1 0 0,-1-1 0 0 0,4 0-1 0 0,0 0 183 0 0,-1 1-200 0 0,0-1 0 0 0,0 0-1 0 0,0 0 1 0 0,0 0 0 0 0,0 0 0 0 0,0 0 0 0 0,1-1-1 0 0,-1 0 1 0 0,0 0 0 0 0,0 0 0 0 0,0 0-1 0 0,-1-1 1 0 0,1 1 0 0 0,0-1 0 0 0,0 0 0 0 0,-1 0-1 0 0,7-5 1 0 0,1-4-34 0 0,0-1 0 0 0,-1 0 0 0 0,0 0 0 0 0,-1-1 0 0 0,0 0 0 0 0,-1-1 0 0 0,8-19 0 0 0,-13 24 0 0 0,-9 16 0 0 0,-3 8 0 0 0,5-5 0 0 0,1 0 0 0 0,0 0 0 0 0,1 0 0 0 0,-3 19 0 0 0,5-20 0 0 0,0-6-122 0 0,0 0 1 0 0,0 0-1 0 0,1-1 1 0 0,-1 1-1 0 0,1 0 1 0 0,0-1-1 0 0,-1 1 0 0 0,1 0 1 0 0,0-1-1 0 0,3 5 1 0 0,-1-3-325 0 0,-3-3 51 0 0,1 0 0 0 0,-1 0-1 0 0,1 0 1 0 0,0 0-1 0 0,0 0 1 0 0,0 0-1 0 0,0 0 1 0 0,-1-1 0 0 0,1 1-1 0 0,0 0 1 0 0,2 0-1 0 0,16 6-2036 0 0,-16-6 1687 0 0,1 1-1302 0 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19351 0 0,'0'0'439'0'0,"0"0"62"0"0,0 0 33 0 0,0 0-65 0 0,2-8-292 0 0,-2 7-221 0 0,2-5 429 0 0,0 1 0 0 0,1 0-1 0 0,-1-1 1 0 0,1 1 0 0 0,0 0-1 0 0,0 1 1 0 0,0-1-1 0 0,1 0 1 0 0,5-4 0 0 0,-7 6-152 0 0,0 1 0 0 0,1-1 0 0 0,-1 1 0 0 0,0-1 0 0 0,2-5 0 0 0,-2 5-149 0 0,0 0 1 0 0,0 0-1 0 0,0 0 1 0 0,0 1 0 0 0,1-1-1 0 0,-1 0 1 0 0,1 1 0 0 0,-1 0-1 0 0,1-1 1 0 0,0 1-1 0 0,5-3 1 0 0,-7 5 286 0 0,-1 0 117 0 0,0 0 21 0 0,0 0-66 0 0,0 2-425 0 0,-1 0 1 0 0,1 1-1 0 0,-1-1 1 0 0,0 0-1 0 0,0 0 0 0 0,0 0 1 0 0,0 0-1 0 0,-2 3 1 0 0,-4 9-20 0 0,4-2 1 0 0,1 0 0 0 0,-1 1 0 0 0,0 21 0 0 0,2-20 0 0 0,1-8 2 0 0,0 3 11 0 0,3 3-92 0 0,-3-11-258 0 0,0-1-138 0 0,0 0-33 0 0,0 0-72 0 0,0 0-285 0 0,0 0-126 0 0,0 0-29 0 0,2-2 410 0 0,-1 0 1 0 0,0 1-1 0 0,1-1 0 0 0,-1-1 1 0 0,0 1-1 0 0,0 0 1 0 0,1-3-1 0 0,4-14-1426 0 0,-3 1-11 0 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19351 0 0,'0'0'439'0'0,"0"0"62"0"0,0 0 33 0 0,-1-1-65 0 0,-3-3-237 0 0,3 2 156 0 0,0 0 892 0 0,1 2-1228 0 0,0 0 0 0 0,0 0 0 0 0,0 0 0 0 0,0 0 1 0 0,0 0-1 0 0,0 0 0 0 0,0 0 0 0 0,0 0 0 0 0,1 0 0 0 0,-1 0 1 0 0,0 0-1 0 0,0 0 0 0 0,0 0 0 0 0,0 0 0 0 0,0 0 1 0 0,0 0-1 0 0,0 0 0 0 0,0 0 0 0 0,0 0 0 0 0,0 0 0 0 0,0 0 1 0 0,0 0-1 0 0,0 0 0 0 0,0 0 0 0 0,0 0 0 0 0,0 0 1 0 0,0 0-1 0 0,0 0 0 0 0,0-1 0 0 0,0 1 0 0 0,0 0 0 0 0,0 0 1 0 0,0 0-1 0 0,0 0 0 0 0,0 0 0 0 0,0 0 0 0 0,0 0 0 0 0,0 0 1 0 0,0 0-1 0 0,0 0 0 0 0,0 0 0 0 0,0 0 0 0 0,0 0 1 0 0,0 0-1 0 0,0 0 0 0 0,11 9-143 0 0,-9-8-246 0 0,-1 0-138 0 0,7 5-1003 0 0,1 1-4272 0 0,-1-2-1770 0 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47 17503 0 0,'1'-1'399'0'0,"4"-3"-182"0"0,-1 0 1 0 0,0 0-1 0 0,-1 0 0 0 0,1-1 1 0 0,-1 1-1 0 0,4-6 0 0 0,-6 4-77 0 0,-1 5 586 0 0,0 1 244 0 0,3-4 306 0 0,-2 10 877 0 0,-3 10 774 0 0,-80 235-879 0 0,73-223-2094 0 0,-5 32 0 0 0,13-50 2 0 0,-1 1 0 0 0,1 0 0 0 0,1 0-1 0 0,0 0 1 0 0,1 0 0 0 0,1 13 0 0 0,-1-21 56 0 0,0-1-1 0 0,0 1 1 0 0,1 0 0 0 0,-1-1 0 0 0,0 1 0 0 0,1-1-1 0 0,0 0 1 0 0,-1 1 0 0 0,1-1 0 0 0,0 0 0 0 0,0 0-1 0 0,0 0 1 0 0,0 0 0 0 0,1 0 0 0 0,-1-1 0 0 0,0 1-1 0 0,1-1 1 0 0,-1 0 0 0 0,1 1 0 0 0,0-1 0 0 0,-1 0-1 0 0,1 0 1 0 0,0-1 0 0 0,0 1 0 0 0,-1-1 0 0 0,1 1-1 0 0,0-1 1 0 0,0 0 0 0 0,0 0 0 0 0,0 0 0 0 0,0 0-1 0 0,-1-1 1 0 0,5 0 0 0 0,3-3-12 0 0,0 0 0 0 0,-1-1 0 0 0,0-1 0 0 0,0 1 0 0 0,0-1 0 0 0,-1-1 0 0 0,16-14 0 0 0,-10 7 0 0 0,0-1 0 0 0,-1-1 0 0 0,0 0 0 0 0,-1 0 0 0 0,-1-1 0 0 0,-1-1 0 0 0,17-37 0 0 0,-22 40-21 0 0,22-69-599 0 0,-25 74 514 0 0,0 0 0 0 0,-1 0 0 0 0,0 0 0 0 0,0 0-1 0 0,-1-1 1 0 0,-2-15 0 0 0,1 23-51 0 0,1 0-1 0 0,-1 0 1 0 0,0 0 0 0 0,0 1-1 0 0,0-1 1 0 0,0 0 0 0 0,0 1-1 0 0,0-1 1 0 0,-1 1 0 0 0,1 0-1 0 0,-1-1 1 0 0,-2-1 0 0 0,3 2-540 0 0,-1 1 1 0 0,1 0 0 0 0,-1 0 0 0 0,1-1 0 0 0,-1 1-1 0 0,0 0 1 0 0,1 1 0 0 0,-1-1 0 0 0,0 0 0 0 0,0 0-1 0 0,-3 0 1 0 0,-12-1-7016 0 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0,2 2-56 0 0,2 0-455 0 0,0 0 1 0 0,0 0-1 0 0,0 0 1 0 0,1-1-1 0 0,-1 1 1 0 0,0-1 0 0 0,1 0-1 0 0,-1-1 1 0 0,7 2-1 0 0,45-1 1299 0 0,-40-1-1174 0 0,154-2 1603 0 0,-168 2-3199 0 0,1 0-511 0 0,8-1-1267 0 0,-8 1-4664 0 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24 200 17503 0 0,'0'0'399'0'0,"0"0"60"0"0,0 0 21 0 0,0 0-59 0 0,1-2-276 0 0,12-13 897 0 0,19-17 1 0 0,-21 23-364 0 0,-1-1 0 0 0,0 0 0 0 0,-1-1 1 0 0,0 0-1 0 0,11-18 0 0 0,-11 13-300 0 0,-6 13-212 0 0,-1-1 0 0 0,0 1 0 0 0,0-1 0 0 0,0 1 1 0 0,0-1-1 0 0,-1 0 0 0 0,1 0 0 0 0,0-6 0 0 0,-2 2-18 0 0,1 7-149 0 0,-1 1 1 0 0,0 0-1 0 0,0 0 0 0 0,0-1 1 0 0,0 1-1 0 0,0 0 0 0 0,-1-1 0 0 0,1 1 1 0 0,0 0-1 0 0,0 0 0 0 0,0-1 1 0 0,0 1-1 0 0,0 0 0 0 0,0 0 0 0 0,0-1 1 0 0,0 1-1 0 0,-1 0 0 0 0,1 0 1 0 0,0-1-1 0 0,0 1 0 0 0,0 0 0 0 0,-1 0 1 0 0,1 0-1 0 0,0-1 0 0 0,0 1 1 0 0,0 0-1 0 0,-1 0 0 0 0,1 0 1 0 0,0 0-1 0 0,0 0 0 0 0,-1-1 0 0 0,1 1 1 0 0,0 0-1 0 0,-1 0 0 0 0,1 0 1 0 0,0 0-1 0 0,0 0 0 0 0,-1 0 0 0 0,1 0 1 0 0,0 0-1 0 0,-1 0 0 0 0,1 0 1 0 0,0 0-1 0 0,0 0 0 0 0,-1 0 0 0 0,1 0 1 0 0,0 0-1 0 0,0 1 0 0 0,-1-1 1 0 0,1 0-1 0 0,0 0 0 0 0,0 0 1 0 0,-1 0-1 0 0,1 1 0 0 0,-4 0 82 0 0,-1 1 0 0 0,1 0 1 0 0,0 0-1 0 0,0 0 0 0 0,1 0 0 0 0,-1 1 0 0 0,0-1 0 0 0,1 1 1 0 0,-1 0-1 0 0,-3 4 0 0 0,-29 37 1026 0 0,31-37-1072 0 0,-6 8-36 0 0,1 0 0 0 0,0 1 0 0 0,-8 20 0 0 0,14-28 0 0 0,1 1 0 0 0,0-1 0 0 0,0 0 0 0 0,1 1 0 0 0,0 0 0 0 0,1-1 0 0 0,0 1 0 0 0,0 17 0 0 0,2-23 0 0 0,-1 0 0 0 0,1 0 0 0 0,-1 0 0 0 0,1 0 0 0 0,0-1 0 0 0,0 1 0 0 0,1 0 0 0 0,-1 0 0 0 0,0-1 0 0 0,1 1 0 0 0,0-1 0 0 0,-1 1 0 0 0,1-1 0 0 0,0 0 0 0 0,0 0 0 0 0,0 0 0 0 0,1 0 0 0 0,-1 0 0 0 0,0 0 0 0 0,1 0 0 0 0,0-1 0 0 0,-1 1 0 0 0,1-1 0 0 0,0 0 0 0 0,-1 0 0 0 0,1 0 0 0 0,0 0 0 0 0,0 0 0 0 0,0-1 0 0 0,0 1 0 0 0,0-1 0 0 0,0 0 0 0 0,0 0 0 0 0,0 0 0 0 0,0 0 0 0 0,0 0 0 0 0,0-1 0 0 0,3 0 0 0 0,40-13-2103 0 0,-31 8-629 0 0,0-1 0 0 0,19-11 1 0 0,-17 8-5619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2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7 252 17503 0 0,'0'0'399'0'0,"0"0"60"0"0,0 0 21 0 0,0 0-59 0 0,-5-16 1576 0 0,4 12-1598 0 0,1-1 1 0 0,0 1-1 0 0,0-1 0 0 0,0 1 0 0 0,1 0 0 0 0,-1-1 1 0 0,1 1-1 0 0,0-1 0 0 0,1 1 0 0 0,1-6 0 0 0,4-7 442 0 0,11-19 1 0 0,-13 29-577 0 0,-1-1-273 0 0,1 0 0 0 0,0 0 0 0 0,0 1 0 0 0,1 0 0 0 0,8-9 0 0 0,-10 13 170 0 0,-1 0 1 0 0,1 0-1 0 0,-1 0 0 0 0,1 0 1 0 0,0 1-1 0 0,0 0 0 0 0,1 0 0 0 0,-1 0 1 0 0,0 0-1 0 0,1 0 0 0 0,7-1 1 0 0,-9 4-14 0 0,1 1-148 0 0,-1 0 0 0 0,0 0 0 0 0,1 1-1 0 0,-1-1 1 0 0,0 1 0 0 0,-1 0 0 0 0,1 0 0 0 0,0 0 0 0 0,-1 0 0 0 0,0 0-1 0 0,1 1 1 0 0,-1-1 0 0 0,-1 1 0 0 0,1-1 0 0 0,0 1 0 0 0,-1 0-1 0 0,0 0 1 0 0,1 5 0 0 0,-1-6-1 0 0,1 1 0 0 0,-1 0 0 0 0,0 1 0 0 0,-1-1 0 0 0,1 8 0 0 0,0 8 0 0 0,0-11 0 0 0,-2 0 0 0 0,1-8 0 0 0,-1-5 0 0 0,1-10 0 0 0,3 5 0 0 0,1 0 0 0 0,0 1 0 0 0,0 0 0 0 0,1 0 0 0 0,0 0 0 0 0,0 0 0 0 0,1 1 0 0 0,0 0 0 0 0,0 0 0 0 0,1 0 0 0 0,0 1 0 0 0,0 0 0 0 0,0 0 0 0 0,12-6 0 0 0,-9 6 0 0 0,0 0 0 0 0,0 2 0 0 0,1-1 0 0 0,-1 1 0 0 0,1 1 0 0 0,0 0 0 0 0,0 0 0 0 0,0 1 0 0 0,0 0 0 0 0,1 1 0 0 0,17 1 0 0 0,-25 0 0 0 0,0 0 0 0 0,-1 0 0 0 0,1 1 0 0 0,-1 0 0 0 0,1 0 0 0 0,-1 0 0 0 0,1 0 0 0 0,-1 0 0 0 0,1 1 0 0 0,-1 0 0 0 0,0-1 0 0 0,0 1 0 0 0,0 0 0 0 0,0 1 0 0 0,0-1 0 0 0,-1 0 0 0 0,1 1 0 0 0,-1-1 0 0 0,1 1 0 0 0,-1 0 0 0 0,0 0 0 0 0,0 0 0 0 0,0 0 0 0 0,0 0 0 0 0,-1 1 0 0 0,1-1 0 0 0,-1 0 0 0 0,0 1 0 0 0,0-1 0 0 0,0 1 0 0 0,-1 0 0 0 0,1 4 0 0 0,-1 0 0 0 0,0 1 0 0 0,-1-1 0 0 0,-2 10 0 0 0,2-14 0 0 0,0-1 0 0 0,0 0 0 0 0,0 1 0 0 0,0-1 0 0 0,-1 0 0 0 0,0 0 0 0 0,1 0 0 0 0,-1 0 0 0 0,0 0 0 0 0,-4 4 0 0 0,1-3-64 0 0,4-3-273 0 0,1-1-138 0 0,0 0-33 0 0,0 0-208 0 0,0 0-857 0 0,0 0-379 0 0,1-4-80 0 0,0-11-15 0 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19351 0 0,'0'0'439'0'0,"0"0"62"0"0,0 0 33 0 0,2-1-65 0 0,0-1-449 0 0,0 1-1 0 0,0 0 1 0 0,0 0 0 0 0,0 0-1 0 0,0 0 1 0 0,0 0 0 0 0,0 0-1 0 0,0 1 1 0 0,0-1 0 0 0,0 1 0 0 0,0-1-1 0 0,0 1 1 0 0,1 0 0 0 0,-1 0-1 0 0,0 0 1 0 0,3 0 0 0 0,3 1 265 0 0,10-3 758 0 0,21-5 0 0 0,-21 4-51 0 0,23-3-1 0 0,-27 6-702 0 0,52-7 1054 0 0,-55 7-1343 0 0,-11 0 0 0 0,0 0 0 0 0,0 0 0 0 0,0-1 0 0 0,0 1 0 0 0,1 0 0 0 0,-1 0 0 0 0,0 0 0 0 0,0 0 0 0 0,0 0 0 0 0,0 0 0 0 0,1 0 0 0 0,-1 0 0 0 0,0 0 0 0 0,0 0 0 0 0,0 0 0 0 0,0 0 0 0 0,1 0 0 0 0,-1 0 0 0 0,0 0 0 0 0,0 0 0 0 0,0 0 0 0 0,0 0 0 0 0,1 0 0 0 0,-1 1 0 0 0,0-1 0 0 0,0 0 0 0 0,0 0 0 0 0,0 0 0 0 0,0 0 0 0 0,1 0 0 0 0,-1 0 0 0 0,0 0 0 0 0,0 1 0 0 0,0-1 0 0 0,0 0 0 0 0,0 0 0 0 0,0 0 0 0 0,0 0 0 0 0,1 0 0 0 0,-1 1 0 0 0,0-1 0 0 0,0 0 0 0 0,0 0 0 0 0,0 0 0 0 0,0 0 0 0 0,0 1 0 0 0,0-1 0 0 0,0 0 0 0 0,0 0 0 0 0,0 0 0 0 0,0 0 0 0 0,0 1 0 0 0,0-1 0 0 0,0 0 0 0 0,0 0 0 0 0,0 0 0 0 0,0 0 0 0 0,0 1 0 0 0,0-1 0 0 0,-1 0 0 0 0,1 0 0 0 0,0 0 0 0 0,0 0 0 0 0,0 1 0 0 0,0-1 0 0 0,0 0 0 0 0,0 0 0 0 0,-1 0 0 0 0,-7 8 0 0 0,8-8 0 0 0,-13 10 0 0 0,-20 11 0 0 0,12-8 0 0 0,10-6 0 0 0,0 0 0 0 0,0 0 0 0 0,0 1 0 0 0,-10 10 0 0 0,16-11 0 0 0,5 0 0 0 0,1-6-60 0 0,0 1-1 0 0,0-1 1 0 0,0 0-1 0 0,0 0 1 0 0,0 0-1 0 0,0 0 1 0 0,0 0 0 0 0,1-1-1 0 0,-1 1 1 0 0,0 0-1 0 0,1 0 1 0 0,-1-1-1 0 0,0 1 1 0 0,1-1 0 0 0,-1 1-1 0 0,0-1 1 0 0,1 1-1 0 0,-1-1 1 0 0,1 0-1 0 0,-1 0 1 0 0,1 0 0 0 0,-1 0-1 0 0,2 0 1 0 0,37-3-2301 0 0,-37 2 2152 0 0,72-15-6884 0 0,-40 7 4534 0 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21191 0 0,'0'0'480'0'0,"0"0"67"0"0,0 0 31 0 0,0 0-56 0 0,-1 1-269 0 0,-2 1-112 0 0,1 1 1 0 0,-1 0-1 0 0,1-1 0 0 0,0 1 0 0 0,0 0 1 0 0,0 0-1 0 0,1 0 0 0 0,-1 0 0 0 0,1 0 0 0 0,-2 4 1 0 0,-9 38 2008 0 0,7-27-1810 0 0,-4 22-473 0 0,9-39-563 0 0,0-1-258 0 0,0 0-1558 0 0,0 0-6017 0 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66 216 15663 0 0,'0'0'356'0'0,"-9"-1"476"0"0,6 2-682 0 0,-1-2 14 0 0,-15-3 193 0 0,17 3-10 0 0,1 1-1 0 0,-1-1 1 0 0,0 0 0 0 0,0 1-1 0 0,0-1 1 0 0,1 0 0 0 0,-1 0-1 0 0,0 0 1 0 0,1 0 0 0 0,-1 0-1 0 0,1-1 1 0 0,0 1-1 0 0,-1 0 1 0 0,1-1 0 0 0,0 1-1 0 0,-2-3 1 0 0,3 3 165 0 0,-1 1-463 0 0,1 0-1 0 0,0-1 1 0 0,0 1 0 0 0,-1-1-1 0 0,1 1 1 0 0,0-1 0 0 0,0 1-1 0 0,0 0 1 0 0,0-1 0 0 0,-1 1-1 0 0,1-1 1 0 0,0 1 0 0 0,0-1-1 0 0,0 1 1 0 0,0-1 0 0 0,0 1-1 0 0,0-1 1 0 0,0 1-1 0 0,1-1 1 0 0,-1 1 0 0 0,0-1-1 0 0,0 1 1 0 0,0 0 0 0 0,0-1-1 0 0,0 1 1 0 0,1-1 0 0 0,4-12 685 0 0,8-8-187 0 0,1 1-1 0 0,18-21 1 0 0,-27 34-547 0 0,1 0 0 0 0,0 0 0 0 0,0 1 0 0 0,0 0 0 0 0,1 0 0 0 0,0 0 0 0 0,0 1 0 0 0,0 0 0 0 0,1 0 0 0 0,13-5 0 0 0,-16 8 0 0 0,1-1 0 0 0,-1 2 0 0 0,1-1 0 0 0,0 1 0 0 0,-1 0 0 0 0,1 0 0 0 0,0 0 0 0 0,0 1 0 0 0,-1 0 0 0 0,7 1 0 0 0,-8-1 0 0 0,-1 1 0 0 0,0 0 0 0 0,0 0 0 0 0,0 1 0 0 0,0-1 0 0 0,0 1 0 0 0,0-1 0 0 0,0 1 0 0 0,0 0 0 0 0,-1 0 0 0 0,1 0 0 0 0,-1 1 0 0 0,1-1 0 0 0,-1 1 0 0 0,0-1 0 0 0,0 1 0 0 0,0 0 0 0 0,0-1 0 0 0,-1 1 0 0 0,1 0 0 0 0,-1 0 0 0 0,2 4 0 0 0,-1-2 0 0 0,1 1 0 0 0,-1-1 0 0 0,0 1 0 0 0,0 0 0 0 0,-1 0 0 0 0,0 0 0 0 0,0 0 0 0 0,0 8 0 0 0,0-12 0 0 0,-1 0 0 0 0,-1 0 0 0 0,1 0 0 0 0,0 1 0 0 0,-1-1 0 0 0,1 0 0 0 0,-1 0 0 0 0,1 0 0 0 0,-3 3 0 0 0,1 1 0 0 0,-2 2 0 0 0,-2-2 0 0 0,6-6 0 0 0,0 0 0 0 0,0 0 0 0 0,-1 0 0 0 0,1 0 0 0 0,0 1 0 0 0,0-1 0 0 0,-1 0 0 0 0,1 0 0 0 0,0 0 0 0 0,0 0 0 0 0,-1 0 0 0 0,1 0 0 0 0,0 0 0 0 0,-1 0 0 0 0,1 0 0 0 0,0 0 0 0 0,0 0 0 0 0,-1 0 0 0 0,1 0 0 0 0,0 0 0 0 0,-1 0 0 0 0,1 0 0 0 0,0 0 0 0 0,0 0 0 0 0,-1 0 0 0 0,1 0 0 0 0,0 0 0 0 0,0 0 0 0 0,-1 0 0 0 0,1-1 0 0 0,0 1 0 0 0,0 0 0 0 0,-1 0 0 0 0,1 0 0 0 0,0-1 0 0 0,-1-2 0 0 0,0 0 0 0 0,1 1 0 0 0,0 0 0 0 0,0 0 0 0 0,0 0 0 0 0,0 0 0 0 0,1 0 0 0 0,-1-1 0 0 0,1 1 0 0 0,-1 0 0 0 0,1 0 0 0 0,0 0 0 0 0,0 0 0 0 0,-1 0 0 0 0,1 0 0 0 0,1 0 0 0 0,-1 1 0 0 0,2-4 0 0 0,1 0 0 0 0,0 0 0 0 0,0 0 0 0 0,0 0 0 0 0,10-8 0 0 0,-3 5 0 0 0,0 1 0 0 0,0 0 0 0 0,23-10 0 0 0,-30 15 0 0 0,0 0 0 0 0,0 1 0 0 0,0 0 0 0 0,0-1 0 0 0,1 2 0 0 0,-1-1 0 0 0,0 0 0 0 0,1 1 0 0 0,-1 0 0 0 0,0 0 0 0 0,1 0 0 0 0,-1 1 0 0 0,0-1 0 0 0,1 1 0 0 0,7 2 0 0 0,-11-2 0 0 0,1 0 0 0 0,0-1 0 0 0,0 1 0 0 0,0 0 0 0 0,0 0 0 0 0,-1 0 0 0 0,1 0 0 0 0,0 1 0 0 0,-1-1 0 0 0,1 0 0 0 0,-1 1 0 0 0,1-1 0 0 0,-1 1 0 0 0,0-1 0 0 0,0 1 0 0 0,0 0 0 0 0,2 2 0 0 0,1 3 0 0 0,-1-1 0 0 0,1 0 0 0 0,-1 1 0 0 0,0 0 0 0 0,0-1 0 0 0,-1 1 0 0 0,1 0 0 0 0,-2 0 0 0 0,1 1 0 0 0,0 9 0 0 0,-2-9 0 0 0,0 9-4203 0 0,0-17 2670 0 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17503 0 0,'0'0'399'0'0,"0"0"60"0"0,0 0 21 0 0,0 0-59 0 0,2-1-276 0 0,8-5 362 0 0,-1 2 0 0 0,1 0-1 0 0,0 0 1 0 0,16-4 0 0 0,46-8 2970 0 0,-63 15-3500 0 0,147-22 195 0 0,-148 22-373 0 0,-7 1-850 0 0,-1 0-385 0 0,-1 1-1273 0 0,-4 3-4798 0 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2-49 0 0,0-1-287 0 0,0-1-1 0 0,0 1 1 0 0,0 0 0 0 0,0-1-1 0 0,0 1 1 0 0,0-1 0 0 0,0 1-1 0 0,1 0 1 0 0,-1-1-1 0 0,0 1 1 0 0,0-1 0 0 0,1 1-1 0 0,-1 0 1 0 0,0-1-1 0 0,1 1 1 0 0,-1-1 0 0 0,1 1-1 0 0,-1-1 1 0 0,1 0-1 0 0,-1 1 1 0 0,1-1 0 0 0,-1 1-1 0 0,1-1 1 0 0,-1 0-1 0 0,1 1 1 0 0,-1-1 0 0 0,1 0-1 0 0,0 0 1 0 0,-1 1-1 0 0,1-1 1 0 0,-1 0 0 0 0,1 0-1 0 0,0 0 1 0 0,-1 0-1 0 0,1 0 1 0 0,0 0 0 0 0,1 1 256 0 0,7 1 566 0 0,0-1-1 0 0,0 1 1 0 0,9-1 0 0 0,8 2 774 0 0,-9-2-1320 0 0,-1 0 0 0 0,1-1 1 0 0,18-3-1 0 0,28 1-382 0 0,44 0-4117 0 0,-68-4 2644 0 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251 176 11975 0 0,'3'-8'576'0'0,"5"-6"-2"0"0,-3 5-243 0 0,0-1 1 0 0,0 1 0 0 0,1 1 0 0 0,0-1-1 0 0,9-8 1 0 0,-11 13 145 0 0,1-1 0 0 0,-1 1 0 0 0,0-1 1 0 0,0 0-1 0 0,-1 0 0 0 0,0 0 0 0 0,0-1 0 0 0,0 1 0 0 0,0-1 0 0 0,-1 1 0 0 0,0-1 0 0 0,0 0 0 0 0,0 0 0 0 0,0-6 0 0 0,-2 12-456 0 0,0 0-1 0 0,0-1 1 0 0,0 1 0 0 0,0 0-1 0 0,0 0 1 0 0,0-1-1 0 0,0 1 1 0 0,0 0-1 0 0,0 0 1 0 0,0-1 0 0 0,0 1-1 0 0,0 0 1 0 0,0 0-1 0 0,0-1 1 0 0,0 1 0 0 0,-1 0-1 0 0,1 0 1 0 0,0 0-1 0 0,0-1 1 0 0,0 1 0 0 0,0 0-1 0 0,0 0 1 0 0,-1 0-1 0 0,1 0 1 0 0,0-1-1 0 0,0 1 1 0 0,0 0 0 0 0,-1 0-1 0 0,1 0 1 0 0,0 0-1 0 0,0 0 1 0 0,-1 0 0 0 0,1 0-1 0 0,0-1 1 0 0,0 1-1 0 0,0 0 1 0 0,-1 0 0 0 0,1 0-1 0 0,-14 2 1081 0 0,10-1-902 0 0,1 1 0 0 0,0-1 0 0 0,0 1 0 0 0,0-1-1 0 0,0 1 1 0 0,-5 3 0 0 0,-13 15-199 0 0,12-12 0 0 0,0 1 0 0 0,-14 17 0 0 0,-43 55 557 0 0,-6 8 326 0 0,53-62-739 0 0,1 1 0 0 0,-19 41 0 0 0,31-58-126 0 0,2 0-1 0 0,-1 1 1 0 0,2 0-1 0 0,0 0 1 0 0,0 0 0 0 0,1 0-1 0 0,0 0 1 0 0,1 1-1 0 0,1 20 1 0 0,0-29-18 0 0,1 0 0 0 0,-1 0 0 0 0,1 0 0 0 0,0-1 0 0 0,0 1 0 0 0,0 0 0 0 0,1 0 0 0 0,-1-1 0 0 0,1 1 0 0 0,0-1 0 0 0,0 0 0 0 0,0 1 0 0 0,1-1 0 0 0,-1 0 0 0 0,1 0 0 0 0,-1 0 0 0 0,6 4 0 0 0,-3-4 0 0 0,0 0 0 0 0,0 0 0 0 0,0-1 0 0 0,0 1 0 0 0,0-1 0 0 0,1 0 0 0 0,-1 0 0 0 0,1-1 0 0 0,-1 0 0 0 0,1 0 0 0 0,9 0 0 0 0,10 1 0 0 0,0-2 0 0 0,1-1 0 0 0,-1 0 0 0 0,0-2 0 0 0,0-2 0 0 0,26-6 0 0 0,-39 6 74 0 0,0 0 0 0 0,0 0 0 0 0,-1-1 0 0 0,1 0 0 0 0,-2-1 0 0 0,1 0 0 0 0,9-9 0 0 0,-1 0 209 0 0,-1-2-1 0 0,26-30 1 0 0,-37 38-224 0 0,-1 1-1 0 0,0-1 1 0 0,-1 0-1 0 0,0 0 1 0 0,0 0 0 0 0,-1-1-1 0 0,0 0 1 0 0,-1 0-1 0 0,0 0 1 0 0,-1 0-1 0 0,-1 0 1 0 0,2-17 0 0 0,-3 16-187 0 0,0 0-1 0 0,-1 0 1 0 0,0 1 0 0 0,-1-1 0 0 0,0 0 0 0 0,-1 0 0 0 0,0 1 0 0 0,-1 0-1 0 0,0-1 1 0 0,0 1 0 0 0,-12-18 0 0 0,12 24-27 0 0,0 0 1 0 0,0 0-1 0 0,0 0 1 0 0,-1 0-1 0 0,0 1 1 0 0,0 0-1 0 0,0 0 0 0 0,0 0 1 0 0,-1 1-1 0 0,1 0 1 0 0,-1 0-1 0 0,0 0 1 0 0,0 1-1 0 0,0 0 0 0 0,0 0 1 0 0,-12-2-1 0 0,4 2-804 0 0,-1 0-1 0 0,0 1 0 0 0,0 1 1 0 0,0 0-1 0 0,1 1 1 0 0,-19 4-1 0 0,-11 5-6207 0 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19351 0 0,'0'0'886'0'0,"0"0"-21"0"0,2 0-554 0 0,11-5 224 0 0,-7 3-26 0 0,0 0-1 0 0,0 0 1 0 0,1 0 0 0 0,-1 1 0 0 0,0 0 0 0 0,10-1 0 0 0,5 2-528 0 0,-14-1 253 0 0,0 1 1 0 0,0 0-1 0 0,0 0 0 0 0,0 1 0 0 0,0 0 0 0 0,0 0 1 0 0,0 1-1 0 0,12 4 0 0 0,6 3-222 0 0,-18-7-17 0 0,-1 0-1 0 0,0 0 1 0 0,1 1-1 0 0,-1 0 1 0 0,0 0-1 0 0,-1 1 1 0 0,1-1 0 0 0,-1 1-1 0 0,1 0 1 0 0,4 6-1 0 0,-9-9-331 0 0,8 3-2318 0 0,1-2-6217 0 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3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707 74 11975 0 0,'6'-6'623'0'0,"0"0"0"0"0,0 0 0 0 0,9-4 0 0 0,12-13 6753 0 0,-27 23-7332 0 0,0 0-1 0 0,0-1 0 0 0,1 1 1 0 0,-1 0-1 0 0,0 0 1 0 0,0-1-1 0 0,0 1 0 0 0,0 0 1 0 0,0-1-1 0 0,0 1 0 0 0,0 0 1 0 0,0-1-1 0 0,0 1 1 0 0,0 0-1 0 0,0-1 0 0 0,0 1 1 0 0,0 0-1 0 0,0 0 1 0 0,0-1-1 0 0,0 1 0 0 0,0 0 1 0 0,0-1-1 0 0,0 1 1 0 0,0 0-1 0 0,-1-1 0 0 0,1 1 1 0 0,0 0-1 0 0,0 0 1 0 0,0-1-1 0 0,0 1 0 0 0,-1 0 1 0 0,1 0-1 0 0,0 0 0 0 0,0-1 1 0 0,-1 1-1 0 0,1 0 1 0 0,-1 0-1 0 0,-9-7 1416 0 0,-6 5-1102 0 0,-1 0 0 0 0,0 1 0 0 0,1 0 0 0 0,-1 2 0 0 0,0 0 0 0 0,-18 3 0 0 0,-161 31-192 0 0,175-33-165 0 0,0 2 0 0 0,0 0 0 0 0,-36 14 0 0 0,57-18 0 0 0,0 0 0 0 0,-1 0 0 0 0,1 0 0 0 0,0 0 0 0 0,0 0 0 0 0,0 0 0 0 0,0 0 0 0 0,0 0 0 0 0,0 0 0 0 0,0 0 0 0 0,0 0 0 0 0,0 0 0 0 0,0 0 0 0 0,-1 0 0 0 0,1 0 0 0 0,0 1 0 0 0,0-1 0 0 0,0 0 0 0 0,0 0 0 0 0,0 0 0 0 0,0 0 0 0 0,0 0 0 0 0,0 0 0 0 0,0 0 0 0 0,0 0 0 0 0,0 0 0 0 0,0 0 0 0 0,0 0 0 0 0,0 0 0 0 0,0 1 0 0 0,0-1 0 0 0,0 0 0 0 0,0 0 0 0 0,0 0 0 0 0,0 0 0 0 0,-1 0 0 0 0,1 0 0 0 0,0 0 0 0 0,1 0 0 0 0,-1 0 0 0 0,0 1 0 0 0,0-1 0 0 0,0 0 0 0 0,0 0 0 0 0,0 0 0 0 0,0 0 0 0 0,0 0 0 0 0,0 0 0 0 0,5 4 0 0 0,6 0 0 0 0,5-1 0 0 0,0 0 0 0 0,0-1 0 0 0,25 0 0 0 0,-25-1 0 0 0,0 0 0 0 0,0 0 0 0 0,28 8 0 0 0,-28-6 0 0 0,-13-2 0 0 0,1-1 0 0 0,-1 1 0 0 0,1 0 0 0 0,0 0 0 0 0,-1 0 0 0 0,0 1 0 0 0,1-1 0 0 0,-1 1 0 0 0,0 0 0 0 0,0 0 0 0 0,0 0 0 0 0,5 4 0 0 0,3 6 0 0 0,-10-8 0 0 0,-1-1 0 0 0,1 0 0 0 0,-1 0 0 0 0,1 1 0 0 0,-1-1 0 0 0,0 0 0 0 0,-1 0 0 0 0,1 1 0 0 0,-1-1 0 0 0,1 0 0 0 0,-1 0 0 0 0,0 0 0 0 0,0 0 0 0 0,0 0 0 0 0,-2 4 0 0 0,0-1 0 0 0,0 0 0 0 0,-1 0 0 0 0,0 0 0 0 0,0 0 0 0 0,-5 6 0 0 0,-10 4 0 0 0,1 0 0 0 0,-2-1 0 0 0,0-1 0 0 0,-44 22 0 0 0,16-9 0 0 0,-82 37 0 0 0,1 0 0 0 0,106-52 0 0 0,17-9 0 0 0,0 0 0 0 0,0 0 0 0 0,0 1 0 0 0,0 0 0 0 0,1 0 0 0 0,-1 0 0 0 0,1 1 0 0 0,0-1 0 0 0,-7 11 0 0 0,7-10 72 0 0,5-4 299 0 0,0-1 117 0 0,0 0 21 0 0,22 10 99 0 0,-6-6-608 0 0,0 0 0 0 0,1-1 0 0 0,-1-1 0 0 0,21 1 0 0 0,14 1 0 0 0,54 4 0 0 0,-41-5 0 0 0,13 0 0 0 0,-69-2 0 0 0,-1 1-133 0 0,-6-2-563 0 0,-1 0-258 0 0,0 0-1102 0 0,-1 0-4403 0 0,-4-1-1891 0 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4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281 208 11975 0 0,'0'0'547'0'0,"6"-5"181"0"0,16-22 1500 0 0,-17 20-1042 0 0,0 1 1 0 0,0 0-1 0 0,9-8 0 0 0,-10 10-761 0 0,1 0 0 0 0,0-1-1 0 0,-1 0 1 0 0,0 0 0 0 0,0 0-1 0 0,-1 0 1 0 0,1-1 0 0 0,-1 1-1 0 0,0-1 1 0 0,0 0 0 0 0,-1 0 0 0 0,0 0-1 0 0,0 0 1 0 0,0 0 0 0 0,-1-1-1 0 0,1-11 1 0 0,-2 15-270 0 0,0 2-155 0 0,-1-1 1 0 0,1 1 0 0 0,0-1-1 0 0,0 0 1 0 0,-1 1 0 0 0,1-1-1 0 0,-1 1 1 0 0,0-1 0 0 0,1 1 0 0 0,-1-1-1 0 0,0 1 1 0 0,0 0 0 0 0,0-1-1 0 0,0 1 1 0 0,0 0 0 0 0,0 0-1 0 0,0 0 1 0 0,-1 0 0 0 0,1 0-1 0 0,0 0 1 0 0,-1 0 0 0 0,1 0-1 0 0,0 0 1 0 0,-1 0 0 0 0,1 1-1 0 0,-1-1 1 0 0,1 1 0 0 0,-1-1-1 0 0,0 1 1 0 0,1-1 0 0 0,-3 1-1 0 0,-1 0 0 0 0,0 0-1 0 0,1 1 1 0 0,-1 0-1 0 0,0 0 1 0 0,0 0-1 0 0,1 0 1 0 0,-7 3-1 0 0,9-3 1 0 0,-21 10 0 0 0,1 0 0 0 0,0 1 0 0 0,0 2 0 0 0,2 0 0 0 0,-27 23 0 0 0,19-13 0 0 0,-30 35 0 0 0,47-47 0 0 0,1 1 0 0 0,0 0 0 0 0,1 0 0 0 0,1 1 0 0 0,-9 19 0 0 0,16-32 0 0 0,1 1 0 0 0,-1 0 0 0 0,1-1 0 0 0,0 1 0 0 0,0 0 0 0 0,0 0 0 0 0,0 0 0 0 0,0-1 0 0 0,0 1 0 0 0,0 0 0 0 0,0 0 0 0 0,1-1 0 0 0,-1 1 0 0 0,1 0 0 0 0,-1-1 0 0 0,1 1 0 0 0,1 2 0 0 0,3 2 0 0 0,-1-4 0 0 0,0-1 0 0 0,-1 1 0 0 0,1-1 0 0 0,0 0 0 0 0,0 0 0 0 0,0 0 0 0 0,0-1 0 0 0,0 1 0 0 0,0-1 0 0 0,0 0 0 0 0,0 0 0 0 0,0 0 0 0 0,0-1 0 0 0,7-1 0 0 0,4-2 0 0 0,0-1 0 0 0,20-8 0 0 0,-27 9 206 0 0,1-1-1 0 0,-2 0 1 0 0,15-11 0 0 0,5-3 411 0 0,-14 10-434 0 0,-1 0 0 0 0,19-18 0 0 0,-11 8-124 0 0,-15 13-59 0 0,-8 9 0 0 0,-1-1 0 0 0,0 1 0 0 0,1-1 0 0 0,-1 1 0 0 0,1 0 0 0 0,-5 6 0 0 0,-30 49 0 0 0,37-56-191 0 0,-1 1 0 0 0,1 0 0 0 0,-1-1 0 0 0,1 1 0 0 0,0 0 0 0 0,0 0 0 0 0,0 0 0 0 0,1 0 0 0 0,-1 0 0 0 0,1 0 0 0 0,-1 0 0 0 0,1 0 0 0 0,0 0 0 0 0,0 0 0 0 0,0 0 0 0 0,1 0 0 0 0,-1 0 0 0 0,1 0 0 0 0,0 0 0 0 0,0 0-1 0 0,1 3 1 0 0,2 0-1342 0 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4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21191 0 0,'0'0'480'0'0,"0"0"67"0"0,4-6 553 0 0,3-7-170 0 0,18-21 0 0 0,13-7 5431 0 0,-46 58-6189 0 0,1-7-172 0 0,1 0 0 0 0,0 0 0 0 0,1 0 0 0 0,0 1 0 0 0,0 0 0 0 0,1 0 0 0 0,-4 17 0 0 0,7 11 0 0 0,2-24 0 0 0,2-12 0 0 0,-1-2 0 0 0,-1 0-92 0 0,0 0-1 0 0,-1 1 1 0 0,1-1 0 0 0,1 0-1 0 0,-1 0 1 0 0,0 0 0 0 0,0 0-1 0 0,0-1 1 0 0,0 1-1 0 0,1 0 1 0 0,-1 0 0 0 0,0-1-1 0 0,1 1 1 0 0,-1-1 0 0 0,0 1-1 0 0,1-1 1 0 0,-1 1 0 0 0,1-1-1 0 0,-1 0 1 0 0,1 0-1 0 0,-1 0 1 0 0,1 0 0 0 0,-1 0-1 0 0,1 0 1 0 0,-1 0 0 0 0,3-1-1 0 0,0 1-206 0 0,9-2-1567 0 0,0-1 1 0 0,14-3 0 0 0,-11 0-6666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3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241 460 11975 0 0,'0'0'267'0'0,"0"0"42"0"0,6-14 417 0 0,-5 11-543 0 0,1-1 1 0 0,-1 1 0 0 0,0-1 0 0 0,-1 1-1 0 0,1-1 1 0 0,-1 1 0 0 0,1-1 0 0 0,-1 1-1 0 0,0-1 1 0 0,0 1 0 0 0,-1-5-1 0 0,0-6 1491 0 0,1 13-1494 0 0,0 0-1 0 0,0-1 0 0 0,0 1 1 0 0,0 0-1 0 0,0-1 1 0 0,-1 1-1 0 0,1 0 1 0 0,0 0-1 0 0,-1-1 0 0 0,1 1 1 0 0,-1 0-1 0 0,1 0 1 0 0,-1 0-1 0 0,1 0 0 0 0,-1-1 1 0 0,0 1-1 0 0,0 0 1 0 0,1 0-1 0 0,-1 0 1 0 0,-2-1-1 0 0,1 1-108 0 0,0 0-1 0 0,-1 0 1 0 0,1 0 0 0 0,0 0 0 0 0,-1 1 0 0 0,1-1-1 0 0,0 1 1 0 0,-1-1 0 0 0,1 1 0 0 0,-1 0-1 0 0,1 0 1 0 0,-1 0 0 0 0,-2 0 0 0 0,-2 2 163 0 0,1-1 0 0 0,0 1 0 0 0,0 0 1 0 0,0 0-1 0 0,0 1 0 0 0,-8 5 0 0 0,5-4-268 0 0,1 1 148 0 0,0-1 0 0 0,1 1-1 0 0,0 1 1 0 0,0 0 0 0 0,0 0 0 0 0,1 0 0 0 0,0 1-1 0 0,-6 7 1 0 0,1 2 227 0 0,0 0 1 0 0,-14 28-1 0 0,20-33-540 0 0,0 1 0 0 0,0-1 0 0 0,1 1-1 0 0,-3 18 1 0 0,6-26 144 0 0,0-1-1 0 0,0 1 1 0 0,1 0 0 0 0,0 0-1 0 0,0 0 1 0 0,0 0 0 0 0,0 0-1 0 0,1 0 1 0 0,0 0 0 0 0,-1 0-1 0 0,1 0 1 0 0,1 0 0 0 0,-1 0-1 0 0,0 0 1 0 0,1-1 0 0 0,0 1-1 0 0,3 5 1 0 0,-3-8 55 0 0,-1 1 1 0 0,0-1-1 0 0,1 0 0 0 0,-1 1 0 0 0,1-1 1 0 0,0 0-1 0 0,-1 0 0 0 0,1 0 0 0 0,0 0 0 0 0,0 0 1 0 0,0 0-1 0 0,0-1 0 0 0,-1 1 0 0 0,1-1 1 0 0,4 1-1 0 0,-2 0-1 0 0,0-1 0 0 0,0 0-1 0 0,0 0 1 0 0,1-1 0 0 0,-1 1 0 0 0,0-1 0 0 0,5-1 0 0 0,0-1 10 0 0,0 0 1 0 0,-1-1 0 0 0,1 0 0 0 0,-1 0 0 0 0,0-1 0 0 0,9-6 0 0 0,85-82 1868 0 0,-85 78-1844 0 0,17-21-30 0 0,-2-1 0 0 0,-1-1 0 0 0,39-65 0 0 0,-49 66-4 0 0,-2-1 0 0 0,-1-1 0 0 0,18-62 0 0 0,-32 89 197 0 0,-1 0 1 0 0,2-15-1 0 0,-5 23-103 0 0,1-1 1 0 0,-1 1-1 0 0,0-1 0 0 0,0 1 0 0 0,0-1 0 0 0,-1 1 1 0 0,0-1-1 0 0,-2-8 0 0 0,3 13-80 0 0,-1-1 1 0 0,1 1-1 0 0,0 0 1 0 0,-1-1-1 0 0,1 1 0 0 0,0 0 1 0 0,-1-1-1 0 0,1 1 1 0 0,0 0-1 0 0,-1 0 0 0 0,1-1 1 0 0,-1 1-1 0 0,1 0 1 0 0,0 0-1 0 0,-1 0 0 0 0,1-1 1 0 0,-1 1-1 0 0,1 0 1 0 0,-1 0-1 0 0,1 0 0 0 0,-1 0 1 0 0,1 0-1 0 0,-1 0 1 0 0,1 0-1 0 0,0 0 0 0 0,-1 0 1 0 0,1 0-1 0 0,-1 0 1 0 0,0 1-1 0 0,-12 2 162 0 0,8 0-176 0 0,0 0 0 0 0,0 0 0 0 0,0 0 0 0 0,1 1 0 0 0,-1 0 0 0 0,1 0 0 0 0,0 0 0 0 0,0 0 0 0 0,1 1 0 0 0,-6 7 0 0 0,-3 7 0 0 0,-13 27 0 0 0,18-32 0 0 0,-10 22 0 0 0,1 1 0 0 0,-19 71 0 0 0,29-83 0 0 0,1 0 0 0 0,1 1 0 0 0,-1 33 0 0 0,5-47 0 0 0,0 0 0 0 0,1 0 0 0 0,0 0 0 0 0,1 0 0 0 0,0-1 0 0 0,1 1 0 0 0,0 0 0 0 0,1-1 0 0 0,6 15 0 0 0,-8-23 0 0 0,0 0 0 0 0,0 0 0 0 0,0 0 0 0 0,0 0 0 0 0,0 0 0 0 0,1 0 0 0 0,-1-1 0 0 0,1 1 0 0 0,0-1 0 0 0,0 1 0 0 0,0-1 0 0 0,0 0 0 0 0,0 0 0 0 0,0-1 0 0 0,0 1 0 0 0,1-1 0 0 0,-1 1 0 0 0,1-1 0 0 0,-1 0 0 0 0,1 0 0 0 0,-1-1 0 0 0,1 1 0 0 0,0-1 0 0 0,-1 0 0 0 0,1 0 0 0 0,0 0 0 0 0,4-1 0 0 0,-2 0 0 0 0,0 0 0 0 0,0 0 0 0 0,-1-1 0 0 0,1 0 0 0 0,-1 0 0 0 0,1-1 0 0 0,-1 1 0 0 0,0-1 0 0 0,0-1 0 0 0,0 1 0 0 0,0-1 0 0 0,0 1 0 0 0,-1-1 0 0 0,0-1 0 0 0,0 1 0 0 0,5-6 0 0 0,7-12 0 0 0,-2-1 0 0 0,18-36 0 0 0,-26 46 0 0 0,0 0 0 0 0,-2 0 0 0 0,1-1 0 0 0,-2 0 0 0 0,0 0 0 0 0,2-21 0 0 0,-6 11 0 0 0,-2 16 0 0 0,3 8 0 0 0,-1 0 0 0 0,1 0 0 0 0,0 0 0 0 0,0 0 0 0 0,-1 0 0 0 0,1 0 0 0 0,0 0 0 0 0,-1 0 0 0 0,1 0 0 0 0,0 0 0 0 0,0 0 0 0 0,-1 0 0 0 0,1 0 0 0 0,0 0 0 0 0,-1 0 0 0 0,1 0 0 0 0,0 0 0 0 0,0 0 0 0 0,-1 0 0 0 0,1 0 0 0 0,0 1 0 0 0,0-1 0 0 0,-1 0 0 0 0,1 0 0 0 0,-3 2 0 0 0,0 1 0 0 0,0-1 0 0 0,0 0 0 0 0,1 1 0 0 0,-1 0 0 0 0,1 0 0 0 0,0-1 0 0 0,0 1 0 0 0,0 1 0 0 0,0-1 0 0 0,0 0 0 0 0,1 0 0 0 0,-3 8 0 0 0,-1 4 0 0 0,-4 28 0 0 0,7-35 0 0 0,1 0 0 0 0,0 0 0 0 0,0 0 0 0 0,1 1 0 0 0,0-1 0 0 0,1 0 0 0 0,-1 0 0 0 0,2 0 0 0 0,-1 0 0 0 0,1 0 0 0 0,0 0 0 0 0,1 0 0 0 0,0 0 0 0 0,5 9 0 0 0,-7-15 0 0 0,0-1 0 0 0,0 1 0 0 0,1 0 0 0 0,-1-1 0 0 0,1 1 0 0 0,-1-1 0 0 0,1 1 0 0 0,-1-1 0 0 0,1 0 0 0 0,0 0 0 0 0,0 0 0 0 0,-1 0 0 0 0,1 0 0 0 0,0 0 0 0 0,0 0 0 0 0,0 0 0 0 0,0-1 0 0 0,0 1 0 0 0,0-1 0 0 0,0 0 0 0 0,0 0 0 0 0,1 1 0 0 0,3-2 0 0 0,-2 1 0 0 0,1 0 0 0 0,-1-1 0 0 0,1 0 0 0 0,-1 0 0 0 0,1 0 0 0 0,-1 0 0 0 0,1-1 0 0 0,-1 0 0 0 0,8-4 0 0 0,4-4 0 0 0,-6 4 0 0 0,0 0 0 0 0,-1 0 0 0 0,13-12 0 0 0,-7 4 0 0 0,-1 0 0 0 0,-1-1 0 0 0,19-27 0 0 0,53-100 443 0 0,-76 126-3 0 0,-6 11-248 0 0,0 1-1 0 0,0-1 1 0 0,-1 0-1 0 0,0 0 1 0 0,4-10-1 0 0,-6 14-191 0 0,0 1 1 0 0,0 0-1 0 0,0 0 1 0 0,0 0-1 0 0,0-1 0 0 0,0 1 1 0 0,0 0-1 0 0,0-1 1 0 0,0 1-1 0 0,0 0 1 0 0,0 0-1 0 0,0-1 0 0 0,0 1 1 0 0,0 0-1 0 0,0 0 1 0 0,0-1-1 0 0,0 1 0 0 0,0 0 1 0 0,0 0-1 0 0,-1 0 1 0 0,1-1-1 0 0,0 1 0 0 0,0 0 1 0 0,0 0-1 0 0,0-1 1 0 0,0 1-1 0 0,-1 0 0 0 0,1 0 1 0 0,0 0-1 0 0,0 0 1 0 0,0-1-1 0 0,-1 1 1 0 0,1 0-1 0 0,0 0 0 0 0,0 0 1 0 0,-1 0-1 0 0,1 0 1 0 0,0 0-1 0 0,0 0 0 0 0,-1 0 1 0 0,1-1-1 0 0,0 1 1 0 0,0 0-1 0 0,-1 0 0 0 0,1 0 1 0 0,0 0-1 0 0,0 0 1 0 0,-1 0-1 0 0,-8 2-4 0 0,9-2 4 0 0,-3 2 0 0 0,-1-1 0 0 0,1 1 0 0 0,-1 0 0 0 0,1-1 0 0 0,0 1 0 0 0,0 1 0 0 0,0-1 0 0 0,0 0 0 0 0,0 1 0 0 0,1 0 0 0 0,-4 4 0 0 0,4-5 0 0 0,1 0 0 0 0,0 0 0 0 0,0 0 0 0 0,0 0 0 0 0,0 0 0 0 0,0 0 0 0 0,0 0 0 0 0,1 0 0 0 0,-1 1 0 0 0,1-1 0 0 0,-1 0 0 0 0,1 0 0 0 0,0 1 0 0 0,0-1 0 0 0,0 0 0 0 0,0 0 0 0 0,1 1 0 0 0,-1-1 0 0 0,2 4 0 0 0,-2-2 0 0 0,0-3 0 0 0,0 0 0 0 0,0 0 0 0 0,0-1 0 0 0,0 1 0 0 0,0 0 0 0 0,0 0 0 0 0,0 0 0 0 0,1 0 0 0 0,-1 0 0 0 0,0 0 0 0 0,1 0 0 0 0,-1-1 0 0 0,0 1 0 0 0,1 0 0 0 0,-1 0 0 0 0,1 0 0 0 0,0 0 0 0 0,2 3-152 0 0,0-1 0 0 0,1 0 0 0 0,-1 0 0 0 0,1 0 0 0 0,-1 0 0 0 0,1 0 0 0 0,0-1 0 0 0,0 1 0 0 0,0-1 0 0 0,0 0 0 0 0,0 0 0 0 0,10 2 0 0 0,12 3 1012 0 0,-24-6-352 0 0,-2-1-133 0 0,0 0-577 0 0,2 16-994 0 0,-2-13 1248 0 0,1-1 0 0 0,-1 1 1 0 0,0 0-1 0 0,0-1 1 0 0,0 1-1 0 0,0 0 1 0 0,0-1-1 0 0,-1 1 1 0 0,0 2-1 0 0,-9 26 502 0 0,-19 39-1 0 0,22-51-845 0 0,0 1 0 0 0,-7 33 0 0 0,14-51 172 0 0,-1-1 71 0 0,1 0 0 0 0,0 0 0 0 0,0-1 0 0 0,-1 1 0 0 0,1 0 0 0 0,0 0 0 0 0,0 0 0 0 0,0 0 0 0 0,0-1 0 0 0,0 1 0 0 0,0 0 0 0 0,0 0 0 0 0,1 0 0 0 0,-1-1 0 0 0,0 1 0 0 0,0 0 0 0 0,1 0 0 0 0,-1 0 0 0 0,1 0 0 0 0,0 0 49 0 0,-1 0-1 0 0,1 0 0 0 0,0 0 1 0 0,0 0-1 0 0,0 0 1 0 0,0-1-1 0 0,0 1 1 0 0,0 0-1 0 0,0-1 1 0 0,0 1-1 0 0,0-1 1 0 0,1 1-1 0 0,-1-1 1 0 0,0 0-1 0 0,0 1 0 0 0,0-1 1 0 0,1 0-1 0 0,-1 0 1 0 0,0 0-1 0 0,0 0 1 0 0,1 0-1 0 0,-1 0 1 0 0,0 0-1 0 0,0 0 1 0 0,0 0-1 0 0,1-1 1 0 0,-1 1-1 0 0,0 0 0 0 0,0-1 1 0 0,2 0-1 0 0,1-1 2 0 0,9-2-448 0 0,-1 0 1 0 0,0-2-1 0 0,18-10 0 0 0,-13 5-2477 0 0,26-22-1 0 0,-16 10-5687 0 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4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 23039 0 0,'0'0'528'0'0,"0"-2"69"0"0,0-3-349 0 0,0 3-130 0 0,0 1 0 0 0,0-1-1 0 0,0 0 1 0 0,0 0 0 0 0,-1 0 0 0 0,1 0-1 0 0,-1 0 1 0 0,1 0 0 0 0,-1 1-1 0 0,-1-4 1 0 0,1 4 234 0 0,0-2-616 0 0,5-9 4075 0 0,-1 6-4113 0 0,-2 5-1444 0 0,-4 13-2354 0 0,2-10 3285 0 0,1 1-1741 0 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4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153 135 11975 0 0,'-10'-4'267'0'0,"9"3"42"0"0,1 1 17 0 0,-15 6 84 0 0,10-5-271 0 0,4-1 581 0 0,1 0 249 0 0,0 0 45 0 0,0 0 8 0 0,0 0 2 0 0,0 0 0 0 0,0 0 0 0 0,0 0 0 0 0,10-24 3668 0 0,20-17-3022 0 0,-4 5-1221 0 0,-15 23 290 0 0,3-7 111 0 0,-14 17-834 0 0,-5 5-12 0 0,-4 5-8 0 0,-33 31 4 0 0,9-9 0 0 0,1 1 0 0 0,-33 42 0 0 0,62-68 0 0 0,0 1 0 0 0,0-1 0 0 0,1 1 0 0 0,0 0 0 0 0,0 0 0 0 0,0 1 0 0 0,1-1 0 0 0,0 0 0 0 0,0 0 0 0 0,-1 9 0 0 0,-1 4 0 0 0,3-17 0 0 0,0 0 0 0 0,0 0 0 0 0,0-1 0 0 0,0 1 0 0 0,0 0 0 0 0,0 0 0 0 0,0 0 0 0 0,0 0 0 0 0,0-1 0 0 0,1 1 0 0 0,-1 0 0 0 0,0 0 0 0 0,0 0 0 0 0,1-1 0 0 0,-1 1 0 0 0,0 0 0 0 0,1 0 0 0 0,-1-1 0 0 0,1 1 0 0 0,-1 0 0 0 0,1-1 0 0 0,-1 1 0 0 0,1-1 0 0 0,0 1 0 0 0,-1-1 0 0 0,1 1 0 0 0,0-1 0 0 0,-1 1 0 0 0,1-1 0 0 0,0 1 0 0 0,1 0 0 0 0,0 0 0 0 0,1 1-158 0 0,1 1-1 0 0,0-1 1 0 0,1 0-1 0 0,-1 0 1 0 0,0-1-1 0 0,0 1 1 0 0,1-1 0 0 0,-1 0-1 0 0,1 0 1 0 0,-1 0-1 0 0,1-1 1 0 0,-1 0-1 0 0,1 0 1 0 0,0 0 0 0 0,7-1-1 0 0,-1-1-956 0 0,-1 0-1 0 0,1-1 1 0 0,-1 0-1 0 0,0 0 1 0 0,16-9-1 0 0,-11 4-7672 0 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4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21191 0 0,'0'0'480'0'0,"4"0"67"0"0,0-1-334 0 0,-1 1 1 0 0,1 0-1 0 0,0-1 1 0 0,0 0 0 0 0,5-1-1 0 0,-1 0 24 0 0,1-1 0 0 0,-1 1-1 0 0,16-1 1 0 0,6-1 1685 0 0,-18 2-1753 0 0,-1 1-1 0 0,0 0 0 0 0,1 1 0 0 0,-1 0 1 0 0,13 2-1 0 0,37 1 45 0 0,-50-2-213 0 0,-4 5 0 0 0,-7-6 0 0 0,1 1 0 0 0,-1 0 0 0 0,1-1 0 0 0,-1 1 0 0 0,0 0 0 0 0,0-1 0 0 0,0 1 0 0 0,1 0 0 0 0,-1-1 0 0 0,0 1 0 0 0,0 0 0 0 0,0 0 0 0 0,0-1 0 0 0,0 1 0 0 0,0 0 0 0 0,0-1 0 0 0,0 1 0 0 0,-1 0 0 0 0,1 0 0 0 0,0-1 0 0 0,0 1 0 0 0,0 0 0 0 0,-1-1 0 0 0,1 1 0 0 0,0-1 0 0 0,-1 1 0 0 0,1 0 0 0 0,-1-1 0 0 0,1 1 0 0 0,-1-1 0 0 0,1 1 0 0 0,-1-1 0 0 0,1 1 0 0 0,-2 0 0 0 0,-2 2 0 0 0,-1 0 0 0 0,1 0 0 0 0,-10 4 0 0 0,3-1 0 0 0,-63 36-1142 0 0,16-10 332 0 0,53-28 858 0 0,4-3 289 0 0,1-1 138 0 0,0 0 33 0 0,0 0-65 0 0,1 1-294 0 0,0 0-148 0 0,1 0 1 0 0,-1 0-1 0 0,1 0 0 0 0,-1 0 1 0 0,1 0-1 0 0,-1 0 0 0 0,1 0 1 0 0,0 0-1 0 0,-1-1 0 0 0,1 1 0 0 0,0-1 1 0 0,0 1-1 0 0,2-1 0 0 0,3 2-3 0 0,3 0-50 0 0,0-1-1 0 0,0 0 1 0 0,1-1 0 0 0,-1 0-1 0 0,0 0 1 0 0,0-1 0 0 0,18-4-1 0 0,7 1-357 0 0,-4 0-1554 0 0,-15 1 941 0 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4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23039 0 0,'0'0'528'0'0,"0"0"69"0"0,0 0 38 0 0,0 0-80 0 0,0 0-223 0 0,0 0 414 0 0,0 0 225 0 0,0 0 42 0 0,0 0-127 0 0,1 2-582 0 0,-1 7 44 0 0,0 1 0 0 0,-1 0 0 0 0,0 0 1 0 0,0-1-1 0 0,-3 12 0 0 0,2-16-346 0 0,0 0 0 0 0,0 0 0 0 0,0 0 0 0 0,-1 0 0 0 0,0 0 0 0 0,0 0 0 0 0,0-1 0 0 0,-4 5 0 0 0,-6 9-4 0 0,11-13-199 0 0,2-4-850 0 0,0-1-385 0 0,0 0-1683 0 0,0 0-6434 0 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4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3 210 19351 0 0,'0'0'439'0'0,"0"0"62"0"0,0 0 33 0 0,-2-7 95 0 0,2 5-475 0 0,0-1 1 0 0,-1 1-1 0 0,1-1 1 0 0,0 1-1 0 0,0-1 1 0 0,0 1-1 0 0,1-1 1 0 0,-1 1-1 0 0,1-1 1 0 0,-1 1-1 0 0,1 0 1 0 0,0-1-1 0 0,0 1 1 0 0,0 0 0 0 0,0-1-1 0 0,0 1 1 0 0,1 0-1 0 0,-1 0 1 0 0,0 0-1 0 0,1 0 1 0 0,0 0-1 0 0,-1 0 1 0 0,4-2-1 0 0,3-4 194 0 0,2-2-56 0 0,0 0 0 0 0,0 1 0 0 0,1 0 0 0 0,1 1 0 0 0,20-12 0 0 0,0 0 61 0 0,-24 16-353 0 0,-1 0 0 0 0,1 0 0 0 0,0 0 0 0 0,0 1 0 0 0,0 0 0 0 0,0 1 0 0 0,18-3 0 0 0,-25 4 45 0 0,0 1 0 0 0,-1 0-1 0 0,1 0 1 0 0,0 0 0 0 0,0 0 0 0 0,0 0-1 0 0,0 0 1 0 0,0 0 0 0 0,0 0 0 0 0,0 0-1 0 0,0 0 1 0 0,-1 0 0 0 0,1 0 0 0 0,0 1-1 0 0,0-1 1 0 0,0 0 0 0 0,0 1 0 0 0,0-1-1 0 0,-1 1 1 0 0,1-1 0 0 0,0 1 0 0 0,-1-1-1 0 0,1 1 1 0 0,0 0 0 0 0,-1-1 0 0 0,1 1-1 0 0,0 0 1 0 0,-1-1 0 0 0,1 1 0 0 0,-1 0-1 0 0,1 0 1 0 0,-1-1 0 0 0,0 1 0 0 0,1 0-1 0 0,-1 0 1 0 0,0 0 0 0 0,1 1 0 0 0,0 2 137 0 0,2 2-166 0 0,-2 0-1 0 0,1 0 1 0 0,0 0 0 0 0,-1 0 0 0 0,0 0 0 0 0,-1 0 0 0 0,1 0 0 0 0,-1 0 0 0 0,-1 9-1 0 0,-1 1-12 0 0,0 0-1 0 0,-7 21 0 0 0,6-29-2 0 0,3-8 0 0 0,0 0 0 0 0,0 0 0 0 0,0 0 0 0 0,0 0 0 0 0,0 0 0 0 0,0 0 0 0 0,0 0 0 0 0,0 0 0 0 0,-1 0 0 0 0,1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0,1-6 0 0 0,6-10 0 0 0,4 0 0 0 0,2 1 0 0 0,0 0 0 0 0,1 1 0 0 0,0 1 0 0 0,1 0 0 0 0,1 1 0 0 0,21-13 0 0 0,-37 25 0 0 0,15-10 0 0 0,26-11 0 0 0,-37 19 0 0 0,0 0 0 0 0,0 0 0 0 0,0 1 0 0 0,1 0 0 0 0,-1 0 0 0 0,0 0 0 0 0,0 1 0 0 0,1-1 0 0 0,-1 1 0 0 0,0 0 0 0 0,1 0 0 0 0,6 1 0 0 0,-9 0 0 0 0,-1-1 0 0 0,1 0 0 0 0,-1 1 0 0 0,1-1 0 0 0,-1 1 0 0 0,1-1 0 0 0,-1 1 0 0 0,0 0 0 0 0,1 0 0 0 0,-1-1 0 0 0,0 1 0 0 0,0 0 0 0 0,1 0 0 0 0,-1 0 0 0 0,0 0 0 0 0,0 1 0 0 0,0-1 0 0 0,0 0 0 0 0,0 0 0 0 0,0 3 0 0 0,2 0 0 0 0,0 1 0 0 0,0 1 0 0 0,-1-1 0 0 0,0 1 0 0 0,0 0 0 0 0,0 0 0 0 0,-1 0 0 0 0,1 0 0 0 0,-1 1 0 0 0,-1-1 0 0 0,1 0 0 0 0,-1 7 0 0 0,2 17 0 0 0,-1-23 0 0 0,2-1-337 0 0,-3-5-1422 0 0,0-1-638 0 0,0 0-130 0 0,0 0-29 0 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4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11975 0 0,'0'0'267'0'0,"0"0"42"0"0,0 0 17 0 0,0 0-28 0 0,0 0-58 0 0,0 0 491 0 0,0 0 238 0 0,0 0 45 0 0,3-3-61 0 0,9-8-288 0 0,-10 9-121 0 0,-2 2-28 0 0,0 0-4 0 0,0 0 0 0 0,0 0 0 0 0,0 0 0 0 0,0 0 0 0 0,0 0 0 0 0,4 1-230 0 0,0 0 0 0 0,0 0 0 0 0,0 0 0 0 0,-1-1 0 0 0,6 1 0 0 0,-8-1-334 0 0,13 0 510 0 0,1 0 0 0 0,0-1 1 0 0,20-4-1 0 0,-14 2-243 0 0,70-14-215 0 0,-18 2 1440 0 0,-47 11-1250 0 0,-8 1-107 0 0,0 1 1 0 0,0 0 0 0 0,1 2-1 0 0,21 1 1 0 0,-31 1-84 0 0,-3 3 0 0 0,-9-2-64 0 0,-1 0-372 0 0,0-1 1 0 0,0 0-1 0 0,0-1 0 0 0,0 1 1 0 0,-1-1-1 0 0,1 1 0 0 0,0-1 1 0 0,-7 0-1 0 0,-4 2-3023 0 0,6-1-4049 0 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4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15663 0 0,'0'0'719'0'0,"0"0"-20"0"0,1 0-449 0 0,100-18 3165 0 0,56-6 1234 0 0,-134 22-4614 0 0,-1 2-1 0 0,1 1 0 0 0,0 0 1 0 0,40 9-1 0 0,-53-7-34 0 0,-2-1-133 0 0,-7-1-563 0 0,7 2-814 0 0,-6-2-5856 0 0,-2-1 5319 0 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4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15663 0 0,'0'0'356'0'0,"-9"-1"994"0"0,-4 5-8 0 0,9-1 2359 0 0,4-2-3726 0 0,0 0 541 0 0,5 10 508 0 0,-3-7-965 0 0,1 1 1 0 0,0-1-1 0 0,0 0 0 0 0,1 0 0 0 0,-1-1 1 0 0,1 1-1 0 0,0-1 0 0 0,0 0 0 0 0,0 0 1 0 0,1 0-1 0 0,-1 0 0 0 0,1-1 0 0 0,-1 1 1 0 0,1-1-1 0 0,6 2 0 0 0,8 2 172 0 0,0-1-1 0 0,31 4 1 0 0,13-1 37 0 0,-35-6 25 0 0,0 2 0 0 0,-1 1 0 0 0,30 9 0 0 0,-52-12-254 0 0,0 0 1 0 0,0 0-1 0 0,0 0 0 0 0,-1 1 0 0 0,1 0 1 0 0,-1-1-1 0 0,0 2 0 0 0,0-1 1 0 0,0 0-1 0 0,6 8 0 0 0,-8-9-31 0 0,0 0-1 0 0,-1 1 1 0 0,0-1 0 0 0,1 0-1 0 0,-1 1 1 0 0,0-1 0 0 0,0 1-1 0 0,0-1 1 0 0,-1 1 0 0 0,1 0-1 0 0,-1-1 1 0 0,1 1 0 0 0,-1 0-1 0 0,0-1 1 0 0,0 1 0 0 0,0 0-1 0 0,0-1 1 0 0,-1 1-1 0 0,1 0 1 0 0,-1-1 0 0 0,1 1-1 0 0,-3 3 1 0 0,-3 9-8 0 0,-1-1 0 0 0,0 0 0 0 0,-2 0 0 0 0,1-1 0 0 0,-13 15 0 0 0,-57 56 0 0 0,28-37 0 0 0,28-27 0 0 0,1 0 0 0 0,-36 45 0 0 0,27-31 0 0 0,27-27-70 0 0,7-6-151 0 0,4-3-740 0 0,7-6-1990 0 0,-8 2 1418 0 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5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25 330 11975 0 0,'0'0'547'0'0,"1"-1"-11"0"0,3-5-446 0 0,1 0 1 0 0,-1 0-1 0 0,-1 0 0 0 0,1 0 1 0 0,3-12-1 0 0,5-7 1029 0 0,89-185 5537 0 0,-88 182-4512 0 0,-12 26-2144 0 0,1-11 0 0 0,-2 12 0 0 0,0 1 0 0 0,0 0 0 0 0,0 0 0 0 0,0 0 0 0 0,0 0 0 0 0,0 0 0 0 0,0 0 1 0 0,0 0-1 0 0,0 0 0 0 0,0 0 0 0 0,0 0 0 0 0,0 0 0 0 0,0 0 0 0 0,0 0 0 0 0,0 0 0 0 0,0 0 0 0 0,-1 0 0 0 0,1 0 0 0 0,0 0 0 0 0,0 0 0 0 0,0 0 0 0 0,0 0 0 0 0,0 0 0 0 0,0 0 0 0 0,0 0 0 0 0,0 0 1 0 0,0 0-1 0 0,0 0 0 0 0,0 0 0 0 0,0 0 0 0 0,0 0 0 0 0,0 0 0 0 0,0 0 0 0 0,0 0 0 0 0,0 0 0 0 0,0 0 0 0 0,-1 0 0 0 0,1 0 0 0 0,0 0 0 0 0,0 0 0 0 0,0 0 0 0 0,0 0 0 0 0,0 0 0 0 0,0 0 0 0 0,0 0 1 0 0,0 0-1 0 0,0 0 0 0 0,0 0 0 0 0,0 0 0 0 0,0 0 0 0 0,0 0 0 0 0,0 0 0 0 0,0 0 0 0 0,0 0 0 0 0,0-1 0 0 0,0 1 0 0 0,0 0 0 0 0,0 0 0 0 0,0 0 0 0 0,0 0 0 0 0,0 0 0 0 0,0 0 0 0 0,0 0 0 0 0,0 0 1 0 0,0 0-1 0 0,0 0 0 0 0,0 0 0 0 0,0 0 0 0 0,0 0 0 0 0,-5 5-9 0 0,-6 8 86 0 0,-2 9 243 0 0,1 1 0 0 0,1 0 1 0 0,1 1-1 0 0,-9 33 0 0 0,-4 6 55 0 0,21-55-375 0 0,-46 124 0 0 0,42-109 0 0 0,0 1 0 0 0,1 0 0 0 0,-3 42 0 0 0,8-55 0 0 0,-1 0 0 0 0,2 0 0 0 0,0-1 0 0 0,0 1 0 0 0,1 0 0 0 0,0 0 0 0 0,1-1 0 0 0,7 20 0 0 0,-9-27 0 0 0,1-1 0 0 0,-1 0 0 0 0,1 0 0 0 0,0 0 0 0 0,0 0 0 0 0,-1 0 0 0 0,1 0 0 0 0,0 0 0 0 0,1 0 0 0 0,-1-1 0 0 0,0 1 0 0 0,0-1 0 0 0,1 0 0 0 0,-1 1 0 0 0,1-1 0 0 0,-1 0 0 0 0,1-1 0 0 0,-1 1 0 0 0,1 0 0 0 0,0-1 0 0 0,-1 1 0 0 0,1-1 0 0 0,0 0 0 0 0,0 0 0 0 0,-1 0 0 0 0,1 0 0 0 0,0 0 0 0 0,-1-1 0 0 0,1 1 0 0 0,3-2 0 0 0,2 0 0 0 0,-1-1 0 0 0,1 0 0 0 0,-1 0 0 0 0,0 0 0 0 0,0-1 0 0 0,0 0 0 0 0,-1 0 0 0 0,1-1 0 0 0,6-6 0 0 0,3-5 128 0 0,-2 0 0 0 0,0-1 0 0 0,-1 0 0 0 0,0-1 0 0 0,-2-1 0 0 0,0 0 0 0 0,14-35 0 0 0,-13 23 77 0 0,-2-1 0 0 0,-1 0-1 0 0,-1-1 1 0 0,4-46 0 0 0,-10 61-810 0 0,-1 0 0 0 0,-1 0 0 0 0,-1-1 0 0 0,0 1 0 0 0,-2 0 0 0 0,0 0 0 0 0,-7-24 0 0 0,8 38 132 0 0,1 0 0 0 0,-1 1 0 0 0,0-1 0 0 0,-4-6 0 0 0,-7-3-5028 0 0,0 5-937 0 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5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15663 0 0,'0'0'356'0'0,"0"0"50"0"0,2 0 20 0 0,15-2 296 0 0,1 0 0 0 0,0-1 0 0 0,-1-1-1 0 0,1 0 1 0 0,-1-2 0 0 0,0 0 0 0 0,-1-1-1 0 0,25-13 1 0 0,-13 3-653 0 0,34-25 0 0 0,-47 30-99 0 0,12-12-815 0 0,-10 7-5338 0 0,-16 16 5741 0 0,8-8-6440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3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5 289 10135 0 0,'0'0'231'0'0,"0"0"29"0"0,0 0 19 0 0,0 0 37 0 0,-4 4 336 0 0,4-4 6674 0 0,5-9-6476 0 0,1 1-1 0 0,-2-1 1 0 0,1-1-1 0 0,2-9 1 0 0,-2 7-349 0 0,0 0 1 0 0,9-15-1 0 0,2 2-1 0 0,0 0 0 0 0,2 1-1 0 0,1 1 1 0 0,32-31 0 0 0,-46 49-477 0 0,1 1 1 0 0,0-1 0 0 0,0 1-1 0 0,0-1 1 0 0,0 2-1 0 0,11-5 1 0 0,-16 7-24 0 0,-1 1 0 0 0,1 0 0 0 0,0 0 0 0 0,0-1 0 0 0,0 1 0 0 0,0 0 0 0 0,0 0 0 0 0,0 0 0 0 0,0 0 0 0 0,0 0 0 0 0,0 0 0 0 0,0 0 0 0 0,0 1 0 0 0,0-1 0 0 0,-1 0 0 0 0,1 1 0 0 0,0-1 0 0 0,0 0 0 0 0,0 1 0 0 0,0-1 0 0 0,-1 1 0 0 0,1-1 0 0 0,0 1 0 0 0,0-1 0 0 0,-1 1 0 0 0,1 0 0 0 0,0-1 0 0 0,-1 1 0 0 0,1 0 0 0 0,-1 0 0 0 0,1-1 0 0 0,-1 1 0 0 0,1 1 0 0 0,1 0 0 0 0,1 3 0 0 0,1 0 0 0 0,-1 0 0 0 0,-1 1 0 0 0,1-1 0 0 0,-1 0 0 0 0,0 1 0 0 0,0 0 0 0 0,1 10 0 0 0,5 50 0 0 0,-6-43 0 0 0,-1-10 0 0 0,0-1 0 0 0,-1 0 0 0 0,0 0 0 0 0,-1 0 0 0 0,-4 22 0 0 0,2-26 0 0 0,3-8 0 0 0,0 0 0 0 0,0 1 0 0 0,-1-1 0 0 0,1 0 0 0 0,0 1 0 0 0,0-1 0 0 0,0 0 0 0 0,-1 1 0 0 0,1-1 0 0 0,0 0 0 0 0,0 1 0 0 0,-1-1 0 0 0,1 0 0 0 0,0 0 0 0 0,0 0 0 0 0,-1 1 0 0 0,1-1 0 0 0,0 0 0 0 0,-1 0 0 0 0,1 0 0 0 0,0 0 0 0 0,-1 1 0 0 0,1-1 0 0 0,-1 0 0 0 0,1 0 0 0 0,0 0 0 0 0,-1 0 0 0 0,1 0 0 0 0,0 0 0 0 0,-1 0 0 0 0,1 0 0 0 0,-1 0 0 0 0,1 0 0 0 0,0 0 0 0 0,-1 0 0 0 0,1-1 0 0 0,0 1 0 0 0,-1 0 0 0 0,1 0 0 0 0,0 0 0 0 0,-1 0 0 0 0,1-1 0 0 0,0 1 0 0 0,-1 0 0 0 0,1 0 0 0 0,0 0 0 0 0,-1-1 0 0 0,1 1 0 0 0,0 0 0 0 0,0-1 0 0 0,0 1 0 0 0,-1 0 0 0 0,1-1 0 0 0,0 1 0 0 0,0 0 0 0 0,0-1 0 0 0,0 1 0 0 0,-1-1 0 0 0,1 1 0 0 0,-1-2 0 0 0,0-1 0 0 0,0 0 0 0 0,0 0 0 0 0,0 1 0 0 0,1-1 0 0 0,-1 0 0 0 0,1 0 0 0 0,0 0 0 0 0,0 0 0 0 0,0 0 0 0 0,0 0 0 0 0,0 1 0 0 0,0-1 0 0 0,1 0 0 0 0,0 0 0 0 0,-1 0 0 0 0,2-2 0 0 0,2-7 0 0 0,1 0 0 0 0,9-16 0 0 0,-8 16 0 0 0,1 0 0 0 0,1 1 0 0 0,0-1 0 0 0,0 2 0 0 0,1-1 0 0 0,0 1 0 0 0,1 1 0 0 0,0 0 0 0 0,1 0 0 0 0,0 1 0 0 0,0 0 0 0 0,1 1 0 0 0,0 0 0 0 0,18-7 0 0 0,-15 9 0 0 0,-11 6 0 0 0,-2 0 0 0 0,8 4 0 0 0,-9-5 0 0 0,0 0 0 0 0,-1 1 0 0 0,1-1 0 0 0,0 0 0 0 0,0 1 0 0 0,0 0 0 0 0,0-1 0 0 0,-1 1 0 0 0,1-1 0 0 0,0 1 0 0 0,0 0 0 0 0,-1-1 0 0 0,1 1 0 0 0,-1 0 0 0 0,1 0 0 0 0,-1 0 0 0 0,1-1 0 0 0,-1 1 0 0 0,1 2 0 0 0,0 0 0 0 0,2 3 0 0 0,0 0 0 0 0,-1 0 0 0 0,0 0 0 0 0,0 0 0 0 0,-1 0 0 0 0,1 0 0 0 0,-1 0 0 0 0,-1 0 0 0 0,1 1 0 0 0,-1-1 0 0 0,-1 11 0 0 0,-2 5 0 0 0,-11 43 0 0 0,10-49 0 0 0,2-8-64 0 0,2-7-273 0 0,0-1-138 0 0,0 0-33 0 0,0 0-72 0 0,0 0-285 0 0,0 0-126 0 0,0 0-1394 0 0,0 0-5466 0 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7:5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15663 0 0,'0'0'719'0'0,"0"0"-20"0"0,0 0-374 0 0,0 0 84 0 0,0 0 82 0 0,7-5 598 0 0,30-22 3569 0 0,-14 10-3771 0 0,0-1-1 0 0,-1-1 1 0 0,33-36-1 0 0,7-14-870 0 0,-62 69-16 0 0,1-1 0 0 0,-1 1 0 0 0,0 0 0 0 0,0-1 0 0 0,0 1 0 0 0,0 0 0 0 0,0 0 0 0 0,1-1 0 0 0,-1 1 0 0 0,0 0 0 0 0,0 0 0 0 0,0 0 0 0 0,1-1 0 0 0,-1 1 0 0 0,0 0 0 0 0,0 0 0 0 0,1 0 0 0 0,-1 0 0 0 0,0-1 0 0 0,1 1 0 0 0,-1 0 0 0 0,0 0 0 0 0,0 0 0 0 0,1 0 0 0 0,-1 0 0 0 0,0 0 0 0 0,1 0 0 0 0,-1 0 0 0 0,0 0 0 0 0,1 0 0 0 0,-1 0 0 0 0,0 0 0 0 0,0 0 0 0 0,1 0 0 0 0,-1 0 0 0 0,0 0 0 0 0,1 0 0 0 0,-1 0 0 0 0,0 0 0 0 0,0 1 0 0 0,1-1 0 0 0,1 5 0 0 0,0 0 0 0 0,-1 0 0 0 0,0 0 0 0 0,0 0 0 0 0,0-1 0 0 0,0 1 0 0 0,-1 0 0 0 0,0 10 0 0 0,0-10 0 0 0,0-1 0 0 0,0 1 0 0 0,1 0 0 0 0,-1 0 0 0 0,1 0 0 0 0,0-1 0 0 0,1 1 0 0 0,2 7 0 0 0,10 20 0 0 0,-9-25 0 0 0,-5-6 0 0 0,0 0 0 0 0,1-1 0 0 0,-1 1 0 0 0,0-1 0 0 0,1 1 0 0 0,-1-1 0 0 0,0 1 0 0 0,1-1 0 0 0,-1 1 0 0 0,1-1 0 0 0,-1 1 0 0 0,1-1 0 0 0,-1 0 0 0 0,1 1 0 0 0,-1-1 0 0 0,1 0 0 0 0,-1 1 0 0 0,1-1 0 0 0,0 0 0 0 0,-1 0 0 0 0,1 1 0 0 0,0-1 0 0 0,-1 0 0 0 0,1 0 0 0 0,-1 0 0 0 0,1 0 0 0 0,1 0 0 0 0,0 0 0 0 0,-1 0 0 0 0,1 1 0 0 0,-1-1 0 0 0,0 1 0 0 0,1-1 0 0 0,-1 0 0 0 0,1 0 0 0 0,-1 1 0 0 0,0-1 0 0 0,1 0 0 0 0,-1 0 0 0 0,1-1 0 0 0,-1 1 0 0 0,1 0 0 0 0,-1 0 0 0 0,0-1 0 0 0,1 1 0 0 0,-1-1 0 0 0,2 0 0 0 0,2-1 0 0 0,0 0-436 0 0,0-1-1 0 0,-1 1 0 0 0,1-1 1 0 0,-1 0-1 0 0,1 0 1 0 0,4-5-1 0 0,-2 2-8435 0 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0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13823 0 0,'0'0'315'0'0,"0"0"45"0"0,1 0 21 0 0,3-3-323 0 0,-1 0 0 0 0,0 0 0 0 0,0-1 0 0 0,0 1 0 0 0,0-1 0 0 0,5-7 0 0 0,8-10 851 0 0,36-47 5168 0 0,-35 47-5606 0 0,0-2 0 0 0,-2 0 0 0 0,0-1 0 0 0,-1 0-1 0 0,-2-1 1 0 0,11-29 0 0 0,-21 48-259 0 0,-2 5-92 0 0,1 0-1 0 0,-1-1 0 0 0,1 1 1 0 0,-1-1-1 0 0,1 1 0 0 0,-1-1 1 0 0,0 1-1 0 0,0-1 0 0 0,0 1 0 0 0,0 0 1 0 0,0-1-1 0 0,0 1 0 0 0,-1-3 1 0 0,1 4-117 0 0,0-1 1 0 0,0 1-1 0 0,0 0 1 0 0,0 0-1 0 0,0-1 1 0 0,0 1-1 0 0,-1 0 1 0 0,1 0-1 0 0,0 0 1 0 0,0-1-1 0 0,0 1 1 0 0,-1 0-1 0 0,1 0 1 0 0,0 0-1 0 0,0 0 1 0 0,0 0-1 0 0,-1-1 1 0 0,1 1 0 0 0,0 0-1 0 0,0 0 1 0 0,-1 0-1 0 0,1 0 1 0 0,0 0-1 0 0,0 0 1 0 0,-1 0-1 0 0,1 0 1 0 0,0 0-1 0 0,0 0 1 0 0,-1 0-1 0 0,1 0 1 0 0,0 0-1 0 0,-1 0 1 0 0,1 0-1 0 0,0 0 1 0 0,0 0-1 0 0,0 0 1 0 0,-1 0-1 0 0,1 1 1 0 0,0-1-1 0 0,0 0 1 0 0,-1 0-1 0 0,1 0 1 0 0,0 0-1 0 0,-11 7 9 0 0,11-7-13 0 0,-7 6 1 0 0,0-1 0 0 0,1 1 0 0 0,0 0 0 0 0,0 1 0 0 0,0 0 0 0 0,-5 8 0 0 0,-27 49 0 0 0,28-45 0 0 0,-3 6 0 0 0,1 1 0 0 0,2 0 0 0 0,-10 39 0 0 0,19-62 0 0 0,0 0 0 0 0,0 0 0 0 0,0 1 0 0 0,1-1 0 0 0,0 0 0 0 0,-1 1 0 0 0,1-1 0 0 0,1 0 0 0 0,-1 1 0 0 0,0-1 0 0 0,1 0 0 0 0,-1 1 0 0 0,1-1 0 0 0,0 0 0 0 0,0 0 0 0 0,1 0 0 0 0,2 6 0 0 0,3-1 0 0 0,-4-6 0 0 0,1-1 0 0 0,-1 1 0 0 0,1-1 0 0 0,-1 0 0 0 0,1 1 0 0 0,0-2 0 0 0,-1 1 0 0 0,1 0 0 0 0,0-1 0 0 0,0 0 0 0 0,-1 1 0 0 0,1-1 0 0 0,0-1 0 0 0,0 1 0 0 0,-1-1 0 0 0,1 1 0 0 0,0-1 0 0 0,6-3 0 0 0,2 0 0 0 0,-1-1 0 0 0,1 0 0 0 0,-1-1 0 0 0,14-10 0 0 0,-4 0 0 0 0,0 0 0 0 0,-2-2 0 0 0,29-30 0 0 0,-18 12 0 0 0,29-46 0 0 0,-52 72 0 0 0,7-10 0 0 0,-1-1 0 0 0,-1 0 0 0 0,13-29 0 0 0,-24 43 72 0 0,-16 16 1296 0 0,12-7-1339 0 0,0 1 0 0 0,0 0 0 0 0,0 1 0 0 0,0-1 0 0 0,0 0 0 0 0,1 1 0 0 0,-1-1 0 0 0,1 1 0 0 0,0 0 0 0 0,0 0 0 0 0,0 0-1 0 0,1 0 1 0 0,-1 0 0 0 0,1 0 0 0 0,0 1 0 0 0,0-1 0 0 0,1 0 0 0 0,-1 1 0 0 0,1-1 0 0 0,0 7 0 0 0,1-9-30 0 0,-1-1 0 0 0,0 1 0 0 0,0 0 0 0 0,1 0 0 0 0,-1-1 0 0 0,1 1 0 0 0,0 0 0 0 0,-1 0 0 0 0,1-1 0 0 0,0 1 0 0 0,0-1 0 0 0,0 1 1 0 0,0-1-1 0 0,0 1 0 0 0,1-1 0 0 0,-1 1 0 0 0,0-1 0 0 0,1 0 0 0 0,-1 0 0 0 0,1 0 0 0 0,-1 0 0 0 0,1 0 0 0 0,-1 0 0 0 0,1 0 0 0 0,0 0 0 0 0,-1-1 0 0 0,4 2 0 0 0,0-1-36 0 0,40 10-1875 0 0,-43-10 1950 0 0,-1-1-1 0 0,1 1 1 0 0,-1 0-1 0 0,1 0 1 0 0,-1 0-1 0 0,0 0 1 0 0,1 0-1 0 0,-1 0 1 0 0,0 0-1 0 0,0 1 1 0 0,0-1 0 0 0,0 0-1 0 0,0 1 1 0 0,0-1-1 0 0,0 1 1 0 0,0-1-1 0 0,-1 1 1 0 0,1-1-1 0 0,0 1 1 0 0,-1 0-1 0 0,0-1 1 0 0,1 1-1 0 0,-1-1 1 0 0,0 1 0 0 0,0 2-1 0 0,1 1 106 0 0,-1 1 0 0 0,0-1 0 0 0,-1 1-1 0 0,1-1 1 0 0,-1 0 0 0 0,-3 9 0 0 0,-1 5-189 0 0,-4 13-623 0 0,-26 59 0 0 0,34-89 226 0 0,1-2 86 0 0,4 4-1656 0 0,-3-2-1370 0 0,-1-2-4805 0 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0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87 8287 0 0,'0'0'382'0'0,"4"-8"126"0"0,-1-9-1015 0 0,-3 8 3076 0 0,-1-1-1 0 0,-4-14 0 0 0,4 19-1861 0 0,1 4-42 0 0,0 1-121 0 0,-1-2-159 0 0,0 1-1 0 0,0 0 1 0 0,0-1-1 0 0,0 1 1 0 0,0 0-1 0 0,0 0 1 0 0,-3-2-1 0 0,3 3-279 0 0,-1 1-1 0 0,0 0 0 0 0,0-1 1 0 0,1 1-1 0 0,-1 0 1 0 0,1 0-1 0 0,-1 1 1 0 0,1-1-1 0 0,-1 0 0 0 0,1 0 1 0 0,0 1-1 0 0,-1-1 1 0 0,1 0-1 0 0,0 1 0 0 0,0 0 1 0 0,-1 2-1 0 0,-15 32 880 0 0,12-23-671 0 0,-80 222 400 0 0,6-13-298 0 0,9-42-415 0 0,-50 110 0 0 0,32-92-64 0 0,88-197-273 0 0,0-1-138 0 0,0 0-33 0 0,16-13-100 0 0,-9 4 608 0 0,0 1 0 0 0,0-1 0 0 0,-1 0 0 0 0,9-16 0 0 0,16-42 0 0 0,-28 60 0 0 0,9-22 0 0 0,-2 0 0 0 0,-1-1 0 0 0,5-36 0 0 0,7-92 0 0 0,-20 156 12 0 0,3-63-52 0 0,-4 59 141 0 0,0-1-1 0 0,-1 1 0 0 0,0 0 1 0 0,0-1-1 0 0,0 1 1 0 0,-1 0-1 0 0,0 0 1 0 0,-2-6-1 0 0,3 10-82 0 0,0 0-1 0 0,0 0 1 0 0,0 1-1 0 0,-1-1 1 0 0,1 0-1 0 0,0 1 1 0 0,-1-1-1 0 0,1 1 1 0 0,0 0-1 0 0,-1-1 1 0 0,0 1-1 0 0,1 0 1 0 0,-1 0-1 0 0,0 0 1 0 0,0 0-1 0 0,1 0 1 0 0,-3 0-1 0 0,1 0 17 0 0,-1 0-1 0 0,1 1 0 0 0,0-1 1 0 0,0 1-1 0 0,0 0 1 0 0,0 0-1 0 0,0 0 1 0 0,0 1-1 0 0,-1-1 1 0 0,-2 2-1 0 0,-4 1 39 0 0,0 0 0 0 0,1 1 1 0 0,-1 0-1 0 0,1 1 0 0 0,-14 8 0 0 0,17-8-72 0 0,0 0 0 0 0,0 0 0 0 0,0 0 0 0 0,1 1 0 0 0,-1 0 0 0 0,2 0 0 0 0,-1 0 0 0 0,0 1 0 0 0,-4 9 0 0 0,7-12 0 0 0,1-1 0 0 0,-1 1 0 0 0,1 0 0 0 0,0-1 0 0 0,0 1 0 0 0,0 0 0 0 0,0 0 0 0 0,1 0 0 0 0,-1 4 0 0 0,2-5 0 0 0,-1-1 0 0 0,0 0 0 0 0,1 1 0 0 0,-1-1 0 0 0,1 1 0 0 0,-1-1 0 0 0,1 0 0 0 0,0 0 0 0 0,0 1 0 0 0,0-1 0 0 0,0 0 0 0 0,1 0 0 0 0,-1 0 0 0 0,1 0 0 0 0,2 3 0 0 0,-1-3 0 0 0,-1-1 0 0 0,1 1 0 0 0,-1-1 0 0 0,1 1 0 0 0,-1-1 0 0 0,1 0 0 0 0,0 0 0 0 0,0 0 0 0 0,0 0 0 0 0,-1-1 0 0 0,1 1 0 0 0,0-1 0 0 0,0 1 0 0 0,0-1 0 0 0,0 0 0 0 0,0 0 0 0 0,3-1 0 0 0,9-1 0 0 0,0 0 0 0 0,14-5 0 0 0,-20 5 0 0 0,21-6 515 0 0,49-22 0 0 0,-40 14-105 0 0,5-2-194 0 0,70-39 0 0 0,-94 45-187 0 0,0-1 1 0 0,-1-1-1 0 0,0-1 0 0 0,-1-1 1 0 0,21-23-1 0 0,-29 27-29 0 0,-6 9 0 0 0,0-1 0 0 0,-1 0 0 0 0,1 0 0 0 0,-1 0 0 0 0,0 0 0 0 0,0-1 0 0 0,-1 1 0 0 0,1-1 0 0 0,-1 0 0 0 0,0 0 0 0 0,0 0 0 0 0,0 0 0 0 0,1-9 0 0 0,-3 13 0 0 0,0 1 0 0 0,0-1 0 0 0,0 1 0 0 0,0-1 0 0 0,0 1 0 0 0,0-1 0 0 0,0 1 0 0 0,0-1 0 0 0,0 1 0 0 0,-1-1 0 0 0,1 1 0 0 0,0-1 0 0 0,0 1 0 0 0,0-1 0 0 0,-1 1 0 0 0,1-1 0 0 0,0 1 0 0 0,-1 0 0 0 0,1-1 0 0 0,0 1 0 0 0,-1 0 0 0 0,1-1 0 0 0,0 1 0 0 0,-1 0 0 0 0,1-1 0 0 0,-1 1 0 0 0,1 0 0 0 0,0 0 0 0 0,-1-1 0 0 0,1 1 0 0 0,-1 0 0 0 0,1 0 0 0 0,-1 0 0 0 0,1 0 0 0 0,-1 0 0 0 0,1 0 0 0 0,-1-1 0 0 0,1 1 0 0 0,-1 0 0 0 0,1 0 0 0 0,-1 1 0 0 0,1-1 0 0 0,-1 0 0 0 0,1 0 0 0 0,-2 0 0 0 0,2 0 0 0 0,-3 1 72 0 0,0 0-1 0 0,0 0 1 0 0,-1 0 0 0 0,1 0-1 0 0,0 0 1 0 0,1 0 0 0 0,-1 1-1 0 0,0 0 1 0 0,0 0 0 0 0,1-1-1 0 0,-1 1 1 0 0,-3 4 0 0 0,-27 31 1010 0 0,30-33-1064 0 0,-7 8-14 0 0,0 2 0 0 0,1-1 0 0 0,1 1 0 0 0,-12 26 0 0 0,18-35-4 0 0,0 1 0 0 0,0-1-1 0 0,0 0 1 0 0,1 1 0 0 0,0-1 0 0 0,0 1-1 0 0,0-1 1 0 0,1 1 0 0 0,0 0 0 0 0,0-1 0 0 0,0 1-1 0 0,1-1 1 0 0,-1 1 0 0 0,1-1 0 0 0,1 1-1 0 0,-1-1 1 0 0,4 8 0 0 0,-4-11 0 0 0,0 0 0 0 0,0 0 0 0 0,0 0 0 0 0,1 0 0 0 0,-1 0 0 0 0,0 0 0 0 0,1-1 0 0 0,0 1 0 0 0,-1 0 0 0 0,1-1 0 0 0,0 1 0 0 0,0-1 0 0 0,0 0 0 0 0,0 0 0 0 0,0 0 0 0 0,0 0 0 0 0,0 0 0 0 0,4 1 0 0 0,-3-1 0 0 0,0-1 0 0 0,1 1 0 0 0,-1-1 0 0 0,0 0 0 0 0,1 0 0 0 0,-1-1 0 0 0,0 1 0 0 0,0-1 0 0 0,1 1 0 0 0,-1-1 0 0 0,5-2 0 0 0,0-1 0 0 0,0 1 0 0 0,0-2 0 0 0,-1 1 0 0 0,1-1 0 0 0,-1 0 0 0 0,-1 0 0 0 0,1-1 0 0 0,-1 0 0 0 0,7-7 0 0 0,-7 4 0 0 0,0 0 0 0 0,0 0 0 0 0,-1 0 0 0 0,0-1 0 0 0,0 0 0 0 0,-1 0 0 0 0,-1 0 0 0 0,0-1 0 0 0,0 1 0 0 0,1-13 0 0 0,-2 10 0 0 0,-1 0 0 0 0,-1 0 0 0 0,0 0 0 0 0,0 0 0 0 0,-1 0 0 0 0,-1 0 0 0 0,0 1 0 0 0,-5-16 0 0 0,6 26 0 0 0,-1-1 0 0 0,1 1 0 0 0,0-1 0 0 0,0 1 0 0 0,-1 0 0 0 0,0-1 0 0 0,1 1 0 0 0,-1 0 0 0 0,0 0 0 0 0,-3-2 0 0 0,5 3 0 0 0,-1 1 0 0 0,0-1 0 0 0,0 1 0 0 0,1-1 0 0 0,-1 1 0 0 0,0 0 0 0 0,0-1 0 0 0,1 1 0 0 0,-1 0 0 0 0,0 0 0 0 0,0-1 0 0 0,0 1 0 0 0,0 0 0 0 0,0 0 0 0 0,1 0 0 0 0,-1 0 0 0 0,0 0 0 0 0,0 0 0 0 0,0 0 0 0 0,0 1 0 0 0,0-1 0 0 0,1 0 0 0 0,-1 0 0 0 0,0 1 0 0 0,0-1 0 0 0,0 0 0 0 0,1 1 0 0 0,-1-1 0 0 0,0 1 0 0 0,0-1 0 0 0,1 1 0 0 0,-1-1 0 0 0,0 1 0 0 0,1-1 0 0 0,-1 1 0 0 0,1 0 0 0 0,-1-1 0 0 0,1 1 0 0 0,-1 0 0 0 0,1 0 0 0 0,-1-1 0 0 0,1 1 0 0 0,-1 1 0 0 0,0 0-25 0 0,0-1 0 0 0,0 1 0 0 0,1-1 0 0 0,-1 1 1 0 0,0-1-1 0 0,1 1 0 0 0,-1 0 0 0 0,0-1 0 0 0,1 1 0 0 0,0 0 0 0 0,-1 0 0 0 0,1-1 0 0 0,0 1 0 0 0,0 0 1 0 0,0 0-1 0 0,0-1 0 0 0,1 1 0 0 0,-1 0 0 0 0,0 0 0 0 0,1-1 0 0 0,-1 1 0 0 0,1 0 0 0 0,-1-1 0 0 0,1 1 1 0 0,0 0-1 0 0,0-1 0 0 0,0 1 0 0 0,0-1 0 0 0,0 1 0 0 0,0-1 0 0 0,0 0 0 0 0,0 1 0 0 0,0-1 0 0 0,1 0 1 0 0,-1 0-1 0 0,1 0 0 0 0,-1 0 0 0 0,1 0 0 0 0,1 1 0 0 0,3 1-86 0 0,1 0 1 0 0,-1 0-1 0 0,1-1 0 0 0,0 0 1 0 0,0 0-1 0 0,0 0 0 0 0,0-1 1 0 0,12 1-1 0 0,16-1 111 0 0,46 3 0 0 0,-70-2 0 0 0,1 0 0 0 0,-1 0 0 0 0,1 1 0 0 0,20 8 0 0 0,-30-10 34 0 0,1 1 1 0 0,0-1-1 0 0,-1 1 0 0 0,1-1 1 0 0,0 1-1 0 0,-1 0 0 0 0,0 0 1 0 0,1 0-1 0 0,-1 0 1 0 0,0 0-1 0 0,0 1 0 0 0,0-1 1 0 0,-1 1-1 0 0,1-1 0 0 0,-1 1 1 0 0,1-1-1 0 0,-1 1 0 0 0,0 0 1 0 0,0 0-1 0 0,0 0 0 0 0,0 0 1 0 0,0 0-1 0 0,-1 0 0 0 0,1 0 1 0 0,-1 0-1 0 0,0 0 0 0 0,0 0 1 0 0,-1 4-1 0 0,1-1 37 0 0,-1 0 0 0 0,-1 0 0 0 0,1 0 1 0 0,-1 0-1 0 0,0-1 0 0 0,-1 1 0 0 0,1-1 0 0 0,-1 1 0 0 0,0-1 0 0 0,-1 0 1 0 0,1 0-1 0 0,-1 0 0 0 0,-5 5 0 0 0,-4 5-71 0 0,12-13 0 0 0,-1 1 0 0 0,1-1 0 0 0,-1 0 0 0 0,0 0 0 0 0,0 0 0 0 0,0-1 0 0 0,0 1 0 0 0,0 0 0 0 0,0-1 0 0 0,-4 3 0 0 0,0-1 0 0 0,4-2 0 0 0,-1 0 0 0 0,1 1 0 0 0,-1-1 0 0 0,0 0 0 0 0,1-1 0 0 0,-1 1 0 0 0,0 0 0 0 0,0-1 0 0 0,1 1 0 0 0,-5-1 0 0 0,7 0 0 0 0,-1 0 0 0 0,1 0 0 0 0,0 0 0 0 0,0 1 0 0 0,-1-1 0 0 0,1 0 0 0 0,0 0 0 0 0,-1 0 0 0 0,1 0 0 0 0,0 0 0 0 0,0 0 0 0 0,-1-1 0 0 0,1 1 0 0 0,0 0 0 0 0,0 0 0 0 0,-1 0 0 0 0,1 0 0 0 0,0 0 0 0 0,-1 0 0 0 0,1 0 0 0 0,0-1 0 0 0,0 1 0 0 0,0 0 0 0 0,-1 0 0 0 0,1 0 0 0 0,0 0 0 0 0,0-1 0 0 0,0 1 0 0 0,-1 0 0 0 0,1 0 0 0 0,0-1 0 0 0,0 1 0 0 0,0 0 0 0 0,0 0 0 0 0,0-1 0 0 0,-1 1 0 0 0,1 0 0 0 0,0 0 0 0 0,0-1 0 0 0,0 1 0 0 0,0 0 0 0 0,0-1 0 0 0,0 1 0 0 0,0 0 0 0 0,0 0 0 0 0,0-1 0 0 0,0 1 0 0 0,0 0 0 0 0,0-1 0 0 0,0 1 0 0 0,0 0 0 0 0,1 0 0 0 0,-1-1 0 0 0,0 1 0 0 0,0-1 0 0 0,3-10 0 0 0,0 1 0 0 0,0-1 0 0 0,1 0 0 0 0,0 1 0 0 0,1 0 0 0 0,0 0 0 0 0,8-11 0 0 0,-7 11 0 0 0,8-13-199 0 0,1 1 0 0 0,1 1-1 0 0,1 0 1 0 0,0 2 0 0 0,2 0 0 0 0,0 1 0 0 0,1 0-1 0 0,1 2 1 0 0,29-18 0 0 0,-48 33 199 0 0,0-1 0 0 0,1 1 0 0 0,-1 0 0 0 0,0 0 0 0 0,0 0 0 0 0,1 0 0 0 0,2 0 0 0 0,4 2 0 0 0,-8-1 0 0 0,1 1 0 0 0,-1 0 0 0 0,0 0 0 0 0,0 0 0 0 0,0 0 0 0 0,0 0 0 0 0,0 0 0 0 0,0 1 0 0 0,0-1 0 0 0,0 0 0 0 0,-1 0 0 0 0,1 1 0 0 0,0 1 0 0 0,8 23 0 0 0,-1-3 0 0 0,-8-20 0 0 0,0-2 0 0 0,0 0 0 0 0,1-1 0 0 0,-1 1 0 0 0,0 0 0 0 0,0 0 0 0 0,1-1 0 0 0,-1 1 0 0 0,1 0 0 0 0,-1 0 0 0 0,0-1 0 0 0,1 1 0 0 0,-1 0 0 0 0,1-1 0 0 0,0 1 0 0 0,-1-1 0 0 0,1 1 0 0 0,-1-1 0 0 0,1 1 0 0 0,1 0 0 0 0,13 8 0 0 0,-14-8 0 0 0,-1-1 0 0 0,1 1 0 0 0,0-1 0 0 0,0 1 0 0 0,0-1 0 0 0,0 0 0 0 0,0 1 0 0 0,0-1 0 0 0,0 0 0 0 0,0 0 0 0 0,0 0 0 0 0,0 0 0 0 0,0 0 0 0 0,0 0 0 0 0,0 0 0 0 0,0 0 0 0 0,0 0 0 0 0,0 0 0 0 0,0 0 0 0 0,0-1 0 0 0,-1 1 0 0 0,1 0 0 0 0,0-1 0 0 0,2 0 0 0 0,0-1 0 0 0,8-2 0 0 0,0-1 0 0 0,0 0 0 0 0,-1-1 0 0 0,0 0 0 0 0,19-15 0 0 0,-29 21 0 0 0,0 0 0 0 0,0 0 0 0 0,0 0 0 0 0,0 0 0 0 0,0 0 0 0 0,-1 0 0 0 0,1 0 0 0 0,0 0 0 0 0,0 0 0 0 0,0 0 0 0 0,0 0 0 0 0,0 0 0 0 0,0 0 0 0 0,0 0 0 0 0,0 1 0 0 0,0-1 0 0 0,0 0 0 0 0,0 0 0 0 0,1 0 0 0 0,-1 0 0 0 0,0 0 0 0 0,0 0 0 0 0,0 0 0 0 0,0 0 0 0 0,0 0 0 0 0,0 0 0 0 0,0 0 0 0 0,0 0 0 0 0,0 0 0 0 0,0 0 0 0 0,0 0 0 0 0,0 0 0 0 0,0 0 0 0 0,0 0 0 0 0,0 0 0 0 0,0 0 0 0 0,0 0 0 0 0,0 1 0 0 0,0-1 0 0 0,0 0 0 0 0,0 0 0 0 0,0 0 0 0 0,0 0 0 0 0,0 0 0 0 0,1 0 0 0 0,-1 0 0 0 0,0 0 0 0 0,0 0 0 0 0,0 0 0 0 0,0 0 0 0 0,0 0 0 0 0,0 0 0 0 0,0 0 0 0 0,0 0 0 0 0,0 0 0 0 0,0 0 0 0 0,0 0 0 0 0,0 0 0 0 0,0-1 0 0 0,0 1 0 0 0,0 0 0 0 0,0 0 0 0 0,0 0 0 0 0,1 0 0 0 0,-1 0 0 0 0,0 0 0 0 0,0 0 0 0 0,-2 9 0 0 0,-5 10 0 0 0,-7 17 0 0 0,1-5 0 0 0,-17 65 0 0 0,28-76 0 0 0,2-19 0 0 0,0 0 0 0 0,0 0 0 0 0,0-1 0 0 0,0 1 0 0 0,1 0 0 0 0,-1-1 0 0 0,0 1 0 0 0,0 0 0 0 0,0 0 0 0 0,1-1 0 0 0,-1 1 0 0 0,0 0 0 0 0,1-1 0 0 0,-1 1 0 0 0,1-1 0 0 0,0 2 0 0 0,4-1 0 0 0,-4-1 0 0 0,1 1 0 0 0,1 0 0 0 0,-1-1 0 0 0,1 0 0 0 0,0 1 0 0 0,-1-1 0 0 0,1 0 0 0 0,-1 0 0 0 0,1-1 0 0 0,0 1 0 0 0,-1 0 0 0 0,1-1 0 0 0,-1 0 0 0 0,1 1 0 0 0,-1-1 0 0 0,0 0 0 0 0,1 0 0 0 0,-1 0 0 0 0,3-2 0 0 0,6-4 0 0 0,-1 0 0 0 0,14-11 0 0 0,-20 15 0 0 0,8-7 0 0 0,-1-1 0 0 0,0 0 0 0 0,0-1 0 0 0,-1 0 0 0 0,-1 0 0 0 0,0-1 0 0 0,-1 0 0 0 0,9-18 0 0 0,-11 21 0 0 0,-6 15 0 0 0,-1 4 0 0 0,1 1 0 0 0,2 16 0 0 0,-2-22 0 0 0,0-3 0 0 0,0-1 0 0 0,0 1 0 0 0,0 0 0 0 0,1 0 0 0 0,-1 0 0 0 0,0 0 0 0 0,0 0 0 0 0,0 0 0 0 0,1 0 0 0 0,-1 0 0 0 0,0 0 0 0 0,1 0 0 0 0,-1-1 0 0 0,1 1 0 0 0,-1 0 0 0 0,2 1 0 0 0,0 0 0 0 0,-1 0 0 0 0,1 0 0 0 0,-1 0 0 0 0,1 0 0 0 0,0 0 0 0 0,0 0 0 0 0,0-1 0 0 0,0 1 0 0 0,0-1 0 0 0,0 0 0 0 0,1 1 0 0 0,-1-1 0 0 0,0 0 0 0 0,1 0 0 0 0,-1 0 0 0 0,0-1 0 0 0,1 1 0 0 0,-1-1 0 0 0,1 1 0 0 0,0-1 0 0 0,-1 0 0 0 0,3 0 0 0 0,4 0 0 0 0,0 0 0 0 0,0-1 0 0 0,0 0 0 0 0,18-5 0 0 0,-6-2 0 0 0,0 0 0 0 0,0-2 0 0 0,-1 0 0 0 0,0-2 0 0 0,-1 0 0 0 0,28-22 0 0 0,-38 27 0 0 0,-1-1 0 0 0,14-15 0 0 0,-19 19 0 0 0,0 1 0 0 0,0-2 0 0 0,0 1 0 0 0,-1 0 0 0 0,1-1 0 0 0,-1 1 0 0 0,0-1 0 0 0,2-8 0 0 0,-4 8 64 0 0,-1 5 46 0 0,0-1 0 0 0,-1 1 0 0 0,1 0 0 0 0,-1 0 0 0 0,1 0 0 0 0,0 1 0 0 0,-1-1 0 0 0,1 0 0 0 0,0 1 0 0 0,-1-1 0 0 0,-1 1 0 0 0,-5 4-24 0 0,0 0 0 0 0,1 0 0 0 0,0 1 0 0 0,0 0 0 0 0,1 0-1 0 0,-7 8 1 0 0,9-9-79 0 0,-9 9-7 0 0,0 0 0 0 0,1 1 0 0 0,1 1 0 0 0,1 0 0 0 0,0 0 0 0 0,1 1 0 0 0,1 0 0 0 0,0 0 0 0 0,-10 37 0 0 0,18-53 0 0 0,0 0 0 0 0,-1-1 0 0 0,1 1 0 0 0,0 0 0 0 0,0 0 0 0 0,0 0 0 0 0,0 0 0 0 0,0 0 0 0 0,0-1 0 0 0,0 1 0 0 0,0 0 0 0 0,0 0 0 0 0,0 0 0 0 0,0 0 0 0 0,0 0 0 0 0,1 0 0 0 0,-1-1 0 0 0,0 1 0 0 0,1 0 0 0 0,-1 0 0 0 0,0 0 0 0 0,1-1 0 0 0,-1 1 0 0 0,1 0 0 0 0,-1-1 0 0 0,1 1 0 0 0,0 0 0 0 0,-1-1 0 0 0,1 1 0 0 0,0-1 0 0 0,0 2 0 0 0,1-1 0 0 0,1 0 0 0 0,-1 1 0 0 0,1-1 0 0 0,0 0 0 0 0,-1 0 0 0 0,1 0 0 0 0,0 0 0 0 0,0 0 0 0 0,0-1 0 0 0,0 1 0 0 0,0-1 0 0 0,0 0 0 0 0,0 0 0 0 0,0 0 0 0 0,0 0 0 0 0,0-1 0 0 0,3 0 0 0 0,5-1 0 0 0,0-1 0 0 0,20-6 0 0 0,-3-4-189 0 0,-1-1 1 0 0,0-1-1 0 0,-1-1 0 0 0,33-26 0 0 0,28-18 17 0 0,-63 47 1123 0 0,-24 13-949 0 0,0 0 1 0 0,1-1 0 0 0,-1 1 0 0 0,0 0 0 0 0,0 0-1 0 0,1 0 1 0 0,-1 0 0 0 0,0 0 0 0 0,0-1-1 0 0,1 1 1 0 0,-1 0 0 0 0,0 0 0 0 0,0 0-1 0 0,1 0 1 0 0,-1 0 0 0 0,0 0 0 0 0,1 0-1 0 0,-1 0 1 0 0,0 0 0 0 0,0 0 0 0 0,1 0-1 0 0,-1 0 1 0 0,0 0 0 0 0,1 0 0 0 0,-1 0-1 0 0,0 0 1 0 0,0 0 0 0 0,1 1 0 0 0,-1-1 0 0 0,0 0-1 0 0,0 0 1 0 0,1 0 0 0 0,-1 0 0 0 0,0 0-1 0 0,0 1 1 0 0,0-1 0 0 0,1 0 0 0 0,-1 0-1 0 0,0 0 1 0 0,0 1 0 0 0,0-1 0 0 0,1 0-1 0 0,-1 0 1 0 0,0 1 0 0 0,0-1 0 0 0,0 0-1 0 0,0 0 1 0 0,0 1 0 0 0,0-1 0 0 0,0 0-1 0 0,0 1 1 0 0,0-1 0 0 0,0 0 0 0 0,0 0-1 0 0,0 1 1 0 0,0-1 0 0 0,0 0 0 0 0,0 1 0 0 0,0-1-1 0 0,0 0-2 0 0,1 10 0 0 0,0 0 0 0 0,-1 0 0 0 0,-1 0 0 0 0,1 0 0 0 0,-2-1 0 0 0,1 1 0 0 0,-6 17 0 0 0,2-6 0 0 0,-5 10 0 0 0,8-23 0 0 0,2-8 0 0 0,0 1 0 0 0,0-1 0 0 0,0 0 0 0 0,0 0 0 0 0,0 1 0 0 0,0-1 0 0 0,0 0 0 0 0,0 1 0 0 0,0-1 0 0 0,0 0 0 0 0,0 1 0 0 0,0-1 0 0 0,0 0 0 0 0,0 0 0 0 0,0 1 0 0 0,0-1 0 0 0,0 0 0 0 0,1 1 0 0 0,-1-1 0 0 0,0 0 0 0 0,0 0 0 0 0,0 1 0 0 0,0-1 0 0 0,1 0 0 0 0,-1 0 0 0 0,0 1 0 0 0,0-1 0 0 0,1 0 0 0 0,-1 0 0 0 0,0 0 0 0 0,0 1 0 0 0,1-1 0 0 0,-1 0 0 0 0,0 0 0 0 0,0 0 0 0 0,1 0 0 0 0,-1 0 0 0 0,0 0 0 0 0,1 0 0 0 0,-1 0 0 0 0,0 1 0 0 0,1-1 0 0 0,-1 0 0 0 0,0 0 0 0 0,0 0 0 0 0,1-1 0 0 0,-1 1 0 0 0,0 0 0 0 0,1 0 0 0 0,-1 0 0 0 0,4 0 0 0 0,0 0 0 0 0,0 0 0 0 0,-1-1 0 0 0,1 0 0 0 0,0 1 0 0 0,-1-1 0 0 0,1 0 0 0 0,-1-1 0 0 0,7-2 0 0 0,31-20 0 0 0,-27 16 0 0 0,42-30 0 0 0,13-7 0 0 0,-13 9 0 0 0,-56 36 0 0 0,0-1 0 0 0,1 1 0 0 0,-1 0 0 0 0,0 0 0 0 0,0 0 0 0 0,1 0 0 0 0,-1-1 0 0 0,0 1 0 0 0,1 0 0 0 0,-1 0 0 0 0,0 0 0 0 0,1 0 0 0 0,-1 0 0 0 0,1 0 0 0 0,-1 0 0 0 0,0 0 0 0 0,1 0 0 0 0,-1 0 0 0 0,0 0 0 0 0,1 0 0 0 0,-1 0 0 0 0,1 1 0 0 0,0 0 0 0 0,-1 0 0 0 0,1 1 0 0 0,-1-1 0 0 0,1 0 0 0 0,-1 1 0 0 0,1-1 0 0 0,-1 1 0 0 0,0-1 0 0 0,0 0 0 0 0,0 1 0 0 0,0-1 0 0 0,0 1 0 0 0,0-1 0 0 0,0 1 0 0 0,0-1 0 0 0,-1 3 0 0 0,-6 25 0 0 0,5-21-4 0 0,0-1-40 0 0,0-1 0 0 0,0 0 0 0 0,0 1 0 0 0,1-1-1 0 0,0 1 1 0 0,1 0 0 0 0,-1-1 0 0 0,2 10 0 0 0,-1-15 11 0 0,0 0 1 0 0,0 0 0 0 0,1 0 0 0 0,-1 0-1 0 0,1 0 1 0 0,-1 0 0 0 0,1 0-1 0 0,-1 0 1 0 0,1-1 0 0 0,0 1-1 0 0,-1 0 1 0 0,1 0 0 0 0,0-1 0 0 0,0 1-1 0 0,0 0 1 0 0,-1-1 0 0 0,1 1-1 0 0,0 0 1 0 0,0-1 0 0 0,0 1-1 0 0,0-1 1 0 0,0 0 0 0 0,0 1 0 0 0,0-1-1 0 0,0 0 1 0 0,0 0 0 0 0,2 1-1 0 0,1-1-65 0 0,-1 1 0 0 0,1-1 0 0 0,0 0 0 0 0,0 0 0 0 0,-1-1 0 0 0,5 0 0 0 0,4-2 98 0 0,-1 0 0 0 0,0 0 0 0 0,0-2 0 0 0,21-10 0 0 0,39-30 0 0 0,-46 30 0 0 0,-4 0 0 0 0,-1-1 0 0 0,0-1 0 0 0,-1 0 0 0 0,-1-2 0 0 0,29-36 0 0 0,65-115 0 0 0,-68 99 0 0 0,-26 41 0 0 0,-16 20 0 0 0,-4 8 0 0 0,-1 3 0 0 0,-1 0 56 0 0,1 1-1 0 0,0-1 1 0 0,0 1-1 0 0,0 0 1 0 0,1 0-1 0 0,-1 0 1 0 0,0 0-1 0 0,1 0 1 0 0,-1 1-1 0 0,1-1 1 0 0,-3 4-1 0 0,-22 33 955 0 0,21-28-859 0 0,-49 77-69 0 0,-68 154 1 0 0,114-221-83 0 0,-12 44 0 0 0,21-64 0 0 0,0-1 0 0 0,0 1 0 0 0,0-1 0 0 0,0 0 0 0 0,0 1 0 0 0,0-1 0 0 0,0 1 0 0 0,0-1 0 0 0,0 1 0 0 0,0-1 0 0 0,0 1 0 0 0,0-1 0 0 0,0 0 0 0 0,0 1 0 0 0,0-1 0 0 0,1 1 0 0 0,-1-1 0 0 0,0 1 0 0 0,0-1 0 0 0,0 0 0 0 0,1 1 0 0 0,-1-1 0 0 0,0 0 0 0 0,1 1 0 0 0,-1-1 0 0 0,0 0 0 0 0,1 1 0 0 0,-1-1 0 0 0,0 0 0 0 0,1 1 0 0 0,-1-1 0 0 0,0 0 0 0 0,1 0 0 0 0,-1 0 0 0 0,1 1 0 0 0,-1-1 0 0 0,1 0 0 0 0,-1 0 0 0 0,0 0 0 0 0,1 0 0 0 0,-1 0 0 0 0,1 0 0 0 0,-1 0 0 0 0,1 0 0 0 0,-1 0 0 0 0,1 0 0 0 0,-1 0 0 0 0,0 0 0 0 0,1 0 0 0 0,-1 0 0 0 0,1 0 0 0 0,-1-1 0 0 0,1 1 0 0 0,-1 0 0 0 0,1 0 0 0 0,-1 0 0 0 0,5-2 0 0 0,0 0 0 0 0,0 0 0 0 0,-1 0 0 0 0,1-1 0 0 0,-1 1 0 0 0,1-1 0 0 0,-1 0 0 0 0,8-7 0 0 0,6-4 0 0 0,26-16 0 0 0,104-68 0 0 0,-134 89 0 0 0,0 1 0 0 0,1 1 0 0 0,1 0 0 0 0,-1 1 0 0 0,26-6 0 0 0,-28 11 0 0 0,-12 1 0 0 0,0 1 0 0 0,-1-1 0 0 0,1 0 0 0 0,0 1 0 0 0,0-1 0 0 0,0 0 0 0 0,0 1 0 0 0,0-1 0 0 0,0 1 0 0 0,0 0 0 0 0,0-1 0 0 0,-1 1 0 0 0,1 0 0 0 0,0-1 0 0 0,-1 1 0 0 0,1 0 0 0 0,0 0 0 0 0,-1-1 0 0 0,1 1 0 0 0,-1 0 0 0 0,1 0 0 0 0,-1 0 0 0 0,1 0 0 0 0,-1 0 0 0 0,0 0 0 0 0,0 0 0 0 0,1 0 0 0 0,-1 0 0 0 0,0 2 0 0 0,1 2 0 0 0,-1 1 0 0 0,0 0 0 0 0,-2 12 0 0 0,1-11 0 0 0,-1 6 0 0 0,0-1 0 0 0,-1 0 0 0 0,-1 0 0 0 0,0 0 0 0 0,0-1 0 0 0,-1 0 0 0 0,-1 1 0 0 0,0-2 0 0 0,-14 20 0 0 0,-8 14-401 0 0,27-43-74 0 0,1-1-33 0 0,0-1 152 0 0,-1 0-1 0 0,0-1 0 0 0,0 1 1 0 0,0 0-1 0 0,1 0 1 0 0,-1 0-1 0 0,1-1 1 0 0,-1 1-1 0 0,1 0 1 0 0,0 0-1 0 0,-1-1 1 0 0,1 1-1 0 0,0-1 1 0 0,0-1-1 0 0,0 1-491 0 0,-2-8-7340 0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0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17503 0 0,'0'0'384'0'0,"0"0"88"0"0,0 0 8 0 0,0 0 8 0 0,0 0-392 0 0,0 0-96 0 0,0 0 0 0 0,-3 11 0 0 0,1 0 0 0 0,2 1 0 0 0,2 1 0 0 0,0-2-7760 0 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0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 19351 0 0,'0'0'886'0'0,"0"0"-21"0"0,-1 2-554 0 0,-1 3-99 0 0,-1 0 1 0 0,2 0 0 0 0,-1 0 0 0 0,-1 8 0 0 0,-4 10 1630 0 0,-4 12-401 0 0,-9 46 0 0 0,12-43-1031 0 0,0 12 1029 0 0,8-49-997 0 0,2-2-429 0 0,1 0 0 0 0,-1 0-1 0 0,0 0 1 0 0,1 0 0 0 0,-1-1 0 0 0,0 1 0 0 0,0-1 0 0 0,0 1 0 0 0,0-1 0 0 0,0 0 0 0 0,2-2 0 0 0,-1 1-16 0 0,94-94 2 0 0,-18 17 0 0 0,-73 75 0 0 0,2-4 0 0 0,1 1 0 0 0,1 0 0 0 0,18-12 0 0 0,-23 17 186 0 0,0 0 0 0 0,0-1 0 0 0,-1 1 1 0 0,8-8-1 0 0,-11 10 323 0 0,-1 1-66 0 0,1 2-294 0 0,1 0-148 0 0,-1 1 0 0 0,0-1 0 0 0,0 1 0 0 0,-1-1 0 0 0,1 1 0 0 0,0-1 0 0 0,-1 1 0 0 0,1 0 0 0 0,-1-1 0 0 0,0 1 0 0 0,0 0 0 0 0,0-1 0 0 0,0 1 0 0 0,-1-1 0 0 0,1 1 0 0 0,-1 0 0 0 0,1-1 0 0 0,-2 4 0 0 0,-3 8-1 0 0,-1-1-1 0 0,-9 17 1 0 0,1 1-2 0 0,-14 52 2 0 0,24-67 0 0 0,2-13-70 0 0,1-2 22 0 0,1 0 1 0 0,-1 0-1 0 0,1 0 1 0 0,0 0-1 0 0,-1 0 1 0 0,1 0 0 0 0,0 1-1 0 0,0-1 1 0 0,-1 0-1 0 0,1 0 1 0 0,0 0-1 0 0,0 0 1 0 0,0 0 0 0 0,0 0-1 0 0,1 2 1 0 0,-1-2-53 0 0,0-1 1 0 0,0 1 0 0 0,1-1 0 0 0,-1 1-1 0 0,0-1 1 0 0,1 1 0 0 0,-1-1 0 0 0,0 1-1 0 0,1-1 1 0 0,-1 1 0 0 0,1-1 0 0 0,-1 1-1 0 0,1-1 1 0 0,-1 0 0 0 0,1 1 0 0 0,-1-1-1 0 0,1 0 1 0 0,-1 1 0 0 0,1-1 0 0 0,-1 0-1 0 0,1 0 1 0 0,-1 0 0 0 0,1 1 0 0 0,0-1-1 0 0,0 0 1 0 0,16 3-2175 0 0,14-5-2907 0 0,-14 0-2666 0 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0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54 21191 0 0,'-1'-1'61'0'0,"0"1"0"0"0,1-1-1 0 0,-1 1 1 0 0,1-1 0 0 0,-1 1 0 0 0,0-1 0 0 0,1 1-1 0 0,0-1 1 0 0,-1 0 0 0 0,1 1 0 0 0,-1-1-1 0 0,1 0 1 0 0,0 1 0 0 0,-1-1 0 0 0,1 0-1 0 0,0 0 1 0 0,0 0 0 0 0,-1 1 0 0 0,1-1-1 0 0,0 0 1 0 0,0 0 0 0 0,0 1 0 0 0,0-1-1 0 0,0 0 1 0 0,0 0 0 0 0,0 0 0 0 0,1 1 0 0 0,-1-1-1 0 0,0 0 1 0 0,0 0 0 0 0,1 1 0 0 0,-1-1-1 0 0,0 0 1 0 0,1-1 0 0 0,-1 1-48 0 0,0 1 1 0 0,-1-1-1 0 0,1 0 0 0 0,-1 0 1 0 0,1 1-1 0 0,-1-1 0 0 0,1 0 1 0 0,-1 1-1 0 0,1-1 0 0 0,-1 0 1 0 0,0 1-1 0 0,1-1 0 0 0,-2 0 1 0 0,2 1 0 0 0,-4-3 353 0 0,0 0 1 0 0,1 0-1 0 0,-1 0 0 0 0,-6-2 0 0 0,9 4 646 0 0,-19 2 1150 0 0,-4 7-1709 0 0,1 1 1 0 0,1 1-1 0 0,0 1 0 0 0,0 1 0 0 0,1 1 1 0 0,-37 31-1 0 0,-45 53-454 0 0,74-67 0 0 0,24-24 0 0 0,5-6 0 0 0,0 1 0 0 0,0-1 0 0 0,0 0 0 0 0,0 0 0 0 0,0 1 0 0 0,0-1 0 0 0,0 0 0 0 0,0 0 0 0 0,0 1 0 0 0,0-1 0 0 0,0 0 0 0 0,0 0 0 0 0,1 1 0 0 0,-1-1 0 0 0,0 0 0 0 0,0 0 0 0 0,0 0 0 0 0,0 1 0 0 0,0-1 0 0 0,1 0 0 0 0,-1 0 0 0 0,0 0 0 0 0,0 1 0 0 0,0-1 0 0 0,0 0 0 0 0,1 0 0 0 0,1 1 0 0 0,1 0 0 0 0,-1 0 0 0 0,1 0 0 0 0,-1 0 0 0 0,1-1 0 0 0,-1 1 0 0 0,1-1 0 0 0,-1 0 0 0 0,1 1 0 0 0,-1-1 0 0 0,1 0 0 0 0,0-1 0 0 0,-1 1 0 0 0,4-1 0 0 0,37-10 0 0 0,8-10 0 0 0,-36 15 0 0 0,0-1 0 0 0,0 2 0 0 0,25-6 0 0 0,-27 9 0 0 0,-13 2 0 0 0,1 0 0 0 0,0 0 0 0 0,0 0 0 0 0,0 0 0 0 0,0 0 0 0 0,0 0 0 0 0,0 0 0 0 0,0 1 0 0 0,0-1 0 0 0,-1 0 0 0 0,1 0 0 0 0,0 1 0 0 0,2 0 0 0 0,-1 4 0 0 0,-1-4 0 0 0,-1 1 0 0 0,1 1 0 0 0,0-1 0 0 0,0 0 0 0 0,-1 1 0 0 0,0-1 0 0 0,1 1 0 0 0,-1-1 0 0 0,0 1 0 0 0,0-1 0 0 0,0 1 0 0 0,-1 0 0 0 0,1-1 0 0 0,-1 0 0 0 0,0 4 0 0 0,-14 37 0 0 0,9-27 0 0 0,-14 30 0 0 0,-1-1 0 0 0,-32 48 0 0 0,18-31 0 0 0,22-38 0 0 0,2-4 0 0 0,0-1 0 0 0,-22 29 0 0 0,30-44-222 0 0,-1-1-1 0 0,1 1 1 0 0,-1-1 0 0 0,0 0 0 0 0,-6 3-1 0 0,2-1-226 0 0,6-4-561 0 0,-5-3-853 0 0,8-2-383 0 0,13-8-4119 0 0,-13 12 5800 0 0,14-10-7147 0 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0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24879 0 0,'0'0'564'0'0,"0"0"83"0"0,0 0 34 0 0,0 0-76 0 0,0 0-323 0 0,0 0 116 0 0,0 0 92 0 0,0 0 19 0 0,0 0-66 0 0,2 9-278 0 0,2 15-139 0 0,-1 1 1 0 0,-1 0-1 0 0,-2 30 0 0 0,-1-40 23 0 0,-1-1-1 0 0,0 1 0 0 0,-1-1 0 0 0,-1 0 0 0 0,0 1 1 0 0,-12 23-1 0 0,-1 3 305 0 0,12-28-83 0 0,0 1 1 0 0,-13 20 0 0 0,15-30-231 0 0,-1 1 0 0 0,1-1 0 0 0,-1 0 0 0 0,0 0 0 0 0,0 0 0 0 0,0 0 0 0 0,0-1 0 0 0,0 1 0 0 0,-1-1 0 0 0,-8 4 0 0 0,12-7-106 0 0,0 1 0 0 0,0 0 0 0 0,-1-1 0 0 0,1 0 1 0 0,0 1-1 0 0,-1-1 0 0 0,1 0 0 0 0,0 1 0 0 0,-1-1 0 0 0,1 0 0 0 0,-1 0 0 0 0,1 0 1 0 0,0 0-1 0 0,-1-1 0 0 0,1 1 0 0 0,0 0 0 0 0,-1-1 0 0 0,1 1 0 0 0,0 0 0 0 0,-1-1 0 0 0,1 0 1 0 0,0 1-1 0 0,0-1 0 0 0,0 0 0 0 0,-2-1 0 0 0,-1 0-185 0 0,-2-2-228 0 0,0 0-1 0 0,0 0 1 0 0,1-1 0 0 0,-1 0-1 0 0,-5-7 1 0 0,-3-3-545 0 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0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0 839 11975 0 0,'0'0'547'0'0,"0"0"-11"0"0,0 0-135 0 0,0 0 705 0 0,0 0 344 0 0,4-14 2714 0 0,-2 8-3657 0 0,0 1 0 0 0,0-1 0 0 0,1 1 0 0 0,-1 0 0 0 0,1 0 0 0 0,0 0 0 0 0,8-8 0 0 0,32-30 820 0 0,-8 8-402 0 0,-13 11-303 0 0,273-321 2004 0 0,-294 343-2255 0 0,-1 2 117 0 0,-16 13 613 0 0,8-6-1099 0 0,0 0 0 0 0,1 1-1 0 0,-1-1 1 0 0,2 2 0 0 0,-1-1 0 0 0,1 1-1 0 0,0 0 1 0 0,-7 15 0 0 0,12-21-73 0 0,0-1 0 0 0,0 1 0 0 0,0 0-1 0 0,0 0 1 0 0,0 0 0 0 0,0 0 0 0 0,1 0 0 0 0,0-1 0 0 0,-1 1 0 0 0,1 0-1 0 0,0 0 1 0 0,0 0 0 0 0,2 6 0 0 0,-2-7 16 0 0,1 0-1 0 0,0 0 1 0 0,1 1 0 0 0,-1-1-1 0 0,0 0 1 0 0,1 0 0 0 0,-1-1-1 0 0,1 1 1 0 0,-1 0 0 0 0,1 0-1 0 0,0-1 1 0 0,0 1 0 0 0,0-1-1 0 0,0 1 1 0 0,0-1 0 0 0,0 0-1 0 0,4 2 1 0 0,-2-1 54 0 0,0-1 1 0 0,0 1-1 0 0,0-1 1 0 0,1 1-1 0 0,-1-1 1 0 0,0 0-1 0 0,1-1 1 0 0,-1 1-1 0 0,8-1 0 0 0,-2-1 15 0 0,-1 0 0 0 0,1-1 0 0 0,0 0 0 0 0,11-4 0 0 0,-21 6 13 0 0,1 0 0 0 0,-1 0 0 0 0,1-1 0 0 0,-1 1 0 0 0,1 0 0 0 0,-1 0 0 0 0,1 0 1 0 0,-1-1-1 0 0,1 1 0 0 0,-1 0 0 0 0,1 0 0 0 0,-1 0 0 0 0,1 0 0 0 0,-1 0 0 0 0,1 0 0 0 0,-1 0 0 0 0,1 0 0 0 0,-1 0 0 0 0,1 0 0 0 0,-1 0 0 0 0,1 1 0 0 0,-1-1 0 0 0,1 0 0 0 0,-1 0 0 0 0,1 0 1 0 0,-1 1-1 0 0,1-1 0 0 0,-1 0 0 0 0,1 1 0 0 0,-1-1 0 0 0,0 0 0 0 0,1 1 0 0 0,0 1-85 0 0,-1 0-1 0 0,0 0 1 0 0,0 0 0 0 0,0 0-1 0 0,0 0 1 0 0,0 0 0 0 0,0 0 0 0 0,-1 3-1 0 0,1-5 62 0 0,-18 75 1384 0 0,12-53-1217 0 0,4-15-296 0 0,0 1-1 0 0,1-1 1 0 0,0 1-1 0 0,0-1 1 0 0,1 1-1 0 0,0-1 1 0 0,1 10-1 0 0,-1-15 104 0 0,0-1 0 0 0,1 1 0 0 0,-1 0 0 0 0,0-1 1 0 0,1 1-1 0 0,-1-1 0 0 0,1 1 0 0 0,0-1 0 0 0,0 0 0 0 0,-1 1 0 0 0,1-1 0 0 0,0 0 0 0 0,0 1 0 0 0,0-1 1 0 0,1 0-1 0 0,-1 0 0 0 0,0 0 0 0 0,0 0 0 0 0,1 0 0 0 0,-1 0 0 0 0,0 0 0 0 0,1 0 0 0 0,-1-1 0 0 0,1 1 1 0 0,-1 0-1 0 0,1-1 0 0 0,-1 1 0 0 0,1-1 0 0 0,-1 0 0 0 0,1 1 0 0 0,0-1 0 0 0,-1 0 0 0 0,1 0 0 0 0,-1 0 1 0 0,1 0-1 0 0,0 0 0 0 0,-1-1 0 0 0,1 1 0 0 0,2-1 0 0 0,12-3 280 0 0,1 0 0 0 0,-1 0 0 0 0,-1-2-1 0 0,21-9 1 0 0,55-36-1589 0 0,-74 39 1328 0 0,0 0 0 0 0,-1-2 1 0 0,18-19-1 0 0,-6 5 3 0 0,8-5 1 0 0,-2-2 0 0 0,45-58 0 0 0,-78 92 16 0 0,-1 1-1 0 0,1-1 1 0 0,-1 1-1 0 0,1-1 1 0 0,-1 0-1 0 0,1 1 1 0 0,-1-1 0 0 0,1 0-1 0 0,-1 1 1 0 0,0-1-1 0 0,0 0 1 0 0,1 0-1 0 0,-1 1 1 0 0,0-1-1 0 0,0 0 1 0 0,0 0 0 0 0,0 1-1 0 0,1-1 1 0 0,-1-1-1 0 0,-1 2 18 0 0,1 0 0 0 0,-1 0-1 0 0,1 0 1 0 0,-1 0-1 0 0,1 0 1 0 0,-1 0 0 0 0,1 0-1 0 0,-1 0 1 0 0,1 0-1 0 0,-1 0 1 0 0,1 0 0 0 0,-1 0-1 0 0,1 0 1 0 0,-1 0-1 0 0,1 0 1 0 0,-1 1 0 0 0,1-1-1 0 0,-1 0 1 0 0,1 0-1 0 0,-1 1 1 0 0,-29 18 963 0 0,16-8-996 0 0,0 0 0 0 0,-16 16 0 0 0,26-22 0 0 0,0-1 0 0 0,1 1 0 0 0,-1-1 0 0 0,1 1 0 0 0,0 0 0 0 0,1 0 0 0 0,-1 0 0 0 0,-1 7 0 0 0,2-8 0 0 0,0 1 0 0 0,0 0 0 0 0,0 0 0 0 0,-1-1 0 0 0,-3 6 0 0 0,2-4 0 0 0,4-6 0 0 0,0 1 0 0 0,0-1 0 0 0,-1 0 0 0 0,1 1 0 0 0,0-1 0 0 0,0 0 0 0 0,-1 0 0 0 0,1 1 0 0 0,0-1 0 0 0,0 0 0 0 0,0 1 0 0 0,0-1 0 0 0,-1 1 0 0 0,1-1 0 0 0,0 0 0 0 0,0 1 0 0 0,0-1 0 0 0,0 0 0 0 0,0 1 0 0 0,0-1 0 0 0,0 1 0 0 0,0-1 0 0 0,0 0 0 0 0,0 1 0 0 0,0-1 0 0 0,0 0 0 0 0,0 1 0 0 0,1-1 0 0 0,-1 1 0 0 0,0-1 0 0 0,0 0 0 0 0,0 1 0 0 0,0-1 0 0 0,1 0 0 0 0,-1 1 0 0 0,0-1 0 0 0,0 0 0 0 0,1 0 0 0 0,-1 1 0 0 0,0-1 0 0 0,1 0 0 0 0,-1 0 0 0 0,0 1 0 0 0,0-1 0 0 0,1 0 0 0 0,-1 0 0 0 0,1 0 0 0 0,0 1 0 0 0,6 5 0 0 0,2 5 0 0 0,5-2 0 0 0,-3-4 0 0 0,23 14 0 0 0,4-3 0 0 0,-26-14-56 0 0,0 0-1 0 0,-1 0 1 0 0,1-1-1 0 0,0-1 1 0 0,0 0 0 0 0,0-1-1 0 0,0 0 1 0 0,0-1-1 0 0,20-6 1 0 0,-6 0-149 0 0,0-1 0 0 0,-1-1 0 0 0,30-16 0 0 0,-35 14 72 0 0,0-1-1 0 0,-1-1 1 0 0,0 0 0 0 0,19-20-1 0 0,61-72 246 0 0,-63 66-165 0 0,15-22 716 0 0,51-82-1 0 0,-100 141-603 0 0,6-8 67 0 0,-2 3-66 0 0,0-1 1 0 0,0 0-1 0 0,0 0 0 0 0,-2-1 0 0 0,1 1 1 0 0,-1-1-1 0 0,3-12 0 0 0,-6 22-60 0 0,-1-1 0 0 0,0 1 0 0 0,0 0 0 0 0,0-1 0 0 0,0 1 0 0 0,0 0 0 0 0,0 0 0 0 0,0-1 0 0 0,0 1 0 0 0,0 0 0 0 0,0-1 0 0 0,0 1 0 0 0,0 0 0 0 0,0-1 0 0 0,0 1 0 0 0,0 0 0 0 0,0-1 0 0 0,0 1 0 0 0,0 0 0 0 0,0 0 0 0 0,0-1 0 0 0,-1 1 0 0 0,1 0 0 0 0,0 0 0 0 0,0-1 0 0 0,0 1 0 0 0,0 0 0 0 0,-1 0 0 0 0,1-1 0 0 0,0 1 0 0 0,0 0 0 0 0,-1 0 0 0 0,1 0 0 0 0,0-1 0 0 0,0 1 0 0 0,-1 0 0 0 0,1 0 0 0 0,0 0 0 0 0,0 0 0 0 0,-1 0 0 0 0,1 0 0 0 0,0 0 0 0 0,-1 0 0 0 0,1-1 0 0 0,0 1 0 0 0,0 0 0 0 0,-1 0 0 0 0,1 0 0 0 0,0 0 0 0 0,-1 1 0 0 0,1-1 0 0 0,0 0 0 0 0,-1 0 0 0 0,1 0 0 0 0,-1 0 0 0 0,-2 0 0 0 0,0 1 0 0 0,-1 0 0 0 0,1-1 0 0 0,0 1 0 0 0,0 0 0 0 0,-1 0 0 0 0,1 1 0 0 0,0-1 0 0 0,0 1 0 0 0,0-1 0 0 0,1 1 0 0 0,-4 3 0 0 0,-30 27 0 0 0,35-32 0 0 0,-14 17 0 0 0,0 1 0 0 0,0 0 0 0 0,2 1 0 0 0,-18 33 0 0 0,-34 87 0 0 0,34-67 0 0 0,16-38 0 0 0,2 0 0 0 0,2 0 0 0 0,1 1 0 0 0,-9 60 0 0 0,18-85 0 0 0,1-10 0 0 0,0 1 0 0 0,0-1 0 0 0,0 0 0 0 0,0 0 0 0 0,0 0 0 0 0,0 0 0 0 0,0 0 0 0 0,0 1 0 0 0,0-1 0 0 0,0 0 0 0 0,0 0 0 0 0,0 0 0 0 0,0 0 0 0 0,0 1 0 0 0,0-1 0 0 0,0 0 0 0 0,0 0 0 0 0,0 0 0 0 0,0 0 0 0 0,0 0 0 0 0,1 1 0 0 0,-1-1 0 0 0,0 0 0 0 0,0 0 0 0 0,0 0 0 0 0,0 0 0 0 0,0 0 0 0 0,0 0 0 0 0,1 0 0 0 0,-1 0 0 0 0,0 0 0 0 0,0 0 0 0 0,0 1 0 0 0,0-1 0 0 0,1 0 0 0 0,-1 0 0 0 0,0 0 0 0 0,0 0 0 0 0,0 0 0 0 0,0 0 0 0 0,1 0 0 0 0,-1 0 0 0 0,0 0 0 0 0,0 0 0 0 0,0 0 0 0 0,0 0 0 0 0,0-1 0 0 0,1 1 0 0 0,-1 0 0 0 0,0 0 0 0 0,0 0 0 0 0,0 0 0 0 0,0 0 0 0 0,0 0 0 0 0,1 0 0 0 0,-1 0 0 0 0,0 0 0 0 0,0 0 0 0 0,0-1 0 0 0,0 1 0 0 0,0 0 0 0 0,0 0 0 0 0,1 0 0 0 0,8-8 0 0 0,-8 8 0 0 0,12-12 0 0 0,0-1 0 0 0,0 0 0 0 0,-1-1 0 0 0,16-24 0 0 0,1-5 0 0 0,-29 43 0 0 0,0 0 0 0 0,0 0 0 0 0,0 0 0 0 0,0 0 0 0 0,0 0 0 0 0,0-1 0 0 0,0 1 0 0 0,0 0 0 0 0,0 0 0 0 0,0 0 0 0 0,1 0 0 0 0,-1 0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0 0 0 0,0 0 0 0 0,0 1 0 0 0,0-1 0 0 0,1 0 0 0 0,-1 0 0 0 0,0 0 0 0 0,0 0 0 0 0,0 0 0 0 0,0 0 0 0 0,0 0 0 0 0,0 0 0 0 0,0 0 0 0 0,0 1 0 0 0,0-1 0 0 0,0 0 0 0 0,0 0 0 0 0,0 0 0 0 0,0 0 0 0 0,0 0 0 0 0,0 0 0 0 0,0 0 0 0 0,0 0 0 0 0,0 0 0 0 0,0 1 0 0 0,0-1 0 0 0,3 10 0 0 0,-2-7 0 0 0,6 11 0 0 0,-2-11 0 0 0,-3-2 0 0 0,2 1 0 0 0,0 0 0 0 0,0 0 0 0 0,1 0 0 0 0,-1 0 0 0 0,0-1 0 0 0,1 0 0 0 0,-1 0 0 0 0,1 0 0 0 0,-1 0 0 0 0,1-1 0 0 0,0 1 0 0 0,-1-1 0 0 0,1 0 0 0 0,-1-1 0 0 0,1 1 0 0 0,8-3 0 0 0,1 0 0 0 0,0-1 0 0 0,0-1 0 0 0,-1 0 0 0 0,15-8 0 0 0,-6 1 0 0 0,0-1 0 0 0,-1-1 0 0 0,0-1 0 0 0,-1-1 0 0 0,30-31 0 0 0,76-102 0 0 0,-123 145 0 0 0,90-130 0 0 0,-61 85 0 0 0,-6 3 0 0 0,-34 57 0 0 0,-2 2 0 0 0,-11 21 0 0 0,-12 40 0 0 0,-25 79 0 0 0,-12 81 0 0 0,54-177 0 0 0,8-32 0 0 0,23-65 0 0 0,16-41 0 0 0,-10 33-401 0 0,-21 50-74 0 0,0-2-33 0 0,0 0-276 0 0,0 0-1144 0 0,0 0-507 0 0,2-2-101 0 0,11-6-21 0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0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351 377 17503 0 0,'6'-25'1463'0'0,"5"-26"-929"0"0,-11 47-162 0 0,0 0 1 0 0,1 0 0 0 0,-1 0-1 0 0,-1 0 1 0 0,1 0-1 0 0,-1 0 1 0 0,1 0 0 0 0,-1 0-1 0 0,-3-8 1 0 0,3 11-249 0 0,0 1-1 0 0,1-1 1 0 0,-1 0 0 0 0,0 1-1 0 0,0-1 1 0 0,1 0 0 0 0,-1 1-1 0 0,0-1 1 0 0,0 1 0 0 0,0-1 0 0 0,0 1-1 0 0,0-1 1 0 0,0 1 0 0 0,0 0-1 0 0,0 0 1 0 0,0-1 0 0 0,0 1 0 0 0,0 0-1 0 0,0 0 1 0 0,0 0 0 0 0,0 0-1 0 0,0 0 1 0 0,0 0 0 0 0,0 0-1 0 0,0 1 1 0 0,0-1 0 0 0,0 0 0 0 0,0 1-1 0 0,-2 0 1 0 0,-3 1 41 0 0,-1 0 0 0 0,1 0 1 0 0,-8 5-1 0 0,-4 3-169 0 0,1 1 0 0 0,0 1 0 0 0,-24 22 1 0 0,-41 47 740 0 0,73-73-511 0 0,-5 7-334 0 0,0 1 1 0 0,1 0 0 0 0,1 1-1 0 0,0 0 1 0 0,1 1 0 0 0,1 0-1 0 0,-12 29 1 0 0,21-44 161 0 0,0 0 1 0 0,0-1-1 0 0,0 1 0 0 0,0 0 0 0 0,1 0 0 0 0,-1 0 1 0 0,1 0-1 0 0,0 0 0 0 0,0 0 0 0 0,0 0 1 0 0,0 0-1 0 0,1 0 0 0 0,-1 0 0 0 0,1 0 0 0 0,-1 0 1 0 0,1 0-1 0 0,2 4 0 0 0,-2-5-14 0 0,1 0 0 0 0,-1 0 0 0 0,0-1 0 0 0,1 1 0 0 0,-1-1 0 0 0,1 1 0 0 0,0-1 0 0 0,-1 1 0 0 0,1-1 0 0 0,0 0 0 0 0,0 0 0 0 0,0 0 0 0 0,0 0 0 0 0,0 0 0 0 0,0-1 0 0 0,0 1 0 0 0,0 0 0 0 0,0-1 0 0 0,0 0 0 0 0,1 1 0 0 0,-1-1 0 0 0,0 0 0 0 0,0 0 0 0 0,4-1 0 0 0,5 0-40 0 0,0 0 0 0 0,0-1 0 0 0,-1-1 0 0 0,1 0 0 0 0,-1 0 0 0 0,1-1 0 0 0,-1-1 0 0 0,0 1 0 0 0,-1-2 0 0 0,17-10 0 0 0,3-7 0 0 0,49-48 0 0 0,-68 61 0 0 0,186-212 0 0 0,-121 131 0 0 0,-66 80 0 0 0,49-61 0 0 0,-49 59 0 0 0,0 0 0 0 0,-2 0 0 0 0,13-28 0 0 0,-18 37-5 0 0,-2 3 9 0 0,1 0 0 0 0,-1 0-1 0 0,1 0 1 0 0,-1 0 0 0 0,1-1-1 0 0,-1 1 1 0 0,0 0 0 0 0,1 0-1 0 0,-1-1 1 0 0,0 1 0 0 0,0 0-1 0 0,0 0 1 0 0,0-1-1 0 0,0 1 1 0 0,0 0 0 0 0,-1-1-1 0 0,1 1 1 0 0,0 0 0 0 0,-1 0-1 0 0,0-2 1 0 0,-10 7 772 0 0,10-4-693 0 0,-5 3-23 0 0,-1 1 1 0 0,1 0 0 0 0,0 1-1 0 0,0-1 1 0 0,0 1-1 0 0,1 0 1 0 0,-6 8 0 0 0,-3 4 181 0 0,-12 21-1 0 0,-3 5-92 0 0,6-12-149 0 0,2 0 0 0 0,-20 42 0 0 0,30-51 0 0 0,2 0 0 0 0,0 0 0 0 0,2 1 0 0 0,-9 39 0 0 0,15-55 0 0 0,0 0 0 0 0,0 0 0 0 0,1 0 0 0 0,0 0 0 0 0,0 0 0 0 0,1 0 0 0 0,0 0 0 0 0,2 9 0 0 0,-3-14 0 0 0,1 0 0 0 0,0 0 0 0 0,0 0 0 0 0,0 0 0 0 0,0 0 0 0 0,0 0 0 0 0,0 0 0 0 0,0-1 0 0 0,0 1 0 0 0,1 0 0 0 0,-1-1 0 0 0,1 1 0 0 0,-1-1 0 0 0,1 1 0 0 0,0-1 0 0 0,-1 0 0 0 0,1 1 0 0 0,0-1 0 0 0,0 0 0 0 0,0 0 0 0 0,0 0 0 0 0,0-1 0 0 0,0 1 0 0 0,0 0 0 0 0,0-1 0 0 0,1 0 0 0 0,-1 1 0 0 0,0-1 0 0 0,4 0 0 0 0,5-1 0 0 0,-1 1 0 0 0,0-2 0 0 0,0 0 0 0 0,1 0 0 0 0,-1-1 0 0 0,-1 0 0 0 0,1 0 0 0 0,12-7 0 0 0,5-5 0 0 0,37-26 0 0 0,-53 33 0 0 0,1 0 0 0 0,-2-1 0 0 0,0-1 0 0 0,0 0 0 0 0,0 0 0 0 0,-1-1 0 0 0,-1 0 0 0 0,0-1 0 0 0,0 1 0 0 0,-2-2 0 0 0,1 1 0 0 0,5-16 0 0 0,-9 18 0 0 0,-3 10 0 0 0,0 0 0 0 0,-1 0 0 0 0,1 1 0 0 0,0-1 0 0 0,0 0 0 0 0,0 0 0 0 0,-1 0 0 0 0,1 0 0 0 0,0 0 0 0 0,0 0 0 0 0,0 0 0 0 0,-1 0 0 0 0,1 0 0 0 0,0 0 0 0 0,0 0 0 0 0,0 0 0 0 0,-1 0 0 0 0,1 0 0 0 0,0 0 0 0 0,0 0 0 0 0,0 0 0 0 0,-1 0 0 0 0,1 0 0 0 0,0 0 0 0 0,0 0 0 0 0,0 0 0 0 0,-1 0 0 0 0,1 0 0 0 0,0 0 0 0 0,0 0 0 0 0,0 0 0 0 0,0-1 0 0 0,-1 1 0 0 0,1 0 0 0 0,0 0 0 0 0,0 0 0 0 0,0 0 0 0 0,0 0 0 0 0,0-1 0 0 0,-1 1 0 0 0,1 0 0 0 0,0 0 0 0 0,0 0 0 0 0,0 0 0 0 0,0-1 0 0 0,0 1 0 0 0,0 0 0 0 0,0 0 0 0 0,0 0 0 0 0,0-1 0 0 0,0 1 0 0 0,0 0 0 0 0,0 0 0 0 0,0-1 0 0 0,0 1 0 0 0,0 0 0 0 0,0 0 0 0 0,0 0 0 0 0,0-1 0 0 0,0 1 0 0 0,0 0 0 0 0,0 0 0 0 0,0 0 0 0 0,-5 3 0 0 0,0 1 0 0 0,0 1 0 0 0,0-1 0 0 0,1 1 0 0 0,0 0 0 0 0,0 0 0 0 0,-7 10 0 0 0,2 2 0 0 0,-11 24 0 0 0,17-36-67 0 0,1 1-1 0 0,0-1 1 0 0,-1 1-1 0 0,2 0 1 0 0,-1 0 0 0 0,1-1-1 0 0,0 1 1 0 0,0 0 0 0 0,1 0-1 0 0,-1 0 1 0 0,1 0-1 0 0,2 10 1 0 0,-2-15 29 0 0,0 0 0 0 0,1 0 0 0 0,-1 0 0 0 0,1 0 0 0 0,-1 0 0 0 0,1 0 0 0 0,0 0 0 0 0,-1 0 0 0 0,1-1 0 0 0,0 1 0 0 0,0 0 0 0 0,0 0 0 0 0,0 0 0 0 0,0-1 0 0 0,-1 1 1 0 0,1 0-1 0 0,0-1 0 0 0,0 1 0 0 0,1-1 0 0 0,-1 1 0 0 0,0-1 0 0 0,0 0 0 0 0,0 0 0 0 0,0 1 0 0 0,0-1 0 0 0,0 0 0 0 0,0 0 0 0 0,1 0 0 0 0,-1 0 0 0 0,2 0 0 0 0,4-1 69 0 0,1 1 0 0 0,-1-2 0 0 0,12-2-1 0 0,-12 2-92 0 0,13-3 62 0 0,1-2 0 0 0,-1-1 0 0 0,32-16 0 0 0,-39 15 0 0 0,0-1 0 0 0,0-1 0 0 0,-1 0 0 0 0,0 0 0 0 0,-1-1 0 0 0,11-15 0 0 0,-13 16 0 0 0,32-39 0 0 0,36-41 0 0 0,-68 83 0 0 0,-8 9 0 0 0,-2 3 0 0 0,-6 10 0 0 0,1 0 0 0 0,4-7 0 0 0,1-1 0 0 0,0 1 0 0 0,1 0 0 0 0,-1 0 0 0 0,1-1 0 0 0,1 1 0 0 0,-1 0 0 0 0,1 0 0 0 0,2 7 0 0 0,-3-13 0 0 0,0 1 0 0 0,0-1 0 0 0,0 0 0 0 0,1 0 0 0 0,-1 1 0 0 0,0-1 0 0 0,1 0 0 0 0,-1 0 0 0 0,1 0 0 0 0,0 0 0 0 0,-1 0 0 0 0,1 0 0 0 0,0 1 0 0 0,0-1 0 0 0,-1-1 0 0 0,1 1 0 0 0,0 0 0 0 0,0 0 0 0 0,1 1 0 0 0,1 0 0 0 0,9 7 0 0 0,-8-8 0 0 0,-1-1 0 0 0,23 4 0 0 0,-18-4 0 0 0,-1 1 0 0 0,0 0 0 0 0,11 3 0 0 0,-17-4 0 0 0,-1 0 0 0 0,1 0 0 0 0,0 0 0 0 0,-1 0 0 0 0,1 1 0 0 0,0-1 0 0 0,-1 0 0 0 0,1 0 0 0 0,-1 1 0 0 0,1-1 0 0 0,-1 0 0 0 0,1 1 0 0 0,-1-1 0 0 0,1 1 0 0 0,-1-1 0 0 0,1 1 0 0 0,-1-1 0 0 0,1 1 0 0 0,-1 5 0 0 0,0-6 0 0 0,0 8 0 0 0,0-1 0 0 0,0 1 0 0 0,-1 0 0 0 0,0-1 0 0 0,0 1 0 0 0,-4 11 0 0 0,-18 40 0 0 0,9-26 0 0 0,13-32 0 0 0,1-1 0 0 0,0 0 0 0 0,0 1 0 0 0,0-1 0 0 0,0 0 0 0 0,0 1 0 0 0,-1-1 0 0 0,1 0 0 0 0,0 1 0 0 0,0-1 0 0 0,0 0 0 0 0,0 1 0 0 0,0-1 0 0 0,0 0 0 0 0,0 1 0 0 0,0-1 0 0 0,0 0 0 0 0,1 1 0 0 0,-1-1 0 0 0,0 0 0 0 0,0 1 0 0 0,0-1 0 0 0,0 0 0 0 0,0 1 0 0 0,0-1 0 0 0,1 0 0 0 0,-1 0 0 0 0,0 1 0 0 0,0-1 0 0 0,1 0 0 0 0,-1 1 0 0 0,0-1 0 0 0,0 0 0 0 0,1 0 0 0 0,-1 0 0 0 0,0 1 0 0 0,0-1 0 0 0,1 0 0 0 0,-1 0 0 0 0,0 0 0 0 0,1 0 0 0 0,-1 0 0 0 0,0 0 0 0 0,1 1 0 0 0,-1-1 0 0 0,0 0 0 0 0,1 0 0 0 0,-1 0 0 0 0,1 0 0 0 0,-1 0 0 0 0,0 0 0 0 0,4 0 0 0 0,-1 1 0 0 0,1 0 0 0 0,-1-1 0 0 0,0 0 0 0 0,1 0 0 0 0,-1 0 0 0 0,1 0 0 0 0,-1 0 0 0 0,1-1 0 0 0,-1 1 0 0 0,0-1 0 0 0,1 0 0 0 0,-1 0 0 0 0,0 0 0 0 0,6-3 0 0 0,4-4 0 0 0,0 1 0 0 0,15-12 0 0 0,-24 16 0 0 0,17-13 159 0 0,0-1 0 0 0,-2-1 0 0 0,26-29 0 0 0,44-67 896 0 0,-32 40-754 0 0,-29 36-301 0 0,-28 38 0 0 0,0 0 0 0 0,0 0 0 0 0,0 0 0 0 0,0 0 0 0 0,0 0 0 0 0,0-1 0 0 0,0 1 0 0 0,0 0 0 0 0,1 0 0 0 0,-1 0 0 0 0,0 0 0 0 0,0 0 0 0 0,0 0 0 0 0,0 0 0 0 0,0 0 0 0 0,0 0 0 0 0,0 0 0 0 0,0-1 0 0 0,0 1 0 0 0,0 0 0 0 0,1 0 0 0 0,-1 0 0 0 0,0 0 0 0 0,0 0 0 0 0,0 0 0 0 0,0 0 0 0 0,0 0 0 0 0,0 0 0 0 0,1 0 0 0 0,-1 0 0 0 0,0 0 0 0 0,0 0 0 0 0,0 0 0 0 0,0 0 0 0 0,0 0 0 0 0,0 0 0 0 0,0 0 0 0 0,1 0 0 0 0,-1 0 0 0 0,0 0 0 0 0,0 0 0 0 0,0 0 0 0 0,3 7 0 0 0,0 9 0 0 0,-3-14 0 0 0,6 30 0 0 0,2 0 0 0 0,1-1 0 0 0,24 55 0 0 0,-31-82 0 0 0,0-1 0 0 0,-1 1 0 0 0,0 0 0 0 0,0 0 0 0 0,0 0 0 0 0,0 0 0 0 0,-1 0 0 0 0,0 0 0 0 0,1 0 0 0 0,-1 0 0 0 0,-1 0 0 0 0,1 0 0 0 0,-1 0 0 0 0,1 0 0 0 0,-1 0 0 0 0,0-1 0 0 0,0 1 0 0 0,-1 0 0 0 0,1 0 0 0 0,-1-1 0 0 0,0 1 0 0 0,0-1 0 0 0,0 1 0 0 0,0-1 0 0 0,-1 0 0 0 0,0 0 0 0 0,1 0 0 0 0,-1 0 0 0 0,0 0 0 0 0,0-1 0 0 0,0 1 0 0 0,-1-1 0 0 0,1 0 0 0 0,-1 0 0 0 0,1 0 0 0 0,-1 0 0 0 0,0-1 0 0 0,1 0 0 0 0,-1 1 0 0 0,0-1 0 0 0,0 0 0 0 0,0-1 0 0 0,0 1 0 0 0,-4-1 0 0 0,0 1-265 0 0,0-1 1 0 0,0 0-1 0 0,1-1 0 0 0,-1 0 1 0 0,-10-2-1 0 0,16 3 187 0 0,1-1 1 0 0,-1 1-1 0 0,1-1 1 0 0,-1 1-1 0 0,1-1 1 0 0,0 0-1 0 0,-1 0 0 0 0,1 0 1 0 0,0 1-1 0 0,-1-1 1 0 0,1-1-1 0 0,0 1 0 0 0,0 0 1 0 0,-1-1-1 0 0,1 0 49 0 0,1 1-1 0 0,-1 0 1 0 0,1 0-1 0 0,0 0 0 0 0,-1 0 1 0 0,1 0-1 0 0,0 0 1 0 0,0 0-1 0 0,0 0 1 0 0,0-1-1 0 0,0 1 0 0 0,0 0 1 0 0,0 0-1 0 0,0 0 1 0 0,0 0-1 0 0,1 0 1 0 0,-1-1-1 0 0,0 1 0 0 0,1 0 1 0 0,-1 0-1 0 0,1 0 1 0 0,0-1-1 0 0,3-5-241 0 0,0 1 0 0 0,1 0 1 0 0,0 0-1 0 0,0 0 0 0 0,0 0 0 0 0,1 1 0 0 0,11-9 1 0 0,4-1-439 0 0,23-13 0 0 0,1 6-342 0 0,1 1 0 0 0,65-20 1 0 0,-42 17 1034 0 0,-59 21 293 0 0,1 0-1 0 0,13-2 0 0 0,-22 5 678 0 0,-2 0 56 0 0,0 0-56 0 0,0 0-289 0 0,0 0-121 0 0,0 0-28 0 0,0 2-4 0 0,-1 6-243 0 0,-1 0 0 0 0,-1 0 0 0 0,1 0 0 0 0,-1 0 0 0 0,0 0 0 0 0,-1 0 0 0 0,-7 11 0 0 0,-22 34 233 0 0,18-32 13 0 0,2 2 1 0 0,-23 48-1 0 0,30-45-515 0 0,6-24 0 0 0,0-1 0 0 0,-1 0 0 0 0,1 0 0 0 0,0 0 0 0 0,0 1 0 0 0,0-1 0 0 0,0 0 0 0 0,1 0 0 0 0,-1 0 0 0 0,0 1 0 0 0,0-1 0 0 0,1 0 0 0 0,-1 0 0 0 0,1 0 0 0 0,-1 0 0 0 0,1 0 0 0 0,-1 0 0 0 0,1 0 0 0 0,0 0 0 0 0,-1 0 0 0 0,1 0 0 0 0,1 2 0 0 0,1-1 0 0 0,-2 0 0 0 0,0-1 0 0 0,1 0 0 0 0,-1 0 0 0 0,0 1 0 0 0,1-1 0 0 0,0 0 0 0 0,-1 0 0 0 0,1 0 0 0 0,-1-1 0 0 0,1 1 0 0 0,0 0 0 0 0,-1-1 0 0 0,5 2 0 0 0,-5-2 0 0 0,-1 0 0 0 0,1 1 0 0 0,0-1 0 0 0,0 0 0 0 0,0 1 0 0 0,0-1 0 0 0,0 0 0 0 0,0 0 0 0 0,0 0 0 0 0,-1 0 0 0 0,1 0 0 0 0,0 0 0 0 0,0 0 0 0 0,0 0 0 0 0,0 0 0 0 0,0 0 0 0 0,0-1 0 0 0,0 1 0 0 0,0 0 0 0 0,0-1 0 0 0,3-1 0 0 0,4-1 0 0 0,0 1 0 0 0,0-2 0 0 0,0 1 0 0 0,-1-1 0 0 0,1-1 0 0 0,-1 1 0 0 0,0-1 0 0 0,0-1 0 0 0,-1 1 0 0 0,1-1 0 0 0,-1 0 0 0 0,-1 0 0 0 0,1-1 0 0 0,-1 0 0 0 0,7-11 0 0 0,1-6 0 0 0,0-1 0 0 0,-2 0 0 0 0,14-41 0 0 0,-23 61 0 0 0,-1-1 0 0 0,1 0 0 0 0,-1 1 0 0 0,0-1 0 0 0,-1 0 0 0 0,1 0 0 0 0,-1-8 0 0 0,0 13 0 0 0,0-1 0 0 0,-1 1 0 0 0,1 0 0 0 0,0-1 0 0 0,-1 1 0 0 0,1 0 0 0 0,0-1 0 0 0,-1 1 0 0 0,1 0 0 0 0,-1 0 0 0 0,0-1 0 0 0,0 1 0 0 0,1 0 0 0 0,-1 0 0 0 0,0 0 0 0 0,0 0 0 0 0,0 0 0 0 0,0 0 0 0 0,0 0 0 0 0,0 0 0 0 0,0 0 0 0 0,0 1 0 0 0,-1-1 0 0 0,1 0 0 0 0,0 1 0 0 0,0-1 0 0 0,-1 1 0 0 0,1-1 0 0 0,0 1 0 0 0,-1 0 0 0 0,1-1 0 0 0,0 1 0 0 0,-1 0 0 0 0,1 0 0 0 0,-3 0 0 0 0,-2 1 0 0 0,1 0 0 0 0,-1 0 0 0 0,1 0 0 0 0,0 1 0 0 0,0 0 0 0 0,-1 0 0 0 0,1 0 0 0 0,0 1 0 0 0,1 0 0 0 0,-1 0 0 0 0,0 0 0 0 0,1 0 0 0 0,-6 7 0 0 0,7-8 0 0 0,1 1 0 0 0,0-1 0 0 0,0 1 0 0 0,0-1 0 0 0,0 1 0 0 0,0 0 0 0 0,1 0 0 0 0,-3 5 0 0 0,3 2 0 0 0,2-8 0 0 0,-1-1 0 0 0,1 1 0 0 0,0-1 0 0 0,0 1 0 0 0,0-1 0 0 0,1 1 0 0 0,-1-1 0 0 0,0 0 0 0 0,0 1 0 0 0,1-1 0 0 0,-1 0 0 0 0,1 0 0 0 0,-1 0 0 0 0,1 0 0 0 0,-1 0 0 0 0,1 0 0 0 0,0-1 0 0 0,-1 1 0 0 0,1 0 0 0 0,0-1 0 0 0,2 1 0 0 0,6 1 0 0 0,-1 0 0 0 0,17 2 0 0 0,-4-4 0 0 0,-1 0 0 0 0,0-2 0 0 0,1 0 0 0 0,22-6 0 0 0,46-5 0 0 0,-79 13 0 0 0,-1 0 0 0 0,16 2 0 0 0,-22-1 0 0 0,0-1 0 0 0,0 1 0 0 0,-1 0 0 0 0,1 0 0 0 0,-1 0 0 0 0,1 1 0 0 0,-1-1 0 0 0,1 1 0 0 0,-1 0 0 0 0,5 3 0 0 0,-7-4 0 0 0,0 0 0 0 0,0 1 0 0 0,0-1 0 0 0,0 0 0 0 0,-1 0 0 0 0,1 1 0 0 0,0-1 0 0 0,-1 1 0 0 0,1-1 0 0 0,-1 1 0 0 0,1-1 0 0 0,-1 1 0 0 0,0-1 0 0 0,0 1 0 0 0,1-1 0 0 0,-1 1 0 0 0,0 0 0 0 0,0-1 0 0 0,-1 1 0 0 0,1-1 0 0 0,-1 2 0 0 0,0 6 0 0 0,-2 0 0 0 0,-4 13 0 0 0,2-9 0 0 0,-24 59 0 0 0,27-67 0 0 0,-1 3 0 0 0,-9 25 0 0 0,13-30 0 0 0,4-5 0 0 0,9-7 0 0 0,-11 7 0 0 0,113-82 0 0 0,-84 58 0 0 0,1 1 0 0 0,48-27 0 0 0,-76 50 0 0 0,-1 0 0 0 0,0 0 0 0 0,1 1 0 0 0,5-3 0 0 0,-9 4 0 0 0,-1 0 0 0 0,0 0 0 0 0,1 0 0 0 0,-1 0 0 0 0,0 0 0 0 0,1 0 0 0 0,-1-1 0 0 0,1 1 0 0 0,-1 0 0 0 0,0 0 0 0 0,1 0 0 0 0,-1 0 0 0 0,0 0 0 0 0,1 0 0 0 0,-1 0 0 0 0,1 0 0 0 0,-1 1 0 0 0,0-1 0 0 0,1 0 0 0 0,-1 0 0 0 0,0 0 0 0 0,1 0 0 0 0,-1 0 0 0 0,0 1 0 0 0,1-1 0 0 0,-1 0 0 0 0,0 0 0 0 0,1 1 0 0 0,-1-1 0 0 0,0 0 0 0 0,0 0 0 0 0,1 1 0 0 0,-1 4 0 0 0,0 6 0 0 0,-1 0 0 0 0,0 0 0 0 0,0 0 0 0 0,-1 0 0 0 0,-1-1 0 0 0,0 1 0 0 0,0-1 0 0 0,-6 12 0 0 0,-1 5 0 0 0,1 23 0 0 0,8-42 0 0 0,5-9 0 0 0,4-7 0 0 0,2-2 0 0 0,1 0 0 0 0,1 0 0 0 0,17-10 0 0 0,-13 9 0 0 0,17-16 0 0 0,-10 6 0 0 0,1 0 0 0 0,1 2 0 0 0,1 1 0 0 0,44-24 0 0 0,-67 41 0 0 0,0 0 0 0 0,0-1 0 0 0,0 1 0 0 0,0 0 0 0 0,0 0 0 0 0,0 1 0 0 0,0-1 0 0 0,0 1 0 0 0,1 0 0 0 0,-1-1 0 0 0,0 1 0 0 0,0 1 0 0 0,0-1 0 0 0,1 0 0 0 0,-1 1 0 0 0,4 1 0 0 0,-4-1 0 0 0,-1 0 0 0 0,1 0 0 0 0,-1 1 0 0 0,1 0 0 0 0,-1-1 0 0 0,0 1 0 0 0,0 0 0 0 0,0 0 0 0 0,0 0 0 0 0,0 0 0 0 0,0 0 0 0 0,0 1 0 0 0,-1-1 0 0 0,1 0 0 0 0,-1 1 0 0 0,0-1 0 0 0,0 1 0 0 0,2 3 0 0 0,19 72 0 0 0,6 18 0 0 0,-24-89 0 0 0,3-9 0 0 0,-2-10-2041 0 0,-4-1-4650 0 0,0 4-3177 0 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1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76 10135 0 0,'0'0'231'0'0,"0"0"29"0"0,0 0 19 0 0,2 0-41 0 0,16-1 265 0 0,29-4 0 0 0,52-16 6155 0 0,-91 19-5634 0 0,0-1 0 0 0,0 1 0 0 0,-1-1 0 0 0,16-8 0 0 0,-22 10-512 0 0,-1 1 0 0 0,1-1-68 0 0,-1 1-429 0 0,1-1 0 0 0,-1 1 0 0 0,0 0 0 0 0,1-1 0 0 0,-1 1 0 0 0,0 0 0 0 0,1-1 0 0 0,-1 1 0 0 0,0-1 0 0 0,1 1 0 0 0,-1 0-1 0 0,0-1 1 0 0,0 1 0 0 0,0-1 0 0 0,1 1 0 0 0,-1-1 0 0 0,0 1 0 0 0,0-1 0 0 0,0 1 0 0 0,0-1 0 0 0,0 1 0 0 0,0-1 0 0 0,0 1 0 0 0,0-1 0 0 0,0 1 0 0 0,0-1 0 0 0,0 1 0 0 0,0-2 0 0 0,-1 2 35 0 0,0-1 0 0 0,1 0 0 0 0,-1 1 1 0 0,0-1-1 0 0,1 0 0 0 0,-1 1 0 0 0,0-1 0 0 0,1 1 1 0 0,-1-1-1 0 0,0 1 0 0 0,0 0 0 0 0,0-1 1 0 0,0 1-1 0 0,-1-1 0 0 0,-3 0 157 0 0,1 0-1 0 0,-1 1 1 0 0,0-1-1 0 0,-7 1 1 0 0,-213 23 1841 0 0,182-14-2048 0 0,-1 1 0 0 0,2 2 0 0 0,-73 31 0 0 0,93-31 0 0 0,22-12 0 0 0,0 0 0 0 0,0 1 0 0 0,-1-1 0 0 0,1 0 0 0 0,0 0 0 0 0,0 0 0 0 0,0 1 0 0 0,-1-1 0 0 0,1 0 0 0 0,0 0 0 0 0,0 1 0 0 0,0-1 0 0 0,0 0 0 0 0,0 0 0 0 0,0 1 0 0 0,-1-1 0 0 0,1 0 0 0 0,0 1 0 0 0,0-1 0 0 0,0 0 0 0 0,0 0 0 0 0,0 1 0 0 0,0-1 0 0 0,0 0 0 0 0,0 1 0 0 0,0-1 0 0 0,0 0 0 0 0,0 1 0 0 0,0-1 0 0 0,0 0 0 0 0,1 0 0 0 0,-1 1 0 0 0,0-1 0 0 0,0 0 0 0 0,0 0 0 0 0,0 1 0 0 0,0-1 0 0 0,1 0 0 0 0,-1 0 0 0 0,0 1 0 0 0,0-1 0 0 0,0 0 0 0 0,1 0 0 0 0,-1 0 0 0 0,0 1 0 0 0,0-1 0 0 0,1 0 0 0 0,-1 0 0 0 0,0 0 0 0 0,0 0 0 0 0,1 0 0 0 0,-1 0 0 0 0,0 1 0 0 0,1-1 0 0 0,-1 0 0 0 0,16 9-274 0 0,0 0-1 0 0,1-1 0 0 0,0-1 1 0 0,24 7-1 0 0,24 10-344 0 0,-42-14 614 0 0,-11-6 2 0 0,0 1 0 0 0,21 11 0 0 0,-31-14 7 0 0,0-1 0 0 0,1 1 0 0 0,-1-1 0 0 0,0 1 0 0 0,0 0-1 0 0,-1-1 1 0 0,1 1 0 0 0,0 0 0 0 0,0 0 0 0 0,-1 1 0 0 0,1-1 0 0 0,-1 0 0 0 0,0 0 0 0 0,0 1 0 0 0,0-1-1 0 0,0 1 1 0 0,0-1 0 0 0,0 1 0 0 0,0 3 0 0 0,-1-4 46 0 0,0 1-1 0 0,-1-1 1 0 0,1 0 0 0 0,-1 0-1 0 0,0 0 1 0 0,1 0 0 0 0,-1 0-1 0 0,0 0 1 0 0,0 0 0 0 0,0 0-1 0 0,-1 0 1 0 0,1 0 0 0 0,0 0-1 0 0,-1 0 1 0 0,1-1 0 0 0,-1 1-1 0 0,-3 2 1 0 0,-5 4 449 0 0,-19 13 0 0 0,23-17-463 0 0,-16 10-36 0 0,0-1 0 0 0,-1 0 0 0 0,-1-2 0 0 0,-26 9 0 0 0,-141 61 0 0 0,168-71 0 0 0,16-7 0 0 0,0 0 0 0 0,0 0 0 0 0,0 0 0 0 0,1 1 0 0 0,-7 5 0 0 0,12-9 0 0 0,1 0 0 0 0,-1 0 0 0 0,1 1 0 0 0,0-1 0 0 0,-1 0 0 0 0,1 1 0 0 0,0-1 0 0 0,-1 0 0 0 0,1 1 0 0 0,0-1 0 0 0,0 0 0 0 0,-1 1 0 0 0,1-1 0 0 0,0 0 0 0 0,0 1 0 0 0,-1-1 0 0 0,1 1 0 0 0,0-1 0 0 0,0 0 0 0 0,0 1 0 0 0,0-1 0 0 0,0 1 0 0 0,0-1 0 0 0,0 1 0 0 0,0-1 0 0 0,0 0 0 0 0,0 1 0 0 0,0-1 0 0 0,0 1 0 0 0,4 3 0 0 0,-4-4 0 0 0,3 3 0 0 0,0-1 0 0 0,0 0 0 0 0,0 0 0 0 0,0 0 0 0 0,0 0 0 0 0,0 0 0 0 0,1-1 0 0 0,-1 1 0 0 0,1-1 0 0 0,-1 0 0 0 0,1 0 0 0 0,5 0 0 0 0,7 2 0 0 0,22-1 0 0 0,-33-2 0 0 0,97 1 0 0 0,-83-1 0 0 0,32-3 0 0 0,-31 1 0 0 0,29 2 0 0 0,-7-2-401 0 0,-42-2-382 0 0,0-3 162 0 0,-1 3-3199 0 0,-4 0 1788 0 0,0-2-15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3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19351 0 0,'-7'3'1751'0'0,"-1"0"-1440"0"0,4 1-133 0 0,3-3 563 0 0,1 3 673 0 0,0-3-1353 0 0,0-1 0 0 0,0 0 0 0 0,0 0 0 0 0,0 0 0 0 0,0 1 0 0 0,-1-1 0 0 0,1 0 0 0 0,0 0-1 0 0,0 1 1 0 0,0-1 0 0 0,0 0 0 0 0,0 0 0 0 0,0 1 0 0 0,0-1 0 0 0,0 0 0 0 0,0 0 0 0 0,0 1 0 0 0,0-1 0 0 0,0 0-1 0 0,0 0 1 0 0,1 0 0 0 0,-1 1 0 0 0,0-1 0 0 0,0 0 0 0 0,0 0 0 0 0,0 1 0 0 0,0-1 0 0 0,0 0 0 0 0,1 0 0 0 0,-1 0 0 0 0,0 0-1 0 0,0 1 1 0 0,0-1 0 0 0,0 0 0 0 0,1 0 0 0 0,6 4 28 0 0,1-1 0 0 0,-1 0 1 0 0,1-1-1 0 0,0 0 0 0 0,0 0 0 0 0,0-1 0 0 0,0 0 1 0 0,0 0-1 0 0,1-1 0 0 0,11 0 0 0 0,7-3 259 0 0,49-9-1 0 0,-60 7-586 0 0,-12 4-167 0 0,0-1 1 0 0,0 1-1 0 0,0 0 1 0 0,1 0-1 0 0,-1 1 1 0 0,0-1-1 0 0,0 1 1 0 0,1 0-1 0 0,4 1 0 0 0,-9-1-8123 0 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1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256 143 15663 0 0,'0'-9'1188'0'0,"1"4"-804"0"0,-1 0 0 0 0,1 0 0 0 0,0 0 0 0 0,0 0 0 0 0,1 0 0 0 0,0 0 0 0 0,-1 1 0 0 0,2-1 0 0 0,-1 0 0 0 0,0 1 0 0 0,1 0 0 0 0,6-8 0 0 0,-9 11 160 0 0,0 1-28 0 0,1-1-4 0 0,8-29 1468 0 0,-9 29-1970 0 0,0 0-1 0 0,0 0 1 0 0,0 0-1 0 0,0 0 0 0 0,0 1 1 0 0,0-1-1 0 0,0 0 1 0 0,0 0-1 0 0,0 0 1 0 0,0 0-1 0 0,0 0 1 0 0,-1 0-1 0 0,1 1 1 0 0,0-1-1 0 0,-1 0 1 0 0,1 0-1 0 0,-1-1 1 0 0,-1-1 63 0 0,2 2 298 0 0,0 1 117 0 0,-11-9 613 0 0,8 8-1100 0 0,-1 1 0 0 0,1-1 0 0 0,-1 1 1 0 0,1-1-1 0 0,0 1 0 0 0,-1 0 0 0 0,1 0 0 0 0,-1 1 0 0 0,-5 0 0 0 0,-30 11 76 0 0,25-6 39 0 0,0 1 1 0 0,0 0-1 0 0,1 0 0 0 0,0 2 0 0 0,1 0 0 0 0,0 0 1 0 0,0 1-1 0 0,1 0 0 0 0,0 1 0 0 0,1 1 1 0 0,0 0-1 0 0,1 0 0 0 0,0 0 0 0 0,1 1 1 0 0,0 1-1 0 0,-6 16 0 0 0,13-28-151 0 0,0-1-1 0 0,1 1 0 0 0,-1 0 1 0 0,1 0-1 0 0,-1 0 1 0 0,1-1-1 0 0,0 1 1 0 0,-1 0-1 0 0,1 0 1 0 0,0 0-1 0 0,0-1 1 0 0,1 1-1 0 0,-1 0 0 0 0,0 0 1 0 0,1 0-1 0 0,-1-1 1 0 0,1 1-1 0 0,0 2 1 0 0,1-1-1 0 0,-1-1 0 0 0,1 0 0 0 0,0 0 0 0 0,0 1 0 0 0,-1-1 0 0 0,1-1 0 0 0,1 1 0 0 0,-1 0 0 0 0,0 0 0 0 0,0-1 0 0 0,4 3 0 0 0,-2-2 98 0 0,1 0-1 0 0,-1 0 1 0 0,1 0-1 0 0,-1-1 1 0 0,1 1-1 0 0,0-1 1 0 0,-1 0-1 0 0,1 0 1 0 0,0-1-1 0 0,0 0 1 0 0,0 1-1 0 0,0-2 1 0 0,-1 1-1 0 0,1 0 1 0 0,0-1-1 0 0,0 0 1 0 0,5-2-1 0 0,14-3-61 0 0,-17 4 0 0 0,-1 1 0 0 0,0-1 0 0 0,0 0 0 0 0,6-4 0 0 0,8-4 0 0 0,-1-2 0 0 0,0 0 0 0 0,-1-1 0 0 0,22-22 0 0 0,-34 30 0 0 0,-1 0 0 0 0,1-1 0 0 0,-1 0 0 0 0,-1 0 0 0 0,1-1 0 0 0,4-9 0 0 0,-9 16 2 0 0,0 0 1 0 0,0 0-1 0 0,0 0 1 0 0,0 0-1 0 0,0 0 0 0 0,0 0 1 0 0,0 0-1 0 0,0 0 1 0 0,0 0-1 0 0,0 0 0 0 0,0 0 1 0 0,0 0-1 0 0,-1 0 1 0 0,1 0-1 0 0,0 0 0 0 0,0 0 1 0 0,0 0-1 0 0,0 0 1 0 0,0 0-1 0 0,0 0 0 0 0,0 0 1 0 0,0 0-1 0 0,0 0 1 0 0,0 0-1 0 0,0 0 0 0 0,0 0 1 0 0,0 0-1 0 0,0 0 0 0 0,0 0 1 0 0,0 0-1 0 0,0 0 1 0 0,0 0-1 0 0,0 0 0 0 0,0 0 1 0 0,0 0-1 0 0,0 0 1 0 0,0 0-1 0 0,0 0 0 0 0,0 0 1 0 0,-1 0-1 0 0,-5 6 239 0 0,-8 10 351 0 0,-2 6 135 0 0,3-5-506 0 0,-11 20-1 0 0,21-33-408 0 0,1 1 0 0 0,0 0 1 0 0,-1-1-1 0 0,2 1 0 0 0,-1 0 0 0 0,1 0 1 0 0,-1 1-1 0 0,2-1 0 0 0,-2 8 0 0 0,2-11 131 0 0,1 0-1 0 0,-1 0 1 0 0,0-1-1 0 0,1 1 1 0 0,-1 0-1 0 0,1 0 0 0 0,0-1 1 0 0,0 1-1 0 0,-1 0 1 0 0,1-1-1 0 0,0 1 0 0 0,1-1 1 0 0,-1 0-1 0 0,0 1 1 0 0,0-1-1 0 0,0 0 1 0 0,1 1-1 0 0,-1-1 0 0 0,1 0 1 0 0,-1 0-1 0 0,1 0 1 0 0,-1 0-1 0 0,1-1 1 0 0,0 1-1 0 0,-1 0 0 0 0,1-1 1 0 0,0 1-1 0 0,2 0 1 0 0,6 1-1108 0 0,-1 0 1 0 0,0 0 0 0 0,18 0 0 0 0,-19-2 330 0 0,-1 0 1 0 0,1-1 0 0 0,0 0-1 0 0,10-2 1 0 0,-6 0-8 0 0,24-3-1718 0 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1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36 17503 0 0,'0'0'803'0'0,"-6"-2"266"0"0,-16-10 1715 0 0,21 11-2568 0 0,1 0 0 0 0,-1 0 0 0 0,1 0 0 0 0,-1 0 0 0 0,1 0 0 0 0,0 0 1 0 0,-1 1-1 0 0,1-1 0 0 0,0 0 0 0 0,-1 0 0 0 0,1 0 0 0 0,0 0 0 0 0,0 0 0 0 0,0 0 0 0 0,0 0 0 0 0,0-2 0 0 0,-1-1 2417 0 0,-6 15-1435 0 0,4-5-1198 0 0,1-1 0 0 0,-1 1 0 0 0,1 0 0 0 0,0 0 0 0 0,1 0 0 0 0,-1-1 0 0 0,1 2 0 0 0,0-1 0 0 0,1 0 0 0 0,0 0 0 0 0,0 0 0 0 0,0 0 0 0 0,0 0 0 0 0,3 12 0 0 0,2-5 0 0 0,-1-10 0 0 0,-2-2 0 0 0,0 1 1 0 0,-1 0-5 0 0,1-1 0 0 0,0 1 0 0 0,-1-1 0 0 0,1 0 0 0 0,0 1 0 0 0,0-1 0 0 0,0 0 0 0 0,0 0-1 0 0,0 0 1 0 0,0 0 0 0 0,0-1 0 0 0,0 1 0 0 0,0 0 0 0 0,0-1 0 0 0,3 1 0 0 0,-4-1-79 0 0,1-1 0 0 0,0 1 0 0 0,-1 0 0 0 0,1-1 1 0 0,-1 1-1 0 0,1-1 0 0 0,-1 1 0 0 0,1-1 0 0 0,-1 0 0 0 0,0 1 0 0 0,1-1 0 0 0,0-1 0 0 0,3-1-159 0 0,9-5-1380 0 0,0 0 1 0 0,13-11-1 0 0,-11 7 87 0 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1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 21191 0 0,'-7'-4'1027'0'0,"1"2"47"0"0,-1 0 1 0 0,1 1 0 0 0,0-1-1 0 0,-10 0 1 0 0,39 5-1339 0 0,-14-3-737 0 0,0 1-1 0 0,-1 0 0 0 0,16 5 0 0 0,-13-3-7527 0 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1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69 165 11975 0 0,'0'0'267'0'0,"0"0"42"0"0,0 0 17 0 0,0 0-28 0 0,-4-12 673 0 0,5 8-554 0 0,-1 1 1 0 0,1 0-1 0 0,0-1 0 0 0,0 1 0 0 0,0 0 1 0 0,1-1-1 0 0,-1 1 0 0 0,1 0 1 0 0,0 0-1 0 0,0 0 0 0 0,4-4 0 0 0,1-4 653 0 0,1 0-212 0 0,0 1 0 0 0,13-13 0 0 0,0 0 272 0 0,12-8 918 0 0,-32 30-1536 0 0,-1 1 0 0 0,0 0-68 0 0,0 0-217 0 0,0 0 161 0 0,0 0 100 0 0,-4 7-301 0 0,0-1 1 0 0,-1 0-1 0 0,0 1 1 0 0,-7 6-1 0 0,-2 2-7 0 0,-4 6-180 0 0,-56 74 0 0 0,67-85 0 0 0,1 0 0 0 0,0 0 0 0 0,1 1 0 0 0,0 0 0 0 0,1 0 0 0 0,0 0 0 0 0,-5 22 0 0 0,9-32 0 0 0,0-1 0 0 0,0 1 0 0 0,-1 0 0 0 0,1 0 0 0 0,0 0 0 0 0,0 0 0 0 0,0-1 0 0 0,0 1 0 0 0,0 0 0 0 0,0 0 0 0 0,0 0 0 0 0,0 0 0 0 0,0-1 0 0 0,1 1 0 0 0,-1 0 0 0 0,0 0 0 0 0,0 0 0 0 0,1-1 0 0 0,-1 1 0 0 0,1 0 0 0 0,-1 0 0 0 0,0-1 0 0 0,1 1 0 0 0,-1 0 0 0 0,1-1 0 0 0,0 1 0 0 0,-1 0 0 0 0,1-1 0 0 0,0 1 0 0 0,0 0 0 0 0,1 0 0 0 0,0 0-58 0 0,0 1 0 0 0,0-1 0 0 0,1 0 0 0 0,-1 0 0 0 0,1 0 0 0 0,-1 0 0 0 0,1 0 0 0 0,-1 0 0 0 0,1-1 1 0 0,0 1-1 0 0,-1-1 0 0 0,1 0 0 0 0,0 0 0 0 0,0 0 0 0 0,-1 0 0 0 0,1 0 0 0 0,0-1 0 0 0,4 0 0 0 0,6-2-491 0 0,-1-1 1 0 0,19-8-1 0 0,-28 11 467 0 0,29-16-3430 0 0,-15 7-5019 0 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2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19351 0 0,'0'0'886'0'0,"0"0"-21"0"0,0 0-410 0 0,2-1 320 0 0,29-14 446 0 0,0 2-1 0 0,1 1 0 0 0,49-12 0 0 0,-41 13-818 0 0,-37 9-259 0 0,-2 1-93 0 0,0 0-1 0 0,0 1 0 0 0,0 0 0 0 0,0-1 0 0 0,0 1 1 0 0,0 0-1 0 0,0-1 0 0 0,1 1 0 0 0,-1 0 0 0 0,0 0 1 0 0,0 0-1 0 0,0 0 0 0 0,0 0 0 0 0,0 0 1 0 0,2 1-1 0 0,-21 14 1052 0 0,-4-1-1094 0 0,0-1-1 0 0,-26 11 1 0 0,-15 7-11 0 0,60-29 4 0 0,0 0 0 0 0,0 1 0 0 0,0-1 0 0 0,0 1 0 0 0,1-1 0 0 0,-3 4 0 0 0,3-4 0 0 0,-3 5 0 0 0,7 1 0 0 0,-1-7-20 0 0,0 0 1 0 0,1 0-1 0 0,-1 1 1 0 0,1-2-1 0 0,-1 1 1 0 0,1 0-1 0 0,0 0 1 0 0,-1 0-1 0 0,1-1 0 0 0,0 1 1 0 0,-1-1-1 0 0,1 1 1 0 0,0-1-1 0 0,0 0 1 0 0,3 0-1 0 0,28 0-543 0 0,12-6-3532 0 0,-1-3 0 0 0,80-25 0 0 0,-84 19 1536 0 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2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19351 0 0,'0'0'439'0'0,"0"0"62"0"0,-7 1 502 0 0,5 0-916 0 0,0-1 0 0 0,0 0 0 0 0,-1 0-1 0 0,1 1 1 0 0,0-1 0 0 0,0 1 0 0 0,0 0 0 0 0,0-1 0 0 0,0 1 0 0 0,0 0 0 0 0,-3 2-1 0 0,2 0 431 0 0,0 0 0 0 0,1 0-1 0 0,-1 1 1 0 0,1-1-1 0 0,-1 1 1 0 0,1 0-1 0 0,0 0 1 0 0,-2 5 0 0 0,-11 37 940 0 0,12-36-853 0 0,-5 27 29 0 0,5-24-663 0 0,0-1 0 0 0,0 1 0 0 0,-1-1 0 0 0,-10 20 0 0 0,13-30-666 0 0,1-2-258 0 0,5-8-7561 0 0,1-1 165 0 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2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17 278 15663 0 0,'-10'-12'719'0'0,"8"10"-20"0"0,-1-10-421 0 0,3 8-73 0 0,-1 0 1 0 0,1 0-1 0 0,0 0 0 0 0,0 0 0 0 0,0 0 0 0 0,0 0 1 0 0,1 0-1 0 0,-1 1 0 0 0,1-1 0 0 0,0 0 0 0 0,0 0 1 0 0,1 0-1 0 0,-1 1 0 0 0,1-1 0 0 0,0 1 0 0 0,0-1 1 0 0,0 1-1 0 0,0 0 0 0 0,5-6 0 0 0,3-2 616 0 0,-1 1 0 0 0,1 1 0 0 0,1-1-1 0 0,15-9 1 0 0,-15 10-687 0 0,21-12 829 0 0,-29 19-898 0 0,-1 1 1 0 0,1 0-1 0 0,-1 0 1 0 0,1 0-1 0 0,-1 0 1 0 0,1 0-1 0 0,0 1 1 0 0,0-1-1 0 0,-1 1 1 0 0,1 0-1 0 0,3 0 1 0 0,3 3 83 0 0,-8-1-148 0 0,1 0 0 0 0,-1 0 0 0 0,0 0 0 0 0,0 0 0 0 0,0 0 0 0 0,0 0 0 0 0,0 0 0 0 0,0 1 0 0 0,-1-1 0 0 0,1 0 0 0 0,-1 0 0 0 0,1 1 0 0 0,-1-1 0 0 0,0 1 0 0 0,0-1 0 0 0,0 0 0 0 0,0 1 0 0 0,0-1 0 0 0,-2 4 0 0 0,0 6-2 0 0,-1-1-1 0 0,-7 18 1 0 0,10-28 1 0 0,-8 31 0 0 0,4-25 72 0 0,3-6 299 0 0,1-1 117 0 0,0 0 21 0 0,0 0-66 0 0,0-2-294 0 0,0-3-147 0 0,1 0-1 0 0,0 0 1 0 0,1 0 0 0 0,-1 0-1 0 0,1 0 1 0 0,0 0 0 0 0,0 0-1 0 0,1 0 1 0 0,-1 1 0 0 0,1-1-1 0 0,5-6 1 0 0,4-4-4 0 0,26-25 0 0 0,-23 27 2 0 0,0 1 0 0 0,1 1 0 0 0,0 0 0 0 0,0 1 0 0 0,1 1 0 0 0,0 1 0 0 0,23-8 0 0 0,-37 15 0 0 0,0 0 0 0 0,0 0 0 0 0,0 0 0 0 0,0 1 0 0 0,0-1 0 0 0,0 1 0 0 0,0 0 0 0 0,0 0 0 0 0,0 0 0 0 0,0 0 0 0 0,0 0 0 0 0,0 1 0 0 0,0-1 0 0 0,5 2 0 0 0,-5 0 0 0 0,-1-1 0 0 0,1 0 0 0 0,-1 1 0 0 0,0 0 0 0 0,0-1 0 0 0,0 1 0 0 0,0 0 0 0 0,0 0 0 0 0,0 0 0 0 0,0 0 0 0 0,-1 0 0 0 0,1 1 0 0 0,-1-1 0 0 0,1 0 0 0 0,-1 1 0 0 0,2 4 0 0 0,0 1 0 0 0,-1 0 0 0 0,0 0 0 0 0,0 0 0 0 0,-1 1 0 0 0,0-1 0 0 0,0 14 0 0 0,1 20 0 0 0,-1-35-201 0 0,0-6-850 0 0,-1-1-385 0 0,0 0-1545 0 0,0 0-5886 0 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2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19351 0 0,'-7'-2'2062'0'0,"6"2"-1921"0"0,1 0 1 0 0,-1 0 0 0 0,1-1 0 0 0,-1 1 0 0 0,1 0 0 0 0,-1 0-1 0 0,1-1 1 0 0,0 1 0 0 0,-1 0 0 0 0,1-1 0 0 0,-1 1 0 0 0,1 0-1 0 0,0-1 1 0 0,-1 1 0 0 0,1 0 0 0 0,0-1 0 0 0,-1 1 0 0 0,1-1-1 0 0,0 1 1 0 0,0-1 0 0 0,0 1 0 0 0,-1 0 0 0 0,1-2 0 0 0,10-5 3986 0 0,-4 3-5373 0 0,1 1 1386 0 0,0 0 0 0 0,0 1 1 0 0,0 0-1 0 0,1 0 0 0 0,-1 1 0 0 0,0-1 0 0 0,1 2 0 0 0,-1-1 0 0 0,9 1 0 0 0,32-4 411 0 0,-35 2-552 0 0,1 0 0 0 0,0 1 0 0 0,0 1 0 0 0,0 0 0 0 0,0 1 0 0 0,14 3 0 0 0,-13-1-376 0 0,-14-2-77 0 0,0 0-501 0 0,-8 2-1215 0 0,0 0 731 0 0,0 0-1 0 0,1 0 1 0 0,-9 2 0 0 0,-2-2-609 0 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2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17503 0 0,'-1'1'399'0'0,"-5"2"-22"0"0,4-2-235 0 0,0 0 1 0 0,0 0 0 0 0,0 1 0 0 0,-1-1-1 0 0,1 1 1 0 0,1 0 0 0 0,-1-1-1 0 0,-2 4 1 0 0,4-5-67 0 0,0 0 0 0 0,0 1 0 0 0,0-1-1 0 0,0 0 1 0 0,0 1 0 0 0,0-1 0 0 0,0 0 0 0 0,0 1-1 0 0,0-1 1 0 0,0 0 0 0 0,0 1 0 0 0,0-1-1 0 0,1 0 1 0 0,-1 0 0 0 0,0 1 0 0 0,0-1 0 0 0,0 0-1 0 0,0 0 1 0 0,1 1 0 0 0,-1-1 0 0 0,0 0 0 0 0,0 0-1 0 0,1 1 1 0 0,-1-1 0 0 0,0 0 0 0 0,0 0 0 0 0,1 0-1 0 0,-1 0 1 0 0,0 1 0 0 0,1-1 0 0 0,-1 0 0 0 0,1 0-1 0 0,9 6 1087 0 0,-10-6-1162 0 0,7 3 292 0 0,1-1 0 0 0,0 0 0 0 0,0 0 0 0 0,0-1 0 0 0,1 0 0 0 0,-1 0 1 0 0,0-1-1 0 0,12-1 0 0 0,7 2 340 0 0,5-2-346 0 0,0-1 1 0 0,38-7-1 0 0,8-9-5628 0 0,-52 9 3297 0 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2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0 542 21191 0 0,'1'-9'1027'0'0,"3"-10"-426"0"0,0 1-1 0 0,2 0 1 0 0,15-35 0 0 0,32-48 2231 0 0,-42 80-2298 0 0,27-65 970 0 0,-34 79-1482 0 0,0 0-1 0 0,-1-1 1 0 0,0 0-1 0 0,0 0 1 0 0,-1 0-1 0 0,0 0 1 0 0,2-14-1 0 0,-3 16 116 0 0,1 0 0 0 0,-1-1 0 0 0,1 1-1 0 0,0 1 1 0 0,6-12 0 0 0,-6 13-36 0 0,0 0 0 0 0,0 0 0 0 0,-1 0 0 0 0,1-1 0 0 0,-1 1 0 0 0,0 0-1 0 0,0-1 1 0 0,0 1 0 0 0,-1-1 0 0 0,1 0 0 0 0,-1-6 0 0 0,-3-23-85 0 0,1 35-16 0 0,-9 32 0 0 0,8-21 0 0 0,-6 29 0 0 0,-14 43 0 0 0,-59 166 0 0 0,72-217 0 0 0,-8 47 0 0 0,17-72 0 0 0,1-7 0 0 0,-1-1 0 0 0,1 1 0 0 0,0-1 0 0 0,0 0 0 0 0,0 1 0 0 0,0-1 0 0 0,0 1 0 0 0,0-1 0 0 0,0 1 0 0 0,0-1 0 0 0,0 1 0 0 0,0-1 0 0 0,1 1 0 0 0,-1-1 0 0 0,0 1 0 0 0,0-1 0 0 0,0 0 0 0 0,0 1 0 0 0,1-1 0 0 0,-1 1 0 0 0,0-1 0 0 0,0 0 0 0 0,1 1 0 0 0,-1-1 0 0 0,0 0 0 0 0,1 1 0 0 0,-1-1 0 0 0,1 0 0 0 0,-1 1 0 0 0,0-1 0 0 0,1 0 0 0 0,-1 0 0 0 0,1 1 0 0 0,0-1 0 0 0,4 4-64 0 0,-4-19-3201 0 0,-4 3-6974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3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19351 0 0,'0'0'439'0'0,"0"0"62"0"0,0 0 33 0 0,0 0-65 0 0,10 7 573 0 0,-3-5-723 0 0,-1-1 0 0 0,1 0 0 0 0,0 0-1 0 0,0 0 1 0 0,-1-1 0 0 0,1 0-1 0 0,0 0 1 0 0,11-3 0 0 0,-4 0 283 0 0,-1-1 1 0 0,0 0 0 0 0,19-9-1 0 0,35-11-4226 0 0,-39 15 1637 0 0,-25 8-58 0 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0:58:4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11975 0 0,'0'0'547'0'0,"0"0"-11"0"0,0 0-203 0 0,0 0 419 0 0,0 0 220 0 0,0 0 42 0 0,3-7 1148 0 0,10-18 234 0 0,-9 20-1701 0 0,0-1-1 0 0,1 2 1 0 0,-1-1 0 0 0,1 0-1 0 0,0 1 1 0 0,7-5 0 0 0,-8 6-606 0 0,-3 2 282 0 0,-1 1 117 0 0,0 0 21 0 0,0 0-66 0 0,-4 11-278 0 0,3-7-165 0 0,-1 0 0 0 0,1-1 0 0 0,-1 1 0 0 0,0-1 0 0 0,0 1 0 0 0,-1-1 0 0 0,1 0 0 0 0,-1 0 0 0 0,1 0 0 0 0,-1 0 0 0 0,-3 3 0 0 0,6-6 1 0 0,0 0 0 0 0,0 0 0 0 0,0 0 0 0 0,-1 0 0 0 0,1 0 0 0 0,0-1 0 0 0,0 1 0 0 0,0 0 0 0 0,0 0 0 0 0,0 0 0 0 0,0 0 0 0 0,0 0 0 0 0,0 0 0 0 0,0 0 0 0 0,0 0 0 0 0,0 0 0 0 0,0 0 0 0 0,0 0 0 0 0,0 0 0 0 0,0 0 0 0 0,0 0 0 0 0,0 0 0 0 0,0 0 0 0 0,0 0 0 0 0,0 0 0 0 0,0 0-1 0 0,0 0 1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0,-1 1 0 0 0,1-1 0 0 0,0 0 0 0 0,0 0 0 0 0,2-9-76 0 0,0 0-178 0 0,-2 8-1151 0 0,0-2-511 0 0,0-9-108 0 0,0 10-22 0 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1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225 207 15663 0 0,'-3'-3'180'0'0,"1"1"-1"0"0,0-1 0 0 0,0 1 1 0 0,0-1-1 0 0,0 0 0 0 0,1 0 1 0 0,-1 0-1 0 0,1 0 0 0 0,-1 0 1 0 0,1 0-1 0 0,-1-6 0 0 0,2 8 312 0 0,0 1 18 0 0,-1-2-66 0 0,1 1-427 0 0,-1 0 1 0 0,1 1-1 0 0,0-1 1 0 0,-1 0-1 0 0,1 0 1 0 0,0 0-1 0 0,0 0 1 0 0,0 0-1 0 0,0 0 1 0 0,0 0 0 0 0,0 1-1 0 0,0-1 1 0 0,0 0-1 0 0,0 0 1 0 0,0 0-1 0 0,0 0 1 0 0,0 0-1 0 0,1 0 1 0 0,-1 0-1 0 0,0 1 1 0 0,1-1-1 0 0,0-1 1 0 0,0-1 211 0 0,-1 2 260 0 0,10-9 701 0 0,-10 10-1142 0 0,0 0 0 0 0,1-1 0 0 0,-1 1 0 0 0,0 0 0 0 0,0 0 0 0 0,0 0 0 0 0,0 0 0 0 0,1 0 0 0 0,-1-1 0 0 0,0 1 0 0 0,0 0 0 0 0,0 0 0 0 0,1 0 0 0 0,-1 0 1 0 0,0 0-1 0 0,0 0 0 0 0,0 0 0 0 0,1 0 0 0 0,-1 0 0 0 0,0 0 0 0 0,0 0 0 0 0,1 0 0 0 0,-1 0 0 0 0,0 0 0 0 0,0 0 0 0 0,0 0 0 0 0,1 0 0 0 0,-1 0 0 0 0,0 0 0 0 0,0 0 0 0 0,0 0 0 0 0,1 0 0 0 0,-1 0 0 0 0,0 0 0 0 0,0 1 0 0 0,0-1 0 0 0,1 0 0 0 0,-1 0 0 0 0,0 0 0 0 0,0 0 0 0 0,0 0 0 0 0,0 1 0 0 0,0-1 0 0 0,1 0 0 0 0,1 14 812 0 0,-5 19 25 0 0,-23 80-802 0 0,-49 132 1 0 0,60-208-83 0 0,-1-1 0 0 0,-33 55 0 0 0,46-84 0 0 0,-1 0 0 0 0,1 1 0 0 0,1 0 0 0 0,-4 15 0 0 0,4-14 0 0 0,0-1 0 0 0,0 0 0 0 0,-1 0 0 0 0,-5 11 0 0 0,4-14 72 0 0,3-3 299 0 0,1-2 117 0 0,0 0 21 0 0,0-2-66 0 0,0-3-427 0 0,0 1 0 0 0,0 0 0 0 0,0-1 0 0 0,1 1 0 0 0,-1 0 1 0 0,1 0-1 0 0,0-1 0 0 0,2-3 0 0 0,16-38 6 0 0,-10 24-24 0 0,28-62 302 0 0,-13 29 270 0 0,19-61 0 0 0,17-62-65 0 0,-23 73-402 0 0,-22 71-103 0 0,-15 34 0 0 0,0 0 0 0 0,1 0 0 0 0,-1-1 0 0 0,0 1 0 0 0,0 0 0 0 0,0 0 0 0 0,0-1 0 0 0,0 1 0 0 0,0 0 0 0 0,0 0 0 0 0,0 0 0 0 0,1-1 0 0 0,-1 1 0 0 0,0 0 0 0 0,0 0 0 0 0,0 0 0 0 0,0-1 0 0 0,1 1 0 0 0,-1 0 0 0 0,0 0 0 0 0,0 0 0 0 0,0 0 0 0 0,1 0 0 0 0,-1 0 0 0 0,0-1 0 0 0,0 1 0 0 0,1 0 0 0 0,-1 0 0 0 0,0 0 0 0 0,0 0 0 0 0,1 0 0 0 0,-1 0 0 0 0,0 0 0 0 0,0 0 0 0 0,1 0 0 0 0,-1 0 0 0 0,0 0 0 0 0,0 0 0 0 0,1 0 0 0 0,-1 0 0 0 0,0 0 0 0 0,0 1 0 0 0,0-1 0 0 0,1 0 0 0 0,-1 0 0 0 0,0 0 0 0 0,0 0 0 0 0,1 0 0 0 0,-1 0 0 0 0,0 1 0 0 0,0-1 0 0 0,0 0 0 0 0,0 0 0 0 0,1 0 0 0 0,-1 1 0 0 0,0-1 0 0 0,0 0 0 0 0,0 1 0 0 0,5 8 0 0 0,-2 4 0 0 0,0 0 0 0 0,0 0 0 0 0,-2 1 0 0 0,1-1 0 0 0,-2 0 0 0 0,-1 27 0 0 0,0-4 0 0 0,8 302 0 0 0,-6-312 0 0 0,1 0 0 0 0,6 32 0 0 0,-6-50 0 0 0,-3-8 0 0 0,1 1 0 0 0,0-1 0 0 0,0 0 0 0 0,0 0 0 0 0,0 1 0 0 0,0-1 0 0 0,0 0 0 0 0,0 0 0 0 0,0 0 0 0 0,0 1 0 0 0,1-1 0 0 0,-1 0 0 0 0,0 0 0 0 0,0 1 0 0 0,0-1 0 0 0,0 0 0 0 0,0 0 0 0 0,0 0 0 0 0,0 1 0 0 0,0-1 0 0 0,1 0 0 0 0,-1 0 0 0 0,0 0 0 0 0,0 0 0 0 0,0 1 0 0 0,0-1 0 0 0,1 0 0 0 0,-1 0 0 0 0,0 0 0 0 0,0 0 0 0 0,0 0 0 0 0,1 0 0 0 0,-1 1 0 0 0,0-1 0 0 0,0 0 0 0 0,0 0 0 0 0,1 0 0 0 0,-1 0 0 0 0,0 0 0 0 0,0 0 0 0 0,1 0 0 0 0,-1 0 0 0 0,0 0 0 0 0,0 0 0 0 0,0 0 0 0 0,1 0 0 0 0,-1 0 0 0 0,0 0 0 0 0,0 0 0 0 0,1-1 0 0 0,-1 1 0 0 0,0 0 0 0 0,0 0 0 0 0,9-7 0 0 0,-9 6 0 0 0,7-8 0 0 0,0-1 0 0 0,-1 0 0 0 0,0 0 0 0 0,8-20 0 0 0,-2 5 0 0 0,7-16 212 0 0,23-72 0 0 0,2-49 553 0 0,-25 91-514 0 0,-4 13 208 0 0,34-111-1694 0 0,-48 166 1121 0 0,0 1 0 0 0,0 0 1 0 0,-1-1-1 0 0,0 1 0 0 0,1-1 0 0 0,-1 1 1 0 0,0-1-1 0 0,0-2 0 0 0,2-2-560 0 0,-2 6-2805 0 0,1 1-3792 0 0,-1 0-441 0 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1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64 19351 0 0,'11'-35'2243'0'0,"-11"33"-1501"0"0,0 2 229 0 0,0 0 42 0 0,0 3-887 0 0,0-1 0 0 0,-1 0-1 0 0,1 0 1 0 0,-1 0-1 0 0,1 0 1 0 0,-1 0-1 0 0,1 0 1 0 0,-3 4-1 0 0,1 0-32 0 0,-82 297 1259 0 0,31-103-632 0 0,48-179-720 0 0,5-21 2 0 0,0 0 1 0 0,0 0-1 0 0,0 0 0 0 0,0 0 0 0 0,0-1 1 0 0,0 1-1 0 0,0 0 0 0 0,0 0 1 0 0,0 0-1 0 0,0 0 0 0 0,0 0 0 0 0,0 0 1 0 0,0 0-1 0 0,0 0 0 0 0,0 0 1 0 0,0 0-1 0 0,0 0 0 0 0,0 0 0 0 0,0 0 1 0 0,0 0-1 0 0,0 0 0 0 0,0 0 1 0 0,0 0-1 0 0,0 0 0 0 0,0 0 0 0 0,0 0 1 0 0,0 0-1 0 0,-1 0 0 0 0,1 0 1 0 0,0 0-1 0 0,0 0 0 0 0,0 0 0 0 0,0 0 1 0 0,0 0-1 0 0,0 0 0 0 0,0 0 1 0 0,0 0-1 0 0,0 0 0 0 0,0 0 0 0 0,0 0 1 0 0,0 0-1 0 0,0 0 0 0 0,-2-10 239 0 0,-1-13 351 0 0,5-7-384 0 0,2-1 0 0 0,1 1-1 0 0,1 0 1 0 0,12-35 0 0 0,-6 21-130 0 0,-2 10-78 0 0,1 1 0 0 0,21-45 0 0 0,-21 58 0 0 0,0 0 0 0 0,0 1 0 0 0,2 0 0 0 0,28-32 0 0 0,-36 47 0 0 0,0 0 0 0 0,0 0 0 0 0,0 0 0 0 0,0 1 0 0 0,1 0 0 0 0,-1 0 0 0 0,1 0 0 0 0,0 0 0 0 0,0 1 0 0 0,0 0 0 0 0,0 1 0 0 0,0-1 0 0 0,1 1 0 0 0,7-1 0 0 0,-1 1 0 0 0,-1 1 0 0 0,1 0 0 0 0,0 1 0 0 0,-1 0 0 0 0,1 1 0 0 0,14 4 0 0 0,-20-4 0 0 0,0 0 0 0 0,0 1 0 0 0,0-1 0 0 0,0 1 0 0 0,-1 1 0 0 0,1-1 0 0 0,-1 1 0 0 0,0 0 0 0 0,0 1 0 0 0,0 0 0 0 0,0-1 0 0 0,-1 2 0 0 0,0-1 0 0 0,5 7 0 0 0,-9-11 0 0 0,0 0 0 0 0,-1 0 0 0 0,1 0 0 0 0,-1 0 0 0 0,1 0 0 0 0,-1 0 0 0 0,1 0 0 0 0,-1 0 0 0 0,0 0 0 0 0,1 0 0 0 0,-1 0 0 0 0,0 0 0 0 0,0 0 0 0 0,0 0 0 0 0,0 0 0 0 0,1 0 0 0 0,-2 0 0 0 0,1 0 0 0 0,0 0 0 0 0,0 0 0 0 0,0 0 0 0 0,0 0 0 0 0,-1 0 0 0 0,1 0 0 0 0,0 0 0 0 0,-1 1 0 0 0,-1 2 0 0 0,1 0 58 0 0,0 0-1 0 0,0-1 1 0 0,0 1-1 0 0,0 0 1 0 0,-1 0 0 0 0,1-1-1 0 0,-1 1 1 0 0,0-1-1 0 0,-1 0 1 0 0,1 0 0 0 0,0 1-1 0 0,-1-1 1 0 0,0-1-1 0 0,1 1 1 0 0,-1 0 0 0 0,0-1-1 0 0,-1 1 1 0 0,1-1-1 0 0,0 0 1 0 0,-1 0 0 0 0,1 0-1 0 0,-1-1 1 0 0,1 1-1 0 0,-7 1 1 0 0,-20 12 398 0 0,4-2-304 0 0,4-2-152 0 0,18-8 0 0 0,-1 0 0 0 0,0-1 0 0 0,1 0 0 0 0,-7 2 0 0 0,-15 4-64 0 0,25-8-273 0 0,13-10-1021 0 0,-11 8 1417 0 0,1 0-1 0 0,0 1 1 0 0,-1-1-1 0 0,1 1 1 0 0,0-1-1 0 0,0 1 1 0 0,0 0-1 0 0,0 0 1 0 0,0 0-1 0 0,0 0 1 0 0,0 0-1 0 0,0 0 1 0 0,0 0-1 0 0,0 1 1 0 0,0-1-1 0 0,1 1 1 0 0,-1 0-1 0 0,0-1 1 0 0,3 1-1 0 0,-1 1-125 0 0,0-1 0 0 0,0 1 0 0 0,-1 0 0 0 0,1 0 1 0 0,0 0-1 0 0,-1 1 0 0 0,1-1 0 0 0,-1 1 0 0 0,0 0 0 0 0,6 4 0 0 0,-2-2 6 0 0,-1 1 1 0 0,0 1-1 0 0,0-1 0 0 0,-1 1 1 0 0,0 0-1 0 0,0 0 1 0 0,0 1-1 0 0,0-1 0 0 0,-1 1 1 0 0,6 13-1 0 0,-8-12 58 0 0,1 0 1 0 0,-1 1-1 0 0,-1-1 0 0 0,1 0 1 0 0,-1 1-1 0 0,-1-1 0 0 0,0 1 0 0 0,0-1 1 0 0,0 1-1 0 0,-1-1 0 0 0,-1 1 1 0 0,-3 13-1 0 0,1-11 51 0 0,0 1 1 0 0,-1-1-1 0 0,0 0 1 0 0,-1-1-1 0 0,0 0 1 0 0,-1 0-1 0 0,0 0 1 0 0,-12 12-1 0 0,10-12 111 0 0,-1 0 1 0 0,-1-1-1 0 0,1 0 0 0 0,-1-1 0 0 0,-1 0 0 0 0,0-1 0 0 0,0-1 0 0 0,0 1 0 0 0,-15 4 0 0 0,-19 9-427 0 0,29-12-11 0 0,-1-1 0 0 0,0 0 0 0 0,-25 5 0 0 0,42-11 165 0 0,-1-1 0 0 0,1 0 0 0 0,0 0 0 0 0,0 0 0 0 0,0 1 0 0 0,0-1 0 0 0,-1-1 0 0 0,1 1 0 0 0,0 0 0 0 0,0 0 0 0 0,0 0 0 0 0,0-1 0 0 0,-1 1 0 0 0,1 0 0 0 0,0-1 0 0 0,0 1 0 0 0,0-1 0 0 0,0 1 0 0 0,0-1 0 0 0,0 0 0 0 0,0 0 0 0 0,0 1 0 0 0,-1-2 0 0 0,2 1-474 0 0,-1 0 1 0 0,1 1-1 0 0,0-1 1 0 0,-1 0-1 0 0,1 0 0 0 0,0 0 1 0 0,-1 0-1 0 0,1 0 1 0 0,0 0-1 0 0,0 1 0 0 0,0-1 1 0 0,0 0-1 0 0,-1-1 1 0 0,3-9-7763 0 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1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15 21191 0 0,'-6'-12'480'0'0,"4"10"67"0"0,2 2 31 0 0,0 0-56 0 0,-9 18 610 0 0,-5 1-258 0 0,9-12-570 0 0,0 0-1 0 0,1 0 1 0 0,-1 0 0 0 0,1 1-1 0 0,1-1 1 0 0,-5 13 0 0 0,4-4-211 0 0,-1-4-75 0 0,2 1 0 0 0,0 0 0 0 0,-2 17 0 0 0,-7 76-1382 0 0,4-45-1567 0 0,6-39-5598 0 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1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24879 0 0,'0'0'1141'0'0,"14"-5"414"0"0,-10 2-1308 0 0,0-1-1 0 0,0 1 1 0 0,0-1 0 0 0,-1 1-1 0 0,6-9 1 0 0,-15 2 777 0 0,6 9-984 0 0,0 1 0 0 0,-1-1 0 0 0,1 0 0 0 0,0 1-1 0 0,0-1 1 0 0,0 0 0 0 0,0 1 0 0 0,0-1 0 0 0,0 0 0 0 0,0 1 0 0 0,0-1-1 0 0,1 0 1 0 0,-1 1 0 0 0,0-1 0 0 0,0 0 0 0 0,0 1 0 0 0,1-1 0 0 0,-1 1-1 0 0,0-1 1 0 0,1 0 0 0 0,-1 1 0 0 0,1-1 0 0 0,-1 1 0 0 0,0-1 0 0 0,1 1 0 0 0,-1-1-1 0 0,1 1 1 0 0,-1 0 0 0 0,1-1 0 0 0,1 0 0 0 0,0-1 191 0 0,-13-5-1318 0 0,-2 2-1864 0 0,2-2 1418 0 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3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264 284 15663 0 0,'0'0'356'0'0,"0"-2"50"0"0,5-37 623 0 0,0-8 844 0 0,-4 43-1505 0 0,1 0 0 0 0,-1 0 0 0 0,1 0 0 0 0,1 0 0 0 0,-1 0 0 0 0,4-4 0 0 0,-2 2 128 0 0,-3 5-250 0 0,0-1-1 0 0,0 1 1 0 0,0-1 0 0 0,0 1-1 0 0,1 0 1 0 0,-1-1-1 0 0,1 1 1 0 0,1-2 0 0 0,4-2 546 0 0,-7 5-789 0 0,0 0 1 0 0,0-1 0 0 0,0 1 0 0 0,0 0-1 0 0,1 0 1 0 0,-1 0 0 0 0,0-1-1 0 0,0 1 1 0 0,0 0 0 0 0,1 0-1 0 0,-1 0 1 0 0,0 0 0 0 0,0-1 0 0 0,0 1-1 0 0,1 0 1 0 0,-1 0 0 0 0,0 0-1 0 0,0 0 1 0 0,1 0 0 0 0,-1 0-1 0 0,0 0 1 0 0,0 0 0 0 0,1 0 0 0 0,-1 0-1 0 0,0 0 1 0 0,1 0 0 0 0,-1 0-1 0 0,0 0 1 0 0,0 0 0 0 0,1 0-1 0 0,-1 0 1 0 0,0 0 0 0 0,0 0 0 0 0,1 0-1 0 0,-1 0 1 0 0,0 0 0 0 0,0 0-1 0 0,1 0 1 0 0,-1 1 0 0 0,0-1-1 0 0,0 0 1 0 0,1 0 0 0 0,-1 0 0 0 0,0 0-1 0 0,0 1 1 0 0,0-1 0 0 0,1 0-1 0 0,2 9 30 0 0,-3-9-6 0 0,1 7 76 0 0,0 0 0 0 0,0 0 0 0 0,0-1 0 0 0,-1 1 0 0 0,0 0 0 0 0,-1 0 0 0 0,-2 13 0 0 0,-14 48 933 0 0,10-45-920 0 0,-12 37-116 0 0,-2-1 0 0 0,-3-1 0 0 0,-2-1 0 0 0,-3-1 0 0 0,-53 77 0 0 0,72-118 0 0 0,-1-1 0 0 0,0-1 0 0 0,-1 0 0 0 0,-26 22 0 0 0,38-35 0 0 0,0 0 0 0 0,0 1 0 0 0,-1-1 0 0 0,1 0 0 0 0,0 1 0 0 0,-1-1 0 0 0,1 0 0 0 0,-1 1 0 0 0,1-1 0 0 0,0 0 0 0 0,-1 0 0 0 0,1 0 0 0 0,-1 1 0 0 0,1-1 0 0 0,0 0 0 0 0,-1 0 0 0 0,1 0 0 0 0,-1 0 0 0 0,1 0 0 0 0,-1 0 0 0 0,1 0 0 0 0,-1 0 0 0 0,1 0 0 0 0,-1 0 0 0 0,1 0 0 0 0,0 0 0 0 0,-1 0 0 0 0,1 0 0 0 0,-1 0 0 0 0,1 0 0 0 0,-1-1 0 0 0,1 1 0 0 0,0 0 0 0 0,-1 0 0 0 0,1 0 0 0 0,-1-1 0 0 0,1 1 0 0 0,0 0 0 0 0,-1-1 0 0 0,1 1 0 0 0,0 0 0 0 0,-1-1 0 0 0,-3-10 0 0 0,4 1 0 0 0,1 1 0 0 0,0-1 0 0 0,0 1 0 0 0,1-1 0 0 0,6-16 0 0 0,-3 9 0 0 0,77-210-9 0 0,-42 126 90 0 0,-32 78 166 0 0,2 0 0 0 0,0 0 0 0 0,1 1 0 0 0,1 1 0 0 0,1 0 0 0 0,1 1 0 0 0,20-23 0 0 0,-17 24-247 0 0,0 1 0 0 0,2 1 0 0 0,-1 1 0 0 0,2 1 0 0 0,0 1 0 0 0,34-19 0 0 0,-20 15 0 0 0,-23 12 0 0 0,1-1 0 0 0,-1 2 0 0 0,1 0 0 0 0,0 0 0 0 0,0 1 0 0 0,0 1 0 0 0,20-4 0 0 0,-29 7 0 0 0,1 0 0 0 0,-1 0 0 0 0,0 0 0 0 0,0 1 0 0 0,0-1 0 0 0,0 1 0 0 0,0 0 0 0 0,0 0 0 0 0,0 0 0 0 0,0 0 0 0 0,0 0 0 0 0,0 1 0 0 0,0-1 0 0 0,-1 1 0 0 0,1 0 0 0 0,0 0 0 0 0,-1 0 0 0 0,0 0 0 0 0,1 0 0 0 0,-1 0 0 0 0,0 1 0 0 0,0-1 0 0 0,-1 1 0 0 0,1 0 0 0 0,0-1 0 0 0,-1 1 0 0 0,1 0 0 0 0,0 3 0 0 0,0 0 0 0 0,0 0 0 0 0,0 1 0 0 0,0-1 0 0 0,-1 0 0 0 0,0 1 0 0 0,0-1 0 0 0,-1 1 0 0 0,0-1 0 0 0,0 1 0 0 0,0-1 0 0 0,-1 1 0 0 0,-2 10 0 0 0,-2-2 0 0 0,-1 0 0 0 0,0 0 0 0 0,-1-1 0 0 0,-14 23 0 0 0,3-12 0 0 0,-29 35 0 0 0,24-36 0 0 0,-1-2 0 0 0,-1 0 0 0 0,0-1 0 0 0,-2-1 0 0 0,-53 28 0 0 0,40-28 0 0 0,32-19 0 0 0,7-6 0 0 0,4-4 0 0 0,0 3 0 0 0,0 1 0 0 0,0 0 0 0 0,0 0 0 0 0,1 1 0 0 0,-1-1 0 0 0,1 1 0 0 0,5-5 0 0 0,34-26 0 0 0,-28 23 0 0 0,-10 9 0 0 0,-3 0 0 0 0,1 1 0 0 0,-1 0 0 0 0,1 0 0 0 0,0 0 0 0 0,0 0 0 0 0,0 0 0 0 0,0 1 0 0 0,0 0 0 0 0,0-1 0 0 0,1 1 0 0 0,4-1 0 0 0,4 3 0 0 0,-11 0 0 0 0,1-1 0 0 0,-1 1 0 0 0,0 0 0 0 0,0 0 0 0 0,0 0 0 0 0,1 0 0 0 0,-1 0 0 0 0,0 0 0 0 0,0 0 0 0 0,0 1 0 0 0,-1-1 0 0 0,1 0 0 0 0,0 1 0 0 0,0-1 0 0 0,-1 0 0 0 0,1 1 0 0 0,-1-1 0 0 0,1 1 0 0 0,-1-1 0 0 0,1 1 0 0 0,-1-1 0 0 0,0 1 0 0 0,0-1 0 0 0,0 2 0 0 0,1 6 0 0 0,-1 0 0 0 0,-2 16 0 0 0,1-21 0 0 0,-17 97 0 0 0,-1-4 0 0 0,16-76 0 0 0,2-13 0 0 0,0 0 0 0 0,0 0 0 0 0,0 1 0 0 0,1-1 0 0 0,0 0 0 0 0,2 11 0 0 0,-1-17 0 0 0,-1 0 0 0 0,0-1 0 0 0,1 1 0 0 0,-1-1 0 0 0,1 1 0 0 0,-1 0 0 0 0,1-1 0 0 0,0 1 0 0 0,0-1 0 0 0,0 0 0 0 0,0 1 0 0 0,0-1 0 0 0,0 0 0 0 0,0 1 0 0 0,0-1 0 0 0,0 0 0 0 0,1 0 0 0 0,-1 0 0 0 0,0 0 0 0 0,1 0 0 0 0,-1 0 0 0 0,3 0 0 0 0,-1 0 0 0 0,0 0 0 0 0,0 0 0 0 0,0-1 0 0 0,0 0 0 0 0,0 0 0 0 0,0 0 0 0 0,0 0 0 0 0,3 0 0 0 0,-4 0 0 0 0,7-2 0 0 0,0 1 0 0 0,0-1 0 0 0,0-1 0 0 0,0 0 0 0 0,0 0 0 0 0,0-1 0 0 0,-1 0 0 0 0,0 0 0 0 0,1-1 0 0 0,-2 0 0 0 0,10-8 0 0 0,10-9 0 0 0,39-45 0 0 0,-45 46 0 0 0,-5 4 0 0 0,0 0 0 0 0,-2-1 0 0 0,16-24 0 0 0,-47 88 0 0 0,12-35 0 0 0,-29 66 0 0 0,29-66 0 0 0,2 1 0 0 0,-1 0 0 0 0,1 0 0 0 0,-2 22 0 0 0,5-29 0 0 0,-1 0 0 0 0,1 0 0 0 0,0 0 0 0 0,1 0 0 0 0,-1 0 0 0 0,1 0 0 0 0,0 0 0 0 0,0 0 0 0 0,3 6 0 0 0,2-4 0 0 0,-1-5-160 0 0,0 0 1 0 0,-1 0-1 0 0,1-1 0 0 0,0 1 1 0 0,1-1-1 0 0,-1 0 0 0 0,0 0 0 0 0,0-1 1 0 0,0 0-1 0 0,1 0 0 0 0,-1 0 1 0 0,0 0-1 0 0,0-1 0 0 0,8-1 0 0 0,8-3-948 0 0,-1-1-1 0 0,23-10 1 0 0,-30 10 206 0 0,0 0 0 0 0,0-1 0 0 0,15-11 1 0 0,-20 12 524 0 0,33-21-1670 0 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3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12 17503 0 0,'0'0'399'0'0,"0"0"60"0"0,0 0 21 0 0,-3-1-59 0 0,-19-9-188 0 0,20 10 138 0 0,2 0 117 0 0,0 0 21 0 0,0 10 515 0 0,-6 12-223 0 0,4-19-718 0 0,1-1 0 0 0,0 1 1 0 0,0 0-1 0 0,1 0 0 0 0,-1 0 0 0 0,1 0 1 0 0,-1 3-1 0 0,1 9 17 0 0,1 1-77 0 0,-2-1 0 0 0,1 0 0 0 0,-2 0 0 0 0,0 0-1 0 0,-4 16 1 0 0,-5 4 251 0 0,-18 75 820 0 0,-23 95-627 0 0,8-40-326 0 0,-31 136-141 0 0,37-191 0 0 0,4-10 0 0 0,34-96 0 0 0,5-9 0 0 0,4-8 0 0 0,7-19 0 0 0,-2-1 0 0 0,-1 0 0 0 0,15-60 0 0 0,-10 32 0 0 0,3-13 0 0 0,16-48 0 0 0,-32 110 89 0 0,-1 0-1 0 0,0-1 1 0 0,-1 0-1 0 0,3-20 1 0 0,-6 32-36 0 0,0 0 0 0 0,0 0 1 0 0,0 0-1 0 0,0 0 0 0 0,-1 0 1 0 0,1 0-1 0 0,0 0 0 0 0,0 0 1 0 0,-1 0-1 0 0,1 0 0 0 0,0 0 1 0 0,-1 0-1 0 0,1 0 0 0 0,-1 0 1 0 0,0 0-1 0 0,1 1 0 0 0,-1-1 1 0 0,1 0-1 0 0,-1 0 0 0 0,0 1 1 0 0,0-1-1 0 0,0 0 0 0 0,1 1 1 0 0,-1-1-1 0 0,0 0 0 0 0,-1 0 1 0 0,1 2-43 0 0,-1-1 0 0 0,1 0 0 0 0,0 1 0 0 0,0-1 0 0 0,0 1 0 0 0,0-1 0 0 0,0 1 0 0 0,0 0 1 0 0,0-1-1 0 0,0 1 0 0 0,0 0 0 0 0,0 0 0 0 0,0-1 0 0 0,0 2 0 0 0,0-1-12 0 0,-9 9 1 0 0,2 0 0 0 0,-1 0 0 0 0,1 0 0 0 0,1 1 0 0 0,0 0 0 0 0,0 1 0 0 0,2 0 0 0 0,-1 0 0 0 0,1 0 0 0 0,1 0 0 0 0,0 1 0 0 0,-2 14 0 0 0,5-24 0 0 0,1 0 0 0 0,0 0 0 0 0,-1-1 0 0 0,2 1 0 0 0,-1 0 0 0 0,1 5 0 0 0,3 8 0 0 0,0-13 0 0 0,-2-1 0 0 0,0-1 0 0 0,0 1 0 0 0,0-1 0 0 0,0 1 0 0 0,0-1 0 0 0,0 0 0 0 0,1 1 0 0 0,-1-1 0 0 0,0 0 0 0 0,0-1 0 0 0,1 1 0 0 0,-1 0 0 0 0,1-1 0 0 0,-1 1 0 0 0,0-1 0 0 0,1 0 0 0 0,-1 0 0 0 0,1 1 0 0 0,-1-2 0 0 0,1 1 0 0 0,2-1 0 0 0,5-1 0 0 0,0 0 0 0 0,0-1 0 0 0,15-7 0 0 0,-6 3 0 0 0,9-4 0 0 0,0-1 0 0 0,-1-2 0 0 0,0-1 0 0 0,-1 0 0 0 0,36-30 0 0 0,-46 31 333 0 0,-1-1-1 0 0,19-24 1 0 0,-10 10 109 0 0,-7 8-148 0 0,21-33 1 0 0,-28 40-276 0 0,-7 6-19 0 0,-3 8 0 0 0,0 0 0 0 0,0-1 0 0 0,0 1 0 0 0,0 0 0 0 0,0 0 0 0 0,0 0 0 0 0,0 0 0 0 0,0-1 0 0 0,0 1 0 0 0,0 0 0 0 0,0 0 0 0 0,0 0 0 0 0,0 0 0 0 0,0 0 0 0 0,0 0 0 0 0,-1-1 0 0 0,1 1 0 0 0,0 0 0 0 0,0 0 0 0 0,0 0 0 0 0,0 0 0 0 0,0 0 0 0 0,0 0 0 0 0,0 0 0 0 0,-1 0 0 0 0,1-1 0 0 0,0 1 0 0 0,0 0 0 0 0,0 0 0 0 0,0 0 0 0 0,0 0 0 0 0,-1 0 0 0 0,1 0 0 0 0,0 0 0 0 0,0 0 0 0 0,-3 1 0 0 0,0 0 0 0 0,0 0 0 0 0,1 1 0 0 0,-1-1 0 0 0,1 1 0 0 0,-1-1 0 0 0,1 1 0 0 0,-1 0 0 0 0,-2 3 0 0 0,0 0 0 0 0,-12 10 0 0 0,0 1 0 0 0,-26 35 0 0 0,18-21 0 0 0,22-26 0 0 0,-24 31 0 0 0,25-32 0 0 0,0 0 0 0 0,0 0 0 0 0,1 1 0 0 0,-1-1 0 0 0,1 0 0 0 0,0 1 0 0 0,0 0 0 0 0,0-1 0 0 0,0 7 0 0 0,0-1 0 0 0,0-5 0 0 0,1-1 0 0 0,0 0 0 0 0,0 1 0 0 0,0-1 0 0 0,0 1 0 0 0,2 5 0 0 0,3-1 0 0 0,-3-6 0 0 0,0-1 0 0 0,0 1 0 0 0,0-1 0 0 0,1 0 0 0 0,-1 0 0 0 0,0 0 0 0 0,1 0 0 0 0,-1 0 0 0 0,1-1 0 0 0,-1 1 0 0 0,1-1 0 0 0,0 1 0 0 0,-1-1 0 0 0,1 0 0 0 0,-1 0 0 0 0,1 0 0 0 0,0 0 0 0 0,3-1 0 0 0,3-1 0 0 0,1 0 0 0 0,-1 0 0 0 0,16-7 0 0 0,-9 2 0 0 0,-1-1 0 0 0,1 0 0 0 0,-2-1 0 0 0,1 0 0 0 0,-1-2 0 0 0,-1 1 0 0 0,0-2 0 0 0,14-15 0 0 0,-5 2 0 0 0,-2-2 0 0 0,-1 0 0 0 0,21-39 0 0 0,-27 45 0 0 0,26-32 0 0 0,-10 16 0 0 0,-26 30 0 0 0,-3 7 0 0 0,0 0 0 0 0,0 0 0 0 0,0-1 0 0 0,0 1 0 0 0,0 0 0 0 0,0 0 0 0 0,0 0 0 0 0,0 0 0 0 0,0 0 0 0 0,0 0 0 0 0,0 0 0 0 0,0 0 0 0 0,0-1 0 0 0,0 1 0 0 0,0 0 0 0 0,-1 0 0 0 0,1 0 0 0 0,0 0 0 0 0,0 0 0 0 0,0 0 0 0 0,0 0 0 0 0,0 0 0 0 0,0 0 0 0 0,0 0 0 0 0,-1 0 0 0 0,1 0 0 0 0,0 0 0 0 0,0 0 0 0 0,0 0 0 0 0,0 0 0 0 0,0 0 0 0 0,0 0 0 0 0,-1 0 0 0 0,1 0 0 0 0,0 0 0 0 0,0 0 0 0 0,0 0 0 0 0,0 0 0 0 0,0 0 0 0 0,0 0 0 0 0,-3 2 0 0 0,1 1 0 0 0,0-1 0 0 0,0 1 0 0 0,0-1 0 0 0,1 1 0 0 0,-1 0 0 0 0,0 0 0 0 0,1 0 0 0 0,0 0 0 0 0,0 0 0 0 0,0 0 0 0 0,0 0 0 0 0,0 0 0 0 0,0 5 0 0 0,1-5 0 0 0,0 0 0 0 0,0-1 0 0 0,0 1 0 0 0,0 0 0 0 0,0 0 0 0 0,0 0 0 0 0,1 0 0 0 0,-1 0 0 0 0,1 0 0 0 0,0-1 0 0 0,0 1 0 0 0,0 0 0 0 0,3 4 0 0 0,-3-5 0 0 0,1 0 0 0 0,-1-1 0 0 0,1 1 0 0 0,0 0 0 0 0,0-1 0 0 0,0 1 0 0 0,0-1 0 0 0,0 1 0 0 0,0-1 0 0 0,0 0 0 0 0,0 0 0 0 0,3 1 0 0 0,-1 0 0 0 0,-1-1 0 0 0,1 0 0 0 0,0 0 0 0 0,-1 0 0 0 0,1 0 0 0 0,0-1 0 0 0,7 1 0 0 0,4 1 0 0 0,-14-2 0 0 0,0 0 0 0 0,0 0 0 0 0,0 0 0 0 0,0 1 0 0 0,-1-1 0 0 0,1 0 0 0 0,0 0 0 0 0,0 1 0 0 0,0-1 0 0 0,0 1 0 0 0,0-1 0 0 0,-1 1 0 0 0,1-1 0 0 0,0 1 0 0 0,0-1 0 0 0,-1 1 0 0 0,1 0 0 0 0,0 0 0 0 0,1 2 0 0 0,6 5 0 0 0,-8-6 0 0 0,1 0 0 0 0,-1 1 0 0 0,1-1 0 0 0,-1 0 0 0 0,0 0 0 0 0,0 1 0 0 0,0-1 0 0 0,0 0 0 0 0,-1 0 0 0 0,1 0 0 0 0,0 1 0 0 0,-1-1 0 0 0,-1 3 0 0 0,-11 29 0 0 0,13-33 0 0 0,-9 18 0 0 0,-1-1 0 0 0,-16 22 0 0 0,15-24 0 0 0,0 1 0 0 0,-13 30 0 0 0,17-36 0 0 0,5-8 0 0 0,0 0 0 0 0,1-1 0 0 0,-1 1 0 0 0,1 0 0 0 0,-1 0 0 0 0,1 0 0 0 0,0 0 0 0 0,0 4 0 0 0,1-7-18 0 0,0 1 1 0 0,-1-1-1 0 0,1 1 1 0 0,1-1-1 0 0,-1 1 0 0 0,0-1 1 0 0,0 1-1 0 0,0-1 0 0 0,0 1 1 0 0,0-1-1 0 0,0 1 1 0 0,0-1-1 0 0,1 1 0 0 0,-1-1 1 0 0,0 0-1 0 0,0 1 1 0 0,1-1-1 0 0,-1 1 0 0 0,0-1 1 0 0,0 0-1 0 0,1 1 0 0 0,-1-1 1 0 0,1 0-1 0 0,-1 1 1 0 0,0-1-1 0 0,1 0 0 0 0,-1 1 1 0 0,1-1-1 0 0,-1 0 1 0 0,0 0-1 0 0,1 0 0 0 0,-1 1 1 0 0,1-1-1 0 0,-1 0 0 0 0,1 0 1 0 0,-1 0-1 0 0,1 0 1 0 0,-1 0-1 0 0,1 0 0 0 0,-1 0 1 0 0,1 0-1 0 0,-1 0 1 0 0,1 0-1 0 0,-1 0 0 0 0,1 0 1 0 0,0-1-1 0 0,-1 1-30 0 0,4 0-287 0 0,0-1 1 0 0,0 0-1 0 0,0 0 0 0 0,0 0 1 0 0,0-1-1 0 0,0 1 1 0 0,0-1-1 0 0,6-3 0 0 0,7-4-1402 0 0,8-1-295 0 0,3-2-15 0 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3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363 159 17503 0 0,'-5'-5'858'0'0,"3"3"-796"0"0,0 0 1 0 0,0 0-1 0 0,1 0 1 0 0,-1 0-1 0 0,1 0 1 0 0,-1-1-1 0 0,1 1 1 0 0,0 0-1 0 0,0-1 1 0 0,0 1-1 0 0,0-1 1 0 0,1 1-1 0 0,-1-1 1 0 0,1 0-1 0 0,-1 1 1 0 0,1-6-1 0 0,-3-11 709 0 0,2 16-392 0 0,0 0 0 0 0,0 0 0 0 0,1 0 0 0 0,0 0 0 0 0,0 0 0 0 0,0 0 0 0 0,0-6 0 0 0,1 6-162 0 0,-1 1 1 0 0,1-1-1 0 0,-1 0 0 0 0,0 1 1 0 0,0-1-1 0 0,0 1 1 0 0,-1-1-1 0 0,1 0 1 0 0,-1 1-1 0 0,1-1 0 0 0,-1 1 1 0 0,0-1-1 0 0,0 1 1 0 0,-2-5-1 0 0,2 7-157 0 0,0-1 0 0 0,1 1-1 0 0,-1-1 1 0 0,0 1 0 0 0,0 0-1 0 0,0-1 1 0 0,0 1 0 0 0,0 0 0 0 0,0 0-1 0 0,0 0 1 0 0,0 0 0 0 0,0 0 0 0 0,0 0-1 0 0,0 0 1 0 0,0 0 0 0 0,0 0-1 0 0,-2 1 1 0 0,3-1-24 0 0,-4 1-6 0 0,0-1 1 0 0,0 1-1 0 0,0 1 0 0 0,1-1 1 0 0,-1 1-1 0 0,1-1 1 0 0,-1 1-1 0 0,1 0 0 0 0,0 0 1 0 0,-4 3-1 0 0,-3 4 594 0 0,-15 16-1 0 0,15-15-304 0 0,-35 41-237 0 0,-76 110 1 0 0,106-141-83 0 0,7-10 0 0 0,-13 22 0 0 0,19-30 0 0 0,1 0 0 0 0,0 1 0 0 0,0-1 0 0 0,0 0 0 0 0,0 1 0 0 0,0-1 0 0 0,1 1 0 0 0,-1-1 0 0 0,1 1 0 0 0,-1 0 0 0 0,1-1 0 0 0,0 1 0 0 0,0-1 0 0 0,0 1 0 0 0,1 3 0 0 0,4 5 0 0 0,-4-10 0 0 0,1 1 0 0 0,0 0 0 0 0,-1 0 0 0 0,1-1 0 0 0,0 1 0 0 0,0-1 0 0 0,2 2 0 0 0,-3-3 0 0 0,0 1 0 0 0,0 0 0 0 0,0 0 0 0 0,0 0 0 0 0,0-1 0 0 0,0 1 0 0 0,0 0 0 0 0,0-1 0 0 0,1 1 0 0 0,-1-1 0 0 0,0 1 0 0 0,0-1 0 0 0,1 1 0 0 0,-1-1 0 0 0,0 0 0 0 0,1 0 0 0 0,-1 0 0 0 0,0 0 0 0 0,1 0 0 0 0,-1 0 0 0 0,0 0 0 0 0,1 0 0 0 0,-1 0 0 0 0,2-1 0 0 0,2 0 0 0 0,6-1 0 0 0,1 0 0 0 0,-1-1 0 0 0,0 0 0 0 0,-1-1 0 0 0,1 0 0 0 0,-1 0 0 0 0,19-12 0 0 0,-12 6 0 0 0,-1-2 0 0 0,0 0 0 0 0,23-23 0 0 0,36-48 0 0 0,-35 38 0 0 0,-34 40 0 0 0,-5 5 0 0 0,-1 0 0 0 0,0 0 0 0 0,0 0 0 0 0,0 0 0 0 0,1 0 0 0 0,-1 0 0 0 0,0 0 0 0 0,0 0 0 0 0,0 0 0 0 0,1 1 0 0 0,-1-1 0 0 0,0 0 0 0 0,0 0 0 0 0,0 0 0 0 0,0 0 0 0 0,1 0 0 0 0,-1 1 0 0 0,0-1 0 0 0,0 0 0 0 0,0 0 0 0 0,0 0 0 0 0,0 1 0 0 0,0-1 0 0 0,0 0 0 0 0,0 0 0 0 0,0 0 0 0 0,1 1 0 0 0,-1-1 0 0 0,0 0 0 0 0,0 3 0 0 0,0 0 0 0 0,0 0 0 0 0,0 1 0 0 0,0-1 0 0 0,0 0 0 0 0,0 0 0 0 0,-2 4 0 0 0,0 12 0 0 0,-2 11 0 0 0,3-21 0 0 0,-1-1 0 0 0,1 1 0 0 0,1-1 0 0 0,0 1 0 0 0,1 9 0 0 0,-1-16 0 0 0,0 0 0 0 0,0-1 0 0 0,1 0 0 0 0,-1 1 0 0 0,1-1 0 0 0,-1 1 0 0 0,1-1 0 0 0,0 1 0 0 0,-1-1 0 0 0,1 0 0 0 0,0 0 0 0 0,0 1 0 0 0,0-1 0 0 0,0 0 0 0 0,0 0 0 0 0,0 0 0 0 0,0 0 0 0 0,0 0 0 0 0,1 0 0 0 0,-1 0 0 0 0,0 0 0 0 0,1-1 0 0 0,-1 1 0 0 0,0 0 0 0 0,1-1 0 0 0,-1 1 0 0 0,1-1 0 0 0,-1 0 0 0 0,1 1 0 0 0,-1-1 0 0 0,1 0 0 0 0,-1 0 0 0 0,1 0 0 0 0,1 0 0 0 0,2 0 0 0 0,-1 1 0 0 0,1-1 0 0 0,-1-1 0 0 0,1 1 0 0 0,-1-1 0 0 0,1 1 0 0 0,-1-1 0 0 0,1-1 0 0 0,-1 1 0 0 0,0 0 0 0 0,0-1 0 0 0,0 0 0 0 0,0 0 0 0 0,0 0 0 0 0,0-1 0 0 0,5-4 0 0 0,1-1 0 0 0,1 1 0 0 0,0-1 0 0 0,16-7 0 0 0,9-6 0 0 0,88-62 0 0 0,-121 80 0 0 0,-2 2 0 0 0,0 0 0 0 0,-1 1 0 0 0,1-1 0 0 0,0 0 0 0 0,0 1 0 0 0,0-1 0 0 0,0 1 0 0 0,0-1 0 0 0,0 1 0 0 0,0-1 0 0 0,0 1 0 0 0,0 0 0 0 0,0-1 0 0 0,0 1 0 0 0,0 0 0 0 0,0 0 0 0 0,0 0 0 0 0,0 0 0 0 0,2 0 0 0 0,5 1 72 0 0,-7 0-42 0 0,0-1 0 0 0,-1 1 0 0 0,1 0 0 0 0,0 0 0 0 0,0 0 0 0 0,-1 0 0 0 0,1 0 0 0 0,0 0 0 0 0,-1 0 0 0 0,1 0 0 0 0,-1 0 0 0 0,1 0 0 0 0,-1 0 0 0 0,0 0 0 0 0,1 0 0 0 0,-1 1 0 0 0,0-1 0 0 0,0 0 0 0 0,0 0 0 0 0,0 0 0 0 0,0 0 0 0 0,0 1 0 0 0,0-1 0 0 0,0 0 1 0 0,-1 0-1 0 0,1 0 0 0 0,0 0 0 0 0,-1 0 0 0 0,0 2 0 0 0,-1 4 226 0 0,-1 0 0 0 0,-1 0 0 0 0,-5 9 1 0 0,6-10-207 0 0,-8 11-50 0 0,0 1 0 0 0,-24 26 0 0 0,31-40 0 0 0,-2 4 0 0 0,2 13 0 0 0,0-13 0 0 0,4-8 0 0 0,0 0 0 0 0,0 0 0 0 0,0 0 0 0 0,0 0 0 0 0,0 0 0 0 0,0 0 0 0 0,0 0 0 0 0,0 0 0 0 0,0 1 0 0 0,0-1 0 0 0,0 0 0 0 0,0 0 0 0 0,0 0 0 0 0,0 0 0 0 0,0 0 0 0 0,0 0 0 0 0,0 0 0 0 0,-1 0 0 0 0,1 0 0 0 0,0 0 0 0 0,0 0 0 0 0,0 0 0 0 0,0 0 0 0 0,0 0 0 0 0,0 0 0 0 0,0 0 0 0 0,0 0 0 0 0,0 1 0 0 0,0-1 0 0 0,0 0 0 0 0,0 0 0 0 0,0 0 0 0 0,0 0 0 0 0,0 0 0 0 0,0 0 0 0 0,0 0 0 0 0,0 0 0 0 0,0 0 0 0 0,0 0 0 0 0,0 0 0 0 0,1 0 0 0 0,-1 0 0 0 0,0 0 0 0 0,0 0 0 0 0,0 0 0 0 0,0 1 0 0 0,0-1 0 0 0,0 0 0 0 0,0 0 0 0 0,0 0 0 0 0,0 0 0 0 0,0 0 0 0 0,0 0 0 0 0,0 0 0 0 0,0 0 0 0 0,0 0 0 0 0,0 0 0 0 0,0 0 0 0 0,0 0 0 0 0,0 0 0 0 0,0 0 0 0 0,1 0 0 0 0,-1 0 0 0 0,0 0 0 0 0,0 0 0 0 0,0 0 0 0 0,6-2 0 0 0,8-5 0 0 0,65-44 0 0 0,74-63 0 0 0,-113 83 0 0 0,-12 6 0 0 0,-22 19 0 0 0,0 0 0 0 0,1 1 0 0 0,0 0 0 0 0,0 0 0 0 0,0 0 0 0 0,0 1 0 0 0,1 0 0 0 0,11-5 0 0 0,-18 9 0 0 0,-1 0 0 0 0,1 0 0 0 0,-1-1 0 0 0,1 1 0 0 0,-1 0 0 0 0,0 0 0 0 0,1 0 0 0 0,-1 0 0 0 0,1 0 0 0 0,-1 0 0 0 0,1 0 0 0 0,-1 0 0 0 0,1 0 0 0 0,-1 0 0 0 0,1 1 0 0 0,-1-1 0 0 0,1 0 0 0 0,0 0 0 0 0,0 2 0 0 0,0-1 0 0 0,0 0 0 0 0,0 0 0 0 0,-1 1 0 0 0,1-1 0 0 0,0 0 0 0 0,-1 1 0 0 0,1-1 0 0 0,-1 1 0 0 0,1-1 0 0 0,-1 1 0 0 0,0-1 0 0 0,1 1 0 0 0,-1-1 0 0 0,0 1 0 0 0,0-1 0 0 0,0 1 0 0 0,0 0 0 0 0,0-1 0 0 0,-1 1 0 0 0,1-1 0 0 0,-1 3 0 0 0,-11 38 0 0 0,11-39 0 0 0,-30 67 0 0 0,2-8 0 0 0,29-60 0 0 0,-1 0 0 0 0,0 0 0 0 0,0 0 0 0 0,1 0 0 0 0,-1 0 0 0 0,1 0 0 0 0,-1 1 0 0 0,1-1 0 0 0,0 0 0 0 0,0 2 0 0 0,4 4 0 0 0,2-1 0 0 0,-5-6 0 0 0,-1-1 0 0 0,1 1 0 0 0,-1-1 0 0 0,1 1 0 0 0,-1 0 0 0 0,1-1 0 0 0,-1 1 0 0 0,1-1 0 0 0,0 1 0 0 0,-1-1 0 0 0,1 0 0 0 0,0 1 0 0 0,0-1 0 0 0,-1 0 0 0 0,1 1 0 0 0,0-1 0 0 0,0 0 0 0 0,-1 0 0 0 0,1 0 0 0 0,0 0 0 0 0,0 0 0 0 0,0 0 0 0 0,-1 0 0 0 0,1 0 0 0 0,1 0 0 0 0,1 0 0 0 0,9-1 0 0 0,-1 1 0 0 0,0-1 0 0 0,0-1 0 0 0,1 0 0 0 0,-1 0 0 0 0,20-8 0 0 0,-8 1 0 0 0,-1-1 0 0 0,25-15 0 0 0,-22 10 0 0 0,-1-1 0 0 0,-1-1 0 0 0,0-1 0 0 0,-1-1 0 0 0,-1-1 0 0 0,33-40 0 0 0,49-79 0 0 0,-118 203 0 0 0,13-54 0 0 0,0 1 0 0 0,1-1 0 0 0,1 1 0 0 0,0-1 0 0 0,1 13 0 0 0,0-19 0 0 0,0-1 0 0 0,-1 1 0 0 0,1-1 0 0 0,0 0 0 0 0,1 1 0 0 0,-1-1 0 0 0,1 0 0 0 0,-1 0 0 0 0,1 0 0 0 0,0 0 0 0 0,0 0 0 0 0,0-1 0 0 0,1 1 0 0 0,-1-1 0 0 0,1 1 0 0 0,-1-1 0 0 0,1 0 0 0 0,0 0 0 0 0,5 3 0 0 0,28 14 0 0 0,-16-8 0 0 0,-1 0 0 0 0,1 0 0 0 0,30 27 0 0 0,-45-34 0 0 0,-3-3 0 0 0,-1 1 0 0 0,1-1 0 0 0,-1 1 0 0 0,1 0 0 0 0,-1-1 0 0 0,0 1 0 0 0,1 0 0 0 0,-1 0 0 0 0,0 0 0 0 0,0 0 0 0 0,1 4 0 0 0,-2-5 0 0 0,1-1 0 0 0,-1 1 0 0 0,0-1 0 0 0,1 0 0 0 0,-1 1 0 0 0,0-1 0 0 0,0 1 0 0 0,0-1 0 0 0,1 1 0 0 0,-1 0 0 0 0,0-1 0 0 0,0 1 0 0 0,0-1 0 0 0,0 1 0 0 0,0-1 0 0 0,0 1 0 0 0,0-1 0 0 0,0 1 0 0 0,0-1 0 0 0,0 1 0 0 0,0 0 0 0 0,0-1 0 0 0,0 1 0 0 0,0-1 0 0 0,0 1 0 0 0,-1-1 0 0 0,1 1 0 0 0,0-1 0 0 0,0 1 0 0 0,-1 0 0 0 0,0 0 0 0 0,0 1 0 0 0,-1 1 0 0 0,1-1 0 0 0,-1 1 0 0 0,0-1 0 0 0,0 0 0 0 0,0 0 0 0 0,0 0 0 0 0,0 0 0 0 0,-1 0 0 0 0,1 0 0 0 0,0 0 0 0 0,-1-1 0 0 0,1 1 0 0 0,-1-1 0 0 0,0 0 0 0 0,-3 1 0 0 0,-4 2 0 0 0,1-1 0 0 0,-1-1 0 0 0,-15 3 0 0 0,-3 1 0 0 0,28-6 0 0 0,0 0 0 0 0,0 0 0 0 0,0-1 0 0 0,0 1 0 0 0,0 0 0 0 0,0 0 0 0 0,0 0 0 0 0,0 0 0 0 0,0 0 0 0 0,1 0 0 0 0,-1 0 0 0 0,0-1 0 0 0,0 1 0 0 0,0 0 0 0 0,0 0 0 0 0,0 0 0 0 0,0 0 0 0 0,0 0 0 0 0,0 0 0 0 0,0 0 0 0 0,0-1 0 0 0,0 1 0 0 0,0 0 0 0 0,-1 0 0 0 0,1 0 0 0 0,0 0 0 0 0,0 0 0 0 0,0 0 0 0 0,0 0 0 0 0,0-1 0 0 0,0 1 0 0 0,0 0 0 0 0,0 0 0 0 0,0 0 0 0 0,0 0 0 0 0,0 0 0 0 0,0 0 0 0 0,-1 0 0 0 0,1 0 0 0 0,0 0 0 0 0,0 0 0 0 0,0 0 0 0 0,0-1 0 0 0,0 1 0 0 0,0 0 0 0 0,0 0 0 0 0,0 0 0 0 0,-1 0 0 0 0,1 0 0 0 0,0 0 0 0 0,0 0 0 0 0,0 0 0 0 0,0 0 0 0 0,0 0 0 0 0,0 0 0 0 0,-1 0 0 0 0,1 0 0 0 0,0 0 0 0 0,0 0 0 0 0,0 0 0 0 0,0 0 0 0 0,0 0 0 0 0,0 1 0 0 0,0-1 0 0 0,-1 0 0 0 0,1 0 0 0 0,0 0 0 0 0,0 0 0 0 0,0 0 0 0 0,4-4 0 0 0,20-11 0 0 0,0 0 0 0 0,44-19 0 0 0,5-2 0 0 0,7-7 0 0 0,44-25 0 0 0,-97 51 0 0 0,-9 6 0 0 0,-1 0 0 0 0,23-19 0 0 0,-8 7 0 0 0,-23 17 0 0 0,-41 33 0 0 0,2 1 0 0 0,-35 41 0 0 0,58-61 0 0 0,1 1 0 0 0,-1-1 0 0 0,2 1 0 0 0,-9 15 0 0 0,13-21 0 0 0,-1-1 0 0 0,1 1 0 0 0,0-1 0 0 0,0 1 0 0 0,0-1 0 0 0,1 1 0 0 0,-1 0 0 0 0,1-1 0 0 0,-1 1 0 0 0,1 0 0 0 0,0 0 0 0 0,0-1 0 0 0,0 1 0 0 0,0 0 0 0 0,0-1 0 0 0,1 1 0 0 0,-1 0 0 0 0,1 0 0 0 0,0-1 0 0 0,0 1 0 0 0,0-1 0 0 0,0 1 0 0 0,2 2 0 0 0,-1-3-61 0 0,0 0 1 0 0,0 0-1 0 0,0 0 1 0 0,0-1-1 0 0,1 1 0 0 0,-1-1 1 0 0,1 1-1 0 0,-1-1 0 0 0,1 0 1 0 0,-1 0-1 0 0,1 0 1 0 0,0 0-1 0 0,-1 0 0 0 0,1-1 1 0 0,0 1-1 0 0,0-1 0 0 0,0 0 1 0 0,-1 0-1 0 0,1 0 1 0 0,5 0-1 0 0,3-2-434 0 0,0 1 1 0 0,0-2-1 0 0,19-6 0 0 0,-24 7-104 0 0,0 0-1 0 0,0 0 1 0 0,0-1-1 0 0,8-4 1 0 0,4-8-936 0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3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481 186 17503 0 0,'0'-2'399'0'0,"15"-31"847"0"0,-12 28-1104 0 0,0 0 0 0 0,0 0 0 0 0,-1 0 0 0 0,0 0 0 0 0,0-1 0 0 0,-1 1 0 0 0,1-1 0 0 0,-1 0 0 0 0,0 1 0 0 0,0-11 0 0 0,-2 5 1299 0 0,0 1 0 0 0,-1-1 0 0 0,-3-12 0 0 0,4 21-1374 0 0,-1 0 0 0 0,1 0 0 0 0,-1 0 0 0 0,0 0 0 0 0,0 0 1 0 0,0 0-1 0 0,0 1 0 0 0,0-1 0 0 0,0 1 0 0 0,0 0 0 0 0,-1-1 0 0 0,1 1 1 0 0,0 0-1 0 0,-1 0 0 0 0,1 1 0 0 0,-6-2 0 0 0,5 2-68 0 0,0 0-1 0 0,-1 0 1 0 0,1 0-1 0 0,0 0 1 0 0,-1 1-1 0 0,1-1 1 0 0,0 1-1 0 0,0 0 1 0 0,0 0-1 0 0,-1 0 1 0 0,-4 3-1 0 0,-31 20 92 0 0,6 1 305 0 0,1 1 0 0 0,1 2 1 0 0,2 2-1 0 0,-26 32 0 0 0,47-53-395 0 0,0 1 0 0 0,0 1 0 0 0,2-1 0 0 0,-1 1 0 0 0,1 1 0 0 0,1-1 0 0 0,-6 16 0 0 0,10-16 0 0 0,3-2 0 0 0,0-8-27 0 0,-1 0 0 0 0,1 0 0 0 0,-1 0 1 0 0,1 0-1 0 0,0 0 0 0 0,-1 0 0 0 0,1 0 0 0 0,0 0 0 0 0,0-1 0 0 0,0 1 1 0 0,0 0-1 0 0,-1-1 0 0 0,1 0 0 0 0,0 1 0 0 0,0-1 0 0 0,0 0 0 0 0,0 0 1 0 0,0 0-1 0 0,0-1 0 0 0,3 1 0 0 0,5-2-246 0 0,1 0-1 0 0,13-4 1 0 0,9-6 482 0 0,0-1 0 0 0,36-21 0 0 0,-34 16 170 0 0,50-17-1 0 0,-81 33-378 0 0,0 1 0 0 0,0 0 0 0 0,0 0 0 0 0,1 0 0 0 0,7 0 0 0 0,-11 1 0 0 0,0 0 0 0 0,0 0 0 0 0,0 0 0 0 0,0 1 0 0 0,0-1 0 0 0,-1 0 0 0 0,1 0 0 0 0,0 1 0 0 0,0-1 0 0 0,0 0 0 0 0,0 1 0 0 0,0-1 0 0 0,-1 1 0 0 0,1-1 0 0 0,0 1 0 0 0,0-1 0 0 0,-1 1 0 0 0,1-1 0 0 0,0 1 0 0 0,-1 0 0 0 0,1-1 0 0 0,-1 1 0 0 0,1 0 0 0 0,-1 0 0 0 0,1 0 0 0 0,-1-1 0 0 0,0 1 0 0 0,1 0 0 0 0,-1 0 0 0 0,0 0 0 0 0,1 0 0 0 0,-1 0 0 0 0,0 1 0 0 0,1 14 0 0 0,-2 0 0 0 0,0 1 0 0 0,0-1 0 0 0,-2 0 0 0 0,-6 23 0 0 0,3-9 0 0 0,-6 24 0 0 0,-2-1 0 0 0,-3-1 0 0 0,-2 0 0 0 0,-2-1 0 0 0,-42 73 0 0 0,51-104-3 0 0,-1-1 1 0 0,-1-1-1 0 0,-1 0 1 0 0,0-1-1 0 0,-1 0 1 0 0,-23 18-1 0 0,27-26 11 0 0,0-1 0 0 0,0 0 1 0 0,0 0-1 0 0,-1-1 0 0 0,0 0 0 0 0,0-2 0 0 0,-1 1 1 0 0,0-2-1 0 0,0 1 0 0 0,-28 3 0 0 0,38-8 66 0 0,0 0 1 0 0,0 0-1 0 0,0 0 1 0 0,0 0-1 0 0,0-1 1 0 0,0 0-1 0 0,0 0 0 0 0,0 0 1 0 0,1 0-1 0 0,-1-1 1 0 0,0 1-1 0 0,1-1 1 0 0,-5-2-1 0 0,7 3-39 0 0,-1-1-1 0 0,0 1 1 0 0,1 0-1 0 0,-1-1 1 0 0,1 1 0 0 0,-1 0-1 0 0,1-1 1 0 0,-1 0-1 0 0,1 1 1 0 0,0-1 0 0 0,0 0-1 0 0,0 0 1 0 0,0 0-1 0 0,0 1 1 0 0,0-1 0 0 0,1 0-1 0 0,-1 0 1 0 0,1 0-1 0 0,-1 0 1 0 0,1 0-1 0 0,0-1 1 0 0,0 1 0 0 0,0 0-1 0 0,0 0 1 0 0,0 0-1 0 0,0-2 1 0 0,3-8-35 0 0,1 0 0 0 0,1 0 0 0 0,-1 1 0 0 0,2-1 0 0 0,-1 1 0 0 0,2 0 0 0 0,-1 1 0 0 0,11-12 0 0 0,-9 12 0 0 0,0 1 0 0 0,1 1 0 0 0,0-1 0 0 0,12-8 0 0 0,9-7 0 0 0,80-77 0 0 0,181-217 0 0 0,-227 241 0 0 0,88-83 0 0 0,-140 149 0 0 0,-12 11 0 0 0,1 0 0 0 0,-1 0 0 0 0,0-1 0 0 0,1 1 0 0 0,-1-1 0 0 0,1 1 0 0 0,-1 0 0 0 0,1-1 0 0 0,-1 1 0 0 0,0-1 0 0 0,1 1 0 0 0,-1-1 0 0 0,0 1 0 0 0,0-1 0 0 0,1 1 0 0 0,-1-1 0 0 0,0 0 0 0 0,0 1 0 0 0,0-2 0 0 0,-3-2 0 0 0,3 4 0 0 0,-8-4 0 0 0,6 4 0 0 0,0 0 0 0 0,0 1 0 0 0,0-1 0 0 0,0 1 0 0 0,0-1 0 0 0,1 1 0 0 0,-1 0 0 0 0,0 0 0 0 0,0 0 0 0 0,0 0 0 0 0,-2 2 0 0 0,-18 14 0 0 0,17-11 0 0 0,0 0 0 0 0,0 0 0 0 0,0 0 0 0 0,1 0 0 0 0,0 1 0 0 0,0 0 0 0 0,0 0 0 0 0,1 0 0 0 0,0 0 0 0 0,-2 10 0 0 0,5-16 0 0 0,0 0 0 0 0,-1 0 0 0 0,1 0 0 0 0,0 0 0 0 0,0 0 0 0 0,0 0 0 0 0,0 0 0 0 0,0 0 0 0 0,0 0 0 0 0,0 0 0 0 0,0-1 0 0 0,1 1 0 0 0,-1 0 0 0 0,0 0 0 0 0,1 0 0 0 0,-1 0 0 0 0,0 0 0 0 0,1 0 0 0 0,-1 0 0 0 0,1 0 0 0 0,0 1 0 0 0,1-1 0 0 0,0 1 0 0 0,0 0 0 0 0,0-1 0 0 0,0 1 0 0 0,0-1 0 0 0,0 1 0 0 0,0-1 0 0 0,4 2 0 0 0,3 0 0 0 0,1 1 0 0 0,1-1 0 0 0,10 1 0 0 0,-19-3 0 0 0,55 7 0 0 0,-33-6 0 0 0,23 7 0 0 0,-33-4 0 0 0,-12-4 0 0 0,4 6 0 0 0,-5-5 0 0 0,0-1 0 0 0,0 1 0 0 0,-1 0 0 0 0,1-1 0 0 0,-1 1 0 0 0,0 0 0 0 0,1 0 0 0 0,-1-1 0 0 0,0 1 0 0 0,0 0 0 0 0,0 0 0 0 0,0-1 0 0 0,0 1 0 0 0,0 0 0 0 0,-1 0 0 0 0,1 0 0 0 0,-1-1 0 0 0,1 1 0 0 0,-1 0 0 0 0,0-1 0 0 0,1 1 0 0 0,-3 2 0 0 0,-2 5 0 0 0,-1 0 0 0 0,-12 14 0 0 0,6-8 0 0 0,-4 6 0 0 0,7-10 0 0 0,2 0 0 0 0,-11 17 0 0 0,15-17 0 0 0,6-2 0 0 0,-1-7 0 0 0,-1-1 0 0 0,1 0 0 0 0,-1 0 0 0 0,1 0 0 0 0,-1 0 0 0 0,1 0 0 0 0,0 0 0 0 0,0 0 0 0 0,-1 0 0 0 0,1-1 0 0 0,0 1 0 0 0,0 0 0 0 0,0-1 0 0 0,0 0 0 0 0,0 0 0 0 0,0 1 0 0 0,0-1 0 0 0,0 0 0 0 0,-1 0 0 0 0,1-1 0 0 0,3 1 0 0 0,4-2 0 0 0,0 1 0 0 0,0-1 0 0 0,10-4 0 0 0,65-26 0 0 0,-74 28 0 0 0,-1-1 0 0 0,0-1 0 0 0,0 1 0 0 0,-1-1 0 0 0,1-1 0 0 0,-1 0 0 0 0,0 0 0 0 0,7-9 0 0 0,8-12 0 0 0,20-32 0 0 0,-4 6 0 0 0,-34 48 0 0 0,20-29 0 0 0,-55 84 0 0 0,-15 27 0 0 0,39-64 0 0 0,0 0 0 0 0,1 0 0 0 0,0 1 0 0 0,-4 20 0 0 0,8-29 0 0 0,1-1 0 0 0,-1 1 0 0 0,1 0 0 0 0,0 0 0 0 0,0-1 0 0 0,0 1 0 0 0,0 0 0 0 0,2 7 0 0 0,3-2 0 0 0,-3-7 0 0 0,0-1 0 0 0,-1 1 0 0 0,1-1 0 0 0,0 0 0 0 0,0 0 0 0 0,0 0 0 0 0,1 0 0 0 0,-1 0 0 0 0,0 0 0 0 0,0 0 0 0 0,0-1 0 0 0,1 1 0 0 0,-1-1 0 0 0,0 1 0 0 0,1-1 0 0 0,-1 0 0 0 0,0 0 0 0 0,0 0 0 0 0,1 0 0 0 0,-1-1 0 0 0,0 1 0 0 0,1-1 0 0 0,-1 1 0 0 0,2-2 0 0 0,8-2 0 0 0,0 0 0 0 0,0-1 0 0 0,12-8 0 0 0,-14 8 0 0 0,23-12 0 0 0,-1-2 0 0 0,0-2 0 0 0,-2 0 0 0 0,0-2 0 0 0,-1-2 0 0 0,28-30 0 0 0,-46 41 0 0 0,15-23 0 0 0,-22 32 0 0 0,-34 34 0 0 0,9-4 0 0 0,16-20 0 0 0,1-1 0 0 0,0 1 0 0 0,0 0 0 0 0,0 0 0 0 0,0 1 0 0 0,1-1 0 0 0,0 1 0 0 0,-3 7 0 0 0,1 2 0 0 0,3-13 0 0 0,1 1 0 0 0,0 0 0 0 0,0 0 0 0 0,0 0 0 0 0,1 0 0 0 0,-1 0 0 0 0,1 0 0 0 0,-1 0 0 0 0,1 0 0 0 0,0 0 0 0 0,0 0 0 0 0,0 0 0 0 0,1 0 0 0 0,0 3 0 0 0,6 9 0 0 0,-2-13 0 0 0,-2-1 0 0 0,2 2 0 0 0,0-1 0 0 0,0-1 0 0 0,1 1 0 0 0,-1-1 0 0 0,0 0 0 0 0,1 0 0 0 0,-1-1 0 0 0,1 1 0 0 0,-1-1 0 0 0,1 0 0 0 0,-1-1 0 0 0,10-1 0 0 0,8-3 0 0 0,35-11 0 0 0,-54 14 0 0 0,10-2 0 0 0,0-1 0 0 0,-1-1 0 0 0,0-1 0 0 0,0 0 0 0 0,-1 0 0 0 0,0-1 0 0 0,0-1 0 0 0,-1 0 0 0 0,0-1 0 0 0,0 0 0 0 0,-1 0 0 0 0,14-20 0 0 0,-13 14 0 0 0,10-13 0 0 0,43-49 0 0 0,-62 78 0 0 0,-2 5 0 0 0,-3 6 0 0 0,-66 176 0 0 0,-10 35 0 0 0,53-142 0 0 0,-40 87 0 0 0,46-131 0 0 0,15-31 0 0 0,0-9 0 0 0,-3-6 0 0 0,5 5 0 0 0,-1 0 0 0 0,0 0 0 0 0,-8-7 0 0 0,12 12 0 0 0,-1-1 0 0 0,1 1 0 0 0,0 0 0 0 0,-1-1 0 0 0,1 1 0 0 0,-1-1 0 0 0,1 1 0 0 0,0-1 0 0 0,-1 1 0 0 0,1-1 0 0 0,0 1 0 0 0,0-1 0 0 0,-1 1 0 0 0,1-1 0 0 0,0 1 0 0 0,0-1 0 0 0,0 1 0 0 0,-1-1 0 0 0,1 0 0 0 0,0 1 0 0 0,0-1 0 0 0,0 1 0 0 0,0-1 0 0 0,0 1 0 0 0,0-1 0 0 0,0 0 0 0 0,1 1 0 0 0,-1-1 0 0 0,0 0 0 0 0,1-1 0 0 0,1-11 0 0 0,0 0 0 0 0,2 1 0 0 0,-1-1 0 0 0,2 1 0 0 0,-1 0 0 0 0,13-22 0 0 0,-7 14 0 0 0,16-29 0 0 0,2 2 0 0 0,59-76 0 0 0,-5 25 0 0 0,-64 80 0 0 0,0 0 0 0 0,39-28 0 0 0,-46 39 0 0 0,0 2 0 0 0,0 0 0 0 0,0 0 0 0 0,0 1 0 0 0,1 0 0 0 0,0 1 0 0 0,17-3 0 0 0,-25 5 0 0 0,-1 1 0 0 0,1 0 0 0 0,-1 0 0 0 0,1 0 0 0 0,-1 0 0 0 0,0 1 0 0 0,1-1 0 0 0,-1 1 0 0 0,1 0 0 0 0,-1 0 0 0 0,0 0 0 0 0,0 0 0 0 0,1 1 0 0 0,-1-1 0 0 0,0 1 0 0 0,0 0 0 0 0,0 0 0 0 0,2 3 0 0 0,-2-3 0 0 0,-1 0 0 0 0,0 0 0 0 0,0 0 0 0 0,-1 0 0 0 0,1 0 0 0 0,0 1 0 0 0,-1-1 0 0 0,1 1 0 0 0,-1-1 0 0 0,0 1 0 0 0,0-1 0 0 0,0 1 0 0 0,0 0 0 0 0,0 0 0 0 0,-1 0 0 0 0,1-1 0 0 0,-1 1 0 0 0,0 0 0 0 0,0 0 0 0 0,0 0 0 0 0,0 0 0 0 0,-1 3 0 0 0,-2 14 0 0 0,-2-1 0 0 0,0 0 0 0 0,-1 0 0 0 0,-1 0 0 0 0,0-1 0 0 0,-2 0 0 0 0,0-1 0 0 0,-12 18 0 0 0,15-29 0 0 0,0 1 0 0 0,0-1 0 0 0,0 0 0 0 0,-1-1 0 0 0,0 0 0 0 0,-10 6 0 0 0,0-1 0 0 0,-30 13 0 0 0,44-22-25 0 0,-6 3-549 0 0,0-1 1 0 0,0 0 0 0 0,-11 2-1 0 0,18-5 403 0 0,0 0 0 0 0,-1 1-1 0 0,1-1 1 0 0,0 0-1 0 0,-1 0 1 0 0,1 0-1 0 0,0-1 1 0 0,-3 0-1 0 0,4 1 126 0 0,0 0-1 0 0,0-1 1 0 0,0 1-1 0 0,0-1 0 0 0,1 1 1 0 0,-1-1-1 0 0,0 1 1 0 0,0-1-1 0 0,0 1 1 0 0,1-1-1 0 0,-1 0 0 0 0,0 1 1 0 0,1-1-1 0 0,-1 0 1 0 0,1 0-1 0 0,-1 1 0 0 0,1-1 1 0 0,-1 0-1 0 0,1 0 1 0 0,-1-1-1 0 0,1 0-163 0 0,-1 0-1 0 0,1-1 1 0 0,0 1-1 0 0,0 0 0 0 0,0-1 1 0 0,0 1-1 0 0,0-1 1 0 0,1 1-1 0 0,-1 0 1 0 0,1 0-1 0 0,-1-1 1 0 0,1 1-1 0 0,0 0 1 0 0,0 0-1 0 0,2-4 1 0 0,2-2-674 0 0,0 0 0 0 0,8-12 0 0 0,11-6-889 0 0,1 1 0 0 0,40-33 0 0 0,-31 30 832 0 0,24-19-663 0 0,93-55 1 0 0,-73 51 1708 0 0,-40 31 3896 0 0,-36 19-2537 0 0,-1 3-287 0 0,0 0-878 0 0,0 1 0 0 0,0-1 0 0 0,0 1 0 0 0,-1-1 0 0 0,1 1 0 0 0,-1 0 0 0 0,1-1 0 0 0,-1 1 0 0 0,0 0 0 0 0,0-1 0 0 0,0 1 0 0 0,0 0 0 0 0,-1-1 0 0 0,0 4 0 0 0,-12 44 1525 0 0,8-34-1065 0 0,-42 133 131 0 0,-7 25 620 0 0,33-101-1357 0 0,-3 0 0 0 0,-37 76 0 0 0,19-62 1452 0 0,44-100-1500 0 0,6-11 233 0 0,29-49 1251 0 0,20-58-1570 0 0,-28 65-22 0 0,-4 13 3 0 0,2 1 0 0 0,2 1 0 0 0,2 1 0 0 0,44-53 0 0 0,-10 32 0 0 0,-55 62 0 0 0,1-1 0 0 0,1 1 0 0 0,-1 1 0 0 0,21-11 0 0 0,-29 18 0 0 0,0-1 0 0 0,0 1 0 0 0,-1 0 0 0 0,1 0 0 0 0,0 1 0 0 0,0-1 0 0 0,0 1 0 0 0,0-1 0 0 0,0 1 0 0 0,0 0 0 0 0,0 0 0 0 0,0 0 0 0 0,0 1 0 0 0,0-1 0 0 0,0 1 0 0 0,0-1 0 0 0,0 1 0 0 0,-1 0 0 0 0,1 0 0 0 0,0 1 0 0 0,0-1 0 0 0,-1 0 0 0 0,1 1 0 0 0,-1-1 0 0 0,4 4 0 0 0,-3-2 0 0 0,-1-1 0 0 0,1 1 0 0 0,-1-1 0 0 0,0 1 0 0 0,1 0 0 0 0,-1 0 0 0 0,-1 0 0 0 0,1 0 0 0 0,0 1 0 0 0,-1-1 0 0 0,0 0 0 0 0,1 1 0 0 0,-1-1 0 0 0,-1 1 0 0 0,1-1 0 0 0,0 1 0 0 0,-1-1 0 0 0,0 1 0 0 0,0 0 0 0 0,0 6 0 0 0,-2 1 0 0 0,-1 0 0 0 0,0-1 0 0 0,0 1 0 0 0,-1-1 0 0 0,0 0 0 0 0,-1 1 0 0 0,0-2 0 0 0,-1 1 0 0 0,0-1 0 0 0,0 0 0 0 0,-1 0 0 0 0,0-1 0 0 0,-13 12 0 0 0,7-8 0 0 0,0-1 0 0 0,-1-1 0 0 0,0 0 0 0 0,-1-1 0 0 0,0 0 0 0 0,-1-1 0 0 0,-31 10 0 0 0,42-16 0 0 0,-1 0 0 0 0,1-1 0 0 0,-1 0 0 0 0,1-1 0 0 0,-1 1 0 0 0,0-1 0 0 0,1 0 0 0 0,-1 0 0 0 0,1-1 0 0 0,-8-1 0 0 0,7-2 0 0 0,5-3 0 0 0,2 6 0 0 0,1-1 0 0 0,-1 0 0 0 0,0 1 0 0 0,0-1 0 0 0,1 1 0 0 0,-1 0 0 0 0,1-1 0 0 0,0 1 0 0 0,-1 0 0 0 0,1 0 0 0 0,0 0 0 0 0,-1 0 0 0 0,1 0 0 0 0,0 0 0 0 0,0 1 0 0 0,0-1 0 0 0,0 0 0 0 0,3 1 0 0 0,6-3 0 0 0,23 0 0 0 0,-24 2 0 0 0,30-4 0 0 0,-1-2 0 0 0,42-12 0 0 0,73-32 0 0 0,-151 50 0 0 0,33-12 0 0 0,39-21 0 0 0,-66 29 0 0 0,0 0 0 0 0,0 0 0 0 0,-1-1 0 0 0,0 0 0 0 0,0-1 0 0 0,0 0 0 0 0,-1 0 0 0 0,0 0 0 0 0,9-14 0 0 0,-11 13 0 0 0,-5 8 0 0 0,0-1 0 0 0,0 1 0 0 0,0 0 0 0 0,0-1 0 0 0,0 1 0 0 0,0 0 0 0 0,0-1 0 0 0,0 1 0 0 0,0-1 0 0 0,0 1 0 0 0,0 0 0 0 0,0-1 0 0 0,0 1 0 0 0,0 0 0 0 0,0-1 0 0 0,0 1 0 0 0,0 0 0 0 0,-1-1 0 0 0,1 1 0 0 0,0 0 0 0 0,0-1 0 0 0,0 1 0 0 0,-1 0 0 0 0,1-1 0 0 0,0 1 0 0 0,0 0 0 0 0,-1 0 0 0 0,1-1 0 0 0,0 1 0 0 0,0 0 0 0 0,-1 0 0 0 0,1-1 0 0 0,0 1 0 0 0,-1 0 0 0 0,1 0 0 0 0,0 0 0 0 0,-1 0 0 0 0,1 0 0 0 0,0 0 0 0 0,-1-1 0 0 0,1 1 0 0 0,-1 0 0 0 0,1 0 0 0 0,0 0 0 0 0,-1 0 0 0 0,1 0 0 0 0,0 0 0 0 0,-1 0 0 0 0,1 1 0 0 0,-1-1 0 0 0,1 0 0 0 0,0 0 0 0 0,-1 0 0 0 0,1 0 0 0 0,-3 1 0 0 0,-1 0 0 0 0,1 0 0 0 0,0 1 0 0 0,0-1 0 0 0,0 1 0 0 0,0-1 0 0 0,0 1 0 0 0,1 0 0 0 0,-5 4 0 0 0,-22 23 0 0 0,18-16 0 0 0,0 0 0 0 0,1 0 0 0 0,0 1 0 0 0,-15 29 0 0 0,12-19 0 0 0,8-12 0 0 0,0 0 0 0 0,0 1 0 0 0,2-1 0 0 0,-1 1 0 0 0,2 0 0 0 0,-3 17 0 0 0,3-12 0 0 0,2-17-81 0 0,-1 0 0 0 0,1 1 0 0 0,0-1 1 0 0,0 0-1 0 0,0 0 0 0 0,0 1 0 0 0,0-1 0 0 0,0 0 0 0 0,0 1 0 0 0,1-1 1 0 0,-1 0-1 0 0,0 1 0 0 0,1-1 0 0 0,-1 0 0 0 0,1 0 0 0 0,-1 0 0 0 0,1 1 1 0 0,0-1-1 0 0,-1 0 0 0 0,1 0 0 0 0,0 0 0 0 0,0 0 0 0 0,0 0 0 0 0,0 0 1 0 0,0 0-1 0 0,0-1 0 0 0,0 1 0 0 0,0 0 0 0 0,0 0 0 0 0,0-1 0 0 0,1 1 1 0 0,1 0-1 0 0,1 0-513 0 0,-1 0-1 0 0,1 0 1 0 0,0-1 0 0 0,-1 1 0 0 0,1-1 0 0 0,0 0-1 0 0,-1 0 1 0 0,1 0 0 0 0,0-1 0 0 0,-1 1 0 0 0,5-2-1 0 0,16-5-8838 0 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3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5 757 11975 0 0,'0'0'267'0'0,"0"0"42"0"0,0 0 17 0 0,0 0-28 0 0,0 0 12 0 0,0 0 778 0 0,-4-3 1309 0 0,3 0 1868 0 0,3-1-3836 0 0,0-1 1 0 0,0 1-1 0 0,1 0 0 0 0,-1-1 0 0 0,1 1 1 0 0,0 0-1 0 0,0 0 0 0 0,0 1 0 0 0,1-1 0 0 0,5-4 1 0 0,9-11 612 0 0,142-161 3653 0 0,-143 162-4688 0 0,0 1 0 0 0,29-21 0 0 0,-35 30-7 0 0,1 0-1 0 0,0 1 0 0 0,0 1 0 0 0,1 0 1 0 0,22-8-1 0 0,-34 14 1 0 0,1-1 0 0 0,-1 1 0 0 0,0 0 0 0 0,1-1 0 0 0,-1 1 0 0 0,1 0 0 0 0,0 0 0 0 0,-1 0 0 0 0,1 0 0 0 0,-1 1 0 0 0,1-1 0 0 0,-1 0 0 0 0,0 0 0 0 0,1 1 0 0 0,-1-1 0 0 0,1 1 0 0 0,-1 0 0 0 0,0-1 0 0 0,1 1 0 0 0,-1 0 0 0 0,0 0 0 0 0,1-1 0 0 0,-1 1 0 0 0,0 0 0 0 0,0 0 0 0 0,0 1 0 0 0,0-1 0 0 0,0 0 0 0 0,0 0 0 0 0,0 0 0 0 0,-1 1 0 0 0,1-1 0 0 0,0 0 0 0 0,-1 1 0 0 0,1-1 0 0 0,-1 1 0 0 0,1 2 0 0 0,1 2 0 0 0,0 0 0 0 0,-1 1 0 0 0,0 0 0 0 0,0-1 0 0 0,-1 1 0 0 0,0-1 0 0 0,0 10 0 0 0,-2 1 0 0 0,0 0 0 0 0,-1 0 0 0 0,-1 0 0 0 0,-1-1 0 0 0,0 1 0 0 0,-1-1 0 0 0,-1 0 0 0 0,0-1 0 0 0,-1 0 0 0 0,-15 22 0 0 0,14-25 0 0 0,8-9 0 0 0,-2 0 0 0 0,1 0 0 0 0,0 0 0 0 0,0-1 0 0 0,-1 1 0 0 0,0-1 0 0 0,1 1 0 0 0,-6 2 0 0 0,8-5 0 0 0,0 0 0 0 0,0 0 0 0 0,1 0 0 0 0,-1 0 0 0 0,0-1 0 0 0,0 1 0 0 0,0 0 0 0 0,0 0 0 0 0,0 0 0 0 0,0 0 0 0 0,0 0 0 0 0,-1-1 0 0 0,1 1 0 0 0,0 0 0 0 0,0 0 0 0 0,0 0 0 0 0,0 0 0 0 0,0 0 0 0 0,0 0 0 0 0,0-1 0 0 0,0 1 0 0 0,0 0 0 0 0,0 0 0 0 0,0 0 0 0 0,0 0 0 0 0,0 0 0 0 0,-1 0 0 0 0,1 0 0 0 0,0-1 0 0 0,0 1 0 0 0,0 0 0 0 0,0 0 0 0 0,0 0 0 0 0,0 0 0 0 0,-1 0 0 0 0,1 0 0 0 0,0 0 0 0 0,0 0 0 0 0,0 0 0 0 0,0 0 0 0 0,0 0 0 0 0,-1 0 0 0 0,1 0 0 0 0,0 0 0 0 0,0 0 0 0 0,0 0 0 0 0,0 0 0 0 0,0 0 0 0 0,-1 0 0 0 0,1 0 0 0 0,0 0 0 0 0,0 0 0 0 0,0 0 0 0 0,0 0 0 0 0,0 0 0 0 0,0 0 0 0 0,-1 1 0 0 0,6-12 0 0 0,8-6 0 0 0,0 1 0 0 0,0 0 0 0 0,2 1 0 0 0,18-16 0 0 0,2-2 0 0 0,-10 7 0 0 0,2-1 0 0 0,40-33 0 0 0,-59 54 0 0 0,1-1 0 0 0,0 2 0 0 0,0-1 0 0 0,0 1 0 0 0,1 1 0 0 0,0-1 0 0 0,0 2 0 0 0,0-1 0 0 0,17-2 0 0 0,-25 5 0 0 0,0 1 0 0 0,0 0 0 0 0,0 0 0 0 0,1 0 0 0 0,-1 0 0 0 0,0 0 0 0 0,0 0 0 0 0,0 0 0 0 0,0 1 0 0 0,1-1 0 0 0,-1 1 0 0 0,0-1 0 0 0,0 1 0 0 0,0 0 0 0 0,0 0 0 0 0,0 0 0 0 0,0 0 0 0 0,-1 0 0 0 0,1 0 0 0 0,0 1 0 0 0,0-1 0 0 0,-1 1 0 0 0,1-1 0 0 0,1 3 0 0 0,-1 0 0 0 0,0-1 0 0 0,0 0 0 0 0,-1 1 0 0 0,1-1 0 0 0,-1 1 0 0 0,0 0 0 0 0,0-1 0 0 0,0 1 0 0 0,-1 0 0 0 0,1 0 0 0 0,-1 0 0 0 0,0-1 0 0 0,0 6 0 0 0,-2 4 0 0 0,0 1 0 0 0,-7 24 0 0 0,3-11 0 0 0,2-15 0 0 0,-1-1 0 0 0,-6 14 0 0 0,6-15 0 0 0,4-7 0 0 0,2-4 0 0 0,17-17 0 0 0,1 0 0 0 0,0 1 0 0 0,37-24 0 0 0,10-8 0 0 0,83-62 0 0 0,-136 103 0 0 0,1 0 0 0 0,0 1 0 0 0,1 1 0 0 0,26-9 0 0 0,-40 15 0 0 0,-1 0 0 0 0,0 0 0 0 0,1 0 0 0 0,-1 0 0 0 0,1 0 0 0 0,-1 0 0 0 0,1 0 0 0 0,-1 0 0 0 0,1 0 0 0 0,-1 0 0 0 0,1 0 0 0 0,-1 0 0 0 0,0 0 0 0 0,1 0 0 0 0,-1 0 0 0 0,1 0 0 0 0,-1 0 0 0 0,1 1 0 0 0,0-1 0 0 0,0 1 0 0 0,0 0 0 0 0,0 0 0 0 0,-1 0 0 0 0,1 0 0 0 0,0 1 0 0 0,0-1 0 0 0,0 0 0 0 0,-1 0 0 0 0,1 1 0 0 0,-1-1 0 0 0,1 0 0 0 0,-1 1 0 0 0,1-1 0 0 0,-1 0 0 0 0,0 1 0 0 0,0-1 0 0 0,0 1 0 0 0,0-1 0 0 0,0 0 0 0 0,0 1 0 0 0,0-1 0 0 0,0 3 0 0 0,-2 4 0 0 0,1 1 0 0 0,-5 12 0 0 0,3-13 0 0 0,-3 13 0 0 0,-1 0 0 0 0,-1-1 0 0 0,-1 0 0 0 0,-12 19 0 0 0,19-35 0 0 0,-22 40 0 0 0,22-40 0 0 0,0 1 0 0 0,0 0 0 0 0,0 0 0 0 0,1 0 0 0 0,0 0 0 0 0,0 0 0 0 0,0 8 0 0 0,1-12 0 0 0,0-1 0 0 0,0 1 0 0 0,0-1 0 0 0,0 1 0 0 0,0 0 0 0 0,0-1 0 0 0,0 1 0 0 0,0 0 0 0 0,0-1 0 0 0,0 1 0 0 0,0-1 0 0 0,1 1 0 0 0,-1 0 0 0 0,0-1 0 0 0,1 1 0 0 0,-1-1 0 0 0,0 1 0 0 0,1-1 0 0 0,-1 1 0 0 0,0-1 0 0 0,1 1 0 0 0,-1-1 0 0 0,1 1 0 0 0,-1-1 0 0 0,1 0 0 0 0,-1 1 0 0 0,1-1 0 0 0,-1 0 0 0 0,1 1 0 0 0,0-1 0 0 0,-1 0 0 0 0,1 0 0 0 0,-1 0 0 0 0,1 1 0 0 0,0-1 0 0 0,-1 0 0 0 0,1 0 0 0 0,0 0 0 0 0,-1 0 0 0 0,2 0 0 0 0,-1 0 0 0 0,4 0 0 0 0,0-1 0 0 0,-1 1 0 0 0,1-1 0 0 0,0 0 0 0 0,-1 0 0 0 0,1 0 0 0 0,-1-1 0 0 0,1 0 0 0 0,-1 1 0 0 0,8-6 0 0 0,1 1 0 0 0,11-4 0 0 0,-1 0 0 0 0,0 0 0 0 0,38-24 0 0 0,-23 8 0 0 0,48-37 0 0 0,-23 14 0 0 0,-1 2 0 0 0,-52 38 0 0 0,-9 8 0 0 0,-2 1 0 0 0,-5 5 0 0 0,-9 8 0 0 0,-28 37 0 0 0,-34 45 0 0 0,67-81 0 0 0,0 1 0 0 0,1 0 0 0 0,1 1 0 0 0,-12 30 0 0 0,20-44 0 0 0,-1 1 0 0 0,1-1 0 0 0,-1 0 0 0 0,1 0 0 0 0,0 0 0 0 0,0 0 0 0 0,-1 1 0 0 0,2-1 0 0 0,-1 0 0 0 0,0 0 0 0 0,0 0 0 0 0,1 1 0 0 0,-1-1 0 0 0,1 0 0 0 0,0 0 0 0 0,-1 0 0 0 0,2 2 0 0 0,-1-3 0 0 0,0 1 0 0 0,0-1 0 0 0,0 0 0 0 0,0 0 0 0 0,0 0 0 0 0,0 1 0 0 0,0-1 0 0 0,0 0 0 0 0,1 0 0 0 0,-1-1 0 0 0,0 1 0 0 0,1 0 0 0 0,-1 0 0 0 0,0-1 0 0 0,1 1 0 0 0,-1-1 0 0 0,1 1 0 0 0,-1-1 0 0 0,1 0 0 0 0,-1 1 0 0 0,1-1 0 0 0,-1 0 0 0 0,1 0 0 0 0,2 0 0 0 0,5-1 0 0 0,0 0 0 0 0,0 0 0 0 0,0-1 0 0 0,0 0 0 0 0,-1-1 0 0 0,1 0 0 0 0,0 0 0 0 0,-1-1 0 0 0,0 0 0 0 0,9-7 0 0 0,13-6 0 0 0,-15 10 0 0 0,-1-2 0 0 0,26-19 0 0 0,-32 20 0 0 0,1-1 0 0 0,-1 0 0 0 0,0-1 0 0 0,-1 1 0 0 0,0-1 0 0 0,-1-1 0 0 0,0 1 0 0 0,-1-1 0 0 0,0 0 0 0 0,0 0 0 0 0,-1-1 0 0 0,-1 1 0 0 0,0-1 0 0 0,0 0 0 0 0,-1 0 0 0 0,-1 0 0 0 0,0 0 0 0 0,-1 0 0 0 0,0 0 0 0 0,-2-14 0 0 0,2 25 0 0 0,-1-1 0 0 0,1 0 0 0 0,0 1 0 0 0,-1-1 0 0 0,1 0 0 0 0,-1 1 0 0 0,1-1 0 0 0,-1 1 0 0 0,0-1 0 0 0,0 1 0 0 0,0-1 0 0 0,0 1 0 0 0,0 0 0 0 0,0-1 0 0 0,0 1 0 0 0,0 0 0 0 0,0 0 0 0 0,-1 0 0 0 0,1 0 0 0 0,-2-1 0 0 0,1 1 0 0 0,0 0 0 0 0,0 1 0 0 0,0-1 0 0 0,0 1 0 0 0,0 0 0 0 0,0 0 0 0 0,0-1 0 0 0,-1 1 0 0 0,1 1 0 0 0,0-1 0 0 0,0 0 0 0 0,0 0 0 0 0,0 1 0 0 0,0-1 0 0 0,-2 2 0 0 0,-3 0-349 0 0,0 1 0 0 0,0 0 0 0 0,0 0-1 0 0,1 1 1 0 0,-1 0 0 0 0,1 0 0 0 0,-9 8 0 0 0,13-11-605 0 0,2-1 289 0 0,0 0 121 0 0,0 0 28 0 0,17 3-690 0 0,-8 0 876 0 0,-2-2 199 0 0,0-1-1 0 0,1 0 1 0 0,-1 0-1 0 0,0-1 1 0 0,0 0-1 0 0,0 0 1 0 0,0-1-1 0 0,14-4 1 0 0,4-4 193 0 0,25-14 0 0 0,-27 13-131 0 0,-5 1 63 0 0,-1 0 0 0 0,0-1 1 0 0,31-26-1 0 0,39-48 432 0 0,-39 37 555 0 0,2-8 254 0 0,-8 8 602 0 0,-40 46-1325 0 0,-2 2 0 0 0,0 0-69 0 0,-4 14-278 0 0,-2 3-165 0 0,-1 1 0 0 0,-1-1 0 0 0,-14 24 0 0 0,-8 18 0 0 0,-20 61 28 0 0,-59 225 0 0 0,104-320 36 0 0,5-23 273 0 0,0-2 138 0 0,0 0 33 0 0,0 0-65 0 0,13-19-278 0 0,8-15-165 0 0,30-64 0 0 0,-31 57 0 0 0,-11 24 0 0 0,-1-2 0 0 0,9-27 0 0 0,-38 95 0 0 0,19-41 0 0 0,0 0 0 0 0,1 1 0 0 0,-1 11 0 0 0,2-18 0 0 0,0 0 0 0 0,0 1 0 0 0,0-1 0 0 0,0 1 0 0 0,0-1 0 0 0,1 1 0 0 0,-1-1 0 0 0,1 0 0 0 0,-1 1 0 0 0,1-1 0 0 0,0 0 0 0 0,0 0 0 0 0,0 1 0 0 0,1-1 0 0 0,-1 0 0 0 0,2 2 0 0 0,-1-3 0 0 0,-1 0 0 0 0,1 0 0 0 0,0 0 0 0 0,0 0 0 0 0,0-1 0 0 0,-1 1 0 0 0,1 0 0 0 0,0-1 0 0 0,0 0 0 0 0,0 1 0 0 0,0-1 0 0 0,0 0 0 0 0,0 0 0 0 0,0 0 0 0 0,0 0 0 0 0,0 0 0 0 0,3-2 0 0 0,36-8 0 0 0,-39 9 0 0 0,29-9 0 0 0,0-1 0 0 0,-2-2 0 0 0,46-26 0 0 0,-54 25 0 0 0,0 0 0 0 0,-1-1 0 0 0,-1-1 0 0 0,0 0 0 0 0,20-25 0 0 0,-6 9 0 0 0,-33 32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0,1 0 0 0 0,-4 8 0 0 0,-4 10 0 0 0,-2-2 0 0 0,-16 21 0 0 0,18-28 0 0 0,1 0 0 0 0,0 1 0 0 0,0 0 0 0 0,1 0 0 0 0,0 0 0 0 0,0 0 0 0 0,-2 14 0 0 0,-2 7 23 0 0,5-21-19 0 0,1 1 1 0 0,1 0-1 0 0,-3 13 1 0 0,5-20-24 0 0,0 0 1 0 0,0 0-1 0 0,0 1 0 0 0,1-1 1 0 0,-1 0-1 0 0,1 0 0 0 0,0 0 1 0 0,0 0-1 0 0,0 0 1 0 0,1 0-1 0 0,0 0 0 0 0,3 6 1 0 0,-5-10-82 0 0,1 1 0 0 0,-1-1 0 0 0,0 0 0 0 0,1 0 0 0 0,-1 0 0 0 0,1 0 0 0 0,-1 0 0 0 0,0 0 0 0 0,1 0 0 0 0,-1 0 0 0 0,1 0 0 0 0,-1 0 0 0 0,0 0 0 0 0,1 0 0 0 0,-1 0 0 0 0,1-1 0 0 0,-1 1 0 0 0,0 0 1 0 0,1 0-1 0 0,-1 0 0 0 0,0 0 0 0 0,1-1 0 0 0,-1 1 0 0 0,0 0 0 0 0,1-1 0 0 0,8-5-2907 0 0,-1-3-6546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3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7 364 8287 0 0,'0'0'382'0'0,"0"0"-8"0"0,6-5-226 0 0,0-5 1456 0 0,0 0 0 0 0,5-11 0 0 0,4-7 1532 0 0,3-7-1279 0 0,-1 0 0 0 0,14-46 1 0 0,-9 24-130 0 0,-19 48-1277 0 0,0 0 1 0 0,0 0-1 0 0,-1 0 0 0 0,0-1 0 0 0,-1 1 1 0 0,1-13-1 0 0,-2 22-444 0 0,0 0 1 0 0,0 0-1 0 0,0 0 1 0 0,0 0-1 0 0,0-1 1 0 0,0 1-1 0 0,0 0 0 0 0,0 0 1 0 0,0 0-1 0 0,0 0 1 0 0,0-1-1 0 0,0 1 1 0 0,0 0-1 0 0,0 0 1 0 0,0 0-1 0 0,0 0 1 0 0,-1-1-1 0 0,1 1 1 0 0,0 0-1 0 0,0 0 0 0 0,0 0 1 0 0,0 0-1 0 0,0 0 1 0 0,0-1-1 0 0,0 1 1 0 0,-1 0-1 0 0,1 0 1 0 0,0 0-1 0 0,0 0 1 0 0,0 0-1 0 0,0 0 0 0 0,0 0 1 0 0,-1 0-1 0 0,1 0 1 0 0,0 0-1 0 0,0 0 1 0 0,0-1-1 0 0,0 1 1 0 0,-1 0-1 0 0,1 0 1 0 0,0 0-1 0 0,0 0 1 0 0,0 0-1 0 0,0 0 0 0 0,-1 0 1 0 0,1 0-1 0 0,0 1 1 0 0,0-1-1 0 0,0 0 1 0 0,0 0-1 0 0,-1 0 1 0 0,1 0-1 0 0,0 0 1 0 0,0 0-1 0 0,0 0 1 0 0,0 0-1 0 0,0 0 0 0 0,-1 1 1 0 0,-6 4 469 0 0,7-5-446 0 0,-3 3 18 0 0,0 0-1 0 0,0 0 1 0 0,0 1 0 0 0,1-1 0 0 0,-1 1 0 0 0,1 0 0 0 0,0-1-1 0 0,0 1 1 0 0,-2 7 0 0 0,-9 42 436 0 0,5-18-341 0 0,-46 129-208 0 0,48-144-336 0 0,-21 61 699 0 0,25-79-150 0 0,-1 2-197 0 0,3-2-289 0 0,0-2-138 0 0,0 0-33 0 0,0 0 65 0 0,1-1 294 0 0,0 0-87 0 0,0 1 0 0 0,0-1-1 0 0,0 0 1 0 0,1 0 0 0 0,-1 1-1 0 0,0-1 1 0 0,0 0 0 0 0,-1 0 0 0 0,1 0-1 0 0,0 0 1 0 0,0 0 0 0 0,0 0-1 0 0,-1 0 1 0 0,1 0 0 0 0,0-1 0 0 0,-1 1-1 0 0,1 0 1 0 0,-1 0 0 0 0,1-2 0 0 0,1-4-4847 0 0,3-1-2629 0 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3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81 19351 0 0,'5'-16'957'0'0,"-1"0"0"0"0,10-19 0 0 0,-14 33-847 0 0,1 1 17 0 0,-1 1-1 0 0,0 0 1 0 0,0 0-1 0 0,0-1 0 0 0,0 1 1 0 0,1 0-1 0 0,-1-1 0 0 0,0 1 1 0 0,0 0-1 0 0,0-1 0 0 0,0 1 1 0 0,0 0-1 0 0,0-1 0 0 0,0 1 1 0 0,0 0-1 0 0,0-1 1 0 0,0 1-1 0 0,0 0 0 0 0,0-1 1 0 0,0 1-1 0 0,0 0 0 0 0,0-1 1 0 0,-1 1-1 0 0,1 0 0 0 0,0-1 1 0 0,0 1-1 0 0,0 0 0 0 0,0 0 1 0 0,-1-1-1 0 0,1 1 1 0 0,0 0-1 0 0,-1-1 0 0 0,-10 1 1085 0 0,-12 8-389 0 0,-1 11 289 0 0,23-18-1110 0 0,0 0 0 0 0,1-1-1 0 0,-1 1 1 0 0,0 0 0 0 0,0 0 0 0 0,0 0 0 0 0,0 0 0 0 0,1 0 0 0 0,-1 0 0 0 0,0 0 0 0 0,1 0-1 0 0,-1 1 1 0 0,1-1 0 0 0,0 0 0 0 0,-1 0 0 0 0,1 0 0 0 0,0 1 0 0 0,-1-1 0 0 0,1 0 0 0 0,0 2 0 0 0,0 1-3 0 0,0 6 2 0 0,5-3 0 0 0,-2-6 54 0 0,-1 0 0 0 0,1 0 0 0 0,0 0-1 0 0,-1 0 1 0 0,1-1 0 0 0,0 1 0 0 0,0-1 0 0 0,0 1-1 0 0,-1-1 1 0 0,6-1 0 0 0,29-3 794 0 0,-36 4-405 0 0,-10 13-268 0 0,4-6-386 0 0,0-1-450 0 0,3-4 184 0 0,0 1 0 0 0,0-1-1 0 0,0 0 1 0 0,0 0 0 0 0,-1 0 0 0 0,-3 2-1 0 0,-3 0-1055 0 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4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303 260 10135 0 0,'1'-2'170'0'0,"51"-67"1471"0"0,-33 38 1902 0 0,6-12 1183 0 0,-23 40-4214 0 0,0-1 0 0 0,-1 1 0 0 0,1-1 0 0 0,-1 1 0 0 0,1-1 0 0 0,-1 0 0 0 0,0-4 0 0 0,0 6 376 0 0,-1 2-504 0 0,-10 23 1040 0 0,-5 13-1135 0 0,-15 46 30 0 0,8-10-319 0 0,-21 81 0 0 0,24-75 148 0 0,-4-1-1 0 0,-56 129 1 0 0,78-204-133 0 0,-42 81 905 0 0,37-75-836 0 0,1 0 0 0 0,-1 0-1 0 0,0-1 1 0 0,0 1 0 0 0,-1-1 0 0 0,0-1-1 0 0,-12 10 1 0 0,17-15-84 0 0,2 0 0 0 0,-1 0 0 0 0,0-1 0 0 0,0 1 0 0 0,0-1 0 0 0,1 1 0 0 0,-1-1 0 0 0,0 1 0 0 0,0-1 0 0 0,0 0 0 0 0,0 1 0 0 0,0-1 0 0 0,0 0 0 0 0,0 0 0 0 0,0 0 0 0 0,0 0 0 0 0,0 0 0 0 0,0 0 0 0 0,1 0 0 0 0,-1 0 0 0 0,0 0 0 0 0,0 0 0 0 0,0 0 0 0 0,-2-1 0 0 0,1 0 0 0 0,0 1 0 0 0,0-1 0 0 0,0 1 0 0 0,0-1 0 0 0,0 0 0 0 0,0 0 0 0 0,0 0 0 0 0,1 0 0 0 0,-1 0 0 0 0,0 0 0 0 0,0-1 0 0 0,1 1 0 0 0,-1 0 0 0 0,1-1 0 0 0,-1 1 0 0 0,1-1 0 0 0,0 0 0 0 0,-1 0 0 0 0,1 1 0 0 0,0-1 0 0 0,0 0 0 0 0,0 0 0 0 0,1 0 0 0 0,-1 0 0 0 0,0 0 0 0 0,1 0 0 0 0,-1 0 0 0 0,1 0 0 0 0,0 0 0 0 0,0 0 0 0 0,0-1 0 0 0,0-3 0 0 0,10-39 489 0 0,-6 22 208 0 0,13-38 0 0 0,148-350-532 0 0,-56 202-165 0 0,-102 197 0 0 0,1 0 0 0 0,0 1 0 0 0,1 0 0 0 0,0 1 0 0 0,1 0 0 0 0,0 0 0 0 0,18-13 0 0 0,-16 15 0 0 0,-1-2 0 0 0,1 2 0 0 0,0 0 0 0 0,18-9 0 0 0,-25 14 0 0 0,0 1 0 0 0,0 1 0 0 0,0-1 0 0 0,0 1 0 0 0,0 0 0 0 0,1 0 0 0 0,-1 0 0 0 0,0 1 0 0 0,1 0 0 0 0,-1 0 0 0 0,0 0 0 0 0,11 3 0 0 0,-9-2 0 0 0,1 1 0 0 0,-1 0 0 0 0,0 1 0 0 0,0 0 0 0 0,0 0 0 0 0,0 0 0 0 0,-1 1 0 0 0,1 0 0 0 0,-1 0 0 0 0,8 7 0 0 0,-7-4 0 0 0,0 1 0 0 0,0 0 0 0 0,0 0 0 0 0,-1 0 0 0 0,-1 1 0 0 0,1 0 0 0 0,4 10 0 0 0,-5-8 0 0 0,0 1 0 0 0,0 0 0 0 0,-1-1 0 0 0,-1 2 0 0 0,0-1 0 0 0,0 0 0 0 0,-1 0 0 0 0,-1 1 0 0 0,0 17 0 0 0,-2-25 0 0 0,0 0 0 0 0,0 0 0 0 0,-1 0 0 0 0,1 0 0 0 0,-1-1 0 0 0,0 1 0 0 0,0-1 0 0 0,-1 1 0 0 0,0-1 0 0 0,1 0 0 0 0,-1 0 0 0 0,-1 0 0 0 0,1 0 0 0 0,-1-1 0 0 0,1 1 0 0 0,-1-1 0 0 0,0 0 0 0 0,0 0 0 0 0,0 0 0 0 0,-6 2 0 0 0,-7 4 0 0 0,-1-1 0 0 0,1 0 0 0 0,-37 9 0 0 0,43-14-318 0 0,-1 0-1 0 0,0-1 1 0 0,1 0 0 0 0,-1-1-1 0 0,0 0 1 0 0,0-1 0 0 0,1-1-1 0 0,-1 0 1 0 0,0 0 0 0 0,1-1-1 0 0,-18-5 1 0 0,28 7 200 0 0,0 0-1 0 0,1-1 0 0 0,-1 1 1 0 0,0 0-1 0 0,1-1 1 0 0,-1 1-1 0 0,0 0 1 0 0,0-1-1 0 0,1 1 1 0 0,-1-1-1 0 0,1 1 1 0 0,-1-1-1 0 0,0 1 1 0 0,1-1-1 0 0,-1 0 0 0 0,1 1 1 0 0,0-1-1 0 0,-1 0 1 0 0,1 1-1 0 0,-1-1 1 0 0,1 0-1 0 0,0 0 1 0 0,-1 1-1 0 0,1-1 1 0 0,0 0-1 0 0,0 0 1 0 0,0 0-1 0 0,0 1 0 0 0,0-1 1 0 0,0 0-1 0 0,0 0 1 0 0,0 0-1 0 0,0-2-246 0 0,1 1-1 0 0,0 0 1 0 0,0 0-1 0 0,0 0 0 0 0,0 0 1 0 0,0 0-1 0 0,0 0 1 0 0,0 0-1 0 0,0 0 0 0 0,4-3 1 0 0,12-12-1682 0 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4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74 17503 0 0,'0'0'399'0'0,"4"-14"961"0"0,-4 11-1316 0 0,-1 1 1 0 0,1 0 0 0 0,-1 0-1 0 0,0 0 1 0 0,0 0 0 0 0,0 0-1 0 0,0 0 1 0 0,0 0-1 0 0,0 0 1 0 0,0 0 0 0 0,-1 1-1 0 0,1-1 1 0 0,-1 0 0 0 0,1 1-1 0 0,-1-1 1 0 0,0 1-1 0 0,1 0 1 0 0,-1-1 0 0 0,0 1-1 0 0,0 0 1 0 0,-3-1-1 0 0,-2-2 644 0 0,0 1-1 0 0,-1 0 1 0 0,1 0-1 0 0,-13-3 0 0 0,12 5 48 0 0,1 1-1 0 0,-1-1 0 0 0,1 1 0 0 0,-1 1 1 0 0,-14 1-1 0 0,-36 12 753 0 0,54-13-1456 0 0,-10 3 120 0 0,1 0-1 0 0,-1 2 1 0 0,1 0-1 0 0,0 0 1 0 0,0 1-1 0 0,1 1 1 0 0,0 0-1 0 0,0 0 1 0 0,1 2-1 0 0,0-1 1 0 0,1 1-1 0 0,0 1 1 0 0,-10 13-1 0 0,17-19-150 0 0,0 0 0 0 0,0 0 0 0 0,0 1 0 0 0,1-1 0 0 0,0 1 0 0 0,0-1 0 0 0,0 1 0 0 0,-1 10 0 0 0,2-14 0 0 0,1 0 0 0 0,0 0 0 0 0,0 1 0 0 0,0-1 0 0 0,0 0 0 0 0,0 0 0 0 0,1 0 0 0 0,-1 0 0 0 0,0 0 0 0 0,1 0 0 0 0,0 0 0 0 0,-1 0 0 0 0,1 0 0 0 0,0 0 0 0 0,0 0 0 0 0,0 0 0 0 0,0 0 0 0 0,1-1 0 0 0,-1 1 0 0 0,0 0 0 0 0,1-1 0 0 0,-1 1 0 0 0,1-1 0 0 0,0 0 0 0 0,-1 1 0 0 0,1-1 0 0 0,0 0 0 0 0,2 1 0 0 0,0 0 0 0 0,1-1 0 0 0,0 1 0 0 0,0-1 0 0 0,0 0 0 0 0,0 0 0 0 0,0-1 0 0 0,0 1 0 0 0,0-1 0 0 0,6-1 0 0 0,46-6 0 0 0,39-15 0 0 0,-96 22 0 0 0,0 0 0 0 0,0 0 0 0 0,0 0 0 0 0,0 0 0 0 0,0 0 0 0 0,0 0 0 0 0,0 0 0 0 0,1 0 0 0 0,-1 0 0 0 0,0 0 0 0 0,0 0 0 0 0,0 0 0 0 0,0 0 0 0 0,0 0 0 0 0,0 0 0 0 0,0 0 0 0 0,1 0 0 0 0,-1 0 0 0 0,0 0 0 0 0,0 0 0 0 0,0 0 0 0 0,0 0 0 0 0,0 0 0 0 0,0 0 0 0 0,0 0 0 0 0,1 0 0 0 0,-1 0 0 0 0,0 0 0 0 0,0 0 0 0 0,0 0 0 0 0,0 0 0 0 0,0 0 0 0 0,0 0 0 0 0,0 1 0 0 0,0-1 0 0 0,0 0 0 0 0,0 0 0 0 0,0 0 0 0 0,1 0 0 0 0,-1 0 0 0 0,0 0 0 0 0,0 1 0 0 0,-3 4 0 0 0,-7 9 0 0 0,8-13 0 0 0,-65 90 0 0 0,58-77 27 0 0,6-9-54 0 0,0-1 0 0 0,0 1 1 0 0,0-1-1 0 0,0 0 0 0 0,-5 5 1 0 0,7-8-670 0 0,1-1-258 0 0,1-11-1147 0 0,0 6 1517 0 0,1 0 0 0 0,0 0-1 0 0,1-1 1 0 0,-1 1 0 0 0,1 0-1 0 0,3-4 1 0 0,-3 5 262 0 0,10-17-1214 0 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4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18 182 23039 0 0,'0'0'528'0'0,"0"0"69"0"0,0 0 38 0 0,0 0-80 0 0,0 0-291 0 0,0 0 128 0 0,0 0 96 0 0,0 0 21 0 0,2-2-66 0 0,2-1-411 0 0,-1 0 1 0 0,0 0 0 0 0,0-1-1 0 0,0 1 1 0 0,-1-1-1 0 0,3-4 1 0 0,12-16 835 0 0,-14 20-817 0 0,1 1-1 0 0,-2-1 1 0 0,1 0 0 0 0,0 0 0 0 0,-1 0-1 0 0,1 0 1 0 0,-1 0 0 0 0,0 0 0 0 0,-1-1 0 0 0,1 1-1 0 0,-1-1 1 0 0,0 0 0 0 0,0 1 0 0 0,0-1 0 0 0,-1 0-1 0 0,0 1 1 0 0,1-1 0 0 0,-2 0 0 0 0,1 0-1 0 0,0 1 1 0 0,-3-9 0 0 0,2 11-152 0 0,1 1-1 0 0,-1 0 1 0 0,1-1-1 0 0,-1 1 1 0 0,0 0 0 0 0,0 0-1 0 0,0 0 1 0 0,0 0-1 0 0,0 0 1 0 0,0 0 0 0 0,0 0-1 0 0,0 0 1 0 0,0 0-1 0 0,0 0 1 0 0,-1 0 0 0 0,1 0-1 0 0,0 1 1 0 0,-1-1-1 0 0,1 1 1 0 0,0-1 0 0 0,-1 1-1 0 0,1-1 1 0 0,-1 1-1 0 0,-2 0 1 0 0,1-1-568 0 0,-1 1-1 0 0,1 0 1 0 0,-1 0 0 0 0,1 0 0 0 0,-1 1-1 0 0,1-1 1 0 0,-1 1 0 0 0,1 0-1 0 0,-5 1 1 0 0,-11 7-8119 0 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4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133 202 17503 0 0,'0'-6'206'0'0,"0"0"0"0"0,0 0 0 0 0,1 0 0 0 0,0 0 0 0 0,0 0 0 0 0,1 0 0 0 0,-1 0 0 0 0,1 0 0 0 0,4-6 0 0 0,-5 4 520 0 0,0 6 244 0 0,-1 2 43 0 0,-1-8 2058 0 0,0 7-2988 0 0,0 0 0 0 0,0 0-1 0 0,0 0 1 0 0,0 1 0 0 0,0-1-1 0 0,0 0 1 0 0,0 1 0 0 0,0-1 0 0 0,0 1-1 0 0,0-1 1 0 0,0 1 0 0 0,0 0-1 0 0,0-1 1 0 0,-1 1 0 0 0,1 0 0 0 0,0 0-1 0 0,0 0 1 0 0,0 0 0 0 0,-1 0-1 0 0,1 0 1 0 0,0 0 0 0 0,0 0 0 0 0,0 0-1 0 0,0 1 1 0 0,-1-1 0 0 0,1 0-1 0 0,0 1 1 0 0,0-1 0 0 0,-1 1 0 0 0,-6 3-24 0 0,1 0 1 0 0,-1 0 0 0 0,-7 6 0 0 0,9-6 420 0 0,0-1-378 0 0,0 1 0 0 0,0 0-1 0 0,0 1 1 0 0,0-1 0 0 0,1 1 0 0 0,0 0-1 0 0,0 1 1 0 0,0-1 0 0 0,1 1-1 0 0,-8 12 1 0 0,8-5-102 0 0,7-4 0 0 0,-1-7 0 0 0,1 1 0 0 0,-1-2 0 0 0,0 1 0 0 0,1 0 0 0 0,-1 0 0 0 0,1-1 0 0 0,-1 1 0 0 0,1-1 0 0 0,0 0 0 0 0,-1 0 0 0 0,1 0 0 0 0,0 0 0 0 0,0 0 0 0 0,0-1 0 0 0,0 1 0 0 0,0-1 0 0 0,0 0 0 0 0,0 0 0 0 0,4 0 0 0 0,8-1 0 0 0,-1 0 0 0 0,22-6 0 0 0,-36 7 0 0 0,10-3 137 0 0,0 0-1 0 0,0-1 1 0 0,-1 0-1 0 0,0 0 1 0 0,0-1-1 0 0,0-1 1 0 0,0 1-1 0 0,-1-1 1 0 0,0-1-1 0 0,0 0 1 0 0,-1 0-1 0 0,0 0 1 0 0,0-1-1 0 0,7-10 1 0 0,-11 13-143 0 0,0 1 0 0 0,-1-1 0 0 0,0 1 0 0 0,1-1-1 0 0,-2 0 1 0 0,1 0 0 0 0,-1 0 0 0 0,1 0 0 0 0,-1 0 0 0 0,0 0 0 0 0,-1 0 0 0 0,0 0 0 0 0,0-1-1 0 0,0-6 1 0 0,-1 9-5 0 0,1 0-1 0 0,0 0 1 0 0,-1 0-1 0 0,0 0 1 0 0,0 0 0 0 0,0 0-1 0 0,0 1 1 0 0,0-1-1 0 0,-1 0 1 0 0,1 1-1 0 0,-1-1 1 0 0,1 1-1 0 0,-1 0 1 0 0,0-1-1 0 0,0 1 1 0 0,0 0-1 0 0,0 0 1 0 0,-1 0-1 0 0,1 0 1 0 0,-1 1-1 0 0,1-1 1 0 0,-1 1 0 0 0,1-1-1 0 0,-1 1 1 0 0,0 0-1 0 0,-4-1 1 0 0,4 1-325 0 0,0 1 1 0 0,-1 0-1 0 0,1-1 1 0 0,-1 2-1 0 0,1-1 0 0 0,0 0 1 0 0,-1 1-1 0 0,1-1 1 0 0,0 1-1 0 0,-1 0 1 0 0,1 0-1 0 0,-4 2 1 0 0,-7 2-4700 0 0,-11 1-4399 0 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4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85 504 17503 0 0,'-4'2'108'0'0,"1"0"14"0"0,0-1 0 0 0,0 1 0 0 0,0-1 0 0 0,0 0 0 0 0,0 0 0 0 0,0 0 0 0 0,0-1 0 0 0,0 1 0 0 0,0-1 0 0 0,-1 1 0 0 0,1-1 0 0 0,0 0 0 0 0,0 0 0 0 0,0-1 0 0 0,-6 0 0 0 0,8 1 49 0 0,0 0-1 0 0,0 0 0 0 0,0-1 0 0 0,0 1 1 0 0,0 0-1 0 0,0-1 0 0 0,0 1 1 0 0,0-1-1 0 0,0 1 0 0 0,0-1 1 0 0,0 0-1 0 0,0 1 0 0 0,0-1 1 0 0,0 0-1 0 0,0 1 0 0 0,1-1 1 0 0,-1 0-1 0 0,0 0 0 0 0,1 0 1 0 0,-2-1-1 0 0,1 0 99 0 0,0-1 1 0 0,0 1-1 0 0,1 0 1 0 0,-1-1-1 0 0,0 1 1 0 0,1-1-1 0 0,0 1 1 0 0,-1 0-1 0 0,1-3 1 0 0,1-4 269 0 0,-1 1 0 0 0,2 0 0 0 0,-1-1 1 0 0,4-11-1 0 0,4-4-248 0 0,1 0 0 0 0,1 0-1 0 0,20-29 1 0 0,-29 49-250 0 0,15-25 167 0 0,2 2 1 0 0,0 0-1 0 0,2 1 1 0 0,24-24-1 0 0,-27 33-52 0 0,1 0-1 0 0,1 2 1 0 0,0 0 0 0 0,1 1-1 0 0,44-22 1 0 0,-61 34-156 0 0,3-2 0 0 0,0 1 0 0 0,1 0 0 0 0,14-3 0 0 0,-20 6 0 0 0,1-1 0 0 0,-1 1 0 0 0,1 0 0 0 0,0 0 0 0 0,-1 0 0 0 0,1 0 0 0 0,0 1 0 0 0,-1-1 0 0 0,1 1 0 0 0,-1 0 0 0 0,1-1 0 0 0,-1 1 0 0 0,1 0 0 0 0,-1 0 0 0 0,4 3 0 0 0,3 4 0 0 0,-7-5 0 0 0,0 1 0 0 0,-1 0 0 0 0,1 0 0 0 0,-1 0 0 0 0,0 0 0 0 0,0 0 0 0 0,0 0 0 0 0,0 0 0 0 0,-1 0 0 0 0,0 1 0 0 0,1-1 0 0 0,-2 6 0 0 0,0 6 0 0 0,-7 29 0 0 0,6-35 0 0 0,0 0 0 0 0,-1 0 0 0 0,0 0 0 0 0,0 0 0 0 0,-1-1 0 0 0,-1 1 0 0 0,0-1 0 0 0,0 0 0 0 0,0 0 0 0 0,-1 0 0 0 0,-1-1 0 0 0,-8 9 0 0 0,-19 10 0 0 0,14-13 0 0 0,53-50 0 0 0,27-11 0 0 0,-22 18 0 0 0,134-85 0 0 0,-80 65 0 0 0,-87 47 0 0 0,0-1 0 0 0,0 1 0 0 0,0 0 0 0 0,5-2 0 0 0,-8 4 0 0 0,-1 0 0 0 0,1-1 0 0 0,-1 1 0 0 0,0 0 0 0 0,1-1 0 0 0,-1 1 0 0 0,1 0 0 0 0,-1 0 0 0 0,1 0 0 0 0,-1 1 0 0 0,1-1 0 0 0,-1 0 0 0 0,1 0 0 0 0,-1 1 0 0 0,1-1 0 0 0,-1 1 0 0 0,1 0 0 0 0,-1-1 0 0 0,2 2 0 0 0,3 7 0 0 0,-5-1 0 0 0,0 1 0 0 0,-1-1 0 0 0,0 0 0 0 0,0 1 0 0 0,-1-1 0 0 0,0 1 0 0 0,-2 10 0 0 0,1-11 0 0 0,0 4 0 0 0,-1-1 0 0 0,0 0 0 0 0,-1 0 0 0 0,0 0 0 0 0,-1 0 0 0 0,-8 12 0 0 0,-3 2 0 0 0,-23 28 0 0 0,39-52 0 0 0,0 0 0 0 0,-1-1 0 0 0,0 1 0 0 0,1 0 0 0 0,-1-1 0 0 0,1 1 0 0 0,-1-1 0 0 0,0 1 0 0 0,1-1 0 0 0,-1 0 0 0 0,0 1 0 0 0,1-1 0 0 0,-1 0 0 0 0,0 1 0 0 0,0-1 0 0 0,-1 1 0 0 0,-4-1 0 0 0,5-5 0 0 0,4-2 0 0 0,1 1 0 0 0,-1 0 0 0 0,1 1 0 0 0,0-1 0 0 0,1 1 0 0 0,6-7 0 0 0,9-9 0 0 0,0 2 0 0 0,2 0 0 0 0,0 1 0 0 0,43-25 0 0 0,-28 21 0 0 0,-22 12 0 0 0,1 1 0 0 0,1 0 0 0 0,17-6 0 0 0,-30 13 0 0 0,0 1 0 0 0,0 0 0 0 0,0 0 0 0 0,0 0 0 0 0,0 0 0 0 0,0 1 0 0 0,0-1 0 0 0,0 1 0 0 0,0 0 0 0 0,0 0 0 0 0,0 1 0 0 0,0-1 0 0 0,0 1 0 0 0,0 0 0 0 0,0 0 0 0 0,0 0 0 0 0,0 1 0 0 0,0-1 0 0 0,3 3 0 0 0,-5-3 0 0 0,-1 0 0 0 0,0 0 0 0 0,1 0 0 0 0,-1 0 0 0 0,0 1 0 0 0,0-1 0 0 0,0 0 0 0 0,0 0 0 0 0,0 1 0 0 0,0-1 0 0 0,0 1 0 0 0,-1-1 0 0 0,1 1 0 0 0,0-1 0 0 0,-1 1 0 0 0,1-1 0 0 0,-1 1 0 0 0,0 0 0 0 0,1-1 0 0 0,-1 1 0 0 0,0 0 0 0 0,0-1 0 0 0,0 1 0 0 0,0-1 0 0 0,0 1 0 0 0,-1 0 0 0 0,0 2 0 0 0,-1 4 0 0 0,0 1 0 0 0,-1-1 0 0 0,-1 0 0 0 0,-4 8 0 0 0,4-6 0 0 0,-47 94 0 0 0,21-52-829 0 0,25-45-266 0 0,3-6-3424 0 0,2-1 1257 0 0,8-5 1215 0 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4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55 21191 0 0,'-2'-4'146'0'0,"0"0"-1"0"0,0 1 1 0 0,-1-1-1 0 0,1 1 1 0 0,-1 0-1 0 0,0 0 1 0 0,0 0-1 0 0,0 0 1 0 0,0 1-1 0 0,-1-1 1 0 0,1 1-1 0 0,-1-1 1 0 0,1 1-1 0 0,-1 1 1 0 0,-5-3-1 0 0,2 2 191 0 0,-1 0-1 0 0,1 1 0 0 0,-1 0 1 0 0,0 0-1 0 0,0 0 1 0 0,0 1-1 0 0,-15 2 1 0 0,-2 2 828 0 0,-28 7 0 0 0,19-2-412 0 0,1 1 0 0 0,1 1 0 0 0,-41 20 0 0 0,44-16-670 0 0,-34 24-1 0 0,54-33-80 0 0,0 1 0 0 0,0 0 0 0 0,1 1 1 0 0,0 0-1 0 0,1 0 0 0 0,0 0 0 0 0,-9 15 0 0 0,11-12-1 0 0,4-10 0 0 0,1-1 0 0 0,0 1 0 0 0,-1-1 0 0 0,1 1 0 0 0,0 0 0 0 0,0-1 0 0 0,-1 1 0 0 0,1-1 0 0 0,0 1 0 0 0,0 0 0 0 0,0-1 0 0 0,0 1 0 0 0,0 0 0 0 0,0-1 0 0 0,0 1 0 0 0,0 0 0 0 0,0-1 0 0 0,0 1 0 0 0,0 0 0 0 0,1-1 0 0 0,-1 1 0 0 0,0-1 0 0 0,0 1 0 0 0,1 0 0 0 0,-1-1 0 0 0,0 1 0 0 0,1-1 0 0 0,-1 1 0 0 0,0-1 0 0 0,1 1 0 0 0,-1-1 0 0 0,1 1 0 0 0,-1-1 0 0 0,1 1 0 0 0,-1-1 0 0 0,1 0 0 0 0,-1 1 0 0 0,1-1 0 0 0,0 0 0 0 0,-1 1 0 0 0,2-1 0 0 0,-1 1 0 0 0,2 0 0 0 0,0 0 0 0 0,0 0 0 0 0,0 0 0 0 0,-1 0 0 0 0,1 0 0 0 0,0-1 0 0 0,0 1 0 0 0,0-1 0 0 0,0 0 0 0 0,0 0 0 0 0,0 0 0 0 0,0 0 0 0 0,4-1 0 0 0,41-9 0 0 0,-45 9 0 0 0,18-5 0 0 0,0-2 0 0 0,0 0 0 0 0,-1-1 0 0 0,31-20 0 0 0,69-56 0 0 0,-115 81 0 0 0,23-15 0 0 0,-16 11 0 0 0,0-1 0 0 0,13-12 0 0 0,-27 23 0 0 0,-5 3 0 0 0,1 1 0 0 0,-10 10 0 0 0,12-11 0 0 0,-53 73 0 0 0,49-65 0 0 0,0 1 0 0 0,0 0 0 0 0,2 0 0 0 0,-6 18 0 0 0,11-30 0 0 0,0 1 0 0 0,0 0 0 0 0,1-1 0 0 0,0 1 0 0 0,-1 0 0 0 0,1 0 0 0 0,1 4 0 0 0,2 2 0 0 0,-1-8 0 0 0,-1 0 0 0 0,0 0 0 0 0,1 0 0 0 0,-1 0 0 0 0,1 0 0 0 0,-1-1 0 0 0,1 1 0 0 0,-1 0 0 0 0,1-1 0 0 0,0 1 0 0 0,-1-1 0 0 0,1 1 0 0 0,0-1 0 0 0,-1 0 0 0 0,1 0 0 0 0,0 0 0 0 0,3 0 0 0 0,30-6 0 0 0,-31 5 0 0 0,20-5 0 0 0,0-1 0 0 0,0-1 0 0 0,-1-2 0 0 0,0 0 0 0 0,41-25 0 0 0,-21 8 0 0 0,35-22 0 0 0,-38 26 0 0 0,4-4 0 0 0,-38 25 0 0 0,-5 6 0 0 0,-5 8 0 0 0,4-12 0 0 0,-55 118 0 0 0,34-78 0 0 0,21-40 0 0 0,0 1 0 0 0,0-1 0 0 0,0 0 0 0 0,0 0 0 0 0,0 0 0 0 0,0 0 0 0 0,0 1 0 0 0,-1-1 0 0 0,1 0 0 0 0,0 0 0 0 0,0 0 0 0 0,0 1 0 0 0,0-1 0 0 0,0 0 0 0 0,0 0 0 0 0,0 0 0 0 0,0 1 0 0 0,0-1 0 0 0,0 0 0 0 0,0 0 0 0 0,0 0 0 0 0,0 1 0 0 0,1-1 0 0 0,-1 0 0 0 0,0 0 0 0 0,0 0 0 0 0,0 0 0 0 0,0 1 0 0 0,0-1 0 0 0,0 0 0 0 0,0 0 0 0 0,0 0 0 0 0,1 0 0 0 0,-1 1 0 0 0,0-1 0 0 0,0 0 0 0 0,0 0 0 0 0,0 0 0 0 0,1 0 0 0 0,-1 0 0 0 0,0 0 0 0 0,0 0 0 0 0,0 0 0 0 0,0 1 0 0 0,1-1 0 0 0,-1 0 0 0 0,0 0 0 0 0,0 0 0 0 0,0 0 0 0 0,1 0 0 0 0,-1 0 0 0 0,0 0 0 0 0,0 0 0 0 0,0 0 0 0 0,1 0 0 0 0,-1 0 0 0 0,0-1 0 0 0,13 0 0 0 0,-12 1 0 0 0,11-3 0 0 0,1 0 0 0 0,-1 0 0 0 0,0-1 0 0 0,-1 0 0 0 0,19-10 0 0 0,-6 1 0 0 0,33-24 0 0 0,-18 8 0 0 0,-11 8 0 0 0,2 0 0 0 0,35-17 0 0 0,-64 37 0 0 0,11-5 0 0 0,-1 0 0 0 0,1 1 0 0 0,0 1 0 0 0,22-6 0 0 0,-34 10 0 0 0,1-1 0 0 0,0 1 0 0 0,0 0 0 0 0,0 0 0 0 0,0 0 0 0 0,0 0 0 0 0,-1 0 0 0 0,1 0 0 0 0,0 0 0 0 0,0 0 0 0 0,0 0 0 0 0,0 0 0 0 0,0 1 0 0 0,-1-1 0 0 0,1 0 0 0 0,0 0 0 0 0,1 1 0 0 0,-1 4 0 0 0,-1-5 0 0 0,0 4 0 0 0,0 0 0 0 0,-1 0 0 0 0,1-1 0 0 0,-1 1 0 0 0,0 0 0 0 0,0-1 0 0 0,0 1 0 0 0,0-1 0 0 0,0 1 0 0 0,-1-1 0 0 0,-2 5 0 0 0,-1 4 0 0 0,-23 49 0 0 0,-9 27 0 0 0,37-88 0 0 0,0 1 0 0 0,0-1 0 0 0,0 1 0 0 0,0-1 0 0 0,0 1 0 0 0,0-1 0 0 0,0 0 0 0 0,0 1 0 0 0,0-1 0 0 0,0 1 0 0 0,0-1 0 0 0,0 1 0 0 0,0-1 0 0 0,0 1 0 0 0,1-1 0 0 0,-1 1 0 0 0,0-1 0 0 0,0 0 0 0 0,1 1 0 0 0,-1-1 0 0 0,0 1 0 0 0,0-1 0 0 0,1 0 0 0 0,-1 1 0 0 0,0-1 0 0 0,1 0 0 0 0,-1 1 0 0 0,1-1 0 0 0,-1 0 0 0 0,0 0 0 0 0,1 0 0 0 0,-1 1 0 0 0,1-1 0 0 0,-1 0 0 0 0,1 0 0 0 0,-1 0 0 0 0,1 0 0 0 0,-1 0 0 0 0,1 0 0 0 0,-1 0 0 0 0,1 1 0 0 0,-1-1 0 0 0,0-1 0 0 0,1 1 0 0 0,-1 0 0 0 0,1 0 0 0 0,-1 0 0 0 0,1 0 0 0 0,-1 0 0 0 0,1-1 0 0 0,0 1 0 0 0,7-1-225 0 0,0 0-1 0 0,0-1 1 0 0,0 0-1 0 0,-1 0 1 0 0,1-1-1 0 0,-1 0 1 0 0,1-1-1 0 0,9-5 1 0 0,19-9-998 0 0,14 1-3241 0 0,-23 7-4404 0 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4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388 451 17503 0 0,'0'0'399'0'0,"-9"3"1106"0"0,8-3-1419 0 0,0 0 0 0 0,0 0 0 0 0,1 0 0 0 0,-1 0 0 0 0,0 0 0 0 0,0 0 0 0 0,1-1 0 0 0,-1 1 0 0 0,0 0 0 0 0,0-1 0 0 0,1 1 0 0 0,-1-1 0 0 0,0 1 0 0 0,1 0-1 0 0,-1-1 1 0 0,1 1 0 0 0,-1-1 0 0 0,0 0 0 0 0,1 1 0 0 0,-1-2 0 0 0,-9-17 2952 0 0,7 12-2853 0 0,2 5-61 0 0,1 1 1 0 0,-1-1-1 0 0,1 1 0 0 0,0-1 0 0 0,-1 1 1 0 0,1-1-1 0 0,0 1 0 0 0,0-1 0 0 0,0 1 1 0 0,0-1-1 0 0,0 1 0 0 0,1-1 0 0 0,-1 1 0 0 0,0-1 1 0 0,1 1-1 0 0,-1-1 0 0 0,1 1 0 0 0,-1-1 1 0 0,1 1-1 0 0,0 0 0 0 0,-1-1 0 0 0,1 1 1 0 0,0 0-1 0 0,0 0 0 0 0,0-1 0 0 0,0 1 1 0 0,0 0-1 0 0,0 0 0 0 0,1 0 0 0 0,-1 0 1 0 0,0 1-1 0 0,2-2 0 0 0,-2 1 388 0 0,-5-13 104 0 0,4 13-600 0 0,-1-1 1 0 0,0 1-1 0 0,0 0 1 0 0,0-1-1 0 0,1 1 0 0 0,-1 0 1 0 0,-1 0-1 0 0,1 0 0 0 0,0 0 1 0 0,0 0-1 0 0,0 0 1 0 0,-1 0-1 0 0,1 0 0 0 0,0 0 1 0 0,-1 1-1 0 0,1-1 0 0 0,0 0 1 0 0,-3 0-1 0 0,1 1 53 0 0,1-1 0 0 0,-1 1 0 0 0,0 0 0 0 0,0 0 0 0 0,0 0 0 0 0,1 0 0 0 0,-1 0 0 0 0,0 1-1 0 0,-4 1 1 0 0,-4 2 193 0 0,0 0-1 0 0,1 0 1 0 0,-19 13 0 0 0,27-16-261 0 0,-20 13-1 0 0,1 1 0 0 0,1 2 0 0 0,0 0 0 0 0,0 1 0 0 0,2 1 0 0 0,1 0 0 0 0,0 1 0 0 0,1 1 0 0 0,-20 36 0 0 0,32-49 0 0 0,-4 6 0 0 0,1 0 0 0 0,-6 16 0 0 0,11-27 0 0 0,1 0 0 0 0,0 1 0 0 0,0-1 0 0 0,0 0 0 0 0,1 1 0 0 0,-1-1 0 0 0,1 0 0 0 0,0 1 0 0 0,0-1 0 0 0,0 1 0 0 0,0-1 0 0 0,1 1 0 0 0,0-1 0 0 0,-1 0 0 0 0,3 6 0 0 0,-3-8 0 0 0,1 0 0 0 0,0 1 0 0 0,0-1 0 0 0,0 0 0 0 0,-1 0 0 0 0,1 0 0 0 0,0 1 0 0 0,0-1 0 0 0,1 0 0 0 0,-1 0 0 0 0,0-1 0 0 0,0 1 0 0 0,0 0 0 0 0,1 0 0 0 0,-1-1 0 0 0,0 1 0 0 0,1 0 0 0 0,-1-1 0 0 0,0 1 0 0 0,1-1 0 0 0,-1 0 0 0 0,1 1 0 0 0,-1-1 0 0 0,1 0 0 0 0,-1 0 0 0 0,1 0 0 0 0,-1 0 0 0 0,3-1 0 0 0,3 0 0 0 0,1 0 0 0 0,-1-1 0 0 0,0 0 0 0 0,10-5 0 0 0,-9 4 0 0 0,23-11 0 0 0,43-25 0 0 0,-34 16 0 0 0,-5 3 0 0 0,0-3 0 0 0,-1 0 0 0 0,-2-2 0 0 0,0-2 0 0 0,-2-1 0 0 0,35-41 0 0 0,-32 28 0 0 0,-1-1 0 0 0,-2-1 0 0 0,-3-2 0 0 0,33-71 0 0 0,-54 104 0 0 0,0-1 0 0 0,-2 1 0 0 0,1-1 0 0 0,-2 0 0 0 0,1 0 0 0 0,-2 0 0 0 0,2-19 0 0 0,-4 31 0 0 0,0 0 0 0 0,0 1 0 0 0,0-1 0 0 0,0 0 0 0 0,0 1 0 0 0,0-1 0 0 0,0 0 0 0 0,0 1 0 0 0,0-1 0 0 0,0 1 0 0 0,0-1 0 0 0,-1 0 0 0 0,1 1 0 0 0,0-1 0 0 0,0 0 0 0 0,-1 1 0 0 0,1-1 0 0 0,0 1 0 0 0,-1-1 0 0 0,1 1 0 0 0,-1-1 0 0 0,1 1 0 0 0,-1-1 0 0 0,1 1 0 0 0,-1-1 0 0 0,1 1 0 0 0,-1 0 0 0 0,1-1 0 0 0,-2 0 0 0 0,1 1 0 0 0,0 0 0 0 0,0 0 0 0 0,-1 0 0 0 0,1 0 0 0 0,0 1 0 0 0,0-1 0 0 0,-1 0 0 0 0,1 0 0 0 0,0 1 0 0 0,0-1 0 0 0,-1 1 0 0 0,1-1 0 0 0,0 1 0 0 0,-1 0 0 0 0,-5 3 0 0 0,1 0 0 0 0,0 1 0 0 0,0 0 0 0 0,-6 6 0 0 0,-15 18 0 0 0,1 2 0 0 0,2 1 0 0 0,1 1 0 0 0,-21 41 0 0 0,23-39 0 0 0,10-17 0 0 0,1 1 0 0 0,1 0 0 0 0,-11 29 0 0 0,12-21-17 0 0,-19 69-367 0 0,26-90 204 0 0,0 0 0 0 0,1 1 0 0 0,0-1 0 0 0,0 0 0 0 0,0 1 0 0 0,1-1 0 0 0,0 0 0 0 0,0 1 1 0 0,0-1-1 0 0,1 0 0 0 0,0 0 0 0 0,0 0 0 0 0,6 10 0 0 0,-7-14 86 0 0,1-1 1 0 0,-1 1-1 0 0,0 0 0 0 0,1-1 0 0 0,-1 0 1 0 0,1 1-1 0 0,-1-1 0 0 0,1 0 0 0 0,-1 0 1 0 0,1 0-1 0 0,0 0 0 0 0,0 0 0 0 0,0 0 1 0 0,-1 0-1 0 0,1 0 0 0 0,0-1 0 0 0,0 1 1 0 0,0-1-1 0 0,0 0 0 0 0,4 1 0 0 0,1-1-239 0 0,-1 0 0 0 0,1 0 0 0 0,-1-1 0 0 0,1 1-1 0 0,7-3 1 0 0,239-72-10909 0 0,-156 41 9234 0 0,111-44 110 0 0,-190 69 3118 0 0,0-1 0 0 0,21-15 0 0 0,-39 24-1051 0 0,1 1 0 0 0,-1 0 0 0 0,0 0-1 0 0,0-1 1 0 0,1 1 0 0 0,-1 0 0 0 0,0 0-1 0 0,0-1 1 0 0,0 1 0 0 0,0 0 0 0 0,1-1-1 0 0,-1 1 1 0 0,0 0 0 0 0,0-1 0 0 0,0 1 0 0 0,0 0-1 0 0,0-1 1 0 0,0 1 0 0 0,0 0 0 0 0,0-1-1 0 0,0 1 1 0 0,0 0 0 0 0,0-1 0 0 0,0 1-1 0 0,0 0 1 0 0,0-1 0 0 0,0 1 0 0 0,0 0-1 0 0,-1-1 1 0 0,1 1 0 0 0,0 0 0 0 0,0 0 0 0 0,0-1-1 0 0,0 1 1 0 0,-1 0 0 0 0,1-1 0 0 0,0 1-1 0 0,-9-8 2235 0 0,5 6-2022 0 0,0 1 0 0 0,0-1 0 0 0,0 1 0 0 0,0 0 0 0 0,0 0 0 0 0,-1 1 0 0 0,1-1 0 0 0,0 1 0 0 0,-1 0 0 0 0,-3 0 0 0 0,-45 7 1548 0 0,51-7-1793 0 0,-17 5 277 0 0,0 1 0 0 0,0 0 0 0 0,1 2 0 0 0,0 0 0 0 0,0 1 0 0 0,1 0 0 0 0,-23 17 0 0 0,25-15-413 0 0,0 0 0 0 0,-22 22 0 0 0,32-28 0 0 0,0 1 0 0 0,0 0 0 0 0,1 0 0 0 0,0 0 0 0 0,0 0 0 0 0,0 1 0 0 0,1 0 0 0 0,0-1 0 0 0,-3 11 0 0 0,6-16 0 0 0,-1 0 0 0 0,1 1 0 0 0,0-1 0 0 0,-1 0 0 0 0,1 0 0 0 0,0 0 0 0 0,0 0 0 0 0,0 0 0 0 0,0 1 0 0 0,0-1 0 0 0,1 0 0 0 0,-1 2 0 0 0,6 3 0 0 0,-5-5 0 0 0,8 1 0 0 0,2-2 0 0 0,1-1 0 0 0,0-1 0 0 0,0 0 0 0 0,-1 0 0 0 0,1-2 0 0 0,20-7 0 0 0,-31 10 0 0 0,36-12 0 0 0,-1-2 0 0 0,-1-1 0 0 0,57-35 0 0 0,-53 18 0 0 0,-29 24 0 0 0,-1 1 0 0 0,15-10 0 0 0,-17 13 0 0 0,-7 5 0 0 0,0 0 0 0 0,0 0 0 0 0,0 0 0 0 0,1-1 0 0 0,-1 1 0 0 0,0 0 0 0 0,0 0 0 0 0,0 0 0 0 0,0 0 0 0 0,0 0 0 0 0,0 0 0 0 0,0 0 0 0 0,0 0 0 0 0,0-1 0 0 0,0 1 0 0 0,0 0 0 0 0,0 0 0 0 0,0 0 0 0 0,0 0 0 0 0,0 0 0 0 0,0 0 0 0 0,0-1 0 0 0,0 1 0 0 0,0 0 0 0 0,0 0 0 0 0,0 0 0 0 0,0 0 0 0 0,-1 0 0 0 0,1 0 0 0 0,0 0 0 0 0,0 0 0 0 0,0-1 0 0 0,0 1 0 0 0,0 0 0 0 0,0 0 0 0 0,0 0 0 0 0,0 0 0 0 0,0 0 0 0 0,0 0 0 0 0,-1 0 0 0 0,1 0 0 0 0,-2 0 0 0 0,0 1 0 0 0,-1 0 0 0 0,1 0 0 0 0,0 0 0 0 0,0 0 0 0 0,0 1 0 0 0,0-1 0 0 0,0 0 0 0 0,-3 4 0 0 0,-3 1 0 0 0,-8 5 0 0 0,1 0 0 0 0,-26 25 0 0 0,14-13-263 0 0,22-20 161 0 0,0 0 0 0 0,0 1 0 0 0,1 0 1 0 0,0 0-1 0 0,-1 0 0 0 0,1 1 0 0 0,1-1 0 0 0,-1 1 0 0 0,1 0 0 0 0,-5 8 0 0 0,8-12 60 0 0,0-1-1 0 0,1 1 1 0 0,-1-1-1 0 0,0 0 0 0 0,0 1 1 0 0,0-1-1 0 0,0 0 1 0 0,1 1-1 0 0,-1-1 1 0 0,0 1-1 0 0,0-1 1 0 0,1 0-1 0 0,-1 0 1 0 0,0 1-1 0 0,1-1 1 0 0,-1 0-1 0 0,0 1 1 0 0,1-1-1 0 0,-1 0 1 0 0,0 0-1 0 0,1 0 1 0 0,-1 1-1 0 0,0-1 1 0 0,1 0-1 0 0,0 0 1 0 0,11 5-323 0 0,-11-5 299 0 0,11 2-374 0 0,1 0-1 0 0,-1-1 1 0 0,1 0-1 0 0,-1-1 1 0 0,1 0-1 0 0,0-1 1 0 0,13-3-1 0 0,-10 3-3 0 0,59-10-1329 0 0,0-3 0 0 0,118-38-1 0 0,-166 42 2259 0 0,0 0 0 0 0,-1-2 0 0 0,48-29 0 0 0,-71 39-166 0 0,0 0 1 0 0,0 0-1 0 0,-1-1 0 0 0,1 1 0 0 0,-1-1 0 0 0,1 0 1 0 0,-1 1-1 0 0,0-1 0 0 0,0 0 0 0 0,0 0 1 0 0,2-5-1 0 0,-4 7-220 0 0,0 0 0 0 0,0 1 1 0 0,0-1-1 0 0,0 0 0 0 0,0 0 0 0 0,0 1 1 0 0,0-1-1 0 0,0 0 0 0 0,0 0 0 0 0,0 1 1 0 0,0-1-1 0 0,-1 0 0 0 0,1 0 1 0 0,0 1-1 0 0,0-1 0 0 0,-1 0 0 0 0,1 1 1 0 0,-1-1-1 0 0,1 0 0 0 0,0 1 0 0 0,-1-1 1 0 0,0 1-1 0 0,1-1 0 0 0,-1 1 0 0 0,1-1 1 0 0,-1 1-1 0 0,1-1 0 0 0,-1 1 1 0 0,0-1-1 0 0,1 1 0 0 0,-1 0 0 0 0,0 0 1 0 0,0-1-1 0 0,1 1 0 0 0,-1 0 0 0 0,0 0 1 0 0,0 0-1 0 0,1-1 0 0 0,-1 1 1 0 0,0 0-1 0 0,-1 0 0 0 0,-24 1 783 0 0,20-1-687 0 0,0-1-1 0 0,0 2 1 0 0,0-1-1 0 0,-1 1 1 0 0,1 0-1 0 0,-8 2 1 0 0,-14 6-195 0 0,21-8 0 0 0,0 1 0 0 0,0 0 0 0 0,0 1 0 0 0,0-1 0 0 0,0 1 0 0 0,-6 5 0 0 0,-3 2 0 0 0,0 1 0 0 0,1 0 0 0 0,1 1 0 0 0,0 1 0 0 0,-15 17 0 0 0,24-24 0 0 0,0 0 0 0 0,1 1 0 0 0,0-1 0 0 0,0 1 0 0 0,0 0 0 0 0,-4 12 0 0 0,7-16 0 0 0,0 0 0 0 0,1 0 0 0 0,-1-1 0 0 0,1 1 0 0 0,0 0 0 0 0,0 0 0 0 0,0-1 0 0 0,0 1 0 0 0,0 0 0 0 0,1 0 0 0 0,-1-1 0 0 0,1 1 0 0 0,-1 0 0 0 0,1-1 0 0 0,0 1 0 0 0,0 0 0 0 0,1-1 0 0 0,-1 1 0 0 0,0-1 0 0 0,1 0 0 0 0,-1 1 0 0 0,4 2 0 0 0,-5-4 0 0 0,0-1 0 0 0,1 0 0 0 0,-1 1 0 0 0,0-1 0 0 0,1 1 0 0 0,-1-1 0 0 0,0 0 0 0 0,1 1 0 0 0,-1-1 0 0 0,0 0 0 0 0,1 1 0 0 0,-1-1 0 0 0,1 0 0 0 0,-1 0 0 0 0,1 1 0 0 0,-1-1 0 0 0,0 0 0 0 0,1 0 0 0 0,-1 0 0 0 0,1 0 0 0 0,-1 0 0 0 0,1 1 0 0 0,-1-1 0 0 0,1 0 0 0 0,-1 0 0 0 0,1 0 0 0 0,-1 0 0 0 0,1 0 0 0 0,-1-1 0 0 0,1 1 0 0 0,-1 0 0 0 0,1 0 0 0 0,0 0 0 0 0,0-1 0 0 0,12 0 0 0 0,0-1 0 0 0,-1 0 0 0 0,1-1 0 0 0,0 0 0 0 0,22-10 0 0 0,-10 4 0 0 0,176-67 0 0 0,-154 55 0 0 0,-39 21 0 0 0,-6 2 0 0 0,-4 3 0 0 0,-4 8 0 0 0,0 0 0 0 0,0 0 0 0 0,-1-1 0 0 0,-1 0 0 0 0,-14 17 0 0 0,-6 10 0 0 0,-6 16 0 0 0,4 2 0 0 0,1 1 0 0 0,3 1 0 0 0,-34 119 0 0 0,3 12 0 0 0,33-116 0 0 0,21-65 0 0 0,-4-4 0 0 0,5-5 0 0 0,0 0 0 0 0,0 0 0 0 0,1 0 0 0 0,-1 0 0 0 0,0 0 0 0 0,0 0 0 0 0,0-1 0 0 0,0 1 0 0 0,0-1 0 0 0,-3 0 0 0 0,-22-11 0 0 0,14 7 0 0 0,-43-8 0 0 0,15 5 0 0 0,-5-10 0 0 0,43 18 0 0 0,0-1 0 0 0,0 0 0 0 0,0 0 0 0 0,0-1 0 0 0,0 1 0 0 0,0-1 0 0 0,-4-2 0 0 0,7 3-33 0 0,-1 1-1 0 0,0-1 1 0 0,0 1-1 0 0,1-1 1 0 0,-1 0-1 0 0,1 1 1 0 0,-1-1-1 0 0,1 0 1 0 0,-1 1-1 0 0,1-1 1 0 0,-1 0-1 0 0,1 0 1 0 0,-1 0-1 0 0,1 1 1 0 0,0-1-1 0 0,0 0 1 0 0,-1 0-1 0 0,1 0 1 0 0,0 0-1 0 0,0 0 1 0 0,0-1-1 0 0,0-1-461 0 0,-1 1 101 0 0,1-1 1 0 0,0 1-1 0 0,-1-1 0 0 0,1 1 1 0 0,0-1-1 0 0,1-4 1 0 0,-1 6 201 0 0,2-15-1341 0 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0:4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 24879 0 0,'0'0'564'0'0,"0"0"83"0"0,0 0 34 0 0,0 0-76 0 0,2 0-255 0 0,0-1-117 0 0,1 0 0 0 0,-1 0 0 0 0,0-1 0 0 0,0 1 0 0 0,0-1 0 0 0,0 1 0 0 0,-1-1 0 0 0,1 0 0 0 0,0 0 0 0 0,-1 1 0 0 0,1-1 0 0 0,-1 0 0 0 0,1 0 0 0 0,-1-1 0 0 0,0 1 0 0 0,1-4 0 0 0,1-1-233 0 0,-3-4 0 0 0,-3 8 0 0 0,3 3 0 0 0,-1-1-11 0 0,0 0 0 0 0,0 0 0 0 0,1 0 0 0 0,-1 0 0 0 0,0 0-1 0 0,0 1 1 0 0,0-1 0 0 0,0 0 0 0 0,0 1 0 0 0,0-1 0 0 0,-1 1 0 0 0,1-1 0 0 0,0 1 0 0 0,0-1 0 0 0,0 1 0 0 0,0 0-1 0 0,-1 0 1 0 0,1 0 0 0 0,0-1 0 0 0,0 1 0 0 0,-3 1 0 0 0,1-1-1149 0 0,-5-1-6148 0 0,6 1-2556 0 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1:1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189 314 13823 0 0,'9'-11'504'0'0,"-1"-1"0"0"0,14-25 0 0 0,-9 9 1359 0 0,-2 0 0 0 0,-1 0 0 0 0,-1-1 0 0 0,8-50 0 0 0,-12 59-1562 0 0,-5 2 752 0 0,0 16-939 0 0,0 1 0 0 0,0-1-1 0 0,0 0 1 0 0,0 1 0 0 0,0-1 0 0 0,0 1 0 0 0,0-1 0 0 0,0 1-1 0 0,1-1 1 0 0,-1 1 0 0 0,1-1 0 0 0,-1 1 0 0 0,1-2 0 0 0,-7 15-101 0 0,0-1 0 0 0,1 2 0 0 0,0-1 0 0 0,-4 18 0 0 0,-3 4 382 0 0,-143 327 980 0 0,96-234-1145 0 0,45-100-207 0 0,10-19-49 0 0,-1 1 0 0 0,1 0 0 0 0,1 0 0 0 0,0 0 0 0 0,-2 10 0 0 0,4-17-670 0 0,2-2 387 0 0,0 0 1 0 0,0-1 0 0 0,0 1 0 0 0,-1-1-1 0 0,1 1 1 0 0,0-1 0 0 0,0 1-1 0 0,0-1 1 0 0,-1 1 0 0 0,1-1 0 0 0,0 0-1 0 0,0-1 1 0 0,6-5-5153 0 0,2-6-2889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3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12 15663 0 0,'0'0'719'0'0,"0"0"-20"0"0,0-1-449 0 0,0-5-79 0 0,0 5 565 0 0,0 1 237 0 0,0 0 41 0 0,0 0-982 0 0,0 0 0 0 0,0-1 0 0 0,0 1 0 0 0,0 0 0 0 0,0 0 0 0 0,0 0 0 0 0,-1 0 0 0 0,1-1 0 0 0,0 1 0 0 0,0 0 0 0 0,0 0 0 0 0,0 0 0 0 0,0 0 0 0 0,0 0 0 0 0,-1-1 0 0 0,1 1 0 0 0,0 0 0 0 0,0 0 0 0 0,0 0 0 0 0,-1 0 0 0 0,1 0 0 0 0,0 0 0 0 0,0 0 0 0 0,0 0 0 0 0,0 0 0 0 0,-1 0 1 0 0,1 0-1 0 0,0 0 0 0 0,0 0 0 0 0,0 0 0 0 0,-1 0 0 0 0,1 0 0 0 0,0 0 0 0 0,0 0 0 0 0,0 0 0 0 0,-1 0 0 0 0,1 0 0 0 0,0 0 0 0 0,0 0 0 0 0,0 0 0 0 0,-1 0 0 0 0,1 0 0 0 0,0 0 0 0 0,0 1 0 0 0,-17 6 2477 0 0,-16 12 931 0 0,9-4-3440 0 0,24-15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0,8-1 0 0 0,9-3 0 0 0,23-9 0 0 0,-27 8 0 0 0,0 1 0 0 0,0 1 0 0 0,25-5 0 0 0,-24 10 0 0 0,-11 3 0 0 0,-2-4 0 0 0,1 2 0 0 0,1 0 0 0 0,-1 0 0 0 0,1 1 0 0 0,-1-1 0 0 0,0 1 0 0 0,-1-1 0 0 0,1 1 0 0 0,-1 0 0 0 0,1-1 0 0 0,-1 1 0 0 0,0 0 0 0 0,-1 0 0 0 0,1 0 0 0 0,0 0 0 0 0,-1 0 0 0 0,0 8 0 0 0,-1-3 0 0 0,0-1 0 0 0,0 1 0 0 0,-1 0 0 0 0,0 0 0 0 0,-1 0 0 0 0,-5 11 0 0 0,-2 8 315 0 0,7-21-90 0 0,1 1 0 0 0,-1 0 0 0 0,-1-1 0 0 0,-7 12 0 0 0,-7 11 110 0 0,15-24-296 0 0,-1 0 0 0 0,1 1 0 0 0,-2-1 0 0 0,1-1 0 0 0,-1 1 0 0 0,-5 5 0 0 0,3-4-39 0 0,-15 12 0 0 0,-25 17 0 0 0,35-28 0 0 0,0-1 0 0 0,0-1 0 0 0,-1 0 0 0 0,0 0 0 0 0,-14 3 0 0 0,27-9 0 0 0,0 0 0 0 0,0 0 0 0 0,0 0 0 0 0,0 0 0 0 0,-1 0 0 0 0,1 0 0 0 0,0 0 0 0 0,0 0 0 0 0,0 0 0 0 0,0 0 0 0 0,0 1 0 0 0,0-1 0 0 0,0 0 0 0 0,0 0 0 0 0,0 0 0 0 0,0 0 0 0 0,0 0 0 0 0,-1 0 0 0 0,1 0 0 0 0,0 0 0 0 0,0 0 0 0 0,0 0 0 0 0,0 0 0 0 0,0 0 0 0 0,0 0 0 0 0,0-1 0 0 0,0 1 0 0 0,0 0 0 0 0,0 0 0 0 0,0 0 0 0 0,-1 0 0 0 0,1 0 0 0 0,0 0 0 0 0,0 0 0 0 0,0 0 0 0 0,0 0 0 0 0,0 0 0 0 0,0 0 0 0 0,0 0 0 0 0,0 0 0 0 0,0 0 0 0 0,0 0 0 0 0,0 0 0 0 0,0-1 0 0 0,0 1 0 0 0,0 0 0 0 0,0 0 0 0 0,0 0 0 0 0,0 0 0 0 0,0 0 0 0 0,0 0 0 0 0,0 0 0 0 0,0 0 0 0 0,2-6 0 0 0,7-6 0 0 0,-3 8 0 0 0,-1-1 0 0 0,0 1 0 0 0,1 0 0 0 0,-1 0 0 0 0,1 1 0 0 0,0 0 0 0 0,0 0 0 0 0,0 0 0 0 0,1 1 0 0 0,10-3 0 0 0,-14 3 0 0 0,-3 2 0 0 0,1 0 0 0 0,0 0 0 0 0,0-1 0 0 0,-1 1 0 0 0,1 0 0 0 0,0 0 0 0 0,0 0 0 0 0,-1 0 0 0 0,1-1 0 0 0,0 1 0 0 0,0 0 0 0 0,0 1 0 0 0,-1-1 0 0 0,1 0 0 0 0,0 0 0 0 0,0 0 0 0 0,0 0 0 0 0,-1 1 0 0 0,2-1 0 0 0,11 4 0 0 0,-10 0 0 0 0,-2-2 0 0 0,2 1 0 0 0,0 1 0 0 0,0 1 0 0 0,0-1 0 0 0,-1 0 0 0 0,1 1 0 0 0,-1-1 0 0 0,0 1 0 0 0,-1 0 0 0 0,1 0 0 0 0,1 9 0 0 0,1 3 0 0 0,-4-16 0 0 0,0-1 0 0 0,0 1 0 0 0,0 0 0 0 0,0 0 0 0 0,0-1 0 0 0,0 1 0 0 0,1 0 0 0 0,-1 0 0 0 0,0-1 0 0 0,1 1 0 0 0,-1 0 0 0 0,0-1 0 0 0,1 1 0 0 0,-1-1 0 0 0,1 1 0 0 0,-1 0 0 0 0,1-1 0 0 0,-1 1 0 0 0,2 0 0 0 0,0 0 0 0 0,-2 0 0 0 0,0-1 0 0 0,0 1 0 0 0,1-1 0 0 0,-1 1 0 0 0,0-1 0 0 0,1 1 0 0 0,-1-1 0 0 0,0 0 0 0 0,1 1 0 0 0,-1-1 0 0 0,1 0 0 0 0,-1 1 0 0 0,0-1 0 0 0,1 0 0 0 0,-1 1 0 0 0,1-1 0 0 0,-1 0 0 0 0,1 0 0 0 0,-1 0 0 0 0,1 1 0 0 0,-1-1 0 0 0,1 0 0 0 0,-1 0 0 0 0,1 0 0 0 0,-1 0 0 0 0,1 0 0 0 0,0 0 0 0 0,-1 0 0 0 0,1 0 0 0 0,-1 0 0 0 0,1 0 0 0 0,-1 0 0 0 0,1 0 0 0 0,0-1 0 0 0,0 1 0 0 0,5-2-568 0 0,0 0-1 0 0,1 0 1 0 0,-2 0-1 0 0,1 0 1 0 0,0-1 0 0 0,0 0-1 0 0,-1 0 1 0 0,1-1 0 0 0,5-5-1 0 0,-8 7 207 0 0,-1 0 0 0 0,1 0 0 0 0,-1-1-1 0 0,0 1 1 0 0,0-1 0 0 0,0 1 0 0 0,0-1 0 0 0,1-3 0 0 0,2-2-400 0 0,9-11-1285 0 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11:01:1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21191 0 0,'0'0'480'0'0,"-5"-10"1348"0"0,5 9-1696 0 0,0-1 1 0 0,0 1-1 0 0,0 0 0 0 0,0-1 0 0 0,0 1 1 0 0,1-1-1 0 0,-1 1 0 0 0,0-1 0 0 0,1 1 0 0 0,-1-1 1 0 0,1 1-1 0 0,-1 0 0 0 0,1-1 0 0 0,0 1 1 0 0,0 0-1 0 0,0 0 0 0 0,-1 0 0 0 0,1-1 0 0 0,3-1 1 0 0,-3 2 91 0 0,0 0 662 0 0,0-1-582 0 0,2-3-196 0 0,-2 4 274 0 0,-1 1 114 0 0,0 0 15 0 0,0 0-136 0 0,0 0-577 0 0,0 0-248 0 0,-7 1-7893 0 0,6-1-445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3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48 19351 0 0,'0'0'439'0'0,"0"0"62"0"0,0 0 33 0 0,2-2-65 0 0,0 2-358 0 0,0-1-1 0 0,-1 0 1 0 0,1 0 0 0 0,0 0 0 0 0,0 0-1 0 0,-1-1 1 0 0,1 1 0 0 0,-1 0 0 0 0,1-1-1 0 0,-1 1 1 0 0,0-1 0 0 0,1 0 0 0 0,-1 1-1 0 0,1-3 1 0 0,3-4 2208 0 0,-4 7-1654 0 0,2-9 994 0 0,-3 9-1648 0 0,0 1 0 0 0,0 0 0 0 0,-1 0 0 0 0,1-1-1 0 0,0 1 1 0 0,0 0 0 0 0,0 0 0 0 0,0 0 0 0 0,0-1 0 0 0,0 1 0 0 0,-1 0 0 0 0,1 0 0 0 0,0 0 0 0 0,0-1 0 0 0,0 1 0 0 0,0 0 0 0 0,-1 0 0 0 0,1 0 0 0 0,0 0 0 0 0,0 0 0 0 0,-1-1 0 0 0,1 1 0 0 0,0 0 0 0 0,0 0-1 0 0,0 0 1 0 0,-1 0 0 0 0,1 0 0 0 0,0 0 0 0 0,0 0 0 0 0,-1 0 0 0 0,1 0 0 0 0,0 0 0 0 0,0 0 0 0 0,-1 0 0 0 0,1 0 0 0 0,0 0 0 0 0,0 0 0 0 0,-1 0 0 0 0,-10 3 419 0 0,11-3-339 0 0,-5 1-46 0 0,1 1 1 0 0,-1 0 0 0 0,1 1-1 0 0,-1-1 1 0 0,1 1 0 0 0,0-1-1 0 0,0 1 1 0 0,0 1 0 0 0,1-1-1 0 0,-1 0 1 0 0,1 1-1 0 0,-1 0 1 0 0,1 0 0 0 0,-4 6-1 0 0,2-2 17 0 0,1 0 0 0 0,-1 1 0 0 0,1-1 0 0 0,1 1-1 0 0,-1 0 1 0 0,-2 15 0 0 0,5-20-62 0 0,1 1 0 0 0,0-1 0 0 0,0 0 0 0 0,0 1 0 0 0,1-1 0 0 0,-1 0 0 0 0,1 1 0 0 0,0-1 0 0 0,0 0 0 0 0,1 0 0 0 0,-1 0 0 0 0,1 0 0 0 0,0 0 0 0 0,0 0 0 0 0,0 0 0 0 0,1-1 0 0 0,-1 1 0 0 0,6 5 0 0 0,-3-4 0 0 0,0 0 0 0 0,0 0 0 0 0,0 0 0 0 0,1-1 0 0 0,-1 0 0 0 0,1 0 0 0 0,0 0 0 0 0,0-1 0 0 0,1 0 0 0 0,11 4 0 0 0,0-2 0 0 0,-1 1 0 0 0,18 9 0 0 0,-27-12 0 0 0,-1 1 0 0 0,0 0 0 0 0,0 1 0 0 0,0 0 0 0 0,-1 0 0 0 0,11 11 0 0 0,-15-14 0 0 0,-1-1 0 0 0,1 1 0 0 0,-1-1 0 0 0,0 1 0 0 0,1-1 0 0 0,-1 1 0 0 0,0 0 0 0 0,0 0 0 0 0,0-1 0 0 0,-1 1 0 0 0,1 0 0 0 0,0 0 0 0 0,-1 0 0 0 0,1 0 0 0 0,-1 0 0 0 0,0 0 0 0 0,1 0 0 0 0,-1 0 0 0 0,0 4 0 0 0,-1 0 0 0 0,1-2 0 0 0,0 0 0 0 0,0 0 0 0 0,-1 1 0 0 0,1-1 0 0 0,-1 0 0 0 0,-1 0 0 0 0,1 0 0 0 0,0 0 0 0 0,-1 0 0 0 0,0 0 0 0 0,0-1 0 0 0,0 1 0 0 0,0-1 0 0 0,0 1 0 0 0,-1-1 0 0 0,0 0 0 0 0,-3 4 0 0 0,0-2 0 0 0,0 0 0 0 0,-1 0 0 0 0,1-1 0 0 0,-1 0 0 0 0,0 0 0 0 0,0-1 0 0 0,-8 3 0 0 0,10-4 0 0 0,-1-1 0 0 0,1 0 0 0 0,0 0 0 0 0,-1-1 0 0 0,1 0 0 0 0,-1 1 0 0 0,1-2 0 0 0,-1 1 0 0 0,1-1 0 0 0,-8-1 0 0 0,2-1 0 0 0,1 0 0 0 0,0 0 0 0 0,0-1 0 0 0,-14-7 0 0 0,17 8 24 0 0,5 2 8 0 0,0 0 0 0 0,-1 0 0 0 0,1 0 1 0 0,0 0-1 0 0,0-1 0 0 0,0 1 0 0 0,0 0 1 0 0,1-1-1 0 0,-1 0 0 0 0,0 0 0 0 0,1 1 0 0 0,-3-4 1 0 0,3 4-19 0 0,1 0 1 0 0,-1 0-1 0 0,1-1 1 0 0,-1 1-1 0 0,1 0 1 0 0,-1 0 0 0 0,1-1-1 0 0,0 1 1 0 0,-1 0-1 0 0,1-1 1 0 0,0 1-1 0 0,0 0 1 0 0,0-1-1 0 0,0 1 1 0 0,0 0-1 0 0,0-1 1 0 0,1 1 0 0 0,-1 0-1 0 0,0-1 1 0 0,1 1-1 0 0,-1 0 1 0 0,1-1-1 0 0,-1 1 1 0 0,1 0-1 0 0,-1 0 1 0 0,1 0 0 0 0,0-1-1 0 0,0 1 1 0 0,0 0-1 0 0,0 0 1 0 0,0 0-1 0 0,1-1 1 0 0,5-4 195 0 0,-1 0 0 0 0,1 0-1 0 0,13-7 1 0 0,-15 10 60 0 0,113-83-250 0 0,-92 65-21 0 0,-2-1-1 0 0,32-37 1 0 0,-52 54 1 0 0,0 0 0 0 0,0-1 0 0 0,-1 0 0 0 0,1 0 0 0 0,-2 0 0 0 0,4-8 0 0 0,-5 12 0 0 0,0 0 0 0 0,0-1 0 0 0,-1 1 0 0 0,1-1 0 0 0,-1 1 0 0 0,0-1 0 0 0,1 1 0 0 0,-1-1 0 0 0,0 1 0 0 0,0-1 0 0 0,-1 1 0 0 0,1-1 0 0 0,-1 1 0 0 0,1-1 0 0 0,-1 1 0 0 0,0-1 0 0 0,0 1 0 0 0,0 0 0 0 0,-1-4 0 0 0,0 5-136 0 0,1-1 0 0 0,-1 1 0 0 0,0-1 1 0 0,0 1-1 0 0,1 0 0 0 0,-1 0 0 0 0,0-1 0 0 0,0 1 0 0 0,0 1 0 0 0,0-1 1 0 0,0 0-1 0 0,-1 0 0 0 0,1 1 0 0 0,0-1 0 0 0,0 1 0 0 0,-2 0 0 0 0,-3-1-527 0 0,1 1 0 0 0,0-1 0 0 0,0 2 0 0 0,-10 0 0 0 0,2 2-1369 0 0,-3 2-15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3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191 240 13823 0 0,'3'-1'315'0'0,"-1"-1"-240"0"0,1 0 0 0 0,-1 0-1 0 0,0 0 1 0 0,0-1 0 0 0,0 1 0 0 0,0 0 0 0 0,0-1 0 0 0,-1 1-1 0 0,1-1 1 0 0,-1 1 0 0 0,0-1 0 0 0,1 0 0 0 0,-1 0 0 0 0,0 0-1 0 0,0-5 1 0 0,1 2 477 0 0,0 0 0 0 0,1 1 0 0 0,0-1 0 0 0,-1 0 0 0 0,2 1 0 0 0,5-9 0 0 0,-8 13 472 0 0,-1 1 0 0 0,0 0 0 0 0,0 0-137 0 0,0 1-509 0 0,-2 12-132 0 0,0-1 0 0 0,0 0 0 0 0,-1 0 0 0 0,-1 0 0 0 0,0-1 0 0 0,-7 16 0 0 0,-2 5 63 0 0,-27 70-309 0 0,-71 128 0 0 0,95-201 0 0 0,-21 57 0 0 0,37-86 0 0 0,0 0 0 0 0,-1 0 0 0 0,1 0 0 0 0,0 0 0 0 0,0 0 0 0 0,0 0 0 0 0,0 1 0 0 0,0-1 0 0 0,0 0 0 0 0,0 0 0 0 0,0 0 0 0 0,0 0 0 0 0,0 0 0 0 0,0 0 0 0 0,0 0 0 0 0,0 1 0 0 0,0-1 0 0 0,0 0 0 0 0,0 0 0 0 0,0 0 0 0 0,0 0 0 0 0,0 0 0 0 0,0 0 0 0 0,0 1 0 0 0,0-1 0 0 0,0 0 0 0 0,0 0 0 0 0,0 0 0 0 0,0 0 0 0 0,0 0 0 0 0,0 0 0 0 0,0 0 0 0 0,0 1 0 0 0,1-1 0 0 0,-1 0 0 0 0,0 0 0 0 0,0 0 0 0 0,0 0 0 0 0,0 0 0 0 0,0 0 0 0 0,0 0 0 0 0,0 0 0 0 0,0 0 0 0 0,1 0 0 0 0,5-2 0 0 0,6-6 0 0 0,8-13 341 0 0,0-1 1 0 0,-1-1-1 0 0,-2-1 0 0 0,0 0 1 0 0,15-31-1 0 0,3-22-341 0 0,-30 65 0 0 0,-5 12 0 0 0,0 0 0 0 0,0 0 0 0 0,0 0 0 0 0,0 0 0 0 0,1 0 0 0 0,-1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0,-6 4 0 0 0,-5 7 0 0 0,7-4 0 0 0,0 1 0 0 0,0-1 0 0 0,1 1 0 0 0,0-1 0 0 0,0 1 0 0 0,0 0 0 0 0,1 0 0 0 0,1 0 0 0 0,-2 16 0 0 0,3-22 0 0 0,0 0 0 0 0,0 0 0 0 0,0 0 0 0 0,1 0 0 0 0,-1 0 0 0 0,1 0 0 0 0,-1 0 0 0 0,1-1 0 0 0,0 1 0 0 0,0 0 0 0 0,-1 0 0 0 0,1-1 0 0 0,1 1 0 0 0,-1-1 0 0 0,0 1 0 0 0,0 0 0 0 0,0-1 0 0 0,1 0 0 0 0,-1 1 0 0 0,1-1 0 0 0,-1 0 0 0 0,1 0 0 0 0,-1 0 0 0 0,1 0 0 0 0,0 0 0 0 0,0 0 0 0 0,-1 0 0 0 0,1-1 0 0 0,0 1 0 0 0,0-1 0 0 0,0 1 0 0 0,0-1 0 0 0,0 0 0 0 0,0 0 0 0 0,-1 0 0 0 0,1 0 0 0 0,4 0 0 0 0,6-1 0 0 0,-1-1 0 0 0,0 0 0 0 0,0 0 0 0 0,0-1 0 0 0,11-5 0 0 0,0 0 0 0 0,-2-1 0 0 0,1-1 0 0 0,26-18 0 0 0,52-45 0 0 0,-31 10 1440 0 0,-67 62-997 0 0,-6 12-278 0 0,-10 21-165 0 0,3-8 0 0 0,1 1 0 0 0,-15 50 0 0 0,24-70 0 0 0,1 0 0 0 0,1 0 0 0 0,-1 0 0 0 0,1 0 0 0 0,0 0 0 0 0,0 0 0 0 0,0 0 0 0 0,1 0 0 0 0,-1 0 0 0 0,1 0 0 0 0,3 6 0 0 0,-4-9 0 0 0,1 0 0 0 0,0 0 0 0 0,0 0 0 0 0,0-1 0 0 0,0 1 0 0 0,0 0 0 0 0,1 0 0 0 0,-1-1 0 0 0,1 1 0 0 0,-1-1 0 0 0,1 0 0 0 0,-1 1 0 0 0,1-1 0 0 0,0 0 0 0 0,-1 0 0 0 0,1 0 0 0 0,0 0 0 0 0,0 0 0 0 0,0 0 0 0 0,0-1 0 0 0,0 1 0 0 0,0-1 0 0 0,0 1 0 0 0,0-1 0 0 0,0 0 0 0 0,0 1 0 0 0,0-1 0 0 0,0 0 0 0 0,4-1 0 0 0,0 1 0 0 0,-1-1 0 0 0,1 0 0 0 0,0 0 0 0 0,0 0 0 0 0,-1 0 0 0 0,1-1 0 0 0,-1 0 0 0 0,1 0 0 0 0,8-6 0 0 0,-11 6 0 0 0,13-6 0 0 0,-1-1 0 0 0,0-1 0 0 0,0-1 0 0 0,-2 0 0 0 0,25-24 0 0 0,-28 24 0 0 0,73-94 0 0 0,-43 40 0 0 0,-4-1 0 0 0,-2-1 0 0 0,37-112 0 0 0,-68 172 0 0 0,-1 2 0 0 0,0-1 0 0 0,0 1 0 0 0,0-1 0 0 0,-1 0 0 0 0,0 0 0 0 0,0 0 0 0 0,0-7 0 0 0,-1 13 0 0 0,0-1 0 0 0,0 1 0 0 0,0 0 0 0 0,0 0 0 0 0,0 0 0 0 0,0-1 0 0 0,0 1 0 0 0,0 0 0 0 0,0 0 0 0 0,0-1 0 0 0,0 1 0 0 0,-1 0 0 0 0,1 0 0 0 0,0 0 0 0 0,0-1 0 0 0,0 1 0 0 0,0 0 0 0 0,0 0 0 0 0,0 0 0 0 0,-1 0 0 0 0,1-1 0 0 0,0 1 0 0 0,0 0 0 0 0,0 0 0 0 0,0 0 0 0 0,-1 0 0 0 0,1 0 0 0 0,0-1 0 0 0,0 1 0 0 0,0 0 0 0 0,-1 0 0 0 0,1 0 0 0 0,0 0 0 0 0,0 0 0 0 0,-1 0 0 0 0,1 0 0 0 0,0 0 0 0 0,0 0 0 0 0,0 0 0 0 0,-1 0 0 0 0,1 0 0 0 0,0 0 0 0 0,0 0 0 0 0,-1 0 0 0 0,1 0 0 0 0,0 0 0 0 0,0 0 0 0 0,0 0 0 0 0,-1 1 0 0 0,1-1 0 0 0,0 0 0 0 0,0 0 0 0 0,0 0 0 0 0,-1 0 0 0 0,1 0 0 0 0,0 0 0 0 0,0 1 0 0 0,0-1 0 0 0,0 0 0 0 0,-1 0 0 0 0,-3 3 0 0 0,1 0 0 0 0,-1 0 0 0 0,0 0 0 0 0,1 0 0 0 0,0 0 0 0 0,0 1 0 0 0,0-1 0 0 0,-4 7 0 0 0,-19 35 0 0 0,18-30 0 0 0,-102 195 0 0 0,76-138 0 0 0,-24 76 0 0 0,54-136 0 0 0,-2 5 0 0 0,1-1 0 0 0,-3 20 0 0 0,7-33 0 0 0,1 1 0 0 0,-1 0 0 0 0,1-1 0 0 0,0 1 0 0 0,0 0 0 0 0,0-1 0 0 0,0 1 0 0 0,1 0 0 0 0,-1-1 0 0 0,1 1 0 0 0,0-1 0 0 0,0 1 0 0 0,1-1 0 0 0,-1 1 0 0 0,1-1 0 0 0,1 4 0 0 0,-1-5 0 0 0,1 0 0 0 0,-1 0 0 0 0,0 0 0 0 0,0-1 0 0 0,1 1 0 0 0,-1-1 0 0 0,1 1 0 0 0,-1-1 0 0 0,1 0 0 0 0,0 0 0 0 0,-1 0 0 0 0,1 0 0 0 0,0 0 0 0 0,0-1 0 0 0,0 1 0 0 0,0-1 0 0 0,0 0 0 0 0,0 1 0 0 0,-1-2 0 0 0,1 1 0 0 0,0 0 0 0 0,5-2 0 0 0,5 0 0 0 0,-1-1 0 0 0,1 0 0 0 0,20-10 0 0 0,-24 9-472 0 0,-1 0-1 0 0,0 0 1 0 0,0-1-1 0 0,0 0 1 0 0,-1-1-1 0 0,1 0 1 0 0,-1 0 0 0 0,-1-1-1 0 0,1 1 1 0 0,-1-1-1 0 0,9-14 1 0 0,-4 1-8395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3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19351 0 0,'13'-29'439'0'0,"-11"23"62"0"0,-2 6 33 0 0,0 0-65 0 0,0 0-169 0 0,0 0 442 0 0,0 0 229 0 0,0 0 42 0 0,0 0-59 0 0,0 0-289 0 0,0 0-121 0 0,0 0-28 0 0,0 0-4 0 0,0 0 0 0 0,0 0 0 0 0,0 0 0 0 0,0 0-68 0 0,0 0-1605 0 0,1-1-5668 0 0,5-3-2401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3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210 136 11975 0 0,'8'-26'1703'0'0,"2"1"-1"0"0,18-33 0 0 0,-15 32 2071 0 0,-13 25-3261 0 0,0 1 0 0 0,0 0 0 0 0,0 0 0 0 0,0 0 0 0 0,0 0 0 0 0,0 0 0 0 0,0 0 0 0 0,0 0-68 0 0,-12 19-272 0 0,-2 7 217 0 0,-20 53 0 0 0,27-62-236 0 0,-51 113 698 0 0,23-52-585 0 0,35-77-266 0 0,-13 25 0 0 0,2 2 0 0 0,-14 54 0 0 0,22-65 0 0 0,-1-1 0 0 0,0 0 0 0 0,-1 0 0 0 0,-1 0 0 0 0,0 0 0 0 0,-10 15 0 0 0,11-25 0 0 0,-3 4-188 0 0,6-10-25 0 0,1 1-262 0 0,1-1-33 0 0,0 0-72 0 0,0 0-285 0 0,0 0-126 0 0,0 0-29 0 0,2-1-72 0 0,4-8-158 0 0,0 0-1 0 0,7-16 1 0 0,-5 10 589 0 0,12-17-875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3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19351 0 0,'0'0'439'0'0,"-4"4"596"0"0,-16 14-517 0 0,0 0 0 0 0,1 1 1 0 0,1 1-1 0 0,1 1 1 0 0,-24 38-1 0 0,12-18-110 0 0,-1-1 0 0 0,-3-2 0 0 0,-57 54 0 0 0,52-50-408 0 0,38-42 0 0 0,0 0 0 0 0,1 0 0 0 0,-1 0 0 0 0,0 0 0 0 0,0 0 0 0 0,0 0 0 0 0,0 0 0 0 0,0 0 0 0 0,1 0 0 0 0,-1 0 0 0 0,0 0 0 0 0,0 0 0 0 0,0 0 0 0 0,0 0 0 0 0,0 0 0 0 0,1 0 0 0 0,-1 0 0 0 0,0 0 0 0 0,0 0 0 0 0,0 1 0 0 0,0-1 0 0 0,0 0 0 0 0,1 0 0 0 0,-1 0 0 0 0,0 0 0 0 0,0 0 0 0 0,0 0 0 0 0,0 0 0 0 0,0 0 0 0 0,0 1 0 0 0,0-1 0 0 0,0 0 0 0 0,1 0 0 0 0,-1 0 0 0 0,0 0 0 0 0,0 0 0 0 0,0 1 0 0 0,0-1 0 0 0,0 0 0 0 0,0 0 0 0 0,0 0 0 0 0,0 0 0 0 0,0 0 0 0 0,0 1 0 0 0,0-1 0 0 0,0 0 0 0 0,0 0 0 0 0,0 0 0 0 0,0 0 0 0 0,0 0 0 0 0,0 1 0 0 0,0-1 0 0 0,0 0 0 0 0,0 0 0 0 0,0 0 0 0 0,-1 0 0 0 0,1 0 0 0 0,0 1 0 0 0,0-1 0 0 0,0 0 0 0 0,12-2 0 0 0,-4-1 0 0 0,-1 0 0 0 0,0 0 0 0 0,0 0 0 0 0,0 0 0 0 0,0-1 0 0 0,8-6 0 0 0,-15 10 1 0 0,0 0-1 0 0,0 0 1 0 0,1 0 0 0 0,-1 0-1 0 0,0 0 1 0 0,0 0-1 0 0,1 0 1 0 0,-1 0 0 0 0,0 0-1 0 0,0-1 1 0 0,1 1-1 0 0,-1 0 1 0 0,0 0 0 0 0,0 0-1 0 0,1 0 1 0 0,-1 0-1 0 0,0 1 1 0 0,0-1 0 0 0,1 0-1 0 0,-1 0 1 0 0,0 0-1 0 0,0 0 1 0 0,0 0 0 0 0,1 0-1 0 0,-1 0 1 0 0,0 0-1 0 0,0 0 1 0 0,0 1 0 0 0,1-1-1 0 0,-1 0 1 0 0,0 0-1 0 0,0 0 1 0 0,0 0 0 0 0,1 1-1 0 0,-1-1 1 0 0,0 0-1 0 0,0 0 1 0 0,0 1 0 0 0,0-1-1 0 0,0 0 1 0 0,0 0-1 0 0,0 0 1 0 0,0 1 0 0 0,1-1-1 0 0,-1 0 1 0 0,0 0-1 0 0,0 1 1 0 0,0-1 0 0 0,0 0-1 0 0,0 0 1 0 0,0 1-1 0 0,0-1 1 0 0,0 0 0 0 0,0 0-1 0 0,-1 1 1 0 0,1-1-1 0 0,0 0 1 0 0,0 0 0 0 0,0 1-1 0 0,0-1 1 0 0,0 0-1 0 0,0 1 35 0 0,-1 11 108 0 0,1 1 0 0 0,-2-1-1 0 0,0 1 1 0 0,0-1 0 0 0,-5 14 0 0 0,-6 31 617 0 0,12-51-715 0 0,1 0 0 0 0,0 0 0 0 0,0 0 0 0 0,0 0-1 0 0,1 0 1 0 0,-1 0 0 0 0,3 9 0 0 0,-2-14-45 0 0,-1 0 0 0 0,1 1 0 0 0,-1-1 0 0 0,1 0 0 0 0,0 0 0 0 0,-1 1 0 0 0,1-1 0 0 0,0 0 0 0 0,0 0 0 0 0,0 0 0 0 0,0 0 0 0 0,0 0 0 0 0,0 0 0 0 0,0 0 0 0 0,0 0 0 0 0,0-1 0 0 0,0 1 0 0 0,0 0 0 0 0,3 0 0 0 0,-1 0 0 0 0,0 0 0 0 0,0 0 0 0 0,0 0 0 0 0,1-1 0 0 0,-1 0 0 0 0,0 1 0 0 0,0-1 0 0 0,5-1 0 0 0,1 0 0 0 0,1 0 0 0 0,0-1 0 0 0,-1-1 0 0 0,17-6 0 0 0,-1-2 0 0 0,0-1 0 0 0,-1-2 0 0 0,0-1 0 0 0,-1 0 0 0 0,-1-2 0 0 0,0-1 0 0 0,-2 0 0 0 0,0-1 0 0 0,-1-2 0 0 0,22-29 0 0 0,-37 45 157 0 0,0-1 0 0 0,-1 0 0 0 0,1 0 0 0 0,-1-1 0 0 0,0 1-1 0 0,-1 0 1 0 0,0-1 0 0 0,0 0 0 0 0,0 1 0 0 0,-1-1 0 0 0,1-11 0 0 0,-21 24 8 0 0,15-3-165 0 0,-1 0 0 0 0,1 0 0 0 0,0 0 0 0 0,0 1 0 0 0,0-1 0 0 0,0 1 0 0 0,1 0 0 0 0,-1 1 0 0 0,1-1 0 0 0,-4 6 0 0 0,-2 7 0 0 0,-11 26 0 0 0,16-33 0 0 0,1-1 0 0 0,0 1 0 0 0,0 0 0 0 0,1 0 0 0 0,1 0 0 0 0,-1 0 0 0 0,2 1 0 0 0,-1-1 0 0 0,1 0 0 0 0,1 0 0 0 0,2 12 0 0 0,-3-19 0 0 0,1-1 0 0 0,0 1 0 0 0,0 0 0 0 0,1 0 0 0 0,-1-1 0 0 0,1 1 0 0 0,-1-1 0 0 0,1 1 0 0 0,0-1 0 0 0,0 1 0 0 0,0-1 0 0 0,0 0 0 0 0,0 0 0 0 0,0 0 0 0 0,1 0 0 0 0,-1-1 0 0 0,1 1 0 0 0,-1-1 0 0 0,1 1 0 0 0,0-1 0 0 0,-1 0 0 0 0,1 0 0 0 0,4 1 0 0 0,-1 0 0 0 0,0-1 0 0 0,-1 0 0 0 0,1-1 0 0 0,0 1 0 0 0,0-1 0 0 0,0 0 0 0 0,-1 0 0 0 0,1-1 0 0 0,0 0 0 0 0,0 0 0 0 0,6-2 0 0 0,4-3 0 0 0,-1-1 0 0 0,0 0 0 0 0,0-1 0 0 0,0-1 0 0 0,-1 0 0 0 0,0-1 0 0 0,-1 0 0 0 0,0-1 0 0 0,-1 0 0 0 0,0-2 0 0 0,0 1 0 0 0,-2-1 0 0 0,1-1 0 0 0,-2 0 0 0 0,0 0 0 0 0,-1-1 0 0 0,0 0 0 0 0,-1 0 0 0 0,0-1 0 0 0,-2 0 0 0 0,6-23 0 0 0,-9 29 0 0 0,-2 12 0 0 0,0 0 0 0 0,1 0 0 0 0,0 0 0 0 0,-1 0 0 0 0,1 0 0 0 0,0 0 0 0 0,0 0 0 0 0,0 0 0 0 0,0 0 0 0 0,0 0 0 0 0,0-1 0 0 0,1 1 0 0 0,-1-1 0 0 0,1 1 0 0 0,-1-1 0 0 0,1 1 0 0 0,2 1 0 0 0,3 2 0 0 0,0 0 0 0 0,0 0 0 0 0,14 7 0 0 0,-14-9 0 0 0,1 0 0 0 0,0-1 0 0 0,-1 0 0 0 0,1 0 0 0 0,0-1 0 0 0,0 0 0 0 0,0 0 0 0 0,15-1 0 0 0,4-2 0 0 0,33-7 0 0 0,-56 8 0 0 0,16-4 0 0 0,0 0 0 0 0,-1-2 0 0 0,33-15 0 0 0,-95 59 0 0 0,19-16 0 0 0,-23 28 0 0 0,15-14 0 0 0,12-15 0 0 0,2-2 0 0 0,-18 22 0 0 0,32-35 0 0 0,0 1 0 0 0,1-1 0 0 0,-1 1 0 0 0,1 0 0 0 0,0 0 0 0 0,0 0 0 0 0,1 0 0 0 0,0 0 0 0 0,-2 10 0 0 0,4-16 0 0 0,-1 1 0 0 0,1 0 0 0 0,0 0 0 0 0,0-1 0 0 0,0 1 0 0 0,0 0 0 0 0,0 0 0 0 0,0-1 0 0 0,0 1 0 0 0,0 0 0 0 0,0 0 0 0 0,0 0 0 0 0,0-1 0 0 0,1 1 0 0 0,-1 0 0 0 0,0-1 0 0 0,1 1 0 0 0,-1 0 0 0 0,0 0 0 0 0,1-1 0 0 0,-1 1 0 0 0,1-1 0 0 0,-1 1 0 0 0,1 0 0 0 0,-1-1 0 0 0,1 1 0 0 0,-1-1 0 0 0,1 1 0 0 0,-1-1 0 0 0,1 1 0 0 0,0-1 0 0 0,-1 0 0 0 0,1 1 0 0 0,0-1 0 0 0,0 0 0 0 0,-1 1 0 0 0,1-1 0 0 0,0 0 0 0 0,0 0 0 0 0,-1 0 0 0 0,1 0 0 0 0,0 0 0 0 0,0 0 0 0 0,-1 0 0 0 0,2 0 0 0 0,-1 0 0 0 0,6 0 70 0 0,0 0-1 0 0,0-1 1 0 0,0 0-1 0 0,0 0 1 0 0,0 0 0 0 0,0-1-1 0 0,-1 0 1 0 0,1 0-1 0 0,-1-1 1 0 0,12-6 0 0 0,4-5 453 0 0,32-23 1 0 0,-43 28-454 0 0,24-20-15 0 0,-1-2 0 0 0,46-54 0 0 0,-87 89-55 0 0,-7 8 0 0 0,5-1-115 0 0,1 1-1 0 0,0 0 1 0 0,0 1 0 0 0,1 0-1 0 0,1 0 1 0 0,0 1 0 0 0,1-1-1 0 0,0 1 1 0 0,1 0 0 0 0,1 0-1 0 0,-3 24 1 0 0,6-37 62 0 0,-1 0 0 0 0,1 0 1 0 0,0 0-1 0 0,0 0 0 0 0,0-1 0 0 0,1 1 0 0 0,-1 0 1 0 0,0 0-1 0 0,0 0 0 0 0,0 0 0 0 0,1-1 0 0 0,-1 1 0 0 0,0 0 1 0 0,1 0-1 0 0,-1-1 0 0 0,0 1 0 0 0,1 0 0 0 0,-1-1 1 0 0,1 1-1 0 0,0 0 0 0 0,-1-1 0 0 0,1 1 0 0 0,-1-1 0 0 0,1 1 1 0 0,0-1-1 0 0,-1 1 0 0 0,1-1 0 0 0,0 1 0 0 0,0-1 1 0 0,-1 0-1 0 0,1 1 0 0 0,0-1 0 0 0,0 0 0 0 0,0 0 0 0 0,0 1 1 0 0,-1-1-1 0 0,2 0 0 0 0,3 0-406 0 0,-1 0 0 0 0,0 0 1 0 0,1 0-1 0 0,-1 0 0 0 0,8-2 0 0 0,5-3-1110 0 0,1 0-1 0 0,21-9 1 0 0,-34 13 1307 0 0,42-20-2296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4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19351 0 0,'0'0'439'0'0,"3"3"62"0"0,0-1-420 0 0,0 0 1 0 0,0 0-1 0 0,0-1 0 0 0,0 1 0 0 0,0 0 1 0 0,1-1-1 0 0,-1 0 0 0 0,0 0 0 0 0,1 0 1 0 0,-1 0-1 0 0,1-1 0 0 0,5 1 0 0 0,-3-1 91 0 0,0 0 0 0 0,1 0-1 0 0,-1-1 1 0 0,1 0 0 0 0,-1-1-1 0 0,9-2 1 0 0,6-5 460 0 0,1 0 1 0 0,-2-1-1 0 0,20-14 0 0 0,-26 16-239 0 0,2-2-22 0 0,0-1-1 0 0,-1 0 1 0 0,-1 0 0 0 0,0-2-1 0 0,22-24 1 0 0,-28 27-174 0 0,-1 0 0 0 0,0 0-1 0 0,0 0 1 0 0,-1-1 0 0 0,-1 0 0 0 0,0 0 0 0 0,0 0-1 0 0,-1-1 1 0 0,5-22 0 0 0,-8 30-187 0 0,-1 0 1 0 0,1 0-1 0 0,-1 1 0 0 0,0-1 0 0 0,0 0 1 0 0,-1-5-1 0 0,0 7 361 0 0,1 2 117 0 0,-15 2 613 0 0,12-1-1100 0 0,1 0 1 0 0,0 0-1 0 0,0 1 1 0 0,0-1-1 0 0,0 0 1 0 0,0 1-1 0 0,0 0 0 0 0,0-1 1 0 0,1 1-1 0 0,-1 0 1 0 0,0 0-1 0 0,1 0 1 0 0,-2 3-1 0 0,-16 30-5 0 0,17-30 4 0 0,-6 10 0 0 0,1 0 0 0 0,1 1 0 0 0,0 0 0 0 0,1 1 0 0 0,1-1 0 0 0,-3 22 0 0 0,6-36 0 0 0,1-1 0 0 0,0 1 0 0 0,0 0 0 0 0,1-1 0 0 0,-1 1 0 0 0,0 0 0 0 0,0-1 0 0 0,1 1 0 0 0,-1-1 0 0 0,1 1 0 0 0,-1 0 0 0 0,1-1 0 0 0,0 1 0 0 0,0-1 0 0 0,0 0 0 0 0,-1 1 0 0 0,1-1 0 0 0,1 0 0 0 0,-1 1 0 0 0,0-1 0 0 0,2 2 0 0 0,0-2 0 0 0,-1 1 0 0 0,0-1 0 0 0,1 0 0 0 0,-1 0 0 0 0,0 0 0 0 0,1 0 0 0 0,-1 0 0 0 0,1-1 0 0 0,0 1 0 0 0,-1-1 0 0 0,1 0 0 0 0,3 1 0 0 0,4-2 0 0 0,-1 1 0 0 0,0-1 0 0 0,0-1 0 0 0,0 1 0 0 0,0-2 0 0 0,0 1 0 0 0,0-1 0 0 0,11-6 0 0 0,-7 2 0 0 0,-1 0 0 0 0,0 0 0 0 0,-1-1 0 0 0,20-18 0 0 0,-3-4 0 0 0,-1 0 0 0 0,40-60 0 0 0,-65 86 0 0 0,11-14 0 0 0,-8 13 0 0 0,-1 0 0 0 0,0-1 0 0 0,0 1 0 0 0,0-1 0 0 0,-1 0 0 0 0,0 0 0 0 0,0-1 0 0 0,3-11 0 0 0,-6 18 0 0 0,0 0 0 0 0,0 0 0 0 0,0-1 0 0 0,0 1 0 0 0,0 0 0 0 0,0 0 0 0 0,0 0 0 0 0,0 0 0 0 0,0-1 0 0 0,0 1 0 0 0,0 0 0 0 0,0 0 0 0 0,0 0 0 0 0,0-1 0 0 0,0 1 0 0 0,0 0 0 0 0,0 0 0 0 0,0 0 0 0 0,0-1 0 0 0,0 1 0 0 0,0 0 0 0 0,0 0 0 0 0,0 0 0 0 0,0 0 0 0 0,0-1 0 0 0,0 1 0 0 0,0 0 0 0 0,-1 0 0 0 0,1 0 0 0 0,0 0 0 0 0,0 0 0 0 0,0-1 0 0 0,0 1 0 0 0,0 0 0 0 0,-1 0 0 0 0,1 0 0 0 0,0 0 0 0 0,0 0 0 0 0,0 0 0 0 0,0 0 0 0 0,-1 0 0 0 0,1 0 0 0 0,0 0 0 0 0,0 0 0 0 0,0 0 0 0 0,-1 0 0 0 0,1 0 0 0 0,0 0 0 0 0,0 0 0 0 0,0 0 0 0 0,0 0 0 0 0,-1 0 0 0 0,1 0 0 0 0,0 0 0 0 0,0 0 0 0 0,0 0 0 0 0,-1 0 0 0 0,1 0 0 0 0,0 0 0 0 0,0 0 0 0 0,0 0 0 0 0,0 0 0 0 0,0 0 0 0 0,-1 1 0 0 0,1-1 0 0 0,-8 5 0 0 0,2 0 0 0 0,1 0 0 0 0,0 0 0 0 0,0 1 0 0 0,1-1 0 0 0,-1 1 0 0 0,1 0 0 0 0,1 0 0 0 0,-6 12 0 0 0,7-13 0 0 0,0 0 0 0 0,0 1 0 0 0,0-1 0 0 0,1 1 0 0 0,0-1 0 0 0,0 1 0 0 0,0-1 0 0 0,1 1 0 0 0,0-1 0 0 0,0 1 0 0 0,1 10 0 0 0,0-12 0 0 0,-1-3 0 0 0,0 1 0 0 0,1-1 0 0 0,-1 1 0 0 0,1 0 0 0 0,-1-1 0 0 0,1 1 0 0 0,0-1 0 0 0,0 0 0 0 0,-1 1 0 0 0,1-1 0 0 0,0 0 0 0 0,0 1 0 0 0,0-1 0 0 0,0 0 0 0 0,1 0 0 0 0,-1 0 0 0 0,0 0 0 0 0,0 0 0 0 0,1 0 0 0 0,-1 0 0 0 0,3 1 0 0 0,-2-1 0 0 0,1 1 0 0 0,0-1 0 0 0,0 0 0 0 0,0 0 0 0 0,0 0 0 0 0,0-1 0 0 0,0 1 0 0 0,0-1 0 0 0,0 1 0 0 0,0-1 0 0 0,4 0 0 0 0,37-6 0 0 0,-26 3 0 0 0,-7 3 0 0 0,-4 4 0 0 0,-6-2 0 0 0,-1 0 0 0 0,1-1 0 0 0,-1 1 0 0 0,0 0 0 0 0,0 0 0 0 0,0-1 0 0 0,0 1 0 0 0,0 0 0 0 0,0 0 0 0 0,0-1 0 0 0,0 1 0 0 0,-1 0 0 0 0,1 0 0 0 0,-1-1 0 0 0,1 1 0 0 0,-1-1 0 0 0,-1 4 0 0 0,-1 1 0 0 0,0-1 0 0 0,0 1 0 0 0,-7 9 0 0 0,-1-1 0 0 0,2-4 0 0 0,0 1 0 0 0,1 0 0 0 0,1 0 0 0 0,0 0 0 0 0,-10 23 0 0 0,17-26 0 0 0,1-7 0 0 0,0 0 0 0 0,0 0 0 0 0,0 0 0 0 0,1 0 0 0 0,-1-1 0 0 0,0 1 0 0 0,0 0 0 0 0,0-1 0 0 0,1 1 0 0 0,-1-1 0 0 0,0 0 0 0 0,0 1 0 0 0,1-1 0 0 0,-1 0 0 0 0,0 1 0 0 0,1-1 0 0 0,-1 0 0 0 0,0 0 0 0 0,1 0 0 0 0,-1 0 0 0 0,3-1 0 0 0,2 0 0 0 0,-1 0 0 0 0,1 0 0 0 0,10-4 0 0 0,6-5-1334 0 0,43-23 0 0 0,-43 19-2231 0 0,34-28-1 0 0,-42 29-5867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4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94 10135 0 0,'0'0'464'0'0,"0"0"-9"0"0,2-6-278 0 0,-2 0 31 0 0,-1 5 871 0 0,-1 4 7995 0 0,-5 17-6228 0 0,-6 21-3693 0 0,-39 210 2282 0 0,24-111-894 0 0,14-60-541 0 0,-10 42 0 0 0,18-101 0 0 0,0 0 0 0 0,-1 0 0 0 0,-16 29 0 0 0,-1-16 0 0 0,19-28 0 0 0,5-6 0 0 0,-1 0 0 0 0,1 1 0 0 0,-1-1 0 0 0,1 0 0 0 0,-1 0 0 0 0,1 1 0 0 0,-1-1 0 0 0,1 0 0 0 0,-1 0 0 0 0,0 0 0 0 0,1 0 0 0 0,-1 0 0 0 0,1 0 0 0 0,-1 0 0 0 0,1 0 0 0 0,-1 0 0 0 0,0 0 0 0 0,1 0 0 0 0,-1 0 0 0 0,1 0 0 0 0,-1 0 0 0 0,1-1 0 0 0,-1 1 0 0 0,1 0 0 0 0,-1 0 0 0 0,1-1 0 0 0,-1 1 0 0 0,1 0 0 0 0,-1-1 0 0 0,1 1 0 0 0,-1 0 0 0 0,1-1 0 0 0,-1 0 0 0 0,1 1 0 0 0,-2-3 128 0 0,0 0 0 0 0,0-1 0 0 0,1 1 0 0 0,-1 0 0 0 0,1-1 0 0 0,0 1 0 0 0,0-1 0 0 0,0 1-1 0 0,0-1 1 0 0,1 1 0 0 0,-1-1 0 0 0,1-4 0 0 0,-1-1 92 0 0,-1-7-165 0 0,2 0 0 0 0,1-16 0 0 0,-1-10-55 0 0,1 24 0 0 0,1 0 0 0 0,0 1 0 0 0,1-1 0 0 0,1 1 0 0 0,8-22 0 0 0,-1 0 0 0 0,10-31 512 0 0,3 1 0 0 0,2 2 0 0 0,67-121 0 0 0,-78 162-512 0 0,2 1 0 0 0,0 0 0 0 0,29-30 0 0 0,-43 52 0 0 0,0-1 0 0 0,1 1 0 0 0,0 1 0 0 0,0-1 0 0 0,-1 0 0 0 0,2 1 0 0 0,-1 0 0 0 0,0 0 0 0 0,0 0 0 0 0,1 0 0 0 0,7-1 0 0 0,-10 2 0 0 0,0 1 0 0 0,1 0 0 0 0,-1-1 0 0 0,0 1 0 0 0,1 0 0 0 0,-1 0 0 0 0,1 0 0 0 0,-1 1 0 0 0,0-1 0 0 0,1 1 0 0 0,-1-1 0 0 0,1 1 0 0 0,-1 0 0 0 0,0 0 0 0 0,0 0 0 0 0,0 0 0 0 0,1 0 0 0 0,-1 0 0 0 0,0 0 0 0 0,0 1 0 0 0,-1-1 0 0 0,1 1 0 0 0,3 3 0 0 0,4 6 0 0 0,-1 0 0 0 0,0 1 0 0 0,0-1 0 0 0,-1 2 0 0 0,5 13 0 0 0,-9-19 0 0 0,-1 0 0 0 0,0 0 0 0 0,0 1 0 0 0,-1-1 0 0 0,1 0 0 0 0,-2 1 0 0 0,1-1 0 0 0,-1 1 0 0 0,0-1 0 0 0,-1 1 0 0 0,-1 8 0 0 0,1-11 0 0 0,-7 28 0 0 0,8-31 0 0 0,-1 0 0 0 0,0 1 0 0 0,0-1 0 0 0,-1 0 0 0 0,1 0 0 0 0,0 1 0 0 0,-1-1 0 0 0,1 0 0 0 0,-1-1 0 0 0,1 1 0 0 0,-4 3 0 0 0,0-2 0 0 0,0 0 0 0 0,1-1 0 0 0,-1 0 0 0 0,0 0 0 0 0,0 0 0 0 0,-1 0 0 0 0,1-1 0 0 0,0 1 0 0 0,0-1 0 0 0,-1-1 0 0 0,1 1 0 0 0,0-1 0 0 0,-1 0 0 0 0,1 0 0 0 0,-10-2 0 0 0,1-1 0 0 0,-1 0 0 0 0,1-1 0 0 0,0 0 0 0 0,-21-11 0 0 0,23 7-2103 0 0,10 7 1193 0 0,0 0-1 0 0,1-1 0 0 0,-1 0 1 0 0,1 1-1 0 0,-1-1 0 0 0,1 0 1 0 0,0 0-1 0 0,-2-2 1 0 0,1-2-7440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4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29 21191 0 0,'0'0'480'0'0,"0"0"67"0"0,-8-11 734 0 0,1-2-1121 0 0,6 11 565 0 0,-4 0 868 0 0,5 1 2076 0 0,57 11-3652 0 0,-50-10-17 0 0,43 4 0 0 0,-1 1 0 0 0,52 13 0 0 0,-91-15 0 0 0,0 0 0 0 0,0 1 0 0 0,0 0 0 0 0,-1 0 0 0 0,0 1 0 0 0,16 11 0 0 0,-24-16 11 0 0,0 1 0 0 0,-1-1 1 0 0,1 1-1 0 0,-1-1 0 0 0,1 1 0 0 0,-1 0 0 0 0,1-1 1 0 0,-1 1-1 0 0,1-1 0 0 0,-1 1 0 0 0,0 0 0 0 0,1-1 1 0 0,-1 1-1 0 0,0 0 0 0 0,0 0 0 0 0,1-1 0 0 0,-1 1 0 0 0,0 0 1 0 0,0 0-1 0 0,0-1 0 0 0,0 1 0 0 0,0 2 0 0 0,0-2 43 0 0,-1 1-1 0 0,1-1 0 0 0,-1 1 0 0 0,1-1 0 0 0,-1 1 0 0 0,0-1 1 0 0,0 1-1 0 0,0-1 0 0 0,1 0 0 0 0,-3 3 0 0 0,-3 1 204 0 0,1 1 1 0 0,-1-1-1 0 0,-10 7 0 0 0,15-12-245 0 0,-40 27 71 0 0,-60 28 0 0 0,14-8-84 0 0,63-34 1 0 0,-35 23 0 0 0,53-32 0 0 0,1 0 0 0 0,0 1 0 0 0,0-1 0 0 0,0 1 0 0 0,0 0 0 0 0,1 1 0 0 0,-7 9 0 0 0,11-14 0 0 0,-1 0 0 0 0,0 1 0 0 0,1-1 0 0 0,-1 0 0 0 0,1 0 0 0 0,-1 0 0 0 0,1 0 0 0 0,-1 1 0 0 0,1-1 0 0 0,0 0 0 0 0,0 0 0 0 0,0 1 0 0 0,0-1 0 0 0,0 0 0 0 0,0 1 0 0 0,0-1 0 0 0,0 0 0 0 0,0 0 0 0 0,1 1 0 0 0,-1-1 0 0 0,1 2 0 0 0,0-2 0 0 0,0 1 0 0 0,0-1 0 0 0,0 0 0 0 0,0 1 0 0 0,0-1 0 0 0,1 0 0 0 0,-1 0 0 0 0,0 0 0 0 0,1 0 0 0 0,-1 0 0 0 0,1 0 0 0 0,-1-1 0 0 0,1 1 0 0 0,1 0 0 0 0,5 2 0 0 0,1-1 0 0 0,0 0 0 0 0,-1-1 0 0 0,17 1 0 0 0,35 0-1181 0 0,1-4-1 0 0,-1-2 1 0 0,102-20 0 0 0,-136 18-343 0 0,-4 0-11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0:4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72 153 24879 0 0,'-13'-6'2705'0'0,"9"-2"-2271"0"0,-1 1 0 0 0,1 0 0 0 0,1-1 0 0 0,0 0 0 0 0,0 1 0 0 0,0-1 0 0 0,-1-9 0 0 0,-3-6 197 0 0,-8-25-692 0 0,14 47-265 0 0,1 1-140 0 0,-1-1-41 0 0,-4-3-5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4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0-112 0 0,0 0 463 0 0,0 0 234 0 0,0 0 45 0 0,5 6 604 0 0,0 2-1308 0 0,0 1 1 0 0,0 0-1 0 0,-1 0 0 0 0,0 0 1 0 0,-1 1-1 0 0,0 0 0 0 0,-1-1 1 0 0,1 1-1 0 0,-2 0 0 0 0,1 0 1 0 0,-1 15-1 0 0,0-15-310 0 0,0 1 0 0 0,1-1 0 0 0,0 1 0 0 0,1-1 0 0 0,5 12 0 0 0,3 14 0 0 0,3 39 370 0 0,-11-53-103 0 0,1 1 1 0 0,2-1 0 0 0,10 31-1 0 0,-13-45 108 0 0,-2-6-577 0 0,0-1-248 0 0,-1 1 359 0 0,0-1 0 0 0,1 1 0 0 0,-1-1 0 0 0,1 0 0 0 0,0 1 0 0 0,-1-1 1 0 0,1 0-1 0 0,0 0 0 0 0,0 0 0 0 0,0 0 0 0 0,2 3 0 0 0,-2-5 90 0 0,0 1 1 0 0,0 0-1 0 0,1 0 1 0 0,-1-1-1 0 0,0 1 0 0 0,0-1 1 0 0,0 1-1 0 0,1-1 1 0 0,-1 0-1 0 0,0 1 0 0 0,0-1 1 0 0,0 0-1 0 0,0 0 1 0 0,0 1-1 0 0,0-1 0 0 0,0 0 1 0 0,0 0-1 0 0,-1 0 0 0 0,1 0 1 0 0,0 0-1 0 0,-1-1 1 0 0,1 1-1 0 0,0 0 0 0 0,-1 0 1 0 0,1 0-1 0 0,-1-2 1 0 0,2 0 0 0 0,0-4-804 0 0,1-1 1 0 0,-1 0-1 0 0,0 1 0 0 0,-1-1 1 0 0,1-16-1 0 0,0 12-40 0 0,-1-3-1202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4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13823 0 0,'0'0'315'0'0,"0"0"45"0"0,0 0 21 0 0,0 0-49 0 0,0 0-149 0 0,0 0 194 0 0,0 0 110 0 0,0 0 22 0 0,0 0 3 0 0,0 0 0 0 0,0 0 0 0 0,0 0 0 0 0,0 0 0 0 0,-7 8 1024 0 0,3-4-1223 0 0,0 1-1 0 0,0-1 1 0 0,-1 1 0 0 0,1-1-1 0 0,-1-1 1 0 0,0 1-1 0 0,-6 3 1 0 0,-14 12 770 0 0,-31 26-488 0 0,-14 14-70 0 0,-78 76 1358 0 0,131-120-1776 0 0,4-5-108 0 0,1 1 0 0 0,1 1 0 0 0,0 0 1 0 0,1 0-1 0 0,0 1 0 0 0,-8 13 0 0 0,17-25-62 0 0,1-1 1 0 0,0 1-1 0 0,0-1 0 0 0,-1 1 1 0 0,1-1-1 0 0,0 0 1 0 0,0 1-1 0 0,0-1 0 0 0,0 1 1 0 0,0-1-1 0 0,-1 1 0 0 0,1-1 1 0 0,0 1-1 0 0,0-1 0 0 0,0 1 1 0 0,0-1-1 0 0,0 1 0 0 0,1-1 1 0 0,-1 1-1 0 0,0-1 0 0 0,0 1 1 0 0,0-1-1 0 0,0 1 0 0 0,0-1 1 0 0,1 0-1 0 0,-1 1 1 0 0,0-1-1 0 0,1 1 0 0 0,0 0 45 0 0,-1 0-1 0 0,1-1 1 0 0,0 1-1 0 0,0-1 1 0 0,0 1-1 0 0,0-1 1 0 0,0 1-1 0 0,0-1 1 0 0,0 1-1 0 0,0-1 1 0 0,0 0-1 0 0,2 1 1 0 0,1-1-267 0 0,1 1 1 0 0,-1-1-1 0 0,1 0 1 0 0,-1 0 0 0 0,9-1-1 0 0,-3-2-801 0 0,0 0 0 0 0,0 0 0 0 0,0-1 0 0 0,0 0 0 0 0,14-9 0 0 0,1-1-450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4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15663 0 0,'0'0'356'0'0,"0"0"50"0"0,0 0 20 0 0,0 0-42 0 0,0 0-112 0 0,0 0 463 0 0,0 0 234 0 0,0 0 45 0 0,0 0-61 0 0,0 0-288 0 0,0 0-121 0 0,0 0-28 0 0,-2 1-4 0 0,-1 2-398 0 0,0 2 1907 0 0,4-3-2020 0 0,0-1 0 0 0,0 0 0 0 0,1 0 0 0 0,-1 1 0 0 0,1-1 0 0 0,-1 0 0 0 0,1 0 0 0 0,-1 0 0 0 0,1-1 0 0 0,-1 1 1 0 0,1 0-1 0 0,0-1 0 0 0,0 1 0 0 0,-1-1 0 0 0,1 1 0 0 0,0-1 0 0 0,3 0 0 0 0,1 1-3 0 0,19 4-10 0 0,-12-3 40 0 0,-1 1 0 0 0,16 6 0 0 0,-27-9 343 0 0,-1 0 117 0 0,8 7 464 0 0,-7-7-946 0 0,0 1 0 0 0,0 0 1 0 0,0 0-1 0 0,0 0 0 0 0,0-1 1 0 0,0 1-1 0 0,0 0 0 0 0,0 0 0 0 0,-1 1 1 0 0,1-1-1 0 0,0 0 0 0 0,-1 0 1 0 0,1 0-1 0 0,-1 0 0 0 0,1 1 1 0 0,-1-1-1 0 0,0 0 0 0 0,1 0 0 0 0,-1 1 1 0 0,0-1-1 0 0,0 0 0 0 0,0 2 1 0 0,0 0-5 0 0,-1-1 1 0 0,0 0-1 0 0,1 1 1 0 0,-1-1-1 0 0,0 0 1 0 0,-1 0-1 0 0,1 1 1 0 0,-2 1-1 0 0,-3 6-4 0 0,5-6 2 0 0,-2 0 0 0 0,1 0 0 0 0,0-1 0 0 0,-1 1 0 0 0,1-1 0 0 0,-1 1 0 0 0,0-1 0 0 0,-6 5 0 0 0,-30 20 0 0 0,15-13 0 0 0,5-2 0 0 0,13-9 0 0 0,0-1 0 0 0,0 2 0 0 0,-9 7 0 0 0,13-9 0 0 0,-1-1 0 0 0,0 1 0 0 0,0-1 0 0 0,0 1 0 0 0,-1-1 0 0 0,1 0 0 0 0,-1-1 0 0 0,1 1 0 0 0,-1 0 0 0 0,1-1 0 0 0,-9 2 0 0 0,12-3 0 0 0,0 0 0 0 0,0 0 0 0 0,0 0 0 0 0,1 0 0 0 0,-1 0 0 0 0,0 0 0 0 0,0 0 0 0 0,0 0 0 0 0,0 0 0 0 0,0 0 0 0 0,0 0 0 0 0,0 0 0 0 0,0 0 0 0 0,0 0 0 0 0,0 0 0 0 0,0 0 0 0 0,0 0 0 0 0,0 0 0 0 0,0 0 0 0 0,0 1 0 0 0,0-1 0 0 0,0 0 0 0 0,0 0 0 0 0,0 0 0 0 0,0 0 0 0 0,1 0 0 0 0,-1 0 0 0 0,0 0 0 0 0,0 0 0 0 0,0 0 0 0 0,0 0 0 0 0,0 0 0 0 0,0 0 0 0 0,0 0 0 0 0,0 0 0 0 0,0 0 0 0 0,0 0 0 0 0,0 0 0 0 0,0 0 0 0 0,0 0 0 0 0,0 1 0 0 0,0-1 0 0 0,0 0 0 0 0,0 0 0 0 0,0 0 0 0 0,0 0 0 0 0,0 0 0 0 0,0 0 0 0 0,0 0 0 0 0,0 0 0 0 0,0 0 0 0 0,0 0 0 0 0,0 0 0 0 0,-1 0 0 0 0,1 0 0 0 0,0 0 0 0 0,0 0 0 0 0,0 0 0 0 0,0 0 0 0 0,0 0 0 0 0,0 0 0 0 0,0 1 0 0 0,9 2 0 0 0,11 1 0 0 0,-7-3 0 0 0,20 3 0 0 0,1-1 0 0 0,46-2 0 0 0,-51-9-3748 0 0,-23 7-2240 0 0,-4 1-1724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3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21191 0 0,'0'0'480'0'0,"0"0"67"0"0,0 0 31 0 0,0 0-56 0 0,3 0-341 0 0,1 0-95 0 0,0-1-1 0 0,0 0 1 0 0,-1 0 0 0 0,1 0-1 0 0,0 0 1 0 0,-1-1 0 0 0,1 0-1 0 0,5-3 1 0 0,10-5 1115 0 0,30-8 311 0 0,-16 9-3673 0 0,-17 6 1138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4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0,0 0-237 0 0,1 1 156 0 0,2 1-226 0 0,0 0 0 0 0,-1 0-1 0 0,1 0 1 0 0,0 0 0 0 0,0-1 0 0 0,1 1 0 0 0,-1-1 0 0 0,0 0 0 0 0,0 0 0 0 0,1 0 0 0 0,3 1-1 0 0,8-1 410 0 0,-1-1-1 0 0,19-2 0 0 0,31 2-703 0 0,-62 0-563 0 0,-2 0-258 0 0,0 0-56 0 0,0 0-149 0 0,0 0-573 0 0,0 0-253 0 0,0 0-51 0 0,0 0-11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4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0,6 8 86 0 0,1-4-550 0 0,9-1 663 0 0,0 0 0 0 0,0-2-1 0 0,0 0 1 0 0,0 0-1 0 0,19-3 1 0 0,34-7-894 0 0,-35 4-930 0 0,-22 4 633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4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8 17503 0 0,'0'0'399'0'0,"0"0"60"0"0,0 0 21 0 0,0 0-59 0 0,1 0-276 0 0,20-7 3187 0 0,-21 7-3244 0 0,0 0 0 0 0,0 0 0 0 0,0 0 1 0 0,0 0-1 0 0,1 1 0 0 0,-1-1 0 0 0,0 0 0 0 0,0 0 0 0 0,0 0 0 0 0,0 0 0 0 0,0 1 0 0 0,0-1 1 0 0,0 0-1 0 0,0 0 0 0 0,0 0 0 0 0,0 1 0 0 0,1-1 0 0 0,-1 0 0 0 0,0 0 0 0 0,0 0 0 0 0,0 1 1 0 0,0-1-1 0 0,0 0 0 0 0,0 0 0 0 0,-1 0 0 0 0,1 1 0 0 0,0-1 0 0 0,0 0 0 0 0,0 0 0 0 0,0 0 1 0 0,0 0-1 0 0,0 1 0 0 0,0-1 0 0 0,0 0 0 0 0,0 0 0 0 0,0 0 0 0 0,-1 0 0 0 0,1 1 0 0 0,0-1 1 0 0,0 0-1 0 0,0 0 0 0 0,-3 10-545 0 0,-4 11 812 0 0,-1 0 0 0 0,-1-1 0 0 0,-16 29 0 0 0,6-12-143 0 0,-18 30-212 0 0,18-33 0 0 0,-19 46 0 0 0,29-59 0 0 0,3-9 0 0 0,1 1 0 0 0,1-1 0 0 0,0 1 0 0 0,1 0 0 0 0,-2 16 0 0 0,5-20 0 0 0,4-2 0 0 0,-3-6 0 0 0,0-1 0 0 0,1 0 0 0 0,-1 1 0 0 0,0-1 0 0 0,1 0 0 0 0,-1 0 0 0 0,1 0 0 0 0,-1 0 0 0 0,0 0 0 0 0,1 0 0 0 0,-1 0 0 0 0,0 0 0 0 0,1-1 0 0 0,-1 1 0 0 0,0 0 0 0 0,1-1 0 0 0,-1 1 0 0 0,0-1 0 0 0,0 0 0 0 0,2 0 0 0 0,27-17 0 0 0,-28 16 0 0 0,21-16 60 0 0,0-1-1 0 0,26-29 1 0 0,0 0 204 0 0,-40 39-84 0 0,1-1 176 0 0,1 1 0 0 0,0 0 1 0 0,21-13-1 0 0,-30 22-356 0 0,-3 3 0 0 0,-7 7 0 0 0,-10 10 0 0 0,18-19 0 0 0,-16 13 0 0 0,-1-1 0 0 0,-23 14 0 0 0,32-23 0 0 0,4-3 0 0 0,17-7 0 0 0,-4 5 0 0 0,-3 7 0 0 0,-4 0 0 0 0,0 0 0 0 0,0 0 0 0 0,0 0 0 0 0,-1 0 0 0 0,0 0 0 0 0,0 12 0 0 0,0-10 0 0 0,-1 0 0 0 0,1 0 0 0 0,4 13 0 0 0,-2-12 0 0 0,-3-8 0 0 0,0 0 0 0 0,0-1 0 0 0,1 1 0 0 0,-1 0 0 0 0,0-1 0 0 0,0 1 0 0 0,0 0 0 0 0,1-1 0 0 0,-1 1 0 0 0,0-1 0 0 0,1 1 0 0 0,-1-1 0 0 0,1 1 0 0 0,-1-1 0 0 0,0 1 0 0 0,1-1 0 0 0,-1 1 0 0 0,1-1 0 0 0,-1 1 0 0 0,1-1 0 0 0,0 0 0 0 0,-1 1 0 0 0,1-1 0 0 0,-1 0 0 0 0,1 1 0 0 0,0-1 0 0 0,-1 0 0 0 0,1 0 0 0 0,-1 0 0 0 0,1 1 0 0 0,0-1 0 0 0,-1 0 0 0 0,1 0 0 0 0,0 0 0 0 0,-1 0 0 0 0,1 0 0 0 0,1-1 0 0 0,0 1 0 0 0,4-1-1028 0 0,0 1 0 0 0,1-1 0 0 0,-1-1 0 0 0,9-3 0 0 0,-13 5 499 0 0,11-5-8338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4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21191 0 0,'-8'2'209'0'0,"5"-2"-63"0"0,1 0 0 0 0,-1 1 0 0 0,1 0 0 0 0,-1-1 0 0 0,1 1 0 0 0,-1 0 1 0 0,1 0-1 0 0,0 0 0 0 0,-1 1 0 0 0,1-1 0 0 0,0 1 0 0 0,0-1 0 0 0,0 1 0 0 0,-3 3 0 0 0,4-4 225 0 0,1-1 117 0 0,13 15 1045 0 0,-4-10-1354 0 0,0 0 1 0 0,-1-1-1 0 0,2 0 0 0 0,-1-1 1 0 0,0 0-1 0 0,1 0 0 0 0,-1-1 1 0 0,12 1-1 0 0,24 6 770 0 0,28 11 168 0 0,-64-15-1117 0 0,-6 2 0 0 0,-3 0 0 0 0,-2-5-2 0 0,0 0 1 0 0,0 0-1 0 0,1 0 0 0 0,-1 0 1 0 0,-1 0-1 0 0,1 0 0 0 0,0 0 1 0 0,0-1-1 0 0,-4 3 0 0 0,-26 11 38 0 0,22-10 17 0 0,-48 18 499 0 0,-4 2 380 0 0,55-22-850 0 0,-1 2 0 0 0,1-1 0 0 0,0 1 0 0 0,0-1 0 0 0,-11 11 0 0 0,16-13-82 0 0,1-1 0 0 0,0 0 0 0 0,0 0 0 0 0,0-1 0 0 0,0 1 0 0 0,1 0 0 0 0,-1 0 0 0 0,0 0 0 0 0,1 0 0 0 0,-1 0 0 0 0,0 0 0 0 0,1 0 0 0 0,-1 0 0 0 0,1 0 0 0 0,0 0 0 0 0,-1 0 0 0 0,1 0 0 0 0,0 0 0 0 0,0 0 0 0 0,-1 1 0 0 0,1-1 0 0 0,0 0 0 0 0,0 2 0 0 0,3 6 0 0 0,0-8 0 0 0,-1 1 0 0 0,1-1 0 0 0,-1 0 0 0 0,1 1 0 0 0,-1-1 0 0 0,1 0 0 0 0,0 0 0 0 0,-1-1 0 0 0,1 1 0 0 0,4 0 0 0 0,31 2 0 0 0,-27-3-37 0 0,0-1 0 0 0,17-3 0 0 0,15-1-253 0 0,-26 4-316 0 0,0-1-1 0 0,0 0 1 0 0,0-2 0 0 0,18-5 0 0 0,-28 6-182 0 0,-6 3 625 0 0,-1-1-1 0 0,0 1 1 0 0,0 0 0 0 0,1 0 0 0 0,-1-1 0 0 0,0 1 0 0 0,0 0 0 0 0,1 0 0 0 0,-1-1 0 0 0,0 1 0 0 0,0 0 0 0 0,0-1 0 0 0,1 1 0 0 0,-1 0 0 0 0,0-1-1 0 0,0 1 1 0 0,0-1 0 0 0,0 1 0 0 0,0 0 0 0 0,0-1 0 0 0,0 1 0 0 0,0 0 0 0 0,0-1 0 0 0,0 0 0 0 0,-1-7-1372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4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8287 0 0,'0'0'382'0'0,"2"0"-8"0"0,14 0-87 0 0,-15 0 433 0 0,-1 0 249 0 0,0 0 45 0 0,0 0 8 0 0,0 0 2 0 0,-4-7 3188 0 0,4-6-3322 0 0,1 1 0 0 0,1 0 0 0 0,0 0 0 0 0,1 1 0 0 0,8-24 0 0 0,30-56 1362 0 0,-29 64-2125 0 0,53-86 1478 0 0,-55 100-1605 0 0,1 0 0 0 0,0 0 0 0 0,1 1 0 0 0,0 0 0 0 0,1 1 0 0 0,26-17 0 0 0,-36 26 0 0 0,0 0 0 0 0,0 1 0 0 0,1-1 0 0 0,-1 1 0 0 0,7-2 0 0 0,18-7 0 0 0,-28 10 0 0 0,1-1 0 0 0,0 1 0 0 0,-1-1 0 0 0,1 1 0 0 0,0 0 0 0 0,0-1 0 0 0,-1 1 0 0 0,1 0 0 0 0,0 0 0 0 0,0-1 0 0 0,0 1 0 0 0,0 0 0 0 0,-1 0 0 0 0,1 0 0 0 0,0 0 0 0 0,1 0 0 0 0,1 1 0 0 0,-2-1 0 0 0,0 0 0 0 0,0 0 0 0 0,0 0 0 0 0,0 0 0 0 0,0 0 0 0 0,1 0 0 0 0,-1 0 0 0 0,0 0 0 0 0,0 0 0 0 0,0 1 0 0 0,0-1 0 0 0,0 0 0 0 0,0 1 0 0 0,0-1 0 0 0,0 1 0 0 0,0-1 0 0 0,0 1 0 0 0,0-1 0 0 0,-1 1 0 0 0,1 0 0 0 0,0 0 0 0 0,1 1 0 0 0,0 0 0 0 0,2 1 0 0 0,-1 0 0 0 0,0 1 0 0 0,0-1 0 0 0,-1 1 0 0 0,1-1 0 0 0,-1 1 0 0 0,0 0 0 0 0,0 0 0 0 0,0 0 0 0 0,0 0 0 0 0,-1 0 0 0 0,1 0 0 0 0,0 6 0 0 0,0 1 0 0 0,-1 0 0 0 0,0 0 0 0 0,0 0 0 0 0,-2 13 0 0 0,3 0 0 0 0,-1 6 0 0 0,-2-15 0 0 0,1-11 0 0 0,0 0 0 0 0,-1 0 0 0 0,1 0 0 0 0,-1 0 0 0 0,0 0 0 0 0,0 0 0 0 0,0-1 0 0 0,-2 5 0 0 0,-4 13 12 0 0,6-18-17 0 0,0 1-1 0 0,-1 0 1 0 0,1-1-1 0 0,0 1 1 0 0,-1-1-1 0 0,0 1 1 0 0,0-1 0 0 0,0 0-1 0 0,0 0 1 0 0,-1 0-1 0 0,1 0 1 0 0,-1 0-1 0 0,-3 3 1 0 0,5-5-332 0 0,-2 1 8 0 0,1 0-1079 0 0,1-1-2659 0 0,1-1-3784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4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23039 0 0,'0'0'528'0'0,"3"0"69"0"0,0-1-396 0 0,10-1 788 0 0,-13 2-725 0 0,2-2 1063 0 0,3 1-2372 0 0,5-1-5906 0 0,-10 2-1207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4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23039 0 0,'0'0'528'0'0,"0"0"69"0"0,0 0 38 0 0,0 0-80 0 0,5-5-342 0 0,1 0-735 0 0,-1 1 1 0 0,1 0-1 0 0,0 0 0 0 0,0 0 1 0 0,12-4-1 0 0,6-5-1958 0 0,-9 2 434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4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 23039 0 0,'-10'-13'2528'0'0,"9"12"-2517"0"0,2-3-25 0 0,1-5-47 0 0,-2 7 152 0 0,-2 1-3038 0 0,2 1-5245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23 441 11975 0 0,'0'0'267'0'0,"0"0"42"0"0,0 0 17 0 0,0 0-28 0 0,0 0-58 0 0,0 0 491 0 0,0 0 238 0 0,0 0 45 0 0,0 0 8 0 0,0 0 2 0 0,0 0 0 0 0,0 0 0 0 0,0 0-69 0 0,0 0-290 0 0,0 0-121 0 0,0 0-28 0 0,0 0-4 0 0,0 0 0 0 0,0 0 0 0 0,2-5 444 0 0,-3-2-919 0 0,0 0 0 0 0,0 1 0 0 0,-1-1-1 0 0,-3-8 1 0 0,-2-9 882 0 0,4 8-693 0 0,1 0 0 0 0,0-1 0 0 0,1 1 0 0 0,1 0 0 0 0,1-1 0 0 0,0 1 0 0 0,1 0 0 0 0,0 0 1 0 0,2 0-1 0 0,0 0 0 0 0,0 0 0 0 0,2 1 0 0 0,12-26 0 0 0,-13 33-226 0 0,0-1 0 0 0,1 1 0 0 0,0 0 0 0 0,1 0 0 0 0,0 1 0 0 0,0-1 0 0 0,1 2 0 0 0,-1-1 0 0 0,2 1 0 0 0,-1 0 0 0 0,0 1 0 0 0,1 0 0 0 0,0 0 0 0 0,0 1 0 0 0,14-5 0 0 0,-17 7 0 0 0,0 0 0 0 0,0 0 0 0 0,1 1 0 0 0,-1-1 0 0 0,13 0 0 0 0,0 4 0 0 0,-15 2 0 0 0,-1-2 0 0 0,3 3 0 0 0,1 0 0 0 0,-1 1 0 0 0,0-1 0 0 0,0 1 0 0 0,0 1 0 0 0,-1-1 0 0 0,0 1 0 0 0,8 14 0 0 0,-10-16 0 0 0,-1 0 0 0 0,1 1 0 0 0,-1-1 0 0 0,0 1 0 0 0,-1 0 0 0 0,1 0 0 0 0,-1 0 0 0 0,0 0 0 0 0,0 0 0 0 0,-1-1 0 0 0,0 1 0 0 0,0 0 0 0 0,-1 7 0 0 0,-2 5 0 0 0,-1 1 0 0 0,0-1 0 0 0,-14 35 0 0 0,9-30 0 0 0,7-18 0 0 0,0 0 0 0 0,0 0 0 0 0,0 0 0 0 0,-1 0 0 0 0,1-1 0 0 0,-1 1 0 0 0,-4 4 0 0 0,-42 52 0 0 0,41-51 0 0 0,3-3-64 0 0,4-6-273 0 0,1-1-138 0 0,0 0-33 0 0,0-2 293 0 0,1 0 1 0 0,0 1-1 0 0,0-1 0 0 0,0 0 1 0 0,0 1-1 0 0,0-1 0 0 0,0 1 0 0 0,0-1 1 0 0,1 1-1 0 0,-1 0 0 0 0,0-1 1 0 0,1 1-1 0 0,1-1 0 0 0,3-3-1736 0 0,5-7-6580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0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18 117 4607 0 0,'0'0'208'0'0,"1"-1"-9"0"0,1 0-189 0 0,0 0 0 0 0,-1 0-1 0 0,1 0 1 0 0,-1 0 0 0 0,0 0 0 0 0,1-1 0 0 0,-1 1-1 0 0,0 0 1 0 0,0-1 0 0 0,0 1 0 0 0,1-3-1 0 0,-1 3 379 0 0,4-7 1200 0 0,-5 6-809 0 0,-1-1 0 0 0,1 0-1 0 0,0 1 1 0 0,-1-1 0 0 0,1 1-1 0 0,-1-1 1 0 0,0 1 0 0 0,-1-4-1 0 0,1 5 214 0 0,1 1 28 0 0,0 0-65 0 0,-18-19 3434 0 0,15 14-4317 0 0,-1-1 726 0 0,3 3-340 0 0,0 0 1 0 0,-1 0 0 0 0,1 1-1 0 0,0-1 1 0 0,0 0-1 0 0,-1-6 1 0 0,2 3-371 0 0,0 5 283 0 0,0 1 117 0 0,0 0 21 0 0,0 2-66 0 0,11 38-278 0 0,2-6-165 0 0,23 40 0 0 0,-14-26 217 0 0,-13-28 140 0 0,20 34 0 0 0,-17-35-59 0 0,-2 1 1 0 0,14 32 0 0 0,-3-4-78 0 0,-15-35-221 0 0,-1 0-1 0 0,-1 0 1 0 0,0 0-1 0 0,0 1 1 0 0,-1-1-1 0 0,1 21 1 0 0,5 21-61 0 0,-9-53-276 0 0,0-2-138 0 0,0 0-33 0 0,0 0 65 0 0,-5-41 138 0 0,3 33-1069 0 0,1 0-1 0 0,-1-1 1 0 0,2 1-1 0 0,-1 0 1 0 0,1-1-1 0 0,1-14 1 0 0,5 6-673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3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269 592 13823 0 0,'5'-7'675'0'0,"1"-11"150"0"0,-1 1-1 0 0,-1-1 1 0 0,0 0 0 0 0,-1 0 0 0 0,1-30-1 0 0,-3 39 69 0 0,-1 3-485 0 0,1 4-191 0 0,-1 0-1 0 0,0 0 1 0 0,0 0 0 0 0,0 0-1 0 0,0 0 1 0 0,0 0 0 0 0,0-1-1 0 0,0 1 1 0 0,-1 0 0 0 0,1 0-1 0 0,-2-3 1 0 0,1 4-187 0 0,1 0-1 0 0,-1 1 1 0 0,1-1-1 0 0,-1 1 0 0 0,1-1 1 0 0,-1 1-1 0 0,1-1 1 0 0,-1 1-1 0 0,1 0 1 0 0,-1-1-1 0 0,0 1 1 0 0,1 0-1 0 0,-1-1 1 0 0,0 1-1 0 0,1 0 1 0 0,-1 0-1 0 0,0-1 1 0 0,1 1-1 0 0,-1 0 1 0 0,0 0-1 0 0,1 0 0 0 0,-1 0 1 0 0,0 0-1 0 0,0 0 1 0 0,1 0-1 0 0,-1 0 1 0 0,0 0-1 0 0,1 1 1 0 0,-1-1-1 0 0,0 0 1 0 0,1 0-1 0 0,-2 1 1 0 0,0 0 100 0 0,-4 0-49 0 0,0 1 0 0 0,0 1 1 0 0,1-1-1 0 0,-1 1 0 0 0,0 0 0 0 0,1 1 0 0 0,-7 4 1 0 0,-35 32 380 0 0,43-36-457 0 0,-18 18-5 0 0,2 1 0 0 0,0 0 0 0 0,1 2 0 0 0,2 0 0 0 0,0 1 0 0 0,2 1 0 0 0,-12 30 0 0 0,23-49 0 0 0,1 0 0 0 0,0 0 0 0 0,-1 10 0 0 0,4-7 0 0 0,0-10 0 0 0,1 0 0 0 0,-1 0 0 0 0,1 0 0 0 0,-1 0 0 0 0,1 0 0 0 0,-1-1 0 0 0,1 1 0 0 0,0 0 0 0 0,0 0 0 0 0,-1 0 0 0 0,1 0 0 0 0,0-1 0 0 0,0 1 0 0 0,0 0 0 0 0,0-1 0 0 0,0 1 0 0 0,0-1 0 0 0,0 1 0 0 0,0-1 0 0 0,0 0 0 0 0,0 1 0 0 0,0-1 0 0 0,0 0 0 0 0,0 0 0 0 0,0 1 0 0 0,0-1 0 0 0,0 0 0 0 0,0 0 0 0 0,0 0 0 0 0,0 0 0 0 0,1 0 0 0 0,-1-1 0 0 0,1 1 0 0 0,2-1 0 0 0,0 0 0 0 0,0 0 0 0 0,0-1 0 0 0,-1 1 0 0 0,1-1 0 0 0,-1 0 0 0 0,1 0 0 0 0,2-2 0 0 0,35-30 0 0 0,-2-2 0 0 0,40-46 0 0 0,-45 45 0 0 0,-3 3 228 0 0,-2-2-1 0 0,-2-1 1 0 0,-1 0-1 0 0,-2-2 1 0 0,-2-1-1 0 0,-1-1 1 0 0,-2-1 0 0 0,19-64-1 0 0,-36 101-227 0 0,-1 0 0 0 0,1 0 0 0 0,-1-1 0 0 0,0 1 0 0 0,0 0 0 0 0,0-1 0 0 0,0-8 0 0 0,-1 14 0 0 0,0 0 0 0 0,0-1 0 0 0,-1 1 0 0 0,1 0 0 0 0,0 0 0 0 0,0-1 0 0 0,0 1 0 0 0,0 0 0 0 0,0-1 0 0 0,0 1 0 0 0,-1 0 0 0 0,1 0 0 0 0,0-1 0 0 0,0 1 0 0 0,0 0 0 0 0,0 0 0 0 0,-1-1 0 0 0,1 1 0 0 0,0 0 0 0 0,0 0 0 0 0,-1 0 0 0 0,1-1 0 0 0,0 1 0 0 0,-1 0 0 0 0,1 0 0 0 0,0 0 0 0 0,0 0 0 0 0,-1 0 0 0 0,1 0 0 0 0,0 0 0 0 0,-1 0 0 0 0,1-1 0 0 0,0 1 0 0 0,-1 0 0 0 0,1 0 0 0 0,0 0 0 0 0,-1 0 0 0 0,1 1 0 0 0,0-1 0 0 0,-1 0 0 0 0,1 0 0 0 0,0 0 0 0 0,0 0 0 0 0,-1 0 0 0 0,1 0 0 0 0,0 0 0 0 0,-1 1 0 0 0,1-1 0 0 0,0 0 0 0 0,0 0 0 0 0,-1 0 0 0 0,1 1 0 0 0,-4 1 0 0 0,0 1 0 0 0,0 0 0 0 0,0 0 0 0 0,0 0 0 0 0,0 0 0 0 0,1 1 0 0 0,0-1 0 0 0,-1 1 0 0 0,-2 4 0 0 0,-24 41 0 0 0,27-42 0 0 0,-121 255 0 0 0,116-243 0 0 0,1-4 0 0 0,-4 10 0 0 0,-8 29 0 0 0,17-47 0 0 0,0 0 0 0 0,1 0 0 0 0,-1 0 0 0 0,1 1 0 0 0,1-1 0 0 0,0 0 0 0 0,0 0 0 0 0,0 1 0 0 0,2 8 0 0 0,-1-14 0 0 0,-1-1 0 0 0,1 1 0 0 0,-1 0 0 0 0,1-1 0 0 0,-1 1 0 0 0,1 0 0 0 0,0-1 0 0 0,0 1 0 0 0,0-1 0 0 0,0 1 0 0 0,0-1 0 0 0,0 0 0 0 0,1 1 0 0 0,-1-1 0 0 0,0 0 0 0 0,1 0 0 0 0,-1 0 0 0 0,1 0 0 0 0,1 1 0 0 0,0 0 0 0 0,0-1 0 0 0,1 0 0 0 0,-1 0 0 0 0,0-1 0 0 0,0 1 0 0 0,0-1 0 0 0,1 1 0 0 0,-1-1 0 0 0,7-1 0 0 0,0 0 0 0 0,0-1 0 0 0,1 0 0 0 0,-1 0 0 0 0,0-2 0 0 0,16-6 0 0 0,-7 0 0 0 0,0-2 0 0 0,-1 0 0 0 0,0-1 0 0 0,17-17 0 0 0,-27 24 0 0 0,12-13 0 0 0,0-1 0 0 0,-2-1 0 0 0,0 0 0 0 0,23-37 0 0 0,-37 49 72 0 0,-3 8 299 0 0,-17 9 1001 0 0,11-2-1460 0 0,-1-1 0 0 0,1 1 0 0 0,1 0 0 0 0,-1 0 0 0 0,1 0 0 0 0,0 0 0 0 0,0 1 0 0 0,1 0 0 0 0,-1 0 0 0 0,2 0 0 0 0,-1 0 1 0 0,1 0-1 0 0,0 1 0 0 0,1-1 0 0 0,-1 1 0 0 0,2-1 0 0 0,-1 1 0 0 0,1 0 0 0 0,0 7 0 0 0,1-13 88 0 0,-1-1 0 0 0,0 1 0 0 0,0 0 0 0 0,1-1 0 0 0,-1 1 0 0 0,1-1 0 0 0,-1 0 0 0 0,1 1 0 0 0,0-1 0 0 0,-1 1 0 0 0,1-1 0 0 0,0 0 0 0 0,0 0 0 0 0,0 1 0 0 0,0-1 0 0 0,0 0 0 0 0,0 0 0 0 0,0 0 0 0 0,1 0 0 0 0,-1 0 0 0 0,2 1 0 0 0,-1-1 0 0 0,1 0 0 0 0,-1 0 0 0 0,1-1 0 0 0,0 1 0 0 0,0 0 0 0 0,-1-1 0 0 0,1 0 0 0 0,0 1 0 0 0,0-1 0 0 0,5-1 0 0 0,1 0 0 0 0,0-1 0 0 0,0 0 0 0 0,0 0 0 0 0,0-1 0 0 0,-1 0 0 0 0,11-5 0 0 0,33-20 0 0 0,54-36 0 0 0,-86 49 0 0 0,-1 0 0 0 0,0-1 0 0 0,-1-1 0 0 0,-1-1 0 0 0,21-26 0 0 0,-15 11 8 0 0,-1-1 0 0 0,-2-1 0 0 0,-1-1 0 0 0,-2-1 0 0 0,-2 0 0 0 0,-1-1 0 0 0,9-39 0 0 0,-22 69 322 0 0,1 1 0 0 0,-1-1 0 0 0,0-8 0 0 0,-1 15-320 0 0,0 1-1 0 0,0 0 1 0 0,0-1-1 0 0,0 1 1 0 0,0 0 0 0 0,0-1-1 0 0,0 1 1 0 0,-1 0-1 0 0,1 0 1 0 0,0-1 0 0 0,0 1-1 0 0,0 0 1 0 0,0 0-1 0 0,-1-1 1 0 0,1 1 0 0 0,0 0-1 0 0,0 0 1 0 0,-1-1-1 0 0,1 1 1 0 0,0 0 0 0 0,0 0-1 0 0,-1 0 1 0 0,1 0-1 0 0,0-1 1 0 0,0 1 0 0 0,-1 0-1 0 0,1 0 1 0 0,0 0-1 0 0,-1 0 1 0 0,1 0 0 0 0,0 0-1 0 0,-1 0 1 0 0,1 0-1 0 0,0 0 1 0 0,-1 0 0 0 0,1 0-1 0 0,0 0 1 0 0,0 0-1 0 0,-1 0 1 0 0,1 0 0 0 0,0 0-1 0 0,-1 0 1 0 0,1 0-1 0 0,-1 1 1 0 0,-12 4 166 0 0,8-1-176 0 0,1 1 0 0 0,-1 0 0 0 0,1-1 0 0 0,0 1 0 0 0,1 1 0 0 0,-6 9 0 0 0,-17 37 0 0 0,24-48 0 0 0,-31 83 0 0 0,-37 146 0 0 0,54-173 0 0 0,12-46 0 0 0,0 1 0 0 0,1-1 0 0 0,1 1 0 0 0,0 0 0 0 0,1 23 0 0 0,1-38 0 0 0,0 0 0 0 0,0 1 0 0 0,0-1 0 0 0,0 0 0 0 0,0 0 0 0 0,0 1 0 0 0,0-1 0 0 0,0 0 0 0 0,0 1 0 0 0,0-1 0 0 0,0 0 0 0 0,0 0 0 0 0,0 1 0 0 0,0-1 0 0 0,0 0 0 0 0,0 1 0 0 0,1-1 0 0 0,-1 0 0 0 0,0 0 0 0 0,0 0 0 0 0,0 1 0 0 0,0-1 0 0 0,1 0 0 0 0,-1 0 0 0 0,0 1 0 0 0,0-1 0 0 0,0 0 0 0 0,1 0 0 0 0,-1 0 0 0 0,0 0 0 0 0,0 0 0 0 0,1 1 0 0 0,-1-1 0 0 0,0 0 0 0 0,0 0 0 0 0,1 0 0 0 0,-1 0 0 0 0,0 0 0 0 0,1 0 0 0 0,-1 0 0 0 0,0 0 0 0 0,0 0 0 0 0,1 0 0 0 0,-1 0 0 0 0,0 0 0 0 0,1 0 0 0 0,-1 0 0 0 0,0 0 0 0 0,0 0 0 0 0,1 0 0 0 0,-1 0 0 0 0,0-1 0 0 0,0 1 0 0 0,1 0 0 0 0,-1 0 0 0 0,0 0 0 0 0,1-1 0 0 0,2 0 0 0 0,0 0 0 0 0,0-1 0 0 0,1 0 0 0 0,-1 0 0 0 0,0 0 0 0 0,0 0 0 0 0,-1-1 0 0 0,1 1 0 0 0,-1-1 0 0 0,1 1 0 0 0,-1-1 0 0 0,0 0 0 0 0,1 0 0 0 0,-2 0 0 0 0,1 0 0 0 0,2-4 0 0 0,1-3 0 0 0,-1 0 0 0 0,0-1 0 0 0,5-20 0 0 0,-7 25 0 0 0,0-3 0 0 0,0 0 0 0 0,0 0 0 0 0,-1-1 0 0 0,0 1 0 0 0,-1-16 0 0 0,-2 16 0 0 0,-4 5 0 0 0,-1 6 0 0 0,5-1 0 0 0,1 0 0 0 0,-1-1 0 0 0,1 1 0 0 0,0 0 0 0 0,-1 0 0 0 0,1-1 0 0 0,0 1 0 0 0,0 0 0 0 0,0 0 0 0 0,0 0 0 0 0,0 1 0 0 0,0-1 0 0 0,0 0 0 0 0,0 0 0 0 0,1 0 0 0 0,-1 1 0 0 0,0-1 0 0 0,1 0 0 0 0,-1 1 0 0 0,1-1 0 0 0,-1 1 0 0 0,1-1 0 0 0,-1 1 0 0 0,1-1 0 0 0,0 1 0 0 0,0 1 0 0 0,0-2-3 0 0,-1 0-1 0 0,1 1 1 0 0,0-1 0 0 0,0 0-1 0 0,0 1 1 0 0,0-1-1 0 0,0 1 1 0 0,1-1 0 0 0,-1 0-1 0 0,0 1 1 0 0,0-1-1 0 0,1 0 1 0 0,-1 1 0 0 0,1-1-1 0 0,0 0 1 0 0,-1 0-1 0 0,1 1 1 0 0,0-1 0 0 0,-1 0-1 0 0,1 0 1 0 0,0 0 0 0 0,0 0-1 0 0,0 0 1 0 0,0 0-1 0 0,2 1 1 0 0,-2-1-42 0 0,2 1-370 0 0,-1-1 0 0 0,1 0 0 0 0,-1 0 0 0 0,1 0 0 0 0,-1 0 0 0 0,1 0 0 0 0,0 0 0 0 0,-1-1 0 0 0,1 1 0 0 0,4-1 0 0 0,3 2-5185 0 0,4 1-2750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0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43 10135 0 0,'0'0'231'0'0,"8"-7"546"0"0,-4 0-729 0 0,1 1 166 0 0,-5 5 98 0 0,1 1 1 0 0,-1-1 0 0 0,0 1-1 0 0,1 0 1 0 0,-1-1-1 0 0,0 1 1 0 0,0-1 0 0 0,1 1-1 0 0,-1-1 1 0 0,0 1-1 0 0,0-1 1 0 0,1 1 0 0 0,-1-1-1 0 0,0 1 1 0 0,0-1 0 0 0,0 1-1 0 0,0-1 1 0 0,0 1-1 0 0,0-1 1 0 0,0 1 0 0 0,0-1-1 0 0,0 0 1 0 0,0 1-1 0 0,0-1 1 0 0,0 1 0 0 0,0-1-1 0 0,-1 1 1 0 0,1-2 0 0 0,-4-2 71 0 0,3 3 128 0 0,1 1 0 0 0,-8-1 1024 0 0,6 1-1056 0 0,3-1 244 0 0,-20 13 224 0 0,17-12-873 0 0,0 1 0 0 0,1 0 0 0 0,-1-1 0 0 0,1 1 0 0 0,-1 0-1 0 0,1 0 1 0 0,0 0 0 0 0,-1 0 0 0 0,1 0 0 0 0,0 1 0 0 0,0-1 0 0 0,0 0 0 0 0,0 0-1 0 0,0 1 1 0 0,0-1 0 0 0,0 1 0 0 0,0-1 0 0 0,0 1 0 0 0,0 2 0 0 0,-10 18 475 0 0,-4 1-550 0 0,-1 0 0 0 0,-2-1 0 0 0,-32 31 0 0 0,26-29 0 0 0,-36 38 0 0 0,47-48 0 0 0,0-1 0 0 0,0 0 0 0 0,-1-2 0 0 0,-1 1 0 0 0,0-2 0 0 0,0 0 0 0 0,-18 8 0 0 0,26-14 0 0 0,2 1-64 0 0,4-4-273 0 0,1-1-138 0 0,0 0-33 0 0,0 0-4 0 0,13-4-512 0 0,1-2-851 0 0,-3 0-3482 0 0,3 1-2163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0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37 161 6447 0 0,'0'0'298'0'0,"0"0"-10"0"0,-3 7 348 0 0,2-3 3298 0 0,0-3-4085 0 0,-5 7 1378 0 0,6-7-724 0 0,-1 0 0 0 0,0 0 0 0 0,0 0 0 0 0,0-1 0 0 0,1 1 0 0 0,-1 0-1 0 0,0-1 1 0 0,0 1 0 0 0,0-1 0 0 0,0 1 0 0 0,0-1 0 0 0,0 1 0 0 0,0-1 0 0 0,-2 1 0 0 0,2-1 452 0 0,1 0-290 0 0,0 0-623 0 0,0 0 0 0 0,0 0-1 0 0,-1 0 1 0 0,1 1 0 0 0,0-1-1 0 0,0 0 1 0 0,0 0 0 0 0,0 0 0 0 0,0 0-1 0 0,-1 0 1 0 0,1 0 0 0 0,0 0-1 0 0,0 0 1 0 0,0 0 0 0 0,0 0-1 0 0,-1 0 1 0 0,1 0 0 0 0,0 0 0 0 0,0 0-1 0 0,0 0 1 0 0,-1 0 0 0 0,1 0-1 0 0,0 0 1 0 0,0 0 0 0 0,0 0-1 0 0,0 0 1 0 0,-1 0 0 0 0,1 0 0 0 0,0 0-1 0 0,0 0 1 0 0,0 0 0 0 0,0 0-1 0 0,0 0 1 0 0,-1 0 0 0 0,1 0 0 0 0,0-1-1 0 0,0 1 1 0 0,0 0 0 0 0,0 0-1 0 0,0 0 1 0 0,-1 0 0 0 0,1 0-1 0 0,0 0 1 0 0,0-1 0 0 0,0 1 0 0 0,0 0-1 0 0,0 0 1 0 0,0 0 0 0 0,0 0-1 0 0,0-1 1 0 0,0 1 0 0 0,0 0-1 0 0,0 0 1 0 0,0 0 0 0 0,0 0 0 0 0,0-1-1 0 0,0 1 1 0 0,0 0 0 0 0,0 0-1 0 0,-2-15 1521 0 0,1 13-1919 0 0,1-3 356 0 0,0 1 1 0 0,0-1-1 0 0,0 1 1 0 0,1-1-1 0 0,0 1 1 0 0,-1-1 0 0 0,2 1-1 0 0,-1-1 1 0 0,0 1-1 0 0,1 0 1 0 0,0 0-1 0 0,0 0 1 0 0,3-6-1 0 0,0 2 245 0 0,0 1 0 0 0,1-1 0 0 0,0 1 0 0 0,0 0 0 0 0,11-9 0 0 0,-8 9-157 0 0,0 1 0 0 0,1 0 0 0 0,0 0 0 0 0,0 1-1 0 0,0 0 1 0 0,13-4 0 0 0,-13 6-87 0 0,1 5 0 0 0,0 2 0 0 0,-4 3 0 0 0,-6-7 0 0 0,0 1 0 0 0,0-1 0 0 0,-1 1 0 0 0,1 0 0 0 0,-1-1 0 0 0,1 1 0 0 0,-1 0 0 0 0,1-1 0 0 0,-1 1 0 0 0,1 0 0 0 0,-1 0 0 0 0,1 0 0 0 0,-1-1 0 0 0,0 1 0 0 0,0 0 0 0 0,1 0 0 0 0,-1 0 0 0 0,0 0 0 0 0,0-1 0 0 0,0 3 0 0 0,0 0 0 0 0,2 3 0 0 0,0 0 0 0 0,-1 0 0 0 0,0 1 0 0 0,0-1 0 0 0,0 0 0 0 0,-1 1 0 0 0,0 8 0 0 0,1-7 0 0 0,-1 15 0 0 0,-1-3 0 0 0,2-18 0 0 0,1-7 0 0 0,3-8 0 0 0,-3 5 0 0 0,0 0 0 0 0,1 0 0 0 0,1 1 0 0 0,-1-1 0 0 0,1 0 0 0 0,1 1 0 0 0,-1 0 0 0 0,1 0 0 0 0,9-10 0 0 0,-10 13 0 0 0,1-1 0 0 0,-1 1 0 0 0,1 1 0 0 0,-1-1 0 0 0,1 1 0 0 0,0-1 0 0 0,0 2 0 0 0,0-1 0 0 0,1 0 0 0 0,-1 1 0 0 0,1 0 0 0 0,-1 0 0 0 0,1 1 0 0 0,10-2 0 0 0,-15 3 0 0 0,1 0 0 0 0,-1 0 0 0 0,0 0 0 0 0,1 0 0 0 0,-1 0 0 0 0,0 0 0 0 0,1 0 0 0 0,-1 0 0 0 0,0 1 0 0 0,1-1 0 0 0,-1 1 0 0 0,0-1 0 0 0,0 1 0 0 0,1 0 0 0 0,-1-1 0 0 0,0 1 0 0 0,0 0 0 0 0,0 0 0 0 0,0-1 0 0 0,0 1 0 0 0,0 0 0 0 0,0 0 0 0 0,0 0 0 0 0,0 1 0 0 0,-1-1 0 0 0,1 0 0 0 0,0 0 0 0 0,-1 0 0 0 0,1 0 0 0 0,0 3 0 0 0,1-1 0 0 0,-1 1 0 0 0,1 0 0 0 0,-1 0 0 0 0,1 0 0 0 0,-1 0 0 0 0,-1 0 0 0 0,1 0 0 0 0,0 0 0 0 0,-1 0 0 0 0,0 0 0 0 0,0 0 0 0 0,-1 6 0 0 0,-1 7 0 0 0,-7 24 0 0 0,2-13 0 0 0,2 8-64 0 0,4-34-273 0 0,1-2-138 0 0,0 0-33 0 0,0 0-4 0 0,0 0 0 0 0,0 0 0 0 0,10-7-6720 0 0,-1 1-288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0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0,'0'0'439'0'0,"0"0"62"0"0,0 0 33 0 0,0 0-65 0 0,0 0-169 0 0,0 0 442 0 0,10 2 2196 0 0,6 0-1759 0 0,-11-1-950 0 0,0-1 0 0 0,0 1 0 0 0,0 0 0 0 0,7 3 0 0 0,-7-3-227 0 0,0 1 0 0 0,1-1 0 0 0,-1 0 0 0 0,1-1-1 0 0,-1 0 1 0 0,1 0 0 0 0,-1 0 0 0 0,1 0 0 0 0,-1-1 0 0 0,9-1 0 0 0,-7 0-3 0 0,1 1 0 0 0,-1 1 1 0 0,1-1-1 0 0,10 2 0 0 0,-15-1-105 0 0,-1 0-1 0 0,1 0 1 0 0,-1 0-1 0 0,1 0 1 0 0,0 0-1 0 0,-1 0 1 0 0,1-1-1 0 0,-1 1 1 0 0,1-1-1 0 0,-1 1 1 0 0,1-1 0 0 0,3-2-1 0 0,8 5-2269 0 0,-11 0-5086 0 0,-3-2 380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0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0,0 2-276 0 0,1 0-84 0 0,0 0 0 0 0,0 0 0 0 0,0 0 0 0 0,0-1 0 0 0,0 1 0 0 0,0 0 0 0 0,0 0 0 0 0,1-1 0 0 0,-1 1 0 0 0,1 0 0 0 0,-1-1 0 0 0,1 0 0 0 0,0 1 0 0 0,-1-1 0 0 0,3 1 0 0 0,0 0 204 0 0,0 0-1 0 0,-1-1 1 0 0,1 1-1 0 0,0-1 1 0 0,0 0-1 0 0,0 0 1 0 0,7 0-1 0 0,-3 0 120 0 0,1-1-1 0 0,0 0 1 0 0,0-1-1 0 0,-1 1 1 0 0,1-2-1 0 0,0 0 1 0 0,9-2-1 0 0,10-3-1266 0 0,-21 5 207 0 0,1 0 0 0 0,0 0-1 0 0,13-6 1 0 0,-10 3-1346 0 0,-8 4-24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0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22 17503 0 0,'-3'-1'206'0'0,"0"0"0"0"0,0 0 1 0 0,1 0-1 0 0,-1-1 0 0 0,-4-2 0 0 0,6 4-105 0 0,-1-1 320 0 0,-5-3-434 0 0,7 3 181 0 0,-1 1 0 0 0,1-1 0 0 0,-1 1 0 0 0,1-1 0 0 0,-1 1 0 0 0,1-1 0 0 0,-1 1 0 0 0,1-1 0 0 0,-1 1 0 0 0,0 0 0 0 0,1-1 0 0 0,-1 1 0 0 0,0 0 0 0 0,1 0 0 0 0,-1 0 0 0 0,0-1 0 0 0,0 1 0 0 0,-2 0-46 0 0,1 0 0 0 0,-1 1 0 0 0,1-1 0 0 0,-1 1 0 0 0,1-1 0 0 0,-1 1 0 0 0,1 0 0 0 0,0 0 0 0 0,-1 0 0 0 0,1 0 0 0 0,0 0 0 0 0,0 1 0 0 0,0-1 0 0 0,0 1 0 0 0,0-1 0 0 0,0 1 0 0 0,0 0 0 0 0,1-1 0 0 0,-1 1 0 0 0,0 0 0 0 0,1 0 0 0 0,0 0 0 0 0,-1 1 0 0 0,1-1 0 0 0,0 0 0 0 0,-1 4 0 0 0,-50 189 1468 0 0,32-108-1132 0 0,17-76-458 0 0,-24 115 0 0 0,26-117 0 0 0,0-1 0 0 0,1 1 0 0 0,0 14 0 0 0,0-23 0 0 0,0 0 0 0 0,1 1 0 0 0,-1-1 0 0 0,0 0 0 0 0,0 0 0 0 0,0 1 0 0 0,0-1 0 0 0,0 0 0 0 0,0 0 0 0 0,0 1 0 0 0,0-1 0 0 0,1 0 0 0 0,-1 0 0 0 0,0 1 0 0 0,0-1 0 0 0,0 0 0 0 0,0 0 0 0 0,1 0 0 0 0,-1 1 0 0 0,0-1 0 0 0,0 0 0 0 0,1 0 0 0 0,-1 0 0 0 0,0 0 0 0 0,0 0 0 0 0,1 0 0 0 0,-1 1 0 0 0,0-1 0 0 0,0 0 0 0 0,1 0 0 0 0,-1 0 0 0 0,0 0 0 0 0,0 0 0 0 0,1 0 0 0 0,-1 0 0 0 0,0 0 0 0 0,1 0 0 0 0,-1 0 0 0 0,0 0 0 0 0,0 0 0 0 0,1 0 0 0 0,-1-1 0 0 0,10-3 0 0 0,-10 4 0 0 0,19-11 272 0 0,0 0-1 0 0,-1-2 1 0 0,-1 0 0 0 0,0-1 0 0 0,23-25-1 0 0,9-7 147 0 0,-25 26-418 0 0,4-6 0 0 0,1 2 0 0 0,46-29 0 0 0,-38 36 0 0 0,-29 15 0 0 0,-5 4 0 0 0,-4 4 0 0 0,0-2-1 0 0,0-1 0 0 0,0 1 0 0 0,0 0 0 0 0,-1-1 0 0 0,0 0 0 0 0,1 1 0 0 0,-1-1 0 0 0,0 0 0 0 0,-1 0 0 0 0,1 0 0 0 0,0 0 0 0 0,-1 0 0 0 0,0 0-1 0 0,0-1 1 0 0,1 0 0 0 0,-6 4 0 0 0,-5 2 21 0 0,-1 1 1 0 0,-22 8-1 0 0,27-12 9 0 0,3-2 31 0 0,-3 1-47 0 0,0 0 0 0 0,0 0-1 0 0,0-1 1 0 0,0 0 0 0 0,0 0 0 0 0,-10 1-1 0 0,14-6-188 0 0,19-3 187 0 0,-11 4-11 0 0,-3 1 0 0 0,1 0 0 0 0,0-1 0 0 0,-1 1 0 0 0,1 0 0 0 0,0 0 0 0 0,-1 0 0 0 0,1-1 0 0 0,0 1 0 0 0,-1 0 0 0 0,1 0 0 0 0,0 0 0 0 0,-1 0 0 0 0,1 0 0 0 0,0 0 0 0 0,0 0 0 0 0,-1 1 0 0 0,1-1 0 0 0,0 0 0 0 0,-1 0 0 0 0,1 0 0 0 0,0 1 0 0 0,0 0 0 0 0,9 3 0 0 0,-3 3 0 0 0,-5-3 0 0 0,-1 0 0 0 0,0 0 0 0 0,1 0 0 0 0,-1 0 0 0 0,0 0 0 0 0,-1 0 0 0 0,1 0 0 0 0,-1 1 0 0 0,0 7 0 0 0,0-6 0 0 0,0 0 0 0 0,0 0 0 0 0,1-1 0 0 0,0 1 0 0 0,1 6 0 0 0,0-7 0 0 0,0-1 0 0 0,0 1 0 0 0,0-1 0 0 0,0 1 0 0 0,1-1 0 0 0,4 6 0 0 0,-6-8 0 0 0,1-1 0 0 0,0 1 0 0 0,0 0 0 0 0,0-1 0 0 0,0 0 0 0 0,0 1 0 0 0,0-1 0 0 0,0 0 0 0 0,0 0 0 0 0,0 0 0 0 0,1 0 0 0 0,-1-1 0 0 0,0 1 0 0 0,5 0 0 0 0,2 1-88 0 0,-1-2 0 0 0,0 1 0 0 0,1-1 0 0 0,12-1 0 0 0,-9-2-3608 0 0,-1-1-3598 0 0,-2 0-612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0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17503 0 0,'0'0'803'0'0,"0"0"-18"0"0,5-7-326 0 0,14-17 3719 0 0,26-42 1 0 0,7-12-2440 0 0,-46 71-1712 0 0,4-5 250 0 0,-1 0 1 0 0,1 1 0 0 0,12-10-1 0 0,-18 18-215 0 0,0 1 0 0 0,-1-1 0 0 0,1 1 0 0 0,0-1 0 0 0,1 1-1 0 0,-1 0 1 0 0,0 1 0 0 0,1-1 0 0 0,-1 1 0 0 0,1-1 0 0 0,-1 2-1 0 0,1-1 1 0 0,-1 0 0 0 0,6 1 0 0 0,-9 0-62 0 0,-1 0 0 0 0,0-1 0 0 0,1 1 0 0 0,-1 0 0 0 0,1 0 0 0 0,-1 0 0 0 0,1 0 0 0 0,-1 1 0 0 0,0-1 0 0 0,1 0 0 0 0,-1 0 0 0 0,1 0 0 0 0,-1 0 0 0 0,0 0 0 0 0,1 0 0 0 0,-1 1 0 0 0,1-1 0 0 0,-1 0 0 0 0,0 0 0 0 0,1 1 0 0 0,-1-1 0 0 0,0 0 0 0 0,1 0 0 0 0,-1 1 0 0 0,0-1 0 0 0,0 0 0 0 0,1 1 0 0 0,-1-1 0 0 0,0 0 0 0 0,0 1 0 0 0,1-1 0 0 0,-1 1 0 0 0,0-1 0 0 0,0 0 0 0 0,0 1 0 0 0,0-1 0 0 0,0 1 0 0 0,0-1 0 0 0,0 1 0 0 0,0-1 0 0 0,0 0 0 0 0,0 1 0 0 0,0 0 0 0 0,2 7 0 0 0,-1 1 0 0 0,0-1 0 0 0,-1 0 0 0 0,0 0 0 0 0,-2 16 0 0 0,1-14 0 0 0,0 1 0 0 0,2 17 0 0 0,-2-11 0 0 0,1-14 0 0 0,-1 0 0 0 0,1 0 0 0 0,0 0 0 0 0,0 0 0 0 0,0 0 0 0 0,1 0 0 0 0,-1 0 0 0 0,1 0 0 0 0,-1 0 0 0 0,1 0 0 0 0,2 4 0 0 0,2 0 0 0 0,-4-7 0 0 0,0 1 0 0 0,1-1 0 0 0,-1 0 0 0 0,0 1 0 0 0,1-1 0 0 0,-1 0 0 0 0,0 0 0 0 0,1 0 0 0 0,-1 0 0 0 0,1 0 0 0 0,-1 0 0 0 0,0-1 0 0 0,1 1 0 0 0,-1 0 0 0 0,0-1 0 0 0,0 1 0 0 0,1-1 0 0 0,-1 1 0 0 0,0-1 0 0 0,0 1 0 0 0,1-1 0 0 0,-1 0 0 0 0,0 0 0 0 0,0 0 0 0 0,0 0 0 0 0,0 0 0 0 0,1-1 0 0 0,4-5 0 0 0,0 0 0 0 0,-1 0 0 0 0,6-9 0 0 0,-5 7 0 0 0,7-10 0 0 0,29-31 0 0 0,-36 43 0 0 0,1 1 0 0 0,0 0 0 0 0,0 0 0 0 0,0 1 0 0 0,1 0 0 0 0,0 0 0 0 0,14-6 0 0 0,-9 7 0 0 0,-9 6 0 0 0,-2-1 0 0 0,-1 0 0 0 0,1 0 0 0 0,-1 0 0 0 0,1 0 0 0 0,-1 0 0 0 0,1 0 0 0 0,-1 0 0 0 0,1 1 0 0 0,-1-1 0 0 0,0 0 0 0 0,0 1 0 0 0,0-1 0 0 0,0 1 0 0 0,0-1 0 0 0,0 1 0 0 0,0-1 0 0 0,0 1 0 0 0,-1 0 0 0 0,2 2 0 0 0,0 6 0 0 0,1-1 0 0 0,0 14 0 0 0,1 0 0 0 0,8 10 0 0 0,-11-32-63 0 0,-1 0 0 0 0,1 0 0 0 0,-1 0 0 0 0,1 0 0 0 0,0 0 1 0 0,-1 0-1 0 0,1 0 0 0 0,0 0 0 0 0,0 0 0 0 0,0 0 0 0 0,0 0 0 0 0,-1-1 0 0 0,1 1 0 0 0,0 0 0 0 0,0-1 0 0 0,0 1 1 0 0,1-1-1 0 0,-1 1 0 0 0,0-1 0 0 0,0 1 0 0 0,2 0 0 0 0,-2-2-220 0 0,1 1 0 0 0,0 0 0 0 0,0-1 0 0 0,0 1 0 0 0,0-1 0 0 0,-1 1 0 0 0,1-1 0 0 0,0 0 0 0 0,-1 0 0 0 0,1 0 0 0 0,0 0 0 0 0,2-2 0 0 0,3-4-7000 0 0,-2-1-1067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0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13823 0 0,'0'0'315'0'0,"0"0"45"0"0,0 0 21 0 0,0 0-49 0 0,4-8-69 0 0,8-27 3462 0 0,-12 34-2701 0 0,0 1 0 0 0,0 0 0 0 0,0 0-69 0 0,17-6 1794 0 0,-6 7-2106 0 0,-10-1-469 0 0,1-1-1 0 0,0 1 1 0 0,0 1-1 0 0,0-1 1 0 0,-1 0-1 0 0,1 0 1 0 0,0 1-1 0 0,-1-1 1 0 0,1 1-1 0 0,0-1 1 0 0,-1 1-1 0 0,1 0 1 0 0,2 1-1 0 0,8 7 2 0 0,-4-3-112 0 0,0 0 0 0 0,0 0 0 0 0,1-1 0 0 0,0 0 0 0 0,0-1 0 0 0,9 4 0 0 0,-7-4 108 0 0,0 0-1 0 0,-1 1 1 0 0,0 0 0 0 0,0 1-1 0 0,0 0 1 0 0,0 0 0 0 0,-1 1-1 0 0,0 0 1 0 0,-1 1 0 0 0,0 0-1 0 0,12 14 1 0 0,-16-16-171 0 0,0 0 0 0 0,0 1 0 0 0,0-1 0 0 0,-1 1 0 0 0,0 0 0 0 0,3 11 0 0 0,9 46 0 0 0,-9-35 0 0 0,-4-19 0 0 0,-1 0 0 0 0,0 0 0 0 0,0 0 0 0 0,-1 1 0 0 0,-1-1 0 0 0,-2 16 0 0 0,-17 60 0 0 0,1-8 0 0 0,15-57 0 0 0,-1 1 0 0 0,-2-2 0 0 0,-8 21 0 0 0,-31 59 0 0 0,26-59 0 0 0,-107 246 0 0 0,118-264 0 0 0,7-17 0 0 0,4-20 0 0 0,-1 11-281 0 0,0 1 0 0 0,-1-1 1 0 0,0 1-1 0 0,0-1 0 0 0,1 1 0 0 0,-1-1 0 0 0,-1 1 1 0 0,1-1-1 0 0,0 1 0 0 0,-1-1 0 0 0,1 1 0 0 0,-1 0 1 0 0,0-1-1 0 0,0 1 0 0 0,1 0 0 0 0,-2-1 0 0 0,1 1 1 0 0,0 0-1 0 0,0 0 0 0 0,-1 0 0 0 0,1 0 1 0 0,-1 0-1 0 0,0 0 0 0 0,-2-2 0 0 0,-15-14-2275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4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30 163 11975 0 0,'0'0'267'0'0,"0"0"42"0"0,0 0 17 0 0,0 0-28 0 0,0 0-58 0 0,1-2 491 0 0,7-4 397 0 0,-1-1 1 0 0,0 0 0 0 0,0 0-1 0 0,-1-1 1 0 0,0 0-1 0 0,5-9 1 0 0,8-10 320 0 0,-11 15-444 0 0,10-23-1 0 0,-16 32-957 0 0,-1 0-35 0 0,7-16 64 0 0,-7 18 295 0 0,-1 1 117 0 0,0 0 21 0 0,-2 0-486 0 0,0 0 0 0 0,0 1 0 0 0,0-1 0 0 0,1 1 1 0 0,-1-1-1 0 0,0 1 0 0 0,0 0 0 0 0,1 0 0 0 0,-1 0 0 0 0,1 0 0 0 0,-1 0 0 0 0,1 0 0 0 0,-1 0 0 0 0,1 0 0 0 0,-1 0 1 0 0,0 3-1 0 0,-20 25 182 0 0,17-23-195 0 0,-10 18-10 0 0,-23 44 0 0 0,32-56 0 0 0,1 0 0 0 0,1 1 0 0 0,0-1 0 0 0,0 1 0 0 0,2 0 0 0 0,-3 14 0 0 0,5-26 0 0 0,0 1 0 0 0,0 0 0 0 0,0-1 0 0 0,0 1 0 0 0,0-1 0 0 0,0 1 0 0 0,0 0 0 0 0,0-1 0 0 0,1 1 0 0 0,-1-1 0 0 0,1 1 0 0 0,-1-1 0 0 0,1 1 0 0 0,0-1 0 0 0,-1 1 0 0 0,1-1 0 0 0,0 0 0 0 0,0 1 0 0 0,0-1 0 0 0,1 2 0 0 0,1 0 0 0 0,-2-2 0 0 0,-1 0 0 0 0,1 0 0 0 0,-1-1 0 0 0,1 1 0 0 0,-1 0 0 0 0,1 0 0 0 0,0-1 0 0 0,0 1 0 0 0,-1 0 0 0 0,1-1 0 0 0,0 1 0 0 0,0-1 0 0 0,0 1 0 0 0,0-1 0 0 0,0 1 0 0 0,-1-1 0 0 0,1 1 0 0 0,0-1 0 0 0,0 0 0 0 0,0 0 0 0 0,0 0 0 0 0,0 1 0 0 0,0-1 0 0 0,1 0 0 0 0,2 0 0 0 0,0 0-222 0 0,0 0 0 0 0,-1 0-1 0 0,1 0 1 0 0,0-1 0 0 0,0 0 0 0 0,-1 1-1 0 0,1-1 1 0 0,-1-1 0 0 0,1 1 0 0 0,-1 0-1 0 0,1-1 1 0 0,-1 0 0 0 0,0 1 0 0 0,4-4-1 0 0,1-1-644 0 0,1 0-1 0 0,-1 0 0 0 0,-1-1 0 0 0,9-9 0 0 0,-1-2-1164 0 0,0-1-15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4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 15663 0 0,'0'0'356'0'0,"0"0"50"0"0,0 0 20 0 0,0 0-42 0 0,4-8 1592 0 0,-1 5-1591 0 0,1 0-1 0 0,0-1 0 0 0,0 1 0 0 0,0 1 1 0 0,0-1-1 0 0,0 0 0 0 0,1 1 1 0 0,-1 0-1 0 0,1 0 0 0 0,9-2 1 0 0,7-4-305 0 0,-16 6-80 0 0,0 1 0 0 0,0-1 0 0 0,0 1 0 0 0,0 0 0 0 0,0 0 0 0 0,0 1 0 0 0,0 0 0 0 0,1 0 0 0 0,5 0 0 0 0,-4 2 0 0 0,-10 1 0 0 0,-5 2 0 0 0,-5 1 0 0 0,1 1 0 0 0,0 0 0 0 0,-19 17 0 0 0,-3 1 0 0 0,29-22 0 0 0,3-2 0 0 0,0 0 0 0 0,1 0 0 0 0,-1 0 0 0 0,0 0 0 0 0,1 0 0 0 0,-1 1 0 0 0,1-1 0 0 0,-1 1 0 0 0,1-1 0 0 0,0 1 0 0 0,0-1 0 0 0,0 1 0 0 0,0 0 0 0 0,0 0 0 0 0,0 0 0 0 0,-1 3 0 0 0,1-5 0 0 0,1 1 0 0 0,0-1 0 0 0,-1 1 0 0 0,1-1 0 0 0,0 1 0 0 0,0-1 0 0 0,0 1 0 0 0,-1-1 0 0 0,1 1 0 0 0,0-1 0 0 0,0 1 0 0 0,0-1 0 0 0,0 1 0 0 0,0-1 0 0 0,0 1 0 0 0,0-1 0 0 0,0 1 0 0 0,0-1 0 0 0,0 1 0 0 0,0-1 0 0 0,0 1 0 0 0,0-1 0 0 0,1 1 0 0 0,-1-1 0 0 0,0 1 0 0 0,0-1 0 0 0,0 1 0 0 0,1-1 0 0 0,-1 1 0 0 0,0-1 0 0 0,1 0 0 0 0,0 1 0 0 0,-1 0 0 0 0,2 1 0 0 0,-1-1 0 0 0,1 1 0 0 0,-1-1 0 0 0,1 0 0 0 0,0 0 0 0 0,-1 1 0 0 0,1-1 0 0 0,0 0 0 0 0,0 0 0 0 0,0-1 0 0 0,0 1 0 0 0,0 0 0 0 0,0-1 0 0 0,0 1 0 0 0,0-1 0 0 0,0 1 0 0 0,0-1 0 0 0,0 0 0 0 0,0 0 0 0 0,0 0 0 0 0,4-1 0 0 0,4 1 0 0 0,-1-1 0 0 0,0-1 0 0 0,15-3 0 0 0,10-6-1757 0 0,-1 0-5696 0 0,-15 6 2295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4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 19351 0 0,'0'0'439'0'0,"1"-1"-76"0"0,0 0 1 0 0,0 0-1 0 0,0 0 0 0 0,0 0 0 0 0,0 0 1 0 0,1 0-1 0 0,-1 1 0 0 0,0-1 1 0 0,2 0-1 0 0,-4 9-129 0 0,-1 0-1 0 0,0 0 0 0 0,0 0 1 0 0,-1 0-1 0 0,0-1 1 0 0,0 1-1 0 0,-6 8 0 0 0,-1 6 44 0 0,0 5 261 0 0,1 1 0 0 0,-8 38-1 0 0,14-49-1365 0 0,0 0 0 0 0,0 26-1 0 0,4-40 317 0 0,4 3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0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 8 0 0,0 0 2 0 0,11 2 1911 0 0,-8 0-2874 0 0,1-1 0 0 0,-1 1 1 0 0,0 0-1 0 0,0 0 0 0 0,0 0 0 0 0,0 0 0 0 0,0 1 1 0 0,-1-1-1 0 0,5 6 0 0 0,22 30 1181 0 0,-14-16-703 0 0,6 5-525 0 0,67 82-12 0 0,-81-100-2 0 0,0 0 0 0 0,-1 0 0 0 0,0 0 0 0 0,5 11 0 0 0,15 23 0 0 0,-13-25 0 0 0,2 2 0 0 0,19 20 0 0 0,-33-39 4 0 0,14 19 585 0 0,-10-6-518 0 0,9-38-1024 0 0,-10-23-5778 0 0,2 23 4175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3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0 434 21191 0 0,'0'0'480'0'0,"2"1"67"0"0,-1-1-501 0 0,0 0 0 0 0,-1 0 0 0 0,1 1 0 0 0,0-1 0 0 0,0 0 0 0 0,0 0 0 0 0,0 0 0 0 0,-1 0 0 0 0,1 0 0 0 0,0-1 0 0 0,0 1 0 0 0,0 0 0 0 0,-1 0 0 0 0,1 0 0 0 0,0-1 0 0 0,0 1 0 0 0,-1 0 0 0 0,1-1 0 0 0,0 1 0 0 0,0-1 0 0 0,-1 1 0 0 0,1-1 0 0 0,0 0 0 0 0,18-19 166 0 0,-8 7-227 0 0,10-7 890 0 0,-2-2 1 0 0,0 0-1 0 0,-2-1 0 0 0,0 0 0 0 0,-2-2 0 0 0,14-29 1 0 0,47-125-787 0 0,-71 168 326 0 0,1-5 584 0 0,-6 14-599 0 0,-4 10-238 0 0,1-1-162 0 0,0-1 0 0 0,1 1 0 0 0,0 1 0 0 0,0-1 0 0 0,0 0 0 0 0,1 0 0 0 0,0 1 0 0 0,0-1 0 0 0,1 1 0 0 0,0-1 0 0 0,0 1 0 0 0,1-1 0 0 0,0 0 0 0 0,4 13 0 0 0,-4-13 0 0 0,1-1 0 0 0,1 0 0 0 0,-1 0 0 0 0,1 0 0 0 0,1 0 0 0 0,-1 0 0 0 0,1-1 0 0 0,-1 0 0 0 0,2 1 0 0 0,-1-1 0 0 0,0-1 0 0 0,1 1 0 0 0,0-1 0 0 0,0 1 0 0 0,1-1 0 0 0,8 5 0 0 0,5 0-332 0 0,-1 1 0 0 0,-1 0 0 0 0,0 2 0 0 0,-1 0 0 0 0,23 21 0 0 0,-38-33 346 0 0,0 1-1 0 0,0 0 1 0 0,-1 0-1 0 0,1 0 1 0 0,0 0-1 0 0,0 0 1 0 0,-1 0-1 0 0,1 0 1 0 0,0 1-1 0 0,-1-1 1 0 0,1 0-1 0 0,-1 0 1 0 0,0 0 0 0 0,1 1-1 0 0,-1-1 1 0 0,0 0-1 0 0,0 0 1 0 0,0 1-1 0 0,0-1 1 0 0,0 0-1 0 0,0 0 1 0 0,0 3-1 0 0,-1-3 33 0 0,0 1 0 0 0,1-1-1 0 0,-1 1 1 0 0,0-1 0 0 0,0 0-1 0 0,0 1 1 0 0,0-1-1 0 0,-1 0 1 0 0,1 0 0 0 0,0 0-1 0 0,0 0 1 0 0,-1 0 0 0 0,1 0-1 0 0,-3 2 1 0 0,-5 1 153 0 0,0-1 0 0 0,-1 1 1 0 0,1-1-1 0 0,-15 2 0 0 0,14-3-296 0 0,2 0-293 0 0,0 0-1 0 0,0-1 1 0 0,-1 0 0 0 0,1 0-1 0 0,0-1 1 0 0,-16-1 0 0 0,23 1-601 0 0,-4-7-7535 0 0,0-1 176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1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30 166 11975 0 0,'0'0'547'0'0,"-1"-2"-11"0"0,1 1-359 0 0,-1-1 1 0 0,1 1-1 0 0,-1-1 1 0 0,1 1 0 0 0,0-1-1 0 0,0 1 1 0 0,0-1-1 0 0,0 0 1 0 0,0 1-1 0 0,0-1 1 0 0,0 1-1 0 0,0-1 1 0 0,1 1-1 0 0,-1-1 1 0 0,0 1-1 0 0,1-1 1 0 0,0 1-1 0 0,0-2 1 0 0,1-3 928 0 0,0 2-846 0 0,-1 0 0 0 0,1 0 0 0 0,0 1 0 0 0,1-1 0 0 0,-1 0 0 0 0,5-5 0 0 0,6-9 1246 0 0,24-38 2590 0 0,-37 55-3653 0 0,1 0-294 0 0,1-3-61 0 0,8-11 1723 0 0,-12 20-1778 0 0,0 1 0 0 0,-1-1 0 0 0,0 0 0 0 0,-3 7 0 0 0,-1-3-33 0 0,1 1 0 0 0,-7 13 0 0 0,-6 10 0 0 0,10-17 0 0 0,0 1 0 0 0,-10 29 0 0 0,12-28 0 0 0,5-13 0 0 0,0-1 0 0 0,1 1 0 0 0,0 0 0 0 0,0-1 0 0 0,0 1 0 0 0,0 0 0 0 0,1-1 0 0 0,-1 1 0 0 0,1 0 0 0 0,0 0 0 0 0,2 6 0 0 0,0-1 0 0 0,3-2 0 0 0,-4-6 3 0 0,1-1 0 0 0,0 0 1 0 0,0 0-1 0 0,-1 0 0 0 0,1-1 0 0 0,0 1 1 0 0,0 0-1 0 0,0-1 0 0 0,0 1 0 0 0,0-1 0 0 0,0 0 1 0 0,0 0-1 0 0,0 1 0 0 0,1-1 0 0 0,-1-1 0 0 0,0 1 1 0 0,0 0-1 0 0,0 0 0 0 0,0-1 0 0 0,2 0 0 0 0,5-1-87 0 0,-1-1 0 0 0,1 0 0 0 0,9-5 0 0 0,-10 4-985 0 0,0 0 1 0 0,-1-1 0 0 0,0 0 0 0 0,10-9-1 0 0,-1 0-976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1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38 15663 0 0,'0'0'719'0'0,"0"0"-20"0"0,0 0-306 0 0,0 0 371 0 0,0 0 209 0 0,0 0 41 0 0,0 0 8 0 0,0 0 2 0 0,5-6 1024 0 0,-1 3-1928 0 0,-1 0 0 0 0,1 0-1 0 0,0 0 1 0 0,0 1 0 0 0,1 0 0 0 0,-1-1-1 0 0,0 2 1 0 0,1-1 0 0 0,5-2 0 0 0,-2 2-94 0 0,-7 1-26 0 0,0 1 0 0 0,0-1 0 0 0,0 1 0 0 0,1-1 0 0 0,-1 1 0 0 0,0 0 0 0 0,0 0 0 0 0,1-1 0 0 0,-1 1 0 0 0,0 0 0 0 0,1 0 0 0 0,-1 0 0 0 0,0 0 0 0 0,0 1 0 0 0,1-1 0 0 0,-1 0 0 0 0,2 1 0 0 0,3 1 0 0 0,2-2 0 0 0,-5 0 0 0 0,0 0 0 0 0,0 0 0 0 0,0 0 0 0 0,-1 1 0 0 0,1 0 0 0 0,0-1 0 0 0,0 1 0 0 0,-1 0 0 0 0,1 0 0 0 0,2 2 0 0 0,-5-3-9 0 0,1 0 0 0 0,-1 0 0 0 0,1 0-1 0 0,-1 0 1 0 0,0 1 0 0 0,1-1 0 0 0,-1 0 0 0 0,0 0 0 0 0,1 0-1 0 0,-1 1 1 0 0,1-1 0 0 0,-1 0 0 0 0,0 0 0 0 0,1 1 0 0 0,-1-1 0 0 0,0 0-1 0 0,0 1 1 0 0,1-1 0 0 0,-1 0 0 0 0,0 1 0 0 0,0-1 0 0 0,1 0-1 0 0,-1 1 1 0 0,0-1 0 0 0,0 1 0 0 0,0-1 0 0 0,0 1 0 0 0,0-1-1 0 0,0 0 1 0 0,1 1 0 0 0,-4 4-939 0 0,0-1 81 0 0,0 0-1 0 0,-1 0 1 0 0,0 0-1 0 0,1 0 1 0 0,-1 0-1 0 0,-9 5 1 0 0,3 0-613 0 0,-15 11-1016 0 0,0-2-1 0 0,-39 20 1 0 0,62-36 2489 0 0,0-1 105 0 0,-1 1 1 0 0,1 0-1 0 0,0 0 0 0 0,-1 1 0 0 0,1-1 0 0 0,-3 5 0 0 0,3-4 69 0 0,1-2 339 0 0,1-1 74 0 0,-1 1 569 0 0,1 0-897 0 0,0 1 0 0 0,-1-1-1 0 0,1 0 1 0 0,0 0 0 0 0,0 0-1 0 0,0 0 1 0 0,0 0 0 0 0,0 0-1 0 0,0 0 1 0 0,0 0 0 0 0,0 0-1 0 0,0 0 1 0 0,1 1 0 0 0,0 0-1 0 0,3 0 261 0 0,1 0 0 0 0,0-1 0 0 0,0 0 0 0 0,0 0 0 0 0,0 0 0 0 0,0 0 0 0 0,0-1 0 0 0,0 0 0 0 0,1 0 0 0 0,-1-1 0 0 0,8-1 0 0 0,29-1 712 0 0,-23 1-1224 0 0,1-1 0 0 0,6-1-1758 0 0,-25 4 747 0 0,-1 0-12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1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30 11975 0 0,'0'0'267'0'0,"0"0"42"0"0,2-7 417 0 0,3-7-1626 0 0,-2 5 6525 0 0,-5 14 800 0 0,-2 5-5901 0 0,-71 205 92 0 0,72-208-627 0 0,2-3-38 0 0,0 1 0 0 0,0-1 1 0 0,0 0-1 0 0,0 0 0 0 0,1 1 0 0 0,0-1 1 0 0,0 8-1 0 0,9-18-2470 0 0,-1-1-5673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2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225 145 8287 0 0,'0'0'382'0'0,"0"0"-8"0"0,0 0-102 0 0,0 0 463 0 0,0 0 234 0 0,0 0 45 0 0,0 0 8 0 0,0 0 2 0 0,0 0 0 0 0,8-5 955 0 0,-4 0-1587 0 0,1 1 1 0 0,1 0 0 0 0,-1 0-1 0 0,1 1 1 0 0,-1-1-1 0 0,1 1 1 0 0,0 1-1 0 0,0-1 1 0 0,11-2 0 0 0,2-2 478 0 0,-17 6-704 0 0,1-1 0 0 0,0 1-1 0 0,-1-1 1 0 0,0 0 0 0 0,1 1 0 0 0,-1-1-1 0 0,3-4 1 0 0,-3 4-129 0 0,0 0 1 0 0,0 0-1 0 0,1 1 0 0 0,-1-1 0 0 0,0 0 1 0 0,1 1-1 0 0,3-3 0 0 0,19-10 190 0 0,-22 12-76 0 0,0 0-1 0 0,0 0 1 0 0,0 0-1 0 0,1 0 1 0 0,-1 0-1 0 0,0 1 1 0 0,5-2-1 0 0,-3 2-72 0 0,1-1 0 0 0,-1 0-1 0 0,0 0 1 0 0,7-4 0 0 0,-6 2-44 0 0,1 1 1 0 0,-1 0 0 0 0,1 1 0 0 0,0-1-1 0 0,11-1 1 0 0,-12 3 36 0 0,-5 1 299 0 0,-1 0 117 0 0,0 0 21 0 0,0 0-66 0 0,-4 1-415 0 0,0 0 0 0 0,0 0 0 0 0,-1 0 0 0 0,1 0 0 0 0,-4 2 0 0 0,-1 1-31 0 0,8-4 3 0 0,0 0 0 0 0,1 0 0 0 0,-1 0 0 0 0,0 0 0 0 0,1 0 0 0 0,-1 1 0 0 0,0-1 0 0 0,1 0 0 0 0,-1 0 0 0 0,1 1 0 0 0,-1-1 0 0 0,1 0 0 0 0,-1 1 0 0 0,0-1 0 0 0,1 0 0 0 0,-1 1 0 0 0,1-1 0 0 0,-1 1 0 0 0,1-1 0 0 0,0 1 0 0 0,-1-1 0 0 0,1 1 0 0 0,0-1 0 0 0,-1 2 0 0 0,-1 1 0 0 0,-4 2 0 0 0,0 1 0 0 0,0-1 0 0 0,-1 0 0 0 0,0-1 0 0 0,0 1 0 0 0,0-1 0 0 0,-1-1 0 0 0,0 0 0 0 0,1 0 0 0 0,-11 3 0 0 0,5-2 0 0 0,1 0 0 0 0,0 1 0 0 0,0 1 0 0 0,-16 9 0 0 0,14-7 0 0 0,0 0 0 0 0,-18 5 0 0 0,25-10 0 0 0,-1 0 0 0 0,1 1 0 0 0,-1 0 0 0 0,1 0 0 0 0,0 0 0 0 0,1 1 0 0 0,-1 0 0 0 0,1 0 0 0 0,-9 10 0 0 0,4-5 0 0 0,1-1 0 0 0,-1-1 0 0 0,-13 8 0 0 0,19-11 0 0 0,5 3 0 0 0,6-2 0 0 0,12 1 0 0 0,-17-7 0 0 0,0 1 0 0 0,0-1 0 0 0,0 1 0 0 0,0-1 0 0 0,0 0 0 0 0,0 0 0 0 0,0 1 0 0 0,0-1 0 0 0,0 0 0 0 0,0 0 0 0 0,0 0 0 0 0,1 0 0 0 0,-1 0 0 0 0,0 0 0 0 0,0 0 0 0 0,0-1 0 0 0,0 1 0 0 0,1-1 0 0 0,5 0 0 0 0,4 3 0 0 0,-6-2 0 0 0,0 1 0 0 0,-1 0 0 0 0,1 0 0 0 0,6 2 0 0 0,-2 3 0 0 0,-2 1 0 0 0,-1-1 0 0 0,0 1 0 0 0,0 0 0 0 0,-1 1 0 0 0,7 11 0 0 0,-10-15 0 0 0,0 1 0 0 0,0-1 0 0 0,-1 1 0 0 0,0-1 0 0 0,0 1 0 0 0,0 0 0 0 0,0-1 0 0 0,-1 1 0 0 0,0 0 0 0 0,0-1 0 0 0,0 1 0 0 0,-2 7 0 0 0,0 6 0 0 0,-10 31 0 0 0,9-43 0 0 0,1 1 0 0 0,-1-1 0 0 0,0 1 0 0 0,-1-1 0 0 0,1 0 0 0 0,-1-1 0 0 0,-9 11 0 0 0,8-10 0 0 0,-2 0 0 0 0,1 0 0 0 0,0-1 0 0 0,-1 1 0 0 0,-11 5 0 0 0,14-9 0 0 0,-1 1 0 0 0,0-1 0 0 0,0 0 0 0 0,0-1 0 0 0,0 0 0 0 0,0 1 0 0 0,0-1 0 0 0,-1-1 0 0 0,-8 1 0 0 0,10-1 0 0 0,1 0 0 0 0,-1 0 0 0 0,1 0 0 0 0,-1 0 0 0 0,1-1 0 0 0,0 0 0 0 0,-1 1 0 0 0,1-1 0 0 0,0 0 0 0 0,-1-1 0 0 0,1 1 0 0 0,0-1 0 0 0,0 1 0 0 0,0-1 0 0 0,0 0 0 0 0,0 0 0 0 0,1 0 0 0 0,-1 0 0 0 0,1-1 0 0 0,-1 1 0 0 0,1-1 0 0 0,0 0 0 0 0,0 1 0 0 0,0-1 0 0 0,0 0 0 0 0,0 0 0 0 0,1 0 0 0 0,-1-1 0 0 0,-1-4 0 0 0,1 2-133 0 0,1 5-563 0 0,3 2-258 0 0,6 5-1951 0 0,0-1-2143 0 0,1 3-2664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2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13823 0 0,'0'0'630'0'0,"0"0"-13"0"0,4-6-368 0 0,-4 2 357 0 0,1 0 1 0 0,0 1-1 0 0,0-1 0 0 0,0 1 0 0 0,1-1 0 0 0,-1 1 1 0 0,5-6-1 0 0,0-3 1496 0 0,-6 11-1147 0 0,1 0-794 0 0,0-1 0 0 0,0 1-1 0 0,0 0 1 0 0,0 0 0 0 0,-1 0 0 0 0,1 0 0 0 0,0 0 0 0 0,1 0 0 0 0,-1 0 0 0 0,0 0 0 0 0,0 1-1 0 0,0-1 1 0 0,1 0 0 0 0,1 0 0 0 0,-2 0 210 0 0,-1 1 117 0 0,0 0 21 0 0,0 0-66 0 0,1 1-294 0 0,2 4-148 0 0,-1 0 0 0 0,0 0 1 0 0,-1 0-1 0 0,1 1 0 0 0,-1-1 0 0 0,0 0 0 0 0,0 0 0 0 0,-1 1 1 0 0,1-1-1 0 0,-1 1 0 0 0,0-1 0 0 0,-1 0 0 0 0,1 1 1 0 0,-1-1-1 0 0,0 0 0 0 0,-3 8 0 0 0,-3 8-2 0 0,0 0-1 0 0,-18 31 1 0 0,16-23-8296 0 0,13-39 6762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2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 21191 0 0,'0'0'936'0'0,"-7"-2"200"0"0,-6 1-912 0 0,5 1-224 0 0,8 0 0 0 0,0 0 0 0 0,-8-2 0 0 0,8 2 0 0 0,0 0 0 0 0,0 0 0 0 0,0 0 456 0 0,0 0 48 0 0,0 0 8 0 0,0 0 0 0 0,0 0-824 0 0,0 0-160 0 0,0 0-32 0 0,0 0-8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2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8287 0 0,'0'0'382'0'0,"0"0"-8"0"0,0 0-102 0 0,0 0 463 0 0,0 0 234 0 0,0 0 45 0 0,0 0-61 0 0,0 0-288 0 0,0 0-121 0 0,0 0-28 0 0,0 0-4 0 0,0 0 0 0 0,0 0 0 0 0,0 0 0 0 0,0 0-68 0 0,0 0-217 0 0,0 0 161 0 0,0 0 100 0 0,0 0 21 0 0,0 0 3 0 0,0 0 0 0 0,6-17 2048 0 0,3-9-1464 0 0,-6 16-905 0 0,1 0 0 0 0,0 0 0 0 0,1 0 0 0 0,5-9 0 0 0,-1 8-32 0 0,0 0 1 0 0,0 1 0 0 0,1 0-1 0 0,0 0 1 0 0,0 1-1 0 0,15-9 1 0 0,-17 13-160 0 0,6 2 0 0 0,-9 5 0 0 0,-4-1 0 0 0,9 6 72 0 0,-8-3 148 0 0,0 0 0 0 0,0 1 0 0 0,-1-1 0 0 0,0 0-1 0 0,1 1 1 0 0,0 5 0 0 0,2 8 201 0 0,-1-10-404 0 0,-2-5-17 0 0,0 0 0 0 0,0 1 0 0 0,0-1 0 0 0,0 0 0 0 0,-1 0-1 0 0,0 1 1 0 0,1 3 0 0 0,-3 22-876 0 0,2-28 368 0 0,0-1 65 0 0,0 2 294 0 0,-1 8 137 0 0,0-7 2 0 0,-4 7 80 0 0,5-8 267 0 0,0-2 138 0 0,0 0 33 0 0,0 0-65 0 0,0 0-358 0 0,12-13-1389 0 0,0-2 1042 0 0,-3 2 1002 0 0,19-17 1 0 0,-27 29-736 0 0,14-14 49 0 0,1 1-1 0 0,26-17 0 0 0,-25 18-53 0 0,-10 8 0 0 0,0 1 0 0 0,1 0 0 0 0,-1 0 0 0 0,15-6 0 0 0,-22 10 0 0 0,0 0 0 0 0,1-1 0 0 0,-1 1 0 0 0,0 0 0 0 0,1-1 0 0 0,-1 1 0 0 0,1 0 0 0 0,-1 0 0 0 0,0 0 0 0 0,1-1 0 0 0,-1 1 0 0 0,1 0 0 0 0,-1 0 0 0 0,1 0 0 0 0,-1 0 0 0 0,0 0 0 0 0,1 0 0 0 0,-1 0 0 0 0,1 0 0 0 0,-1 0 0 0 0,1 0 0 0 0,-1 0 0 0 0,1 0 0 0 0,-1 0 0 0 0,1 0 0 0 0,-1 1 0 0 0,0-1 0 0 0,1 0 0 0 0,-1 0 0 0 0,1 0 0 0 0,-1 1 0 0 0,0-1 0 0 0,1 0 0 0 0,-1 0 0 0 0,1 1 0 0 0,7 6 0 0 0,-4-5 0 0 0,-2-1 0 0 0,-1 0 0 0 0,0 0 0 0 0,1 1 0 0 0,-1-1 0 0 0,0 0 0 0 0,0 0 0 0 0,1 1 0 0 0,-1-1 0 0 0,0 1 0 0 0,-1-1 0 0 0,1 1 0 0 0,0-1 0 0 0,1 3 0 0 0,0 1 0 0 0,1 0 0 0 0,-1 0 0 0 0,0 0 0 0 0,0 0 0 0 0,-1 0 0 0 0,1 0 0 0 0,-1 0 0 0 0,0 1 0 0 0,0 9 0 0 0,0-11 0 0 0,0-2 0 0 0,1 21 0 0 0,-4 21 0 0 0,1-44 0 0 0,1 0 0 0 0,0 0 0 0 0,0 0 0 0 0,0 1 0 0 0,0-1 0 0 0,0 0 0 0 0,0 0 0 0 0,0 0 0 0 0,0 1 0 0 0,0-1 0 0 0,0 0 0 0 0,0 0 0 0 0,0 0 0 0 0,0 1 0 0 0,0-1 0 0 0,1 0 0 0 0,-1 0 0 0 0,0 0 0 0 0,0 1 0 0 0,0-1 0 0 0,0 0 0 0 0,0 0 0 0 0,0 0 0 0 0,0 0 0 0 0,1 1 0 0 0,-1-1 0 0 0,0 0 0 0 0,0 0 0 0 0,0 0 0 0 0,0 0 0 0 0,1 0 0 0 0,-1 0 0 0 0,0 1 0 0 0,0-1 0 0 0,0 0 0 0 0,0 0 0 0 0,1 0 0 0 0,-1 0 0 0 0,0 0 0 0 0,0 0 0 0 0,0 0 0 0 0,1 0 0 0 0,-1 0 0 0 0,0 0 0 0 0,0 0 0 0 0,0 0 0 0 0,1 0 0 0 0,-1 0 0 0 0,0 0 0 0 0,11-3 0 0 0,-10 3 0 0 0,3-2 0 0 0,1 0 0 0 0,-1 0 0 0 0,0-1 0 0 0,0 1 0 0 0,-1-1 0 0 0,1 0 0 0 0,-1 0 0 0 0,5-4 0 0 0,26-32 0 0 0,-27 31 0 0 0,9-10 0 0 0,1 1 0 0 0,27-22 0 0 0,-14 17 0 0 0,-23 19 0 0 0,-8 14 0 0 0,1-9 0 0 0,-3 15 0 0 0,2-8 0 0 0,3 0 0 0 0,2 0 0 0 0,2-2 0 0 0,0 0 0 0 0,-5-7 0 0 0,6 13 0 0 0,-3 2 0 0 0,-2-5 0 0 0,0-1 0 0 0,0 1 0 0 0,-1-7 0 0 0,4 11 0 0 0,-1-5 0 0 0,0-1 0 0 0,-1 0 0 0 0,1 1 0 0 0,0-1 0 0 0,6 2 0 0 0,-3 1 0 0 0,-5-3 0 0 0,0 4 33 0 0,-1-6-118 0 0,2-1 4 0 0,-3-3-615 0 0,0-2-258 0 0,0 0-56 0 0,1 0 844 0 0,0-1 0 0 0,-1 1 0 0 0,1 0 1 0 0,-1 0-1 0 0,1 0 0 0 0,0-1 0 0 0,-1 1 1 0 0,1 0-1 0 0,-1-1 0 0 0,1 1 0 0 0,0 0 0 0 0,-1-1 1 0 0,1 1-1 0 0,-1-1 0 0 0,0 1 0 0 0,1-1 0 0 0,-1 1 1 0 0,1-1-1 0 0,-1 1 0 0 0,0-1 0 0 0,1 1 1 0 0,-1-1-1 0 0,0 0 0 0 0,1 1 0 0 0,-1-1 0 0 0,0 1 1 0 0,0-1-1 0 0,0-1 0 0 0,4-20-1483 0 0,-3 19 1194 0 0,3-23-1592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2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3 649 13823 0 0,'0'0'315'0'0,"0"0"45"0"0,0 0 21 0 0,0 0-49 0 0,0 0-81 0 0,0 0 481 0 0,0 0 237 0 0,0 0 45 0 0,0 0-61 0 0,0 0-288 0 0,0 0-121 0 0,0 0-28 0 0,0 0-4 0 0,0 0-490 0 0,0 0 1 0 0,0 0-1 0 0,0 0 0 0 0,-1 0 0 0 0,1 0 1 0 0,0 0-1 0 0,0 0 0 0 0,0 0 1 0 0,0 0-1 0 0,0 0 0 0 0,0 0 0 0 0,0 0 1 0 0,0 0-1 0 0,0 0 0 0 0,-1 0 0 0 0,1-1 1 0 0,0 1-1 0 0,0 0 0 0 0,0 0 0 0 0,0 0 1 0 0,0 0-1 0 0,0 0 0 0 0,0 0 0 0 0,0 0 1 0 0,0 0-1 0 0,0-1 0 0 0,0 1 0 0 0,0 0 1 0 0,0 0-1 0 0,0 0 0 0 0,0 0 1 0 0,0 0-1 0 0,0 0 0 0 0,0 0 0 0 0,0-1 1 0 0,0 1-1 0 0,0 0 0 0 0,0 0 0 0 0,0 0 1 0 0,0 0-1 0 0,0 0 0 0 0,0 0 0 0 0,0 0 1 0 0,0-1-1 0 0,0 1 0 0 0,3-4 193 0 0,-1 0 1 0 0,0 1-1 0 0,1-1 0 0 0,0 1 0 0 0,0-1 0 0 0,0 1 1 0 0,0 0-1 0 0,1 0 0 0 0,6-5 0 0 0,8-7 637 0 0,85-75 1283 0 0,-88 78-2050 0 0,-12 10-85 0 0,7-9 0 0 0,-10 11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0,1 0 0 0 0,-1 0 0 0 0,0 0 0 0 0,0 0 0 0 0,0 0 0 0 0,0 0 0 0 0,0 0 0 0 0,0 0 0 0 0,0 0 0 0 0,0 0 0 0 0,0 0 0 0 0,0 1 0 0 0,0-1 0 0 0,0 0 0 0 0,0 0 0 0 0,0 0 0 0 0,0 0 0 0 0,0 0 0 0 0,0 0 0 0 0,0 0 0 0 0,0 0 0 0 0,0 0 0 0 0,0 0 0 0 0,0 0 0 0 0,1 8 0 0 0,-3 8 0 0 0,0-6 0 0 0,-1 0 0 0 0,0-1 0 0 0,-1 1 0 0 0,0-1 0 0 0,0 0 0 0 0,-7 10 0 0 0,-10 21 0 0 0,15-25 0 0 0,-8 30 0 0 0,14-45 0 0 0,0 1 0 0 0,-1-1 0 0 0,1 1 0 0 0,0-1 0 0 0,0 1 0 0 0,0 0 0 0 0,0-1 0 0 0,0 1 0 0 0,0-1 0 0 0,0 1 0 0 0,0-1 0 0 0,0 1 0 0 0,0-1 0 0 0,0 1 0 0 0,0-1 0 0 0,0 1 0 0 0,1-1 0 0 0,-1 1 0 0 0,0-1 0 0 0,0 1 0 0 0,1-1 0 0 0,-1 2 0 0 0,5-1 0 0 0,-5-1 0 0 0,4 1 0 0 0,-1 0 0 0 0,1-1 0 0 0,-1 1 0 0 0,1-1 0 0 0,0 0 0 0 0,-1 0 0 0 0,1 0 0 0 0,-1 0 0 0 0,1 0 0 0 0,0-1 0 0 0,4-1 0 0 0,-2 0 0 0 0,0 0 0 0 0,0 0 0 0 0,0 0 0 0 0,0-1 0 0 0,7-5 0 0 0,10-7 0 0 0,0-1 0 0 0,-2-1 0 0 0,0-2 0 0 0,-1 0 0 0 0,-1 0 0 0 0,-1-2 0 0 0,18-26 0 0 0,-22 23 0 0 0,-14 24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0,0-1 0 0 0,0 1 0 0 0,0 0 0 0 0,0 0 0 0 0,0 0 0 0 0,0 0 0 0 0,0 0 0 0 0,0 0 0 0 0,-7 6 0 0 0,-7 10 0 0 0,10-9 0 0 0,0 0 0 0 0,0 0 0 0 0,1 0 0 0 0,-1 0 0 0 0,1 1 0 0 0,-2 8 0 0 0,5-12 0 0 0,-1 0 0 0 0,0 0 0 0 0,1 0 0 0 0,-1 0 0 0 0,1 0 0 0 0,1 0 0 0 0,-1 1 0 0 0,0-1 0 0 0,1 0 0 0 0,0 0 0 0 0,0 0 0 0 0,0 0 0 0 0,3 5 0 0 0,-4-8 0 0 0,0 0 0 0 0,1 0 0 0 0,-1 0 0 0 0,0 0 0 0 0,1 0 0 0 0,-1 0 0 0 0,1 0 0 0 0,0 0 0 0 0,-1 0 0 0 0,1-1 0 0 0,0 1 0 0 0,-1 0 0 0 0,1 0 0 0 0,0-1 0 0 0,0 1 0 0 0,0 0 0 0 0,0-1 0 0 0,0 1 0 0 0,-1-1 0 0 0,1 1 0 0 0,0-1 0 0 0,0 0 0 0 0,2 1 0 0 0,1 0 0 0 0,2 1 0 0 0,1 0 0 0 0,0-1 0 0 0,0 0 0 0 0,0 0 0 0 0,0-1 0 0 0,0 0 0 0 0,-1 0 0 0 0,1 0 0 0 0,8-2 0 0 0,-4 0 0 0 0,0 0 0 0 0,-1-1 0 0 0,1 0 0 0 0,-1 0 0 0 0,11-6 0 0 0,-12 4 0 0 0,-1-1 0 0 0,1 0 0 0 0,9-9 0 0 0,6-4 0 0 0,-14 11 84 0 0,0-1-1 0 0,0 0 1 0 0,-1 0 0 0 0,0-1-1 0 0,-1-1 1 0 0,0 1 0 0 0,0-2-1 0 0,-1 1 1 0 0,-1-1 0 0 0,0 1-1 0 0,6-20 1 0 0,1-6 259 0 0,-3 0-1 0 0,10-63 1 0 0,-18 70-327 0 0,-3 24-16 0 0,-3 4 0 0 0,2 3 0 0 0,1-1 0 0 0,-1 1 0 0 0,1 0 0 0 0,-1 0 0 0 0,1 0 0 0 0,0 0 0 0 0,-1 1 0 0 0,1-1 0 0 0,0 0 0 0 0,0 0 0 0 0,0 1 0 0 0,0-1 0 0 0,0 1 0 0 0,0-1 0 0 0,0 1 0 0 0,0-1 0 0 0,1 1 0 0 0,-1 2 0 0 0,-11 35 0 0 0,9-27 0 0 0,-19 86 0 0 0,13-71 0 0 0,0-1 0 0 0,2 1 0 0 0,0-1 0 0 0,2 1 0 0 0,-4 52 0 0 0,9-77 0 0 0,0 1 0 0 0,0 0 0 0 0,0-1 0 0 0,1 1 0 0 0,-1-1 0 0 0,1 1 0 0 0,-1-1 0 0 0,1 1 0 0 0,0-1 0 0 0,2 5 0 0 0,-2-6 0 0 0,0 0 0 0 0,0 0 0 0 0,0 0 0 0 0,0 1 0 0 0,0-1 0 0 0,0 0 0 0 0,0 0 0 0 0,1 0 0 0 0,-1-1 0 0 0,0 1 0 0 0,0 0 0 0 0,1 0 0 0 0,1 0 0 0 0,2 0 0 0 0,-1 0 0 0 0,1 0 0 0 0,-1-1 0 0 0,1 0 0 0 0,-1 1 0 0 0,1-2 0 0 0,0 1 0 0 0,5-1 0 0 0,-2 0 0 0 0,7-2 0 0 0,-1-1 0 0 0,1 0 0 0 0,-1-1 0 0 0,0 0 0 0 0,0-1 0 0 0,18-11 0 0 0,-11 4 0 0 0,-1-1 0 0 0,0 0 0 0 0,-2-2 0 0 0,26-25 0 0 0,-29 25 0 0 0,-1-1 0 0 0,22-34 0 0 0,18-41 0 0 0,-23 34 0 0 0,40-108 0 0 0,-66 149 0 0 0,5-31 0 0 0,-6 23 0 0 0,-2 14 0 0 0,-2 11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0,0 0 0 0 0,-1 0 0 0 0,1 0 0 0 0,0 0 0 0 0,0 0 0 0 0,0 0 0 0 0,0 0 0 0 0,0 0 0 0 0,0 0 0 0 0,0 0 0 0 0,0 0 0 0 0,0 0 0 0 0,0 0 0 0 0,0 0 0 0 0,0 0 0 0 0,0 0 0 0 0,-1 0 0 0 0,1 0 0 0 0,0 0 0 0 0,0 0 0 0 0,0 0 0 0 0,-5 4 0 0 0,-3 5 0 0 0,-1 9 0 0 0,1 0 0 0 0,0 0 0 0 0,1 1 0 0 0,-4 19 0 0 0,8-28 0 0 0,-16 81 0 0 0,5-31 0 0 0,-5 15 0 0 0,-10 43 0 0 0,25-99 0 0 0,-1 4 0 0 0,-6 34 0 0 0,11-50 0 0 0,-1-1 0 0 0,1 1 0 0 0,0 0 0 0 0,1-1 0 0 0,-1 1 0 0 0,4 10 0 0 0,-4-17 0 0 0,-1 1 0 0 0,1-1 0 0 0,0 1 0 0 0,1-1 0 0 0,-1 1 0 0 0,0-1 0 0 0,0 0 0 0 0,0 1 0 0 0,0-1 0 0 0,0 1 0 0 0,0-1 0 0 0,0 0 0 0 0,1 1 0 0 0,-1-1 0 0 0,0 0 0 0 0,0 1 0 0 0,1-1 0 0 0,-1 0 0 0 0,0 1 0 0 0,0-1 0 0 0,1 0 0 0 0,-1 1 0 0 0,0-1 0 0 0,1 0 0 0 0,-1 0 0 0 0,0 1 0 0 0,1-1 0 0 0,-1 0 0 0 0,1 0 0 0 0,-1 0 0 0 0,0 0 0 0 0,1 1 0 0 0,-1-1 0 0 0,1 0 0 0 0,-1 0 0 0 0,0 0 0 0 0,1 0 0 0 0,-1 0 0 0 0,1 0 0 0 0,-1 0 0 0 0,1 0 0 0 0,0 0 0 0 0,-1-1 0 0 0,8 1-75 0 0,1-1 0 0 0,0 0 1 0 0,-1-1-1 0 0,0 0 0 0 0,1 0 0 0 0,-1-1 0 0 0,0 0 1 0 0,11-5-1 0 0,-11 4-81 0 0,-2 1-534 0 0,1-1 0 0 0,-1 0 1 0 0,10-8-1 0 0,2-2-562 0 0,-15 13 911 0 0,-1-1-1 0 0,0 1 1 0 0,0-1 0 0 0,0 0-1 0 0,0 1 1 0 0,0-1 0 0 0,0 0-1 0 0,0 0 1 0 0,1-4 0 0 0,3-5-7510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2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0,2 1-59 0 0,5 3-201 0 0,-1 0 0 0 0,1-1 1 0 0,0 0-1 0 0,0 0 0 0 0,0-1 1 0 0,1 1-1 0 0,-1-2 0 0 0,0 1 0 0 0,14 0 1 0 0,10 0 1515 0 0,31-3 1 0 0,-49 1-1724 0 0,82-7 331 0 0,-56 1-7110 0 0,-22 1-1196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2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201 406 11975 0 0,'0'0'267'0'0,"8"-3"368"0"0,-4 0-532 0 0,0 1 0 0 0,-1-1 0 0 0,1 0 0 0 0,-1 0 0 0 0,5-6 0 0 0,-6 6 745 0 0,-1-1 0 0 0,1 0 0 0 0,-1-1-1 0 0,0 1 1 0 0,0 0 0 0 0,0 0 0 0 0,-1-7 0 0 0,1 7-318 0 0,-1-1 1 0 0,1 1-1 0 0,0 0 1 0 0,0 0-1 0 0,2-7 0 0 0,-1 9-505 0 0,-2 1-21 0 0,0 1-1 0 0,1-1 1 0 0,-1 1 0 0 0,0-1-1 0 0,0 1 1 0 0,1-1 0 0 0,-1 1 0 0 0,0-1-1 0 0,0 0 1 0 0,0 1 0 0 0,0-1-1 0 0,0 1 1 0 0,0-1 0 0 0,0 0-1 0 0,0 1 1 0 0,0-1 0 0 0,0 1-1 0 0,0-1 1 0 0,0 0 0 0 0,0 1-1 0 0,0-1 1 0 0,-1 0 0 0 0,1-3 174 0 0,0 3-33 0 0,-1-1 1 0 0,1 0-1 0 0,0 0 1 0 0,-1 0-1 0 0,0 0 1 0 0,1 0-1 0 0,-1 0 1 0 0,0 0-1 0 0,0 1 1 0 0,0-1-1 0 0,0 0 1 0 0,-3-2-1 0 0,3 2-51 0 0,0 0 0 0 0,-1 0 0 0 0,1 0 0 0 0,0 0 1 0 0,-1 0-1 0 0,0 0 0 0 0,1 1 0 0 0,-1-1 0 0 0,0 1 0 0 0,0-1 0 0 0,0 1 0 0 0,0 0 0 0 0,0-1 0 0 0,0 1 1 0 0,0 0-1 0 0,0 0 0 0 0,-1 1 0 0 0,1-1 0 0 0,0 0 0 0 0,-3 0 0 0 0,4 1-94 0 0,1 0 0 0 0,-1 0 0 0 0,0 0 0 0 0,1 0 0 0 0,-1 0 0 0 0,0 0 0 0 0,1 0 0 0 0,-1 0 0 0 0,0 0 0 0 0,1 1 0 0 0,-1-1 0 0 0,1 0 0 0 0,-1 0 0 0 0,0 0 0 0 0,1 1 0 0 0,-1-1 0 0 0,1 0 0 0 0,-1 1 0 0 0,1-1 0 0 0,-2 1 0 0 0,0 1 0 0 0,-11 4 0 0 0,-1 1 0 0 0,2 0 0 0 0,-1 1 0 0 0,1 0 0 0 0,0 1 0 0 0,1 1 0 0 0,0 0 0 0 0,0 0 0 0 0,1 1 0 0 0,0 0 0 0 0,1 1 0 0 0,1 0 0 0 0,0 0 0 0 0,0 1 0 0 0,-9 22 0 0 0,16-31 0 0 0,0 0 0 0 0,0 0 0 0 0,0 0 0 0 0,0 0 0 0 0,1 0 0 0 0,-1 0 0 0 0,1 0 0 0 0,0 0 0 0 0,0 0 0 0 0,1 0 0 0 0,-1 0 0 0 0,1 0 0 0 0,0 0 0 0 0,0-1 0 0 0,0 1 0 0 0,1 0 0 0 0,-1 0 0 0 0,1-1 0 0 0,3 6 0 0 0,4 4 0 0 0,-2-12 0 0 0,-5-1 0 0 0,5 2 0 0 0,-1-1 0 0 0,1 0 0 0 0,0-1 0 0 0,-1 1 0 0 0,1-2 0 0 0,0 1 0 0 0,-1-1 0 0 0,1 1 0 0 0,0-2 0 0 0,-1 1 0 0 0,1-1 0 0 0,-1 0 0 0 0,1 0 0 0 0,8-6 0 0 0,1 0 0 0 0,-1-2 0 0 0,0 0 0 0 0,-1-1 0 0 0,16-15 0 0 0,46-55 0 0 0,-56 59 0 0 0,-8 9-12 0 0,18-22 96 0 0,-30 34 287 0 0,0 1 117 0 0,0 0 21 0 0,0 0-66 0 0,0 3-422 0 0,0 0 0 0 0,-1 0-1 0 0,0-1 1 0 0,0 1 0 0 0,1 0 0 0 0,-2-1 0 0 0,0 3 0 0 0,-3 8-23 0 0,-5 15 2 0 0,5-13 0 0 0,0 1 0 0 0,0 0 0 0 0,1 0 0 0 0,1 0 0 0 0,-1 23 0 0 0,4-37 0 0 0,-1-1 0 0 0,1 0 0 0 0,0-1 0 0 0,0 1 0 0 0,0 0 0 0 0,0 0 0 0 0,0-1 0 0 0,0 1 0 0 0,0 0 0 0 0,0 0 0 0 0,0 0 0 0 0,1-1 0 0 0,-1 1 0 0 0,0 0 0 0 0,0 0 0 0 0,1-1 0 0 0,-1 1 0 0 0,0 0 0 0 0,1-1 0 0 0,-1 1 0 0 0,1 0 0 0 0,-1-1 0 0 0,2 2 0 0 0,-1-1 0 0 0,-1 0 0 0 0,1 1 0 0 0,0-1 0 0 0,0 0 0 0 0,0 0 0 0 0,0 0 0 0 0,0 0 0 0 0,0 0 0 0 0,0 0 0 0 0,1 0 0 0 0,-1 0 0 0 0,0-1 0 0 0,0 1 0 0 0,1 0 0 0 0,-1-1 0 0 0,0 1 0 0 0,1-1 0 0 0,-1 1 0 0 0,3 0 0 0 0,-1-1 0 0 0,-1 0 0 0 0,1 0 0 0 0,-1-1 0 0 0,1 1 0 0 0,0 0 0 0 0,-1-1 0 0 0,1 0 0 0 0,-1 1 0 0 0,0-1 0 0 0,4-2 0 0 0,3-1 0 0 0,-1-1 0 0 0,0-1 0 0 0,0 1 0 0 0,14-14 0 0 0,84-74 0 0 0,-59 54 0 0 0,-27 24 0 0 0,-42 48 0 0 0,12-16 0 0 0,1 0 0 0 0,-9 21 0 0 0,2-3 0 0 0,-3 2 0 0 0,17-28 0 0 0,6-1 0 0 0,-2-7 0 0 0,-1-1 0 0 0,1 0 0 0 0,-1 1 0 0 0,1-1 0 0 0,0 0 0 0 0,-1 0 0 0 0,1 0 0 0 0,-1 0 0 0 0,1 0 0 0 0,0 0 0 0 0,-1-1 0 0 0,3 0 0 0 0,15-4 0 0 0,30-16 0 0 0,0-2 0 0 0,-2-2 0 0 0,53-37 0 0 0,-57 35 0 0 0,-37 24 0 0 0,-6 7 0 0 0,-5 7 0 0 0,5-11 0 0 0,-19 36 0 0 0,11-21 0 0 0,1 0 0 0 0,-8 23 0 0 0,12-25 0 0 0,6-8 0 0 0,-2-4 0 0 0,0 1 0 0 0,-1-1 0 0 0,0 0 0 0 0,1 0 0 0 0,-1 0 0 0 0,1 0 0 0 0,-1-1 0 0 0,1 1 0 0 0,-1 0 0 0 0,1 0 0 0 0,-1 0 0 0 0,1-1 0 0 0,-1 1 0 0 0,1 0 0 0 0,0-1 0 0 0,0 1 0 0 0,-1-1 0 0 0,1 1 0 0 0,0 0 0 0 0,0-1 0 0 0,0 0 0 0 0,0 1 0 0 0,0-1 0 0 0,-1 0 0 0 0,1 1 0 0 0,0-1 0 0 0,0 0 0 0 0,2 1 0 0 0,1 0 0 0 0,0 0 0 0 0,0 0 0 0 0,0 0 0 0 0,1-1 0 0 0,-1 1 0 0 0,0-1 0 0 0,0 0 0 0 0,0 0 0 0 0,0 0 0 0 0,1 0 0 0 0,5-2 0 0 0,13-5 0 0 0,0-2 0 0 0,0 0 0 0 0,-1-1 0 0 0,0-1 0 0 0,-1-1 0 0 0,-1-1 0 0 0,1-1 0 0 0,22-22 0 0 0,-10 9 0 0 0,-21 18 0 0 0,0-1 0 0 0,12-13 0 0 0,5-10 406 0 0,-1-1 1 0 0,-2-1-1 0 0,-1-2 1 0 0,38-74-1 0 0,-38 54-390 0 0,-21 53-16 0 0,-5 19 0 0 0,-1-5 0 0 0,-1 0 0 0 0,0 0 0 0 0,-1 0 0 0 0,0 0 0 0 0,-1 0 0 0 0,-6 11 0 0 0,-40 53 0 0 0,42-61 0 0 0,-38 44 0 0 0,36-45 0 0 0,0 0 0 0 0,1 1 0 0 0,0 1 0 0 0,1-1 0 0 0,0 2 0 0 0,1-1 0 0 0,-8 22 0 0 0,13-27 0 0 0,0-1 0 0 0,1 1 0 0 0,0 1 0 0 0,-1 13 0 0 0,3-21 0 0 0,0 0 0 0 0,0 1 0 0 0,0-1 0 0 0,0 0 0 0 0,0 1 0 0 0,1-1 0 0 0,-1 0 0 0 0,1 1 0 0 0,0-1 0 0 0,-1 0 0 0 0,1 0 0 0 0,0 0 0 0 0,0 0 0 0 0,1 0 0 0 0,-1 0 0 0 0,0 0 0 0 0,1 0 0 0 0,-1 0 0 0 0,1 0 0 0 0,-1 0 0 0 0,1-1 0 0 0,0 1 0 0 0,2 1 0 0 0,3 1-27 0 0,-1 0 1 0 0,1 0-1 0 0,0 0 0 0 0,-1-1 0 0 0,2 0 0 0 0,-1-1 1 0 0,0 1-1 0 0,1-1 0 0 0,-1-1 0 0 0,1 1 1 0 0,-1-1-1 0 0,1-1 0 0 0,-1 1 0 0 0,13-2 1 0 0,-13 0-281 0 0,1 0 1 0 0,-1 0 0 0 0,1-1 0 0 0,-1 0 0 0 0,0-1 0 0 0,0 0-1 0 0,0 0 1 0 0,0 0 0 0 0,11-8 0 0 0,-12 7-1915 0 0,0 0 0 0 0,-1-1 0 0 0,8-8 1 0 0,-2-2-6130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3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17503 0 0,'-15'2'1872'0'0,"13"-1"-1861"0"0,0 0 0 0 0,0 0 1 0 0,1 0-1 0 0,-1 0 0 0 0,0 0 0 0 0,0 1 0 0 0,1-1 0 0 0,-1 1 0 0 0,1-1 1 0 0,-1 1-1 0 0,-1 2 0 0 0,-14 22 993 0 0,10-14-258 0 0,-11 17 486 0 0,1 1 0 0 0,-13 36 0 0 0,-20 68 494 0 0,19-48-809 0 0,25-72-910 0 0,-58 169 3 0 0,59-162 62 0 0,5-19 299 0 0,0-2 117 0 0,0 0 21 0 0,0 0-66 0 0,3-1-427 0 0,-1 0 1 0 0,1 0 0 0 0,0 0 0 0 0,-1 0 0 0 0,1-1-1 0 0,-1 1 1 0 0,1-1 0 0 0,-1 1 0 0 0,3-3 0 0 0,2-1-20 0 0,80-61 3 0 0,-63 45 0 0 0,2 1 0 0 0,31-19 0 0 0,-28 22 0 0 0,-17 9 0 0 0,1 0 0 0 0,-1 1 0 0 0,1 1 0 0 0,1 0 0 0 0,-1 1 0 0 0,1 0 0 0 0,17-3 0 0 0,-30 8 0 0 0,0-1 0 0 0,1 1 0 0 0,-1 0 0 0 0,0 0 0 0 0,0 0 0 0 0,1 0 0 0 0,-1 0 0 0 0,0 1 0 0 0,0-1 0 0 0,0 0 0 0 0,1 0 0 0 0,-1 1 0 0 0,0-1 0 0 0,0 1 0 0 0,0-1 0 0 0,0 1 0 0 0,0-1 0 0 0,0 1 0 0 0,0 0 0 0 0,0 0 0 0 0,0-1 0 0 0,0 1 0 0 0,1 2 0 0 0,0-1 0 0 0,-1 0 0 0 0,0 0 0 0 0,0 0 0 0 0,0 0 0 0 0,0 1 0 0 0,-1-1 0 0 0,1 0 0 0 0,-1 1 0 0 0,1-1 0 0 0,-1 0 0 0 0,0 4 0 0 0,0 5 0 0 0,-1-1 0 0 0,0 0 0 0 0,0 0 0 0 0,-6 17 0 0 0,5-17 0 0 0,-1 0 0 0 0,-1 0 0 0 0,0 0 0 0 0,0 0 0 0 0,-1-1 0 0 0,0 0 0 0 0,-1 0 0 0 0,0 0 0 0 0,0-1 0 0 0,-1 0 0 0 0,0 0 0 0 0,-13 11 0 0 0,13-15 0 0 0,2-7 0 0 0,4 0-365 0 0,0 1-1 0 0,1-1 1 0 0,-1 1 0 0 0,1-1 0 0 0,0 1-1 0 0,-1-1 1 0 0,1 1 0 0 0,0-1-1 0 0,1 1 1 0 0,-1-1 0 0 0,1-4-1 0 0,0 3-919 0 0,1-9-7582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2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0,'0'0'696'0'0,"8"5"136"0"0,-1-2-664 0 0,6 1-168 0 0,1 1 0 0 0,4-2 0 0 0,2 0 448 0 0,4-1 48 0 0,2-5 16 0 0,4 3 0 0 0,8 1 0 0 0,0 1 0 0 0,-2 0 0 0 0,0-2 0 0 0,-1 0-824 0 0,-4 0-160 0 0,-4-2-32 0 0,4-1-8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2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36 15663 0 0,'0'0'356'0'0,"0"0"50"0"0,2-3 20 0 0,1 1-326 0 0,-1 0-5 0 0,1-1 0 0 0,-1 0 1 0 0,0 0-1 0 0,0 0 0 0 0,4-6 0 0 0,-6 8 625 0 0,3-5 871 0 0,-2 6 2078 0 0,-3 15-3587 0 0,0 0 0 0 0,0 0 0 0 0,-2 0 0 0 0,-7 24 0 0 0,-4 10 965 0 0,-33 120-439 0 0,-8 30-608 0 0,37-133 0 0 0,-35 99 0 0 0,51-154 0 0 0,6-77 931 0 0,15-25-387 0 0,40-122 1 0 0,-47 174-517 0 0,1 2-28 0 0,2 0 0 0 0,1 1 0 0 0,2 0 0 0 0,2 1 0 0 0,42-60 0 0 0,-55 87 205 0 0,0 1 0 0 0,0-1-1 0 0,1 1 1 0 0,0 1 0 0 0,0-1 0 0 0,0 1 0 0 0,1 0-1 0 0,0 1 1 0 0,9-5 0 0 0,-3 6-205 0 0,-9 6 0 0 0,-2-1 0 0 0,2 0 0 0 0,-3-1 0 0 0,0 0 0 0 0,0 1 0 0 0,-1-1 0 0 0,1 1 0 0 0,0-1 0 0 0,0 1 0 0 0,0 0 0 0 0,-1 0 0 0 0,1 0 0 0 0,-1 0 0 0 0,1 0 0 0 0,0 0 0 0 0,-1 0 0 0 0,0 0 0 0 0,1 1 0 0 0,-1-1 0 0 0,0 1 0 0 0,0-1 0 0 0,1 1 0 0 0,0 2 0 0 0,2 3-73 0 0,0 0 0 0 0,-1 1 0 0 0,0 0 0 0 0,0-1 0 0 0,-1 1 0 0 0,0 0 0 0 0,-1 1 0 0 0,1-1 0 0 0,-1 0 0 0 0,-1 0 0 0 0,0 14 0 0 0,-1-15 108 0 0,-1 1 0 0 0,0-1-1 0 0,0 0 1 0 0,0 1 0 0 0,-1-1 0 0 0,0 0 0 0 0,0-1-1 0 0,-6 9 1 0 0,-4 4 247 0 0,-21 25-1 0 0,32-41-336 0 0,0-1-1 0 0,0 0 1 0 0,-1 1-1 0 0,1-1 1 0 0,-1 0-1 0 0,1 0 1 0 0,-1 0-1 0 0,0 0 1 0 0,0-1-1 0 0,0 1 1 0 0,0-1-1 0 0,0 0 1 0 0,0 0-1 0 0,0 0 1 0 0,-1 0-1 0 0,1 0 1 0 0,0-1-1 0 0,0 0 1 0 0,-1 1-1 0 0,1-1 1 0 0,0 0-1 0 0,-1-1 1 0 0,-3 0-1 0 0,2 0-32 0 0,1 0 0 0 0,0 0-1 0 0,0-1 1 0 0,0 0 0 0 0,0 0 0 0 0,0 0 0 0 0,0 0-1 0 0,0-1 1 0 0,1 1 0 0 0,-1-1 0 0 0,1 0-1 0 0,0 0 1 0 0,0 0 0 0 0,0-1 0 0 0,0 1 0 0 0,0-1-1 0 0,-2-4 1 0 0,-1-4-1624 0 0,5-3-4370 0 0,3-2-2076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2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1 639 13823 0 0,'0'0'630'0'0,"0"0"-13"0"0,0 0-252 0 0,0 0 391 0 0,1-2 216 0 0,0 0-650 0 0,1 0 0 0 0,0 0 0 0 0,0 0 0 0 0,0 1 0 0 0,0-1 0 0 0,3-1-1 0 0,-2 1-104 0 0,-1 1 0 0 0,0-1 0 0 0,0 0-1 0 0,0 0 1 0 0,0 0 0 0 0,0 0 0 0 0,0 0-1 0 0,3-4 1 0 0,26-62 2891 0 0,4-6-1944 0 0,-11 34 647 0 0,-21 31-1662 0 0,-7 15-133 0 0,-3 4-16 0 0,0 0 0 0 0,-7 13 0 0 0,4 4 0 0 0,-13 51 0 0 0,18-58 0 0 0,3-15 0 0 0,2-3 0 0 0,-1 0 0 0 0,1-1 0 0 0,-1 1 0 0 0,1 0 0 0 0,0 0 0 0 0,0 0 0 0 0,0 0 0 0 0,0 0 0 0 0,0 0 0 0 0,1 0 0 0 0,-1 0 0 0 0,1 0 0 0 0,-1 0 0 0 0,1 0 0 0 0,-1 0 0 0 0,2 2 0 0 0,5 8 0 0 0,-3-11 0 0 0,-3-1 0 0 0,2 2 0 0 0,1-2 0 0 0,-1 1 0 0 0,0 0 0 0 0,1-1 0 0 0,-1 1 0 0 0,0-1 0 0 0,1 0 0 0 0,-1 0 0 0 0,0 0 0 0 0,1-1 0 0 0,-1 1 0 0 0,0-1 0 0 0,1 1 0 0 0,-1-1 0 0 0,0-1 0 0 0,0 1 0 0 0,5-2 0 0 0,1-2 0 0 0,-1 1 0 0 0,0-1 0 0 0,1 0 0 0 0,13-12 0 0 0,7-13 0 0 0,-1 0 0 0 0,46-65 0 0 0,-61 80 0 0 0,-12 14 0 0 0,1 0 0 0 0,0-1 0 0 0,-1 1 0 0 0,0 0 0 0 0,1-1 0 0 0,-1 0 0 0 0,0 1 0 0 0,0-1 0 0 0,0 0 0 0 0,0 0 0 0 0,0 0 0 0 0,0 0 0 0 0,0 1 0 0 0,0-5 0 0 0,1-2 0 0 0,-28 42 931 0 0,20-22-1028 0 0,1-1-1 0 0,0 1 1 0 0,0 1 0 0 0,1-1 0 0 0,1 0 0 0 0,0 1-1 0 0,0 0 1 0 0,0 14 0 0 0,3-25 97 0 0,0 0 0 0 0,0 0 0 0 0,0 0 0 0 0,1 0 0 0 0,-1 0 0 0 0,1 0 0 0 0,-1 0 0 0 0,1 0 0 0 0,-1 0 0 0 0,1 0 0 0 0,0 0 0 0 0,0 0 0 0 0,0-1 0 0 0,0 1 0 0 0,1 0 0 0 0,-1-1 0 0 0,0 1 0 0 0,1-1 0 0 0,-1 1 0 0 0,1-1 0 0 0,-1 1 0 0 0,1-1 0 0 0,0 0 0 0 0,-1 0 0 0 0,1 0 0 0 0,0 0 0 0 0,0 0 0 0 0,0 0 0 0 0,0-1 0 0 0,3 2 0 0 0,0-1 0 0 0,-1-1 0 0 0,0 1 0 0 0,0-1 0 0 0,0 0 0 0 0,0 0 0 0 0,0 0 0 0 0,1-1 0 0 0,-1 1 0 0 0,0-1 0 0 0,0 0 0 0 0,0 0 0 0 0,0-1 0 0 0,0 1 0 0 0,6-4 0 0 0,16-5 0 0 0,-20 8 0 0 0,-1 1 0 0 0,0-1 0 0 0,-1 0 0 0 0,9-5 0 0 0,-10 5 3 0 0,14-8 395 0 0,-1-1 0 0 0,0-1-1 0 0,0 0 1 0 0,24-27 0 0 0,20-25-398 0 0,-52 57 0 0 0,-8 7 0 0 0,0 0 0 0 0,0 0 0 0 0,0 0 0 0 0,0 0 0 0 0,1-1 0 0 0,-1 1 0 0 0,0 0 0 0 0,0 0 0 0 0,0 0 0 0 0,0 0 0 0 0,0 0 0 0 0,1 0 0 0 0,-1 0 0 0 0,0 0 0 0 0,0 0 0 0 0,0 0 0 0 0,1 0 0 0 0,-1 0 0 0 0,0 0 0 0 0,0 0 0 0 0,0 0 0 0 0,0 0 0 0 0,1 0 0 0 0,-1 0 0 0 0,0 0 0 0 0,0 0 0 0 0,0 0 0 0 0,0 0 0 0 0,1 0 0 0 0,-1 0 0 0 0,0 0 0 0 0,0 0 0 0 0,0 0 0 0 0,0 0 0 0 0,1 0 0 0 0,-1 0 0 0 0,0 1 0 0 0,0-1 0 0 0,0 0 0 0 0,0 0 0 0 0,0 0 0 0 0,1 0 0 0 0,-1 0 0 0 0,0 1 0 0 0,0-1 0 0 0,0 0 0 0 0,0 0 0 0 0,0 0 0 0 0,0 0 0 0 0,0 1 0 0 0,0-1 0 0 0,0 0 0 0 0,0 0 0 0 0,0 0 0 0 0,0 0 0 0 0,0 1 0 0 0,0-1 0 0 0,0 0 0 0 0,0 0 0 0 0,0 0 0 0 0,0 1 0 0 0,0-1 0 0 0,0 13 0 0 0,0-12 0 0 0,0 23 0 0 0,1-1 0 0 0,1 1 0 0 0,6 27 0 0 0,-1-28 0 0 0,-7-22 0 0 0,1 0 0 0 0,-1 0 0 0 0,0 0 0 0 0,1 0 0 0 0,-1 0 0 0 0,1 0 0 0 0,-1 0 0 0 0,1 0 0 0 0,-1-1 0 0 0,1 1 0 0 0,0 0 0 0 0,-1 0 0 0 0,1-1 0 0 0,0 1 0 0 0,-1 0 0 0 0,1-1 0 0 0,0 1 0 0 0,0 0 0 0 0,0-1 0 0 0,0 0 0 0 0,0 1 0 0 0,0-1 0 0 0,-1 1 0 0 0,1-1 0 0 0,2 0 0 0 0,0 1 0 0 0,-1 0 0 0 0,-1-1 0 0 0,1 1 0 0 0,0-1 0 0 0,-1 1 0 0 0,1-1 0 0 0,0 0 0 0 0,0 0 0 0 0,-1 0 0 0 0,1 0 0 0 0,0 0 0 0 0,0 0 0 0 0,-1-1 0 0 0,1 1 0 0 0,0 0 0 0 0,-1-1 0 0 0,1 0 0 0 0,0 1 0 0 0,-1-1 0 0 0,1 0 0 0 0,-1 0 0 0 0,1 0 0 0 0,-1 0 0 0 0,1 0 0 0 0,1-2 0 0 0,4-3 0 0 0,0-1 0 0 0,-1 1 0 0 0,8-13 0 0 0,-7 10 0 0 0,7-10 0 0 0,10-12 0 0 0,54-55 0 0 0,-78 86 0 0 0,2-2 0 0 0,-1 1 0 0 0,1 0 0 0 0,-1-1 0 0 0,1 1 0 0 0,-1 0 0 0 0,1 0 0 0 0,0 0 0 0 0,-1 0 0 0 0,1 1 0 0 0,0-1 0 0 0,0 0 0 0 0,0 1 0 0 0,0-1 0 0 0,-1 1 0 0 0,1 0 0 0 0,0 0 0 0 0,0-1 0 0 0,0 1 0 0 0,0 0 0 0 0,0 1 0 0 0,0-1 0 0 0,3 1 0 0 0,-4-1 0 0 0,-1 0 0 0 0,1 0 0 0 0,0 0 0 0 0,-1 1 0 0 0,1-1 0 0 0,0 0 0 0 0,-1 0 0 0 0,1 1 0 0 0,-1-1 0 0 0,1 0 0 0 0,-1 1 0 0 0,1-1 0 0 0,0 0 0 0 0,-1 1 0 0 0,1-1 0 0 0,-1 1 0 0 0,0-1 0 0 0,1 1 0 0 0,-1-1 0 0 0,1 1 0 0 0,-1-1 0 0 0,0 1 0 0 0,1-1 0 0 0,-1 1 0 0 0,0 0 0 0 0,0-1 0 0 0,1 2 0 0 0,-1 0 0 0 0,3 4 0 0 0,-1 0 0 0 0,1 1 0 0 0,-1-1 0 0 0,-1 1 0 0 0,1-1 0 0 0,-1 1 0 0 0,0 0 0 0 0,-1-1 0 0 0,1 1 0 0 0,-1 0 0 0 0,-1 0 0 0 0,1-1 0 0 0,-3 8 0 0 0,2 3 0 0 0,-1 0 0 0 0,3 24 0 0 0,2-27 0 0 0,2-12 0 0 0,-4-1 0 0 0,2 0 0 0 0,-1 1 0 0 0,1-1 0 0 0,-1 0 0 0 0,1 0 0 0 0,-1 0 0 0 0,1 0 0 0 0,0 0 0 0 0,0-1 0 0 0,-1 1 0 0 0,1-1 0 0 0,0 0 0 0 0,0 0 0 0 0,0 0 0 0 0,-1 0 0 0 0,1 0 0 0 0,0-1 0 0 0,0 1 0 0 0,3-2 0 0 0,-1 1 0 0 0,-1-1 0 0 0,1 1 0 0 0,0-1 0 0 0,-1 0 0 0 0,1 0 0 0 0,-1-1 0 0 0,0 1 0 0 0,0-1 0 0 0,6-5 0 0 0,20-25 0 0 0,49-71 0 0 0,31-74 0 0 0,-61 82 0 0 0,-74 173 0 0 0,9-33 0 0 0,1-1 0 0 0,-11 66 0 0 0,15-65 0 0 0,8-32 0 0 0,-1 0 0 0 0,2 0 0 0 0,0 1 0 0 0,-1 17 0 0 0,3-7 0 0 0,0-22 0 0 0,0-1 0 0 0,0 1 0 0 0,0 0 0 0 0,1-1 0 0 0,-1 1 0 0 0,0 0 0 0 0,0-1 0 0 0,0 1 0 0 0,0-1 0 0 0,1 1 0 0 0,-1-1 0 0 0,0 1 0 0 0,0 0 0 0 0,1-1 0 0 0,-1 1 0 0 0,0-1 0 0 0,1 1 0 0 0,-1-1 0 0 0,1 1 0 0 0,5 0 0 0 0,-6-1 0 0 0,3 0 0 0 0,-1 0 0 0 0,1 0 0 0 0,-1-1 0 0 0,1 1 0 0 0,-1-1 0 0 0,1 1 0 0 0,-1-1 0 0 0,0 0 0 0 0,0 0 0 0 0,1 0 0 0 0,-1 0 0 0 0,0 0 0 0 0,0 0 0 0 0,0-1 0 0 0,0 1 0 0 0,0-1 0 0 0,0 1 0 0 0,3-4 0 0 0,9-6 0 0 0,0 0 0 0 0,0-1 0 0 0,0 0 0 0 0,17-21 0 0 0,16-14 0 0 0,-28 29 0 0 0,-5 5 0 0 0,1 1 0 0 0,0 0 0 0 0,22-13 0 0 0,-37 25 0 0 0,0 0 0 0 0,0 0 0 0 0,1 0 0 0 0,-1-1 0 0 0,0 1 0 0 0,0 0 0 0 0,0 0 0 0 0,0 0 0 0 0,1 0 0 0 0,-1 0 0 0 0,0 0 0 0 0,0 0 0 0 0,0 0 0 0 0,0 0 0 0 0,1 0 0 0 0,-1 0 0 0 0,0 0 0 0 0,0 0 0 0 0,0 0 0 0 0,0 0 0 0 0,1 0 0 0 0,-1 0 0 0 0,0 0 0 0 0,0 0 0 0 0,0 0 0 0 0,1 0 0 0 0,-1 0 0 0 0,0 0 0 0 0,0 0 0 0 0,0 0 0 0 0,0 0 0 0 0,0 1 0 0 0,1-1 0 0 0,-1 0 0 0 0,0 0 0 0 0,0 0 0 0 0,0 0 0 0 0,0 0 0 0 0,0 0 0 0 0,0 1 0 0 0,1-1 0 0 0,-1 0 0 0 0,0 0 0 0 0,0 0 0 0 0,0 0 0 0 0,0 1 0 0 0,0-1 0 0 0,0 0 0 0 0,0 0 0 0 0,0 0 0 0 0,0 0 0 0 0,0 1 0 0 0,0-1 0 0 0,0 0 0 0 0,0 0 0 0 0,0 0 0 0 0,0 1 0 0 0,0-1 0 0 0,0 0 0 0 0,0 0 0 0 0,0 0 0 0 0,0 0 0 0 0,0 1 0 0 0,0-1 0 0 0,0 0 0 0 0,0 0 0 0 0,-1 0 0 0 0,-2 12 0 0 0,3-12 0 0 0,-3 6 0 0 0,1 1 0 0 0,-2-1 0 0 0,1 0 0 0 0,-1 0 0 0 0,0 0 0 0 0,0-1 0 0 0,-10 10 0 0 0,-39 32 0 0 0,16-16 0 0 0,27-24 0 0 0,5-5 0 0 0,8-7 0 0 0,8-5 0 0 0,13-1 0 0 0,-16 8 0 0 0,-1 6 0 0 0,-3 1 0 0 0,-1 0 0 0 0,-1 0 0 0 0,1 1 0 0 0,-1-1 0 0 0,0 1 0 0 0,0 0 0 0 0,3 7 0 0 0,3 10 0 0 0,-2-11 0 0 0,-6-9 0 0 0,0-1 0 0 0,1 0 0 0 0,-1 0 0 0 0,1 0 0 0 0,0 1 0 0 0,-1-1 0 0 0,1 0 0 0 0,0 0 0 0 0,0 0 0 0 0,0 0 0 0 0,-1 0 0 0 0,1 0 0 0 0,0 0 0 0 0,0-1 0 0 0,1 1 0 0 0,-1 0 0 0 0,0 0 0 0 0,0-1 0 0 0,0 1 0 0 0,2 0 0 0 0,2 1 0 0 0,-3-1 0 0 0,1 0 0 0 0,0 1 0 0 0,1-1 0 0 0,-1 0 0 0 0,0-1 0 0 0,0 1 0 0 0,0 0 0 0 0,0-1 0 0 0,1 0 0 0 0,-1 0 0 0 0,0 0 0 0 0,0 0 0 0 0,1 0 0 0 0,-1-1 0 0 0,0 1 0 0 0,0-1 0 0 0,0 0 0 0 0,1 0 0 0 0,-1 0 0 0 0,0-1 0 0 0,0 1 0 0 0,5-4 0 0 0,5-3 0 0 0,0-1 0 0 0,-1-1 0 0 0,17-17 0 0 0,-17 16 0 0 0,23-23 9 0 0,-1-2 0 0 0,-2-1 0 0 0,-1-2 0 0 0,-2-1 0 0 0,-2-1 0 0 0,-1-2 0 0 0,30-69 0 0 0,8-36 1967 0 0,-70 158-1976 0 0,-5 11 0 0 0,-36 129 0 0 0,42-136 0 0 0,0 0 0 0 0,-9 16 0 0 0,0-2 0 0 0,6-13 0 0 0,-15 22 0 0 0,-1 3 0 0 0,2 0 0 0 0,-27 55 0 0 0,43-81 0 0 0,1 0 0 0 0,0 0 0 0 0,0 1 0 0 0,-3 27 0 0 0,8-39-70 0 0,0-1 1 0 0,0 1-1 0 0,0-1 0 0 0,1 0 0 0 0,-1 1 1 0 0,0-1-1 0 0,1 1 0 0 0,0-1 1 0 0,0 0-1 0 0,0 0 0 0 0,0 1 0 0 0,0-1 1 0 0,1 2-1 0 0,-1-3 40 0 0,-1 0-1 0 0,1 0 1 0 0,-1-1 0 0 0,1 1 0 0 0,0 0-1 0 0,-1 0 1 0 0,1-1 0 0 0,0 1-1 0 0,0 0 1 0 0,-1-1 0 0 0,1 1-1 0 0,0-1 1 0 0,0 1 0 0 0,0-1 0 0 0,0 1-1 0 0,0-1 1 0 0,0 0 0 0 0,0 1-1 0 0,0-1 1 0 0,0 0 0 0 0,0 0-1 0 0,0 1 1 0 0,0-1 0 0 0,0 0-1 0 0,0 0 1 0 0,0 0 0 0 0,0-1 0 0 0,0 1-1 0 0,0 0 1 0 0,0 0 0 0 0,-1 0-1 0 0,3-1 1 0 0,13-6-411 0 0,30-10 1 0 0,-38 14 9 0 0,-1 0-1 0 0,0 0 1 0 0,-1-1 0 0 0,1 0 0 0 0,-1 0 0 0 0,9-8 0 0 0,7-4-1003 0 0,-17 12 928 0 0,1 0 0 0 0,-1-1 0 0 0,0 1 1 0 0,0-1-1 0 0,6-9 0 0 0,5-7-1030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15663 0 0,'-15'6'719'0'0,"13"-4"-20"0"0,1-1-449 0 0,-8 7-164 0 0,3 0 735 0 0,6-6 152 0 0,0-2 41 0 0,14 15 1148 0 0,-9-11-2005 0 0,0-1-1 0 0,0 1 1 0 0,0-2-1 0 0,1 1 0 0 0,-1 0 1 0 0,1-1-1 0 0,0 0 1 0 0,-1 0-1 0 0,1-1 1 0 0,7 2-1 0 0,1-1 209 0 0,0-1 0 0 0,0 0-1 0 0,19-1 1 0 0,41-4-2113 0 0,23-1-4608 0 0,-69 3-1164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3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10 385 19351 0 0,'0'0'439'0'0,"-4"-7"1065"0"0,3 6-1476 0 0,1 1-1 0 0,-1-1 1 0 0,1 0 0 0 0,-1 1-1 0 0,1-1 1 0 0,-1 0 0 0 0,1 0-1 0 0,0 1 1 0 0,-1-1 0 0 0,1 0 0 0 0,0 0-1 0 0,0 0 1 0 0,0 0 0 0 0,0 1-1 0 0,0-1 1 0 0,0 0 0 0 0,0 0-1 0 0,0 0 1 0 0,0 0 0 0 0,0 1 0 0 0,0-1-1 0 0,0 0 1 0 0,0 0 0 0 0,1-1-1 0 0,0-1 323 0 0,0-5 236 0 0,0 0-1 0 0,1 0 0 0 0,0 0 0 0 0,0 0 1 0 0,1 0-1 0 0,5-10 0 0 0,26-43 404 0 0,-24 44-813 0 0,4-5 61 0 0,1 0 1 0 0,1 0-1 0 0,1 1 1 0 0,0 1-1 0 0,2 1 1 0 0,0 1-1 0 0,1 0 1 0 0,45-29-1 0 0,-81 66 1482 0 0,7-6-1478 0 0,5-8-240 0 0,2-1 0 0 0,-1 1 1 0 0,0 0-1 0 0,1 0 0 0 0,0 0 0 0 0,0 0 1 0 0,0 0-1 0 0,1 0 0 0 0,-1 1 0 0 0,1-1 1 0 0,1 0-1 0 0,-1 9 0 0 0,0-12-1 0 0,1-1 0 0 0,0 1 0 0 0,0 0 0 0 0,0 0 0 0 0,0-1 0 0 0,0 1 0 0 0,1 0 0 0 0,-1-1 0 0 0,0 1 0 0 0,1 0 0 0 0,-1 0 0 0 0,1-1 0 0 0,-1 1 0 0 0,3 2 0 0 0,0 1 0 0 0,-1-2-141 0 0,0 1 1 0 0,0-1-1 0 0,0 1 1 0 0,1-1-1 0 0,-1 0 1 0 0,1 0-1 0 0,6 4 1 0 0,-5-3-31 0 0,0 0 1 0 0,0 0 0 0 0,0 0-1 0 0,3 5 1 0 0,15 29 154 0 0,-21-37 16 0 0,0 0 0 0 0,0 0 0 0 0,-1 0 0 0 0,1 0 0 0 0,-1 0 0 0 0,1 1 0 0 0,-1-1 0 0 0,1 0 0 0 0,-1 0 0 0 0,0 1 0 0 0,1-1 0 0 0,-1 0 0 0 0,0 1 0 0 0,0-1 0 0 0,0 0 0 0 0,0 1 0 0 0,0-1 0 0 0,0 1 0 0 0,0-1 0 0 0,-1 0 0 0 0,1 0 0 0 0,0 1 0 0 0,-2 1 0 0 0,0 6 0 0 0,2-5 166 0 0,-1-1 0 0 0,1 1 0 0 0,-1 0 1 0 0,1 0-1 0 0,-1 0 0 0 0,-3 6 0 0 0,3-8-170 0 0,0 0 0 0 0,0 0 0 0 0,-1-1 0 0 0,1 1 0 0 0,-1 0 0 0 0,1-1 0 0 0,-1 1 0 0 0,0-1 0 0 0,0 0 0 0 0,1 0 0 0 0,-1 1 0 0 0,0-1 0 0 0,-3 1 0 0 0,1-1-97 0 0,0 1 1 0 0,0-1-1 0 0,0 0 0 0 0,0 0 1 0 0,-1 0-1 0 0,1 0 1 0 0,0-1-1 0 0,0 1 0 0 0,-1-1 1 0 0,1-1-1 0 0,0 1 1 0 0,-1 0-1 0 0,1-1 1 0 0,0 0-1 0 0,-7-2 0 0 0,7 1-435 0 0,0 1 0 0 0,1-1-1 0 0,-1 0 1 0 0,1 1 0 0 0,0-2-1 0 0,-5-2 1 0 0,-4-6-999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3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208 109 10135 0 0,'0'0'231'0'0,"0"0"29"0"0,1 0 19 0 0,10 2-61 0 0,13 0 321 0 0,-24-2-430 0 0,1 0 0 0 0,0-1 0 0 0,-1 1 0 0 0,1 0 0 0 0,-1-1 0 0 0,1 1 1 0 0,-1-1-1 0 0,1 1 0 0 0,-1-1 0 0 0,1 1 0 0 0,-1-1 0 0 0,0 1 0 0 0,1-1 0 0 0,-1 1 0 0 0,0-1 0 0 0,1 1 0 0 0,-1-1 0 0 0,0-1 0 0 0,6-11 882 0 0,-6 13-997 0 0,2-4 439 0 0,-1 0 1 0 0,0 0-1 0 0,0 1 0 0 0,0-1 0 0 0,0 0 1 0 0,0-1-1 0 0,-1 1 0 0 0,0 0 0 0 0,0 0 1 0 0,0 0-1 0 0,0 0 0 0 0,-1-5 0 0 0,0 7 79 0 0,0 0-335 0 0,0 0 0 0 0,-1 0 0 0 0,1 0 0 0 0,-1 0 1 0 0,0 0-1 0 0,0 0 0 0 0,0 0 0 0 0,0 0 0 0 0,0 1 0 0 0,0-1 0 0 0,0 1 0 0 0,0-1 0 0 0,-1 1 0 0 0,-2-1 0 0 0,4 1-177 0 0,1 1 0 0 0,-1 0 0 0 0,1-1 0 0 0,-1 1 0 0 0,1 0 0 0 0,-1 0 0 0 0,1 0 0 0 0,-1-1 0 0 0,1 1 0 0 0,-1 0 0 0 0,1 0 0 0 0,-1 0 0 0 0,1 0 0 0 0,-1 0 0 0 0,0 0 0 0 0,1 0 0 0 0,-1 0 0 0 0,1 0 0 0 0,-1 0 0 0 0,1 0 0 0 0,-1 0 0 0 0,1 0 0 0 0,-1 1 0 0 0,1-1 0 0 0,-1 0 0 0 0,1 0 0 0 0,-2 1 0 0 0,1 0 0 0 0,-23 2-17 0 0,18-3 150 0 0,1 1-1 0 0,0-1 1 0 0,0 1-1 0 0,0 0 1 0 0,0 1-1 0 0,0-1 0 0 0,0 1 1 0 0,0 0-1 0 0,1 0 1 0 0,-8 5-1 0 0,-6 5 84 0 0,-28 24 0 0 0,41-31-196 0 0,0 0-1 0 0,-1 1 1 0 0,2-1-1 0 0,-1 1 1 0 0,1 0-1 0 0,0 1 1 0 0,0-1 0 0 0,-5 12-1 0 0,3-3-19 0 0,4-10 0 0 0,-1 0 0 0 0,1 0 0 0 0,1 0 0 0 0,-1 0 0 0 0,1 0 0 0 0,0 0 0 0 0,-1 10 0 0 0,2-13 0 0 0,0-1 0 0 0,0 1 0 0 0,0 0 0 0 0,0-1 0 0 0,1 1 0 0 0,-1 0 0 0 0,0-1 0 0 0,1 1 0 0 0,0 2 0 0 0,5 5 0 0 0,-3-8 0 0 0,0 1 0 0 0,0 0 0 0 0,0 0 0 0 0,0-1 0 0 0,1 0 0 0 0,-1 0 0 0 0,0 0 0 0 0,1 0 0 0 0,-1 0 0 0 0,0-1 0 0 0,1 1 0 0 0,-1-1 0 0 0,7 0 0 0 0,-4 0 0 0 0,1-1 0 0 0,-1 0 0 0 0,1 0 0 0 0,-1 0 0 0 0,1-1 0 0 0,8-3 0 0 0,-3-1 136 0 0,0 0-1 0 0,1-1 1 0 0,-2 0-1 0 0,1-1 0 0 0,-1 0 1 0 0,-1-1-1 0 0,1 0 1 0 0,-1-1-1 0 0,-1 0 1 0 0,0 0-1 0 0,0-1 1 0 0,-1 0-1 0 0,-1-1 1 0 0,11-19-1 0 0,-16 26-121 0 0,-1 2-14 0 0,0 1 1 0 0,0-1-1 0 0,0 1 0 0 0,-1-1 0 0 0,1 0 0 0 0,-1 1 1 0 0,0-1-1 0 0,1-4 0 0 0,-2 7 0 0 0,1 0 0 0 0,0 0 0 0 0,0 0 0 0 0,0 0 0 0 0,0 0 0 0 0,0 0 0 0 0,0 0 0 0 0,0 1 0 0 0,-1-1 0 0 0,1 0 0 0 0,0 0 0 0 0,0 0 0 0 0,0 0 0 0 0,0 0 0 0 0,0 0 0 0 0,0 0 0 0 0,-1 0 0 0 0,1 0 0 0 0,0 0 0 0 0,0 0 0 0 0,0 0 0 0 0,0 0 0 0 0,0 0 0 0 0,0 0 0 0 0,-1 0 0 0 0,1 0 0 0 0,0-1 0 0 0,0 1 0 0 0,0 0 0 0 0,0 0 0 0 0,0 0 0 0 0,0 0 0 0 0,0 0 0 0 0,-1 0 0 0 0,1 0 0 0 0,0 0 0 0 0,0 0 0 0 0,0 0 0 0 0,0-1 0 0 0,0 1 0 0 0,0 0 0 0 0,0 0 0 0 0,0 0 0 0 0,0 0 0 0 0,0 0 0 0 0,0 0 0 0 0,0 0 0 0 0,0-1 0 0 0,0 1 0 0 0,0 0 0 0 0,0 0 0 0 0,0 0 0 0 0,0 0 0 0 0,0 0 0 0 0,0 0 0 0 0,0-1 0 0 0,0 1 0 0 0,0 0 0 0 0,0 0 0 0 0,0 0 0 0 0,0 0 0 0 0,0 0 0 0 0,0 0 0 0 0,0-1 0 0 0,0 1 0 0 0,0 0 0 0 0,0 0 0 0 0,0 0 0 0 0,0 0 0 0 0,-4 4 0 0 0,-5 8 0 0 0,0 1 0 0 0,1-1 0 0 0,1 2 0 0 0,1-1 0 0 0,-10 27 0 0 0,14-37 0 0 0,1 1 0 0 0,0 0 0 0 0,0 0 0 0 0,0 1 0 0 0,1-1 0 0 0,0 0 0 0 0,-1 0 0 0 0,1 1 0 0 0,1-1 0 0 0,-1 0 0 0 0,1 0 0 0 0,-1 1 0 0 0,1-1 0 0 0,0 0 0 0 0,1 0 0 0 0,-1 0 0 0 0,1 0 0 0 0,3 6 0 0 0,-4-8 0 0 0,-1-1 0 0 0,1 0 0 0 0,0 1 0 0 0,-1-1 0 0 0,1 0 0 0 0,0 1 0 0 0,0-1 0 0 0,0 0 0 0 0,0 0 0 0 0,0 0 0 0 0,0 0 0 0 0,0 0 0 0 0,0 0 0 0 0,1 0 0 0 0,1 1 0 0 0,1 0 0 0 0,-4-1 0 0 0,1-1 0 0 0,0 1 0 0 0,0-1 0 0 0,0 1 0 0 0,-1-1 0 0 0,1 0 0 0 0,0 1 0 0 0,0-1 0 0 0,0 0 0 0 0,0 1 0 0 0,0-1 0 0 0,0 0 0 0 0,0 0 0 0 0,0 0 0 0 0,0 0 0 0 0,0 0 0 0 0,0 0 0 0 0,0 0 0 0 0,0 0 0 0 0,0 0 0 0 0,0-1 0 0 0,-1 1 0 0 0,3-1 0 0 0,0 0 0 0 0,4-1 0 0 0,0-1 0 0 0,-1 0 0 0 0,1 0 0 0 0,-1 0 0 0 0,0-1 0 0 0,0 0 0 0 0,0 0 0 0 0,8-8 0 0 0,1-3 0 0 0,-1 0 0 0 0,18-26 0 0 0,-24 30 36 0 0,2-3 245 0 0,1 0-1 0 0,0 1 1 0 0,1 0 0 0 0,18-16 0 0 0,-28 28-206 0 0,0-1 1 0 0,0 0-1 0 0,0 0 0 0 0,-1 0 1 0 0,1-1-1 0 0,0 1 0 0 0,1-4 1 0 0,-1 4-71 0 0,3-3-5 0 0,6 6 0 0 0,-2 4 0 0 0,-6-1 0 0 0,0 1 0 0 0,0 0 0 0 0,-1 0 0 0 0,0-1 0 0 0,0 1 0 0 0,0 1 0 0 0,0-1 0 0 0,-1 0 0 0 0,0 0 0 0 0,0 1 0 0 0,0-1 0 0 0,-1 7 0 0 0,3 23 0 0 0,-2-32 0 0 0,-1-1 0 0 0,1 1 0 0 0,-1-1 0 0 0,0 0 0 0 0,0 1 0 0 0,0-1 0 0 0,-1 5 0 0 0,2 12 0 0 0,-1-18 0 0 0,0-1 0 0 0,0 1 0 0 0,0-1 0 0 0,1 0 0 0 0,-1 1 0 0 0,0-1 0 0 0,0 1 0 0 0,1-1 0 0 0,-1 1 0 0 0,0-1 0 0 0,1 0 0 0 0,-1 1 0 0 0,0-1 0 0 0,1 0 0 0 0,-1 1 0 0 0,0-1 0 0 0,1 0 0 0 0,-1 0 0 0 0,1 1 0 0 0,-1-1 0 0 0,1 0 0 0 0,-1 0 0 0 0,1 0 0 0 0,-1 1 0 0 0,1-1 0 0 0,-1 0 0 0 0,0 0 0 0 0,1 0 0 0 0,-1 0 0 0 0,1 0 0 0 0,-1 0 0 0 0,1 0 0 0 0,-1 0 0 0 0,1 0 0 0 0,-1 0 0 0 0,1 0 0 0 0,-1-1 0 0 0,1 1 0 0 0,-1 0 0 0 0,1 0 0 0 0,-1 0 0 0 0,1-1 0 0 0,-1 1 0 0 0,0 0 0 0 0,1 0 0 0 0,-1-1 0 0 0,1 1 0 0 0,-1 0 0 0 0,1-1 0 0 0,-1 1 0 0 0,10-6 0 0 0,-1 0 0 0 0,1 0 0 0 0,-1-1 0 0 0,0 0 0 0 0,-1 0 0 0 0,10-11 0 0 0,-10 10 0 0 0,0 0 0 0 0,1 0 0 0 0,0 1 0 0 0,0 0 0 0 0,20-11 0 0 0,-18 12 0 0 0,-8 4 0 0 0,0 0 0 0 0,1 0 0 0 0,-1 1 0 0 0,1-1 0 0 0,-1 1 0 0 0,1 0 0 0 0,-1 0 0 0 0,1 0 0 0 0,0 0 0 0 0,0 1 0 0 0,0-1 0 0 0,-1 1 0 0 0,1 0 0 0 0,0 0 0 0 0,0 0 0 0 0,0 1 0 0 0,-1-1 0 0 0,7 3 0 0 0,-8-3 0 0 0,-1 0 0 0 0,-1 0 0 0 0,1 0 0 0 0,0 0 0 0 0,-1 1 0 0 0,1-1 0 0 0,0 0 0 0 0,-1 0 0 0 0,1 1 0 0 0,-1-1 0 0 0,1 0 0 0 0,-1 1 0 0 0,1-1 0 0 0,-1 0 0 0 0,1 1 0 0 0,-1-1 0 0 0,1 1 0 0 0,-1-1 0 0 0,1 1 0 0 0,-1-1 0 0 0,0 1 0 0 0,1-1 0 0 0,-1 1 0 0 0,1 0 0 0 0,3 7 0 0 0,1 1 0 0 0,-1-1 0 0 0,0 1 0 0 0,-1 0 0 0 0,0-1 0 0 0,-1 1 0 0 0,2 11 0 0 0,0 2 0 0 0,-3-3 0 0 0,0-10 0 0 0,4-3 0 0 0,-4-6 0 0 0,0 0 0 0 0,0 0 0 0 0,0 1 0 0 0,0-1 0 0 0,0 0 0 0 0,0 0 0 0 0,1 0 0 0 0,-1 0 0 0 0,0 0 0 0 0,0 0 0 0 0,0 0 0 0 0,0-1 0 0 0,0 1 0 0 0,0 0 0 0 0,0-1 0 0 0,0 1 0 0 0,0-1 0 0 0,0 1 0 0 0,0-1 0 0 0,0 1 0 0 0,0-1 0 0 0,0 0 0 0 0,1 0 0 0 0,22-23 0 0 0,-17 17 0 0 0,53-48 0 0 0,-53 50 0 0 0,0 0 0 0 0,0 0 0 0 0,0 0 0 0 0,1 1 0 0 0,-1 1 0 0 0,1-1 0 0 0,12-3 0 0 0,-7 6 0 0 0,-10 3 0 0 0,-2-1 0 0 0,1 0 0 0 0,0 0 0 0 0,0 0 0 0 0,0 0 0 0 0,0 0 0 0 0,-1 1 0 0 0,1-1 0 0 0,-1 1 0 0 0,1-1 0 0 0,-1 1 0 0 0,1-1 0 0 0,-1 1 0 0 0,0 0 0 0 0,0 0 0 0 0,0 0 0 0 0,0-1 0 0 0,0 1 0 0 0,0 0 0 0 0,0 1 0 0 0,0-1 0 0 0,-1 0 0 0 0,0 0 0 0 0,1 0 0 0 0,-1 0 0 0 0,0 0 0 0 0,0 3 0 0 0,1 2 0 0 0,2 13 0 0 0,-2-8 0 0 0,-1 1 0 0 0,-3 16 0 0 0,2-11 0 0 0,1-11 0 0 0,5-10 0 0 0,16-18 0 0 0,-16 15 0 0 0,0 0 0 0 0,1 1 0 0 0,-1 0 0 0 0,13-8 0 0 0,-17 12 0 0 0,0 1 0 0 0,0-1 0 0 0,0 0 0 0 0,0 1 0 0 0,-1-1 0 0 0,1 0 0 0 0,0 0 0 0 0,-1 1 0 0 0,1-1 0 0 0,0 0 0 0 0,-1 0 0 0 0,1 0 0 0 0,-1 0 0 0 0,0 0 0 0 0,1 0 0 0 0,-1 0 0 0 0,1-2 0 0 0,-1 2 0 0 0,1-1 0 0 0,-1 0 0 0 0,1 0 0 0 0,0 1 0 0 0,0-1 0 0 0,-1 0 0 0 0,1 1 0 0 0,0-1 0 0 0,1 1 0 0 0,-1-1 0 0 0,0 1 0 0 0,0 0 0 0 0,1 0 0 0 0,-1-1 0 0 0,3-1 0 0 0,31-16 0 0 0,-28 16 0 0 0,-1 0 0 0 0,0 0 0 0 0,0-1 0 0 0,0 0 0 0 0,10-8 0 0 0,-15 10 0 0 0,3 0 0 0 0,5-2 0 0 0,-8 3 0 0 0,11-4 0 0 0,3 5 0 0 0,-12-2 0 0 0,13 2 0 0 0,-2 3 0 0 0,-11 0 0 0 0,-2-1 0 0 0,1 0 0 0 0,0 0 0 0 0,1 0 0 0 0,-2 0 0 0 0,1 0 0 0 0,0 0 0 0 0,0 1 0 0 0,-1-1 0 0 0,1 0 0 0 0,-1 1 0 0 0,0-1 0 0 0,2 6 0 0 0,2 4 0 0 0,-3-10 0 0 0,-1-2 0 0 0,-1 1 0 0 0,1-1 0 0 0,-1 1 0 0 0,1-1 0 0 0,-1 1 0 0 0,1-1 0 0 0,-1 1 0 0 0,0 0 0 0 0,1-1 0 0 0,-1 1 0 0 0,0 0 0 0 0,0-1 0 0 0,0 1 0 0 0,1 0 0 0 0,-1 0 0 0 0,0-1 0 0 0,0 1 0 0 0,0 0 0 0 0,0-1 0 0 0,0 2 0 0 0,2 17 0 0 0,-2-13 0 0 0,0 1 0 0 0,0-1 0 0 0,0 1 0 0 0,-1-1 0 0 0,0 1 0 0 0,-1-1 0 0 0,-2 10 0 0 0,-4 17 0 0 0,7-24 0 0 0,-1 0 0 0 0,-5 14 0 0 0,-1 4 0 0 0,7-27-1 0 0,1 0 0 0 0,0 0 0 0 0,0 1 0 0 0,0-1 0 0 0,0 0 0 0 0,0 0-1 0 0,0 1 1 0 0,0-1 0 0 0,0 0 0 0 0,0 0 0 0 0,0 1 0 0 0,0-1 0 0 0,0 0 0 0 0,0 0 0 0 0,1 1 0 0 0,-1-1 0 0 0,0 0 0 0 0,0 0-1 0 0,0 0 1 0 0,0 1 0 0 0,0-1 0 0 0,0 0 0 0 0,1 0 0 0 0,-1 0 0 0 0,0 1 0 0 0,0-1 0 0 0,0 0 0 0 0,0 0 0 0 0,1 0 0 0 0,-1 0-1 0 0,0 1 1 0 0,0-1 0 0 0,1 0 0 0 0,-1 0 0 0 0,0 0 0 0 0,0 0 0 0 0,0 0 0 0 0,1 0 0 0 0,-1 0 0 0 0,0 0 0 0 0,0 0 0 0 0,1 0-1 0 0,-1 0 1 0 0,0 0 0 0 0,0 0 0 0 0,1 0 0 0 0,-1 0 0 0 0,0 0 0 0 0,0 0 0 0 0,1 0 0 0 0,-1 0 0 0 0,0 0 0 0 0,0 0 0 0 0,1 0-1 0 0,-1 0 1 0 0,0-1 0 0 0,0 1 0 0 0,1 0 0 0 0,2-1-131 0 0,0 1 0 0 0,0-1 0 0 0,0 0 0 0 0,0 0 1 0 0,-1-1-1 0 0,1 1 0 0 0,0 0 0 0 0,0-1 0 0 0,-1 0 0 0 0,1 1 0 0 0,-1-1 0 0 0,0 0 0 0 0,1-1 1 0 0,-1 1-1 0 0,2-3 0 0 0,3-4-745 0 0,0-1 0 0 0,9-18 0 0 0,-5 7-386 0 0,43-74-5830 0 0,-31 55 4534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3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17 15663 0 0,'0'0'356'0'0,"0"0"50"0"0,0 0 20 0 0,0 0-42 0 0,0-12-407 0 0,0 9 3355 0 0,-1 2 3635 0 0,-1 1-6943 0 0,1-1 0 0 0,-1 1 0 0 0,1 0 0 0 0,-1 0 0 0 0,0 0 0 0 0,1 0 0 0 0,-1 1 0 0 0,1-1 0 0 0,-1 0 0 0 0,1 1 0 0 0,-1-1 0 0 0,1 1 0 0 0,-1-1 0 0 0,1 1 0 0 0,0-1 0 0 0,-1 1 0 0 0,1 0 0 0 0,0 0 0 0 0,-3 2 0 0 0,2-1 42 0 0,1 0 0 0 0,-1 0 0 0 0,0 0 0 0 0,1 1-1 0 0,-1-1 1 0 0,1 1 0 0 0,0-1 0 0 0,0 1-1 0 0,0-1 1 0 0,-1 6 0 0 0,0-4 7 0 0,2 1 0 0 0,-1 0 0 0 0,0 0 0 0 0,1 0 0 0 0,0 0 0 0 0,0 0 0 0 0,0 0-1 0 0,1 0 1 0 0,0 0 0 0 0,-1 0 0 0 0,2 0 0 0 0,2 8 0 0 0,-1-8-73 0 0,0 0 0 0 0,0 0 0 0 0,1-1 0 0 0,-1 1 0 0 0,1-1 0 0 0,0 0 0 0 0,0 0 0 0 0,7 5 0 0 0,5 2 0 0 0,20 11 0 0 0,-8-5 0 0 0,-27-17 0 0 0,0 0 0 0 0,-1 0 0 0 0,1 1 0 0 0,0-1 0 0 0,0 1 0 0 0,-1-1 0 0 0,1 1 0 0 0,0-1 0 0 0,-1 1 0 0 0,1-1 0 0 0,0 1 0 0 0,-1-1 0 0 0,1 1 0 0 0,-1 0 0 0 0,1-1 0 0 0,-1 1 0 0 0,1 0 0 0 0,-1 0 0 0 0,1-1 0 0 0,-1 2 0 0 0,1 1 0 0 0,4 7 0 0 0,-6-4 48 0 0,1-1-1 0 0,-1 1 1 0 0,0 0-1 0 0,-3 6 1 0 0,1-1 157 0 0,3-9-153 0 0,-1 0-1 0 0,0 0 1 0 0,0 0 0 0 0,0 0 0 0 0,0 0 0 0 0,-1 0 0 0 0,1-1 0 0 0,0 1 0 0 0,-1-1 0 0 0,1 1-1 0 0,-1-1 1 0 0,0 1 0 0 0,1-1 0 0 0,-4 2 0 0 0,-29 15 716 0 0,26-14-709 0 0,-1 0-66 0 0,1 0 0 0 0,-1-1 0 0 0,0 0 0 0 0,0 0-1 0 0,0-1 1 0 0,0 0 0 0 0,0-1 0 0 0,-16 1 0 0 0,24-2-81 0 0,1 0-1 0 0,-1 0 1 0 0,0-1 0 0 0,0 1-1 0 0,0 0 1 0 0,1 0 0 0 0,-1-1-1 0 0,0 1 1 0 0,1-1 0 0 0,-1 1-1 0 0,0 0 1 0 0,1-1 0 0 0,-1 0-1 0 0,0 1 1 0 0,1-1-1 0 0,-1 1 1 0 0,1-1 0 0 0,-1 0-1 0 0,1 1 1 0 0,-1-1 0 0 0,1 0-1 0 0,-1-1 1 0 0,-4-14-2541 0 0,5 13 2323 0 0,0 1 0 0 0,1 0 1 0 0,-1 0-1 0 0,0 0 0 0 0,1-1 0 0 0,0 1 1 0 0,-1 0-1 0 0,1 0 0 0 0,0 0 1 0 0,0 0-1 0 0,0 0 0 0 0,0 0 0 0 0,1 1 1 0 0,1-4-1 0 0,2 0-1211 0 0,0 0 1 0 0,1 0-1 0 0,6-4 1 0 0,-6 4-979 0 0,10-8-3497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3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75 17503 0 0,'0'0'399'0'0,"0"0"60"0"0,0 0 21 0 0,0 0-59 0 0,1-1-276 0 0,9-3-256 0 0,-7 2 598 0 0,1 0 0 0 0,0 1 0 0 0,-1-1 0 0 0,1 0 1 0 0,-1-1-1 0 0,0 1 0 0 0,1-1 0 0 0,4-4 0 0 0,-3 1 512 0 0,0 1 0 0 0,0 0 0 0 0,12-8 0 0 0,-5 4-140 0 0,-11 8-347 0 0,0 0-68 0 0,2-3-217 0 0,-2 3 161 0 0,-1 1 100 0 0,-11 19 613 0 0,-20 30-1083 0 0,22-38-18 0 0,2 0-1 0 0,-1 1 1 0 0,1 0 0 0 0,1 1 0 0 0,0-1-1 0 0,1 1 1 0 0,-4 16 0 0 0,8-24 0 0 0,0 0 0 0 0,0 1 0 0 0,0-1 0 0 0,1 0 0 0 0,1 10 0 0 0,-1-13 0 0 0,0 0 0 0 0,1 0 0 0 0,-1-1 0 0 0,1 1 0 0 0,0 0 0 0 0,0 0 0 0 0,-1 0 0 0 0,1-1 0 0 0,0 1 0 0 0,0 0 0 0 0,1-1 0 0 0,-1 1 0 0 0,0-1 0 0 0,1 0 0 0 0,-1 1 0 0 0,0-1 0 0 0,1 0 0 0 0,0 0 0 0 0,1 1 0 0 0,2 1 0 0 0,0 0 0 0 0,0-1 0 0 0,0 0 0 0 0,1 0 0 0 0,-1 0 0 0 0,1-1 0 0 0,-1 0 0 0 0,1 0 0 0 0,0 0 0 0 0,0-1 0 0 0,-1 0 0 0 0,1 0 0 0 0,0 0 0 0 0,-1-1 0 0 0,1 1 0 0 0,6-3 0 0 0,-1 0 0 0 0,-1 0 0 0 0,1-1 0 0 0,-1 0 0 0 0,0-1 0 0 0,0 0 0 0 0,-1-1 0 0 0,13-9 0 0 0,32-29 0 0 0,9-7 0 0 0,-53 44 0 0 0,0 0 0 0 0,0 1 0 0 0,1 0 0 0 0,17-6 0 0 0,-29 12 0 0 0,1 0 0 0 0,0 0 0 0 0,0 1 0 0 0,0-1 0 0 0,-1 0 0 0 0,1 0 0 0 0,0 0 0 0 0,0 1 0 0 0,0-1 0 0 0,0 0 0 0 0,0 0 0 0 0,0 0 0 0 0,0 1 0 0 0,-1-1 0 0 0,1 0 0 0 0,0 0 0 0 0,0 1 0 0 0,0-1 0 0 0,0 0 0 0 0,0 0 0 0 0,0 1 0 0 0,0-1 0 0 0,0 0 0 0 0,0 0 0 0 0,0 1 0 0 0,0-1 0 0 0,0 0 0 0 0,1 0 0 0 0,-1 1 0 0 0,0-1 0 0 0,0 0 0 0 0,0 0 0 0 0,0 1 0 0 0,0-1 0 0 0,0 0 0 0 0,0 0 0 0 0,1 0 0 0 0,-1 1 0 0 0,0-1 0 0 0,0 0 0 0 0,0 0 0 0 0,1 0 0 0 0,-1 0 0 0 0,0 1 0 0 0,0-1 0 0 0,0 0 0 0 0,1 0 0 0 0,-1 0 0 0 0,0 0 0 0 0,0 0 0 0 0,1 0 0 0 0,-1 0 0 0 0,0 0 0 0 0,0 0 0 0 0,1 0 0 0 0,-1 0 0 0 0,0 0 0 0 0,0 0 0 0 0,1 0 0 0 0,-1 0 0 0 0,0 0 0 0 0,0 0 0 0 0,1 0 0 0 0,-1 0 0 0 0,0 0 0 0 0,0 0 0 0 0,1 0 0 0 0,-1 0 0 0 0,0-1 0 0 0,0 1 0 0 0,-8 29 0 0 0,-18 41 0 0 0,4-11 0 0 0,-106 323 0 0 0,120-355 0 0 0,-2 0 0 0 0,-1-1 0 0 0,-1 0 0 0 0,-1-1 0 0 0,-2 0 0 0 0,-20 26 0 0 0,34-50 0 0 0,1 0 0 0 0,-1 0 0 0 0,0 0 0 0 0,0 0 0 0 0,1 0 0 0 0,-1 0 0 0 0,0-1 0 0 0,0 1 0 0 0,0 0 0 0 0,0-1 0 0 0,0 1 0 0 0,0 0 0 0 0,-1-1 0 0 0,1 0 0 0 0,0 1 0 0 0,0-1 0 0 0,0 1 0 0 0,0-1 0 0 0,-1 0 0 0 0,1 0 0 0 0,0 0 0 0 0,0 0 0 0 0,0 0 0 0 0,-1 0 0 0 0,1 0 0 0 0,0 0 0 0 0,0 0 0 0 0,0-1 0 0 0,0 1 0 0 0,-1 0 0 0 0,1-1 0 0 0,0 1 0 0 0,0-1 0 0 0,0 1 0 0 0,0-1 0 0 0,0 0 0 0 0,-2-1 0 0 0,-3-3 0 0 0,0-1 0 0 0,0 0 0 0 0,1 0 0 0 0,-9-12 0 0 0,2 2 0 0 0,-6-4 5 0 0,9 10 1 0 0,0 0-1 0 0,0-1 0 0 0,1 0 0 0 0,-10-18 1 0 0,16 25-16 0 0,0 0 1 0 0,1 0 0 0 0,-1-1 0 0 0,1 1 0 0 0,0-1 0 0 0,0 0-1 0 0,0 1 1 0 0,1-1 0 0 0,0 1 0 0 0,0-1 0 0 0,0 0 0 0 0,0 1-1 0 0,1-1 1 0 0,-1 0 0 0 0,1 1 0 0 0,1-1 0 0 0,1-5 0 0 0,1 2-474 0 0,0 0-1 0 0,0 0 1 0 0,1 1 0 0 0,0 0 0 0 0,0 0 0 0 0,1 0 0 0 0,0 1-1 0 0,0 0 1 0 0,11-9 0 0 0,68-45-4869 0 0,-65 46 4556 0 0,38-22-1763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3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115 282 17503 0 0,'-79'24'2643'0'0,"48"-12"2289"0"0,29-11-4110 0 0,2-1-248 0 0,0 0-50 0 0,0 0-11 0 0,0 0-1 0 0,0-1-394 0 0,-1-1 0 0 0,1 1 1 0 0,0 0-1 0 0,-1 0 0 0 0,1 0 0 0 0,0-1 0 0 0,0 1 0 0 0,0 0 0 0 0,-1 0 1 0 0,1-1-1 0 0,1 1 0 0 0,-1-2 0 0 0,3-6 187 0 0,0-1-1 0 0,1 0 1 0 0,1 1-1 0 0,-1 0 1 0 0,2 0-1 0 0,10-14 1 0 0,-13 19-285 0 0,7-12-20 0 0,2 0 0 0 0,0 1 0 0 0,1 1 0 0 0,1 0 0 0 0,0 1 0 0 0,0 0 0 0 0,1 1 0 0 0,1 1 0 0 0,29-16 0 0 0,-43 26 0 0 0,0 0 0 0 0,0 0 0 0 0,1 1 0 0 0,-1-1 0 0 0,0 1 0 0 0,1-1 0 0 0,-1 1 0 0 0,0 0 0 0 0,1 0 0 0 0,-1 0 0 0 0,1 0 0 0 0,-1 0 0 0 0,4 1 0 0 0,-5 0 0 0 0,1 0 0 0 0,-1 1 0 0 0,0-1 0 0 0,1 1 0 0 0,-1-1 0 0 0,0 1 0 0 0,0 0 0 0 0,0-1 0 0 0,0 1 0 0 0,0 0 0 0 0,0 0 0 0 0,0 0 0 0 0,0 0 0 0 0,0 3 0 0 0,5 29 0 0 0,-5-22 0 0 0,-1-1 0 0 0,-1 1 0 0 0,0 0 0 0 0,-4 17 0 0 0,2-9 0 0 0,1-10 0 0 0,-1-1 0 0 0,11-27 0 0 0,0 1 0 0 0,19-28 0 0 0,-9 19 0 0 0,29-31 0 0 0,-40 50 0 0 0,1-1 0 0 0,-1 1 0 0 0,2 0 0 0 0,-1 1 0 0 0,1 0 0 0 0,0 0 0 0 0,18-7 0 0 0,-6 2 0 0 0,-21 10 0 0 0,1 1 0 0 0,-1-1 0 0 0,1 1 0 0 0,0-1 0 0 0,-1 1 0 0 0,1 0 0 0 0,0-1 0 0 0,-1 1 0 0 0,1 0 0 0 0,0-1 0 0 0,0 1 0 0 0,-1 0 0 0 0,1 0 0 0 0,0 0 0 0 0,0 0 0 0 0,-1-1 0 0 0,1 1 0 0 0,0 0 0 0 0,0 1 0 0 0,0-1 0 0 0,-1 0 0 0 0,1 0 0 0 0,0 0 0 0 0,0 0 0 0 0,-1 0 0 0 0,1 1 0 0 0,0-1 0 0 0,-1 0 0 0 0,1 1 0 0 0,0-1 0 0 0,-1 1 0 0 0,1-1 0 0 0,0 1 0 0 0,-1-1 0 0 0,1 1 0 0 0,0 0 0 0 0,1 1 0 0 0,1 0 0 0 0,1 0 0 0 0,-1 1 0 0 0,0 0 0 0 0,0-1 0 0 0,0 1 0 0 0,0 0 0 0 0,-1 1 0 0 0,1-1 0 0 0,-1 0 0 0 0,3 7 0 0 0,5 5 0 0 0,-8-12 0 0 0,0 1 0 0 0,-1 0 0 0 0,1-1 0 0 0,-1 1 0 0 0,1 0 0 0 0,-1 0 0 0 0,0 0 0 0 0,-1 0 0 0 0,1 0 0 0 0,-1 0 0 0 0,0 8 0 0 0,0 4 0 0 0,-5 24 0 0 0,5-37 0 0 0,-1 0 0 0 0,2-2 0 0 0,-1-1 0 0 0,0 0 0 0 0,0 1 0 0 0,0-1 0 0 0,0 1 0 0 0,0-1 0 0 0,0 1 0 0 0,0-1 0 0 0,0 1 0 0 0,0-1 0 0 0,0 1 0 0 0,-1-1 0 0 0,1 0 0 0 0,0 1 0 0 0,0-1 0 0 0,0 1 0 0 0,0-1 0 0 0,-1 0 0 0 0,1 1 0 0 0,0-1 0 0 0,0 1 0 0 0,-1-1 0 0 0,1 0 0 0 0,0 1 0 0 0,-1-1 0 0 0,-9 9 0 0 0,3-2 0 0 0,1-4-64 0 0,5-3-273 0 0,1 0-138 0 0,0 0-33 0 0,-2 0 66 0 0,1 0-1 0 0,0-1 1 0 0,0 0 0 0 0,-1 1 0 0 0,1-1-1 0 0,0 0 1 0 0,0 1 0 0 0,0-1-1 0 0,0 0 1 0 0,-1-2 0 0 0,-5-3-1093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3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15663 0 0,'0'0'356'0'0,"0"0"50"0"0,0 0 20 0 0,0 0-42 0 0,4 1-250 0 0,-4-1-131 0 0,1 0 0 0 0,0 0 1 0 0,0 0-1 0 0,0 1 0 0 0,0-1 1 0 0,-1 0-1 0 0,1 0 0 0 0,0 0 1 0 0,0-1-1 0 0,0 1 0 0 0,0 0 1 0 0,-1 0-1 0 0,1 0 0 0 0,0-1 1 0 0,1 1-1 0 0,-1-2 176 0 0,1 1 0 0 0,-1-1 0 0 0,0 1 0 0 0,0 0 0 0 0,0-1 0 0 0,0 0-1 0 0,0 1 1 0 0,-1-1 0 0 0,2-1 0 0 0,13-34 4537 0 0,-12 33-3951 0 0,1-1 93 0 0,-4 6-881 0 0,0-1 0 0 0,0 0 0 0 0,0 0-1 0 0,0 0 1 0 0,0 0 0 0 0,0 0 0 0 0,0 0 0 0 0,0 0 0 0 0,0 0 0 0 0,0 0 0 0 0,0 0 0 0 0,0 0 0 0 0,0 0 0 0 0,0 0 0 0 0,0 0-1 0 0,0 0 1 0 0,0 0 0 0 0,0 0 0 0 0,0 0 0 0 0,0 0 0 0 0,0 1 0 0 0,1-1 0 0 0,-1 0 0 0 0,0 0 0 0 0,0 0 0 0 0,0 0-1 0 0,0 0 1 0 0,0 0 0 0 0,0 0 0 0 0,0 0 0 0 0,0 0 0 0 0,0 0 0 0 0,0 0 0 0 0,0 0 0 0 0,0 0 0 0 0,0 0 0 0 0,0 0 0 0 0,0 0-1 0 0,0 0 1 0 0,0 0 0 0 0,0 0 0 0 0,0 0 0 0 0,0 0 0 0 0,0 0 0 0 0,1 0 0 0 0,-1 0 0 0 0,0 0 0 0 0,0 0 0 0 0,0 0 0 0 0,0 0-1 0 0,0 0 1 0 0,0 0 0 0 0,0 0 0 0 0,0 0 0 0 0,0 0 0 0 0,0 0 0 0 0,0 0 0 0 0,0 0 0 0 0,0 0 0 0 0,0 0 0 0 0,0 0 0 0 0,0 0-1 0 0,0 0 1 0 0,0 0 0 0 0,0 0 0 0 0,1 6-2072 0 0,0-3 1529 0 0,-1-1-968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3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21191 0 0,'0'0'480'0'0,"0"0"67"0"0,0 0 31 0 0,0 0-56 0 0,0 0-269 0 0,0 0 138 0 0,0 0 97 0 0,0 0 21 0 0,1 2-66 0 0,13 16-236 0 0,14 21-3169 0 0,-22-28-5230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3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23039 0 0,'0'0'528'0'0,"0"0"69"0"0,4-8 593 0 0,33-42 1055 0 0,-36 48-2240 0 0,12-12-1219 0 0,-12 12-5161 0 0,-1 2-2217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3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36 215 11975 0 0,'0'0'267'0'0,"9"-4"368"0"0,-1 0-477 0 0,-1 0 0 0 0,1-1 0 0 0,0-1 0 0 0,-1 1 0 0 0,0-1 0 0 0,-1 0 0 0 0,1-1 0 0 0,9-12 0 0 0,3-8 2263 0 0,18-30-1 0 0,-23 32-705 0 0,3-7 845 0 0,-17 31-2048 0 0,0 1 0 0 0,0 0 0 0 0,0-1-68 0 0,-1-4-217 0 0,0 5-121 0 0,0 0 1 0 0,-1 1-1 0 0,1-1 1 0 0,0 0 0 0 0,0 1-1 0 0,0 0 1 0 0,-1-1-1 0 0,1 1 1 0 0,0 0-1 0 0,0-1 1 0 0,0 1 0 0 0,-1 1-1 0 0,-10 12 4 0 0,1 0-1 0 0,1 1 0 0 0,0 0 1 0 0,-11 22-1 0 0,-1 2-48 0 0,6-9-61 0 0,1 1 0 0 0,1 0 0 0 0,2 1 0 0 0,1 0 0 0 0,-9 47 0 0 0,16-62 0 0 0,0 0 0 0 0,-2 22 0 0 0,5-31-64 0 0,1-7-273 0 0,0-1-138 0 0,0 0-33 0 0,14-29-4357 0 0,-7 14 3330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3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10 217 13823 0 0,'0'0'630'0'0,"0"0"-13"0"0,-1-1-393 0 0,-3-2-125 0 0,3 2 277 0 0,-2-15 1202 0 0,3 14-1134 0 0,0 0-1 0 0,0-1 1 0 0,1 1 0 0 0,-1 0-1 0 0,1 0 1 0 0,0-1 0 0 0,-1 1-1 0 0,1 0 1 0 0,0 0-1 0 0,2-3 1 0 0,15-23 541 0 0,-13 20-270 0 0,3-4-95 0 0,3-4 99 0 0,17-21 0 0 0,-24 32-539 0 0,1 1-1 0 0,0-1 0 0 0,0 1 0 0 0,0 0 1 0 0,0 0-1 0 0,1 0 0 0 0,-1 1 1 0 0,7-3-1 0 0,0 1 50 0 0,-1 0 1 0 0,1 1-1 0 0,0 0 0 0 0,0 1 1 0 0,1 1-1 0 0,-1 0 0 0 0,0 0 1 0 0,26 1-1 0 0,-28 1-229 0 0,4 0 0 0 0,-1 1 0 0 0,0 0 0 0 0,0 1 0 0 0,0 1 0 0 0,0 0 0 0 0,13 4 0 0 0,-14-2 0 0 0,0 1 0 0 0,0 0 0 0 0,-1 1 0 0 0,17 11 0 0 0,-24-14 0 0 0,1-1 0 0 0,-1 1 0 0 0,0 1 0 0 0,0-1 0 0 0,0 0 0 0 0,0 1 0 0 0,-1 0 0 0 0,0 0 0 0 0,0 0 0 0 0,0 0 0 0 0,0 0 0 0 0,2 10 0 0 0,-5-12 0 0 0,1 0 0 0 0,-1 1 0 0 0,0-1 0 0 0,0 0 0 0 0,0 1 0 0 0,-1-1 0 0 0,1 0 0 0 0,-1 1 0 0 0,1-1 0 0 0,-1 0 0 0 0,0 0 0 0 0,-1 0 0 0 0,1 0 0 0 0,0 0 0 0 0,-1 0 0 0 0,-3 5 0 0 0,1-2 0 0 0,0-1 0 0 0,-1 1 0 0 0,1-1 0 0 0,-1 0 0 0 0,0-1 0 0 0,0 1 0 0 0,-7 4 0 0 0,-16 10 0 0 0,15-10 0 0 0,0 0 0 0 0,0-1 0 0 0,-19 8 0 0 0,-34 8-1557 0 0,21-12 285 0 0,40-13-4467 0 0,4-4 3340 0 0,6-7 1613 0 0,9-6-1261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3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 19351 0 0,'0'0'439'0'0,"0"0"62"0"0,0 0 33 0 0,0 0-65 0 0,-8 2-292 0 0,-21-2 878 0 0,25-1-828 0 0,0 1-1 0 0,1 0 1 0 0,-1 0-1 0 0,0 0 1 0 0,0 0 0 0 0,0 1-1 0 0,0 0 1 0 0,0-1-1 0 0,1 1 1 0 0,-1 1-1 0 0,0-1 1 0 0,-4 3-1 0 0,-6 3 522 0 0,12-6-656 0 0,0 0 0 0 0,-1 0 0 0 0,1 0 0 0 0,0 1 0 0 0,-1-1 0 0 0,1 1 0 0 0,0 0 0 0 0,0-1 0 0 0,0 1 0 0 0,1 0 0 0 0,-1 0 0 0 0,0 0 0 0 0,1 0 0 0 0,-3 5 0 0 0,-1 2-87 0 0,-1 1 0 0 0,0-2 0 0 0,-11 14 0 0 0,-7 9-9 0 0,-8 15 4 0 0,13-19 0 0 0,-21 39 0 0 0,15-18 0 0 0,-27 78 0 0 0,46-109 0 0 0,1-1 0 0 0,1 1 0 0 0,1 0 0 0 0,0 1 0 0 0,1-1 0 0 0,1 0 0 0 0,1 1 0 0 0,3 32 0 0 0,-1-38 0 0 0,1-1 0 0 0,-1 0 0 0 0,2 0 0 0 0,0 0 0 0 0,7 14 0 0 0,-10-22 0 0 0,0 0 0 0 0,0-1 0 0 0,1 1 0 0 0,0-1 0 0 0,-1 1 0 0 0,1-1 0 0 0,0 1 0 0 0,0-1 0 0 0,1 0 0 0 0,-1 0 0 0 0,0 0 0 0 0,1 0 0 0 0,-1-1 0 0 0,1 1 0 0 0,-1-1 0 0 0,1 1 0 0 0,0-1 0 0 0,0 0 0 0 0,0 0 0 0 0,0 0 0 0 0,-1 0 0 0 0,1-1 0 0 0,0 1 0 0 0,0-1 0 0 0,4 1 0 0 0,35-6-2403 0 0,-38 4 1620 0 0,0 0 0 0 0,1-1 0 0 0,-1 1 0 0 0,0 0 0 0 0,-1-1 0 0 0,1 0 0 0 0,6-4 1 0 0,1-5-7376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3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11975 0 0,'0'0'547'0'0,"0"0"-11"0"0,1 0-344 0 0,3-3 35 0 0,0 1 0 0 0,0 0 0 0 0,0 0 0 0 0,0 1 1 0 0,0-1-1 0 0,8-1 0 0 0,1 0 1062 0 0,-7 2-708 0 0,0 0 0 0 0,0 1 0 0 0,0-1 1 0 0,1 1-1 0 0,-1 0 0 0 0,0 1 1 0 0,0 0-1 0 0,0 0 0 0 0,6 2 1 0 0,-6-2 702 0 0,-5 0-1198 0 0,1-1 0 0 0,0 1 0 0 0,0 0-1 0 0,-1 0 1 0 0,1 0 0 0 0,0 0 0 0 0,-1 0 0 0 0,1 0 0 0 0,-1 1 0 0 0,0-1 0 0 0,1 0 0 0 0,-1 1 0 0 0,0-1 0 0 0,0 1 0 0 0,2 2-1 0 0,0 1 157 0 0,-1 0 0 0 0,1 0-1 0 0,3 10 1 0 0,-5-7-213 0 0,1 1 0 0 0,-1-1 0 0 0,0 1 0 0 0,-1-1 0 0 0,-1 14 0 0 0,2 15 240 0 0,-1 87 482 0 0,-2-85-467 0 0,2 0 1 0 0,7 54 0 0 0,-4-80-285 0 0,0-1 0 0 0,2 1 0 0 0,7 17 0 0 0,-6-15 0 0 0,-1-7 0 0 0,3-3 0 0 0,-4-5-88 0 0,-1 1-1 0 0,1 0 1 0 0,0-1 0 0 0,-1 0-1 0 0,1 0 1 0 0,0 0 0 0 0,-1 0-1 0 0,1 0 1 0 0,0-1 0 0 0,-1 0-1 0 0,1 0 1 0 0,0 0 0 0 0,-1 0-1 0 0,1 0 1 0 0,-1-1 0 0 0,0 1-1 0 0,1-1 1 0 0,-1 0-1 0 0,0 0 1 0 0,0-1 0 0 0,0 1-1 0 0,3-4 1 0 0,21-28-4129 0 0,-16 20 2682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3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1 17503 0 0,'0'0'803'0'0,"0"0"-18"0"0,0 0-426 0 0,-12 10 1054 0 0,-39 36 2390 0 0,-19 31-2906 0 0,14-15-460 0 0,-39 42 225 0 0,-62 62 291 0 0,65-76-953 0 0,88-85-356 0 0,0-1-1 0 0,0 1 0 0 0,0 0 1 0 0,-4 6-1 0 0,8-9-653 0 0,0-2-149 0 0,13-2-2605 0 0,4-5 2642 0 0,-7 3 255 0 0,20-10-1180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3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21 118 15663 0 0,'0'0'356'0'0,"0"-8"476"0"0,7-6-474 0 0,-6 13-342 0 0,0 0-1 0 0,-1 0 1 0 0,1 0 0 0 0,0-1 0 0 0,0 1 0 0 0,-1 0 0 0 0,1-1 0 0 0,-1 1 0 0 0,0 0-1 0 0,1-3 1 0 0,1-5 466 0 0,-2 7-246 0 0,0 0 0 0 0,1 0 0 0 0,-1 0 0 0 0,0 0 0 0 0,0 0 0 0 0,0 0 0 0 0,0 0 0 0 0,-1 1 0 0 0,1-4 0 0 0,-4-27 4745 0 0,4 32-4976 0 0,0 0 1 0 0,0 0 0 0 0,0 0-1 0 0,0 0 1 0 0,0 0 0 0 0,0 0-1 0 0,0-1 1 0 0,0 1 0 0 0,0 0-1 0 0,0 0 1 0 0,0 0 0 0 0,0 0-1 0 0,0 0 1 0 0,0 0 0 0 0,-1-1-1 0 0,1 1 1 0 0,0 0 0 0 0,0 0-1 0 0,0 0 1 0 0,0 0 0 0 0,0 0-1 0 0,0 0 1 0 0,0-1 0 0 0,1 1-1 0 0,-1 0 1 0 0,0 0 0 0 0,0 0-1 0 0,0 0 1 0 0,0 0 0 0 0,0 0-1 0 0,0 0 1 0 0,0-1-1 0 0,0 1 1 0 0,0 0 0 0 0,0 0-1 0 0,0 0 1 0 0,0 0 0 0 0,0 0-1 0 0,0 0 1 0 0,1 0 0 0 0,-1 0-1 0 0,0 0 1 0 0,0-1 0 0 0,0 1-1 0 0,0 0 1 0 0,3-2 59 0 0,-2-8 1854 0 0,3 36-1771 0 0,-4-22-146 0 0,1 0 1 0 0,0 0-1 0 0,-1 0 0 0 0,1 0 0 0 0,-1-1 0 0 0,0 1 0 0 0,-1 6 0 0 0,-1-2-2 0 0,0-1 0 0 0,-1 1 0 0 0,-5 11 0 0 0,4-11 0 0 0,0 0 0 0 0,-3 14 0 0 0,3-6 0 0 0,3-13 0 0 0,-1 0 0 0 0,1 0 0 0 0,1 1 0 0 0,-1-1 0 0 0,0 0 0 0 0,1 1 0 0 0,0-1 0 0 0,0 0 0 0 0,0 1 0 0 0,1 5 0 0 0,-1-8 0 0 0,0-1 0 0 0,1 1 0 0 0,-1 0 0 0 0,0-1 0 0 0,0 1 0 0 0,1-1 0 0 0,-1 1 0 0 0,0 0 0 0 0,0-1 0 0 0,0 1 0 0 0,0 0 0 0 0,0-1 0 0 0,0 1 0 0 0,0 0 0 0 0,0-1 0 0 0,0 1 0 0 0,0 0 0 0 0,0-1 0 0 0,-1 1 0 0 0,1-1 0 0 0,0 1 0 0 0,0 0 0 0 0,-1-1 0 0 0,1 1 0 0 0,-1 0 0 0 0,0 1 0 0 0,1-2-10 0 0,-1 1 0 0 0,1-1 0 0 0,0 0 0 0 0,0 0 0 0 0,-1 1 0 0 0,1-1 0 0 0,0 0 0 0 0,0 1 0 0 0,0-1 0 0 0,0 0 1 0 0,0 1-1 0 0,-1-1 0 0 0,1 0 0 0 0,0 1 0 0 0,0-1 0 0 0,0 0 0 0 0,0 1 0 0 0,0-1 0 0 0,0 1 0 0 0,0-1 0 0 0,0 0 0 0 0,0 1 0 0 0,0-1 0 0 0,1 0 0 0 0,-1 1 0 0 0,0-1 0 0 0,0 0 0 0 0,0 1 0 0 0,0-1 0 0 0,0 0 0 0 0,1 1 0 0 0,-1-1 0 0 0,0 0 0 0 0,0 0 0 0 0,0 1 0 0 0,1-1 1 0 0,-1 0-1 0 0,0 0 0 0 0,0 1 0 0 0,1-1 0 0 0,-1 0 0 0 0,0 0 0 0 0,1 0 0 0 0,-1 0 0 0 0,0 1 0 0 0,1-1 0 0 0,-1 0 0 0 0,0 0 0 0 0,1 0 0 0 0,-1 0 0 0 0,15-1-795 0 0,-15 1 734 0 0,3 0-195 0 0,0-1 0 0 0,-1 0 1 0 0,1 1-1 0 0,0-1 0 0 0,-1 0 0 0 0,1 0 0 0 0,-1 0 0 0 0,1-1 1 0 0,-1 1-1 0 0,0-1 0 0 0,0 1 0 0 0,3-3 0 0 0,4-5-758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3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19351 0 0,'0'0'439'0'0,"0"0"62"0"0,0 0 33 0 0,0 0-65 0 0,2-1-309 0 0,9-2-71 0 0,-10 2-5 0 0,0 1 0 0 0,0 0 0 0 0,0 0-1 0 0,1 0 1 0 0,-1 0 0 0 0,0 0 0 0 0,0 1 0 0 0,0-1 0 0 0,0 0-1 0 0,0 0 1 0 0,0 1 0 0 0,2 0 0 0 0,2 1 194 0 0,90 7 2378 0 0,-77-6-3726 0 0,-10-2-337 0 0,-1 0 0 0 0,1-1 1 0 0,-1 0-1 0 0,11 0 0 0 0,-18 0-6113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3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0,'0'0'399'0'0,"0"0"60"0"0,1 1 21 0 0,10 2-15 0 0,-1 0 0 0 0,1 0 1 0 0,0-1-1 0 0,-1-1 1 0 0,1 0-1 0 0,0 0 1 0 0,0-1-1 0 0,0 0 1 0 0,14-3-1 0 0,-1 1-3097 0 0,-19 3-1189 0 0,-3-1-3486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4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11975 0 0,'0'0'267'0'0,"2"-1"42"0"0,30-12 426 0 0,-27 12-627 0 0,-1 0-1 0 0,0 0 1 0 0,1-1 0 0 0,-1 0-1 0 0,0 0 1 0 0,0 0-1 0 0,0 0 1 0 0,0-1 0 0 0,0 0-1 0 0,-1 0 1 0 0,1 0-1 0 0,-1 0 1 0 0,0 0-1 0 0,0-1 1 0 0,0 1 0 0 0,3-5-1 0 0,-3 3 263 0 0,81-134 7492 0 0,-79 130-7657 0 0,1 1 0 0 0,9-10 0 0 0,-14 15-27 0 0,0 0 1 0 0,-1 0-1 0 0,1-1 0 0 0,-1 1 1 0 0,0 0-1 0 0,0 0 0 0 0,0 0 1 0 0,-1-5-1 0 0,0 2-106 0 0,0 5 299 0 0,1 1 117 0 0,0 0 21 0 0,0 0-66 0 0,-12 13-278 0 0,4-6-165 0 0,0 1 0 0 0,1 1 0 0 0,0-1 0 0 0,0 1 0 0 0,-7 14 0 0 0,12-19 0 0 0,-12 20 0 0 0,2 1 0 0 0,-16 48 0 0 0,8-19 0 0 0,-39 127 0 0 0,55-161 0 0 0,3-20 0 0 0,1 0 0 0 0,0 1 0 0 0,0-1 0 0 0,0 0 0 0 0,0 1 0 0 0,0-1 0 0 0,0 0 0 0 0,0 0 0 0 0,0 1 0 0 0,0-1 0 0 0,0 0 0 0 0,0 0 0 0 0,0 1 0 0 0,0-1 0 0 0,0 0 0 0 0,0 0 0 0 0,0 1 0 0 0,1-1 0 0 0,-1 0 0 0 0,0 0 0 0 0,0 1 0 0 0,0-1 0 0 0,0 0 0 0 0,0 0 0 0 0,1 1 0 0 0,-1-1 0 0 0,0 0 0 0 0,0 0 0 0 0,0 0 0 0 0,1 0 0 0 0,-1 1 0 0 0,0-1 0 0 0,0 0 0 0 0,1 0 0 0 0,-1 0 0 0 0,0 0 0 0 0,0 0 0 0 0,1 0 0 0 0,-1 0 0 0 0,0 0 0 0 0,0 0 0 0 0,1 1 0 0 0,-1-1 0 0 0,0 0 0 0 0,0 0 0 0 0,1-1 0 0 0,9-1 0 0 0,-9 2 0 0 0,4-2 0 0 0,-1-1 0 0 0,1 1 0 0 0,0-1 0 0 0,-1 0 0 0 0,1-1 0 0 0,-1 1 0 0 0,0-1 0 0 0,0 0 0 0 0,0 0 0 0 0,-1 0 0 0 0,5-7 0 0 0,14-14 0 0 0,65-56 1440 0 0,-75 68-1339 0 0,1 2 1 0 0,1 0-1 0 0,0 0 0 0 0,0 1 1 0 0,21-10-1 0 0,-25 16-101 0 0,-2 4 0 0 0,-7 0 0 0 0,0 1 0 0 0,0 0 0 0 0,0 0 0 0 0,-1 0 0 0 0,1 1 0 0 0,0-1 0 0 0,-1 0 0 0 0,1 0 0 0 0,-1 0 0 0 0,0 0 0 0 0,1 0 0 0 0,-1 1 0 0 0,0-1 0 0 0,1 0 0 0 0,-1 0 0 0 0,0 1 0 0 0,0-1 0 0 0,0 0 0 0 0,0 0 0 0 0,0 1 0 0 0,-1-1 0 0 0,1 0 0 0 0,0 0 0 0 0,-1 1 0 0 0,1-1 0 0 0,0 0 0 0 0,-2 2 0 0 0,0 2 0 0 0,0 0 0 0 0,0 0 0 0 0,-1 0 0 0 0,0 0 0 0 0,-4 6 0 0 0,0-2 0 0 0,-1 0 0 0 0,0-1 0 0 0,-1 0 0 0 0,0 0 0 0 0,0-1 0 0 0,-1 0 0 0 0,1 0 0 0 0,-1-1 0 0 0,-1-1 0 0 0,1 1 0 0 0,-20 5 0 0 0,26-9 0 0 0,0-1 0 0 0,0 1 0 0 0,-1-1 0 0 0,1 0 0 0 0,0 0 0 0 0,-9 1 0 0 0,8-3 0 0 0,16 55 0 0 0,-10-47 0 0 0,-1-6 0 0 0,1 1 0 0 0,-1-1 0 0 0,0 1 0 0 0,1-1 0 0 0,-1 1 0 0 0,1-1 0 0 0,-1 0 0 0 0,1 1 0 0 0,0-1 0 0 0,0 0 0 0 0,0 1 0 0 0,0-1 0 0 0,0 0 0 0 0,0 0 0 0 0,0 0 0 0 0,0 0 0 0 0,0 0 0 0 0,0 0 0 0 0,2 1 0 0 0,-2-1 0 0 0,0 1 0 0 0,0-1 0 0 0,1 0 0 0 0,-1 0 0 0 0,0 0 0 0 0,1 0 0 0 0,-1 0 0 0 0,1 0 0 0 0,-1 0 0 0 0,1 0 0 0 0,0-1 0 0 0,-1 1 0 0 0,1-1 0 0 0,0 1 0 0 0,1-1 0 0 0,0 1 0 0 0,7-2 0 0 0,-8 1-191 0 0,0 0 0 0 0,0 0 0 0 0,0-1 0 0 0,-1 1 0 0 0,1-1 0 0 0,0 0 0 0 0,0 1 0 0 0,0-1-1 0 0,-1 0 1 0 0,1 0 0 0 0,0 0 0 0 0,-1 0 0 0 0,1-1 0 0 0,0 1 0 0 0,-1 0 0 0 0,0-1 0 0 0,1 1 0 0 0,-1-1 0 0 0,0 1 0 0 0,0-1 0 0 0,0 1 0 0 0,0-1 0 0 0,0 0 0 0 0,1-2-1 0 0,-1 2-700 0 0,3-6-7975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3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360 191 15663 0 0,'2'-2'719'0'0,"6"-3"-304"0"0,-1-1 0 0 0,1-1 0 0 0,-1 1 0 0 0,-1-2 0 0 0,1 1 0 0 0,-1 0 0 0 0,0-1 0 0 0,6-11 0 0 0,-10 15-71 0 0,0 0 0 0 0,1 0 0 0 0,-1 0 0 0 0,-1 0 1 0 0,1-1-1 0 0,-1 1 0 0 0,0-1 0 0 0,0 1 0 0 0,0-1 0 0 0,0 0 0 0 0,-1 1 0 0 0,0-1 0 0 0,0 0 0 0 0,0 1 1 0 0,0-1-1 0 0,-1 0 0 0 0,0 1 0 0 0,0-1 0 0 0,-3-7 0 0 0,4 11-316 0 0,-1 0-1 0 0,1-1 1 0 0,-1 1 0 0 0,0 0-1 0 0,1 0 1 0 0,-1 0 0 0 0,0 0-1 0 0,0 0 1 0 0,0 0 0 0 0,0 1-1 0 0,0-1 1 0 0,0 0 0 0 0,0 0-1 0 0,0 1 1 0 0,0-1 0 0 0,0 0-1 0 0,0 1 1 0 0,0-1 0 0 0,-3 0-1 0 0,2 1 63 0 0,-1 0-1 0 0,1 0 0 0 0,-1-1 0 0 0,1 1 0 0 0,-1 1 0 0 0,1-1 0 0 0,-1 0 0 0 0,1 1 0 0 0,-4 0 0 0 0,-4 3 216 0 0,0-1 0 0 0,0 2 0 0 0,-14 8 0 0 0,23-12-305 0 0,-22 14 0 0 0,1 1 0 0 0,-32 29 0 0 0,17-12 0 0 0,31-28 0 0 0,1 0 0 0 0,0 0 0 0 0,0 1 0 0 0,0 0 0 0 0,1 0 0 0 0,0 0 0 0 0,0 0 0 0 0,0 1 0 0 0,1 0 0 0 0,0-1 0 0 0,0 1 0 0 0,-2 10 0 0 0,5-16 0 0 0,-1 0 0 0 0,1 0 0 0 0,0 0 0 0 0,0 0 0 0 0,0 0 0 0 0,0 0 0 0 0,0 0 0 0 0,0 1 0 0 0,0-1 0 0 0,0 0 0 0 0,0 0 0 0 0,0 0 0 0 0,1 0 0 0 0,-1 0 0 0 0,0 0 0 0 0,1 1 0 0 0,-1-1 0 0 0,1 0 0 0 0,-1-1 0 0 0,0 1 0 0 0,0-1 0 0 0,0 1 0 0 0,0-1 0 0 0,1 1 0 0 0,-1 0 0 0 0,0-1 0 0 0,1 1 0 0 0,-1-1 0 0 0,0 1 0 0 0,1-1 0 0 0,-1 0 0 0 0,1 1 0 0 0,-1-1 0 0 0,1 1 0 0 0,-1-1 0 0 0,1 0 0 0 0,-1 1 0 0 0,1-1 0 0 0,-1 0 0 0 0,1 1 0 0 0,-1-1 0 0 0,1 0 0 0 0,0 0 0 0 0,-1 0 0 0 0,2 1 0 0 0,0-1 0 0 0,2 1 0 0 0,-1 0 0 0 0,1-1 0 0 0,-1 1 0 0 0,1-1 0 0 0,0 0 0 0 0,0 0 0 0 0,-1 0 0 0 0,1 0 0 0 0,0-1 0 0 0,3 0 0 0 0,40-13 0 0 0,-28 8 0 0 0,79-30 0 0 0,-19 6 0 0 0,-78 29 8 0 0,-1 1 0 0 0,0 0 0 0 0,1 0 0 0 0,-1 0 0 0 0,0 0-1 0 0,0 0 1 0 0,1 0 0 0 0,-1 0 0 0 0,0 0 0 0 0,1 0 0 0 0,-1 0 0 0 0,0 0 0 0 0,1 0 0 0 0,-1 0 0 0 0,0 0 0 0 0,0 0-1 0 0,1 0 1 0 0,-1 0 0 0 0,0 1 0 0 0,1-1 0 0 0,-1 0 0 0 0,0 0 0 0 0,0 0 0 0 0,1 0 0 0 0,-1 1 0 0 0,0-1-1 0 0,0 0 1 0 0,1 0 0 0 0,-1 0 0 0 0,0 1 0 0 0,0-1 0 0 0,0 0 0 0 0,1 0 0 0 0,-1 1 0 0 0,0-1 0 0 0,0 0-1 0 0,0 1 1 0 0,0-1 0 0 0,0 0 0 0 0,0 0 0 0 0,0 1 0 0 0,0-1 0 0 0,0 0 0 0 0,0 1 0 0 0,0-1 0 0 0,0 0 0 0 0,0 1-1 0 0,0-1 1 0 0,0 0 0 0 0,0 1 0 0 0,0-1 0 0 0,0 0 0 0 0,0 0 0 0 0,0 1 0 0 0,0-1 0 0 0,-1 9 95 0 0,0-1 1 0 0,0 1 0 0 0,0-1 0 0 0,-1 0-1 0 0,0 0 1 0 0,-5 10 0 0 0,-23 47 668 0 0,18-39-665 0 0,-125 226-107 0 0,111-207 0 0 0,10-18 0 0 0,-2-1 0 0 0,-41 45 0 0 0,52-64 0 0 0,-1-4 0 0 0,6-3 0 0 0,-13-3 0 0 0,13 2 0 0 0,0 1 0 0 0,0-1 0 0 0,1 0 0 0 0,-1 1 0 0 0,0-1 0 0 0,1 0 0 0 0,-1 0 0 0 0,0 0 0 0 0,1-1 0 0 0,-1 1 0 0 0,-1-2 0 0 0,-4-3 0 0 0,-65-42-4568 0 0,61 42-5328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4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15663 0 0,'0'0'719'0'0,"0"0"-20"0"0,0 0-238 0 0,0 0 656 0 0,0 0 335 0 0,0 0 70 0 0,0 0-57 0 0,0 0-288 0 0,0 0-121 0 0,0 0-28 0 0,0 0-140 0 0,0 2-504 0 0,0 3-230 0 0,0 1 1 0 0,0 0-1 0 0,-1-1 0 0 0,1 1 0 0 0,-1 0 1 0 0,-1-1-1 0 0,-2 9 0 0 0,2-7 45 0 0,0 1 1 0 0,1 0 0 0 0,-2 15-1 0 0,3-11-199 0 0,0-4 0 0 0,0 0 0 0 0,-1 0 0 0 0,0 0 0 0 0,0-1 0 0 0,-3 11 0 0 0,3-15 13 0 0,-1-1-17 0 0,-2 18-69 0 0,4-18-264 0 0,0-2-138 0 0,1-1 227 0 0,0 1-1 0 0,1-1 1 0 0,-1 0-1 0 0,0 1 1 0 0,0-1 0 0 0,1 0-1 0 0,-1 0 1 0 0,0 0-1 0 0,0 0 1 0 0,0 0-1 0 0,0 0 1 0 0,0 0 0 0 0,0 0-1 0 0,0 0 1 0 0,0-1-1 0 0,-1 1 1 0 0,1 0-1 0 0,0-1 1 0 0,-1 1 0 0 0,1 0-1 0 0,0-3 1 0 0,0-4-8283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1:4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 10135 0 0,'0'0'231'0'0,"0"0"29"0"0,0 0 19 0 0,0 0 37 0 0,0 0 125 0 0,0 0 58 0 0,0 0 11 0 0,0 0 70 0 0,4-15 3251 0 0,3 4-2893 0 0,7-14 3313 0 0,-8 15-3178 0 0,-5 8-1063 0 0,-1 1 0 0 0,1 0 0 0 0,0 0 0 0 0,0-1 0 0 0,-1 1 0 0 0,1-1 0 0 0,-1 1 0 0 0,1-1 1 0 0,-1 1-1 0 0,0 0 0 0 0,0-1 0 0 0,1 1 0 0 0,-1-1 0 0 0,0-1 0 0 0,-1-6 320 0 0,1 0 0 0 0,1 0-1 0 0,0 1 1 0 0,0-1 0 0 0,0 0-1 0 0,1 1 1 0 0,1-1 0 0 0,-1 1-1 0 0,2 0 1 0 0,-1 0 0 0 0,6-9-1 0 0,-1 2-281 0 0,2 0-1 0 0,0 1 0 0 0,0 1 0 0 0,21-21 0 0 0,-22 26-6 0 0,63-60 1042 0 0,-62 59-941 0 0,2 1 0 0 0,-1 0 0 0 0,1 1 0 0 0,0 0 0 0 0,14-5 0 0 0,-13 6-142 0 0,-12 5 0 0 0,0 1 0 0 0,-1 0 0 0 0,1-1 0 0 0,0 1 0 0 0,0 0 0 0 0,0 0 0 0 0,0 0 0 0 0,0-1 0 0 0,0 1 0 0 0,0 0 0 0 0,0 0 0 0 0,-1 0 0 0 0,3 1 0 0 0,5-1 0 0 0,2 0 0 0 0,-2 4 0 0 0,-6-2 0 0 0,0 0 0 0 0,0 0 0 0 0,-1 0 0 0 0,1 0 0 0 0,-1 0 0 0 0,1 0 0 0 0,-1 1 0 0 0,0-1 0 0 0,0 0 0 0 0,0 1 0 0 0,0-1 0 0 0,0 1 0 0 0,-1-1 0 0 0,1 5 0 0 0,0 3 0 0 0,-1-1 0 0 0,-1 18 0 0 0,0-4 0 0 0,-6 68 0 0 0,0 1 0 0 0,5-67-64 0 0,2-23-273 0 0,0-2-138 0 0,0 0-33 0 0,0 0 65 0 0,0 0 86 0 0,4-16-5039 0 0,0 8-2792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2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 10135 0 0,'0'0'231'0'0,"0"0"29"0"0,0 0 19 0 0,-7 6 7 0 0,1-3-208 0 0,5-2 315 0 0,-11 6 1042 0 0,-2-2 3808 0 0,-1 0 2915 0 0,16-5-8087 0 0,0 0 0 0 0,0-1 0 0 0,1 1 0 0 0,-1 0 0 0 0,0 0 0 0 0,0 0 0 0 0,0 0 0 0 0,1 0 0 0 0,-1 1 0 0 0,2-1 0 0 0,8 1 265 0 0,67-6-336 0 0,-64 2 0 0 0,22-5 0 0 0,11-3 0 0 0,-37 6 0 0 0,-6 4 0 0 0,8 0 0 0 0,-3 2 0 0 0,-2 3-64 0 0,-6-3-273 0 0,-7-4-324 0 0,4 2-4064 0 0,2 1 1846 0 0,0 0-5279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13823 0 0,'0'0'315'0'0,"0"0"45"0"0,-7 2 353 0 0,4-1-282 0 0,0-1 0 0 0,0 1 0 0 0,1 0 0 0 0,-1 0 0 0 0,0 0 0 0 0,0 0 0 0 0,1 1 0 0 0,-1-1 0 0 0,-2 3 0 0 0,1-1 271 0 0,2-3 322 0 0,2 0 0 0 0,0 0-137 0 0,-3 8-550 0 0,2-1-262 0 0,1-6 307 0 0,0-1 114 0 0,0 0 15 0 0,31 10 97 0 0,115-4 1439 0 0,-144-6-2046 0 0,27-1 719 0 0,47-7 0 0 0,-74 8-277 0 0,0-1-294 0 0,2 0-129 0 0,-16 6-24 0 0,-22 4-4427 0 0,24-9-4778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3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6 342 13823 0 0,'0'0'315'0'0,"0"0"45"0"0,0 0 21 0 0,0 0-49 0 0,0 0-149 0 0,0 0 194 0 0,-1-2 110 0 0,0 0-204 0 0,0 0 0 0 0,0 0 1 0 0,1-1-1 0 0,-1 1 0 0 0,1 0 0 0 0,-1 0 1 0 0,1-1-1 0 0,0 1 0 0 0,0 0 0 0 0,0-1 0 0 0,0 1 1 0 0,0 0-1 0 0,1-3 0 0 0,0-4 357 0 0,0 7-582 0 0,-1-1 1 0 0,1 0-1 0 0,-1 1 1 0 0,1-1-1 0 0,0 0 1 0 0,0 1-1 0 0,0-1 0 0 0,0 1 1 0 0,3-4-1 0 0,23-49 1310 0 0,-3-1 0 0 0,18-62 0 0 0,-32 81-324 0 0,-9 35-342 0 0,-3 12-384 0 0,-3 13-318 0 0,-22 91 0 0 0,21-86 0 0 0,4-23 0 0 0,-1 17 0 0 0,5-11 0 0 0,-1-10 0 0 0,-1-1 0 0 0,1 1 0 0 0,-1-1 0 0 0,1 0 0 0 0,0 1 0 0 0,-1-1 0 0 0,1 0 0 0 0,0 0 0 0 0,-1 1 0 0 0,1-1 0 0 0,0 0 0 0 0,-1 0 0 0 0,1 0 0 0 0,1 0 0 0 0,10 0 0 0 0,-8 0 0 0 0,5-5 0 0 0,-1 0 0 0 0,-1 0 0 0 0,0 0 0 0 0,-1 0 0 0 0,0-1 0 0 0,0 1 0 0 0,0-2 0 0 0,7-9 0 0 0,27-44 0 0 0,-25 34 0 0 0,-2 4 0 0 0,-8 18 0 0 0,-4 6 0 0 0,-1 7 0 0 0,0-9 0 0 0,-2 22 0 0 0,-16 112 0 0 0,16-121 0 0 0,2-13-3 0 0,0 1-1 0 0,0 0 1 0 0,1-1 0 0 0,-1 1-1 0 0,0-1 1 0 0,0 1-1 0 0,0 0 1 0 0,0-1 0 0 0,1 1-1 0 0,-1-1 1 0 0,0 1 0 0 0,1-1-1 0 0,-1 1 1 0 0,0-1 0 0 0,1 1-1 0 0,-1-1 1 0 0,0 1-1 0 0,2 0 1 0 0,-1-1-55 0 0,1 1 1 0 0,0-1-1 0 0,0 1 0 0 0,0-1 1 0 0,-1 1-1 0 0,1-1 0 0 0,0 0 1 0 0,0 0-1 0 0,0 0 0 0 0,0 0 1 0 0,0 0-1 0 0,-1 0 0 0 0,1-1 1 0 0,0 1-1 0 0,0 0 0 0 0,0-1 1 0 0,-1 0-1 0 0,1 1 0 0 0,3-3 1 0 0,3-1-762 0 0,0 0 0 0 0,13-9 1 0 0,-17 9 154 0 0,0 1 0 0 0,0-1 0 0 0,0 0 0 0 0,-1 0 0 0 0,6-7 0 0 0,4-8-1383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3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219 275 13823 0 0,'0'0'315'0'0,"0"0"45"0"0,0 0 21 0 0,0 0-49 0 0,2-2-220 0 0,-2 2-97 0 0,1 0-11 0 0,-1 0 1 0 0,1-1 0 0 0,-1 1 0 0 0,1 0-1 0 0,-1 0 1 0 0,1-1 0 0 0,-1 1-1 0 0,0 0 1 0 0,1-1 0 0 0,-1 1-1 0 0,0-1 1 0 0,1 1 0 0 0,-1 0 0 0 0,0-1-1 0 0,1 1 1 0 0,-1-1 0 0 0,0 1-1 0 0,0-1 1 0 0,0 1 0 0 0,1-1-1 0 0,-1 1 1 0 0,0-1 0 0 0,0 1-1 0 0,0-1 1 0 0,0 1 0 0 0,0-1 0 0 0,0 0-1 0 0,0 0 1 0 0,0 0 353 0 0,0-1-1 0 0,0 1 1 0 0,0-1 0 0 0,-1 1 0 0 0,1-1-1 0 0,0 1 1 0 0,-1-1 0 0 0,1 1 0 0 0,-1 0-1 0 0,0-1 1 0 0,1 1 0 0 0,-1 0 0 0 0,0-1-1 0 0,0 1 1 0 0,1 0 0 0 0,-1 0 0 0 0,0 0-1 0 0,-2-2 1 0 0,2 2 529 0 0,-11 0-505 0 0,11 1-317 0 0,0-1 0 0 0,-1 1 0 0 0,1 0 0 0 0,-1 0 0 0 0,1 0-1 0 0,0 0 1 0 0,-1 0 0 0 0,1 0 0 0 0,-1 0 0 0 0,1 1 0 0 0,0-1 0 0 0,-1 0 0 0 0,-1 1-1 0 0,-4 3 30 0 0,0-1-1 0 0,-1 1 0 0 0,1 0 0 0 0,1 0 1 0 0,-1 1-1 0 0,1 0 0 0 0,0 0 0 0 0,0 1 0 0 0,0 0 1 0 0,1 0-1 0 0,-6 7 0 0 0,2 0-93 0 0,-9 10 0 0 0,1 1 0 0 0,-27 51 0 0 0,38-53 0 0 0,2-3 0 0 0,2-7 0 0 0,2-11 0 0 0,0 0 0 0 0,1-1 0 0 0,-1 1 0 0 0,1-1 0 0 0,-1 1 0 0 0,1 0 0 0 0,-1-1 0 0 0,1 1 0 0 0,-1-1 0 0 0,1 1 0 0 0,0-1 0 0 0,-1 1 0 0 0,1-1 0 0 0,0 0 0 0 0,0 1 0 0 0,1 0 0 0 0,0 0 0 0 0,0-1 0 0 0,0 1 0 0 0,0-1 0 0 0,0 1 0 0 0,0-1 0 0 0,0 0 0 0 0,0 0 0 0 0,1 0 0 0 0,2 0 0 0 0,14-2 0 0 0,-15-1 0 0 0,-1 0 0 0 0,9-5 93 0 0,0 0 0 0 0,0-1 0 0 0,-1 0 0 0 0,0-1 0 0 0,-1 0 1 0 0,0-1-1 0 0,-1 0 0 0 0,0 0 0 0 0,13-23 0 0 0,-12 10 1008 0 0,-14 33-1088 0 0,-3 6-12 0 0,2 0 0 0 0,0 0-1 0 0,-4 19 1 0 0,6-10-1 0 0,4-13 0 0 0,9-5 0 0 0,-6-5-19 0 0,0-1-1 0 0,0 0 0 0 0,0 0 1 0 0,0 0-1 0 0,0 0 1 0 0,0 0-1 0 0,0-1 1 0 0,0 0-1 0 0,0 0 0 0 0,0 0 1 0 0,0 0-1 0 0,0 0 1 0 0,-1-1-1 0 0,1 0 1 0 0,6-4-1 0 0,2-1-121 0 0,0-1 1 0 0,-1 0-1 0 0,13-13 0 0 0,-14 11 238 0 0,0-1 1 0 0,-1 0-1 0 0,-1 0 0 0 0,0-1 1 0 0,-1 0-1 0 0,0 0 0 0 0,0-1 1 0 0,8-24-1 0 0,-45 112-97 0 0,26-64 0 0 0,1 0 0 0 0,0 0 0 0 0,1 1 0 0 0,1-1 0 0 0,-1 0 0 0 0,2 21 0 0 0,3-19 0 0 0,3-4 0 0 0,-4-7 0 0 0,6 3 0 0 0,-5-5 0 0 0,-1 1 0 0 0,1-1 0 0 0,-1-1 0 0 0,1 1 0 0 0,-1 0 0 0 0,0-1 0 0 0,4 0 0 0 0,0-1 0 0 0,0 0 0 0 0,-1-1 0 0 0,1 1 0 0 0,-1-1 0 0 0,1 0 0 0 0,-1-1 0 0 0,0 1 0 0 0,0-1 0 0 0,-1 0 0 0 0,1 0 0 0 0,-1 0 0 0 0,8-10 0 0 0,-7 6 0 0 0,0 1 0 0 0,0-1 0 0 0,0 0 0 0 0,-1 0 0 0 0,0 0 0 0 0,-1-1 0 0 0,0 0 0 0 0,2-9 0 0 0,1-11 0 0 0,2-32 0 0 0,-6 53 0 0 0,-2 8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0,0 0 0 0 0,0 0 0 0 0,0 0 0 0 0,0 0 0 0 0,0 0 0 0 0,-1 0 0 0 0,1 0 0 0 0,-5 4 0 0 0,-4 6 0 0 0,7-8 0 0 0,1 1 0 0 0,0 0 0 0 0,-1 0 0 0 0,1 0 0 0 0,0 0 0 0 0,0 0 0 0 0,1 0 0 0 0,-1 0 0 0 0,0 5 0 0 0,1-7 0 0 0,0 1 0 0 0,-1-1 0 0 0,1 0 0 0 0,0 1 0 0 0,0-1 0 0 0,0 0 0 0 0,0 1 0 0 0,1-1 0 0 0,-1 0 0 0 0,0 1 0 0 0,0-1 0 0 0,1 0 0 0 0,-1 0 0 0 0,1 1 0 0 0,-1-1 0 0 0,1 0 0 0 0,0 1 0 0 0,1 2 0 0 0,-1-1 8 0 0,-1-2-11 0 0,0-1-1 0 0,1 1 1 0 0,-1 0-1 0 0,0 0 0 0 0,1-1 1 0 0,-1 1-1 0 0,0 0 0 0 0,1-1 1 0 0,-1 1-1 0 0,1-1 1 0 0,-1 1-1 0 0,1-1 0 0 0,0 1 1 0 0,-1-1-1 0 0,1 1 1 0 0,-1-1-1 0 0,1 1 0 0 0,0-1 1 0 0,1 1-1 0 0,0 1-132 0 0,1-1 1 0 0,0 0-1 0 0,0 1 1 0 0,0-1-1 0 0,0 0 1 0 0,0 0-1 0 0,0-1 0 0 0,0 1 1 0 0,1-1-1 0 0,-1 1 1 0 0,0-1-1 0 0,6-1 0 0 0,-1 0 114 0 0,-1 0-1 0 0,1-1 1 0 0,-1 0-1 0 0,0 0 0 0 0,1-1 1 0 0,10-5-1 0 0,40-26 16 0 0,-58 34 7 0 0,18-11 181 0 0,-1 0 0 0 0,-1-1 0 0 0,0-1 0 0 0,-1 0 1 0 0,0-1-1 0 0,-1-1 0 0 0,0 0 0 0 0,-2-1 0 0 0,0-1 0 0 0,20-35 0 0 0,-24 36-181 0 0,12-27 0 0 0,-19 40 0 0 0,0-1 0 0 0,0 0 0 0 0,0 0 0 0 0,0 0 0 0 0,-1 0 0 0 0,1 0 0 0 0,-1 0 0 0 0,0 0 0 0 0,-1-5 0 0 0,1 9 0 0 0,0 0 0 0 0,0-1 0 0 0,0 1 0 0 0,0 0 0 0 0,0-1 0 0 0,0 1 0 0 0,0 0 0 0 0,0-1 0 0 0,0 1 0 0 0,0 0 0 0 0,0 0 0 0 0,-1-1 0 0 0,1 1 0 0 0,0 0 0 0 0,0-1 0 0 0,0 1 0 0 0,0 0 0 0 0,-1 0 0 0 0,1 0 0 0 0,0-1 0 0 0,0 1 0 0 0,0 0 0 0 0,-1 0 0 0 0,1 0 0 0 0,0-1 0 0 0,0 1 0 0 0,-1 0 0 0 0,1 0 0 0 0,0 0 0 0 0,-1 0 0 0 0,1 0 0 0 0,0 0 0 0 0,0-1 0 0 0,-1 1 0 0 0,1 0 0 0 0,0 0 0 0 0,-1 0 0 0 0,1 0 0 0 0,0 0 0 0 0,-1 0 0 0 0,1 0 0 0 0,0 0 0 0 0,0 1 0 0 0,-1-1 0 0 0,0 0 0 0 0,-8 5 0 0 0,9-5 0 0 0,-5 4 0 0 0,0 1 0 0 0,0-1 0 0 0,0 1 0 0 0,1 0 0 0 0,0 0 0 0 0,0 1 0 0 0,-5 8 0 0 0,-21 43 0 0 0,16-22 0 0 0,-14 45 0 0 0,23-61 0 0 0,1 1 0 0 0,0-1 0 0 0,1 1 0 0 0,1 23 0 0 0,1-33 0 0 0,1-7 0 0 0,0 1 0 0 0,0 0 0 0 0,0 0 0 0 0,1-1 0 0 0,-1 1 0 0 0,1 0 0 0 0,0 0 0 0 0,0-1 0 0 0,0 1 0 0 0,4 5 0 0 0,-5-8 0 0 0,1 1 0 0 0,-1-1 0 0 0,1 0 0 0 0,0 0 0 0 0,-1 0 0 0 0,1 0 0 0 0,0 0 0 0 0,0-1 0 0 0,-1 1 0 0 0,1 0 0 0 0,0 0 0 0 0,0 0 0 0 0,0-1 0 0 0,1 2 0 0 0,8 0 0 0 0,-5-2 79 0 0,1 0 0 0 0,0 0-1 0 0,0-1 1 0 0,-1 0 0 0 0,1-1 0 0 0,0 1-1 0 0,-1-1 1 0 0,0 0 0 0 0,1 0 0 0 0,-1-1 0 0 0,0 1-1 0 0,5-5 1 0 0,6-3 262 0 0,0-2 1 0 0,17-15-1 0 0,-28 21-405 0 0,-4 5-273 0 0,-1 1-138 0 0,2 1 407 0 0,-1 1 0 0 0,0-1 0 0 0,0 0 0 0 0,0 1-1 0 0,0-1 1 0 0,0 1 0 0 0,0-1 0 0 0,-1 1 0 0 0,2 3 0 0 0,0 0 196 0 0,-1 0 1 0 0,1 1-1 0 0,-1-1 0 0 0,-1 0 1 0 0,1 7-1 0 0,0-5 3 0 0,0 1 1 0 0,0-1-1 0 0,0 0 0 0 0,1 1 0 0 0,4 11 0 0 0,-6-19-137 0 0,0 0-1 0 0,0 1 1 0 0,1-1-1 0 0,-1 0 1 0 0,0 1 0 0 0,0-1-1 0 0,0 0 1 0 0,0 1-1 0 0,0-1 1 0 0,1 0-1 0 0,-1 1 1 0 0,0-1 0 0 0,0 0-1 0 0,0 0 1 0 0,1 1-1 0 0,-1-1 1 0 0,0 0-1 0 0,0 0 1 0 0,1 0 0 0 0,-1 1-1 0 0,0-1 1 0 0,1 0-1 0 0,-1 0 1 0 0,0 0 0 0 0,1 0-1 0 0,-1 0 1 0 0,0 1-1 0 0,1-1 1 0 0,-1 0-1 0 0,3-2-629 0 0,-2 1-318 0 0,5-5-7561 0 0,-1 0 165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3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144 182 8287 0 0,'0'0'191'0'0,"0"0"26"0"0,0 0 9 0 0,0-1-34 0 0,3-17 4365 0 0,-2 5-2366 0 0,-2 7-1805 0 0,1 5 126 0 0,0 1 0 0 0,0 0 0 0 0,12-16 2048 0 0,24-33 599 0 0,1-6-2699 0 0,-37 53 28 0 0,3-4 464 0 0,-2-2-803 0 0,-7 3-133 0 0,-2 3-16 0 0,7 2-1 0 0,0 0 0 0 0,0 0-1 0 0,0 1 1 0 0,0-1 0 0 0,1 0-1 0 0,-1 0 1 0 0,0 1 0 0 0,0-1-1 0 0,0 0 1 0 0,1 1 0 0 0,-1-1 0 0 0,-1 2-1 0 0,-15 7 91 0 0,15-8 282 0 0,2-1 117 0 0,-6 24 629 0 0,4-6-1117 0 0,0 1 0 0 0,0-7 0 0 0,-1-1 0 0 0,-1 1 0 0 0,-9 18 0 0 0,-2 6 0 0 0,-10 21 0 0 0,9-21 0 0 0,-11 26 0 0 0,-43 115 0 0 0,68-172 0 0 0,-1 20 0 0 0,3-25 0 0 0,0 0 0 0 0,-1 0 0 0 0,1 0 0 0 0,0 1 0 0 0,0-1 0 0 0,0 0 0 0 0,0 0 0 0 0,0 0 0 0 0,0 0 0 0 0,0 1 0 0 0,0-1 0 0 0,0 0 0 0 0,0 0 0 0 0,0 0 0 0 0,0 0 0 0 0,0 1 0 0 0,0-1 0 0 0,0 0 0 0 0,0 0 0 0 0,0 0 0 0 0,0 1 0 0 0,0-1 0 0 0,0 0 0 0 0,0 0 0 0 0,1 0 0 0 0,-1 0 0 0 0,0 0 0 0 0,0 1 0 0 0,0-1 0 0 0,0 0 0 0 0,0 0 0 0 0,0 0 0 0 0,0 0 0 0 0,1 0 0 0 0,-1 0 0 0 0,0 1 0 0 0,8-12 0 0 0,-5 7-297 0 0,-1 0 0 0 0,0 0 0 0 0,0-1 0 0 0,0 1 0 0 0,1-8-1 0 0,-2 11-1667 0 0,-1-1-4023 0 0,1-4-1724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3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92 6447 0 0,'0'0'142'0'0,"0"0"22"0"0,0 0 13 0 0,6-7 12 0 0,-4 2-446 0 0,-1 2 703 0 0,1-1 0 0 0,-1 1 0 0 0,1 0 1 0 0,0 0-1 0 0,0 0 0 0 0,4-4 0 0 0,-4 4 174 0 0,1-1 1 0 0,-1 0-1 0 0,1 0 0 0 0,-1 0 1 0 0,0 0-1 0 0,1-6 1 0 0,0 4 158 0 0,-3 5 241 0 0,1-11 3714 0 0,0 10-1175 0 0,-1 9-2577 0 0,-8 53-540 0 0,-1 0 1 0 0,-4-1 0 0 0,-1-1-1 0 0,-41 102 1 0 0,41-133-443 0 0,10-19 0 0 0,0 0 0 0 0,0 0 0 0 0,1 0 0 0 0,0 0 0 0 0,1 1 0 0 0,-2 9 0 0 0,3-10 0 0 0,1 1 0 0 0,-1-1 0 0 0,-4-2 0 0 0,-1-1-64 0 0,5-5-273 0 0,1 0-138 0 0,0 0-33 0 0,0 0-140 0 0,0 0-572 0 0,-4-3-1777 0 0,3 2 1462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3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99 8287 0 0,'0'0'382'0'0,"0"0"-8"0"0,0 0-102 0 0,-4-2 877 0 0,4 1 3389 0 0,-1 0 4908 0 0,1 1-9303 0 0,-2-3 1620 0 0,2 2-1689 0 0,0 1 0 0 0,0-1 0 0 0,0 1 1 0 0,1-1-1 0 0,-1 1 0 0 0,0-1 0 0 0,1 0 0 0 0,-1 1 1 0 0,1-1-1 0 0,-1 1 0 0 0,0 0 0 0 0,1-1 0 0 0,-1 1 0 0 0,1-1 1 0 0,-1 1-1 0 0,2-1 0 0 0,6-6-74 0 0,-5 4 0 0 0,0 0 0 0 0,0 0 0 0 0,0 0 0 0 0,1 1 0 0 0,0-1 0 0 0,-1 1 0 0 0,7-3 0 0 0,48-8 704 0 0,31-10 640 0 0,-80 20-1344 0 0,1 2 0 0 0,-1-1 0 0 0,1 1 0 0 0,0 1 0 0 0,-1 0 0 0 0,15 1 0 0 0,5 0 0 0 0,31 0 0 0 0,62-2 0 0 0,-27-3 0 0 0,29-2 0 0 0,-116 5 0 0 0,0 1 0 0 0,-2 2 2 0 0,-5-3-2 0 0,0 1 0 0 0,0 1 0 0 0,0-1 0 0 0,0 0 0 0 0,0 0 0 0 0,0 0 0 0 0,0 0 0 0 0,0 1 0 0 0,0-1 0 0 0,-1 0 0 0 0,1 1 0 0 0,0-1 0 0 0,0 1 0 0 0,0-1 0 0 0,-1 1 0 0 0,2 0 0 0 0,6 5-66 0 0,-7-5-271 0 0,-1-1-138 0 0,-6 3-7877 0 0,-1 0-436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4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17503 0 0,'0'0'399'0'0,"0"0"60"0"0,0 0 21 0 0,3-3-59 0 0,0 2-367 0 0,-3 1-50 0 0,1 0 0 0 0,0 0 0 0 0,-1 0-1 0 0,1-1 1 0 0,-1 1 0 0 0,1 0 0 0 0,0-1 0 0 0,-1 1 0 0 0,1 0-1 0 0,-1-1 1 0 0,1 1 0 0 0,-1 0 0 0 0,1-1 0 0 0,-1 1-1 0 0,1-1 1 0 0,-1 1 0 0 0,0-1 0 0 0,1 1 0 0 0,-1-1-1 0 0,0 0 1 0 0,1 1 0 0 0,-1-1 0 0 0,0 1 0 0 0,0-1-1 0 0,1 0 1 0 0,-1 1 0 0 0,0-1 0 0 0,0 0 0 0 0,0 1-1 0 0,0-1 1 0 0,0 0 0 0 0,0 1 0 0 0,0-1 0 0 0,0 0 0 0 0,0 1-1 0 0,0-1 1 0 0,0 0 0 0 0,-1 1 0 0 0,1-1 0 0 0,0 1-1 0 0,0-1 1 0 0,-1 0 0 0 0,1 1 0 0 0,0-1 0 0 0,-1 1-1 0 0,0-1 1 0 0,1-1 367 0 0,-3-8 742 0 0,3 9-1038 0 0,-1 0 1 0 0,1 0 0 0 0,0 0-1 0 0,-1 0 1 0 0,1 0 0 0 0,0 0 0 0 0,0-1-1 0 0,0 1 1 0 0,0 0 0 0 0,0 0-1 0 0,0-2 1 0 0,2-14 795 0 0,-2 13-701 0 0,1 1-1 0 0,-1 0 0 0 0,1-1 1 0 0,-1 1-1 0 0,1-1 0 0 0,0 1 0 0 0,0 0 1 0 0,1 0-1 0 0,-1-1 0 0 0,1 1 1 0 0,-1 0-1 0 0,4-3 0 0 0,-5 5-151 0 0,9-11 129 0 0,2 0 1 0 0,-1 0-1 0 0,1 0 1 0 0,1 2 0 0 0,0-1-1 0 0,14-8 1 0 0,-25 18 340 0 0,-1 1 21 0 0,0 0-134 0 0,2 1-503 0 0,-1 0 0 0 0,1 0 0 0 0,-1-1 0 0 0,0 1 0 0 0,1 0 0 0 0,-1 0 0 0 0,0 0 0 0 0,2 2 0 0 0,-1-1 159 0 0,0 1 1 0 0,-1-1-1 0 0,1 1 0 0 0,-1 0 1 0 0,1 0-1 0 0,-1-1 1 0 0,0 1-1 0 0,0 0 1 0 0,0 0-1 0 0,0 0 0 0 0,-1 0 1 0 0,1 0-1 0 0,-1 0 1 0 0,0 0-1 0 0,0 0 1 0 0,0 0-1 0 0,-1 4 0 0 0,0 3 174 0 0,-1-1 0 0 0,0 1 0 0 0,-7 17 0 0 0,6-19-205 0 0,-2-1 0 0 0,7-16 0 0 0,8-11 0 0 0,-1 7 0 0 0,-4 4 0 0 0,1 1 0 0 0,1-1 0 0 0,12-12 0 0 0,-7 9 0 0 0,-10 9 0 0 0,0 0 0 0 0,1 0 0 0 0,0 1 0 0 0,0-1 0 0 0,0 1 0 0 0,0-1 0 0 0,0 1 0 0 0,0 0 0 0 0,0 0 0 0 0,1 1 0 0 0,-1-1 0 0 0,1 1 0 0 0,-1-1 0 0 0,1 1 0 0 0,6-1 0 0 0,-9 2 0 0 0,0 0 0 0 0,1-1 0 0 0,-1 1 0 0 0,1 0 0 0 0,-1 0 0 0 0,0 1 0 0 0,1-1 0 0 0,-1 0 0 0 0,1 0 0 0 0,-1 1 0 0 0,0-1 0 0 0,1 1 0 0 0,-1-1 0 0 0,0 1 0 0 0,1-1 0 0 0,-1 1 0 0 0,0 0 0 0 0,0 0 0 0 0,0-1 0 0 0,0 1 0 0 0,1 0 0 0 0,-1 0 0 0 0,0 0 0 0 0,-1 0 0 0 0,1 1 0 0 0,0-1 0 0 0,0 0 0 0 0,0 0 0 0 0,-1 0 0 0 0,1 1 0 0 0,0 1 0 0 0,3 4-663 0 0,-1 1 0 0 0,1-1 0 0 0,3 16 0 0 0,-5-14-940 0 0,-1 0 0 0 0,0 0-1 0 0,1 15 1 0 0,-2-17-6372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3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211 445 15663 0 0,'8'-2'356'0'0,"-6"1"50"0"0,-1 0 20 0 0,35-46 106 0 0,-33 43-248 0 0,0 0 0 0 0,0-1 0 0 0,-1 1 0 0 0,4-8-1 0 0,6-11 1140 0 0,-11 21-1219 0 0,-1 0 1 0 0,1 0-1 0 0,0 0 1 0 0,-1-1 0 0 0,1 1-1 0 0,-1 0 1 0 0,1 0 0 0 0,-1-1-1 0 0,0-3 1 0 0,1-7 427 0 0,-1 12-594 0 0,0 0 0 0 0,0 1 0 0 0,0-1 0 0 0,0 1 0 0 0,0-1 0 0 0,0 0 0 0 0,0 1 0 0 0,0-1-1 0 0,0 0 1 0 0,0 1 0 0 0,0-1 0 0 0,0 1 0 0 0,0-1 0 0 0,-1 1 0 0 0,1-1 0 0 0,0 0 0 0 0,0 1 0 0 0,-1-1 0 0 0,1 1 0 0 0,0-1 0 0 0,-1 1 0 0 0,1-1-1 0 0,-1 1 1 0 0,1 0 0 0 0,-1-1 0 0 0,0 0 0 0 0,0 0 474 0 0,1 1 0 0 0,-1-1-473 0 0,1 1-1 0 0,-1-1 1 0 0,1 1-1 0 0,-1-1 1 0 0,0 0-1 0 0,1 1 1 0 0,-1-1-1 0 0,0 1 1 0 0,1 0-1 0 0,-1-1 1 0 0,0 1-1 0 0,0-1 1 0 0,1 1-1 0 0,-1 0 1 0 0,-1-1-1 0 0,-3 1 82 0 0,0 0-1 0 0,0 0 1 0 0,0 1-1 0 0,0 0 1 0 0,1-1-1 0 0,-1 2 1 0 0,0-1-1 0 0,0 0 1 0 0,1 1-1 0 0,-1 0 1 0 0,1 0-1 0 0,-1 0 1 0 0,1 1-1 0 0,0-1 1 0 0,0 1 0 0 0,-6 6-1 0 0,1-2-111 0 0,1-1-6 0 0,0 0-1 0 0,0 1 0 0 0,0 1 0 0 0,1-1 0 0 0,0 1 0 0 0,-10 14 0 0 0,-60 86-1 0 0,71-98 0 0 0,0 0 0 0 0,0 1 0 0 0,1-1 0 0 0,0 1 0 0 0,-6 21 0 0 0,11-30 0 0 0,-1-1 0 0 0,1 0 0 0 0,0 0 0 0 0,0 1 0 0 0,0-1 0 0 0,0 0 0 0 0,0 0 0 0 0,0 1 0 0 0,0-1 0 0 0,0 0 0 0 0,1 2 0 0 0,4 3 0 0 0,-3-5 0 0 0,0 1 0 0 0,0 0 0 0 0,0-1 0 0 0,0 1 0 0 0,0-1 0 0 0,0 0 0 0 0,0 1 0 0 0,0-1 0 0 0,0 0 0 0 0,1-1 0 0 0,-1 1 0 0 0,0 0 0 0 0,1 0 0 0 0,-1-1 0 0 0,0 0 0 0 0,1 1 0 0 0,-1-1 0 0 0,1 0 0 0 0,3 0 0 0 0,-1 0 0 0 0,-1-1 0 0 0,-1 1 0 0 0,1-1 0 0 0,0 0 0 0 0,0 0 0 0 0,-1 0 0 0 0,1 0 0 0 0,-1 0 0 0 0,1-1 0 0 0,-1 0 0 0 0,7-3 0 0 0,31-28 0 0 0,-28 22 0 0 0,-5 4 0 0 0,-2 0 0 0 0,12-14 0 0 0,-12 13 0 0 0,1 1 0 0 0,13-14 0 0 0,2 2 0 0 0,-11 9 0 0 0,21-15 0 0 0,-25 22 0 0 0,-4 6 0 0 0,-4 2 0 0 0,-5 33 0 0 0,4-14 0 0 0,1-20 0 0 0,0 0 0 0 0,0 0 0 0 0,1 0 0 0 0,0 0 0 0 0,0 1 0 0 0,1 3 0 0 0,0 11 0 0 0,-1-17 0 0 0,0 0 0 0 0,0 0 0 0 0,0-1 0 0 0,0 1 0 0 0,0 0 0 0 0,0 0 0 0 0,1-1 0 0 0,-1 1 0 0 0,0 0 0 0 0,1-1 0 0 0,0 1 0 0 0,-1 0 0 0 0,1-1 0 0 0,0 1 0 0 0,0-1 0 0 0,0 1 0 0 0,0-1 0 0 0,0 1 0 0 0,0-1 0 0 0,0 1 0 0 0,0-1 0 0 0,1 0 0 0 0,-1 0 0 0 0,0 0 0 0 0,1 0 0 0 0,-1 0 0 0 0,1 0 0 0 0,-1 0 0 0 0,3 1 0 0 0,1 0 0 0 0,0 0 0 0 0,1 0 0 0 0,-1-1 0 0 0,1 0 0 0 0,-1 0 0 0 0,1 0 0 0 0,-1 0 0 0 0,1-1 0 0 0,-1 0 0 0 0,1 0 0 0 0,0 0 0 0 0,6-2 0 0 0,0-1 0 0 0,-1 0 0 0 0,0-1 0 0 0,0-1 0 0 0,19-10 0 0 0,-8 3 0 0 0,-1-2 0 0 0,-1 0 0 0 0,0-1 0 0 0,-1-1 0 0 0,0-1 0 0 0,-1 0 0 0 0,-1-1 0 0 0,-1-2 0 0 0,-1 1 0 0 0,21-36 0 0 0,76-159 1883 0 0,-97 168-1718 0 0,-15 42-165 0 0,-5 8 0 0 0,-4 6 0 0 0,-2 5 0 0 0,1 0 0 0 0,1 2 0 0 0,0-1 0 0 0,-6 20 0 0 0,4-11 0 0 0,-27 69 0 0 0,-27 105 0 0 0,65-197 0 0 0,-37 138 0 0 0,37-140 0 0 0,0 0 0 0 0,0 0 0 0 0,0 0 0 0 0,0 0 0 0 0,1 0 0 0 0,-1 0 0 0 0,0 0 0 0 0,0-1 0 0 0,0 1 0 0 0,0 0 0 0 0,0 0 0 0 0,1 0 0 0 0,-1 0 0 0 0,0 0 0 0 0,0 0 0 0 0,0 0 0 0 0,0 0 0 0 0,0 0 0 0 0,1 0 0 0 0,-1 0 0 0 0,0 0 0 0 0,0 0 0 0 0,0 0 0 0 0,0 0 0 0 0,1 0 0 0 0,-1 0 0 0 0,0 1 0 0 0,0-1 0 0 0,0 0 0 0 0,0 0 0 0 0,0 0 0 0 0,0 0 0 0 0,1 0 0 0 0,-1 0 0 0 0,0 0 0 0 0,0 0 0 0 0,0 0 0 0 0,0 1 0 0 0,0-1 0 0 0,0 0 0 0 0,0 0 0 0 0,0 0 0 0 0,1 0 0 0 0,-1 0 0 0 0,0 1 0 0 0,0-1 0 0 0,0 0 0 0 0,0 0 0 0 0,0 0 0 0 0,0 0 0 0 0,0 0 0 0 0,0 1 0 0 0,0-1 0 0 0,0 0 0 0 0,0 0 0 0 0,0 0 0 0 0,0 0 0 0 0,0 1 0 0 0,0-1 0 0 0,0 0 0 0 0,0 0 0 0 0,0 0 0 0 0,0 0 0 0 0,-1 1 0 0 0,10-8 0 0 0,0-2 0 0 0,-1-1 0 0 0,-1 0 1 0 0,0 0-1 0 0,0-1 0 0 0,9-19 0 0 0,-1 2 71 0 0,38-76 1905 0 0,-52 104-1978 0 0,-1 0 1 0 0,0-1-1 0 0,0 1 1 0 0,0 0-1 0 0,0 0 1 0 0,0 0-1 0 0,0-1 1 0 0,0 1-1 0 0,1 0 1 0 0,-1 0-1 0 0,0 0 0 0 0,0 0 1 0 0,0-1-1 0 0,0 1 1 0 0,1 0-1 0 0,-1 0 1 0 0,0 0-1 0 0,0 0 1 0 0,0 0-1 0 0,0 0 1 0 0,1 0-1 0 0,-1 0 0 0 0,0-1 1 0 0,0 1-1 0 0,1 0 1 0 0,-1 0-1 0 0,0 0 1 0 0,0 0-1 0 0,0 0 1 0 0,1 0-1 0 0,-1 0 1 0 0,0 0-1 0 0,0 0 0 0 0,1 0 1 0 0,-1 0-1 0 0,0 1 1 0 0,0-1-1 0 0,0 0 1 0 0,1 0-1 0 0,-1 0 1 0 0,0 0-1 0 0,0 0 1 0 0,0 0-1 0 0,1 0 0 0 0,-1 1 1 0 0,0-1-1 0 0,0 0 1 0 0,0 0-1 0 0,0 0 1 0 0,1 0-1 0 0,-1 1 1 0 0,5 7-269 0 0,-5-8 219 0 0,2 3-19 0 0,0-1 0 0 0,0 1 0 0 0,0-1 0 0 0,0 0 1 0 0,1 0-1 0 0,-1 0 0 0 0,1-1 0 0 0,-1 1 0 0 0,1 0 1 0 0,0-1-1 0 0,0 0 0 0 0,-1 1 0 0 0,1-1 0 0 0,0-1 1 0 0,0 1-1 0 0,0 0 0 0 0,0-1 0 0 0,0 1 0 0 0,0-1 1 0 0,0 0-1 0 0,1 0 0 0 0,-1 0 0 0 0,0 0 0 0 0,4-1 0 0 0,7-2 139 0 0,0-1-1 0 0,0 0 0 0 0,26-11 1 0 0,-27 10-188 0 0,12-5 119 0 0,-1-1 0 0 0,-1-1 0 0 0,0-1 0 0 0,0-1 0 0 0,-1-2 0 0 0,-1 0 0 0 0,-1 0 0 0 0,0-2 0 0 0,-1-1 0 0 0,-1 0 0 0 0,-1-2 0 0 0,-1 1 0 0 0,-1-2 0 0 0,20-37 0 0 0,-20 31 33 0 0,16-34-103 0 0,-27 54 143 0 0,-1-1 0 0 0,0 1 0 0 0,0-1 0 0 0,-1 0 0 0 0,1-13 0 0 0,-3 22-58 0 0,0 0 0 0 0,0-1 0 0 0,1 1 0 0 0,-1-1 0 0 0,0 1-1 0 0,0-1 1 0 0,0 1 0 0 0,0-1 0 0 0,0 1 0 0 0,0-1 0 0 0,0 1 0 0 0,-1-1-1 0 0,1 1 1 0 0,0-1 0 0 0,0 1 0 0 0,0-1 0 0 0,0 1 0 0 0,-1 0-1 0 0,1-1 1 0 0,0 1 0 0 0,0-1 0 0 0,-1 1 0 0 0,1 0 0 0 0,-1-1 0 0 0,1 1 11 0 0,-1 0 1 0 0,1 0 0 0 0,-1 0-1 0 0,1 0 1 0 0,-1 0-1 0 0,1 0 1 0 0,-1 0 0 0 0,1 0-1 0 0,-1 0 1 0 0,1 0 0 0 0,-1 1-1 0 0,1-1 1 0 0,0 0 0 0 0,-1 0-1 0 0,1 1 1 0 0,-1-1 0 0 0,1 0-1 0 0,0 1 1 0 0,-1-1 0 0 0,-19 22 659 0 0,3 2-686 0 0,1 1 0 0 0,-18 41 0 0 0,-20 59 0 0 0,39-87 0 0 0,0 0 0 0 0,2 0 0 0 0,1 2 0 0 0,2-1 0 0 0,-5 50 0 0 0,14-74 0 0 0,1 0 0 0 0,0-1 0 0 0,4 22 0 0 0,1 20 0 0 0,-3-47 0 0 0,-2-9 0 0 0,0 1 0 0 0,0-1 0 0 0,0 0 0 0 0,0 1 0 0 0,0-1 0 0 0,1 0 0 0 0,-1 0 0 0 0,0 0 0 0 0,0 1 0 0 0,0-1 0 0 0,1 0 0 0 0,-1 0 0 0 0,0 0 0 0 0,0 1 0 0 0,0-1 0 0 0,1 0 0 0 0,-1 0 0 0 0,0 0 0 0 0,0 0 0 0 0,1 0 0 0 0,-1 0 0 0 0,0 1 0 0 0,1-1 0 0 0,-1 0 0 0 0,3-2 0 0 0,0 0 0 0 0,0 0 0 0 0,-1 1 0 0 0,1-2 0 0 0,-1 1 0 0 0,0 0 0 0 0,1 0 0 0 0,-1-1 0 0 0,2-2 0 0 0,-1 1 0 0 0,5-6 0 0 0,0-1 0 0 0,-1 1 0 0 0,0-1 0 0 0,-1 0 0 0 0,-1-1 0 0 0,1 1 0 0 0,-2-1 0 0 0,0 0 0 0 0,0 0 0 0 0,-1-1 0 0 0,0 1 0 0 0,-1-1 0 0 0,0-14 0 0 0,-1 8 0 0 0,0 15 0 0 0,-1-1 0 0 0,1 0 0 0 0,-1 0 0 0 0,0 0 0 0 0,-1 0 0 0 0,1 0 0 0 0,-1 0 0 0 0,0 1 0 0 0,0-1 0 0 0,0 0 0 0 0,-1 0 0 0 0,0 1 0 0 0,0-1 0 0 0,-3-4 0 0 0,-8-7 0 0 0,13 16 0 0 0,0-1 0 0 0,-1 1 0 0 0,1 0 0 0 0,0 0 0 0 0,0-1 0 0 0,-1 1 0 0 0,1 0 0 0 0,0 0 0 0 0,-1 0 0 0 0,1-1 0 0 0,0 1 0 0 0,-1 0 0 0 0,1 0 0 0 0,0 0 0 0 0,-1 0 0 0 0,1 0 0 0 0,0 0 0 0 0,-1 0 0 0 0,1 0 0 0 0,-1 0 0 0 0,1 0 0 0 0,0 0 0 0 0,-1 0 0 0 0,1 0 0 0 0,0 0 0 0 0,-1 0 0 0 0,1 0 0 0 0,-1 0 0 0 0,1 0 0 0 0,0 0 0 0 0,-1 1 0 0 0,1-1 0 0 0,0 0 0 0 0,0 0 0 0 0,-1 0 0 0 0,1 1 0 0 0,0-1 0 0 0,-1 0 0 0 0,1 0 0 0 0,0 1 0 0 0,0-1 0 0 0,-1 0 0 0 0,1 1 0 0 0,0-1 0 0 0,0 0 0 0 0,0 1 0 0 0,-1 0 0 0 0,1-1 0 0 0,-7 6 0 0 0,-1 1 0 0 0,1 0 0 0 0,0 1 0 0 0,-9 10 0 0 0,15-16 0 0 0,-1 0 0 0 0,1 0 0 0 0,0 0 0 0 0,0 0 0 0 0,0 1 0 0 0,0-1 0 0 0,0 0 0 0 0,0 1 0 0 0,0-1 0 0 0,1 0 0 0 0,-1 1 0 0 0,1-1 0 0 0,0 1 0 0 0,0-1 0 0 0,0 1 0 0 0,0-1 0 0 0,0 0 0 0 0,0 1 0 0 0,2 4 0 0 0,-1-5-38 0 0,0 0 1 0 0,1 0-1 0 0,-1 0 1 0 0,1 0-1 0 0,-1 0 0 0 0,1 0 1 0 0,0 0-1 0 0,0 0 1 0 0,-1-1-1 0 0,1 1 0 0 0,0-1 1 0 0,1 1-1 0 0,-1-1 1 0 0,2 1-1 0 0,5 2-235 0 0,-1 0-1 0 0,14 4 1 0 0,-9-5-1295 0 0,0 0-1 0 0,0-1 1 0 0,19 0 0 0 0,-10-3-479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4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141 145 10135 0 0,'4'-16'464'0'0,"-3"13"-9"0"0,5-14-278 0 0,3-1 1504 0 0,-7 16-1279 0 0,-1 0 0 0 0,0-1 0 0 0,1 1 0 0 0,-1-1 0 0 0,0 1-1 0 0,0-1 1 0 0,0-3 0 0 0,0 3-75 0 0,0 1 1 0 0,-1 0-1 0 0,1 0 0 0 0,0-1 0 0 0,0 1 0 0 0,0 0 0 0 0,3-3 1 0 0,5-14 1782 0 0,-7-3 2585 0 0,-2 16-4678 0 0,-3 7-13 0 0,-1 3-8 0 0,-7 12 4 0 0,0 1 0 0 0,2-1 0 0 0,0 2 0 0 0,-10 26 0 0 0,13-31 0 0 0,-96 218 0 0 0,94-206 0 0 0,2 0 0 0 0,3-18-201 0 0,3-6-850 0 0,3-9-3094 0 0,0-1-3362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4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15663 0 0,'0'0'356'0'0,"0"0"50"0"0,3-8 404 0 0,1-7-909 0 0,-1 5 908 0 0,0 0-1 0 0,1 0 0 0 0,0 0 1 0 0,7-13-1 0 0,-9 20-652 0 0,4-9 424 0 0,1 1 0 0 0,1 0 0 0 0,0 0 0 0 0,0 0 1 0 0,1 1-1 0 0,13-12 0 0 0,2 1-406 0 0,-17 14-64 0 0,1-1 0 0 0,0 2 1 0 0,10-7-1 0 0,21-15 320 0 0,-28 19-173 0 0,0 1 1 0 0,22-13-1 0 0,-27 18-220 0 0,-1 1-1 0 0,0 0 1 0 0,0 0 0 0 0,1 1-1 0 0,-1-1 1 0 0,1 1 0 0 0,-1 1-1 0 0,1-1 1 0 0,0 1-1 0 0,10 0 1 0 0,-6 2-37 0 0,-7-1 0 0 0,1 0 0 0 0,0 0 0 0 0,-1 1 0 0 0,1 0 0 0 0,-1 0 0 0 0,0 0 0 0 0,0 0 0 0 0,1 0 0 0 0,-1 0 0 0 0,-1 1 0 0 0,1-1 0 0 0,0 1 0 0 0,-1 0 0 0 0,1 0 0 0 0,-1 0 0 0 0,0 0 0 0 0,0 1 0 0 0,0-1 0 0 0,0 0 0 0 0,2 8 0 0 0,-3-9 0 0 0,1 4 0 0 0,0 0 0 0 0,0 0 0 0 0,0 0 0 0 0,-1 0 0 0 0,0 0 0 0 0,1 13 0 0 0,-4 37 0 0 0,2-48 0 0 0,-1-4 0 0 0,0 0 0 0 0,0 0 0 0 0,0 1 0 0 0,-1-1 0 0 0,1 0 0 0 0,-1 0 0 0 0,0 0 0 0 0,0-1 0 0 0,0 1 0 0 0,-1 0 0 0 0,1-1 0 0 0,-6 6 0 0 0,-5 4 0 0 0,-23 19 0 0 0,30-26 0 0 0,-5 2-639 0 0,0 0 0 0 0,0-1 0 0 0,0 0 0 0 0,-1 0 0 0 0,0-2-1 0 0,0 1 1 0 0,0-1 0 0 0,-1-1 0 0 0,0 0 0 0 0,0-1 0 0 0,-18 2 0 0 0,22-5-1397 0 0,2-1-11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4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15663 0 0,'0'0'356'0'0,"0"0"50"0"0,0 0 20 0 0,0 0-42 0 0,0 0-112 0 0,0 0 463 0 0,0 0 234 0 0,0 0 45 0 0,0 0-61 0 0,0 0-288 0 0,0 1-121 0 0,-7 8 39 0 0,1 0-1 0 0,-16 15 1 0 0,13-15-106 0 0,1 1 1 0 0,-10 13-1 0 0,-16 36 206 0 0,3 1-1 0 0,-33 90 1 0 0,42-92-683 0 0,2 1 0 0 0,-24 119 0 0 0,42-171 0 0 0,2 1 0 0 0,-1-1 0 0 0,1 1 0 0 0,0-1 0 0 0,1 1 0 0 0,-1-1 0 0 0,1 1 0 0 0,1-1 0 0 0,0 0 0 0 0,0 1 0 0 0,5 10 0 0 0,1-7 0 0 0,-4-11 0 0 0,-2 0 0 0 0,0 0-29 0 0,1 0-1 0 0,-1 0 1 0 0,1 0-1 0 0,0 0 1 0 0,-1 0-1 0 0,1 0 1 0 0,-1-1-1 0 0,1 1 1 0 0,-1-1-1 0 0,1 0 1 0 0,-1 0-1 0 0,0 0 1 0 0,1 0-1 0 0,-1 0 1 0 0,0 0-1 0 0,0-1 1 0 0,0 1-1 0 0,1-1 1 0 0,2-2-1 0 0,4-3-209 0 0,11-9-2146 0 0,-8 3-4137 0 0,-3 1-1190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4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13823 0 0,'4'-18'1500'0'0,"-4"17"-1327"0"0,0-1-1 0 0,1 1 1 0 0,-1-1 0 0 0,1 1-1 0 0,-1-1 1 0 0,1 0-1 0 0,-1 1 1 0 0,1 0 0 0 0,0-1-1 0 0,0 1 1 0 0,0-1-1 0 0,0 1 1 0 0,0 0 0 0 0,0 0-1 0 0,0-1 1 0 0,0 1-1 0 0,3-2 1 0 0,0 2 427 0 0,-1-1 0 0 0,1 1 0 0 0,0-1 0 0 0,0 1 0 0 0,0 1 0 0 0,4-2 0 0 0,1 0 232 0 0,-6 2-763 0 0,0 0-1 0 0,0 0 1 0 0,-1 0 0 0 0,1 0 0 0 0,0 0-1 0 0,0 0 1 0 0,-1 1 0 0 0,1-1 0 0 0,0 1-1 0 0,-1 0 1 0 0,1 0 0 0 0,0 0 0 0 0,-1 0 0 0 0,1 0-1 0 0,-1 1 1 0 0,1-1 0 0 0,-1 1 0 0 0,0-1-1 0 0,0 1 1 0 0,0 0 0 0 0,0 0 0 0 0,0 0-1 0 0,0 0 1 0 0,0 0 0 0 0,-1 1 0 0 0,3 3 0 0 0,3 6 486 0 0,0 1 1 0 0,-1 0 0 0 0,9 25 0 0 0,-11-27-483 0 0,27 105-73 0 0,-7-24 0 0 0,-22-83 0 0 0,0-3 0 0 0,0 0 0 0 0,0-1 0 0 0,0 1 0 0 0,4 4 0 0 0,-2-3 0 0 0,1 0-64 0 0,-4-6-273 0 0,-1-1-138 0 0,16-12-2547 0 0,-11 5-4302 0 0,-4 1 242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4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3 15663 0 0,'0'0'356'0'0,"0"0"50"0"0,0 0 20 0 0,0 0-42 0 0,0 0-112 0 0,0 0 463 0 0,-13-3 2201 0 0,9 4-2684 0 0,0 0 1 0 0,1 1 0 0 0,-1-1-1 0 0,0 1 1 0 0,0 0-1 0 0,1 0 1 0 0,-1 0-1 0 0,1 1 1 0 0,-1-1-1 0 0,-3 5 1 0 0,-2 2 179 0 0,0 1 0 0 0,-7 10 0 0 0,0 1-134 0 0,-40 57-277 0 0,12-16-25 0 0,-68 84 2052 0 0,103-134-2217 0 0,2-2-263 0 0,0-1 1 0 0,1 1-1 0 0,-7 14 0 0 0,12-23-80 0 0,1-1 0 0 0,0 0 0 0 0,0 0-204 0 0,0 0-857 0 0,0 0-379 0 0,0 0-80 0 0,0 0-15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4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19351 0 0,'0'0'439'0'0,"0"0"62"0"0,8-3 502 0 0,-1-3-921 0 0,-1 0 0 0 0,0-1 0 0 0,-1 0 0 0 0,10-13 0 0 0,1-2 1521 0 0,-4 1 74 0 0,4-8-1043 0 0,-15 24 420 0 0,-5 11-111 0 0,-10 34-943 0 0,11-28 0 0 0,-1 0 0 0 0,-1-1 0 0 0,-9 20 0 0 0,10-26 0 0 0,1 1 0 0 0,-1 0 0 0 0,1 0 0 0 0,1 0 0 0 0,-1 0 0 0 0,1 0 0 0 0,0 1 0 0 0,1-1 0 0 0,0 0 0 0 0,0 1 0 0 0,0 0 0 0 0,0 6 0 0 0,1-12 0 0 0,0 0-1 0 0,0 0 1 0 0,1 0-1 0 0,-1 0 1 0 0,0 0 0 0 0,0-1-1 0 0,1 1 1 0 0,-1 0-1 0 0,0 0 1 0 0,1 0 0 0 0,-1-1-1 0 0,0 1 1 0 0,1 0-1 0 0,-1 0 1 0 0,1-1 0 0 0,0 1-1 0 0,-1 0 1 0 0,1-1-1 0 0,0 1 1 0 0,-1-1-1 0 0,1 1 1 0 0,0-1 0 0 0,-1 1-1 0 0,1-1 1 0 0,0 0-1 0 0,0 1 1 0 0,0-1 0 0 0,-1 0-1 0 0,1 1 1 0 0,2-1-1 0 0,0 1-50 0 0,-2 0-85 0 0,1-1 0 0 0,0 1 0 0 0,0 0 0 0 0,0-1 0 0 0,0 0 0 0 0,0 1-1 0 0,0-1 1 0 0,0 0 0 0 0,0 0 0 0 0,0 0 0 0 0,0 0 0 0 0,-1-1 0 0 0,1 1 0 0 0,4-1 0 0 0,24-13-4482 0 0,-26 12 3897 0 0,7-4-6787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4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21191 0 0,'0'0'480'0'0,"0"0"67"0"0,0 0 31 0 0,0 0-56 0 0,2-1-341 0 0,10-4-152 0 0,-8 6-44 0 0,1 1 464 0 0,-3-2-336 0 0,2 0 100 0 0,0-1 0 0 0,0 1 1 0 0,0-1-1 0 0,-1 1 0 0 0,1-1 0 0 0,4-2 0 0 0,-7 3-213 0 0,-1 0 0 0 0,1-1 0 0 0,-1 1 0 0 0,1 0 0 0 0,0 0 0 0 0,-1-1 0 0 0,1 1 0 0 0,0 0 0 0 0,-1 0 0 0 0,1 0 0 0 0,-1 0 0 0 0,1 0 0 0 0,0 0 0 0 0,-1 0 0 0 0,1 0 0 0 0,0 0 0 0 0,-1 0 0 0 0,1 0 0 0 0,-1 1 0 0 0,1-1 0 0 0,0 0 0 0 0,-1 0 0 0 0,2 1 0 0 0,0 0 0 0 0,1 0-529 0 0,0-1 1 0 0,0 1-1 0 0,0 0 0 0 0,0 0 1 0 0,0 1-1 0 0,0-1 0 0 0,4 3 1 0 0,0 0-853 0 0,9 5-665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4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23039 0 0,'0'0'528'0'0,"0"0"69"0"0,0 0 38 0 0,0 0-80 0 0,1-2-363 0 0,1 0-95 0 0,-1 0 1 0 0,1 1-1 0 0,0-1 1 0 0,0 0-1 0 0,0 1 1 0 0,0-1 0 0 0,0 1-1 0 0,0 0 1 0 0,0-1-1 0 0,0 1 1 0 0,1 0-1 0 0,-1 0 1 0 0,0 0-1 0 0,1 1 1 0 0,-1-1-1 0 0,1 1 1 0 0,-1-1 0 0 0,5 1-1 0 0,15-4 119 0 0,-9 1-216 0 0,1 2 0 0 0,0 0 0 0 0,-1 0 0 0 0,1 2 0 0 0,19 2 0 0 0,7 5 0 0 0,-32-7-201 0 0,-6-1-850 0 0,-2 0-385 0 0,0 0-897 0 0,0 0-3458 0 0,0 0-1477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4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19351 0 0,'0'0'439'0'0,"0"0"62"0"0,0 0 33 0 0,2 1-65 0 0,0 0-448 0 0,0 0 0 0 0,1 0 0 0 0,0-1 0 0 0,-1 1 0 0 0,1 0 0 0 0,-1-1 0 0 0,1 0 0 0 0,0 0 0 0 0,-1 0 0 0 0,1 0 1 0 0,5-1-1 0 0,33-7 1570 0 0,-27 5-409 0 0,-1 0-234 0 0,-8 1-615 0 0,1 1-1 0 0,0 0 1 0 0,-1 0 0 0 0,1 0 0 0 0,-1 1 0 0 0,12 0 0 0 0,-15 0-403 0 0,19 4-1707 0 0,-16-2-654 0 0,3 1-6098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4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47 17503 0 0,'2'-10'573'0'0,"-1"7"-452"0"0,-1 1 0 0 0,0-1 0 0 0,1 1 0 0 0,-1-1 0 0 0,0 1 0 0 0,0 0 0 0 0,0-1 0 0 0,-1 1 0 0 0,1-1 0 0 0,-1-2 0 0 0,0-1 35 0 0,0 5 570 0 0,1 1 244 0 0,0 0 43 0 0,0 0-59 0 0,0 0-289 0 0,0 0-121 0 0,0 0-28 0 0,0 0-72 0 0,0 2-289 0 0,-19 71 877 0 0,-42 105 1 0 0,56-165-1033 0 0,-24 54 0 0 0,-28 102 0 0 0,57-162 0 0 0,5-4 0 0 0,-3-3 0 0 0,0-1 0 0 0,-1 1 0 0 0,1-1 0 0 0,0 0 0 0 0,0 1 0 0 0,-1-1 0 0 0,1 0 0 0 0,0 0 0 0 0,-1 0 0 0 0,1 0 0 0 0,-1-1 0 0 0,2 0 0 0 0,20-20 0 0 0,-18 16 0 0 0,37-38 0 0 0,-13 14 0 0 0,40-34 0 0 0,-33 35 310 0 0,2 2 1 0 0,63-36-1 0 0,-101 62-300 0 0,0 1 1 0 0,1 0-1 0 0,-1 0 1 0 0,1 0-1 0 0,-1-1 1 0 0,1 1 0 0 0,-1 0-1 0 0,1 0 1 0 0,-1 0-1 0 0,1 0 1 0 0,-1 0-1 0 0,1 0 1 0 0,-1 0-1 0 0,1 0 1 0 0,-1 0-1 0 0,1 0 1 0 0,-1 0 0 0 0,1 0-1 0 0,-1 0 1 0 0,1 1-1 0 0,-1-1 1 0 0,1 0-1 0 0,-1 0 1 0 0,0 0-1 0 0,1 1 1 0 0,-1-1-1 0 0,1 0 1 0 0,-1 1 0 0 0,1 0-1 0 0,0 0 27 0 0,0 0 0 0 0,0 1 0 0 0,0-1-1 0 0,0 0 1 0 0,-1 1 0 0 0,1-1 0 0 0,-1 1 0 0 0,1-1 0 0 0,0 4-1 0 0,0-1 18 0 0,0 0 1 0 0,-1-1-1 0 0,0 1 0 0 0,1 0 0 0 0,-1 0 0 0 0,-1 0 0 0 0,0 7 0 0 0,0-7-54 0 0,-1 0 0 0 0,0-1 0 0 0,0 1 0 0 0,0-1 0 0 0,0 1 0 0 0,0-1 0 0 0,-1 0 0 0 0,1 0 0 0 0,-1 0 0 0 0,-3 3 0 0 0,-35 24 0 0 0,27-21 0 0 0,5-4 0 0 0,0 0 0 0 0,0-1 0 0 0,-1 0 0 0 0,-12 3 0 0 0,-11 5 0 0 0,29-10 0 0 0,0 0 0 0 0,-1-1 0 0 0,1 0 0 0 0,-7 1 0 0 0,11-2 0 0 0,0 0 0 0 0,-1 0 0 0 0,1 0 0 0 0,0 1 0 0 0,0-1 0 0 0,0 0 0 0 0,0 0 0 0 0,-1 0 0 0 0,1 0 0 0 0,0 0 0 0 0,0 0 0 0 0,0 0 0 0 0,0 0 0 0 0,0 0 0 0 0,-1 0 0 0 0,1 1 0 0 0,0-1 0 0 0,0 0 0 0 0,0 0 0 0 0,0 0 0 0 0,0 0 0 0 0,0 0 0 0 0,0 0 0 0 0,-1 1 0 0 0,1-1 0 0 0,0 0 0 0 0,0 0 0 0 0,0 0 0 0 0,0 0 0 0 0,0 1 0 0 0,0-1 0 0 0,0 0 0 0 0,0 0 0 0 0,0 0 0 0 0,0 0 0 0 0,0 1 0 0 0,0-1 0 0 0,0 0 0 0 0,0 0 0 0 0,0 0 0 0 0,0 1 0 0 0,0-1 0 0 0,0 0 0 0 0,0 0 0 0 0,0 0 0 0 0,1 0 0 0 0,-1 0 0 0 0,0 1 0 0 0,0-1 0 0 0,0 0 0 0 0,0 0 0 0 0,0 0 0 0 0,0 0 0 0 0,0 0 0 0 0,1 1 0 0 0,5 7 0 0 0,-6-8 0 0 0,3 2 0 0 0,7 10 0 0 0,12 21 0 0 0,-17-26 0 0 0,-4-7 0 0 0,-1 1 0 0 0,0-1 0 0 0,1 1 0 0 0,-1-1 0 0 0,1 1 0 0 0,-1-1 0 0 0,1 0 0 0 0,-1 1 0 0 0,1-1 0 0 0,-1 1 0 0 0,1-1 0 0 0,-1 0 0 0 0,1 0 0 0 0,-1 1 0 0 0,1-1 0 0 0,-1 0 0 0 0,1 0 0 0 0,0 0 0 0 0,-1 1 0 0 0,1-1 0 0 0,-1 0 0 0 0,1 0 0 0 0,0 0 0 0 0,-1 0 0 0 0,1 0 0 0 0,0 0 0 0 0,1-1 0 0 0,3 2-959 0 0,1-1 0 0 0,-1 0 0 0 0,0 0 0 0 0,7-1 0 0 0,7 0-4544 0 0,-8 2-2847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3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67 22919 0 0,'0'0'1051'0'0,"0"0"-25"0"0,0 0-488 0 0,0 0 368 0 0,2-1 234 0 0,19-12 1760 0 0,-20 13-2481 0 0,-1 0-40 0 0,0 0-25 0 0,0 0-63 0 0,7-14 541 0 0,-7 8-820 0 0,0-1-12 0 0,0 6-27 0 0,0 0 0 0 0,-1 0 0 0 0,1 0 0 0 0,0 0-1 0 0,0 0 1 0 0,0 0 0 0 0,-1 0 0 0 0,1 0 0 0 0,0 1 0 0 0,-1-1 0 0 0,1 0 0 0 0,-1 0 0 0 0,1 0 0 0 0,-1 1-1 0 0,1-1 1 0 0,-1 0 0 0 0,0 0 0 0 0,1 1 0 0 0,-1-1 0 0 0,0 1 0 0 0,0-1 0 0 0,1 1 0 0 0,-1-1 0 0 0,0 1-1 0 0,0-1 1 0 0,0 1 0 0 0,0-1 0 0 0,0 1 0 0 0,1 0 0 0 0,-1 0 0 0 0,0 0 0 0 0,0-1 0 0 0,-2 1 0 0 0,1 0-20 0 0,-4-1-1789 0 0,-2 0-5117 0 0,3-1-2946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4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21191 0 0,'0'0'480'0'0,"1"-1"67"0"0,97-75 4557 0 0,-52 41-2355 0 0,-45 34-2237 0 0,-1 1 0 0 0,0 0-68 0 0,-1 4-419 0 0,0-1 0 0 0,0 1 0 0 0,0 0-1 0 0,-1 0 1 0 0,0-1 0 0 0,-3 6 0 0 0,0 0-27 0 0,-7 16 2 0 0,8-18 0 0 0,-1 1 0 0 0,2 0 0 0 0,-1 0 0 0 0,1 0 0 0 0,0 0 0 0 0,1 0 0 0 0,0 1 0 0 0,-2 11 0 0 0,4-20-38 0 0,0 1 0 0 0,0 0 0 0 0,0-1 0 0 0,0 1 0 0 0,0-1 0 0 0,0 1 0 0 0,0 0 1 0 0,0-1-1 0 0,0 1 0 0 0,0-1 0 0 0,1 1 0 0 0,-1-1 0 0 0,0 1 0 0 0,0 0 0 0 0,1-1 0 0 0,-1 1 0 0 0,0-1 0 0 0,1 1 0 0 0,-1-1 0 0 0,0 1 0 0 0,1-1 0 0 0,-1 0 1 0 0,0 1-1 0 0,1-1 0 0 0,-1 1 0 0 0,1-1 0 0 0,-1 0 0 0 0,1 0 0 0 0,-1 1 0 0 0,1-1 0 0 0,-1 0 0 0 0,1 0 0 0 0,0 1 0 0 0,-1-1 0 0 0,1 0 0 0 0,-1 0 0 0 0,1 0 1 0 0,0 0-1 0 0,-1 0 0 0 0,1 0 0 0 0,-1 0 0 0 0,1 0 0 0 0,-1 0 0 0 0,1 0 0 0 0,0 0 0 0 0,0 0 0 0 0,0-1-211 0 0,2 1-188 0 0,0 0 0 0 0,-1 0-1 0 0,1 0 1 0 0,-1-1 0 0 0,1 1 0 0 0,-1-1-1 0 0,1 1 1 0 0,-1-1 0 0 0,0 0 0 0 0,1 0 0 0 0,-1 0-1 0 0,4-3 1 0 0,4-4-8431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4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 21191 0 0,'0'0'969'0'0,"0"0"-18"0"0,-1-1-612 0 0,-3-2-158 0 0,3 2 560 0 0,0 0 628 0 0,-1-5-852 0 0,-2 0 2807 0 0,3 5-3644 0 0,1 1-155 0 0,0 0-33 0 0,0 0-208 0 0,0 0-857 0 0,2-2-379 0 0,8-5-80 0 0,-8 5-15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2:4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15663 0 0,'0'0'356'0'0,"0"0"50"0"0,0 0 20 0 0,0 0-42 0 0,3-6-236 0 0,0 1 60 0 0,-3 4 870 0 0,13-3 3932 0 0,-1 0-3358 0 0,-7 4-1352 0 0,0 0 1 0 0,0 1-1 0 0,-1 0 1 0 0,1-1-1 0 0,0 1 0 0 0,-1 1 1 0 0,1-1-1 0 0,-1 1 1 0 0,1 0-1 0 0,-1 0 0 0 0,0 0 1 0 0,1 0-1 0 0,3 4 0 0 0,4 2-157 0 0,-1 1-1 0 0,-1 0 0 0 0,12 12 1 0 0,-8-5-51 0 0,-2 0-1 0 0,0 1 1 0 0,-1 0 0 0 0,0 1 0 0 0,-1 0 0 0 0,-2 1 0 0 0,1-1 0 0 0,-2 2 0 0 0,5 19-1 0 0,0 13 138 0 0,-2 0 0 0 0,5 68 0 0 0,-12-85-229 0 0,-2 1 0 0 0,-2-1 0 0 0,-1 0 0 0 0,-2 0 0 0 0,-8 38 0 0 0,6-45 0 0 0,2-6 0 0 0,-1 1 0 0 0,-1-1 0 0 0,-1 0 0 0 0,-1-1 0 0 0,-16 34 0 0 0,-47 47 0 0 0,19-31 0 0 0,48-64 0 0 0,4-7-19 0 0,0 0 0 0 0,0 0 1 0 0,-1 1-1 0 0,1-1 0 0 0,0 0 0 0 0,0 0 1 0 0,0 1-1 0 0,0-1 0 0 0,0 0 0 0 0,0 0 0 0 0,0 1 1 0 0,-1-1-1 0 0,1 0 0 0 0,0 0 0 0 0,0 0 1 0 0,0 0-1 0 0,0 1 0 0 0,-1-1 0 0 0,1 0 0 0 0,0 0 1 0 0,0 0-1 0 0,-1 0 0 0 0,1 0 0 0 0,0 0 1 0 0,0 1-1 0 0,0-1 0 0 0,-1 0 0 0 0,1 0 0 0 0,0 0 1 0 0,0 0-1 0 0,-1 0 0 0 0,1 0 0 0 0,0 0 1 0 0,0 0-1 0 0,-1 0 0 0 0,1 0 0 0 0,0 0 1 0 0,0 0-1 0 0,-1 0 0 0 0,1 0 0 0 0,0-1 0 0 0,0 1 1 0 0,-1 0-1 0 0,1 0 0 0 0,0 0 0 0 0,0 0 1 0 0,0 0-1 0 0,-1 0 0 0 0,1-1 0 0 0,0 1 0 0 0,0 0 1 0 0,0 0-1 0 0,-1-1 0 0 0,-4-9-1597 0 0,4 10 1453 0 0,-3-8-860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0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 6447 0 0,'0'0'298'0'0,"0"0"-10"0"0,0 0-50 0 0,0 0 493 0 0,-5 0 758 0 0,4 0 1625 0 0,1-1 3411 0 0,-1 0-6362 0 0,1 1 0 0 0,0-1 0 0 0,0 1 0 0 0,-1-1 0 0 0,1 1 0 0 0,-1-1 0 0 0,1 1 0 0 0,0-1 0 0 0,-1 1 0 0 0,1 0 0 0 0,-1-1 0 0 0,1 1 0 0 0,-1 0 0 0 0,1-1 0 0 0,-1 1 0 0 0,1 0 0 0 0,-1 0 0 0 0,1-1 0 0 0,-1 1 0 0 0,0 0-1 0 0,-3 1 1924 0 0,7 4-1157 0 0,-1-3-929 0 0,0-1 0 0 0,1 0 0 0 0,-1 1 0 0 0,0-1 0 0 0,1 0 0 0 0,-1 0 0 0 0,1 0 0 0 0,0-1 0 0 0,-1 1 0 0 0,1 0 0 0 0,-1-1 0 0 0,1 0 0 0 0,0 0 0 0 0,3 0 0 0 0,5 0 0 0 0,1-1 0 0 0,11-1 0 0 0,20-10 0 0 0,-31 9 0 0 0,0-1 0 0 0,18-1 0 0 0,-30 5-4 0 0,0-1-1 0 0,0 1 1 0 0,1 0 0 0 0,-1 0-1 0 0,0 0 1 0 0,0 1 0 0 0,0-1-1 0 0,0 0 1 0 0,1 0 0 0 0,-1 0-1 0 0,0 0 1 0 0,0 0 0 0 0,0 0-1 0 0,0 0 1 0 0,0 0 0 0 0,1 0-1 0 0,-1 0 1 0 0,0 0 0 0 0,0 0-1 0 0,0 0 1 0 0,0 1 0 0 0,0-1-1 0 0,0 0 1 0 0,0 0 0 0 0,1 0-1 0 0,-1 0 1 0 0,0 0 0 0 0,0 0-1 0 0,0 1 1 0 0,0-1 0 0 0,0 0-1 0 0,0 0 1 0 0,0 0 0 0 0,0 0-1 0 0,0 1 1 0 0,0-1 0 0 0,0 0-1 0 0,0 0 1 0 0,0 0 0 0 0,0 0-1 0 0,0 0 1 0 0,0 1 0 0 0,0-1-1 0 0,0 0 1 0 0,0 0 0 0 0,0 0-1 0 0,0 0 1 0 0,0 1 0 0 0,0-1-1 0 0,0 0 1 0 0,0 0 0 0 0,0 0-1 0 0,-1 0 1 0 0,1 0 0 0 0,0 0-1 0 0,0 1 1 0 0,0-1 0 0 0,0 0-1 0 0,0 0 1 0 0,0 0 0 0 0,0 0-1 0 0,-1 0 1 0 0,-5 10-519 0 0,5-10 443 0 0,-17 20-6701 0 0,16-17 4734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0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15663 0 0,'0'0'356'0'0,"0"0"50"0"0,9 0 538 0 0,8-3-1302 0 0,-9 1 1131 0 0,0 0-1 0 0,0 1 1 0 0,0 0-1 0 0,0 1 1 0 0,0-1 0 0 0,0 2-1 0 0,0-1 1 0 0,15 3-1 0 0,-13 0-593 0 0,0 0-1 0 0,0-1 0 0 0,0 0 0 0 0,0-1 0 0 0,1 0 0 0 0,-1-1 0 0 0,0 0 0 0 0,19-2 0 0 0,-4 0-3098 0 0,-23 2-5272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1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11975 0 0,'0'0'267'0'0,"0"0"42"0"0,0 0 17 0 0,0 0-28 0 0,0 0-58 0 0,0 0 491 0 0,0 0 238 0 0,0 0 45 0 0,0 0 8 0 0,0 0 2 0 0,2-11 2644 0 0,-3 4-3364 0 0,1 0 0 0 0,0 0 0 0 0,0 0-1 0 0,0 0 1 0 0,1 0 0 0 0,0 0 0 0 0,1 0-1 0 0,-1 0 1 0 0,1 1 0 0 0,1-1 0 0 0,-1 1 0 0 0,1-1-1 0 0,0 1 1 0 0,1 0 0 0 0,0 0 0 0 0,0 0 0 0 0,0 0-1 0 0,9-9 1 0 0,-7 9-304 0 0,1 1 0 0 0,5 2 0 0 0,-3 0 0 0 0,-1 3 0 0 0,-7 0 0 0 0,-1 0 0 0 0,1 0 0 0 0,-1 0 0 0 0,1 0 0 0 0,0 1 0 0 0,-1-1 0 0 0,1 0 0 0 0,-1 0 0 0 0,1 0 0 0 0,-1 0 0 0 0,1 1 0 0 0,-1-1 0 0 0,1 0 0 0 0,-1 0 0 0 0,1 1 0 0 0,-1-1 0 0 0,1 0 0 0 0,-1 1 0 0 0,1-1 0 0 0,-1 1 0 0 0,0-1 0 0 0,1 1 0 0 0,-1-1 0 0 0,0 1 0 0 0,1-1 0 0 0,-1 1 0 0 0,0-1 0 0 0,1 2 0 0 0,0-1 0 0 0,-1 1 0 0 0,3 0 0 0 0,-1 1 0 0 0,-1 0 0 0 0,1 0 0 0 0,0 0 0 0 0,-1 0 0 0 0,0 0 0 0 0,1 1 0 0 0,-1-1 0 0 0,0 0 0 0 0,-1 1 0 0 0,1-1 0 0 0,0 7 0 0 0,-1 8 0 0 0,0-8 0 0 0,-2-1 0 0 0,0-6 0 0 0,1-1 0 0 0,-1 1 0 0 0,1-1 0 0 0,-1 1 0 0 0,0-1 0 0 0,0 0 0 0 0,0 1 0 0 0,-5 2 0 0 0,7-4 0 0 0,-7 5 0 0 0,1-2 0 0 0,6-4 0 0 0,-1 0 0 0 0,1 0 0 0 0,-1 0 0 0 0,1 0 0 0 0,-1 0 0 0 0,1 0 0 0 0,-1 0 0 0 0,1 0 0 0 0,-1 0 0 0 0,1 0 0 0 0,-1 0 0 0 0,1 0 0 0 0,-1 0 0 0 0,1 0 0 0 0,-1 0 0 0 0,1-1 0 0 0,0 1 0 0 0,-1 0 0 0 0,1 0 0 0 0,-1-1 0 0 0,1 1 0 0 0,0 0 0 0 0,-1-1 0 0 0,1 1 0 0 0,0 0 0 0 0,-1-1 0 0 0,1 1 0 0 0,0 0 0 0 0,-1-1 0 0 0,1 1 0 0 0,0-1 0 0 0,0 1 0 0 0,0-1 0 0 0,-1 1 0 0 0,1 0 0 0 0,0-1 0 0 0,0 1 0 0 0,0-1 0 0 0,0 0 0 0 0,0 1 0 0 0,-1-2 0 0 0,1 0 0 0 0,-1 1 0 0 0,1-1 0 0 0,0 0 0 0 0,0 0 0 0 0,0 1 0 0 0,0-1 0 0 0,0 0 0 0 0,0 1 0 0 0,0-1 0 0 0,0 0 0 0 0,1 0 0 0 0,-1 1 0 0 0,1-1 0 0 0,-1 1 0 0 0,1-1 0 0 0,0 0 0 0 0,0 1 0 0 0,-1-1 0 0 0,1 1 0 0 0,2-3 0 0 0,3-4 0 0 0,1 0 0 0 0,9-11 0 0 0,-10 13 0 0 0,7-6 0 0 0,0 0 0 0 0,1 0 0 0 0,0 1 0 0 0,31-17 0 0 0,-40 25 0 0 0,-1 1 0 0 0,1 1 0 0 0,-1-1 0 0 0,1 0 0 0 0,-1 1 0 0 0,1 0 0 0 0,0 0 0 0 0,0 1 0 0 0,-1-1 0 0 0,1 1 0 0 0,0 0 0 0 0,0 1 0 0 0,0-1 0 0 0,-1 1 0 0 0,1 0 0 0 0,5 1 0 0 0,-8-1 0 0 0,-1-1 0 0 0,1 1 0 0 0,-1 0 0 0 0,0 0 0 0 0,1 0 0 0 0,-1 0 0 0 0,0 0 0 0 0,0 0 0 0 0,0 0 0 0 0,0 0 0 0 0,0 0 0 0 0,0 1 0 0 0,0-1 0 0 0,0 0 0 0 0,0 1 0 0 0,0-1 0 0 0,-1 0 0 0 0,1 1 0 0 0,-1-1 0 0 0,1 4 0 0 0,1-1 0 0 0,-1 2 0 0 0,0 0 0 0 0,0 1 0 0 0,0-1 0 0 0,-1 0 0 0 0,0 0 0 0 0,0 0 0 0 0,0 1 0 0 0,-1-1 0 0 0,0 0 0 0 0,-2 7 0 0 0,-2 21 0 0 0,-1 4-41 0 0,4-27-51 0 0,2-10-604 0 0,0-1-258 0 0,0 0-1011 0 0,0 0-4023 0 0,0 0-1724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0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98 266 8287 0 0,'0'0'191'0'0,"0"0"26"0"0,0 0 9 0 0,8-4 148 0 0,-6 2 5 0 0,-1 1 0 0 0,1-1 0 0 0,0 0-1 0 0,-1 0 1 0 0,0 0 0 0 0,1 0 0 0 0,-1 0-1 0 0,0 0 1 0 0,0 0 0 0 0,0 0-1 0 0,0 0 1 0 0,0-3 0 0 0,8-13 1137 0 0,-5 4-152 0 0,-2 2-680 0 0,6-6 852 0 0,0 0 0 0 0,9-35 0 0 0,-14 41-860 0 0,-2 4-478 0 0,1 0-1 0 0,1-1 1 0 0,0 1-1 0 0,0 0 1 0 0,0 0-1 0 0,6-8 1 0 0,-8 15 311 0 0,-1 1-66 0 0,0-2-303 0 0,1 1-138 0 0,0 1-1 0 0,-1-1 0 0 0,1 1 0 0 0,-1-1 1 0 0,1 0-1 0 0,-1 1 0 0 0,1-1 0 0 0,-1 0 1 0 0,0 1-1 0 0,1-1 0 0 0,-1 0 0 0 0,0 1 0 0 0,1-1 1 0 0,-1 0-1 0 0,0 0 0 0 0,0 1 0 0 0,0-1 1 0 0,0 0-1 0 0,0-1 0 0 0,0 2-1 0 0,0 0 0 0 0,1 0 0 0 0,-1 0 0 0 0,0 0 0 0 0,0 0 0 0 0,0-1 0 0 0,0 1 0 0 0,0 0 0 0 0,0 0 0 0 0,0 0 0 0 0,0 0 0 0 0,0 0 0 0 0,0-1 0 0 0,0 1 0 0 0,0 0 0 0 0,0 0 0 0 0,0 0 0 0 0,0 0 0 0 0,0 0 0 0 0,0 0 0 0 0,0-1 0 0 0,0 1 0 0 0,0 0 0 0 0,0 0 0 0 0,0 0 0 0 0,0 0 0 0 0,0 0 0 0 0,0-1 0 0 0,0 1 0 0 0,0 0 0 0 0,0 0 0 0 0,0 0 0 0 0,0 0 0 0 0,-1 0 0 0 0,1 0 0 0 0,0 0 0 0 0,0-1 0 0 0,0 1 0 0 0,0 0 0 0 0,0 0 0 0 0,0 0 0 0 0,0 0 0 0 0,-1 0 0 0 0,1 0 0 0 0,0 0 0 0 0,0 0 0 0 0,0 0 0 0 0,0 0 0 0 0,0 0 0 0 0,0 0 0 0 0,-1 0 0 0 0,1 0 0 0 0,0 0 0 0 0,0 0 0 0 0,0 0 0 0 0,0 0 0 0 0,0 0 0 0 0,-1 0 0 0 0,1 0 0 0 0,0 0 0 0 0,0 0 0 0 0,0 0 0 0 0,0 0 0 0 0,0 0 0 0 0,-1 0 0 0 0,-4 4 0 0 0,1-1 0 0 0,-1 1 0 0 0,1 0 0 0 0,0 1 0 0 0,0-1 0 0 0,0 1 0 0 0,1 0 0 0 0,0-1 0 0 0,-5 11 0 0 0,0 2 0 0 0,-9 25 0 0 0,3 15 0 0 0,10-40 0 0 0,0 0 0 0 0,-8 19 0 0 0,-13 32 0 0 0,-15 32 0 0 0,36-90 0 0 0,0 0 0 0 0,-4 18 0 0 0,-8 22 0 0 0,15-44 0 0 0,7-8 0 0 0,-4 1 0 0 0,8-11 0 0 0,-7 4 0 0 0,-2 7-12 0 0,-1 0 1 0 0,1-1-1 0 0,-1 1 0 0 0,1 0 0 0 0,-1 0 1 0 0,0-1-1 0 0,0 1 0 0 0,0 0 0 0 0,0-1 0 0 0,0 1 1 0 0,0-2-1 0 0,0-2-248 0 0,1 3-215 0 0,-1 2-33 0 0,-1-10-3733 0 0,-3-5 2209 0 0,-4-1-15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0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71 6447 0 0,'0'0'142'0'0,"0"0"22"0"0,0 0 13 0 0,6-3 12 0 0,39-39 1267 0 0,-43 41-1293 0 0,-1 0 0 0 0,0 0 0 0 0,0-1 0 0 0,1 1 0 0 0,-1 0 0 0 0,0-1 0 0 0,0 1 0 0 0,1-3 0 0 0,2-2 806 0 0,-4 5 51 0 0,0 1 4 0 0,0 0 0 0 0,1-1 637 0 0,2-2-2301 0 0,-2 5 2711 0 0,-1 4 4277 0 0,-2 29-5674 0 0,-2 0 0 0 0,-13 55 1 0 0,16-88-666 0 0,-50 173 10 0 0,16-66-22 0 0,33-103 3 0 0,5-12 0 0 0,0 0-64 0 0,0-10-1749 0 0,-4 7-4251 0 0,1 9 5901 0 0,-1-6-7357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0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10135 0 0,'0'0'231'0'0,"0"0"29"0"0,0 0 19 0 0,0 0 105 0 0,0 0 410 0 0,0 0 184 0 0,0 0 40 0 0,0 0-63 0 0,0 0-290 0 0,0 0-121 0 0,5-9 803 0 0,-3 5 2241 0 0,0 2-3317 0 0,-1 1 0 0 0,1-1 1 0 0,-1 1-1 0 0,1 0 0 0 0,0 0 0 0 0,0 0 1 0 0,-1-1-1 0 0,4 0 0 0 0,-1 1 18 0 0,1 0-1 0 0,0 0 1 0 0,-1 0-1 0 0,1 0 1 0 0,0 1 0 0 0,7 0-1 0 0,43 0 1688 0 0,75-2-1976 0 0,-96-1 0 0 0,0 2 0 0 0,0 1 0 0 0,48 8 0 0 0,-14 7 0 0 0,-59-11 0 0 0,4 1 0 0 0,-1 1 0 0 0,-5-2 7 0 0,-7-4-6 0 0,1 1-1 0 0,-1-1 1 0 0,0 0 0 0 0,0 0-1 0 0,1 0 1 0 0,-1 1 0 0 0,0-1-1 0 0,1 0 1 0 0,-1 0 0 0 0,0 0 0 0 0,0 1-1 0 0,1-1 1 0 0,-1 0 0 0 0,1 0-1 0 0,-1 0 1 0 0,0 0 0 0 0,1 0-1 0 0,-1 0 1 0 0,0 0 0 0 0,1 0 0 0 0,-1 0-1 0 0,0 0 1 0 0,1 0 0 0 0,11-1-158 0 0,-10 1-539 0 0,-11 4-1268 0 0,-3-2 941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1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49 348 10135 0 0,'0'0'464'0'0,"0"0"-9"0"0,0 0-155 0 0,0 0 443 0 0,0 0 227 0 0,0 0 44 0 0,0 0-61 0 0,1-8 772 0 0,5-18 1050 0 0,14-33 0 0 0,-11 33-1155 0 0,9-38 1 0 0,7-55-1604 0 0,-24 116-1 0 0,0-7 606 0 0,1 0 1 0 0,-1-12-1 0 0,-3 29-581 0 0,1 1 1 0 0,-2-1 0 0 0,-3 11-1 0 0,-3 8-42 0 0,-8 38 1 0 0,-49 143 0 0 0,38-139-64 0 0,28-66-273 0 0,0-2-138 0 0,0 0-33 0 0,0 0-72 0 0,0 0-285 0 0,0 0-126 0 0,0 0-29 0 0,0 0-4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4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114 204 8287 0 0,'0'0'191'0'0,"0"0"26"0"0,-1-2 9 0 0,-2-9-34 0 0,4 2-10 0 0,66-94 9476 0 0,-38 61-6732 0 0,-15 6 1170 0 0,-14 35-3584 0 0,0 1 0 0 0,0 0-68 0 0,-14 17-272 0 0,0 5-172 0 0,1 1 0 0 0,1 0 0 0 0,-10 30 0 0 0,0-3 0 0 0,-39 111 0 0 0,49-125 0 0 0,7-20 0 0 0,-6 14 0 0 0,1 0 0 0 0,2 0 0 0 0,-7 52 0 0 0,14-79 240 0 0,3 12 960 0 0,-1-14-1241 0 0,-1-1 0 0 0,1 1-1 0 0,0-1 1 0 0,-1 1 0 0 0,1-1-1 0 0,0 1 1 0 0,0-1 0 0 0,-1 1 0 0 0,1-1-1 0 0,0 0 1 0 0,0 0 0 0 0,0 1 0 0 0,-1-1-1 0 0,1 0 1 0 0,0 0 0 0 0,0 0-1 0 0,0 0 1 0 0,0 0 0 0 0,0 0 0 0 0,0 0-1 0 0,1 0 1 0 0,4 1 950 0 0,-4-1-760 0 0,13-1 293 0 0,-9 1-424 0 0,-4 0-18 0 0,0 0-1 0 0,-1 0 1 0 0,1-1 0 0 0,0 1 0 0 0,0 0 0 0 0,0-1 0 0 0,-1 0 0 0 0,1 1-1 0 0,0-1 1 0 0,2-1 0 0 0,3-1 0 0 0,20-10 0 0 0,-15 7 0 0 0,-1 1 0 0 0,1 0 0 0 0,0 1 0 0 0,0 0 0 0 0,0 1 0 0 0,25-3 0 0 0,-28 4 0 0 0,-1-1 0 0 0,-8 3-4 0 0,0 0 1 0 0,0 0-1 0 0,0 0 1 0 0,0 0-1 0 0,0 0 1 0 0,0 0-1 0 0,0 0 0 0 0,0 0 1 0 0,0 0-1 0 0,0 0 1 0 0,0 0-1 0 0,0 0 1 0 0,0 1-1 0 0,0-1 0 0 0,0 0 1 0 0,0 0-1 0 0,0 0 1 0 0,0 0-1 0 0,0 0 0 0 0,0 0 1 0 0,0 0-1 0 0,0 0 1 0 0,0 0-1 0 0,0 0 1 0 0,0 0-1 0 0,0 0 0 0 0,0 0 1 0 0,0 0-1 0 0,0 0 1 0 0,0 0-1 0 0,0 0 0 0 0,0 0 1 0 0,0 0-1 0 0,0 0 1 0 0,0 0-1 0 0,1 0 1 0 0,-1 0-1 0 0,0 0 0 0 0,0 0 1 0 0,0 0-1 0 0,0 0 1 0 0,0 0-1 0 0,0 0 1 0 0,0 0-1 0 0,0 0 0 0 0,0 0 1 0 0,-6 5-393 0 0,-7 4-424 0 0,12-8 172 0 0,1-1-572 0 0,-8 3-3108 0 0,0-2-3860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1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17503 0 0,'0'0'803'0'0,"0"0"-18"0"0,0 0-358 0 0,0 0 341 0 0,0 0 205 0 0,0 0 40 0 0,10-2 1150 0 0,-8 1-2125 0 0,1 0 0 0 0,-1 0 0 0 0,0 1 0 0 0,1-1 0 0 0,-1 1 0 0 0,1-1 0 0 0,-1 1 1 0 0,1 0-1 0 0,-1 0 0 0 0,5 1 0 0 0,29 5 411 0 0,-28-4-361 0 0,1 0 0 0 0,14 0 0 0 0,-5-1 276 0 0,-8-1 57 0 0,0 0 0 0 0,0 0 0 0 0,17-4 0 0 0,-3 0-554 0 0,-22 3-563 0 0,-2 1-258 0 0,0 0-1011 0 0,0 0-4023 0 0,0 0-1724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2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19351 0 0,'0'0'439'0'0,"0"0"62"0"0,0 0 33 0 0,0 0-65 0 0,0 0-237 0 0,0 0 156 0 0,0 0 100 0 0,0 0 21 0 0,0 0 3 0 0,0 2 0 0 0,-19 105 1120 0 0,-29 75-1632 0 0,2-20 0 0 0,12-54 0 0 0,31-96 0 0 0,1 0 0 0 0,0 0 0 0 0,-2 23 0 0 0,5-29 0 0 0,3-11 0 0 0,-3 3 48 0 0,0-1 0 0 0,0 1-1 0 0,0 0 1 0 0,0 0 0 0 0,-1 0-1 0 0,1 0 1 0 0,0-1 0 0 0,-1 1 0 0 0,0 0-1 0 0,0-1 1 0 0,1 1 0 0 0,-1 0-1 0 0,-1-4 1 0 0,0-2 215 0 0,-3-77 854 0 0,4 66-1117 0 0,1 1 0 0 0,1 0 0 0 0,0 0 0 0 0,1 0 0 0 0,8-23 0 0 0,-2 14 256 0 0,2 1 0 0 0,0 1 0 0 0,2 0 0 0 0,1 1 0 0 0,0 0 0 0 0,2 1 0 0 0,19-22 0 0 0,-25 36-256 0 0,0-1 0 0 0,1 1 0 0 0,-1 1 0 0 0,2 0 0 0 0,0 0 0 0 0,17-7 0 0 0,1-2 0 0 0,-10 5 0 0 0,37-14 0 0 0,-46 22 0 0 0,1 0 0 0 0,0 1 0 0 0,0 1 0 0 0,0 0 0 0 0,0 0 0 0 0,24 1 0 0 0,-27 2 0 0 0,4 2 0 0 0,-10 1 0 0 0,-2-2 0 0 0,1 1 0 0 0,1-1 0 0 0,-2 1 0 0 0,1 0 0 0 0,0 0 0 0 0,0 0 0 0 0,-1 0 0 0 0,0 1 0 0 0,0-1 0 0 0,0 0 0 0 0,0 1 0 0 0,0-1 0 0 0,-1 0 0 0 0,1 1 0 0 0,-1-1 0 0 0,0 1 0 0 0,0-1 0 0 0,0 1 0 0 0,0-1 0 0 0,-2 6 0 0 0,0 0 0 0 0,0 0 0 0 0,0-1 0 0 0,-1 1 0 0 0,0-1 0 0 0,-1 1 0 0 0,-6 10 0 0 0,5-12 0 0 0,0 0 0 0 0,0 0 0 0 0,0-1 0 0 0,-1 1 0 0 0,0-1 0 0 0,0-1 0 0 0,-1 1 0 0 0,1-1 0 0 0,-1 0 0 0 0,0 0 0 0 0,-1-1 0 0 0,1 0 0 0 0,-1-1 0 0 0,-11 5 0 0 0,17-8-145 0 0,-1 1 0 0 0,0-1 0 0 0,0 1 0 0 0,0-1 0 0 0,0 0 0 0 0,0 0-1 0 0,1-1 1 0 0,-1 1 0 0 0,0 0 0 0 0,0-1 0 0 0,0 0 0 0 0,1 0 0 0 0,-1 1 0 0 0,0-2 0 0 0,1 1 0 0 0,-1 0 0 0 0,1 0-1 0 0,-1-1 1 0 0,1 0 0 0 0,0 1 0 0 0,-5-5 0 0 0,-4-6-9407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2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35 10135 0 0,'0'0'231'0'0,"0"0"29"0"0,0 0 19 0 0,3-6 7 0 0,7-20 8283 0 0,-10 24-8106 0 0,1 1 561 0 0,-1 1 0 0 0,0 0-69 0 0,0 0-290 0 0,0 0-121 0 0,0 0-28 0 0,0 0-72 0 0,-8 4-272 0 0,2 1-172 0 0,1 0 0 0 0,0 0 0 0 0,1 0 0 0 0,-7 8 0 0 0,-9 11 0 0 0,-1 0 628 0 0,0 1-1 0 0,-31 50 1 0 0,35-46-608 0 0,2 1 1 0 0,0 0 0 0 0,2 1-1 0 0,1 0 1 0 0,2 1 0 0 0,1 0-1 0 0,-8 58 1 0 0,14-56-21 0 0,1 42 0 0 0,2-58 0 0 0,1-8-80 0 0,-1-1 0 0 0,2 0 1 0 0,-1 0-1 0 0,1 0 0 0 0,0 0 0 0 0,1 0 0 0 0,0 0 1 0 0,1 0-1 0 0,0-1 0 0 0,0 0 0 0 0,1 0 0 0 0,0 0 1 0 0,0 0-1 0 0,0-1 0 0 0,1 1 0 0 0,1-2 0 0 0,-1 1 1 0 0,1-1-1 0 0,0 0 0 0 0,0 0 0 0 0,1 0 0 0 0,0-1 0 0 0,0-1 1 0 0,0 1-1 0 0,1-1 0 0 0,-1-1 0 0 0,1 0 0 0 0,0 0 1 0 0,0 0-1 0 0,0-1 0 0 0,0-1 0 0 0,0 1 0 0 0,0-1 1 0 0,16-1-1 0 0,0-1-943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2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0,19 2 2870 0 0,-16-2-3344 0 0,0 0 1 0 0,0 1-1 0 0,0-1 0 0 0,0 1 0 0 0,0 0 0 0 0,0 0 1 0 0,0 0-1 0 0,-1 0 0 0 0,1 0 0 0 0,0 1 0 0 0,-1-1 1 0 0,1 1-1 0 0,-1 0 0 0 0,1 0 0 0 0,-1 0 0 0 0,0 0 1 0 0,3 3-1 0 0,4 5 251 0 0,-2 0 0 0 0,1 1 1 0 0,5 11-1 0 0,8 12 632 0 0,4-2-1084 0 0,-15-19 93 0 0,0-1-1 0 0,-1 1 1 0 0,0 1 0 0 0,-1 0-1 0 0,12 28 1 0 0,-16-26-37 0 0,0 1-1 0 0,0 0 1 0 0,-2 0 0 0 0,0 1-1 0 0,-1-1 1 0 0,-1 0 0 0 0,0 0 0 0 0,-2 1-1 0 0,-4 24 1 0 0,3-31-112 0 0,0-1 0 0 0,0 1 0 0 0,-1-1 0 0 0,-10 18 0 0 0,-26 37 0 0 0,22-37 0 0 0,2-6 9 0 0,0-1 1 0 0,-28 28-1 0 0,-6 7-170 0 0,49-55-535 0 0,1-1-258 0 0,0 0-1558 0 0,0 0-6017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2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10135 0 0,'0'0'231'0'0,"0"0"29"0"0,0 0 19 0 0,0 0 105 0 0,0 0 410 0 0,0 0 184 0 0,0 0 40 0 0,0 0-63 0 0,0 0-290 0 0,1-1-121 0 0,7-1-116 0 0,-6 2-275 0 0,0-1 0 0 0,0 1-1 0 0,-1-1 1 0 0,1 0-1 0 0,0 1 1 0 0,0-1-1 0 0,0 0 1 0 0,0 0-1 0 0,-1-1 1 0 0,1 1 0 0 0,0 0-1 0 0,-1 0 1 0 0,3-4-1 0 0,8-5 759 0 0,1-3 226 0 0,15-28 1138 0 0,-19 30-1997 0 0,-1-2-1 0 0,12-20 0 0 0,-5 2 851 0 0,6-13-668 0 0,19-59 0 0 0,-38 96-307 0 0,-4 5 64 0 0,-8 10 307 0 0,-12 16 185 0 0,22-23-707 0 0,-8 10-2 0 0,0 0 0 0 0,-8 17 0 0 0,-1 2 0 0 0,3-5 0 0 0,1 1 0 0 0,2 0 0 0 0,-11 34 0 0 0,4-8 0 0 0,15-42 0 0 0,4-4 0 0 0,4-7 0 0 0,2-6 0 0 0,23-14 0 0 0,-24 17 0 0 0,1-1 0 0 0,-1 1 0 0 0,0-1 0 0 0,7-7 0 0 0,-8 8 0 0 0,0-1 0 0 0,0 1 0 0 0,1 0 0 0 0,-1 1 0 0 0,10-6 0 0 0,13-7 0 0 0,-22 11 0 0 0,-5 3 0 0 0,1 1 0 0 0,0 0 0 0 0,-1-1 0 0 0,1 1 0 0 0,0 0 0 0 0,0 0 0 0 0,0 0 0 0 0,0 0 0 0 0,0 0 0 0 0,0 1 0 0 0,0-1 0 0 0,0 1 0 0 0,0-1 0 0 0,0 1 0 0 0,4 0 0 0 0,1 0 0 0 0,-2 6 0 0 0,-5-4 0 0 0,0-1 0 0 0,0 0 0 0 0,0 1 0 0 0,0-1 0 0 0,0 0 0 0 0,-1 0 0 0 0,1 1 0 0 0,0-1 0 0 0,-1 0 0 0 0,1 0 0 0 0,-1 0 0 0 0,1 1 0 0 0,-1-1 0 0 0,0 0 0 0 0,1 0 0 0 0,-1 0 0 0 0,0 0 0 0 0,0 0 0 0 0,0 0 0 0 0,0 0 0 0 0,0-1 0 0 0,-2 3 0 0 0,-26 14 0 0 0,28-17 0 0 0,-7 4 0 0 0,-16 3 0 0 0,19-6 0 0 0,5-1 0 0 0,-1 0 0 0 0,1 0 0 0 0,-1-1 0 0 0,1 1 0 0 0,0 0 0 0 0,-1 0 0 0 0,1 1 0 0 0,-1-1 0 0 0,1 0 0 0 0,0 0 0 0 0,-1 0 0 0 0,1 0 0 0 0,-1 0 0 0 0,1 0 0 0 0,0 0 0 0 0,-1 1 0 0 0,1-1 0 0 0,0 0 0 0 0,-1 0 0 0 0,1 0 0 0 0,0 1 0 0 0,-1-1 0 0 0,1 0 0 0 0,0 1 0 0 0,-1-1 0 0 0,1 0 0 0 0,0 1 0 0 0,0-1 0 0 0,0 0 0 0 0,-1 1 0 0 0,1-1 0 0 0,0 0 0 0 0,0 1 0 0 0,0-1 0 0 0,0 1 0 0 0,0-1 0 0 0,-1 0 0 0 0,1 1 0 0 0,0-1 0 0 0,0 1 0 0 0,0-1 0 0 0,0 1 0 0 0,1 0 0 0 0,-4 27 0 0 0,2-21 0 0 0,1 18 0 0 0,2-16 0 0 0,0-1 0 0 0,5-1 0 0 0,-4-6 16 0 0,26 3-96 0 0,-29-4 22 0 0,0 0-1 0 0,1 0 1 0 0,-1 0-1 0 0,0 0 1 0 0,1-1 0 0 0,-1 1-1 0 0,0 0 1 0 0,0 0-1 0 0,1 0 1 0 0,-1-1 0 0 0,0 1-1 0 0,0 0 1 0 0,1 0-1 0 0,-1-1 1 0 0,0 1-1 0 0,0 0 1 0 0,0 0 0 0 0,1-1-1 0 0,-1 1 1 0 0,0 0-1 0 0,0-1 1 0 0,0 1 0 0 0,0 0-1 0 0,0-1 1 0 0,0 1-1 0 0,0 0 1 0 0,0-1-1 0 0,0 1 1 0 0,0 0 0 0 0,0-1-1 0 0,0 1 1 0 0,0 0-1 0 0,0-1 1 0 0,0 1 0 0 0,-1-12-3538 0 0,0 5-1922 0 0,1 6-1564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2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13823 0 0,'0'0'315'0'0,"0"0"45"0"0,0 0 21 0 0,0 0-49 0 0,0 0-149 0 0,8-6 1190 0 0,-1 0-714 0 0,0-1 0 0 0,0 0-1 0 0,0 0 1 0 0,-1 0 0 0 0,0-1-1 0 0,0 0 1 0 0,-1 0-1 0 0,0 0 1 0 0,6-15 0 0 0,-10 21-510 0 0,1-3-61 0 0,-1 4 283 0 0,-1 2-357 0 0,0-1 0 0 0,-1 0 0 0 0,1 0-1 0 0,0 0 1 0 0,0 0 0 0 0,0 0 0 0 0,0 0 0 0 0,0 0 0 0 0,0 1 0 0 0,0-1 0 0 0,0 0 0 0 0,0 0 0 0 0,0 0 0 0 0,-1 0 0 0 0,1 0 0 0 0,0 0-1 0 0,0 0 1 0 0,0 0 0 0 0,0 0 0 0 0,0 0 0 0 0,0 0 0 0 0,-1 0 0 0 0,1 0 0 0 0,0 1 0 0 0,0-1 0 0 0,0 0 0 0 0,0 0 0 0 0,0 0-1 0 0,0 0 1 0 0,-1 0 0 0 0,1 0 0 0 0,0-1 0 0 0,0 1 0 0 0,0 0 0 0 0,0 0 0 0 0,0 0 0 0 0,0 0 0 0 0,-1 0 0 0 0,1 0 0 0 0,0 0 0 0 0,0 0-1 0 0,0 0 1 0 0,0 0 0 0 0,0 0 0 0 0,0 0 0 0 0,0 0 0 0 0,-1 0 0 0 0,1-1 0 0 0,0 1 0 0 0,0 0 0 0 0,0 0 0 0 0,0 0 0 0 0,0 0-1 0 0,0 0 1 0 0,0 0 0 0 0,0 0 0 0 0,0-1 0 0 0,0 1 0 0 0,0 0 0 0 0,0 0 0 0 0,0 0 0 0 0,0 0 0 0 0,0 0 0 0 0,0-1 0 0 0,0 1-1 0 0,-7 8 674 0 0,0 1-687 0 0,1 1 0 0 0,0 1 0 0 0,0-1 0 0 0,1 1 0 0 0,0 0 0 0 0,1 0 0 0 0,0 0 0 0 0,1 1 0 0 0,-4 22 0 0 0,7-32 0 0 0,-1 0 0 0 0,1 0 0 0 0,0 0 0 0 0,0 0 0 0 0,1 0 0 0 0,-1-1 0 0 0,0 1 0 0 0,1 0 0 0 0,-1 0 0 0 0,1 0 0 0 0,-1 0 0 0 0,1 0 0 0 0,0-1 0 0 0,1 3 0 0 0,1 2 0 0 0,-3-5 0 0 0,0-1 0 0 0,0 1 0 0 0,0-1 0 0 0,1 1 0 0 0,-1-1 0 0 0,0 1 0 0 0,0-1 0 0 0,1 1 0 0 0,-1-1 0 0 0,0 1 0 0 0,1-1 0 0 0,-1 1 0 0 0,0-1 0 0 0,1 1 0 0 0,-1-1 0 0 0,1 0 0 0 0,-1 1 0 0 0,0-1 0 0 0,1 0 0 0 0,-1 1 0 0 0,1-1 0 0 0,-1 0 0 0 0,1 0 0 0 0,-1 0 0 0 0,1 1 0 0 0,-1-1 0 0 0,1 0 0 0 0,0 0 0 0 0,-1 0 0 0 0,1 0 0 0 0,-1 0 0 0 0,1 0 0 0 0,-1 0 0 0 0,1 0 0 0 0,-1 0 0 0 0,1 0 0 0 0,0 0 0 0 0,-1 0 0 0 0,2-1 0 0 0,-1 1 0 0 0,3-1-135 0 0,-1 0 0 0 0,1 0 0 0 0,-1 0 0 0 0,1-1 0 0 0,-1 1 0 0 0,0-1 0 0 0,1 0 0 0 0,-1 0 0 0 0,0 0 0 0 0,0-1 0 0 0,0 1 0 0 0,0 0 0 0 0,-1-1 0 0 0,1 0 0 0 0,-1 0 0 0 0,3-3 0 0 0,-1 0-234 0 0,0 1 1 0 0,-1-1 0 0 0,0 1-1 0 0,0-1 1 0 0,0 0 0 0 0,-1 0-1 0 0,0 0 1 0 0,3-10 0 0 0,-4-9-1678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2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17503 0 0,'0'0'803'0'0,"0"0"-18"0"0,0 0-358 0 0,0 0 341 0 0,5-9 2837 0 0,-5 7-3032 0 0,11-7 530 0 0,-4 6-1236 0 0,-6 3-563 0 0,4-6-2633 0 0,-4 5-4521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2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15663 0 0,'0'0'356'0'0,"0"0"50"0"0,0 0 20 0 0,0 0-42 0 0,2-1-250 0 0,0 1-148 0 0,10-4 1510 0 0,1-1 0 0 0,12-6 0 0 0,-23 10-952 0 0,18-1 866 0 0,-16 1-1159 0 0,0 1-1 0 0,0-1 0 0 0,0 1 1 0 0,0 0-1 0 0,0 0 0 0 0,5 1 1 0 0,18 1-234 0 0,-24-2-17 0 0,24 6 0 0 0,-22-5 0 0 0,4 1 0 0 0,0-2 0 0 0,1-2 0 0 0,-2 1-64 0 0,-7 1-365 0 0,0 0-1 0 0,0-1 1 0 0,0 1-1 0 0,-1 0 1 0 0,1-1-1 0 0,0 1 1 0 0,0-1-1 0 0,0 1 1 0 0,0-1-1 0 0,0 1 1 0 0,-1-1 0 0 0,1 0-1 0 0,0 1 1 0 0,1-2-1 0 0,-2 1-1168 0 0,1 0-5922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2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10135 0 0,'0'0'231'0'0,"0"-7"308"0"0,1 6-501 0 0,-1 0 0 0 0,0 0 1 0 0,0 0-1 0 0,1 0 1 0 0,-1 0-1 0 0,0 0 0 0 0,1 0 1 0 0,-1 0-1 0 0,1 0 0 0 0,-1 0 1 0 0,1 0-1 0 0,0 0 1 0 0,-1 1-1 0 0,1-1 0 0 0,0 0 1 0 0,0 0-1 0 0,1 0 0 0 0,1-3 450 0 0,7-11 1492 0 0,-4 6-887 0 0,0 1-1 0 0,12-13 1 0 0,-13 15-449 0 0,-1 0 0 0 0,0 0 0 0 0,0 0 0 0 0,0 0 0 0 0,0-1 0 0 0,-1 1 0 0 0,3-10 0 0 0,0-2-95 0 0,7-30 0 0 0,-10 17 907 0 0,1-5 947 0 0,-28 75-2238 0 0,14-8-165 0 0,0 1 0 0 0,2 0 0 0 0,-3 36 0 0 0,-3 8 0 0 0,13-73 0 0 0,-2 10 0 0 0,-1 26 0 0 0,4-39-5 0 0,0 0 1 0 0,0 0-1 0 0,0 0 0 0 0,0-1 0 0 0,0 1 1 0 0,0 0-1 0 0,1 0 0 0 0,-1 0 0 0 0,0 0 1 0 0,0 0-1 0 0,0 0 0 0 0,0 0 0 0 0,0 0 1 0 0,0 0-1 0 0,1 0 0 0 0,-1 0 0 0 0,0 0 1 0 0,0 0-1 0 0,0 0 0 0 0,0 0 0 0 0,0 0 1 0 0,1 0-1 0 0,-1 0 0 0 0,0 0 1 0 0,0 0-1 0 0,0 0 0 0 0,0 0 0 0 0,0 0 1 0 0,1 0-1 0 0,-1 0 0 0 0,0 0 0 0 0,0 0 1 0 0,0 0-1 0 0,0 0 0 0 0,0 0 0 0 0,0 0 1 0 0,1 0-1 0 0,-1 1 0 0 0,0-1 0 0 0,0 0 1 0 0,0 0-1 0 0,0 0 0 0 0,0 0 0 0 0,0 0 1 0 0,0 0-1 0 0,0 0 0 0 0,0 1 0 0 0,1-1 1 0 0,-1 0-1 0 0,0 0 0 0 0,0 0 0 0 0,0 0 1 0 0,0 0-1 0 0,0 1 0 0 0,0-1 1 0 0,0 0-1 0 0,0 0 0 0 0,0 0 0 0 0,0 0 1 0 0,0 0-1 0 0,0 1 0 0 0,0-1 0 0 0,0 0 1 0 0,0 0-1 0 0,-1 0 0 0 0,8-6-558 0 0,-2-1-1241 0 0,-3 0-4182 0 0,-1-1-2172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2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204 215 8287 0 0,'0'0'382'0'0,"0"0"-8"0"0,0 0-170 0 0,0 0 176 0 0,7-16 2664 0 0,2-5-1508 0 0,-8 20-1024 0 0,9-15 2560 0 0,-2-6-1536 0 0,-7 21-1024 0 0,-1 1 0 0 0,9-17 2491 0 0,-6 10-2854 0 0,0 0-61 0 0,-2 6 283 0 0,-1 1 117 0 0,0 0 21 0 0,0 0-66 0 0,-1 1-294 0 0,-3 5-147 0 0,0 0 0 0 0,0 1 0 0 0,1-1-1 0 0,0 1 1 0 0,1 0 0 0 0,-1 0 0 0 0,1 0 0 0 0,0 0 0 0 0,-1 10-1 0 0,-3 11-3 0 0,-9 18 2 0 0,-36 72 0 0 0,4-9 0 0 0,-7 15 0 0 0,24-56 0 0 0,25-56 0 0 0,1 0 0 0 0,0 1 0 0 0,1 0 0 0 0,-2 17 0 0 0,5-24 0 0 0,5-9 0 0 0,0-3 0 0 0,-4 5 0 0 0,0 0 0 0 0,-1 0 0 0 0,1 0 0 0 0,-1 0 0 0 0,1 0 0 0 0,-1 0 0 0 0,1 0 0 0 0,-1 0 0 0 0,0-1 0 0 0,0 1 0 0 0,1 0 0 0 0,-1 0 0 0 0,0 0 0 0 0,0 0 0 0 0,0-1 0 0 0,0 1 0 0 0,-1 0 0 0 0,1 0 0 0 0,0 0 0 0 0,-1-2 0 0 0,0 0 0 0 0,0-4 0 0 0,0 3 0 0 0,1 1 0 0 0,-1-1 0 0 0,1 0 0 0 0,0 0 0 0 0,0 0 0 0 0,1-4 0 0 0,-1 4 90 0 0,0-1 0 0 0,0 1 1 0 0,0 0-1 0 0,0 0 0 0 0,-2-6 0 0 0,1 6 39 0 0,1 0-1 0 0,-1 0 0 0 0,1-1 1 0 0,0 1-1 0 0,0 0 1 0 0,1-6-1 0 0,12-88 273 0 0,5-20-194 0 0,-9 88 301 0 0,1 0 0 0 0,2 0 0 0 0,20-37 0 0 0,-24 51-506 0 0,1-1-1 0 0,1 1 0 0 0,1 1 1 0 0,0 0-1 0 0,0 0 1 0 0,2 1-1 0 0,0 0 1 0 0,0 1-1 0 0,1 1 1 0 0,25-17-1 0 0,-5 5-1 0 0,-21 13 0 0 0,22-11 0 0 0,-31 20 0 0 0,0-1 0 0 0,0 1 0 0 0,1 1 0 0 0,-1-1 0 0 0,1 1 0 0 0,-1 0 0 0 0,1 0 0 0 0,0 0 0 0 0,7 0 0 0 0,-3 1 0 0 0,-5 0 0 0 0,1 1 0 0 0,0 0 0 0 0,0 0 0 0 0,-1 0 0 0 0,1 0 0 0 0,0 1 0 0 0,-1 0 0 0 0,1 0 0 0 0,-1 0 0 0 0,8 5 0 0 0,-1 0 0 0 0,14 11 0 0 0,25 22 0 0 0,-44-35 0 0 0,-3-3 0 0 0,-1 0 0 0 0,1 0 0 0 0,0 1 0 0 0,-1-1 0 0 0,1 1 0 0 0,-1 0 0 0 0,0-1 0 0 0,0 1 0 0 0,0 0 0 0 0,-1 0 0 0 0,3 5 0 0 0,-3-5 84 0 0,1 0-1 0 0,-1 0 1 0 0,0 0 0 0 0,0 0-1 0 0,0 1 1 0 0,0-1 0 0 0,-1 0-1 0 0,1 1 1 0 0,-1-1 0 0 0,0 0-1 0 0,0 7 1 0 0,-1-3 122 0 0,-1 0-1 0 0,0 0 1 0 0,0-1-1 0 0,-5 11 1 0 0,5-11-204 0 0,-1-1 0 0 0,1 0 0 0 0,-1 0 0 0 0,0 0 0 0 0,-1-1 0 0 0,1 1 0 0 0,-1-1 0 0 0,0 0 0 0 0,-6 5 0 0 0,2-2-3 0 0,-1-2 0 0 0,1 1 1 0 0,-1-1-1 0 0,-14 6 0 0 0,14-7-6 0 0,-5 2-104 0 0,-1 0 0 0 0,-14 3 0 0 0,24-7 35 0 0,1-1 0 0 0,-1-1 0 0 0,1 1 0 0 0,-1-1 0 0 0,1 0 0 0 0,-1 0 0 0 0,0 0 0 0 0,1 0 0 0 0,-1-1 0 0 0,1 0 0 0 0,-7-2 0 0 0,-15-5-2875 0 0,14 2 1418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4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174 189 13823 0 0,'0'0'630'0'0,"2"-1"-13"0"0,3-4-229 0 0,0 0 1 0 0,0-1-1 0 0,0 0 0 0 0,0 0 1 0 0,-1 0-1 0 0,0 0 0 0 0,6-12 1 0 0,-3 2 965 0 0,0 0 1 0 0,0 0 0 0 0,-2-1 0 0 0,5-18 0 0 0,-10 34-1161 0 0,0 0 0 0 0,0 0 0 0 0,0 0 0 0 0,0 0 0 0 0,0 0 0 0 0,-1 0 0 0 0,1 0 0 0 0,0 1 0 0 0,0-1 0 0 0,-1 0 0 0 0,1 0 0 0 0,-2-2 0 0 0,1 1-224 0 0,1 2 35 0 0,0-1 0 0 0,0 0 0 0 0,0 1 0 0 0,-1-1 1 0 0,1 0-1 0 0,0 1 0 0 0,0-1 0 0 0,-1 1 0 0 0,1-1 0 0 0,0 1 0 0 0,-1-1 0 0 0,1 1 0 0 0,-1-1 1 0 0,1 1-1 0 0,-1-1 0 0 0,1 1 0 0 0,-1-1 0 0 0,1 1 0 0 0,-1 0 0 0 0,1-1 0 0 0,-1 1 0 0 0,0 0 0 0 0,1 0 1 0 0,-1-1-1 0 0,0 1 0 0 0,1 0 0 0 0,-1 0 0 0 0,0 0 0 0 0,1 0 0 0 0,-1 0 0 0 0,1 0 0 0 0,-1 0 0 0 0,-1 0 1 0 0,0 0-8 0 0,1 0 36 0 0,0-1 0 0 0,0 1 0 0 0,0 0 1 0 0,0 0-1 0 0,-1 0 0 0 0,1 0 0 0 0,0 0 0 0 0,0 0 0 0 0,0 0 0 0 0,0 1 1 0 0,0-1-1 0 0,0 0 0 0 0,0 1 0 0 0,0-1 0 0 0,-1 1 0 0 0,0 0 0 0 0,-3 2 317 0 0,-1-2-295 0 0,1 1 1 0 0,0 1 0 0 0,0-1-1 0 0,0 1 1 0 0,0-1 0 0 0,0 1-1 0 0,1 1 1 0 0,-8 6 0 0 0,-33 36 434 0 0,19-18-375 0 0,16-17-116 0 0,0 0 0 0 0,0 2 0 0 0,1-1 0 0 0,-10 18 0 0 0,16-24 0 0 0,-1 1 0 0 0,1-1 0 0 0,0 1 0 0 0,1 0 0 0 0,-1 0 0 0 0,2 0 0 0 0,-1 0 0 0 0,1 0 0 0 0,0 1 0 0 0,0-1 0 0 0,1 8 0 0 0,0-13-18 0 0,0 0 0 0 0,0 0 0 0 0,1 0 0 0 0,-1 0 0 0 0,1 0 0 0 0,0 0 1 0 0,0 0-1 0 0,-1-1 0 0 0,1 1 0 0 0,0 0 0 0 0,0 0 0 0 0,1-1 0 0 0,-1 1 0 0 0,0-1 0 0 0,1 1 0 0 0,-1-1 0 0 0,0 0 0 0 0,1 1 0 0 0,0-1 0 0 0,-1 0 1 0 0,1 0-1 0 0,0 0 0 0 0,3 2 0 0 0,-1-2 0 0 0,1 0 0 0 0,-1 1 1 0 0,0-1-1 0 0,1 0 1 0 0,-1-1-1 0 0,1 1 0 0 0,0-1 1 0 0,-1 0-1 0 0,9-1 0 0 0,-5-1-83 0 0,0 0-1 0 0,0 0 0 0 0,12-6 1 0 0,-9 3-271 0 0,-1 0 572 0 0,0 0 1 0 0,-1-1-1 0 0,0-1 1 0 0,-1 1-1 0 0,13-13 1 0 0,-6 6-19 0 0,9-11-182 0 0,-20 22 0 0 0,-3 6 0 0 0,-3 8 0 0 0,-6 4 0 0 0,8-15 0 0 0,-1 0 0 0 0,0 0 0 0 0,0 1 0 0 0,1-1 0 0 0,-1 0 0 0 0,1 0 0 0 0,0 1 0 0 0,-1-1 0 0 0,1 1 0 0 0,-1 1 0 0 0,2 1 0 0 0,-1-1 0 0 0,1 0 0 0 0,-1 0 0 0 0,1 0 0 0 0,0 0 0 0 0,0 0 0 0 0,1 0 0 0 0,0 3 0 0 0,3 3 0 0 0,5 1 14 0 0,-6-10-36 0 0,-2 0-34 0 0,13 1-1702 0 0,-6-3-5648 0 0,-1-3-1382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5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57 10135 0 0,'0'0'464'0'0,"0"0"-9"0"0,-16 4 1558 0 0,6-6-602 0 0,1 0 1330 0 0,2 0 2943 0 0,6 1-5240 0 0,1 1-217 0 0,0 0 161 0 0,0 0 100 0 0,0 0 21 0 0,2-1-66 0 0,9-6-312 0 0,-2 3-95 0 0,1 0-38 0 0,3 0 261 0 0,-1 1 1 0 0,1 0-1 0 0,0 1 0 0 0,0 0 0 0 0,0 1 1 0 0,20 1-1 0 0,-25 0-354 0 0,8-1-613 0 0,19-10-184 0 0,-29 10 1061 0 0,-3 0 20 0 0,-1 1-1 0 0,1-1 0 0 0,-1 1 0 0 0,1-1 1 0 0,0 0-1 0 0,-1 0 0 0 0,1 0 1 0 0,3-2-1 0 0,-5 3-525 0 0,-1 0-138 0 0,0 0-33 0 0,0 0 65 0 0,0 0 17 0 0,0 0-1028 0 0,0 0-473 0 0,-1 0-97 0 0,-6 3-22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5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15663 0 0,'0'0'356'0'0,"0"0"50"0"0,0 0 20 0 0,0 0-42 0 0,16 0-236 0 0,0-5 805 0 0,-14 4-683 0 0,0 0 0 0 0,0 1-1 0 0,1-1 1 0 0,-1 0 0 0 0,0 1 0 0 0,5-1 0 0 0,-2 1 210 0 0,-1 0 0 0 0,0-1 1 0 0,1 0-1 0 0,-1 0 1 0 0,5-2-1 0 0,-6 2-179 0 0,1 0-1 0 0,0 0 0 0 0,-1 0 1 0 0,1 0-1 0 0,0 1 0 0 0,0-1 0 0 0,4 1 1 0 0,6-2-262 0 0,-2 0-39 0 0,17 8-6 0 0,-22-4 6 0 0,-6-2 0 0 0,0 0 0 0 0,0 0 0 0 0,0 1 0 0 0,0-1 0 0 0,0 0 0 0 0,0 1 0 0 0,0-1 0 0 0,0 1 0 0 0,0-1 0 0 0,0 1 0 0 0,0 0 0 0 0,-1-1 0 0 0,1 1 0 0 0,0 0 0 0 0,0 0 0 0 0,-1-1 0 0 0,1 1 0 0 0,0 1 0 0 0,3 2 0 0 0,7 11-197 0 0,-11-13-33 0 0,1 0 1 0 0,0-1 0 0 0,-1 1-1 0 0,1-1 1 0 0,-1 1-1 0 0,0 0 1 0 0,0-1 0 0 0,1 1-1 0 0,-1 0 1 0 0,0 0-1 0 0,0-1 1 0 0,-1 1-1 0 0,1 0 1 0 0,0-1 0 0 0,-1 1-1 0 0,0 2 1 0 0,1-3 148 0 0,-1 2-1453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5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10135 0 0,'0'0'231'0'0,"3"-1"29"0"0,0-1-165 0 0,15-3 521 0 0,-17 5 130 0 0,3-4 384 0 0,2 1 6541 0 0,-4 3-4964 0 0,-1-1-2336 0 0,-2 1-115 0 0,-2 1 601 0 0,-6-5-365 0 0,-1-5-680 0 0,10 8-25 0 0,-1 0-262 0 0,1 1-1569 0 0,0 0-6148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5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123 327 10135 0 0,'0'0'231'0'0,"0"0"29"0"0,0 0 19 0 0,0 0 37 0 0,3-2 125 0 0,-1 1-161 0 0,1-1-1 0 0,-1 0 1 0 0,1-1 0 0 0,-1 1-1 0 0,0 0 1 0 0,3-4-1 0 0,-4 5-164 0 0,-1 0 0 0 0,1 0-1 0 0,0 0 1 0 0,-1-1-1 0 0,1 1 1 0 0,0 0 0 0 0,-1 0-1 0 0,0 0 1 0 0,1-1-1 0 0,-1 1 1 0 0,0 0 0 0 0,1 0-1 0 0,-1-1 1 0 0,0 1-1 0 0,0 0 1 0 0,0-1 0 0 0,0 1-1 0 0,0 0 1 0 0,0 0-1 0 0,-1-1 1 0 0,1 1 0 0 0,-1-2-1 0 0,7-18 1844 0 0,5-39 2710 0 0,-3 9-4030 0 0,3 17-547 0 0,-6 18 749 0 0,-1 3-137 0 0,6-8-289 0 0,-9 17-414 0 0,0-2 0 0 0,-3-13 0 0 0,2 15 0 0 0,-1-1 72 0 0,0 4 299 0 0,-2-16 1234 0 0,3 16-1605 0 0,0 1 0 0 0,0 0 0 0 0,0 0 0 0 0,0 0 0 0 0,0 0 0 0 0,0-1 0 0 0,0 1 0 0 0,0 0 0 0 0,0 0 0 0 0,-1 0 0 0 0,1 0 0 0 0,0-1 0 0 0,0 1 0 0 0,0 0 0 0 0,0 0 0 0 0,0 0 0 0 0,-1 0 0 0 0,1 0 0 0 0,0 0 0 0 0,0-1 0 0 0,0 1 0 0 0,0 0 0 0 0,-1 0 0 0 0,1 0 0 0 0,0 0 0 0 0,0 0 0 0 0,0 0 0 0 0,-1 0 0 0 0,1 0 0 0 0,0 0 0 0 0,0 0 0 0 0,0 0 0 0 0,-1 0 0 0 0,1 0 0 0 0,0 0 0 0 0,0 0 0 0 0,0 0 0 0 0,-1 0 0 0 0,1 0 0 0 0,0 0 0 0 0,0 0 0 0 0,0 1 0 0 0,-1-1 0 0 0,1 0 0 0 0,0 0 0 0 0,0 0 0 0 0,0 0 0 0 0,0 0 0 0 0,0 0 0 0 0,-1 1 0 0 0,1-1 0 0 0,0 0 0 0 0,0 0 0 0 0,0 0 0 0 0,0 1 0 0 0,-7 5 0 0 0,1 2 0 0 0,0 0 0 0 0,0 0 0 0 0,1 1 0 0 0,0-1 0 0 0,1 1 0 0 0,-1 0 0 0 0,-3 16 0 0 0,-1-2 0 0 0,-26 70 0 0 0,18-44 0 0 0,-38 75 0 0 0,49-111 0 0 0,3 0 0 0 0,0-5 0 0 0,-1-3 0 0 0,0-9 0 0 0,1-3 0 0 0,3 0-201 0 0,0 6-850 0 0,3-7-3230 0 0,1 0-3906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5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15663 0 0,'0'0'356'0'0,"0"0"50"0"0,0 0 20 0 0,1-1-42 0 0,0-2-349 0 0,1 1-1 0 0,-1 0 1 0 0,0 0-1 0 0,1 0 1 0 0,-1 0 0 0 0,1 0-1 0 0,0 0 1 0 0,0 0-1 0 0,-1 1 1 0 0,1-1-1 0 0,3-1 1 0 0,28-11 3407 0 0,-8 4-964 0 0,-21 9-2337 0 0,0 0 0 0 0,0 0 1 0 0,1 1-1 0 0,-1-1 0 0 0,0 1 0 0 0,1 0 1 0 0,-1 0-1 0 0,0 0 0 0 0,6 1 0 0 0,17 1 444 0 0,-6-1-585 0 0,5-1 0 0 0,-15-2 0 0 0,-1 1 0 0 0,1 1 0 0 0,11 0 0 0 0,-19 0 0 0 0,6 0 0 0 0,-1 1 0 0 0,-1-1-269 0 0,-6 0-1135 0 0,-3-12-2533 0 0,1 10 1891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3:5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24 15663 0 0,'0'0'356'0'0,"0"0"50"0"0,0 0 20 0 0,0 0-42 0 0,0 0-112 0 0,0 0 463 0 0,0 0 234 0 0,-15 4 2207 0 0,7 12-2989 0 0,1-1 0 0 0,1 1 0 0 0,0 1 1 0 0,1-1-1 0 0,-3 18 0 0 0,-5 17 753 0 0,-15 22-328 0 0,18-53-444 0 0,2 2 1 0 0,-7 26-1 0 0,-1 11-168 0 0,-4 17 0 0 0,12-35 0 0 0,-17 53 0 0 0,19-83 0 0 0,3-8 0 0 0,1 1 0 0 0,0 0 0 0 0,0 0 0 0 0,0 0 0 0 0,-3 9 0 0 0,1-6 0 0 0,-3-7 0 0 0,3-3 0 0 0,0-1 0 0 0,0 0 0 0 0,0 0 0 0 0,0 0 0 0 0,-3-5 0 0 0,6 7 0 0 0,0 1 12 0 0,0 0 0 0 0,0 0 0 0 0,0-1 1 0 0,0 1-1 0 0,0 0 0 0 0,0-1 0 0 0,1 1 0 0 0,-1 0 0 0 0,1-1 0 0 0,-1 1 0 0 0,1-1 0 0 0,-1 1 1 0 0,1-1-1 0 0,0 1 0 0 0,0-1 0 0 0,-1 1 0 0 0,1-1 0 0 0,0 1 0 0 0,1-1 0 0 0,-1-1 0 0 0,0-4 177 0 0,0-13-11 0 0,1 1 1 0 0,1-1-1 0 0,0 1 0 0 0,2-1 1 0 0,0 1-1 0 0,1 0 0 0 0,1 0 1 0 0,11-25-1 0 0,42-74 1262 0 0,-46 87-1080 0 0,-11 24-318 0 0,0 0-1 0 0,1 1 0 0 0,0-1 1 0 0,0 1-1 0 0,5-7 0 0 0,0 3-41 0 0,10-16 0 0 0,39-42 0 0 0,-48 60 0 0 0,0-1 0 0 0,0 1 0 0 0,0 1 0 0 0,18-11 0 0 0,-1 2 0 0 0,-19 11 0 0 0,0 0 0 0 0,1 0 0 0 0,0 1 0 0 0,9-3 0 0 0,-2 2 0 0 0,1 1 0 0 0,0 1 0 0 0,26-2 0 0 0,-23 5 0 0 0,-18-1 0 0 0,0 1 0 0 0,0 0 0 0 0,1 1 0 0 0,-1-1 0 0 0,0 0 0 0 0,0 0 0 0 0,0 0 0 0 0,0 1 0 0 0,0-1 0 0 0,0 0 0 0 0,0 1 0 0 0,0-1 0 0 0,0 1 0 0 0,0-1 0 0 0,0 1 0 0 0,0 0 0 0 0,0-1 0 0 0,-1 1 0 0 0,1 0 0 0 0,0 0 0 0 0,0-1 0 0 0,-1 1 0 0 0,1 0 0 0 0,0 1 0 0 0,2 2 0 0 0,-1-2 0 0 0,6 6 0 0 0,-1 0 0 0 0,8 10 0 0 0,-13-15 0 0 0,1 1 0 0 0,-1 0 0 0 0,0 0 0 0 0,-1 0 0 0 0,1 0 0 0 0,-1 0 0 0 0,0 0 0 0 0,1 6 0 0 0,-1 0 0 0 0,0 0 0 0 0,-1 0 0 0 0,0 1 0 0 0,-1-1 0 0 0,0 0 0 0 0,-1 0 0 0 0,0 0 0 0 0,0-1 0 0 0,-1 1 0 0 0,0 0 0 0 0,-1-1 0 0 0,0 0 0 0 0,-1 0 0 0 0,0 0 0 0 0,-9 12 0 0 0,10-16-49 0 0,-1 0 0 0 0,1 0 1 0 0,-1-1-1 0 0,0 1 0 0 0,-1-2 0 0 0,1 1 1 0 0,-1 0-1 0 0,0-1 0 0 0,0 0 0 0 0,0 0 0 0 0,0-1 1 0 0,0 0-1 0 0,-1 0 0 0 0,1 0 0 0 0,-1-1 1 0 0,-9 2-1 0 0,-19-1-1915 0 0,18-3 941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4:0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21 10135 0 0,'0'0'464'0'0,"0"0"-9"0"0,0 0-87 0 0,0 0 728 0 0,1-7 4517 0 0,-1 6-5456 0 0,0 0-1 0 0,0 1 0 0 0,-1-1 0 0 0,1 0 1 0 0,0 1-1 0 0,0-1 0 0 0,-1 1 1 0 0,1-1-1 0 0,0 1 0 0 0,-1-1 1 0 0,1 0-1 0 0,-1 1 0 0 0,1-1 1 0 0,0 1-1 0 0,-1-1 0 0 0,1 1 1 0 0,-1 0-1 0 0,0-1 0 0 0,1 1 1 0 0,-1 0-1 0 0,1-1 0 0 0,-1 1 1 0 0,0 0-1 0 0,1-1 0 0 0,-1 1 0 0 0,0 0 1 0 0,1 0-1 0 0,-2 0 0 0 0,0 0-61 0 0,-1 0 0 0 0,1 0 0 0 0,0 0 0 0 0,0 1 0 0 0,0-1 0 0 0,-1 1 0 0 0,1-1 0 0 0,-3 2 0 0 0,-6 3 175 0 0,0 1 0 0 0,1 0 0 0 0,0 1 1 0 0,0 0-1 0 0,0 0 0 0 0,1 1 0 0 0,-13 13 0 0 0,-51 67-311 0 0,50-53 691 0 0,1 1 0 0 0,-21 46-1 0 0,37-70-622 0 0,-9 20-27 0 0,2 2 0 0 0,0-1 0 0 0,3 1 0 0 0,0 1 0 0 0,3 0 0 0 0,-5 43 0 0 0,11-65-26 0 0,1-1-1 0 0,0 0 1 0 0,0 0-1 0 0,1 0 1 0 0,1 1-1 0 0,0-1 1 0 0,1 0-1 0 0,0-1 1 0 0,1 1 0 0 0,7 15-1 0 0,-8-20-77 0 0,0-1 0 0 0,0 0 0 0 0,1-1 0 0 0,0 1 0 0 0,0-1 0 0 0,0 0 0 0 0,1 0 0 0 0,0 0 0 0 0,0 0 0 0 0,0-1 0 0 0,0 0 0 0 0,1 0-1 0 0,-1 0 1 0 0,1-1 0 0 0,0 1 0 0 0,0-2 0 0 0,1 1 0 0 0,-1-1 0 0 0,0 0 0 0 0,10 2 0 0 0,14 0-6086 0 0,2-3-1968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4:0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11975 0 0,'0'0'267'0'0,"0"0"42"0"0,0 0 17 0 0,0 0-28 0 0,0 0-58 0 0,0 0 491 0 0,0 0 238 0 0,0 0 45 0 0,0 0 8 0 0,0 0 2 0 0,0 0 0 0 0,0 0 0 0 0,19 0 2680 0 0,-8 5-3201 0 0,0-1 0 0 0,-1 2 0 0 0,0 0-1 0 0,0 0 1 0 0,-1 0 0 0 0,13 12 0 0 0,-20-16-351 0 0,4 3-31 0 0,-1-1 1 0 0,1 1-1 0 0,-1 1 0 0 0,0-1 1 0 0,-1 1-1 0 0,1 0 0 0 0,-1 0 1 0 0,0 0-1 0 0,-1 0 0 0 0,0 1 1 0 0,4 10-1 0 0,-4-9-53 0 0,-1 0-1 0 0,0 0 1 0 0,0 0-1 0 0,-1 1 1 0 0,0-1-1 0 0,0 1 1 0 0,-1-1-1 0 0,-1 9 1 0 0,-3 14-68 0 0,-1-1 0 0 0,-1 0 0 0 0,-2-1 0 0 0,0 1 0 0 0,-3-2 0 0 0,0 1 0 0 0,-1-1 0 0 0,-29 44 0 0 0,32-56 0 0 0,-14 24 0 0 0,-53 66 0 0 0,55-76 0 0 0,17-23 0 0 0,0-1 0 0 0,-1 0 0 0 0,0 0 0 0 0,0 0 0 0 0,-9 8 0 0 0,7-9 0 0 0,0-2 0 0 0,-1 0 0 0 0,-30 2-6341 0 0,36-5-2190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4:0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37 10135 0 0,'0'0'231'0'0,"0"0"29"0"0,0 0 19 0 0,0 0 37 0 0,0 0 125 0 0,0 0 58 0 0,0 0 11 0 0,0 0 2 0 0,0 0 0 0 0,0 0 0 0 0,0 0 0 0 0,0 0 0 0 0,0 0 0 0 0,0 0 0 0 0,0 0 0 0 0,0 0 0 0 0,0 0 0 0 0,0 0 0 0 0,0 0 0 0 0,6-5 247 0 0,-5 3 5069 0 0,-2-2-5707 0 0,0 4-81 0 0,-19-11-36 0 0,16 8-4 0 0,-1 1 0 0 0,1 1 0 0 0,-1-1 0 0 0,1 0 0 0 0,-1 1 0 0 0,0 0 0 0 0,0 0 0 0 0,1 1 0 0 0,-6-1 0 0 0,-47 3 0 0 0,32 0 0 0 0,-59 5 0 0 0,70-6 0 0 0,0 1 0 0 0,0 0 0 0 0,-23 6 0 0 0,-47 23 0 0 0,76-29 0 0 0,9-2 0 0 0,0 0 0 0 0,1-1 0 0 0,0 1 0 0 0,-1 0 0 0 0,1 0 0 0 0,-1 0 0 0 0,1 0 0 0 0,0 0 0 0 0,-1 1 0 0 0,1-1 0 0 0,0 0 0 0 0,-1 1 0 0 0,1-1 0 0 0,-1 1 0 0 0,1 0 0 0 0,1 0 0 0 0,17 7 0 0 0,15 5 0 0 0,18 6 0 0 0,-51-18 0 0 0,0 0 0 0 0,-1 0 0 0 0,1 0 0 0 0,-1 0 0 0 0,1 0 0 0 0,-1 0 0 0 0,0 0 0 0 0,1 0 0 0 0,0 2 0 0 0,2 4 0 0 0,-5 1 0 0 0,0-3 56 0 0,-1 0 0 0 0,-1 0 0 0 0,1 1 0 0 0,-1-2 0 0 0,0 1 0 0 0,0 0 0 0 0,0-1-1 0 0,0 1 1 0 0,-1-1 0 0 0,0 0 0 0 0,0 0 0 0 0,-7 5 0 0 0,-5 3 316 0 0,-1-1 0 0 0,-21 11 0 0 0,5-3-167 0 0,-18 13-205 0 0,-34 20 0 0 0,11-16 0 0 0,64-31 13 0 0,6-4-23 0 0,1 1 0 0 0,0-1 1 0 0,-1 1-1 0 0,1 0 1 0 0,0 0-1 0 0,0 0 1 0 0,-5 5-1 0 0,7-7-327 0 0,1 0-138 0 0,0 0-33 0 0,0 0 65 0 0,0 0 358 0 0,0 0 406 0 0,0 0 154 0 0,1 1 33 0 0,19 8-386 0 0,0-2-1 0 0,1 0 1 0 0,-1-1-1 0 0,25 4 1 0 0,53 10-122 0 0,-89-19 0 0 0,1 0 0 0 0,-2 0-64 0 0,-7-1-273 0 0,-1 0-138 0 0,0 0-33 0 0,0 0-208 0 0,0 0-857 0 0,0 0-379 0 0,0 0-80 0 0,0 0-15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4:0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13823 0 0,'5'-15'1056'0'0,"16"-17"-600"0"0,-18 26 33 0 0,0 0-1 0 0,1 1 0 0 0,0-1 1 0 0,6-6-1 0 0,11-15 1530 0 0,-4-3-703 0 0,-9 15-376 0 0,1 0 0 0 0,17-23 0 0 0,-23 34-741 0 0,0-1-1 0 0,0 1 0 0 0,-1-1 1 0 0,4-8-1 0 0,-4 7-34 0 0,1 1 1 0 0,0-1-1 0 0,5-7 0 0 0,-7 11-160 0 0,3-7 220 0 0,-1-3-6 0 0,-52 89 1388 0 0,12 5-1605 0 0,-33 108 0 0 0,69-188 0 0 0,0-1 0 0 0,1-1 0 0 0,0 1 0 0 0,-1 0 0 0 0,1-1 0 0 0,0 1 0 0 0,0 0 0 0 0,-1-1 0 0 0,1 1 0 0 0,0 0 0 0 0,0-1 0 0 0,0 1 0 0 0,0 0 0 0 0,0 0 0 0 0,0-1 0 0 0,0 1 0 0 0,0 0 0 0 0,0-1 0 0 0,1 1 0 0 0,-1 1 0 0 0,3 5 0 0 0,5-5 0 0 0,-4-3 0 0 0,0 0 0 0 0,0 0 0 0 0,0 0 0 0 0,0 0 0 0 0,0-1 0 0 0,-1 0 0 0 0,1 0 0 0 0,0 0 0 0 0,-1 0 0 0 0,0 0 0 0 0,5-4 0 0 0,5-6 0 0 0,15-17 0 0 0,-20 21 0 0 0,101-110 0 0 0,-107 115 0 0 0,8-8 0 0 0,-3 8 0 0 0,-1 10 0 0 0,-5-5 0 0 0,-1 0 0 0 0,1 0 0 0 0,-1 0 0 0 0,0 0 0 0 0,1 0 0 0 0,-1 0 0 0 0,0 0 0 0 0,0 0 0 0 0,0 0 0 0 0,-1 0 0 0 0,1 0 0 0 0,0 0 0 0 0,-1 0 0 0 0,1 0 0 0 0,-1 0 0 0 0,0 0 0 0 0,0 0 0 0 0,0 0 0 0 0,0 0 0 0 0,0-1 0 0 0,0 1 0 0 0,0 0 0 0 0,-2 1 0 0 0,-4 5 0 0 0,0 0 0 0 0,-1-1 0 0 0,-12 9 0 0 0,10-8 0 0 0,5-4 0 0 0,0 0 0 0 0,-1 0 0 0 0,1-1 0 0 0,-1 0 0 0 0,1 0 0 0 0,-1 0 0 0 0,0 0 0 0 0,0-1 0 0 0,0 0 0 0 0,-12 1 0 0 0,18-3 0 0 0,0 1 0 0 0,0-1 0 0 0,-1 0 0 0 0,1 0 0 0 0,0 0 0 0 0,0 0 0 0 0,0 0 0 0 0,0 0 0 0 0,-1 0 0 0 0,1 0 0 0 0,0 0 0 0 0,0 0 0 0 0,0 0 0 0 0,0 1 0 0 0,-1-1 0 0 0,1 0 0 0 0,0 0 0 0 0,0 0 0 0 0,0 0 0 0 0,0 0 0 0 0,0 1 0 0 0,0-1 0 0 0,-1 0 0 0 0,1 0 0 0 0,0 0 0 0 0,0 0 0 0 0,0 1 0 0 0,0-1 0 0 0,0 0 0 0 0,0 0 0 0 0,0 0 0 0 0,0 1 0 0 0,0-1 0 0 0,0 0 0 0 0,0 0 0 0 0,0 0 0 0 0,0 0 0 0 0,0 1 0 0 0,0-1 0 0 0,0 0 0 0 0,0 0 0 0 0,0 0 0 0 0,0 1 0 0 0,0-1 0 0 0,0 0 0 0 0,1 0 0 0 0,-1 0 0 0 0,0 1 0 0 0,5 8 0 0 0,-4-8 0 0 0,13 24 0 0 0,-14-25 0 0 0,3 4 0 0 0,-1 0 0 0 0,1 0 0 0 0,-1-1 0 0 0,1 1 0 0 0,0-1 0 0 0,0 0 0 0 0,1 0 0 0 0,3 4 0 0 0,7 4 0 0 0,-7-7 0 0 0,-1-1-201 0 0,-5-2-850 0 0,-1-1-385 0 0,2-1-1409 0 0,3-3-5342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4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124 107 15663 0 0,'0'0'356'0'0,"0"0"50"0"0,4-8 404 0 0,9-27-395 0 0,-5 17 2339 0 0,7-27 0 0 0,-15 44-2376 0 0,0 1 38 0 0,0 0 80 0 0,0 0 15 0 0,0 0-68 0 0,-1 1-294 0 0,-3 4 0 0 0,0 0 1 0 0,0-1-1 0 0,1 2 0 0 0,-1-1 0 0 0,1 0 0 0 0,0 0 1 0 0,1 1-1 0 0,-4 9 0 0 0,-3 7 407 0 0,-15 35-472 0 0,-27 101 0 0 0,31-93-87 0 0,14-45 3 0 0,1-4 0 0 0,0-1 0 0 0,1 1 0 0 0,-2 17 0 0 0,7-33 0 0 0,-1-1 0 0 0,0 1 0 0 0,0 0 0 0 0,0 0 0 0 0,0 0 0 0 0,0 0 0 0 0,0 0 0 0 0,0 0 0 0 0,0 0 0 0 0,0-1 0 0 0,1 1 0 0 0,-1 0 0 0 0,0 0 0 0 0,0 0 0 0 0,0 0 0 0 0,0 0 0 0 0,0 0 0 0 0,0 0 0 0 0,1 0 0 0 0,-1 0 0 0 0,0 0 0 0 0,0 0 0 0 0,0 0 0 0 0,0 0 0 0 0,0 0 0 0 0,1 0 0 0 0,-1 0 0 0 0,0 0 0 0 0,0 0 0 0 0,0 0 0 0 0,0 0 0 0 0,1 0 0 0 0,-1 0 0 0 0,0 0 0 0 0,0 0 0 0 0,0 0 0 0 0,0 0 0 0 0,0 0 0 0 0,0 0 0 0 0,1 0 0 0 0,-1 1 0 0 0,0-1 0 0 0,0 0 0 0 0,0 0 0 0 0,0 0 0 0 0,0 0 0 0 0,0 0 0 0 0,0 0 0 0 0,0 0 0 0 0,0 1 0 0 0,1-1 0 0 0,-1 0 0 0 0,0 0 0 0 0,0 0 0 0 0,0 0 0 0 0,0 0 0 0 0,0 1 0 0 0,0-1 0 0 0,0 0 0 0 0,0 0 0 0 0,0 0 0 0 0,0 0 0 0 0,0 1 0 0 0,8-10 0 0 0,-8 9 0 0 0,8-10-868 0 0,-1-1-1 0 0,0 0 1 0 0,-1-1 0 0 0,7-16-1 0 0,14-48-4494 0 0,-14 32 3316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4:0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17503 0 0,'0'0'399'0'0,"0"0"60"0"0,7-5 442 0 0,3-2-74 0 0,0-1 0 0 0,0 0 0 0 0,-1-1 0 0 0,15-18 0 0 0,-11 12 211 0 0,8-12 2126 0 0,-26 36-3162 0 0,0-1 0 0 0,0 1-1 0 0,1 0 1 0 0,0 1 0 0 0,1-1 0 0 0,0 0 0 0 0,1 1-1 0 0,-2 10 1 0 0,3-12-2 0 0,1 0-133 0 0,1-7-75 0 0,-1-1 0 0 0,1 1-1 0 0,-1-1 1 0 0,0 1 0 0 0,1-1 0 0 0,-1 1 0 0 0,1-1 0 0 0,-1 1 0 0 0,1-1 0 0 0,-1 1 0 0 0,1-1 0 0 0,-1 0 0 0 0,1 1 0 0 0,0-1-1 0 0,-1 0 1 0 0,1 1 0 0 0,0-1 0 0 0,-1 0 0 0 0,1 0 0 0 0,0 0 0 0 0,-1 0 0 0 0,1 0 0 0 0,0 1 0 0 0,-1-1 0 0 0,1 0 0 0 0,0 0-1 0 0,-1-1 1 0 0,1 1 0 0 0,0 0 0 0 0,-1 0 0 0 0,1 0 0 0 0,0 0 0 0 0,-1-1 0 0 0,1 1 0 0 0,-1 0 0 0 0,1 0 0 0 0,0-1 0 0 0,-1 1-1 0 0,1-1 1 0 0,-1 1 0 0 0,1 0 0 0 0,-1-1 0 0 0,1 1 0 0 0,-1-1 0 0 0,1 0 0 0 0,14-14-1839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4:0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23039 0 0,'0'0'528'0'0,"0"0"69"0"0,0 0 38 0 0,0 0-80 0 0,3-1-363 0 0,7-5-99 0 0,-7 5 278 0 0,-3 1 347 0 0,3-6-695 0 0,0-2 2740 0 0,-3 6-3443 0 0,0 2-274 0 0,0 0-1694 0 0,0 0-6561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4:0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25 11975 0 0,'0'0'267'0'0,"0"0"42"0"0,0 0 17 0 0,0 0-28 0 0,3-6-186 0 0,-1 1 27 0 0,-2 4 581 0 0,0 1 249 0 0,0 0 45 0 0,2-13 8408 0 0,-42 102-9406 0 0,36-80-16 0 0,2-7-513 0 0,4-6-693 0 0,5-8-1277 0 0,-2 5 949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4:0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10135 0 0,'0'0'231'0'0,"0"0"29"0"0,0 0 19 0 0,0 0 105 0 0,0 0 410 0 0,0 0 184 0 0,0 0 40 0 0,0 0-63 0 0,0 0-290 0 0,0 0-121 0 0,0 0-28 0 0,0 0-4 0 0,0 0 0 0 0,0 0 0 0 0,0 0 0 0 0,0 0 0 0 0,0 0 0 0 0,0 0 0 0 0,0 0 0 0 0,0 0 0 0 0,0-2 0 0 0,3-16 608 0 0,-3 15-1085 0 0,1 1-1 0 0,-1-1 1 0 0,1 0 0 0 0,-1 0-1 0 0,1 0 1 0 0,0 1 0 0 0,0-1-1 0 0,0 0 1 0 0,0 1 0 0 0,1-1-1 0 0,-1 1 1 0 0,1-1 0 0 0,-1 1-1 0 0,4-4 1 0 0,-3 3-35 0 0,-2 2 0 0 0,1 0 0 0 0,-1 0 0 0 0,1 0 0 0 0,-1 0 0 0 0,1 0 0 0 0,-1 1 0 0 0,1-1 0 0 0,0 0 0 0 0,-1 1 0 0 0,1-1 0 0 0,0 0 0 0 0,0 1 0 0 0,0-1 0 0 0,-1 1 0 0 0,3-1 0 0 0,8-10 407 0 0,-8 8-225 0 0,1 0 1 0 0,-1 0-1 0 0,1 0 0 0 0,0 1 1 0 0,0-1-1 0 0,0 1 0 0 0,0 0 1 0 0,6-2-1 0 0,-2 2-182 0 0,0 1 0 0 0,0 2 0 0 0,0 0 0 0 0,-6 0 0 0 0,-2-2 0 0 0,0 1 0 0 0,1 0 0 0 0,-1 0 0 0 0,1 0 0 0 0,-1 0 0 0 0,1 0 0 0 0,-1 0 0 0 0,1 1 0 0 0,-1-1 0 0 0,0 0 0 0 0,1 0 0 0 0,-1 0 0 0 0,1 0 0 0 0,-1 0 0 0 0,1 1 0 0 0,-1-1 0 0 0,0 0 0 0 0,1 0 0 0 0,-1 1 0 0 0,0-1 0 0 0,1 0 0 0 0,-1 1 0 0 0,0-1 0 0 0,1 0 0 0 0,-1 1 0 0 0,0-1 0 0 0,1 1 0 0 0,6 10 0 0 0,-4-7 0 0 0,-2-3 0 0 0,-1-1 0 0 0,0 0 0 0 0,1 1 0 0 0,-1-1 0 0 0,0 0 0 0 0,1 1 0 0 0,-1-1 0 0 0,0 1 0 0 0,0-1 0 0 0,1 1 0 0 0,-1-1 0 0 0,0 0 0 0 0,0 1 0 0 0,0-1 0 0 0,1 1 0 0 0,-1-1 0 0 0,0 1 0 0 0,0-1 0 0 0,0 1 0 0 0,0-1 0 0 0,0 1 0 0 0,0-1 0 0 0,0 1 0 0 0,0-1 0 0 0,0 1 0 0 0,-1 0 0 0 0,0 9 0 0 0,0 0 0 0 0,0-5 0 0 0,-4 7 0 0 0,8-12 0 0 0,8-6 0 0 0,10-8 0 0 0,-4 6 0 0 0,-15 7 0 0 0,0 0 0 0 0,0 1 0 0 0,0-1 0 0 0,0 0 0 0 0,0 0 0 0 0,0 0 0 0 0,3-2 0 0 0,-3 1 0 0 0,1 1 0 0 0,0 0 0 0 0,0-1 0 0 0,-1 1 0 0 0,1 1 0 0 0,0-1 0 0 0,0 0 0 0 0,0 1 0 0 0,6-1 0 0 0,8 7 0 0 0,-9-2 0 0 0,-4 5 0 0 0,-3 21-2793 0 0,-1-30 1770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4:2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11975 0 0,'0'0'267'0'0,"4"0"42"0"0,15-1 17 0 0,-14 0-28 0 0,-5 1-126 0 0,0 0 204 0 0,0 0 111 0 0,0 0 22 0 0,0 0 3 0 0,0 0 0 0 0,0 0 0 0 0,0 0 0 0 0,0 0 0 0 0,0 0 0 0 0,0 0 0 0 0,0 0 0 0 0,0 0-69 0 0,11-2 165 0 0,34-3 3062 0 0,6 0-3687 0 0,-12-2 2049 0 0,-37 6-2030 0 0,1 1 0 0 0,-1-1 0 0 0,0 1 0 0 0,0 0 0 0 0,0 0 0 0 0,1 0 0 0 0,-1 0 0 0 0,3 0 0 0 0,0 1-4 0 0,3 1 2 0 0,-7-2-3 0 0,-1 0-1 0 0,0 0 0 0 0,0 0 1 0 0,1 0-1 0 0,-1 0 1 0 0,0 0-1 0 0,0 0 1 0 0,1 0-1 0 0,-1 0 0 0 0,0 1 1 0 0,0-1-1 0 0,1 0 1 0 0,-1 0-1 0 0,0 0 1 0 0,0 0-1 0 0,0 0 0 0 0,0 1 1 0 0,1-1-1 0 0,-1 0 1 0 0,0 0-1 0 0,0 0 1 0 0,0 1-1 0 0,0-1 0 0 0,0 0 1 0 0,1 0-1 0 0,-1 0 1 0 0,0 1-1 0 0,0-1 1 0 0,0 0-1 0 0,0 0 0 0 0,0 1 1 0 0,0-1-1 0 0,0 0 1 0 0,0 0-1 0 0,0 1 1 0 0,0-1-1 0 0,0 0 1 0 0,0 0-1 0 0,0 1 0 0 0,0-1 1 0 0,0 0-1 0 0,0 0 1 0 0,0 1-1 0 0,0-1 1 0 0,0 0-1 0 0,-1 0 0 0 0,1 1 1 0 0,0-1-1 0 0,0 0 1 0 0,0 0-1 0 0,0 0 1 0 0,0 1-1 0 0,-1-1 0 0 0,-5 4-632 0 0,1 2-2693 0 0,5-5-4521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4:2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10135 0 0,'0'0'231'0'0,"0"0"29"0"0,0 0 19 0 0,0 0 37 0 0,0 0 125 0 0,0 0 58 0 0,0 0 11 0 0,0 0 70 0 0,0 0 286 0 0,0 0 124 0 0,0 0 30 0 0,0 0-65 0 0,0 0-290 0 0,0 0-121 0 0,0 0-28 0 0,3-9 1020 0 0,1-4-1013 0 0,0 0-1 0 0,0 1 0 0 0,1 0 1 0 0,1 0-1 0 0,0 0 1 0 0,1 0-1 0 0,0 1 0 0 0,0 0 1 0 0,10-10-1 0 0,-9 13-522 0 0,0 0 0 0 0,0 1 0 0 0,1-1 0 0 0,0 2 0 0 0,0-1 0 0 0,16-7 0 0 0,-16 8 0 0 0,3 3 0 0 0,-11 3 0 0 0,8 1 0 0 0,-7 1 2 0 0,-1-1-1 0 0,1 0 1 0 0,0 1-1 0 0,-1-1 1 0 0,1 1-1 0 0,-1-1 1 0 0,0 1-1 0 0,2 2 1 0 0,-1-1 56 0 0,-1-2 313 0 0,-1-1 117 0 0,1 2 21 0 0,2 4-490 0 0,-1-3-136 0 0,0 1 0 0 0,-1-1 1 0 0,1 1-1 0 0,-1-1 0 0 0,0 1 0 0 0,0-1 0 0 0,0 1 0 0 0,-1 0 0 0 0,1-1 0 0 0,-1 1 0 0 0,0 7 0 0 0,0-8 366 0 0,-1-1 0 0 0,1 1 0 0 0,0 0 0 0 0,-1-1 0 0 0,1 1 0 0 0,-1 0 0 0 0,-1 3 0 0 0,2-6-249 0 0,0 0 0 0 0,0 0 0 0 0,0 0 0 0 0,-1 0 0 0 0,1 0 0 0 0,0-1 0 0 0,0 1 0 0 0,0 0 0 0 0,0 0 0 0 0,0 0 0 0 0,0 0 0 0 0,0 0 0 0 0,0 0 0 0 0,0 0 0 0 0,0 0 0 0 0,0 0 0 0 0,-1-1 0 0 0,1 1 0 0 0,0 0 0 0 0,0 0 0 0 0,0 0 0 0 0,0 0 0 0 0,0 0 0 0 0,0 0 0 0 0,0 0 0 0 0,-1 0 0 0 0,1 0 0 0 0,0 0 0 0 0,0 0 0 0 0,0 0 0 0 0,0 0 0 0 0,0 0 0 0 0,0 0 0 0 0,0 0 0 0 0,-1 0 0 0 0,1 0 0 0 0,0 0 0 0 0,0 0 0 0 0,0 0 0 0 0,0 0 0 0 0,0 0 0 0 0,0 0 0 0 0,0 0 0 0 0,-1 1 0 0 0,1-1 0 0 0,0 0 0 0 0,0 0 0 0 0,0 0 0 0 0,0 0 0 0 0,0 0 0 0 0,0 0 0 0 0,0 0 0 0 0,0 0 0 0 0,0 0 0 0 0,0 1 0 0 0,0-1 0 0 0,-1-9 0 0 0,2 6 0 0 0,-1-1 0 0 0,1 1 0 0 0,1 0 0 0 0,-1 0 0 0 0,0 0 0 0 0,1 0 0 0 0,0 0 0 0 0,-1 0 0 0 0,1 0 0 0 0,0 0 0 0 0,0 1 0 0 0,5-5 0 0 0,1-1 0 0 0,0 1 0 0 0,16-11 0 0 0,-8 8 0 0 0,1 1 0 0 0,1 1 0 0 0,18-7 0 0 0,-28 12 0 0 0,0 0 0 0 0,0 1 0 0 0,0-1 0 0 0,0 2 0 0 0,10-2 0 0 0,-14 3 0 0 0,0 0 0 0 0,1 1 0 0 0,-1-1 0 0 0,0 1 0 0 0,0 0 0 0 0,1 0 0 0 0,-1 0 0 0 0,0 0 0 0 0,0 1 0 0 0,0-1 0 0 0,7 5 0 0 0,-5-2 0 0 0,-3-3 0 0 0,0 1 0 0 0,-1-1 0 0 0,1 1 0 0 0,-1 0 0 0 0,0 0 0 0 0,1 0 0 0 0,-1 0 0 0 0,0 0 0 0 0,2 3 0 0 0,-2-2 0 0 0,0-1 0 0 0,0 1 0 0 0,0-1 0 0 0,0 1 0 0 0,0-1 0 0 0,-1 1 0 0 0,1 0 0 0 0,-1 0 0 0 0,0 0 0 0 0,0 0 0 0 0,0 0 0 0 0,1 5 0 0 0,-2-6 2 0 0,2 4-13 0 0,-1 1 0 0 0,0-1 0 0 0,0 1 0 0 0,-1 0 0 0 0,0 7 0 0 0,0-13-326 0 0,0-1-138 0 0,0 0-1125 0 0,0 0-4590 0 0,0 0-1968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4:2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298 232 10135 0 0,'0'0'231'0'0,"0"0"29"0"0,0 0 19 0 0,0-1-41 0 0,0-5-44 0 0,0 0 1810 0 0,1-1 0 0 0,0 1-1 0 0,2-12 1 0 0,-1 8-1525 0 0,-1 9 33 0 0,-1 1 0 0 0,0 0 0 0 0,0 0 0 0 0,-20 62 3176 0 0,-2 6-3688 0 0,-61 131 0 0 0,35-77 0 0 0,41-103 0 0 0,-4 8 0 0 0,-15 27 0 0 0,7-17 0 0 0,12-23 0 0 0,0 0 0 0 0,0-1 0 0 0,-1 0 0 0 0,-1-1 0 0 0,-13 15 0 0 0,20-25 0 0 0,-6 9 0 0 0,9-17 0 0 0,-1 1 0 0 0,1-1 0 0 0,0 0 0 0 0,3-9 0 0 0,48-134 1957 0 0,-46 131-1882 0 0,6-26-70 0 0,-1 0 1 0 0,7-75-1 0 0,-15 103-5 0 0,1 0 0 0 0,0 0 0 0 0,2 1 0 0 0,13-29 0 0 0,-6 14 0 0 0,6-11 0 0 0,2 0 0 0 0,2 1 0 0 0,30-38 0 0 0,-45 66 203 0 0,1 1 0 0 0,0-1 1 0 0,1 2-1 0 0,0-1 0 0 0,1 1 0 0 0,0 1 0 0 0,1 0 1 0 0,-1 1-1 0 0,24-13 0 0 0,-31 19-202 0 0,0 1-1 0 0,0 0 1 0 0,0 0-1 0 0,0 0 1 0 0,0 0-1 0 0,0 0 1 0 0,0 1-1 0 0,0 0 1 0 0,0 0-1 0 0,0 0 1 0 0,1 0-1 0 0,-1 1 1 0 0,0-1-1 0 0,0 1 1 0 0,0 0-1 0 0,0 0 1 0 0,0 1-1 0 0,0-1 1 0 0,-1 1-1 0 0,1 0 1 0 0,0 0-1 0 0,-1 0 1 0 0,1 0-1 0 0,-1 1 1 0 0,0 0-1 0 0,0-1 1 0 0,0 1-1 0 0,0 0 1 0 0,0 0 0 0 0,4 7-1 0 0,3 7 0 0 0,0 1 0 0 0,-1 0 0 0 0,13 36 0 0 0,-20-47 0 0 0,0 1 0 0 0,0 0 0 0 0,-1 0 0 0 0,0 0 0 0 0,-1 0 0 0 0,0 0 0 0 0,0 0 0 0 0,0 0 0 0 0,-1 0 0 0 0,-1 0 0 0 0,1 0 0 0 0,-1 0 0 0 0,-1 0 0 0 0,1-1 0 0 0,-1 1 0 0 0,0-1 0 0 0,-1 0 0 0 0,0 0 0 0 0,-9 12 0 0 0,9-14-60 0 0,-1 0-1 0 0,0-1 1 0 0,0 0-1 0 0,0 0 1 0 0,0 0-1 0 0,-1 0 1 0 0,0-1-1 0 0,0 0 1 0 0,0 0-1 0 0,0-1 1 0 0,0 1 0 0 0,-13 2-1 0 0,11-3-64 0 0,-1-1 1 0 0,0 0-1 0 0,1 0 1 0 0,-1-1-1 0 0,0 0 0 0 0,0-1 1 0 0,0 1-1 0 0,1-2 1 0 0,-12-2-1 0 0,17 3-430 0 0,0 0 1 0 0,0 0-1 0 0,1-1 0 0 0,-1 0 0 0 0,0 1 0 0 0,1-1 1 0 0,-1 0-1 0 0,1 0 0 0 0,-4-4 0 0 0,-3-3-7633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4:2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12 285 10135 0 0,'0'0'464'0'0,"0"0"-9"0"0,-1-1-295 0 0,-3-2-3 0 0,3 2 569 0 0,1 1 244 0 0,0 0 44 0 0,-4-4 641 0 0,3 1 1808 0 0,0-2-3040 0 0,1 0 1 0 0,1 0-1 0 0,-1 0 0 0 0,1 1 0 0 0,-1-1 1 0 0,1 0-1 0 0,1 0 0 0 0,-1 1 0 0 0,1-1 1 0 0,0 1-1 0 0,0 0 0 0 0,0-1 0 0 0,3-3 0 0 0,3-5-201 0 0,0 1-1 0 0,1 0 0 0 0,11-11 1 0 0,-4 5 99 0 0,1 1 0 0 0,1 0 0 0 0,0 1 0 0 0,33-20 0 0 0,-25 25-321 0 0,-18 9 0 0 0,-1 5 0 0 0,-3 5 0 0 0,-3-3 0 0 0,1 0 0 0 0,-2-1 0 0 0,1 1 0 0 0,0 0 0 0 0,-1-1 0 0 0,0 1 0 0 0,-1 9 0 0 0,-1-1 0 0 0,-1 0 0 0 0,-7 19 0 0 0,7-24 0 0 0,2-7 0 0 0,2-8 0 0 0,4-9 0 0 0,-1 7 0 0 0,1 1 0 0 0,0-1 0 0 0,0 1 0 0 0,1 1 0 0 0,0-1 0 0 0,0 1 0 0 0,1 0 0 0 0,-1 0 0 0 0,2 1 0 0 0,-1 0 0 0 0,1 0 0 0 0,0 0 0 0 0,0 1 0 0 0,0 1 0 0 0,1-1 0 0 0,0 1 0 0 0,0 1 0 0 0,0 0 0 0 0,0 0 0 0 0,17-3 0 0 0,-23 6 0 0 0,-2-1 0 0 0,0 1 0 0 0,-1 0 0 0 0,1 0 0 0 0,0 0 0 0 0,0 0 0 0 0,0 0 0 0 0,0 0 0 0 0,0 0 0 0 0,0 0 0 0 0,0 0 0 0 0,-1 0 0 0 0,1 1 0 0 0,0-1 0 0 0,0 0 0 0 0,0 1 0 0 0,1 0 0 0 0,-1-1 0 0 0,1 1 0 0 0,0-1 0 0 0,-1 1 0 0 0,0-1 0 0 0,1 1 0 0 0,-1 0 0 0 0,1 0 0 0 0,-1-1 0 0 0,0 1 0 0 0,1 0 0 0 0,-1 0 0 0 0,0 0 0 0 0,0 1 0 0 0,0-1 0 0 0,0 0 0 0 0,0 0 0 0 0,0 1 0 0 0,0-1 0 0 0,1 3 0 0 0,0 0 0 0 0,0 1 0 0 0,1 0 0 0 0,-1 0 0 0 0,-1 0 0 0 0,1 1 0 0 0,-1-1 0 0 0,0 1 0 0 0,0-1 0 0 0,-1 1 0 0 0,1 6 0 0 0,-1-7 0 0 0,0 5 0 0 0,-3 6-4295 0 0,3-16-4234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4:2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19351 0 0,'0'0'439'0'0,"0"0"62"0"0,0 0 33 0 0,0 0-65 0 0,0 0-169 0 0,8-5 2426 0 0,7-2-2408 0 0,1 1-1 0 0,0 1 0 0 0,0 0 0 0 0,0 1 0 0 0,30-3 0 0 0,-14 4 147 0 0,0 1 0 0 0,37 4 0 0 0,-58-1-464 0 0,-3 1-64 0 0,-6-2-273 0 0,-10 6-2318 0 0,2-1-6217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4:3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19351 0 0,'0'0'439'0'0,"0"0"62"0"0,0 0 33 0 0,0 0-65 0 0,0 0-169 0 0,2 0 442 0 0,9 1 190 0 0,-1-1-1 0 0,0-1 1 0 0,15-1-1 0 0,5-1 6 0 0,-13 1-686 0 0,20-4 0 0 0,-3 0-137 0 0,-13 3-1339 0 0,-19 3-5150 0 0,-2 0-2217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4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15663 0 0,'0'0'356'0'0,"0"0"50"0"0,0 0 20 0 0,0 0-42 0 0,0 0-180 0 0,0 0 176 0 0,0 0 107 0 0,2 0 22 0 0,25-25 3902 0 0,-3 10-3487 0 0,-14 8-215 0 0,23-11-1 0 0,-11 8-527 0 0,-3 1 286 0 0,0 1 0 0 0,0 1-1 0 0,24-5 1 0 0,-30 7-467 0 0,-11 4 0 0 0,1 1 0 0 0,-1-1 0 0 0,0 0 0 0 0,1 1 0 0 0,-1-1 0 0 0,0 1 0 0 0,1 0 0 0 0,-1 0 0 0 0,1 0 0 0 0,-1 0 0 0 0,0 0 0 0 0,1 0 0 0 0,-1 1 0 0 0,1-1 0 0 0,-1 1 0 0 0,5 1 0 0 0,7 2 0 0 0,-12-3 0 0 0,12 6 0 0 0,-6-1 0 0 0,-5-4 1 0 0,-1 1 1 0 0,0 0-1 0 0,1-1 0 0 0,-1 1 1 0 0,0 0-1 0 0,0 0 0 0 0,0 1 1 0 0,-1-1-1 0 0,1 0 1 0 0,-1 0-1 0 0,1 1 0 0 0,-1-1 1 0 0,-1 1-1 0 0,1-1 0 0 0,0 1 1 0 0,0 5-1 0 0,0 0 48 0 0,0 5 149 0 0,0 0-1 0 0,-1 0 1 0 0,-1 0-1 0 0,0 0 1 0 0,-1 0 0 0 0,0 0-1 0 0,-1 0 1 0 0,-1 0-1 0 0,-7 18 1 0 0,8-21-198 0 0,0-1 0 0 0,-2 13 0 0 0,3-13 0 0 0,0 0 0 0 0,-6 18 0 0 0,-31 52 16 0 0,-14 33-96 0 0,53-112-257 0 0,0-1-138 0 0,0 0-33 0 0,0 0 65 0 0,6-15 272 0 0,1 1-266 0 0,-3 0-1047 0 0,0-2 0 0 0,2-29-1 0 0,-4 31 359 0 0,-1 12 739 0 0,-1 0-1 0 0,1 0 0 0 0,-1 0 1 0 0,0-1-1 0 0,1 1 1 0 0,-1 0-1 0 0,0-1 0 0 0,-1 1 1 0 0,1 0-1 0 0,0 0 1 0 0,-2-4-1 0 0,-9-22-2156 0 0,1 5-15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4:3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134 281 11975 0 0,'0'0'267'0'0,"0"-2"42"0"0,5-11-22 0 0,1 0-1 0 0,11-18 0 0 0,-8 17 1073 0 0,11-28 1 0 0,-11 22 124 0 0,-7 17-1158 0 0,0 0 1 0 0,0 0-1 0 0,-1-1 0 0 0,1 1 0 0 0,-1 0 1 0 0,0-1-1 0 0,1-5 0 0 0,-1 3 114 0 0,1 0 0 0 0,-1 0-1 0 0,1 0 1 0 0,5-9 0 0 0,-5 11-229 0 0,0 1-1 0 0,0-1 1 0 0,-1 0 0 0 0,1 0 0 0 0,-1 0-1 0 0,0 0 1 0 0,0 0 0 0 0,-1 0 0 0 0,1 0 0 0 0,-1 0-1 0 0,0-5 1 0 0,0 7 301 0 0,0 2 0 0 0,0-1 196 0 0,0 1-672 0 0,0-1 0 0 0,0 1 0 0 0,0-1 0 0 0,1 1-1 0 0,-1-1 1 0 0,0 1 0 0 0,0-1 0 0 0,0 1 0 0 0,0-1 0 0 0,0 1 0 0 0,0-1-1 0 0,0 1 1 0 0,0-1 0 0 0,0 1 0 0 0,0-1 0 0 0,0 1 0 0 0,0-1 0 0 0,-1 1-1 0 0,1-1 1 0 0,0 1 0 0 0,0-1 0 0 0,0 1 0 0 0,-1-1 0 0 0,1 1-1 0 0,0 0 1 0 0,-1-1 0 0 0,1 0 0 0 0,-1 1-23 0 0,1-1 0 0 0,0 1 1 0 0,0 0-1 0 0,-1-1 0 0 0,1 1 0 0 0,0 0 0 0 0,-1-1 1 0 0,1 1-1 0 0,0 0 0 0 0,-1 0 0 0 0,1-1 0 0 0,0 1 1 0 0,-1 0-1 0 0,1 0 0 0 0,-1-1 0 0 0,1 1 0 0 0,-1 0 1 0 0,1 0-1 0 0,0 0 0 0 0,-1 0 0 0 0,1 0 0 0 0,-1 0 1 0 0,1 0-1 0 0,-1 0 0 0 0,1 0 0 0 0,-1 0 0 0 0,0 0 1 0 0,-13 7 658 0 0,10-4-516 0 0,1 0-1 0 0,0 0 1 0 0,0 1 0 0 0,0-1-1 0 0,-3 6 1 0 0,-41 85-156 0 0,-36 109 0 0 0,74-181 0 0 0,-16 59 0 0 0,5-13 0 0 0,19-65 0 0 0,0-1 0 0 0,0 1 0 0 0,0-1 0 0 0,1 1 0 0 0,0-1 0 0 0,-1 1 0 0 0,1 4 0 0 0,2 5 0 0 0,1-10 0 0 0,-2-1 0 0 0,0-1 0 0 0,0 1 0 0 0,-1 0 0 0 0,1 0 0 0 0,0-1 0 0 0,0 1 0 0 0,0-1 0 0 0,0 1 0 0 0,0-1 0 0 0,0 1 0 0 0,0-1 0 0 0,0 0 0 0 0,0 1 0 0 0,0-1 0 0 0,0 0 0 0 0,0 0 0 0 0,0 0 0 0 0,0 1 0 0 0,0-1 0 0 0,0 0 0 0 0,1-1 0 0 0,-1 1 0 0 0,1 0 0 0 0,4-1 0 0 0,17 2 0 0 0,1-2 0 0 0,45-7 0 0 0,-16 2 0 0 0,-48 5 0 0 0,9 0 0 0 0,1 0 0 0 0,0 1 0 0 0,24 3 0 0 0,-32-1 0 0 0,-2 1-22 0 0,-6-1-48 0 0,-4 0-239 0 0,3-2 62 0 0,-1 0 1 0 0,1 1-1 0 0,0-1 0 0 0,0 0 1 0 0,-1-1-1 0 0,1 1 1 0 0,0 0-1 0 0,0-1 0 0 0,0 1 1 0 0,-1-1-1 0 0,1 1 1 0 0,0-1-1 0 0,0 0 0 0 0,0 0 1 0 0,0 0-1 0 0,0 0 1 0 0,-2-2-1 0 0,-2-6-777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4:3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27 15663 0 0,'11'-13'1572'0'0,"-7"9"-1230"0"0,-3 4 750 0 0,-1 0 352 0 0,0 0 76 0 0,0 0-123 0 0,0 0-575 0 0,-4-4 112 0 0,4 4-858 0 0,0 0 0 0 0,0-1 0 0 0,-1 1 0 0 0,1 0 0 0 0,0-1 0 0 0,0 1 0 0 0,0 0-1 0 0,-1 0 1 0 0,1-1 0 0 0,0 1 0 0 0,-1 0 0 0 0,1 0 0 0 0,0-1 0 0 0,0 1 0 0 0,-1 0 0 0 0,1 0 0 0 0,0 0 0 0 0,-1 0-1 0 0,1-1 1 0 0,0 1 0 0 0,-1 0 0 0 0,1 0 0 0 0,-1 0 0 0 0,1 0 0 0 0,0 0 0 0 0,-1 0 0 0 0,1 0 0 0 0,0 0 0 0 0,-1 0 0 0 0,1 0-1 0 0,0 0 1 0 0,-1 0 0 0 0,1 0 0 0 0,-1 1 0 0 0,-6 4-19 0 0,0 0 0 0 0,1 0 0 0 0,-1 1 0 0 0,-9 13 0 0 0,-23 32 824 0 0,27-35-435 0 0,-18 26-230 0 0,-29 55 0 0 0,46-72-172 0 0,2 0 0 0 0,0 0 0 0 0,-14 53 0 0 0,22-63-44 0 0,0 0 0 0 0,1 0 0 0 0,1 1 0 0 0,1 15 0 0 0,0-23 0 0 0,1 1 0 0 0,0-1 0 0 0,0 1 0 0 0,1-1 0 0 0,0 0 0 0 0,0 0 0 0 0,1 0 0 0 0,7 13 0 0 0,-9-17 0 0 0,1-1 0 0 0,1 0 0 0 0,-1 0 0 0 0,0 0 0 0 0,1 0 0 0 0,0-1 0 0 0,-1 1 0 0 0,1-1 0 0 0,0 1 0 0 0,0-1 0 0 0,0 0 0 0 0,1 0 0 0 0,-1 0 0 0 0,0-1 0 0 0,1 1 0 0 0,-1-1 0 0 0,1 0 0 0 0,4 1 0 0 0,-5-1 0 0 0,0-1 0 0 0,-1 0 0 0 0,1 0 0 0 0,0 0 0 0 0,0 0 0 0 0,0 0 0 0 0,-1-1 0 0 0,1 1 0 0 0,0-1 0 0 0,-1 0 0 0 0,1 0 0 0 0,0 0 0 0 0,-1 0 0 0 0,1 0 0 0 0,-1 0 0 0 0,1-1 0 0 0,-1 1 0 0 0,0-1 0 0 0,1 0 0 0 0,-1 0 0 0 0,0 1 0 0 0,0-2 0 0 0,-1 1 0 0 0,4-3 0 0 0,22-22-4431 0 0,-21 19-4778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4:3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56 17503 0 0,'0'0'399'0'0,"0"0"60"0"0,0 0 21 0 0,0 0-59 0 0,0 0-136 0 0,0 0 457 0 0,0 0 228 0 0,0 0 43 0 0,0 0-59 0 0,0 0-289 0 0,0 0-121 0 0,0 0-28 0 0,0 2-4 0 0,1 3-417 0 0,0 0 1 0 0,0 0-1 0 0,-1 0 0 0 0,0 0 0 0 0,0 1 1 0 0,0-1-1 0 0,-1 0 0 0 0,-2 10 0 0 0,-15 46 948 0 0,7-27-791 0 0,-60 157 1481 0 0,47-132-1434 0 0,-37 77-283 0 0,42-100-16 0 0,6-13 0 0 0,2-1 0 0 0,-11 29 0 0 0,14-30 0 0 0,6-15 0 0 0,-1 1 0 0 0,1-1 0 0 0,0 0 0 0 0,1 1 0 0 0,0-1 0 0 0,-1 12 0 0 0,1-10 0 0 0,-2-3 0 0 0,5-11 0 0 0,-1-3 0 0 0,1 1 0 0 0,0-15 0 0 0,2-13 0 0 0,2 1 76 0 0,-5 22 108 0 0,7-22-1 0 0,66-153 1352 0 0,-61 157-1465 0 0,10-23-70 0 0,-8 19 0 0 0,0 0 0 0 0,3 1 0 0 0,25-39 0 0 0,-31 56 0 0 0,5-9 0 0 0,2 1 0 0 0,1 1 0 0 0,34-32 0 0 0,-48 50 0 0 0,1 1 0 0 0,0-1 0 0 0,0 2 0 0 0,0-1 0 0 0,0 1 0 0 0,1 0 0 0 0,0 0 0 0 0,-1 1 0 0 0,1 0 0 0 0,1 1 0 0 0,-1-1 0 0 0,0 2 0 0 0,1-1 0 0 0,-1 1 0 0 0,1 0 0 0 0,-1 1 0 0 0,16 1 0 0 0,-17 1 0 0 0,0 0 0 0 0,0 0 0 0 0,0 0 0 0 0,0 1 0 0 0,0 0 0 0 0,0 0 0 0 0,-1 1 0 0 0,1 0 0 0 0,-1 0 0 0 0,0 1 0 0 0,0 0 0 0 0,-1 0 0 0 0,1 0 0 0 0,8 12 0 0 0,-10-11 0 0 0,0 0 0 0 0,-1 0 0 0 0,0 1 0 0 0,0 0 0 0 0,0-1 0 0 0,-1 1 0 0 0,0 0 0 0 0,0 0 0 0 0,-1 0 0 0 0,1 14 0 0 0,-2-12 0 0 0,0 1 0 0 0,0 0 0 0 0,-1-1 0 0 0,0 1 0 0 0,-1-1 0 0 0,0 1 0 0 0,-5 13 0 0 0,4-16 0 0 0,0-1 0 0 0,0 1 0 0 0,-1-1 0 0 0,0 0 0 0 0,0 0 0 0 0,-1 0 0 0 0,1-1 0 0 0,-1 0 0 0 0,0 1 0 0 0,-1-2 0 0 0,1 1 0 0 0,-1-1 0 0 0,0 1 0 0 0,0-2 0 0 0,0 1 0 0 0,-1-1 0 0 0,1 0 0 0 0,-10 3 0 0 0,-6 2-58 0 0,9-3-126 0 0,0 0 0 0 0,1-1 0 0 0,-24 4 0 0 0,31-8 122 0 0,1 0 0 0 0,0 0 1 0 0,-1 0-1 0 0,1 0 0 0 0,0 0 0 0 0,-1-1 1 0 0,1 0-1 0 0,0 0 0 0 0,0 0 0 0 0,0-1 0 0 0,0 1 1 0 0,0-1-1 0 0,0 0 0 0 0,0 0 0 0 0,-7-5 0 0 0,5 2-786 0 0,1 0 0 0 0,-1 0 0 0 0,1 0-1 0 0,0-1 1 0 0,0 0 0 0 0,0 0 0 0 0,1 0 0 0 0,0-1-1 0 0,0 1 1 0 0,-4-11 0 0 0,-1-11-1711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4:3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 23039 0 0,'0'0'528'0'0,"0"0"69"0"0,0 0 38 0 0,1 0-80 0 0,5-1-223 0 0,-4 1-111 0 0,-1 0 0 0 0,1 1 0 0 0,0-1 0 0 0,0 1-1 0 0,0-1 1 0 0,0 1 0 0 0,0 0 0 0 0,-1 0 0 0 0,1 0 0 0 0,2 1 0 0 0,-2 0 79 0 0,1 0-182 0 0,-1 0 0 0 0,0 0-1 0 0,1 0 1 0 0,-1 1 0 0 0,0-1-1 0 0,0 1 1 0 0,0-1-1 0 0,0 1 1 0 0,-1 0 0 0 0,2 4-1 0 0,12 30-113 0 0,-5-11 329 0 0,-2 1-1 0 0,-1-1 1 0 0,-1 1 0 0 0,-1 0 0 0 0,1 29 0 0 0,-8-7-333 0 0,-2 0 0 0 0,-1 0 0 0 0,-21 77 0 0 0,19-99 0 0 0,-2-1 0 0 0,-2 0 0 0 0,0-1 0 0 0,-1 0 0 0 0,-21 30 0 0 0,22-38 0 0 0,0 0 0 0 0,-2-1 0 0 0,1 0 0 0 0,-27 23 0 0 0,32-34 0 0 0,7-4 0 0 0,-1-1-1 0 0,0 1 1 0 0,1-1 0 0 0,-1 0-1 0 0,1 1 1 0 0,-1-1 0 0 0,0 0-1 0 0,1 0 1 0 0,-1 1 0 0 0,0-1-1 0 0,1 0 1 0 0,-1 0-1 0 0,0 0 1 0 0,1 0 0 0 0,-1 0-1 0 0,0 0 1 0 0,1 0 0 0 0,-1 0-1 0 0,0 0 1 0 0,1 0 0 0 0,-1 0-1 0 0,0 0 1 0 0,1-1 0 0 0,-1 1-1 0 0,0 0 1 0 0,1 0 0 0 0,-1-1-1 0 0,-1 0-53 0 0,-1 0-262 0 0,0 0 0 0 0,1 0 1 0 0,-1-1-1 0 0,1 1 0 0 0,-1-1 0 0 0,1 1 0 0 0,0-1 1 0 0,-1 0-1 0 0,1 0 0 0 0,0 0 0 0 0,0 0 0 0 0,0 0 0 0 0,0 0 1 0 0,-1-4-1 0 0,-2 0-1132 0 0,-1-3-87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1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1 615 8287 0 0,'0'0'191'0'0,"0"0"26"0"0,0 0 9 0 0,0 0 110 0 0,0 0 444 0 0,0 0 196 0 0,0 0 42 0 0,6-7 2686 0 0,18-14 427 0 0,3 1-2526 0 0,-8 6-755 0 0,-2 1-451 0 0,0 0 1 0 0,24-27-1 0 0,-39 38-398 0 0,85-103 1042 0 0,-73 86-792 0 0,0-1 0 0 0,-1-1 0 0 0,15-35 0 0 0,-12 16-251 0 0,19-41 0 0 0,-31 70 0 0 0,0-1 0 0 0,0 1 0 0 0,-1-1 0 0 0,1-12 0 0 0,-1 11 0 0 0,-2 2 628 0 0,1 1-1 0 0,-2-13 1 0 0,0 16-479 0 0,-3 1-133 0 0,-3 4-16 0 0,-2 4 0 0 0,1 3 0 0 0,0 1 0 0 0,0-1 0 0 0,0 1 0 0 0,1 0 0 0 0,-6 8 0 0 0,-5 4 0 0 0,7-7 0 0 0,0 1 0 0 0,1 0 0 0 0,0 0 0 0 0,1 1 0 0 0,-12 25 0 0 0,-23 73 0 0 0,22-53 0 0 0,-21 69 0 0 0,36-103 0 0 0,2 0 0 0 0,0 0 0 0 0,1 0 0 0 0,2 42 0 0 0,3-56 0 0 0,-2-10 0 0 0,0 1 0 0 0,0 0 0 0 0,0-1 0 0 0,0 1 0 0 0,0 0 0 0 0,1-1 0 0 0,-1 1 0 0 0,0-1 0 0 0,0 1 0 0 0,1 0 0 0 0,-1-1 0 0 0,0 1 0 0 0,1-1 0 0 0,-1 1 0 0 0,0-1 0 0 0,1 1 0 0 0,-1-1 0 0 0,1 0 0 0 0,-1 1 0 0 0,1-1 0 0 0,-1 1 0 0 0,1-1 0 0 0,-1 0 0 0 0,1 1 0 0 0,-1-1 0 0 0,1 0 0 0 0,0 1 0 0 0,1-1 0 0 0,0 2 0 0 0,12 5 0 0 0,-11-5 0 0 0,6 0 0 0 0,12-6 0 0 0,-13 1 0 0 0,0 0 0 0 0,-1 0 0 0 0,1-1 0 0 0,0 0 0 0 0,10-8 0 0 0,33-29 0 0 0,-34 26 0 0 0,-14 12 0 0 0,0 0 0 0 0,0 0 0 0 0,0-1 0 0 0,-1 1 0 0 0,0-1 0 0 0,1 0 0 0 0,1-5 0 0 0,-2 5 0 0 0,0 0 0 0 0,0 0 0 0 0,1 0 0 0 0,-1 0 0 0 0,1 1 0 0 0,5-6 0 0 0,-1 4 0 0 0,2 1 0 0 0,0 5 0 0 0,-8-1 0 0 0,0 1 0 0 0,1 0 0 0 0,-1 0 0 0 0,1 0 0 0 0,-1 0 0 0 0,0 0 0 0 0,0 0 0 0 0,0 0 0 0 0,0 1 0 0 0,0-1 0 0 0,0 0 0 0 0,0 1 0 0 0,0-1 0 0 0,0 0 0 0 0,0 1 0 0 0,-1-1 0 0 0,1 1 0 0 0,-1 0 0 0 0,1-1 0 0 0,-1 1 0 0 0,1-1 0 0 0,-1 3 0 0 0,0 3 0 0 0,1 1 0 0 0,-1-1 0 0 0,-2 13 0 0 0,0-7 0 0 0,1-2 0 0 0,-2 16 0 0 0,3-20 0 0 0,4-12 0 0 0,6-4 0 0 0,5-8 0 0 0,-10 10 0 0 0,0 1 0 0 0,1-1 0 0 0,-1 1 0 0 0,2 0 0 0 0,-1 0 0 0 0,9-6 0 0 0,46-27 0 0 0,-35 23 0 0 0,-22 14 0 0 0,-2 0 0 0 0,1 0 0 0 0,0 0 0 0 0,0 0 0 0 0,0 1 0 0 0,0-1 0 0 0,0 1 0 0 0,0 0 0 0 0,1 0 0 0 0,-1 0 0 0 0,0 0 0 0 0,1 0 0 0 0,-1 1 0 0 0,0 0 0 0 0,1 0 0 0 0,-1 0 0 0 0,0 0 0 0 0,1 0 0 0 0,-1 0 0 0 0,5 2 0 0 0,-6-1 0 0 0,0 0 0 0 0,-1 0 0 0 0,1 0 0 0 0,0 0 0 0 0,-1 0 0 0 0,1 0 0 0 0,-1 1 0 0 0,0-1 0 0 0,1 0 0 0 0,1 4 0 0 0,-2-4 0 0 0,1 3 0 0 0,0 1 0 0 0,0-1 0 0 0,-1 1 0 0 0,1 0 0 0 0,-1 0 0 0 0,0 0 0 0 0,0 0 0 0 0,0 0 0 0 0,-1 0 0 0 0,0 0 0 0 0,0 0 0 0 0,-1 8 0 0 0,-1-5 0 0 0,1-2-64 0 0,1-4-273 0 0,0-2-138 0 0,0 0-33 0 0,0 0-208 0 0,0 0-857 0 0,0 0-379 0 0,0 0-80 0 0,0 0-15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1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15663 0 0,'0'0'356'0'0,"0"0"50"0"0,0 0 20 0 0,0-2-42 0 0,0-6-112 0 0,0 7 463 0 0,-2-4 4651 0 0,-2 10-4246 0 0,-3 9-957 0 0,-6 25 113 0 0,-11 48 0 0 0,11-35 171 0 0,1-3-22 0 0,-25 74 715 0 0,36-120-1160 0 0,-4 17 0 0 0,3-8 0 0 0,1-9 0 0 0,-2 13 0 0 0,3-14 0 0 0,0-2 0 0 0,0 1 0 0 0,-1 0 0 0 0,1-1 0 0 0,0 1 0 0 0,0-1 0 0 0,0 1 0 0 0,0 0 0 0 0,0-1 0 0 0,0 1 0 0 0,1 0 0 0 0,-1-1 0 0 0,0 1 0 0 0,0-1 0 0 0,0 1 0 0 0,0 0 0 0 0,1-1 0 0 0,-1 1 0 0 0,0-1 0 0 0,1 1 0 0 0,-1-1 0 0 0,0 1 0 0 0,1-1 0 0 0,-1 1 0 0 0,1-1 0 0 0,0 1 0 0 0,-1 0 0 0 0,0-1 0 0 0,0 1 0 0 0,1-1 0 0 0,-1 1 0 0 0,0-1 0 0 0,0 1 0 0 0,0-1 0 0 0,1 1 0 0 0,-1-1 0 0 0,0 0 0 0 0,1 1 0 0 0,-1-1 0 0 0,1 1 0 0 0,-1-1 0 0 0,0 0 0 0 0,1 1 0 0 0,-1-1 0 0 0,1 0 0 0 0,-1 0 0 0 0,1 1 0 0 0,-1-1 0 0 0,1 0 0 0 0,-1 0 0 0 0,1 0 0 0 0,-1 1 0 0 0,1-1 0 0 0,-1 0 0 0 0,1 0 0 0 0,0 0 0 0 0,1 0 0 0 0,14 4 0 0 0,24-2 0 0 0,3 0 443 0 0,49 14 1162 0 0,-80-15-1605 0 0,-11-3 0 0 0,2 0 0 0 0,16 4 0 0 0,-11-2 0 0 0,0-3 0 0 0,-1 1 0 0 0,-1-2 72 0 0,-5 3 299 0 0,-1 1 117 0 0,0 0 21 0 0,0 0-134 0 0,0 0-577 0 0,0 0-248 0 0,0 0-50 0 0,0 0 58 0 0,0-3 654 0 0,0 3-340 0 0,1 0-1 0 0,-1-1 1 0 0,0 1-1 0 0,0 0 1 0 0,0 0-1 0 0,0-1 1 0 0,0 1-1 0 0,0 0 1 0 0,0 0-1 0 0,0-1 1 0 0,0 1-1 0 0,0 0 1 0 0,0 0-1 0 0,0-1 1 0 0,0 1-1 0 0,0 0 1 0 0,0 0-1 0 0,0-1 1 0 0,0 1-1 0 0,0 0 1 0 0,0 0-1 0 0,-1-1 1 0 0,1 1-1 0 0,0 0 1 0 0,0 0-1 0 0,0 0 1 0 0,0-1-1 0 0,0 1 0 0 0,-1 0 1 0 0,1 0-1 0 0,0 0 1 0 0,0 0-1 0 0,0-1 1 0 0,-1 1-1 0 0,1 0 1 0 0,0 0-1 0 0,0 0 1 0 0,0 0-1 0 0,-1 0 1 0 0,1 0-1 0 0,0 0 1 0 0,0 0-1 0 0,-1-1 1 0 0,1 1-1 0 0,0 0 1 0 0,0 0-1 0 0,-1 0 1 0 0,1 0-1 0 0,0 0 1 0 0,0 0-1 0 0,-1 1 1 0 0,-6-1-1407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1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42 10135 0 0,'6'-6'919'0'0,"-4"4"-436"0"0,0 0 0 0 0,0-1 0 0 0,0 1 0 0 0,0-1 0 0 0,0 0 0 0 0,0 1 0 0 0,2-7 0 0 0,-4 8-298 0 0,1 0 839 0 0,-1 1 0 0 0,0 0 0 0 0,0-1 385 0 0,0-4-1210 0 0,-1 3 3909 0 0,-4 4-3926 0 0,0-1 1 0 0,1 1-1 0 0,-1 0 0 0 0,1 1 0 0 0,-1-1 1 0 0,1 1-1 0 0,0 0 0 0 0,0 0 1 0 0,0 0-1 0 0,-6 8 0 0 0,-3 3 678 0 0,-17 24-1 0 0,-31 56-859 0 0,49-76 205 0 0,1 0 0 0 0,0 1-1 0 0,2 0 1 0 0,0 0 0 0 0,1 1 0 0 0,0 0 0 0 0,2 1-1 0 0,1-1 1 0 0,-4 28 0 0 0,8-38-205 0 0,1 1 0 0 0,0-1 0 0 0,1 0 0 0 0,0 1 0 0 0,1-1 0 0 0,0 0 0 0 0,0 0 0 0 0,7 16 0 0 0,-7-20 0 0 0,0 0 0 0 0,1 0 0 0 0,0 0 0 0 0,0 0 0 0 0,1 0 0 0 0,0-1 0 0 0,-1 0 0 0 0,2 0 0 0 0,-1 0 0 0 0,1 0 0 0 0,0 0 0 0 0,0-1 0 0 0,0 0 0 0 0,9 5 0 0 0,-12-8 0 0 0,-1 0 0 0 0,0 0 0 0 0,1-1 0 0 0,-1 1 0 0 0,1 0 0 0 0,-1-1 0 0 0,0 0 0 0 0,1 1 0 0 0,0-1 0 0 0,-1 0 0 0 0,1 0 0 0 0,-1 0 0 0 0,3 0 0 0 0,0 0 0 0 0,-2 0 0 0 0,0 0 0 0 0,0 0 0 0 0,-1-1 0 0 0,1 1 0 0 0,0 0 0 0 0,0-1 0 0 0,-1 1 0 0 0,1-1 0 0 0,0 0 0 0 0,-1 0 0 0 0,1 0 0 0 0,-1 0 0 0 0,1 0 0 0 0,-1 0 0 0 0,1 0 0 0 0,-1 0 0 0 0,2-2 0 0 0,0 0 0 0 0,0-1 0 0 0,0 1 0 0 0,0-1 0 0 0,-1 0 0 0 0,0 0 0 0 0,1 0 0 0 0,-1 0 0 0 0,1-5 0 0 0,-1 2-1078 0 0,0 0-1 0 0,0 0 1 0 0,-1-1 0 0 0,0 1-1 0 0,0 0 1 0 0,-1-1 0 0 0,0 1-1 0 0,-1-11 1 0 0,-1 0-969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1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17503 0 0,'0'0'399'0'0,"0"0"60"0"0,0 0 21 0 0,0 0-59 0 0,0 0-136 0 0,0 0 457 0 0,0 0 228 0 0,0 0 43 0 0,0 0-59 0 0,0 0-289 0 0,0 0-121 0 0,0 0-28 0 0,0 0-4 0 0,0 0 0 0 0,7 4 512 0 0,-5-1-816 0 0,0 0-1 0 0,0 1 1 0 0,-1-1 0 0 0,1 1-1 0 0,-1-1 1 0 0,0 1 0 0 0,0-1-1 0 0,-1 1 1 0 0,1 0 0 0 0,-1-1-1 0 0,0 7 1 0 0,0 14-164 0 0,-2 0-1 0 0,0-1 0 0 0,-11 45 1 0 0,2-15-46 0 0,-8 33 2 0 0,-38 106 0 0 0,40-139 0 0 0,-2-8 0 0 0,14-33 0 0 0,-10 26 0 0 0,13-21 0 0 0,20-143 0 0 0,-2 65 508 0 0,2 0 0 0 0,3 1 0 0 0,36-70 0 0 0,0 22-488 0 0,-48 93-21 0 0,2 0 0 0 0,-1 1 1 0 0,2 1-1 0 0,24-24 0 0 0,-30 33 1 0 0,1-1 0 0 0,-1 1 0 0 0,1 0 0 0 0,0 1 0 0 0,10-4 0 0 0,-7 3 0 0 0,-9 3 0 0 0,0 0 0 0 0,0 0 0 0 0,1 1 0 0 0,-1-1 0 0 0,1 1 0 0 0,-1-1 0 0 0,0 1 0 0 0,1-1 0 0 0,-1 1 0 0 0,1 0 0 0 0,-1 0 0 0 0,1-1 0 0 0,-1 1 0 0 0,1 0 0 0 0,-1 1 0 0 0,1-1 0 0 0,-1 0 0 0 0,0 0 0 0 0,1 1 0 0 0,1 0 0 0 0,2 0 0 0 0,0 0 0 0 0,1 1 0 0 0,-1 0 0 0 0,1 0 0 0 0,-1 0 0 0 0,0 1 0 0 0,0-1 0 0 0,0 1 0 0 0,0 1 0 0 0,0-1 0 0 0,-1 1 0 0 0,1-1 0 0 0,-1 1 0 0 0,0 0 0 0 0,0 1 0 0 0,0-1 0 0 0,-1 1 0 0 0,0 0 0 0 0,0 0 0 0 0,0 0 0 0 0,0 0 0 0 0,-1 0 0 0 0,0 0 0 0 0,0 1 0 0 0,2 8 0 0 0,-3-7 0 0 0,1 1 0 0 0,-2 0 0 0 0,1 0 0 0 0,-1 0 0 0 0,0 0 0 0 0,-1-1 0 0 0,0 1 0 0 0,0 0 0 0 0,0 0 0 0 0,-1-1 0 0 0,-1 1 0 0 0,1-1 0 0 0,-1 0 0 0 0,0 0 0 0 0,-1 0 0 0 0,1 0 0 0 0,-9 10 0 0 0,7-9-94 0 0,-1-1 1 0 0,-1 0-1 0 0,1 0 1 0 0,-1-1-1 0 0,-1 0 1 0 0,1 0-1 0 0,-1 0 1 0 0,0-1-1 0 0,0 0 1 0 0,-1-1-1 0 0,1 0 1 0 0,-1 0-1 0 0,0-1 1 0 0,0 0-1 0 0,0 0 1 0 0,0-1-1 0 0,-1-1 1 0 0,1 1-1 0 0,-1-2 1 0 0,-11 1-1 0 0,9 0-891 0 0,-13-1-693 0 0,24-1 906 0 0,-1 1 0 0 0,1 0 0 0 0,0-1 0 0 0,-1 1 0 0 0,1-1 0 0 0,0 1 0 0 0,0-1 0 0 0,0 1 0 0 0,-3-3 1 0 0,-4-5-7579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2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 21191 0 0,'4'-2'480'0'0,"6"-1"-259"0"0,-1 0 0 0 0,0 1 0 0 0,0 0 0 0 0,1 1 0 0 0,-1 0-1 0 0,1 0 1 0 0,-1 1 0 0 0,13 0 0 0 0,-20 1-207 0 0,12 1 774 0 0,0 1 0 0 0,1 1 0 0 0,13 5 0 0 0,-24-7-599 0 0,1 0 0 0 0,-1 0 1 0 0,0 0-1 0 0,0 0 0 0 0,-1 1 0 0 0,1 0 0 0 0,0 0 1 0 0,-1 0-1 0 0,0 0 0 0 0,0 0 0 0 0,0 1 0 0 0,0-1 1 0 0,0 1-1 0 0,2 5 0 0 0,0 0-98 0 0,-2 0 1 0 0,1 1-1 0 0,-1-1 0 0 0,0 1 0 0 0,-1 0 1 0 0,0-1-1 0 0,-1 1 0 0 0,0 0 0 0 0,0 0 1 0 0,-2 15-1 0 0,-1 2 252 0 0,-2 1-1 0 0,-11 40 1 0 0,7-45-340 0 0,0 0 0 0 0,-1 0 1 0 0,-2-1-1 0 0,-17 28 0 0 0,-22 26-3 0 0,20-32 0 0 0,9-12-438 0 0,-40 44 0 0 0,57-73 744 0 0,4-2-521 0 0,0-1 0 0 0,-1 0 1 0 0,1 0-1 0 0,0 0 0 0 0,0 1 0 0 0,-1-1 0 0 0,1 0 1 0 0,0 0-1 0 0,-1 0 0 0 0,1 0 0 0 0,0 0 1 0 0,0 0-1 0 0,-1 0 0 0 0,1 0 0 0 0,0 0 1 0 0,-1 0-1 0 0,1 0 0 0 0,0 0 0 0 0,-1 0 1 0 0,1 0-1 0 0,0 0 0 0 0,-1 0 0 0 0,1 0 1 0 0,0 0-1 0 0,-1 0 0 0 0,1 0 0 0 0,0 0 1 0 0,0-1-1 0 0,-1 1 0 0 0,1 0 0 0 0,0 0 1 0 0,-1-1-1 0 0,-4-3-1832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2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19351 0 0,'0'0'886'0'0,"0"0"-21"0"0,2 0-554 0 0,4 1-65 0 0,-5-1 849 0 0,24 2 1703 0 0,41-2-1 0 0,4-1 565 0 0,-50-1-3362 0 0,-16 1 0 0 0,0 0 0 0 0,0 0 0 0 0,1 0 0 0 0,-1 1 0 0 0,0 0 0 0 0,0 0 0 0 0,6 1 0 0 0,-1 0-64 0 0,-8-1-273 0 0,-1 0-138 0 0,-8 4-8447 0 0,-1-3-512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0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29 11975 0 0,'0'0'267'0'0,"0"0"42"0"0,0 0 17 0 0,1-1-28 0 0,9-14-186 0 0,-4 4 1012 0 0,-6 11-1073 0 0,0 0 0 0 0,0 0 0 0 0,0 0 0 0 0,0-1 0 0 0,0 1-1 0 0,0 0 1 0 0,0 0 0 0 0,0 0 0 0 0,0 0 0 0 0,0 0 0 0 0,0 0 0 0 0,0 0 0 0 0,0 0 0 0 0,0 0 0 0 0,0 0 0 0 0,0 0 0 0 0,0 0 0 0 0,0 0 0 0 0,-1 0 0 0 0,1 0-1 0 0,0-1 1 0 0,0 1 0 0 0,0 0 0 0 0,0 0 0 0 0,0 0 0 0 0,0 0 0 0 0,0 0 0 0 0,0 0 0 0 0,0 0 0 0 0,0 0 0 0 0,0 0 0 0 0,0 0 0 0 0,0 0 0 0 0,0 0 0 0 0,0 0 0 0 0,0 0-1 0 0,0 0 1 0 0,-1 0 0 0 0,1 0 0 0 0,0 0 0 0 0,0 0 0 0 0,0 0 0 0 0,0 0 0 0 0,0 0 0 0 0,0 0 0 0 0,0 0 0 0 0,0 0 0 0 0,0 0 0 0 0,0 0 0 0 0,0 0 0 0 0,0 0-1 0 0,0 0 1 0 0,0 0 0 0 0,0 0 0 0 0,-1 0 0 0 0,1 0 0 0 0,0 0 0 0 0,0 0 0 0 0,0 1 0 0 0,0-1 0 0 0,0 0 0 0 0,0 0 0 0 0,0 0 0 0 0,0 0 0 0 0,0 0 0 0 0,0 0 0 0 0,0 0-1 0 0,0 0 1 0 0,-18 15 6158 0 0,10-8-7440 0 0,-2 1 1290 0 0,-43 37 1243 0 0,-89 95 1 0 0,-29 74-1303 0 0,143-179 25 0 0,15-19-70 0 0,0 1 0 0 0,1 0-1 0 0,1 1 1 0 0,-14 27 0 0 0,24-43-331 0 0,-1 4 205 0 0,1-2-3283 0 0,1-4 1920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4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11975 0 0,'0'0'547'0'0,"0"0"-11"0"0,0 1-344 0 0,0 6-29 0 0,0-7-78 0 0,0 1 0 0 0,0-1 0 0 0,1 1 0 0 0,-1-1 0 0 0,0 1 0 0 0,0-1 0 0 0,1 1 0 0 0,-1-1 0 0 0,1 1 0 0 0,-1-1 0 0 0,0 1 0 0 0,1-1 0 0 0,-1 0 0 0 0,1 1 0 0 0,-1-1 0 0 0,1 0 0 0 0,-1 1 0 0 0,0-1 0 0 0,1 0 0 0 0,0 0 0 0 0,-1 0 0 0 0,1 1 0 0 0,-1-1 1 0 0,1 0-1 0 0,0 0 0 0 0,15 3 1187 0 0,-14-3-1017 0 0,6 1 383 0 0,1-2 0 0 0,0 1 0 0 0,-1-1 0 0 0,1-1 0 0 0,0 1 1 0 0,-1-2-1 0 0,1 1 0 0 0,13-7 0 0 0,25-6 1674 0 0,-19 10-1321 0 0,-10 3-2157 0 0,16-3-5340 0 0,-33 4-1452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2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23039 0 0,'0'0'1057'0'0,"0"0"-29"0"0,2 0-658 0 0,19 0 1144 0 0,0-2-1 0 0,31-6 1 0 0,-46 7-1193 0 0,1 0-1 0 0,-1 1 1 0 0,11 1-1 0 0,7-1 57 0 0,0 1-60 0 0,10 0-3946 0 0,-34-1-6610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3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3 205 13823 0 0,'0'0'315'0'0,"0"0"45"0"0,0 0 21 0 0,0 0-49 0 0,0 0-81 0 0,0 0 481 0 0,0 0 237 0 0,0 0 45 0 0,-2-5 642 0 0,2 2 1737 0 0,26-53-132 0 0,-12 36-2626 0 0,1 1 0 0 0,1 0 1 0 0,0 1-1 0 0,20-17 0 0 0,-30 31-635 0 0,-1-1 0 0 0,1 1 0 0 0,-1-1 0 0 0,10-4 0 0 0,-15 9 0 0 0,1 0 0 0 0,-1-1 0 0 0,1 1 0 0 0,-1 0 0 0 0,1 0 0 0 0,-1-1 0 0 0,1 1 0 0 0,0 0 0 0 0,-1 0 0 0 0,1 0 0 0 0,-1 0 0 0 0,1 0 0 0 0,-1-1 0 0 0,1 1 0 0 0,0 0 0 0 0,-1 0 0 0 0,1 1 0 0 0,-1-1 0 0 0,1 0 0 0 0,0 0 0 0 0,-1 0 0 0 0,1 0 0 0 0,-1 0 0 0 0,1 1 0 0 0,-1-1 0 0 0,1 0 0 0 0,-1 0 0 0 0,1 1 0 0 0,-1-1 0 0 0,1 0 0 0 0,-1 1 0 0 0,1-1 0 0 0,-1 1 0 0 0,1-1 0 0 0,-1 1 0 0 0,0-1 0 0 0,1 1 0 0 0,-1-1 0 0 0,0 1 0 0 0,1 0 0 0 0,0 0 0 0 0,1 2 0 0 0,0 0 0 0 0,-1 1 0 0 0,1-1 0 0 0,-1 1 0 0 0,1-1 0 0 0,-1 1 0 0 0,0 0 0 0 0,0-1 0 0 0,-1 1 0 0 0,1 0 0 0 0,-1 0 0 0 0,0 6 0 0 0,0 7 0 0 0,-5 26 0 0 0,2-21 0 0 0,-7 23 0 0 0,7-37 0 0 0,3-8 0 0 0,0 1 0 0 0,-1-1 0 0 0,1 1 0 0 0,0-1 0 0 0,0 0 0 0 0,0 1 0 0 0,-1-1 0 0 0,1 0 0 0 0,0 0 0 0 0,-1 1 0 0 0,1-1 0 0 0,0 0 0 0 0,-1 0 0 0 0,1 1 0 0 0,0-1 0 0 0,-1 0 0 0 0,1 0 0 0 0,0 0 0 0 0,-1 0 0 0 0,1 1 0 0 0,0-1 0 0 0,-1 0 0 0 0,1 0 0 0 0,-1 0 0 0 0,1 0 0 0 0,-1 0 0 0 0,1 0 0 0 0,-1 0 0 0 0,-2-3 0 0 0,2 3 0 0 0,1 0 0 0 0,-1-1 0 0 0,0 1 0 0 0,1 0 0 0 0,-1-1 0 0 0,1 1 0 0 0,-1-1 0 0 0,0 0 0 0 0,1 1 0 0 0,0-1 0 0 0,-1 1 0 0 0,1-1 0 0 0,-1 0 0 0 0,1 1 0 0 0,0-1 0 0 0,-1 0 0 0 0,1 1 0 0 0,0-1 0 0 0,0 0 0 0 0,-1 1 0 0 0,1-1 0 0 0,0 0 0 0 0,0 0 0 0 0,0 1 0 0 0,0-1 0 0 0,0 0 0 0 0,0 0 0 0 0,0-1 0 0 0,0 1 0 0 0,1-5 0 0 0,0 0 0 0 0,-1 0 0 0 0,2 1 0 0 0,-1-1 0 0 0,1 0 0 0 0,0 1 0 0 0,0-1 0 0 0,0 1 0 0 0,1 0 0 0 0,0 0 0 0 0,5-8 0 0 0,-1 4 0 0 0,0 0 0 0 0,0 1 0 0 0,1 0 0 0 0,0 1 0 0 0,12-10 0 0 0,-17 15 0 0 0,0-1 0 0 0,1 1 0 0 0,0 0 0 0 0,0 0 0 0 0,-1 0 0 0 0,1 0 0 0 0,0 1 0 0 0,0 0 0 0 0,1-1 0 0 0,-1 1 0 0 0,0 1 0 0 0,7-1 0 0 0,-8 1 0 0 0,0 0 0 0 0,1 1 0 0 0,-1-1 0 0 0,0 1 0 0 0,0 0 0 0 0,0 0 0 0 0,0 0 0 0 0,0 0 0 0 0,0 0 0 0 0,0 1 0 0 0,0 0 0 0 0,0-1 0 0 0,0 1 0 0 0,-1 0 0 0 0,1 0 0 0 0,3 4 0 0 0,-1 0 0 0 0,0 0 0 0 0,0 0 0 0 0,0 0 0 0 0,-1 0 0 0 0,1 1 0 0 0,-2-1 0 0 0,1 1 0 0 0,-1 0 0 0 0,4 11 0 0 0,-7-16-54 0 0,1-1 1 0 0,-1 1-1 0 0,1 0 1 0 0,-1-1-1 0 0,1 1 0 0 0,-1 0 1 0 0,0-1-1 0 0,0 1 0 0 0,0 0 1 0 0,0-1-1 0 0,0 1 1 0 0,-1 0-1 0 0,1-1 0 0 0,0 1 1 0 0,-1 2-1 0 0,-1 4-472 0 0,3-7-190 0 0,-1-1-857 0 0,0 0-379 0 0,0 0-80 0 0,0 0-15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2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15 13823 0 0,'0'0'315'0'0,"0"0"45"0"0,0 0 21 0 0,0 0-49 0 0,0 0-81 0 0,0 0 481 0 0,0 0 237 0 0,0 0 45 0 0,0 0-61 0 0,0 0-288 0 0,0 0-121 0 0,0 0-28 0 0,0 0-4 0 0,0 0 0 0 0,0 0 0 0 0,0 0 0 0 0,0 0-68 0 0,0 0-217 0 0,0 0 161 0 0,0 0 100 0 0,0 0 21 0 0,-1-1-66 0 0,-2 0-427 0 0,-1-1 1 0 0,0 0 0 0 0,0 1 0 0 0,1 0-1 0 0,-1 0 1 0 0,0 0 0 0 0,0 1-1 0 0,0-1 1 0 0,-7 1 0 0 0,-12-2-19 0 0,17 1 2 0 0,1 1 0 0 0,-1 0 0 0 0,1 0 0 0 0,-1 0 0 0 0,-9 2 0 0 0,-19 1 0 0 0,29-3 158 0 0,0 0 0 0 0,1 0-1 0 0,-1 1 1 0 0,0 0 0 0 0,0 0-1 0 0,1 0 1 0 0,-1 1 0 0 0,1 0 0 0 0,-9 4-1 0 0,-10 3 314 0 0,16-5-471 0 0,1 1 0 0 0,-1 1 0 0 0,3 4 0 0 0,4-9-48 0 0,0 1 1 0 0,0-1-1 0 0,0 1 0 0 0,0-1 1 0 0,1 0-1 0 0,-1 1 0 0 0,1-1 1 0 0,-1 1-1 0 0,1-1 0 0 0,-1 0 1 0 0,1 1-1 0 0,0-1 0 0 0,0 0 1 0 0,0 0-1 0 0,0 0 0 0 0,-1 1 1 0 0,3 0-1 0 0,20 19-1038 0 0,-19-18 1038 0 0,4 3 48 0 0,1-1 0 0 0,0 0 0 0 0,0 0 0 0 0,0-1 0 0 0,1 0 0 0 0,0-1 0 0 0,0 0 0 0 0,13 2 0 0 0,-11-3 0 0 0,0 1 0 0 0,-1 1 0 0 0,0 0 0 0 0,0 0 0 0 0,20 11 0 0 0,-28-13 17 0 0,0 1 1 0 0,0-1-1 0 0,0 0 1 0 0,0 1-1 0 0,0 0 0 0 0,-1 0 1 0 0,1 0-1 0 0,-1 0 1 0 0,1 0-1 0 0,-1 0 0 0 0,0 0 1 0 0,-1 1-1 0 0,1-1 1 0 0,-1 1-1 0 0,1-1 0 0 0,-1 1 1 0 0,1 6-1 0 0,-1-6 16 0 0,-1 0 0 0 0,0 0 0 0 0,0 0 1 0 0,-1 0-1 0 0,1 0 0 0 0,-1 0 0 0 0,0 0 0 0 0,0 0 0 0 0,0 0 0 0 0,-1 0 0 0 0,1 0 1 0 0,-1 0-1 0 0,0-1 0 0 0,0 1 0 0 0,0-1 0 0 0,-4 5 0 0 0,-11 13 190 0 0,0 0 0 0 0,-2-1 1 0 0,-1-1-1 0 0,-40 30 0 0 0,-128 65-223 0 0,167-100 0 0 0,21-14 0 0 0,0 0 0 0 0,0 0 0 0 0,-1 0 0 0 0,1 0 0 0 0,0 0 0 0 0,0 0 0 0 0,0 0 0 0 0,0 0 0 0 0,0 0 0 0 0,0 0 0 0 0,0 0 0 0 0,-1 0 0 0 0,1 0 0 0 0,0 0 0 0 0,0 0 0 0 0,0 0 0 0 0,0 0 0 0 0,0 0 0 0 0,0 0 0 0 0,0 0 0 0 0,0 1 0 0 0,0-1 0 0 0,0 0 0 0 0,0 0 0 0 0,0 0 0 0 0,-1 0 0 0 0,1 0 0 0 0,0 0 0 0 0,0 0 0 0 0,0 0 0 0 0,0 1 0 0 0,0-1 0 0 0,0 0 0 0 0,0 0 0 0 0,0 0 0 0 0,0 0 0 0 0,0 0 0 0 0,0 0 0 0 0,0 0 0 0 0,0 1 0 0 0,0-1 0 0 0,0 0 0 0 0,0 0 0 0 0,0 0 0 0 0,0 0 0 0 0,0 0 0 0 0,1 0 0 0 0,-1 1 0 0 0,7 1 0 0 0,8 0 0 0 0,67 6 0 0 0,-69-8 0 0 0,10 3 0 0 0,21 15 0 0 0,-36-14 0 0 0,1-1 0 0 0,-2 0-64 0 0,-6-3-273 0 0,-1 0-138 0 0,0 0-1125 0 0,0 0-4590 0 0,0 0-1968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2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87 221 10135 0 0,'0'-2'231'0'0,"8"-56"594"0"0,-4 17 3087 0 0,-4 35-3096 0 0,1 0-1 0 0,0 0 1 0 0,0 1-1 0 0,0-1 1 0 0,4-11-1 0 0,-2 8 62 0 0,0 0-1 0 0,-1 0 0 0 0,2-14 1 0 0,-1 1-417 0 0,-3 20 28 0 0,0 2 21 0 0,0 0-66 0 0,0 0-222 0 0,0 0 166 0 0,0 20 1053 0 0,-4 7-1385 0 0,-1-1 1 0 0,-15 48-1 0 0,14-55-56 0 0,-6 20 1 0 0,-59 236 0 0 0,66-242 0 0 0,5-20 0 0 0,2-10 0 0 0,-1-1 0 0 0,3 4 0 0 0,5-6 0 0 0,-6-2 0 0 0,1 1 0 0 0,-1 0 0 0 0,0-1 0 0 0,1 0 0 0 0,-1 0 0 0 0,0 0 0 0 0,0 0 0 0 0,0-1 0 0 0,0 1 0 0 0,4-5 0 0 0,24-34 0 0 0,-21 28 0 0 0,16-23 0 0 0,2 2 0 0 0,1 1 0 0 0,54-47 0 0 0,-76 76 0 0 0,-1 0 0 0 0,1 0 0 0 0,0 0 0 0 0,0 1 0 0 0,0 0 0 0 0,0 0 0 0 0,9-2 0 0 0,-16 5 0 0 0,0 0 0 0 0,0 0 0 0 0,0 0 0 0 0,1 0 0 0 0,-1-1 0 0 0,0 1 0 0 0,0 0 0 0 0,0 0 0 0 0,1 0 0 0 0,-1 0 0 0 0,0 0 0 0 0,0 0 0 0 0,1 0 0 0 0,-1 0 0 0 0,0 0 0 0 0,0 0 0 0 0,1 0 0 0 0,-1 0 0 0 0,0 0 0 0 0,0 0 0 0 0,1 0 0 0 0,-1 0 0 0 0,0 0 0 0 0,0 1 0 0 0,0-1 0 0 0,1 0 0 0 0,-1 0 0 0 0,0 0 0 0 0,0 0 0 0 0,0 0 0 0 0,1 1 0 0 0,-1-1 0 0 0,0 0 0 0 0,0 0 0 0 0,0 0 0 0 0,0 0 0 0 0,1 1 0 0 0,-1-1 0 0 0,0 0 0 0 0,0 0 0 0 0,0 0 0 0 0,0 1 0 0 0,0-1 0 0 0,0 0 0 0 0,0 0 0 0 0,0 1 0 0 0,0-1 0 0 0,-1 11 0 0 0,0-10 0 0 0,1 3 0 0 0,-1 1 0 0 0,0-1 0 0 0,-1 0 0 0 0,1 0 0 0 0,-1 0 0 0 0,0 0 0 0 0,0-1 0 0 0,0 1 0 0 0,0 0 0 0 0,-1-1 0 0 0,1 1 0 0 0,-1-1 0 0 0,0 0 0 0 0,0 0 0 0 0,-5 4 0 0 0,-7 5 0 0 0,1-2 0 0 0,-21 12 0 0 0,35-22 0 0 0,-11 7 0 0 0,0-1 0 0 0,-1 0 0 0 0,0-1 0 0 0,-15 5 0 0 0,19-8 0 0 0,6-2 0 0 0,2 0 0 0 0,0 0 0 0 0,0 0 0 0 0,0 0 0 0 0,0 0 0 0 0,0 0 0 0 0,0 0 0 0 0,0 0 0 0 0,0 0 0 0 0,0 0 0 0 0,0 0 0 0 0,0 0 0 0 0,0 0 0 0 0,0 0 0 0 0,0 0 0 0 0,0 0 0 0 0,0 0 0 0 0,0 1 0 0 0,0-1 0 0 0,0 0 0 0 0,0 0 0 0 0,0 0 0 0 0,0 0 0 0 0,0 0 0 0 0,0 0 0 0 0,-1 0 0 0 0,1 0 0 0 0,0 0 0 0 0,0 0 0 0 0,0 0 0 0 0,0 0 0 0 0,0 0 0 0 0,0 0 0 0 0,0 0 0 0 0,0 0 0 0 0,0 0 0 0 0,0 0 0 0 0,0 0 0 0 0,0 0 0 0 0,0 0 0 0 0,0 0 0 0 0,0 0 0 0 0,0 0 0 0 0,0 0 0 0 0,-1 0 0 0 0,9 11 0 0 0,2 11 0 0 0,-6-12 0 0 0,1 1 0 0 0,8 13 0 0 0,-9-16 0 0 0,-2-5 1 0 0,-2-3-1 0 0,0 1 0 0 0,0-1 0 0 0,0 0 1 0 0,0 1-1 0 0,0-1 0 0 0,1 1 0 0 0,-1-1 0 0 0,0 1 0 0 0,0-1 0 0 0,0 0 1 0 0,1 1-1 0 0,-1-1 0 0 0,0 0 0 0 0,1 1 0 0 0,-1-1 0 0 0,0 0 0 0 0,1 1 1 0 0,-1-1-1 0 0,0 0 0 0 0,1 0 0 0 0,-1 1 0 0 0,1-1 0 0 0,-1 0 0 0 0,0 0 1 0 0,1 0-1 0 0,-1 0 0 0 0,1 1 0 0 0,0-1 0 0 0,9 3-69 0 0,7-2-3540 0 0,-15-2 1657 0 0,-1-1-80 0 0,6-13-15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2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17503 0 0,'0'0'399'0'0,"6"-6"540"0"0,25-27 701 0 0,9-21 5133 0 0,-35 47-6469 0 0,4-11 53 0 0,-13 21 363 0 0,-10 18 308 0 0,8-10-1028 0 0,1 1 0 0 0,-6 19 0 0 0,5-12 0 0 0,5-16 0 0 0,-1 0 0 0 0,1 0 0 0 0,0 1 0 0 0,0-1 0 0 0,1 1 0 0 0,-1-1 0 0 0,1 0 0 0 0,0 1 0 0 0,0-1 0 0 0,0 1 0 0 0,0-1 0 0 0,0 1 0 0 0,2 5 0 0 0,1-1 0 0 0,5 2-60 0 0,-3-9-139 0 0,-4-2 57 0 0,2 2-124 0 0,-1-1 0 0 0,1 0 0 0 0,0 0 0 0 0,-1 0 1 0 0,1 0-1 0 0,0 0 0 0 0,-1-1 0 0 0,1 1 0 0 0,0-1 1 0 0,-1 1-1 0 0,1-1 0 0 0,-1 0 0 0 0,1 0 0 0 0,-1-1 1 0 0,1 1-1 0 0,-1 0 0 0 0,0-1 0 0 0,0 1 0 0 0,1-1 0 0 0,-1 0 1 0 0,2-2-1 0 0,7-6-1269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2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 21191 0 0,'-3'0'455'0'0,"1"-1"-1"0"0,0 0 1 0 0,-1 0-1 0 0,1 0 1 0 0,0 0-1 0 0,-4-2 0 0 0,5 2 522 0 0,1 1 43 0 0,0 0-64 0 0,0 0-290 0 0,0 0-121 0 0,0 0-28 0 0,0 0-72 0 0,1-1-289 0 0,1-3-202 0 0,-1 3-290 0 0,-1 1-138 0 0,0 0-1216 0 0,0 0-4970 0 0,0 0-2127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2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84 163 11975 0 0,'0'0'267'0'0,"0"0"42"0"0,0 0 17 0 0,-1-2-28 0 0,1 2-186 0 0,-1-1 1 0 0,1 0-1 0 0,-1 0 0 0 0,1 0 0 0 0,0 0 0 0 0,-1 0 0 0 0,1 0 0 0 0,0-1 1 0 0,0 1-1 0 0,0 0 0 0 0,0 0 0 0 0,0 0 0 0 0,0 0 0 0 0,0 0 1 0 0,0 0-1 0 0,0 0 0 0 0,1 0 0 0 0,-1 0 0 0 0,0 0 0 0 0,1-1 0 0 0,0-1 487 0 0,0 1 354 0 0,0 1-288 0 0,1-2-369 0 0,1-1 0 0 0,0 0 0 0 0,-1 0 0 0 0,0 0 0 0 0,0 0 0 0 0,0 0 0 0 0,0 0 0 0 0,1-7 0 0 0,-1 4 364 0 0,0 0 0 0 0,8-13 0 0 0,-8 17-413 0 0,0-1-142 0 0,0 1 1 0 0,-1 0 0 0 0,1-1 0 0 0,-1 1 0 0 0,1-1 0 0 0,-1 0 0 0 0,0 1 0 0 0,0-5 0 0 0,-1 6 265 0 0,-3-5 1069 0 0,2 6-1414 0 0,1 1-1 0 0,-1-1 1 0 0,1 0 0 0 0,-1 1 0 0 0,0-1 0 0 0,1 1 0 0 0,-1-1-1 0 0,1 1 1 0 0,-1-1 0 0 0,0 1 0 0 0,1-1 0 0 0,-1 1-1 0 0,0 0 1 0 0,0-1 0 0 0,1 1 0 0 0,-1 0 0 0 0,0 0-1 0 0,0-1 1 0 0,0 1 0 0 0,1 0 0 0 0,-1 0 0 0 0,0 0 0 0 0,0 0-1 0 0,0 0 1 0 0,1 0 0 0 0,-1 0 0 0 0,0 1 0 0 0,0-1-1 0 0,0 0 1 0 0,-2 1 144 0 0,1 0 1 0 0,-1 1-1 0 0,1-1 0 0 0,0 0 0 0 0,0 1 0 0 0,-3 2 0 0 0,2-2-87 0 0,-4 4-63 0 0,1 0-1 0 0,-1 0 1 0 0,1 1 0 0 0,0 0 0 0 0,0 0 0 0 0,1 1 0 0 0,-9 15-1 0 0,9-11-17 0 0,-1 0-1 0 0,2 0 0 0 0,0 0 0 0 0,0 1 0 0 0,-2 13 0 0 0,5-21-1 0 0,1 0 0 0 0,-1 0 0 0 0,1-1 0 0 0,0 1 0 0 0,1 0 0 0 0,-1 0 0 0 0,1 0 0 0 0,0 0 0 0 0,0-1 0 0 0,1 1 0 0 0,2 6 0 0 0,1-3 0 0 0,1-2 0 0 0,-6-5 0 0 0,1-1 0 0 0,-1 1 0 0 0,0-1 0 0 0,1 1 0 0 0,-1-1 0 0 0,1 1 0 0 0,-1-1 0 0 0,1 0 0 0 0,-1 1 0 0 0,1-1 0 0 0,-1 0 0 0 0,1 1 0 0 0,0-1 0 0 0,-1 0 0 0 0,1 0 0 0 0,-1 0 0 0 0,1 0 0 0 0,-1 1 0 0 0,1-1 0 0 0,0 0 0 0 0,-1 0 0 0 0,1 0 0 0 0,0 0 0 0 0,-1 0 0 0 0,1 0 0 0 0,-1-1 0 0 0,1 1 0 0 0,0 0 0 0 0,0 0 0 0 0,1-1 0 0 0,0 1-99 0 0,1 0 0 0 0,0-1 1 0 0,0 1-1 0 0,0-1 0 0 0,-1 1 0 0 0,1-1 0 0 0,0 0 0 0 0,-1 0 0 0 0,1-1 1 0 0,-1 1-1 0 0,1 0 0 0 0,-1-1 0 0 0,5-3 0 0 0,6-3-1187 0 0,-1 2-477 0 0,-5 0-3956 0 0,0 1-1801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2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13823 0 0,'0'0'630'0'0,"0"0"-13"0"0,0 0-252 0 0,0 0 391 0 0,0 0 216 0 0,0 0 42 0 0,9-3 2056 0 0,15-6-822 0 0,-12 4-2053 0 0,-9 6-50 0 0,-1 0-28 0 0,0-1 379 0 0,18 3 607 0 0,-8 2-1083 0 0,-10-5-21 0 0,11 1-2 0 0,-1-1 3 0 0,-1-1 0 0 0,3 2-180 0 0,-12 0-41 0 0,0 0-254 0 0,-2-1-33 0 0,0 0 65 0 0,0 0 154 0 0,0 0-452 0 0,0 0-230 0 0,0 1 759 0 0,-1 0 0 0 0,1 1 0 0 0,0-1 0 0 0,-1 0 0 0 0,1 1 0 0 0,-1-1 0 0 0,0 0 0 0 0,1 0 0 0 0,-1 0 0 0 0,0 1 0 0 0,0-1 0 0 0,1 0 0 0 0,-1 0 1 0 0,0 0-1 0 0,0 0 0 0 0,0 0 0 0 0,0-1 0 0 0,-1 1 0 0 0,0 1 0 0 0,-28 15-3176 0 0,19-12 1030 0 0,-30 14-2082 0 0,33-16 4708 0 0,0 0-1 0 0,1 0 1 0 0,-1 1-1 0 0,1 0 1 0 0,-8 6-1 0 0,9-5 140 0 0,5-4 732 0 0,1-1 315 0 0,0 0 68 0 0,0 0-57 0 0,20 11 1796 0 0,-16-10-3006 0 0,0 0-1 0 0,0 0 1 0 0,0-1-1 0 0,1 1 1 0 0,-1-1-1 0 0,0 0 0 0 0,1 0 1 0 0,-1-1-1 0 0,0 1 1 0 0,6-2-1 0 0,16-1 659 0 0,-20 3-604 0 0,1-1-1 0 0,-1 0 1 0 0,10-3 0 0 0,-11 3-275 0 0,-1 0 0 0 0,1 0 0 0 0,-1 0 0 0 0,1 0 0 0 0,0 1 0 0 0,-1 0 0 0 0,9 0 0 0 0,-3 4-3922 0 0,-10-4-3275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2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17503 0 0,'0'0'399'0'0,"0"0"60"0"0,0 0 21 0 0,0 0-59 0 0,0 0-136 0 0,0 0 457 0 0,0 0 228 0 0,0 2 43 0 0,-2 11-203 0 0,0 1-1 0 0,-1-1 0 0 0,-6 19 0 0 0,7-26-751 0 0,-8 23-89 0 0,6-18-30 0 0,0 0-1 0 0,1 1 0 0 0,0-1 0 0 0,1 1 1 0 0,-1 14-1 0 0,2-24-372 0 0,1 2 549 0 0,0-1-7499 0 0,0-3-136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3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55 15663 0 0,'0'0'356'0'0,"11"-15"994"0"0,-2 1-477 0 0,-8 13-493 0 0,-1 0 0 0 0,1 0-1 0 0,0-1 1 0 0,-1 1 0 0 0,1 0 0 0 0,-1 0 0 0 0,1 0 0 0 0,-1 0-1 0 0,0 0 1 0 0,1-1 0 0 0,-1 1 0 0 0,0 0 0 0 0,0 0-1 0 0,0 0 1 0 0,0-2 0 0 0,0 2 575 0 0,0 1-290 0 0,-1-1-640 0 0,1 1 0 0 0,0 0 1 0 0,-1-1-1 0 0,1 1 0 0 0,-1 0 0 0 0,1-1 0 0 0,0 1 0 0 0,-1 0 0 0 0,1 0 1 0 0,-1-1-1 0 0,1 1 0 0 0,-1 0 0 0 0,1 0 0 0 0,-1 0 0 0 0,1 0 1 0 0,-1 0-1 0 0,1 0 0 0 0,-1 0 0 0 0,1 0 0 0 0,-1 0 0 0 0,1 0 0 0 0,0 0 1 0 0,-1 0-1 0 0,1 0 0 0 0,-1 0 0 0 0,1 0 0 0 0,-1 0 0 0 0,1 0 1 0 0,-1 1-1 0 0,1-1 0 0 0,-1 0 0 0 0,1 0 0 0 0,0 1 0 0 0,-1-1 0 0 0,1 0 1 0 0,-1 1-1 0 0,1-1 0 0 0,-1 1 0 0 0,-15 12 670 0 0,-16 28 213 0 0,-41 69 0 0 0,49-72-692 0 0,-25 46-208 0 0,-72 170 0 0 0,98-192-8 0 0,2 2 0 0 0,-17 100 0 0 0,23-72 0 0 0,13-78 0 0 0,1 1 0 0 0,1-1 0 0 0,1 0 0 0 0,2 21 0 0 0,-2-31-136 0 0,0 0 1 0 0,0 0-1 0 0,0 0 1 0 0,1 0-1 0 0,-1 0 1 0 0,1 0-1 0 0,0-1 1 0 0,0 1-1 0 0,1-1 0 0 0,-1 1 1 0 0,1-1-1 0 0,-1 0 1 0 0,1 0-1 0 0,0 0 1 0 0,0 0-1 0 0,1 0 0 0 0,-1-1 1 0 0,1 0-1 0 0,-1 1 1 0 0,1-1-1 0 0,0 0 1 0 0,-1-1-1 0 0,1 1 0 0 0,0-1 1 0 0,0 0-1 0 0,0 0 1 0 0,0 0-1 0 0,0 0 1 0 0,1-1-1 0 0,7 1 0 0 0,15-3-1397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5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25 298 11975 0 0,'0'0'547'0'0,"0"0"-11"0"0,0 0-203 0 0,0 0 419 0 0,0 0 220 0 0,0 0 42 0 0,0 0-61 0 0,0 0-288 0 0,0 0-121 0 0,4-8 554 0 0,-4 7-977 0 0,30-81 4885 0 0,19-38-3512 0 0,-46 111-1093 0 0,0-1 0 0 0,0 1 1 0 0,1-13-1 0 0,-5 18-401 0 0,-4 8 0 0 0,-4 7 0 0 0,-2 10 0 0 0,1 0 0 0 0,-12 32 0 0 0,0 0 0 0 0,-12 41 0 0 0,31-88 0 0 0,2-4 0 0 0,1 1 0 0 0,-1-1 0 0 0,0 0 0 0 0,1 0 0 0 0,0 1 0 0 0,-1-1 0 0 0,1 1 0 0 0,0-1 0 0 0,1 5 0 0 0,0 2 0 0 0,4 7 0 0 0,-2-8 0 0 0,5-3 0 0 0,-7-5 0 0 0,1 0 0 0 0,0 0 0 0 0,0 0 0 0 0,0 0 0 0 0,0 0 0 0 0,0 0 0 0 0,0-1 0 0 0,0 1 0 0 0,0-1 0 0 0,-1 0 0 0 0,1 1 0 0 0,0-1 0 0 0,0 0 0 0 0,-1 0 0 0 0,1 0 0 0 0,2-2 0 0 0,20-17 0 0 0,11-30 0 0 0,-18 28 0 0 0,0-2 0 0 0,-1 0 0 0 0,14-29 0 0 0,-6 9 0 0 0,11-22 72 0 0,-37 72 270 0 0,0-1 0 0 0,0 1 0 0 0,1-1 0 0 0,-2 10 0 0 0,0 1-511 0 0,0-5-6 0 0,1 0 0 0 0,0 0-1 0 0,1 0 1 0 0,0 11 0 0 0,1-17 126 0 0,0-1 0 0 0,1 1 1 0 0,-1-1-1 0 0,1 0 1 0 0,0 0-1 0 0,0 1 0 0 0,1-1 1 0 0,-1 0-1 0 0,1 0 1 0 0,-1 0-1 0 0,1 0 0 0 0,1-1 1 0 0,2 5-1 0 0,-3-6 49 0 0,0 0 0 0 0,-1-1 0 0 0,1 0 0 0 0,0 1 0 0 0,0-1 0 0 0,0 0 0 0 0,0 0 0 0 0,1 0 0 0 0,-1-1 0 0 0,0 1 0 0 0,0 0 0 0 0,0-1 0 0 0,1 1 0 0 0,-1-1 0 0 0,0 0 0 0 0,1 0 0 0 0,-1 0 0 0 0,0 0 0 0 0,3 0 0 0 0,4-1 0 0 0,0 0 0 0 0,0-1 0 0 0,13-4 0 0 0,-11 2 0 0 0,0-1 0 0 0,0 0 0 0 0,16-11 0 0 0,-3 2 0 0 0,-18 12 27 0 0,-1-1 0 0 0,1 0-1 0 0,-1 0 1 0 0,0-1 0 0 0,0 0 0 0 0,-1 0-1 0 0,1 0 1 0 0,-1 0 0 0 0,0-1 0 0 0,0 0-1 0 0,0 1 1 0 0,0-2 0 0 0,-1 1 0 0 0,3-7-1 0 0,9-18 551 0 0,-12 24-450 0 0,1 0 0 0 0,-2 0 0 0 0,1 0-1 0 0,0 0 1 0 0,-1-1 0 0 0,0 1-1 0 0,1-9 1 0 0,-3 14-127 0 0,0 0 0 0 0,-1 0 0 0 0,1 0 0 0 0,0 0 0 0 0,0 0 0 0 0,0 0 0 0 0,-1 0 0 0 0,1 0 0 0 0,-1 0 0 0 0,1 0 0 0 0,-1 0 0 0 0,1 0 0 0 0,-1 0 0 0 0,1 0 0 0 0,-1 0 0 0 0,0 0 0 0 0,1 1 0 0 0,-1-1 0 0 0,-1-1 0 0 0,0 2 0 0 0,0-1 0 0 0,1 1 0 0 0,-1 0 0 0 0,0 0 0 0 0,0 0 0 0 0,0 0 0 0 0,0 0 0 0 0,0 0 0 0 0,0 0 0 0 0,1 1 0 0 0,-1-1 0 0 0,0 1 0 0 0,0-1 0 0 0,0 1 0 0 0,1 0 0 0 0,-1 0 0 0 0,0-1 0 0 0,1 1 0 0 0,-1 0 0 0 0,1 1 0 0 0,-1-1 0 0 0,1 0 0 0 0,-2 2 0 0 0,-4 4 0 0 0,-1 0 0 0 0,-10 14 0 0 0,6-5 0 0 0,0 0 0 0 0,1 1 0 0 0,1 0 0 0 0,-13 30 0 0 0,19-37 0 0 0,0 0 0 0 0,1 0 0 0 0,0 1 0 0 0,1-1 0 0 0,0 1 0 0 0,1-1 0 0 0,0 1 0 0 0,1 0 0 0 0,0-1 0 0 0,2 16 0 0 0,-2-24 0 0 0,1 1 0 0 0,0-1 0 0 0,-1 1 0 0 0,1-1 0 0 0,0 0 0 0 0,0 1 0 0 0,0-1 0 0 0,0 0 0 0 0,0 0 0 0 0,1 0 0 0 0,-1 0 0 0 0,1 0 0 0 0,-1 0 0 0 0,1 0 0 0 0,0 0 0 0 0,0-1 0 0 0,0 1 0 0 0,0-1 0 0 0,0 1 0 0 0,0-1 0 0 0,0 0 0 0 0,0 0 0 0 0,0 1 0 0 0,5 0 0 0 0,-3-1 0 0 0,-1 0 0 0 0,1-1 0 0 0,-1 1 0 0 0,1-1 0 0 0,0 0 0 0 0,0 0 0 0 0,-1 0 0 0 0,1-1 0 0 0,0 1 0 0 0,-1-1 0 0 0,1 0 0 0 0,-1 0 0 0 0,1 0 0 0 0,-1 0 0 0 0,1-1 0 0 0,3-1 0 0 0,23-16 0 0 0,-1 0 0 0 0,-1-2 0 0 0,-1-1 0 0 0,-1-1 0 0 0,-1-1 0 0 0,0-2 0 0 0,-3 0 0 0 0,0-1 0 0 0,29-49 0 0 0,-39 59 0 0 0,-8 11 0 0 0,0 0 0 0 0,0-1 0 0 0,5-11 0 0 0,-8 17 0 0 0,-1 1 0 0 0,0 0 0 0 0,0 0 0 0 0,0 0 0 0 0,0-1 0 0 0,0 1 0 0 0,1 0 0 0 0,-1 0 0 0 0,0-1 0 0 0,0 1 0 0 0,0 0 0 0 0,0 0 0 0 0,0-1 0 0 0,0 1 0 0 0,0 0 0 0 0,0 0 0 0 0,0-1 0 0 0,0 1 0 0 0,0 0 0 0 0,0 0 0 0 0,0-1 0 0 0,0 1 0 0 0,0 0 0 0 0,0 0 0 0 0,0-1 0 0 0,0 1 0 0 0,-1 0 0 0 0,1 0 0 0 0,0 0 0 0 0,0-1 0 0 0,0 1 0 0 0,0 0 0 0 0,-1-1 0 0 0,-10 7 0 0 0,9-5 0 0 0,0 0 0 0 0,1 0 0 0 0,-1 0 0 0 0,1 1 0 0 0,0-1 0 0 0,-1 1 0 0 0,1-1 0 0 0,0 1 0 0 0,0-1 0 0 0,0 1 0 0 0,0 0 0 0 0,0-1 0 0 0,-1 5 0 0 0,1-2 0 0 0,1 0 0 0 0,-1-1 0 0 0,1 1 0 0 0,-1 0 0 0 0,1 0 0 0 0,0 0 0 0 0,1 0 0 0 0,0 7 0 0 0,1-2 0 0 0,-2-8 0 0 0,0-1 0 0 0,0 1 0 0 0,0-1 0 0 0,0 1 0 0 0,0-1 0 0 0,0 1 0 0 0,0-1 0 0 0,1 1 0 0 0,-1-1 0 0 0,0 1 0 0 0,0-1 0 0 0,0 1 0 0 0,1-1 0 0 0,-1 1 0 0 0,0-1 0 0 0,1 1 0 0 0,-1-1 0 0 0,0 1 0 0 0,1-1 0 0 0,-1 0 0 0 0,0 1 0 0 0,1-1 0 0 0,-1 0 0 0 0,1 1 0 0 0,-1-1 0 0 0,1 0 0 0 0,-1 0 0 0 0,1 1 0 0 0,-1-1 0 0 0,1 0 0 0 0,1 1 0 0 0,1 1 0 0 0,-1 0 0 0 0,1-1 0 0 0,0 1 0 0 0,0 0 0 0 0,0-1 0 0 0,1 0 0 0 0,-1 1 0 0 0,0-1 0 0 0,0-1 0 0 0,1 1 0 0 0,3 0 0 0 0,3-1 0 0 0,1 0 0 0 0,-1-1 0 0 0,1-1 0 0 0,11-2 0 0 0,-22 4 0 0 0,1 0 0 0 0,-1-1 0 0 0,0 1 0 0 0,1 0 0 0 0,-1 0 0 0 0,0 0 0 0 0,1 0 0 0 0,-1 0 0 0 0,0 0 0 0 0,1 0 0 0 0,-1 0 0 0 0,0 0 0 0 0,1 0 0 0 0,-1 0 0 0 0,1 0 0 0 0,-1 0 0 0 0,0 0 0 0 0,1 0 0 0 0,-1 0 0 0 0,0 0 0 0 0,1 1 0 0 0,-1-1 0 0 0,0 0 0 0 0,0 0 0 0 0,1 0 0 0 0,-1 0 0 0 0,0 1 0 0 0,1-1 0 0 0,-1 0 0 0 0,0 0 0 0 0,0 1 0 0 0,1-1 0 0 0,-1 0 0 0 0,0 1 0 0 0,0-1 0 0 0,0 0 0 0 0,0 1 0 0 0,1-1 0 0 0,-1 0 0 0 0,0 1 0 0 0,0-1 0 0 0,0 0 0 0 0,0 1 0 0 0,0-1 0 0 0,0 0 0 0 0,0 1 0 0 0,0 0 0 0 0,0-1 0 0 0,1 3 0 0 0,0 1 0 0 0,-1-1 0 0 0,0 1 0 0 0,0-1 0 0 0,0 1 0 0 0,0-1 0 0 0,0 1 0 0 0,0-1 0 0 0,-1 0 0 0 0,0 1 0 0 0,0-1 0 0 0,0 0 0 0 0,-2 5 0 0 0,-3 5 0 0 0,-14 24 0 0 0,12-23 0 0 0,2-4 0 0 0,-25 50 0 0 0,27-52 0 0 0,1 0 0 0 0,0 1 0 0 0,0-1 0 0 0,1 1 0 0 0,-2 14 0 0 0,5-10 0 0 0,3-9 0 0 0,-3-3 0 0 0,1 0 0 0 0,-1 0 0 0 0,0 1 0 0 0,1-1 0 0 0,-1 0 0 0 0,1 0 0 0 0,-1 0 0 0 0,1-1 0 0 0,-1 1 0 0 0,1 0 0 0 0,0 0 0 0 0,-1-1 0 0 0,1 1 0 0 0,0-1 0 0 0,0 0 0 0 0,-1 1 0 0 0,1-1 0 0 0,0 0 0 0 0,0 0 0 0 0,0 0 0 0 0,-1 0 0 0 0,1 0 0 0 0,0-1 0 0 0,0 1 0 0 0,2-1 0 0 0,7-2 0 0 0,0 0 0 0 0,17-7 0 0 0,-24 8 0 0 0,5-2 0 0 0,0-1 0 0 0,0 0 0 0 0,-1 0 0 0 0,1-1 0 0 0,11-10 0 0 0,36-40 0 0 0,-28 28 0 0 0,-13 13 296 0 0,13-18 0 0 0,-24 28-202 0 0,0 0 0 0 0,-1 0 1 0 0,0-1-1 0 0,0 1 0 0 0,0-1 0 0 0,-1 0 1 0 0,0 0-1 0 0,2-6 0 0 0,-4 10 349 0 0,0 2-438 0 0,-1-1 0 0 0,1 1 0 0 0,-1 0 0 0 0,1 0 0 0 0,-1 0 0 0 0,1 0 0 0 0,0 0 0 0 0,-1 0 0 0 0,1 0 0 0 0,-1 0 0 0 0,1 0 0 0 0,-1 0 0 0 0,1 0 0 0 0,-1 0 0 0 0,1 0 0 0 0,0 0 0 0 0,-1 0 0 0 0,1 0 0 0 0,-1 1 0 0 0,1-1 0 0 0,-1 0 0 0 0,1 0 0 0 0,0 0 0 0 0,-1 1 0 0 0,1-1 0 0 0,0 0 0 0 0,-1 0 0 0 0,1 1 0 0 0,0-1 0 0 0,-1 0 0 0 0,1 1 0 0 0,-1 0 1 0 0,1-1-7 0 0,-5 5 1 0 0,-1 0 0 0 0,1 0 0 0 0,0 0 0 0 0,1 1 0 0 0,-1 0 0 0 0,-4 8 0 0 0,-19 42 0 0 0,17-32 0 0 0,7-14 0 0 0,0-1 0 0 0,0 2 0 0 0,1-1 0 0 0,-3 12 0 0 0,5-17 0 0 0,1 0 0 0 0,-1 0 0 0 0,1 0 0 0 0,0 0 0 0 0,0 0 0 0 0,1 0 0 0 0,-1 0 0 0 0,1 0 0 0 0,0 0 0 0 0,0 0 0 0 0,2 4 0 0 0,3 0 0 0 0,-3-8-88 0 0,-1 1 1 0 0,1 0-1 0 0,-1-1 0 0 0,1 0 0 0 0,0 1 1 0 0,0-1-1 0 0,0 0 0 0 0,0 0 0 0 0,0-1 1 0 0,0 1-1 0 0,0-1 0 0 0,0 1 1 0 0,0-1-1 0 0,0 0 0 0 0,0 0 0 0 0,0-1 1 0 0,0 1-1 0 0,0 0 0 0 0,5-3 0 0 0,1 1-699 0 0,0-1 0 0 0,0 0 0 0 0,-1 0 0 0 0,1-1 0 0 0,11-7 0 0 0,0-2-8424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3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 11975 0 0,'0'0'267'0'0,"0"0"42"0"0,0 0 17 0 0,0 0-28 0 0,0 0-58 0 0,0 0 491 0 0,0 0 238 0 0,0 0 45 0 0,0 0 8 0 0,0 0 2 0 0,0 0 0 0 0,0 0 0 0 0,-1-11 663 0 0,1 7 3402 0 0,1 2-4915 0 0,0 1-153 0 0,-1 0 0 0 0,1 0 0 0 0,0 1 0 0 0,-1-1 0 0 0,1 0 0 0 0,-1 0 0 0 0,1 1 0 0 0,0-1 0 0 0,0 0 0 0 0,0 1 0 0 0,-1-1 0 0 0,1 1 1 0 0,0-1-1 0 0,0 1 0 0 0,0-1 0 0 0,0 1 0 0 0,0 0 0 0 0,0-1 0 0 0,0 1 0 0 0,1 0 0 0 0,50-15-21 0 0,37-2 0 0 0,-82 16 0 0 0,-5 1 0 0 0,0 0 0 0 0,0 0 0 0 0,0 0 0 0 0,0 0 0 0 0,0 0 0 0 0,-1-1 0 0 0,1 1 0 0 0,3-2 0 0 0,1 0-133 0 0,-4 1-563 0 0,-2 1-258 0 0,0 0-1558 0 0,0 0-6017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3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31 306 13823 0 0,'0'0'630'0'0,"0"0"-13"0"0,-8 3-226 0 0,6-2-560 0 0,1-1 384 0 0,0 1-1 0 0,1-1 0 0 0,-1 0 1 0 0,0 1-1 0 0,0-1 1 0 0,1 0-1 0 0,-1 0 0 0 0,0 1 1 0 0,0-1-1 0 0,0 0 1 0 0,1 0-1 0 0,-1 0 0 0 0,0 0 1 0 0,0 0-1 0 0,0 0 0 0 0,1 0 1 0 0,-1 0-1 0 0,0 0 1 0 0,0 0-1 0 0,0-1 0 0 0,1 1 1 0 0,-2-1-1 0 0,1 0 810 0 0,6-27 2680 0 0,1 12-3176 0 0,1 0 0 0 0,0 0-1 0 0,1 1 1 0 0,20-27 0 0 0,-7 15 204 0 0,37-37 1 0 0,-46 52-581 0 0,1 0 0 0 0,1 0 0 0 0,15-9 0 0 0,-25 19-152 0 0,-3 0 0 0 0,1 1 0 0 0,0 0 0 0 0,-1 0 0 0 0,1 0 0 0 0,0 1 0 0 0,0-1 0 0 0,0 0 0 0 0,0 1 0 0 0,0-1 0 0 0,4 0 0 0 0,2 2 0 0 0,-8-1 0 0 0,1 0 0 0 0,-1 1 0 0 0,1-1 0 0 0,0 0 0 0 0,-1 0 0 0 0,1 0 0 0 0,-1 1 0 0 0,1-1 0 0 0,0 0 0 0 0,-1 1 0 0 0,1-1 0 0 0,-1 0 0 0 0,1 1 0 0 0,-1-1 0 0 0,1 0 0 0 0,-1 1 0 0 0,1-1 0 0 0,-1 1 0 0 0,0-1 0 0 0,1 1 0 0 0,-1 0 0 0 0,0-1 0 0 0,1 1 0 0 0,-1-1 0 0 0,0 1 0 0 0,0-1 0 0 0,1 1 0 0 0,-1 1 0 0 0,0-1 0 0 0,2 5 17 0 0,0-1 1 0 0,-1 1-1 0 0,0-1 0 0 0,0 1 1 0 0,0-1-1 0 0,-1 1 1 0 0,1-1-1 0 0,-1 1 0 0 0,-1 0 1 0 0,0 8-1 0 0,-4 7 190 0 0,-9 31 0 0 0,0 1 119 0 0,13-45-73 0 0,1-6-159 0 0,0 1 0 0 0,-1-1 0 0 0,1 0 1 0 0,-1 0-1 0 0,1 0 0 0 0,-1 1 1 0 0,0-1-1 0 0,-1 2 0 0 0,17-29-94 0 0,2 1 0 0 0,0 1 0 0 0,2 0 0 0 0,1 2 0 0 0,0 0 0 0 0,1 1 0 0 0,44-31 0 0 0,-51 41 84 0 0,-2 2-239 0 0,21-11 0 0 0,-28 17 9 0 0,-1 0-1 0 0,1 0 1 0 0,0 0 0 0 0,0 1 0 0 0,0 0 0 0 0,0 0 0 0 0,0 0 0 0 0,7 0 0 0 0,-2 13 1096 0 0,-5-4-881 0 0,0 1 0 0 0,0 0 0 0 0,-1 0 0 0 0,0 0 0 0 0,5 18 0 0 0,-1-3-752 0 0,-1-5-93 0 0,-5-11 708 0 0,1 0 0 0 0,1 0 0 0 0,-1 0 0 0 0,9 12 0 0 0,-8-14-4 0 0,-3-7-96 0 0,0 1 0 0 0,0 0 0 0 0,0 0 0 0 0,0 0 0 0 0,0-1 0 0 0,0 1-1 0 0,1-1 1 0 0,-1 1 0 0 0,0-1 0 0 0,0 1 0 0 0,0-1 0 0 0,0 1 0 0 0,1-2 0 0 0,-2 1-30 0 0,8-5-6463 0 0,0-1-2127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3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76 10135 0 0,'0'0'464'0'0,"0"0"-9"0"0,2-17 2458 0 0,8-3 1251 0 0,-10 19-3108 0 0,11-13 1599 0 0,-9 12-2380 0 0,0 0 1 0 0,0-1-1 0 0,0 1 1 0 0,1 0-1 0 0,-1 0 1 0 0,1 1-1 0 0,-1-1 1 0 0,1 0-1 0 0,-1 1 1 0 0,7-3-1 0 0,-8 4-160 0 0,1 0-1 0 0,0 0 0 0 0,0-1 1 0 0,0 1-1 0 0,0 1 0 0 0,0-1 0 0 0,0 0 1 0 0,0 0-1 0 0,0 1 0 0 0,0-1 0 0 0,-1 1 1 0 0,1 0-1 0 0,0-1 0 0 0,0 1 1 0 0,0 0-1 0 0,-1 0 0 0 0,1 0 0 0 0,-1 0 1 0 0,1 0-1 0 0,-1 1 0 0 0,1-1 1 0 0,-1 0-1 0 0,2 3 0 0 0,1 0-12 0 0,0 1 1 0 0,-1 0-1 0 0,0-1 1 0 0,0 1-1 0 0,0 1 0 0 0,-1-1 1 0 0,1 0-1 0 0,-1 0 1 0 0,2 9-1 0 0,0 5 410 0 0,4 27 0 0 0,-1 39-512 0 0,-6 124 0 0 0,-1-199 0 0 0,-3 53 0 0 0,-2-1 0 0 0,-2 1 0 0 0,-4-1 0 0 0,-2-1 0 0 0,-41 115 0 0 0,49-163 0 0 0,0 0 0 0 0,-1 0 0 0 0,-1-1 0 0 0,0 1 0 0 0,-1-1 0 0 0,0-1 0 0 0,-1 0 0 0 0,0 0 0 0 0,0 0 0 0 0,-18 14 0 0 0,18-18 0 0 0,7-6 0 0 0,-16 5 0 0 0,5-5-133 0 0,12-1-563 0 0,-2-2-909 0 0,-2-1-468 0 0,4-4-3125 0 0,1-9 3151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3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1 677 8287 0 0,'0'0'382'0'0,"0"0"-8"0"0,7-5-87 0 0,-5 2 28 0 0,0 1-1 0 0,0-1 1 0 0,0 1-1 0 0,-1-1 1 0 0,1 0-1 0 0,0-3 1 0 0,10-15 2232 0 0,-9 18-2055 0 0,-1-1 0 0 0,1 0 0 0 0,-1 0 0 0 0,-1 0 1 0 0,1 0-1 0 0,1-6 0 0 0,5-11 1183 0 0,48-84 2824 0 0,-25 50-3528 0 0,37-90-1 0 0,-50 98-477 0 0,-8 22 1 0 0,-1 1 1 0 0,9-37-1 0 0,-13 38-494 0 0,7-46 0 0 0,-14 53 0 0 0,2 16 0 0 0,0 0 0 0 0,0 0 0 0 0,0 0 0 0 0,0-1 0 0 0,0 1 0 0 0,0 0 0 0 0,0 0 0 0 0,0 0 0 0 0,0-1 0 0 0,0 1 0 0 0,0 0 0 0 0,0 0 0 0 0,0 0 0 0 0,-1-1 0 0 0,1 1 0 0 0,0 0 0 0 0,0 0 0 0 0,0 0 0 0 0,0 0 0 0 0,0 0 0 0 0,-1-1 0 0 0,1 1 0 0 0,0 0 0 0 0,0 0 0 0 0,0 0 0 0 0,0 0 0 0 0,-1 0 0 0 0,1 0 0 0 0,0 0 0 0 0,0 0 0 0 0,0-1 0 0 0,-1 1 0 0 0,1 0 0 0 0,0 0 0 0 0,0 0 0 0 0,-1 0 0 0 0,1 0 0 0 0,0 0 0 0 0,0 0 0 0 0,0 0 0 0 0,-1 0 0 0 0,1 1 0 0 0,0-1 0 0 0,0 0 0 0 0,0 0 0 0 0,-1 0 0 0 0,1 0 0 0 0,0 0 0 0 0,0 0 0 0 0,0 0 0 0 0,-1 0 0 0 0,1 1 0 0 0,0-1 0 0 0,-7 7 0 0 0,7-7 0 0 0,-14 17 0 0 0,0 0 0 0 0,2 1 0 0 0,-16 29 0 0 0,-23 64 0 0 0,22-46 0 0 0,14-29 0 0 0,-11 41 0 0 0,17-47 0 0 0,5-18 0 0 0,1-1 0 0 0,0 1 0 0 0,1 0 0 0 0,0 0 0 0 0,1 0 0 0 0,0 1 0 0 0,1-1 0 0 0,1 0 0 0 0,3 21 0 0 0,0-19 0 0 0,0-11 0 0 0,-2-2 0 0 0,0 2 0 0 0,-1-2 0 0 0,-1-1 0 0 0,1 1 0 0 0,-1 0 0 0 0,1 0 0 0 0,0-1 0 0 0,-1 1 0 0 0,1 0 0 0 0,0-1 0 0 0,0 1 0 0 0,-1 0 0 0 0,1-1 0 0 0,0 1 0 0 0,0-1 0 0 0,0 0 0 0 0,0 1 0 0 0,1 0 0 0 0,2 0 0 0 0,-1 0 0 0 0,1 0 0 0 0,-1 0 0 0 0,1 0 0 0 0,0 0 0 0 0,-1-1 0 0 0,1 1 0 0 0,0-1 0 0 0,-1 0 0 0 0,1 0 0 0 0,0 0 0 0 0,-1-1 0 0 0,1 1 0 0 0,0-1 0 0 0,3-1 0 0 0,9-3 0 0 0,0-1 0 0 0,15-7 0 0 0,-14 5 0 0 0,-13 6 0 0 0,0-1 0 0 0,0 1 0 0 0,-1-1 0 0 0,1 0 0 0 0,0 0 0 0 0,-1-1 0 0 0,0 1 0 0 0,5-7 0 0 0,13-13 0 0 0,-10 13 0 0 0,-1-1 0 0 0,18-23 0 0 0,0 0 0 0 0,-28 34 0 0 0,0-1 0 0 0,0 1 0 0 0,0 0 0 0 0,0 0 0 0 0,0-1 0 0 0,1 1 0 0 0,-1 0 0 0 0,0 0 0 0 0,0-1 0 0 0,0 1 0 0 0,0 0 0 0 0,1 0 0 0 0,-1 0 0 0 0,0 0 0 0 0,0-1 0 0 0,1 1 0 0 0,-1 0 0 0 0,0 0 0 0 0,0 0 0 0 0,1 0 0 0 0,-1 0 0 0 0,0 0 0 0 0,0-1 0 0 0,1 1 0 0 0,-1 0 0 0 0,0 0 0 0 0,0 0 0 0 0,1 0 0 0 0,-1 0 0 0 0,0 0 0 0 0,1 0 0 0 0,-1 0 0 0 0,0 0 0 0 0,0 0 0 0 0,1 0 0 0 0,-1 1 0 0 0,0-1 0 0 0,0 0 0 0 0,1 0 0 0 0,-1 0 0 0 0,0 0 0 0 0,0 0 0 0 0,1 0 0 0 0,-1 1 0 0 0,0-1 0 0 0,0 0 0 0 0,1 0 0 0 0,-1 0 0 0 0,0 1 0 0 0,0-1 0 0 0,0 0 0 0 0,0 0 0 0 0,1 1 0 0 0,-1-1 0 0 0,0 0 0 0 0,0 0 0 0 0,0 1 0 0 0,0-1 0 0 0,0 0 0 0 0,0 0 0 0 0,0 1 0 0 0,0-1 0 0 0,3 7 2 0 0,-1-1 0 0 0,0 1 1 0 0,-1-1-1 0 0,0 1 0 0 0,0 0 0 0 0,0 0 0 0 0,-1-1 1 0 0,-1 15-1 0 0,1-9 50 0 0,-2 51 808 0 0,13-81 240 0 0,-4 4-1097 0 0,1 0 0 0 0,-1 1 1 0 0,2 1-1 0 0,17-22 0 0 0,-20 27-3 0 0,1 0 0 0 0,0 0 0 0 0,0 0 0 0 0,0 1 0 0 0,0 0 0 0 0,1 1 0 0 0,0-1 0 0 0,1 2 0 0 0,-1-1 0 0 0,1 1 0 0 0,0 0 0 0 0,0 1 0 0 0,14-4 0 0 0,-20 6 0 0 0,-1 1 0 0 0,-1 0 0 0 0,0 0 0 0 0,0 0 0 0 0,1 0 0 0 0,-1 0 0 0 0,0 0 0 0 0,0 0 0 0 0,1 1 0 0 0,-1-1 0 0 0,0 0 0 0 0,0 1 0 0 0,0-1 0 0 0,1 1 0 0 0,-1-1 0 0 0,0 1 0 0 0,0-1 0 0 0,0 1 0 0 0,1 1 0 0 0,3 1 0 0 0,-1 1 0 0 0,0 0 0 0 0,0-1 0 0 0,-1 1 0 0 0,1 1 0 0 0,-1-1 0 0 0,0 0 0 0 0,0 1 0 0 0,0 0 0 0 0,0-1 0 0 0,-1 1 0 0 0,0 0 0 0 0,2 9 0 0 0,-4-14 0 0 0,2 2 0 0 0,-1 1 0 0 0,-1-1 0 0 0,1 0 0 0 0,0 1 0 0 0,0-1 0 0 0,-1 0 0 0 0,0 1 0 0 0,1-1 0 0 0,-1 1 0 0 0,0 2 0 0 0,-1 13 0 0 0,0-11-64 0 0,1-6-273 0 0,0-1-138 0 0,0 0-33 0 0,0 0 65 0 0,-1-1 294 0 0,-3-1-75 0 0,3 1-59 0 0,0 1-1 0 0,0-1 1 0 0,0 0 0 0 0,0 0 0 0 0,0 0-1 0 0,0 0 1 0 0,0 0 0 0 0,0-1-1 0 0,1 1 1 0 0,-1 0 0 0 0,0 0-1 0 0,0-2 1 0 0,-1-1-1414 0 0,-4-7-6491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3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22 15663 0 0,'0'0'356'0'0,"0"0"50"0"0,0 0 20 0 0,0 0-42 0 0,-6-10-295 0 0,4 6 3765 0 0,2 4-3734 0 0,0-1 0 0 0,0 1 1 0 0,0 0-1 0 0,0-1 0 0 0,0 1 1 0 0,-1 0-1 0 0,1-1 0 0 0,0 1 1 0 0,0 0-1 0 0,0-1 0 0 0,-1 1 1 0 0,1 0-1 0 0,0-1 0 0 0,0 1 0 0 0,-1 0 1 0 0,1 0-1 0 0,0-1 0 0 0,0 1 1 0 0,-1 0-1 0 0,1 0 0 0 0,0-1 1 0 0,-1 1-1 0 0,1 0 0 0 0,-1 0 0 0 0,1 0 1 0 0,0 0-1 0 0,-1 0 0 0 0,1 0 1 0 0,-1 0-1 0 0,-13 3 1140 0 0,11-1-1102 0 0,0 0 1 0 0,-1 0 0 0 0,1 1 0 0 0,0-1-1 0 0,-4 5 1 0 0,-15 21 36 0 0,2 1-1 0 0,-33 62 1 0 0,31-51-163 0 0,-2 4-32 0 0,1 2 0 0 0,-18 54 0 0 0,34-80 0 0 0,1 0 0 0 0,0 1 0 0 0,2-1 0 0 0,1 1 0 0 0,0 0 0 0 0,2 0 0 0 0,2 42 0 0 0,-1-56 0 0 0,1 0 0 0 0,1 0 0 0 0,-1 0 0 0 0,1 0 0 0 0,1 0 0 0 0,4 12 0 0 0,-6-18 0 0 0,0 1 0 0 0,0 0 0 0 0,0-1 0 0 0,0 1 0 0 0,0 0 0 0 0,1-1 0 0 0,-1 1 0 0 0,0-1 0 0 0,1 0 0 0 0,-1 0 0 0 0,1 1 0 0 0,0-1 0 0 0,-1 0 0 0 0,1 0 0 0 0,0 0 0 0 0,-1 0 0 0 0,1-1 0 0 0,0 1 0 0 0,0 0 0 0 0,0-1 0 0 0,0 0 0 0 0,0 1 0 0 0,0-1 0 0 0,0 0 0 0 0,0 0 0 0 0,0 0 0 0 0,0 0 0 0 0,2 0 0 0 0,1-1-404 0 0,1 0 0 0 0,-1-1 0 0 0,0 1 0 0 0,6-3 0 0 0,-7 2-453 0 0,0-1-1 0 0,0 1 1 0 0,0-1 0 0 0,0 1-1 0 0,0-1 1 0 0,-1 0 0 0 0,1 0 0 0 0,3-5-1 0 0,2-3-6854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3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29 299 11975 0 0,'0'0'267'0'0,"0"0"42"0"0,0 0 17 0 0,0 0-28 0 0,0-2-196 0 0,4-3-21 0 0,2-6 1414 0 0,-1-1 0 0 0,0 0 1 0 0,6-20-1 0 0,6-16 1045 0 0,-11 33-1723 0 0,-1-1 0 0 0,0 0 0 0 0,-1-1 0 0 0,-2 1 0 0 0,1-1 0 0 0,-1-32 0 0 0,-5 21-800 0 0,3 28-17 0 0,0 0 0 0 0,0 0 0 0 0,0 0 0 0 0,0-1 0 0 0,0 1 0 0 0,0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0,-1 0 0 0 0,1 0 0 0 0,0 0 0 0 0,0 0 0 0 0,0 0 0 0 0,0 0 0 0 0,0 0 0 0 0,0 0 0 0 0,0 0 0 0 0,0 0 0 0 0,0 0 0 0 0,0 0 0 0 0,0 0 0 0 0,-1 0 0 0 0,1 0 0 0 0,0 0 0 0 0,0 0 0 0 0,-4 5 0 0 0,-3 7 0 0 0,-6 24 0 0 0,1 2 0 0 0,-11 56 0 0 0,19-76 0 0 0,-30 150 0 0 0,33-160 0 0 0,6-10 0 0 0,-1-4 0 0 0,-2 0-64 0 0,-2 5-273 0 0,1-11-773 0 0,-2 8-3628 0 0,1 4 3203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3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19351 0 0,'0'0'439'0'0,"0"0"62"0"0,0 0 33 0 0,0 0-65 0 0,2 0-309 0 0,5-2 81 0 0,0 0-1 0 0,-1 0 1 0 0,1 0 0 0 0,10-6 0 0 0,-10 5 415 0 0,0-1 0 0 0,0 1 0 0 0,1 1 1 0 0,10-3-1 0 0,48-1 902 0 0,-41 5-779 0 0,29-6 0 0 0,-4 1-171 0 0,-43 5-741 0 0,-6 1-563 0 0,-1 0-258 0 0,0 0-56 0 0,0 0-149 0 0,0 0-573 0 0,0 0-253 0 0,0 0-51 0 0,0 0-11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3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13823 0 0,'0'0'315'0'0,"0"0"45"0"0,0 0 21 0 0,0 0-49 0 0,0 0-81 0 0,0 0 481 0 0,0 0 237 0 0,4 11 2091 0 0,-2-6-2677 0 0,0 0 0 0 0,0 0 0 0 0,-1 0 0 0 0,1 0 0 0 0,-1 1 0 0 0,0-1-1 0 0,-1 0 1 0 0,1 7 0 0 0,-6 47-133 0 0,2-25 790 0 0,-1 21-509 0 0,-3-1 0 0 0,-2 0 1 0 0,-3 0-1 0 0,-33 93 0 0 0,28-104-531 0 0,-13 38 0 0 0,11-13 0 0 0,30-133 0 0 0,11-43 683 0 0,5 1-1 0 0,50-126 1 0 0,-72 221-495 0 0,0 1 1 0 0,0 1-1 0 0,1-1 0 0 0,0 1 0 0 0,1 0 1 0 0,0 0-1 0 0,1 1 0 0 0,0 0 0 0 0,16-14 1 0 0,-5 7-86 0 0,-10 8-90 0 0,0 0-1 0 0,0 1 0 0 0,1 0 1 0 0,18-9-1 0 0,-23 14-12 0 0,0 0 0 0 0,0 0 0 0 0,0 0 0 0 0,0 1 0 0 0,1-1 0 0 0,-1 1 0 0 0,1 1 0 0 0,-1-1 0 0 0,1 1 0 0 0,-1 0 0 0 0,1 0 0 0 0,-1 0 0 0 0,1 1 0 0 0,-1 0 0 0 0,0 0 0 0 0,9 3 0 0 0,-1 4 0 0 0,-11-2 0 0 0,-1-4 0 0 0,1 5 0 0 0,1 0 0 0 0,-1-1 0 0 0,0 1 0 0 0,-1 0 0 0 0,0 1 0 0 0,0-1 0 0 0,0 0 0 0 0,-1 0 0 0 0,0 0 0 0 0,-1 0 0 0 0,1 1 0 0 0,-1-1 0 0 0,-1 0 0 0 0,1 0 0 0 0,-1 0 0 0 0,-4 9 0 0 0,0-3 0 0 0,0 1 0 0 0,-1-1 0 0 0,0 0 0 0 0,-1-1 0 0 0,-1 1 0 0 0,-19 21 0 0 0,20-25-62 0 0,0-1-441 0 0,0 1-1 0 0,-1-1 1 0 0,-16 12 0 0 0,23-18 293 0 0,0-1 1 0 0,-1 1-1 0 0,1-1 1 0 0,-1 0-1 0 0,1 0 0 0 0,-1 0 1 0 0,0 0-1 0 0,0 0 0 0 0,1-1 1 0 0,-1 1-1 0 0,0-1 0 0 0,0 1 1 0 0,1-1-1 0 0,-1 0 1 0 0,0 0-1 0 0,0-1 0 0 0,0 1 1 0 0,0-1-1 0 0,1 1 0 0 0,-6-3 1 0 0,-3-1-9002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3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19351 0 0,'0'0'439'0'0,"0"0"62"0"0,0 0 33 0 0,2 0-65 0 0,2 3-277 0 0,1-1 0 0 0,-1 1 0 0 0,1 0-1 0 0,-1 0 1 0 0,0 1 0 0 0,0-1 0 0 0,0 1 0 0 0,-1 0 0 0 0,6 7 0 0 0,-3-1 734 0 0,0 0 1 0 0,7 19-1 0 0,-3-7 336 0 0,3 11-861 0 0,-1 2 1 0 0,-1-1-1 0 0,-2 2 1 0 0,-1-1 0 0 0,4 47-1 0 0,-12-66-401 0 0,0 1 0 0 0,0-1 0 0 0,-2 0 0 0 0,0 1 0 0 0,-5 21 0 0 0,4-28 151 0 0,0 0 0 0 0,-1 0 0 0 0,1-1 0 0 0,-2 1 0 0 0,1-1 0 0 0,-9 12 0 0 0,-4 3 278 0 0,-19 22 0 0 0,32-42-984 0 0,0-1 0 0 0,-1 1 0 0 0,1-1-1 0 0,-1 0 1 0 0,0 0 0 0 0,1-1 0 0 0,-1 1 0 0 0,0-1 0 0 0,-9 2 0 0 0,12-3 297 0 0,0-1 0 0 0,0 0 0 0 0,0 0 0 0 0,0 1 0 0 0,0-1 0 0 0,0-1 0 0 0,0 1 0 0 0,0 0 0 0 0,0 0 0 0 0,0-1 0 0 0,1 1 0 0 0,-3-2 0 0 0,-3 1-409 0 0,-11-3-1380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4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44 8287 0 0,'0'0'382'0'0,"0"0"-8"0"0,-16 3-87 0 0,-24 5 6546 0 0,39-8-5841 0 0,1 0 28 0 0,0 0-65 0 0,0 0-290 0 0,0 0-121 0 0,0 0-28 0 0,0 0-4 0 0,0 0 0 0 0,0 0 0 0 0,0 0 0 0 0,0 0 0 0 0,0 0 0 0 0,0 0 0 0 0,3 1-411 0 0,0-1 0 0 0,-1 1 0 0 0,1 0-1 0 0,0 0 1 0 0,-1 0 0 0 0,1 0 0 0 0,3 2 0 0 0,12 5 220 0 0,0-3-149 0 0,-1-2 0 0 0,1-1 0 0 0,0 0 0 0 0,23-1 0 0 0,71-9 950 0 0,-84 5-1056 0 0,7 1-66 0 0,-19 1 0 0 0,27-4 0 0 0,-24 2 0 0 0,-6 1 0 0 0,0-1 0 0 0,17-6 0 0 0,-20 6 0 0 0,-3 0 0 0 0,-1-2 0 0 0,0-2 0 0 0,-2 1 0 0 0,4-2 46 0 0,-7 8-57 0 0,-1-1 0 0 0,1 1 0 0 0,-1 0 1 0 0,0-1-1 0 0,0 1 0 0 0,1 0 1 0 0,-1-1-1 0 0,0 1 0 0 0,0-1 0 0 0,1 1 1 0 0,-1-1-1 0 0,0 1 0 0 0,0 0 0 0 0,0-1 1 0 0,0 1-1 0 0,0-1 0 0 0,0 1 0 0 0,1-1 1 0 0,-1 1-1 0 0,0-1 0 0 0,-1 1 1 0 0,1-2-1 0 0,0-3-580 0 0,0 4-4150 0 0,0 1-3446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5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0 636 11975 0 0,'0'0'267'0'0,"0"0"42"0"0,0 0 17 0 0,0 0-28 0 0,8-12-47 0 0,86-111 8569 0 0,-57 77-7212 0 0,44-71 1 0 0,51-144 543 0 0,-129 253-1796 0 0,-1-1-1 0 0,1 1 1 0 0,1-15-1 0 0,2-5 255 0 0,-19 86-591 0 0,-11 46-22 0 0,-131 313 3 0 0,143-389 0 0 0,-3 22 0 0 0,15-42 0 0 0,5-9 0 0 0,6-6 0 0 0,-11 7 0 0 0,26-25 0 0 0,33-39 0 0 0,-27 27 0 0 0,47-57 0 0 0,16-17 0 0 0,-85 100 0 0 0,-3 6 0 0 0,-4 7 0 0 0,-2 4 0 0 0,-1 0 0 0 0,1 1 0 0 0,-1-1 0 0 0,-1 0 0 0 0,1 0 0 0 0,-1 0 0 0 0,0 0 0 0 0,-3 8 0 0 0,-16 42 0 0 0,7-23 0 0 0,4-7 0 0 0,3-13 0 0 0,2-1 0 0 0,-1 1 0 0 0,2 0 0 0 0,0 0 0 0 0,0 1 0 0 0,1-1 0 0 0,0 21 0 0 0,3-32 0 0 0,-1 0 0 0 0,0 0 0 0 0,1 0 0 0 0,-1-1 0 0 0,1 1 0 0 0,-1 0 0 0 0,1-1 0 0 0,0 1 0 0 0,0-1 0 0 0,0 1 0 0 0,0-1 0 0 0,0 1 0 0 0,0-1 0 0 0,0 1 0 0 0,1-1 0 0 0,-1 0 0 0 0,0 0 0 0 0,1 0 0 0 0,-1 1 0 0 0,1-1 0 0 0,-1-1 0 0 0,1 1 0 0 0,-1 0 0 0 0,1 0 0 0 0,0-1 0 0 0,-1 1 0 0 0,1-1 0 0 0,0 1 0 0 0,0-1 0 0 0,0 0 0 0 0,2 1 0 0 0,2-1 0 0 0,0 1 0 0 0,0-1 0 0 0,1 0 0 0 0,-1-1 0 0 0,0 1 0 0 0,0-1 0 0 0,0 0 0 0 0,6-3 0 0 0,5-2 0 0 0,0 0 0 0 0,-1-2 0 0 0,0 0 0 0 0,0-1 0 0 0,-1 0 0 0 0,17-15 0 0 0,4 1 0 0 0,-24 15 0 0 0,-1 0 0 0 0,12-9 0 0 0,-20 14 0 0 0,0 0 0 0 0,0 0 0 0 0,0-1 0 0 0,0 1 0 0 0,0-1 0 0 0,-1 0 0 0 0,0 1 0 0 0,0-1 0 0 0,0 0 0 0 0,2-7 0 0 0,-1 3 0 0 0,0-1 0 0 0,1 1 0 0 0,8-16 0 0 0,-8 18 0 0 0,-1-1 0 0 0,-1 0 0 0 0,1 0 0 0 0,-1 0 0 0 0,1-8 0 0 0,3-9 0 0 0,-5 21 44 0 0,0 0 1 0 0,0 0-1 0 0,-1 0 0 0 0,0 0 0 0 0,1 0 1 0 0,-1 0-1 0 0,0 0 0 0 0,0 0 0 0 0,-1-4 1 0 0,0 6 443 0 0,1 1 21 0 0,0 0-66 0 0,-2 0-435 0 0,0 1 0 0 0,-1-1-1 0 0,1 1 1 0 0,0 0 0 0 0,0-1 0 0 0,0 1 0 0 0,0 0 0 0 0,0 0 0 0 0,0 1 0 0 0,0-1 0 0 0,0 0 0 0 0,0 1 0 0 0,1-1 0 0 0,-1 1 0 0 0,0-1 0 0 0,1 1 0 0 0,0 0-1 0 0,-1 0 1 0 0,-1 2 0 0 0,-2 4-6 0 0,0 0 0 0 0,1 1-1 0 0,-5 11 1 0 0,-54 153-1829 0 0,39-76 1726 0 0,24-97 141 0 0,-1 1 1 0 0,1 0-1 0 0,0-1 0 0 0,0 1 1 0 0,0-1-1 0 0,0 1 0 0 0,0-1 0 0 0,0 1 1 0 0,0-1-1 0 0,0 1 0 0 0,0 0 1 0 0,1-1-1 0 0,-1 1 0 0 0,0-1 0 0 0,0 1 1 0 0,0-1-1 0 0,0 1 0 0 0,1-1 1 0 0,-1 1-1 0 0,0-1 0 0 0,1 1 1 0 0,-1-1-1 0 0,0 0 0 0 0,1 1 0 0 0,-1-1 1 0 0,1 1-1 0 0,-1-1 0 0 0,1 1 1 0 0,0-1-67 0 0,1 1 1 0 0,-1-1 0 0 0,0 1 0 0 0,1-1-1 0 0,-1 1 1 0 0,1-1 0 0 0,-1 0 0 0 0,1 0-1 0 0,-1 0 1 0 0,3 0 0 0 0,2 0-210 0 0,0-1 1 0 0,0 0-1 0 0,11-3 0 0 0,-6-1 233 0 0,-1 0 0 0 0,0-1 1 0 0,0 0-1 0 0,-1 0 0 0 0,0-1 0 0 0,0-1 0 0 0,8-8 0 0 0,-9 8 1 0 0,53-45 1 0 0,23-21 0 0 0,-68 58 0 0 0,-7 7 0 0 0,-1 1 0 0 0,1-1 0 0 0,18-11 0 0 0,-26 20 0 0 0,-1 0 0 0 0,0-1 0 0 0,1 1 0 0 0,-1 0 0 0 0,1-1 0 0 0,-1 1 0 0 0,1 0 0 0 0,-1 0 0 0 0,0-1 0 0 0,1 1 0 0 0,-1 0 0 0 0,1 0 0 0 0,-1 0 0 0 0,1 0 0 0 0,0 0 0 0 0,-1 0 0 0 0,1 0 0 0 0,-1 0 0 0 0,1 0 0 0 0,-1 0 0 0 0,1 0 0 0 0,-1 0 0 0 0,1 0 0 0 0,-1 0 0 0 0,1 0 0 0 0,-1 0 0 0 0,1 1 0 0 0,-1-1 0 0 0,1 0 0 0 0,-1 0 0 0 0,0 1 0 0 0,1-1 0 0 0,-1 0 0 0 0,1 1 0 0 0,-1-1 0 0 0,0 0 0 0 0,1 1 0 0 0,-1-1 0 0 0,1 0 0 0 0,-1 1 0 0 0,0-1 0 0 0,0 1 0 0 0,1-1 0 0 0,-1 1 0 0 0,0-1 0 0 0,0 1 0 0 0,0-1 0 0 0,1 1 0 0 0,-1-1 0 0 0,0 1 0 0 0,0 0 0 0 0,2 6 130 0 0,0 1-1 0 0,0-1 1 0 0,-1 0-1 0 0,0 1 1 0 0,-1-1-1 0 0,0 1 1 0 0,0-1-1 0 0,0 1 1 0 0,-1-1-1 0 0,-2 9 1 0 0,-1 26-1390 0 0,3 28 1095 0 0,1-62 165 0 0,1-1 64 0 0,-1-6 273 0 0,0-1 138 0 0,0 0 33 0 0,7-6 84 0 0,1-3-587 0 0,-1 0 0 0 0,0-1 0 0 0,9-15-1 0 0,5-8-7 0 0,10-14 3 0 0,-18 25 0 0 0,23-27 0 0 0,-30 43 0 0 0,-1 0 0 0 0,1 0 0 0 0,0 1 0 0 0,0 0 0 0 0,0 0 0 0 0,1 0 0 0 0,0 1 0 0 0,12-6 0 0 0,-17 9 0 0 0,-1 0 0 0 0,1 0 0 0 0,0 1 0 0 0,0-1 0 0 0,0 1 0 0 0,0-1 0 0 0,0 1 0 0 0,0 0 0 0 0,0 0 0 0 0,0 0 0 0 0,0 0 0 0 0,0 0 0 0 0,0 0 0 0 0,0 0 0 0 0,0 0 0 0 0,0 1 0 0 0,0-1 0 0 0,0 1 0 0 0,0 0 0 0 0,2 1 0 0 0,-2 0 0 0 0,1-1 0 0 0,-1 1 0 0 0,0 0 0 0 0,0 0 0 0 0,0 0 0 0 0,0 1 0 0 0,0-1 0 0 0,-1 0 0 0 0,1 1 0 0 0,-1-1 0 0 0,1 1 0 0 0,0 4 0 0 0,3 5 0 0 0,-2 1 0 0 0,0 0 0 0 0,0 0 0 0 0,1 25 0 0 0,-4-30-339 0 0,0 0 0 0 0,-1 1 0 0 0,1-1 0 0 0,-4 15-1 0 0,-1 1-80 0 0,5-23-321 0 0,0-1-230 0 0,0 0-42 0 0,0 0-214 0 0,2 0-858 0 0,16-12-2923 0 0,-15 10 2449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4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15663 0 0,'0'0'356'0'0,"0"0"50"0"0,0 0 20 0 0,0 0-42 0 0,0 0-112 0 0,0 0 463 0 0,0 0 234 0 0,0 0 45 0 0,0 0-61 0 0,0 0-288 0 0,-1 1-121 0 0,0 0-471 0 0,0 0-1 0 0,0 0 1 0 0,0 0 0 0 0,0 0-1 0 0,0 0 1 0 0,0 1-1 0 0,0-1 1 0 0,1 0-1 0 0,-1 1 1 0 0,0-1 0 0 0,1 0-1 0 0,-1 1 1 0 0,1-1-1 0 0,-1 4 1 0 0,-3 26 751 0 0,2-10-173 0 0,-2 3-402 0 0,1-11-127 0 0,1 1 1 0 0,-2 24-1 0 0,-5 52 1318 0 0,8-78-1340 0 0,-1-1 0 0 0,0 1-1 0 0,-1-1 1 0 0,-7 21 0 0 0,-5 16 9 0 0,15-45-109 0 0,0-2 0 0 0,0 0 0 0 0,0 0 0 0 0,0 0 0 0 0,0 0 0 0 0,0-1 0 0 0,-1 1 0 0 0,1 0 0 0 0,0 0 0 0 0,0-1 0 0 0,-1 1 0 0 0,1 0 0 0 0,-1 0 0 0 0,1-1 0 0 0,-1 1 0 0 0,1 0 0 0 0,-1-1 0 0 0,1 1 0 0 0,-1 0 0 0 0,-1 0 0 0 0,2 0-147 0 0,-1 0 1 0 0,1 0-1 0 0,-1-1 0 0 0,0 1 0 0 0,1 0 1 0 0,-1-1-1 0 0,0 1 0 0 0,1 0 0 0 0,-1-1 0 0 0,0 1 1 0 0,0-1-1 0 0,0 1 0 0 0,0-1 0 0 0,1 1 1 0 0,-1-1-1 0 0,0 0 0 0 0,0 1 0 0 0,0-1 1 0 0,0 0-1 0 0,0 0 0 0 0,0 0 0 0 0,0 1 1 0 0,0-1-1 0 0,0 0 0 0 0,0 0 0 0 0,0-1 1 0 0,0 1-1 0 0,0 0 0 0 0,-2-1 0 0 0,2 1-983 0 0,0 0-7057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5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77 259 11975 0 0,'0'0'267'0'0,"0"0"42"0"0,0 0 17 0 0,-8 5 74 0 0,-8 4-454 0 0,6-2 1314 0 0,-24 11 0 0 0,33-18-748 0 0,1 0 0 0 0,-5 3 228 0 0,3-4 6200 0 0,2-6-6727 0 0,0-1 1 0 0,0 1-1 0 0,1 0 0 0 0,0 0 1 0 0,0 0-1 0 0,1-1 0 0 0,0 1 1 0 0,0 1-1 0 0,1-1 0 0 0,-1 0 1 0 0,6-8-1 0 0,10-15 61 0 0,-15 23-237 0 0,1 0 0 0 0,1 0 0 0 0,-1 0 0 0 0,1 0 0 0 0,0 1 1 0 0,1-1-1 0 0,0 1 0 0 0,7-6 0 0 0,39-24-37 0 0,-46 32 0 0 0,-1 0 0 0 0,1 1 0 0 0,-1 0 0 0 0,1 0 0 0 0,0 0 0 0 0,0 0 0 0 0,13-2 0 0 0,-17 4 0 0 0,1 1 0 0 0,-1 0 0 0 0,1 0 0 0 0,-1 0 0 0 0,1 0 0 0 0,-1 1 0 0 0,0-1 0 0 0,4 2 0 0 0,-4-1 0 0 0,1 1 0 0 0,0-1 0 0 0,-1 1 0 0 0,1 0 0 0 0,-1 0 0 0 0,1 1 0 0 0,-1-1 0 0 0,0 0 0 0 0,0 1 0 0 0,0-1 0 0 0,0 1 0 0 0,0 0 0 0 0,-1-1 0 0 0,1 1 0 0 0,-1 0 0 0 0,0 0 0 0 0,0 0 0 0 0,0 0 0 0 0,0 0 0 0 0,0 0 0 0 0,-1 1 0 0 0,1-1 0 0 0,-1 0 0 0 0,0 0 0 0 0,0 0 0 0 0,0 1 0 0 0,-1 3 0 0 0,0 1 0 0 0,1-2 0 0 0,-1 0 0 0 0,1 0 0 0 0,-4 10 0 0 0,3-13 0 0 0,-5 11 0 0 0,7-14 0 0 0,1-8 0 0 0,1 0 0 0 0,0 0 0 0 0,6-8 0 0 0,-1 4 0 0 0,-5 7 0 0 0,1 0 0 0 0,-1 0 0 0 0,1 0 0 0 0,7-6 0 0 0,19-17 0 0 0,-15 13 0 0 0,20-14 0 0 0,-29 25 0 0 0,-1 0 0 0 0,1 1 0 0 0,-1-1 0 0 0,1 1 0 0 0,0 1 0 0 0,0-1 0 0 0,1 1 0 0 0,6-1 0 0 0,3 0 0 0 0,-12 4 0 0 0,-1 1 0 0 0,6 2 0 0 0,-7-2 0 0 0,0 0 0 0 0,0 1 0 0 0,-1-1 0 0 0,1 1 0 0 0,-1 0 0 0 0,0-1 0 0 0,0 1 0 0 0,0 0 0 0 0,0 0 0 0 0,0 0 0 0 0,0 0 0 0 0,-1 0 0 0 0,1-1 0 0 0,-1 1 0 0 0,0 0 0 0 0,0 0 0 0 0,0 0 0 0 0,-1 0 0 0 0,1 3 0 0 0,-2 3 0 0 0,0-1 0 0 0,0 0 0 0 0,0 0 0 0 0,-1 0 0 0 0,-5 11 0 0 0,3-4 28 0 0,4-10-46 0 0,0-1 0 0 0,0 0 0 0 0,-1 0 0 0 0,0 0 0 0 0,1 0 1 0 0,-1 0-1 0 0,-1 0 0 0 0,-3 5 0 0 0,6-8-678 0 0,2-11-2223 0 0,1 0-3069 0 0,3 2-1724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5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 15663 0 0,'0'0'356'0'0,"0"0"50"0"0,2-1 20 0 0,5-4-224 0 0,-1 0 0 0 0,0-1-1 0 0,0 0 1 0 0,0 0-1 0 0,0 0 1 0 0,6-11 0 0 0,-5 9 746 0 0,51-73 3256 0 0,-52 73-3960 0 0,14-20 1426 0 0,28-51 0 0 0,-30 45-1094 0 0,-10 21-554 0 0,0-2 1 0 0,-1 1-1 0 0,-1-1 1 0 0,7-23-1 0 0,-13 36 77 0 0,0 1 0 0 0,1-1-1 0 0,-1 1 1 0 0,0-1 0 0 0,0 1 0 0 0,0-1 0 0 0,0 1-1 0 0,0-1 1 0 0,0 0 0 0 0,0 1 0 0 0,0-1 0 0 0,-1 1-1 0 0,1 0 1 0 0,-1-1 0 0 0,1 1 0 0 0,-1-1 0 0 0,1 1-1 0 0,-1 0 1 0 0,-1-3 0 0 0,2 4-99 0 0,0 0 0 0 0,-1-1 0 0 0,1 1 0 0 0,0 0 0 0 0,0-1 0 0 0,0 1 0 0 0,-1 0 0 0 0,1-1 0 0 0,0 1 0 0 0,0 0 0 0 0,-1 0 0 0 0,1-1 0 0 0,0 1 0 0 0,-1 0 0 0 0,1 0 0 0 0,0-1 0 0 0,0 1 0 0 0,-1 0 0 0 0,1 0 0 0 0,-1 0 0 0 0,1 0 0 0 0,0 0 0 0 0,-1 0 0 0 0,1-1 0 0 0,0 1 0 0 0,-1 0 0 0 0,1 0 0 0 0,-1 0 0 0 0,1 0 0 0 0,0 0 0 0 0,-1 0 0 0 0,1 1 0 0 0,0-1 0 0 0,-1 0 0 0 0,1 0 0 0 0,-1 0 0 0 0,1 0 0 0 0,-3 1 0 0 0,1-1 0 0 0,0 1 0 0 0,-1 0 0 0 0,1-1 0 0 0,0 1 0 0 0,0 0 0 0 0,0 0 0 0 0,0 0 0 0 0,0 1 0 0 0,0-1 0 0 0,0 0 0 0 0,0 1 0 0 0,0 0 0 0 0,0-1 0 0 0,1 1 0 0 0,-1 0 0 0 0,-1 2 0 0 0,-12 20 0 0 0,0 1 0 0 0,2 0 0 0 0,1 0 0 0 0,1 2 0 0 0,2-1 0 0 0,-7 30 0 0 0,9-28 0 0 0,-3 30 0 0 0,9-47 0 0 0,0 1 0 0 0,1 0 0 0 0,0 0 0 0 0,1 0 0 0 0,3 16 0 0 0,-4-25 0 0 0,1-1 0 0 0,0 1 0 0 0,0 0 0 0 0,0 0 0 0 0,0 0 0 0 0,0-1 0 0 0,1 1 0 0 0,-1-1 0 0 0,1 1 0 0 0,0-1 0 0 0,-1 0 0 0 0,1 1 0 0 0,4 2 0 0 0,-6-5 0 0 0,0 1 0 0 0,1-1 0 0 0,-1 1 0 0 0,1-1 0 0 0,-1 1 0 0 0,1-1 0 0 0,0 1 0 0 0,-1-1 0 0 0,1 1 0 0 0,-1-1 0 0 0,1 0 0 0 0,0 1 0 0 0,-1-1 0 0 0,1 0 0 0 0,0 0 0 0 0,-1 0 0 0 0,1 1 0 0 0,0-1 0 0 0,-1 0 0 0 0,1 0 0 0 0,0 0 0 0 0,-1 0 0 0 0,1 0 0 0 0,1 0 0 0 0,0-1 0 0 0,4 1-162 0 0,0 0 0 0 0,1-1 1 0 0,-1 0-1 0 0,0 0 0 0 0,0 0 0 0 0,-1-1 0 0 0,1 0 1 0 0,0 0-1 0 0,10-5 0 0 0,-2-1-616 0 0,0 0 0 0 0,18-15 0 0 0,-27 18 139 0 0,0 1 0 0 0,-1-1-1 0 0,1 0 1 0 0,-1 0 0 0 0,-1-1 0 0 0,1 1-1 0 0,-1-1 1 0 0,4-8 0 0 0,3-8-1408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5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8287 0 0,'0'0'382'0'0,"0"0"-8"0"0,0 0-102 0 0,0 0 463 0 0,0 0 234 0 0,0 0 45 0 0,0 0 8 0 0,0 0 2 0 0,0 0 0 0 0,0 0 0 0 0,0 0-69 0 0,5-24 3214 0 0,15-19-39 0 0,-14 32-3572 0 0,10-24 1 0 0,-15 31-511 0 0,0 1 1 0 0,1 0-1 0 0,0-1 0 0 0,0 1 1 0 0,0 0-1 0 0,0 0 1 0 0,0 0-1 0 0,0 0 0 0 0,1 1 1 0 0,-1-1-1 0 0,4-2 1 0 0,3-2 115 0 0,0 1 0 0 0,14-7 0 0 0,-9 6-120 0 0,-10 5-44 0 0,0 0 0 0 0,1 0 0 0 0,-1 1 0 0 0,10-2 0 0 0,5-2 0 0 0,-17 4 0 0 0,-1 0 0 0 0,0 1 0 0 0,-1 0 0 0 0,1-1 0 0 0,0 1 0 0 0,-1 0 0 0 0,1 0 0 0 0,0-1 0 0 0,0 1 0 0 0,-1 0 0 0 0,1 0 0 0 0,0 0 0 0 0,0 0 0 0 0,-1 0 0 0 0,1 0 0 0 0,0 0 0 0 0,0 0 0 0 0,-1 0 0 0 0,1 1 0 0 0,1-1 0 0 0,1 0 0 0 0,-2 0 0 0 0,0 0 0 0 0,0 0 0 0 0,0 0 0 0 0,0 0 0 0 0,0 0 0 0 0,0 0 0 0 0,0 0 0 0 0,-1 1 0 0 0,1-1 0 0 0,0 0 0 0 0,0 1 0 0 0,0-1 0 0 0,0 1 0 0 0,0-1 0 0 0,0 1 0 0 0,0 0 0 0 0,1-1 0 0 0,-1 1 0 0 0,0-1 0 0 0,0 1 0 0 0,1-1 0 0 0,-1 1 0 0 0,0 0 0 0 0,0-1 0 0 0,0 1 0 0 0,0 0 0 0 0,0 0 0 0 0,0 0 0 0 0,0 0 0 0 0,0 0 0 0 0,0 0 0 0 0,-1 0 0 0 0,1 0 0 0 0,0 0 0 0 0,1 2 0 0 0,0 2 0 0 0,-1-4 0 0 0,0 1 0 0 0,0-1 0 0 0,1 1 0 0 0,-1-1 0 0 0,-1 1 0 0 0,1 0 0 0 0,0 0 0 0 0,0-1 0 0 0,-1 1 0 0 0,1 0 0 0 0,0 0 0 0 0,-1 2 0 0 0,1 3 0 0 0,0-5 13 0 0,0 0 1 0 0,-1 0-1 0 0,1 0 0 0 0,-1 0 0 0 0,1 0 1 0 0,-1 0-1 0 0,0 1 0 0 0,0-1 1 0 0,0 0-1 0 0,0 0 0 0 0,0 0 0 0 0,-1 0 1 0 0,1 0-1 0 0,-2 4 0 0 0,0 5 231 0 0,2-10 244 0 0,-4 12 196 0 0,3-8-378 0 0,3-12-179 0 0,0 2-127 0 0,0 0 0 0 0,0 0 0 0 0,1-1 0 0 0,-1 2 0 0 0,1-1 0 0 0,0 0 0 0 0,5-4 0 0 0,28-31 0 0 0,-21 24 0 0 0,-10 11 0 0 0,-1 1 0 0 0,1-1 0 0 0,0 1 0 0 0,0 0 0 0 0,1 1 0 0 0,-1-1 0 0 0,1 1 0 0 0,-1 0 0 0 0,1 0 0 0 0,10-3 0 0 0,-7 5 0 0 0,9 0 0 0 0,-17 1 0 0 0,0 0 0 0 0,0 0 0 0 0,0 0 0 0 0,0 1 0 0 0,-1-1 0 0 0,1 0 0 0 0,0 0 0 0 0,0 1 0 0 0,0-1 0 0 0,0 0 0 0 0,0 1 0 0 0,0-1 0 0 0,-1 1 0 0 0,1-1 0 0 0,0 1 0 0 0,0-1 0 0 0,-1 1 0 0 0,1-1 0 0 0,0 1 0 0 0,-1 0 0 0 0,1 0 0 0 0,-1-1 0 0 0,1 1 0 0 0,-1 0 0 0 0,1 0 0 0 0,0 0 0 0 0,0 2 0 0 0,2 0 0 0 0,-2-1 0 0 0,0 0 0 0 0,0-1 0 0 0,0 1 0 0 0,0 0 0 0 0,-1 0 0 0 0,1 0 0 0 0,-1-1 0 0 0,1 1 0 0 0,-1 0 0 0 0,1 4 0 0 0,1 5-40 0 0,-1 1 1 0 0,0-1-1 0 0,0 1 0 0 0,-2 12 0 0 0,0 9-162 0 0,1-31-273 0 0,0-2-33 0 0,0 0-4 0 0,0 0 0 0 0,0 0 0 0 0,0 0 0 0 0,0 0-136 0 0,0 0-572 0 0,5-7-1777 0 0,1 0 1462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5:5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60 15663 0 0,'0'0'719'0'0,"0"0"-20"0"0,0 0-238 0 0,0 0 656 0 0,0 0 335 0 0,0 0 70 0 0,0 0-125 0 0,0 0-575 0 0,0 0-248 0 0,0 2-50 0 0,3 9-326 0 0,-1 0 1 0 0,0 0-1 0 0,-1 0 1 0 0,0 19-1 0 0,-7 47 1104 0 0,1-25-931 0 0,0-14-205 0 0,-1-1-1 0 0,-3 0 1 0 0,-14 44 0 0 0,11-31 122 0 0,10-38-106 0 0,0-1 1 0 0,-1 0 0 0 0,0 0 0 0 0,-1 0 0 0 0,-7 15 0 0 0,5-14-183 0 0,-7 21 0 0 0,10-24 0 0 0,0-1 0 0 0,-1 0 0 0 0,0 1 0 0 0,0-1 0 0 0,-7 10 0 0 0,6-13 0 0 0,0 1 0 0 0,1 0 0 0 0,0 0 0 0 0,-3 8 0 0 0,6-13 0 0 0,-4 6 0 0 0,0 0 0 0 0,-1 3 0 0 0,-8 9 0 0 0,8-14 0 0 0,0-7 0 0 0,5 0 0 0 0,0 0 0 0 0,0 0 0 0 0,0-1 0 0 0,0 1 0 0 0,0 0 0 0 0,1 0 0 0 0,-1 0 0 0 0,1-1 0 0 0,-1 1 0 0 0,1 0 0 0 0,0-4 0 0 0,2-27 0 0 0,6-9 465 0 0,15-42 1 0 0,-12 55-69 0 0,19-39 1 0 0,1-1-76 0 0,-25 50-322 0 0,-3 12 0 0 0,0-1 0 0 0,0 0 0 0 0,6-10 0 0 0,16-22 0 0 0,2 1 0 0 0,40-47 0 0 0,-44 62 0 0 0,1 2 0 0 0,1 0 0 0 0,35-24 0 0 0,-38 31 0 0 0,-11 6 0 0 0,0 1 0 0 0,1 0 0 0 0,0 1 0 0 0,0 1 0 0 0,1 0 0 0 0,19-7 0 0 0,-17 9 0 0 0,-11 2 0 0 0,0 1 0 0 0,0-1 0 0 0,0 1 0 0 0,1 0 0 0 0,-1 1 0 0 0,0-1 0 0 0,1 1 0 0 0,-1 0 0 0 0,1 0 0 0 0,-1 0 0 0 0,6 1 0 0 0,8 4 0 0 0,-14-5 0 0 0,-1 1 0 0 0,0 0 0 0 0,0-1 0 0 0,0 1 0 0 0,0 1 0 0 0,0-1 0 0 0,0 0 0 0 0,0 1 0 0 0,0-1 0 0 0,0 1 0 0 0,-1 0 0 0 0,5 4 0 0 0,1 3 0 0 0,0 0 0 0 0,-1 1 0 0 0,0 0 0 0 0,-1 0 0 0 0,0 0 0 0 0,-1 1 0 0 0,0 0 0 0 0,0 0 0 0 0,-1 0 0 0 0,-1 1 0 0 0,0-1 0 0 0,0 1 0 0 0,-1 0 0 0 0,-1 0 0 0 0,0-1 0 0 0,-1 1 0 0 0,0 0 0 0 0,-3 20 0 0 0,2-27 0 0 0,0 1 0 0 0,0-1 0 0 0,-1 0 0 0 0,0 0 0 0 0,0 0 0 0 0,0 0 0 0 0,-1 0 0 0 0,0 0 0 0 0,0-1 0 0 0,0 1 0 0 0,0-1 0 0 0,-1 0 0 0 0,1 0 0 0 0,-1 0 0 0 0,0 0 0 0 0,-1-1 0 0 0,-4 4 0 0 0,5-4 0 0 0,0-1 0 0 0,0 0 0 0 0,-1 0 0 0 0,1-1 0 0 0,0 1 0 0 0,-1-1 0 0 0,1 0 0 0 0,-1 0 0 0 0,1-1 0 0 0,-1 1 0 0 0,1-1 0 0 0,-1 0 0 0 0,0 0 0 0 0,1 0 0 0 0,-1-1 0 0 0,1 0 0 0 0,-1 0 0 0 0,1 0 0 0 0,-1 0 0 0 0,-6-4 0 0 0,3 1-296 0 0,0 0-1 0 0,0 0 1 0 0,1-1-1 0 0,-1 0 1 0 0,1-1-1 0 0,0 0 1 0 0,1 0-1 0 0,-8-8 1 0 0,5 3-1130 0 0,1-1 0 0 0,0 1 0 0 0,1-1 0 0 0,-9-20-1 0 0,8 13-8006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1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221 367 13823 0 0,'0'0'315'0'0,"2"-4"45"0"0,5-9 21 0 0,-5 9-49 0 0,6-3 1134 0 0,-7 7-947 0 0,0-1 1 0 0,0 0-1 0 0,0 0 1 0 0,0 0-1 0 0,0 1 1 0 0,0-1-1 0 0,0 0 1 0 0,0-1-1 0 0,0 1 1 0 0,0-1-1 0 0,0-1-65 0 0,0 1 0 0 0,0 0 1 0 0,-1 0-1 0 0,1 0 0 0 0,-1 0 0 0 0,1 0 0 0 0,-1-1 0 0 0,0 1 0 0 0,0-3 1 0 0,0 4-421 0 0,0 0 0 0 0,-1 0 1 0 0,1 0-1 0 0,0 0 0 0 0,-1 0 0 0 0,1 0 1 0 0,-1 0-1 0 0,1 0 0 0 0,-1 0 1 0 0,1 0-1 0 0,-1 0 0 0 0,0 1 0 0 0,1-1 1 0 0,-1 0-1 0 0,0 0 0 0 0,0 1 1 0 0,0-1-1 0 0,1 0 0 0 0,-1 1 0 0 0,0-1 1 0 0,-2 0-1 0 0,2 0 337 0 0,-16 1 1069 0 0,12 1-1416 0 0,0 0 0 0 0,0 0 0 0 0,1 0 0 0 0,-1 0 0 0 0,0 1 0 0 0,-6 3 0 0 0,0-1-27 0 0,4 0 3 0 0,0 0 0 0 0,0 0 0 0 0,0 1 0 0 0,1 0 0 0 0,-7 5 0 0 0,0 1 0 0 0,-25 29 0 0 0,30-32 0 0 0,0-1 0 0 0,0 1 0 0 0,1 0 0 0 0,-7 10 0 0 0,10-13 0 0 0,0 1 0 0 0,0 0 0 0 0,1 0 0 0 0,0 0 0 0 0,0 0 0 0 0,1 1 0 0 0,-3 11 0 0 0,4-10 0 0 0,5-1 0 0 0,-2-5 0 0 0,-1-1 0 0 0,1 1 0 0 0,0-1 0 0 0,-1 0 0 0 0,1 0 0 0 0,0 0 0 0 0,0 0 0 0 0,0 0 0 0 0,0 0 0 0 0,0 0 0 0 0,0-1 0 0 0,3 1 0 0 0,-5 0 0 0 0,1-1 0 0 0,-1 0 0 0 0,1 0 0 0 0,0 1 0 0 0,0-1 0 0 0,-1 0 0 0 0,1 0 0 0 0,0 0 0 0 0,-1 0 0 0 0,1 0 0 0 0,0 0 0 0 0,-1 0 0 0 0,1 0 0 0 0,0 0 0 0 0,0 0 0 0 0,-1 0 0 0 0,1-1 0 0 0,0 1 0 0 0,-1 0 0 0 0,1 0 0 0 0,0-1 0 0 0,-1 1 0 0 0,1-1 0 0 0,2 0 0 0 0,10-4 0 0 0,1-1 0 0 0,-1 0 0 0 0,0 0 0 0 0,0-2 0 0 0,-1 1 0 0 0,0-2 0 0 0,0 0 0 0 0,-1 0 0 0 0,0-1 0 0 0,14-16 0 0 0,-5 4 0 0 0,-2-1 0 0 0,0-1 0 0 0,-2 0 0 0 0,0-2 0 0 0,-2 1 0 0 0,0-2 0 0 0,-2 0 0 0 0,13-42 0 0 0,-5 12 0 0 0,-12 37 0 0 0,0 0 0 0 0,6-33 0 0 0,-41 88 0 0 0,16-12 0 0 0,1 1 0 0 0,1 0 0 0 0,-7 31 0 0 0,1-3 0 0 0,-40 119 0 0 0,52-160 0 0 0,0 0 0 0 0,0 0 0 0 0,1 0 0 0 0,1 1 0 0 0,0-1 0 0 0,1 1 0 0 0,0-1 0 0 0,1 1 0 0 0,3 18 0 0 0,-2-21 0 0 0,2-1 0 0 0,-3-8 0 0 0,-1 1 0 0 0,0-1 0 0 0,0 1 0 0 0,1-1 0 0 0,-1 0 0 0 0,0 1 0 0 0,0-1 0 0 0,1 1 0 0 0,-1-1 0 0 0,0 0 0 0 0,1 1 0 0 0,-1-1 0 0 0,1 0 0 0 0,-1 0 0 0 0,0 1 0 0 0,1-1 0 0 0,-1 0 0 0 0,1 0 0 0 0,-1 0 0 0 0,1 1 0 0 0,-1-1 0 0 0,1 0 0 0 0,-1 0 0 0 0,1 0 0 0 0,-1 0 0 0 0,1 0 0 0 0,-1 0 0 0 0,1 0 0 0 0,0 0 0 0 0,0 0 0 0 0,2 0-210 0 0,0 0 0 0 0,-1 1 0 0 0,1-1 0 0 0,-1 0 0 0 0,1 0 0 0 0,0-1 0 0 0,-1 1 0 0 0,1 0 0 0 0,-1-1 0 0 0,1 0 0 0 0,0 0 0 0 0,-1 1 0 0 0,0-1 0 0 0,1-1 0 0 0,-1 1 0 0 0,0 0 1 0 0,1-1-1 0 0,-1 1 0 0 0,0-1 0 0 0,0 1 0 0 0,0-1 0 0 0,0 0 0 0 0,-1 0 0 0 0,1 0 0 0 0,0 0 0 0 0,1-3 0 0 0,7-7-8657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1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1 447 13823 0 0,'0'0'315'0'0,"0"0"45"0"0,0 0 21 0 0,1-1-49 0 0,12-4 482 0 0,-1 0 0 0 0,0-1-1 0 0,-1-1 1 0 0,1 0 0 0 0,-1-1-1 0 0,-1 0 1 0 0,1-1-1 0 0,-1 0 1 0 0,14-17 0 0 0,4-8 517 0 0,39-62 0 0 0,-53 72-722 0 0,-1-1 0 0 0,0-1 0 0 0,-2-1 0 0 0,14-53 0 0 0,-23 75-373 0 0,-1 4-205 0 0,-1-1 0 0 0,1 1 0 0 0,-1-1 0 0 0,0 0 0 0 0,1 0 0 0 0,-1 1 0 0 0,0-1 0 0 0,0 0 0 0 0,0 1 0 0 0,0-1 0 0 0,-1-3 0 0 0,-1-1-31 0 0,2 5 0 0 0,0 1 0 0 0,0 0 0 0 0,0-1 0 0 0,0 1 0 0 0,0 0 0 0 0,0-1 0 0 0,0 1 0 0 0,0 0 0 0 0,0-1 0 0 0,0 1 0 0 0,0 0 0 0 0,0-1 0 0 0,-1 1 0 0 0,1 0 0 0 0,0 0 0 0 0,0-1 0 0 0,0 1 0 0 0,-1 0 0 0 0,1-1 0 0 0,0 1 0 0 0,0 0 0 0 0,-1 0 0 0 0,1 0 0 0 0,0-1 0 0 0,0 1 0 0 0,-1 0 0 0 0,1 0 0 0 0,0 0 0 0 0,-1 0 0 0 0,1 0 0 0 0,0 0 0 0 0,-1-1 0 0 0,1 1 0 0 0,0 0 0 0 0,-1 0 0 0 0,1 0 0 0 0,0 0 0 0 0,-1 0 0 0 0,0 0 0 0 0,0 0 0 0 0,0 0 0 0 0,0 0 0 0 0,0 0 0 0 0,1-1 0 0 0,-1 1 0 0 0,0 0 0 0 0,0 0 0 0 0,0 0 0 0 0,0 0 0 0 0,0 1 0 0 0,0-1 0 0 0,0 0 0 0 0,1 0 0 0 0,-1 0 0 0 0,0 1 0 0 0,0-1 0 0 0,0 0 0 0 0,0 1 0 0 0,1-1 0 0 0,-1 1 0 0 0,0-1 0 0 0,0 1 0 0 0,1-1 0 0 0,-1 1 0 0 0,0 0 0 0 0,1-1 0 0 0,-1 1 0 0 0,1 0 0 0 0,-2 0 0 0 0,0 2 0 0 0,-6 5 0 0 0,-1 1 0 0 0,2 0 0 0 0,-1 1 0 0 0,1-1 0 0 0,0 1 0 0 0,-6 16 0 0 0,1-1 0 0 0,-13 43 0 0 0,8-19 0 0 0,8-22 0 0 0,-12 47 0 0 0,15-48 0 0 0,3-16 0 0 0,1 0 0 0 0,0 0 0 0 0,1-1 0 0 0,0 1 0 0 0,0 0 0 0 0,1 12 0 0 0,3-9 0 0 0,0-10 0 0 0,-1-2 0 0 0,10 7 0 0 0,-7-8 0 0 0,-3 0 0 0 0,3 0 0 0 0,1 1 0 0 0,-1-1 0 0 0,0-1 0 0 0,1 1 0 0 0,-1-1 0 0 0,0 0 0 0 0,0 0 0 0 0,0 0 0 0 0,0-1 0 0 0,0 1 0 0 0,0-2 0 0 0,0 1 0 0 0,0 0 0 0 0,-1-1 0 0 0,6-4 0 0 0,7-6 0 0 0,0 0 0 0 0,22-26 0 0 0,10-7 0 0 0,-35 34 0 0 0,-7 8 0 0 0,1 5 0 0 0,-6 0 0 0 0,-1 1 0 0 0,1-1 0 0 0,-1 1 0 0 0,1-1 0 0 0,-1 1 0 0 0,0-1 0 0 0,1 1 0 0 0,-1 0 0 0 0,0 0 0 0 0,0-1 0 0 0,0 1 0 0 0,-1 0 0 0 0,1 0 0 0 0,0 0 0 0 0,0 3 0 0 0,5 35 0 0 0,-4-23 0 0 0,-2 2 0 0 0,0 6 72 0 0,0-23 299 0 0,0-2 117 0 0,0 0 21 0 0,0 0-66 0 0,17-22-1835 0 0,7-5 2483 0 0,-15 18-1472 0 0,-1-1-1 0 0,1 1 1 0 0,16-12-1 0 0,-11 11 429 0 0,-4 2 288 0 0,0 1-1 0 0,1 0 0 0 0,19-9 0 0 0,-27 15 109 0 0,0 1-416 0 0,-2 0-21 0 0,0 0 0 0 0,0 0 1 0 0,1 0-1 0 0,-1 0 0 0 0,0 0 0 0 0,1 0 1 0 0,-1 1-1 0 0,0-1 0 0 0,0 0 1 0 0,1 1-1 0 0,-1-1 0 0 0,0 1 1 0 0,0-1-1 0 0,0 1 0 0 0,1-1 1 0 0,-1 1-1 0 0,0 0 0 0 0,0 0 1 0 0,0-1-1 0 0,0 1 0 0 0,1 1 1 0 0,1 1-8 0 0,-1-2 1 0 0,-1 0 0 0 0,0 0 0 0 0,1 0 0 0 0,-1 0 0 0 0,0 0 0 0 0,0 0 0 0 0,0 0 0 0 0,0 1 0 0 0,0-1 0 0 0,0 0 0 0 0,1 3 0 0 0,1 1 0 0 0,-2-3-13 0 0,1 0 0 0 0,-1 0 0 0 0,0 0 0 0 0,0 1 0 0 0,0-1 0 0 0,0 1 0 0 0,0-1-1 0 0,-1 1 1 0 0,1-1 0 0 0,-1 1 0 0 0,1-1 0 0 0,-1 1 0 0 0,0-1 0 0 0,0 1 0 0 0,0 3 0 0 0,-1 6-179 0 0,2 17-1166 0 0,-1-28 1560 0 0,0 10 1339 0 0,1-4-1589 0 0,-1-6-289 0 0,0-1-138 0 0,0 0-33 0 0,0 0-4 0 0,0 0 0 0 0,0 0 0 0 0,0 0 0 0 0,0 0-204 0 0,0 0-857 0 0,0 0-379 0 0,0 0-80 0 0,0 0-15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1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10135 0 0,'0'0'231'0'0,"0"0"29"0"0,0 0 19 0 0,1-1-41 0 0,3-2 331 0 0,0-1 0 0 0,0 0 0 0 0,-1 0 0 0 0,1 0-1 0 0,-1 0 1 0 0,0 0 0 0 0,0-1 0 0 0,-1 1 0 0 0,1-1 0 0 0,-1 0-1 0 0,0 0 1 0 0,0 0 0 0 0,1-9 0 0 0,9-18 3227 0 0,-11 30-3352 0 0,1-5-289 0 0,0 0-66 0 0,-2 6 282 0 0,3-12 3282 0 0,-1 6-3653 0 0,1-1 0 0 0,-1 0 0 0 0,-5 3 0 0 0,0-1 0 0 0,1 0 0 0 0,0 1 0 0 0,-4 8 0 0 0,1 1-64 0 0,4-3-273 0 0,1-1-138 0 0,0 0-1705 0 0,0 0-6692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1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78 238 6447 0 0,'0'0'298'0'0,"0"0"-10"0"0,4-8-178 0 0,0 1 762 0 0,-1 1-1 0 0,-1-1 1 0 0,1 0-1 0 0,-1 0 1 0 0,-1 0-1 0 0,1 0 1 0 0,-1 0-1 0 0,0-12 1 0 0,0 8 572 0 0,1 0 0 0 0,3-16 0 0 0,11-15 1840 0 0,-6 16-2296 0 0,-9 23-746 0 0,-1 0 0 0 0,1 0 0 0 0,-1 1 0 0 0,0-1-1 0 0,0 0 1 0 0,0 0 0 0 0,0 0 0 0 0,-1 0 0 0 0,0-5 0 0 0,0 8 246 0 0,1 0 21 0 0,0-1-66 0 0,-1 0-439 0 0,1 1-1 0 0,0 0 1 0 0,0 0 0 0 0,0-1 0 0 0,0 1-1 0 0,-1 0 1 0 0,1 0 0 0 0,0 0 0 0 0,0 0 0 0 0,0-1-1 0 0,-1 1 1 0 0,1 0 0 0 0,0 0 0 0 0,0 0 0 0 0,-1 0-1 0 0,1 0 1 0 0,0 0 0 0 0,0 0 0 0 0,-1 0-1 0 0,1-1 1 0 0,0 1 0 0 0,-1 0 0 0 0,1 0 0 0 0,0 0-1 0 0,0 0 1 0 0,-1 0 0 0 0,1 0 0 0 0,0 1 0 0 0,0-1-1 0 0,-1 0 1 0 0,1 0 0 0 0,0 0 0 0 0,-1 0 0 0 0,1 0-1 0 0,0 0 1 0 0,0 0 0 0 0,0 1 0 0 0,-1-1-1 0 0,1 0 1 0 0,0 0 0 0 0,-6 8 6 0 0,5-8-10 0 0,-3 7 0 0 0,1 1 0 0 0,-1 0 0 0 0,1 0 0 0 0,1 0 0 0 0,-1 0 0 0 0,-1 13 0 0 0,-1 3 0 0 0,-29 124 0 0 0,-20 71 0 0 0,54-212 0 0 0,6-4 0 0 0,-2-2 0 0 0,-3 0 0 0 0,0-1 0 0 0,0 0 0 0 0,1 1 0 0 0,-1-1 0 0 0,0 0 0 0 0,0 0 0 0 0,1 0 0 0 0,-1 0 0 0 0,0 0 0 0 0,0 0 0 0 0,0 0 0 0 0,1 0 0 0 0,-1-1 0 0 0,0 1 0 0 0,2-1 0 0 0,21-3 907 0 0,34-11 1 0 0,-22 11-2603 0 0,-34 3 2032 0 0,-2 1 138 0 0,6-1 450 0 0,-6 1-6529 0 0,-5-1-385 0 0,-1 0-1723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1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54 17503 0 0,'0'0'803'0'0,"-5"-16"298"0"0,2-21 1800 0 0,3 36-1910 0 0,0 1 29 0 0,0 0-133 0 0,0 0-509 0 0,-16 15 1045 0 0,11-8-1325 0 0,0 0 1 0 0,0 0-1 0 0,0 1 0 0 0,1 0 0 0 0,-6 16 1 0 0,5-13-81 0 0,-41 107-18 0 0,39-101 0 0 0,0 0 0 0 0,0 0 0 0 0,2 1 0 0 0,0 0 0 0 0,1 0 0 0 0,-2 24 0 0 0,4-19 0 0 0,1-17 0 0 0,1 1 0 0 0,-1-1 0 0 0,1 1 0 0 0,0-1 0 0 0,1 0 0 0 0,-1 1 0 0 0,1-1 0 0 0,3 10 0 0 0,-4-15-74 0 0,1 0-1 0 0,-1 1 1 0 0,1-1-1 0 0,-1 0 1 0 0,1 0-1 0 0,0 0 1 0 0,-1 0-1 0 0,1 0 1 0 0,0 0-1 0 0,0 0 1 0 0,-1 0-1 0 0,1 0 1 0 0,0 0-1 0 0,0 0 1 0 0,0 0-1 0 0,0-1 1 0 0,0 1-1 0 0,1 0 1 0 0,-1-1-1 0 0,0 1 1 0 0,0-1-1 0 0,0 1 0 0 0,1-1 1 0 0,-1 0-1 0 0,0 1 1 0 0,0-1-1 0 0,1 0 1 0 0,-1 0-1 0 0,0 0 1 0 0,2 0-1 0 0,0 0-201 0 0,0 0 0 0 0,1-1 0 0 0,-1 0-1 0 0,0 1 1 0 0,0-1 0 0 0,0 0-1 0 0,1 0 1 0 0,-1-1 0 0 0,0 1-1 0 0,-1-1 1 0 0,6-3 0 0 0,18-15-1756 0 0,4-4-15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5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310 334 21191 0 0,'0'0'480'0'0,"0"0"67"0"0,3-8 553 0 0,-1 3-939 0 0,-1 0-1 0 0,0 1 1 0 0,0-1 0 0 0,-1 0 0 0 0,1-10-1 0 0,-1 14-19 0 0,-1-1 0 0 0,1 0 0 0 0,0 1-1 0 0,-1 0 1 0 0,1-1 0 0 0,0 1 0 0 0,-1-1-1 0 0,0 1 1 0 0,1-1 0 0 0,-1 1-1 0 0,0 0 1 0 0,0 0 0 0 0,0-1 0 0 0,1 1-1 0 0,-2 0 1 0 0,1 0 0 0 0,0 0-1 0 0,0 0 1 0 0,0 0 0 0 0,0 0 0 0 0,0 0-1 0 0,-3-1 1 0 0,2 2-12 0 0,0 0 0 0 0,1 0-1 0 0,-1 0 1 0 0,1 0 0 0 0,-1 0-1 0 0,0 1 1 0 0,1-1 0 0 0,-1 0 0 0 0,1 1-1 0 0,-1-1 1 0 0,1 1 0 0 0,-4 1-1 0 0,0 0 178 0 0,-3 2-286 0 0,-1-1 0 0 0,1 2 0 0 0,-1-1 1 0 0,1 1-1 0 0,0 0 0 0 0,-12 11 0 0 0,-39 43 7 0 0,21-21-30 0 0,27-27 3 0 0,1 0 0 0 0,0 1 0 0 0,1 0 0 0 0,0 1 0 0 0,0 0 0 0 0,2 0 0 0 0,-1 1 0 0 0,2 0 0 0 0,0 0 0 0 0,0 0 0 0 0,-4 25 0 0 0,9-37 0 0 0,1 0 0 0 0,-1 0 0 0 0,1 0 0 0 0,0 0 0 0 0,0 0 0 0 0,0 0 0 0 0,0 0 0 0 0,0 0 0 0 0,1 0 0 0 0,-1 0 0 0 0,1 0 0 0 0,-1 0 0 0 0,1 0 0 0 0,0-1 0 0 0,-1 1 0 0 0,1 0 0 0 0,0 0 0 0 0,0 0 0 0 0,0-1 0 0 0,1 1 0 0 0,-1 0 0 0 0,3 2 0 0 0,-2-3 0 0 0,1 1 0 0 0,-1-1 0 0 0,0 0 0 0 0,1 0 0 0 0,0 0 0 0 0,-1 0 0 0 0,1 0 0 0 0,-1-1 0 0 0,1 1 0 0 0,0-1 0 0 0,0 1 0 0 0,-1-1 0 0 0,1 0 0 0 0,0 0 0 0 0,-1-1 0 0 0,6 0 0 0 0,4-1 0 0 0,1-1 0 0 0,-1 0 0 0 0,0-1 0 0 0,0-1 0 0 0,0 0 0 0 0,-1 0 0 0 0,0-1 0 0 0,12-9 0 0 0,8-7 0 0 0,39-37 0 0 0,-56 45 0 0 0,0-1 0 0 0,18-26 0 0 0,-4 5 0 0 0,9-11 0 0 0,31-52 0 0 0,-48 66 0 0 0,-2 0 0 0 0,24-62 0 0 0,-38 83 0 0 0,0 0 0 0 0,-1 0 0 0 0,-1-1 0 0 0,2-18 0 0 0,-4 31 5 0 0,0-1 1 0 0,0 1-1 0 0,0-1 1 0 0,0 1-1 0 0,0-1 0 0 0,0 0 1 0 0,0 1-1 0 0,0-1 0 0 0,0 1 1 0 0,0-1-1 0 0,0 1 0 0 0,0-1 1 0 0,0 1-1 0 0,0-1 0 0 0,-1 1 1 0 0,1-1-1 0 0,0 1 1 0 0,0-1-1 0 0,-1 1 0 0 0,1-1 1 0 0,0 1-1 0 0,0-1 0 0 0,-1 1 1 0 0,1 0-1 0 0,-1-1 0 0 0,1 1 1 0 0,0 0-1 0 0,-1-1 1 0 0,1 1-1 0 0,-1 0 0 0 0,1-1 1 0 0,-2 1-1 0 0,1 0 27 0 0,-1 0 0 0 0,1 0 0 0 0,0 0 0 0 0,-1 0 0 0 0,1 0 0 0 0,-1 0 0 0 0,1 1-1 0 0,0-1 1 0 0,-1 0 0 0 0,1 1 0 0 0,0 0 0 0 0,-2 0 0 0 0,-5 3 180 0 0,1 0 0 0 0,0 1 0 0 0,-9 8 0 0 0,1 0-125 0 0,1 0 0 0 0,0 1 0 0 0,1 1-1 0 0,0 0 1 0 0,2 1 0 0 0,-18 28 0 0 0,11-7-87 0 0,-50 112 0 0 0,58-123 0 0 0,1 0 0 0 0,2 1 0 0 0,-9 51 0 0 0,15-67-18 0 0,0-1-1 0 0,0 1 1 0 0,1-1 0 0 0,3 21-1 0 0,-3-29 9 0 0,0 0 0 0 0,1 1 0 0 0,-1-1 0 0 0,1 0 0 0 0,-1 0 0 0 0,1 0 0 0 0,0 0 0 0 0,0 0 0 0 0,0-1 0 0 0,0 1 0 0 0,0 0 0 0 0,0 0 0 0 0,1 0 0 0 0,-1-1 1 0 0,1 1-1 0 0,-1-1 0 0 0,1 1 0 0 0,-1-1 0 0 0,1 0 0 0 0,0 0 0 0 0,0 1 0 0 0,-1-1 0 0 0,1 0 0 0 0,0-1 0 0 0,0 1 0 0 0,0 0 0 0 0,0 0 0 0 0,0-1 0 0 0,0 1 0 0 0,5-1 0 0 0,1 1-222 0 0,-1-2-1 0 0,1 1 1 0 0,0-1 0 0 0,0 0 0 0 0,-1-1 0 0 0,12-3 0 0 0,44-20 336 0 0,-31 11-174 0 0,-24 10 70 0 0,0 1 0 0 0,0-1 0 0 0,-1-1 0 0 0,1 1 0 0 0,-1-1 0 0 0,0-1 0 0 0,-1 1 0 0 0,1-1 0 0 0,10-13 0 0 0,4-1 366 0 0,-15 14-109 0 0,0 1 1 0 0,-1-1-1 0 0,6-7 0 0 0,-10 11-211 0 0,1-1 0 0 0,0 1 0 0 0,-1-1 0 0 0,0 0 0 0 0,0 1-1 0 0,0-1 1 0 0,0 0 0 0 0,0 0 0 0 0,0 0 0 0 0,-1 0 0 0 0,0 0 0 0 0,1-4 0 0 0,-2 9-46 0 0,1 1 0 0 0,-1-1 0 0 0,1 0 0 0 0,-1 0 0 0 0,0 0 0 0 0,0 0 0 0 0,0 0 0 0 0,-3 4 0 0 0,3-4 0 0 0,-1 1 0 0 0,0 0 0 0 0,1 0 0 0 0,0 0 0 0 0,-1 0 0 0 0,1 0 0 0 0,0 4 0 0 0,-3 21 0 0 0,2-15 0 0 0,1 0 0 0 0,0 1 0 0 0,0-1 0 0 0,3 18 0 0 0,-2-30-29 0 0,0 0 0 0 0,0 1 0 0 0,0-1 0 0 0,0 0 1 0 0,0 0-1 0 0,0 0 0 0 0,1-1 0 0 0,-1 1 0 0 0,0 0 0 0 0,1 0 0 0 0,-1 0 0 0 0,1 0 0 0 0,-1 0 0 0 0,1 0 1 0 0,-1 0-1 0 0,1 0 0 0 0,0-1 0 0 0,-1 1 0 0 0,1 0 0 0 0,0-1 0 0 0,0 1 0 0 0,0 0 0 0 0,-1-1 0 0 0,1 1 1 0 0,0-1-1 0 0,0 1 0 0 0,0-1 0 0 0,0 1 0 0 0,0-1 0 0 0,0 0 0 0 0,0 0 0 0 0,0 1 0 0 0,0-1 0 0 0,0 0 1 0 0,0 0-1 0 0,0 0 0 0 0,0 0 0 0 0,0 0 0 0 0,0 0 0 0 0,0 0 0 0 0,0-1 0 0 0,1 1 0 0 0,2 0-112 0 0,6-1 73 0 0,0 0 0 0 0,0 0 0 0 0,1-1 0 0 0,-1-1 0 0 0,0 0 0 0 0,-1 0 0 0 0,11-5 0 0 0,5-3 280 0 0,-1-2 1 0 0,0 0-1 0 0,-1-2 1 0 0,-1 0-1 0 0,0-2 1 0 0,-2 0-1 0 0,0-2 1 0 0,27-31-1 0 0,-38 41-196 0 0,-4 6-16 0 0,-3 5 0 0 0,-3 5 0 0 0,-1 6 0 0 0,-1-1 0 0 0,-8 24 0 0 0,7-26 0 0 0,1-1 0 0 0,0 1 0 0 0,1 0 0 0 0,0 0 0 0 0,-1 18 0 0 0,3-27 0 0 0,0-1 0 0 0,0 1 0 0 0,0 0 0 0 0,0-1 0 0 0,0 1 0 0 0,0-1 0 0 0,1 1 0 0 0,-1 0 0 0 0,0-1 0 0 0,0 1 0 0 0,1-1 0 0 0,-1 1 0 0 0,0-1 0 0 0,1 1 0 0 0,-1-1 0 0 0,1 0 0 0 0,-1 1 0 0 0,1-1 0 0 0,-1 1 0 0 0,1-1 0 0 0,-1 0 0 0 0,1 1 0 0 0,-1-1 0 0 0,1 0 0 0 0,-1 0 0 0 0,1 1 0 0 0,-1-1 0 0 0,1 0 0 0 0,0 0 0 0 0,-1 0 0 0 0,1 0 0 0 0,-1 0 0 0 0,1 0 0 0 0,0 1 0 0 0,-1-2 0 0 0,1 1 0 0 0,-1 0 0 0 0,1 0 0 0 0,0 0 0 0 0,0 0 0 0 0,0 0 0 0 0,4-1 0 0 0,1 1 0 0 0,0-1 0 0 0,-1 0 0 0 0,1 0 0 0 0,-1-1 0 0 0,1 1 0 0 0,7-4 0 0 0,36-22 0 0 0,-10 6 0 0 0,-2 3 0 0 0,49-29 0 0 0,10-11 0 0 0,-89 54 0 0 0,-1 0 0 0 0,1 0 0 0 0,0 1 0 0 0,0 0 0 0 0,13-4 0 0 0,-8 4 0 0 0,-12 3 0 0 0,0 0 0 0 0,1 0 0 0 0,-1 0 0 0 0,0 0 0 0 0,1 0 0 0 0,-1 0 0 0 0,1 0 0 0 0,-1 0 0 0 0,0 0 0 0 0,1 0 0 0 0,-1 1 0 0 0,0-1 0 0 0,1 0 0 0 0,-1 0 0 0 0,0 0 0 0 0,1 0 0 0 0,-1 1 0 0 0,0-1 0 0 0,1 0 0 0 0,-1 0 0 0 0,0 1 0 0 0,1-1 0 0 0,0 2 0 0 0,0 0 0 0 0,-1 0 0 0 0,1-1 0 0 0,-1 1 0 0 0,1 0 0 0 0,-1 0 0 0 0,0 0 0 0 0,1 0 0 0 0,-1 0 0 0 0,0 0 0 0 0,0-1 0 0 0,-1 1 0 0 0,1 0 0 0 0,0 0 0 0 0,0 0 0 0 0,-1 0 0 0 0,1 0 0 0 0,-2 2 0 0 0,-15 35 0 0 0,15-35 0 0 0,-19 35 0 0 0,8-14 0 0 0,-19 47 0 0 0,30-65-64 0 0,2-5-273 0 0,0-2-138 0 0,1-1 298 0 0,1 0-1 0 0,-1 0 1 0 0,0 0 0 0 0,1 0 0 0 0,-1 0-1 0 0,0-1 1 0 0,0 1 0 0 0,0 0-1 0 0,2-3 1 0 0,-3 3-3 0 0,15-23-2334 0 0,-8 7-4489 0 0,-2 3-1347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1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21191 0 0,'0'0'480'0'0,"0"0"67"0"0,0 0 31 0 0,0 0-56 0 0,2 2-341 0 0,0 2-39 0 0,0 0-1 0 0,0 0 0 0 0,-1 0 1 0 0,1 1-1 0 0,-1-1 0 0 0,0 0 1 0 0,0 1-1 0 0,-1-1 1 0 0,1 1-1 0 0,-1 7 0 0 0,-5 52 2095 0 0,3-40-1935 0 0,-3 18-301 0 0,-2 0 0 0 0,-1-1 0 0 0,-19 52 0 0 0,-53 129 0 0 0,78-216-3 0 0,-3 8 42 0 0,-4 23 0 0 0,23-48 1350 0 0,-11 6-1308 0 0,0 0-1 0 0,-1-1 1 0 0,1 1-1 0 0,-1 0 1 0 0,0-1-1 0 0,-1 1 1 0 0,3-11 0 0 0,2-42-39 0 0,-5 38 322 0 0,2-30-90 0 0,-1 13 59 0 0,2 0 0 0 0,1 0-1 0 0,14-52 1 0 0,13 2-333 0 0,-27 75 0 0 0,0 1 0 0 0,1 0 0 0 0,1 0 0 0 0,0 1 0 0 0,11-13 0 0 0,-13 18 0 0 0,-2 1 0 0 0,1 0 0 0 0,0 0 0 0 0,-1 0 0 0 0,2 1 0 0 0,-1-1 0 0 0,0 1 0 0 0,1 0 0 0 0,-1 0 0 0 0,1 1 0 0 0,0-1 0 0 0,0 1 0 0 0,0 0 0 0 0,0 1 0 0 0,7-2 0 0 0,-10 1 0 0 0,-1 2 0 0 0,-1 0 0 0 0,1-1 0 0 0,0 1 0 0 0,0 0 0 0 0,-1 0 0 0 0,1 0 0 0 0,0 0 0 0 0,0 0 0 0 0,0 0 0 0 0,-1 0 0 0 0,1 0 0 0 0,0 0 0 0 0,0 0 0 0 0,0 0 0 0 0,-1 0 0 0 0,1 0 0 0 0,0 1 0 0 0,0-1 0 0 0,-1 0 0 0 0,1 1 0 0 0,0 0 0 0 0,2-1 0 0 0,-1 1 0 0 0,1 0 0 0 0,-1 0 0 0 0,0 0 0 0 0,0 0 0 0 0,1 1 0 0 0,-1-1 0 0 0,0 0 0 0 0,0 1 0 0 0,-1 0 0 0 0,1-1 0 0 0,0 1 0 0 0,0 0 0 0 0,-1 0 0 0 0,3 4 0 0 0,-2-2 0 0 0,0-1 0 0 0,0 1 0 0 0,0 1 0 0 0,-1-1 0 0 0,0 0 0 0 0,0 0 0 0 0,0 0 0 0 0,0 8 0 0 0,0-5 0 0 0,-1 1 0 0 0,-1-1 0 0 0,1 1 0 0 0,-1-1 0 0 0,0 0 0 0 0,-1 1 0 0 0,0-1 0 0 0,0 0 0 0 0,0 0 0 0 0,-6 10 0 0 0,5-11-92 0 0,-1 1-1 0 0,1-1 1 0 0,-2 0 0 0 0,1 0 0 0 0,-1 0-1 0 0,0 0 1 0 0,0-1 0 0 0,0 0 0 0 0,-1 0-1 0 0,0-1 1 0 0,0 1 0 0 0,0-1 0 0 0,0 0-1 0 0,-11 4 1 0 0,16-8-124 0 0,0 0 0 0 0,0 0 0 0 0,-1 0 0 0 0,1 0 0 0 0,0 0-1 0 0,-1 0 1 0 0,1 0 0 0 0,0 0 0 0 0,-1-1 0 0 0,1 1 0 0 0,0 0 0 0 0,0-1 0 0 0,0 1 0 0 0,-1-1 0 0 0,1 1-1 0 0,0-1 1 0 0,0 0 0 0 0,0 1 0 0 0,0-1 0 0 0,0 0 0 0 0,-2-2 0 0 0,-1 1-1362 0 0,-5-5-7290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1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21191 0 0,'0'0'969'0'0,"2"1"-18"0"0,11 4-670 0 0,-7-3-176 0 0,0 0 1 0 0,-1 1 0 0 0,1-1-1 0 0,-1 1 1 0 0,1 1 0 0 0,-1-1-1 0 0,0 1 1 0 0,-1-1 0 0 0,6 6-1 0 0,0 3 278 0 0,0 0-1 0 0,-1 0 0 0 0,0 1 0 0 0,-1 0 1 0 0,-1 1-1 0 0,0 0 0 0 0,-1 0 0 0 0,0 0 1 0 0,-1 1-1 0 0,-1 0 0 0 0,0 0 0 0 0,-1 0 1 0 0,-1 0-1 0 0,0 0 0 0 0,-1 1 0 0 0,-1-1 1 0 0,0 1-1 0 0,-4 22 0 0 0,2-21-382 0 0,-10 33 0 0 0,10-45 0 0 0,1 0 0 0 0,-2 0 0 0 0,1 0 0 0 0,0 0 0 0 0,-1-1 0 0 0,0 1 0 0 0,0-1 0 0 0,-1 1 0 0 0,1-1 0 0 0,-7 6 0 0 0,6-7-217 0 0,1 0 0 0 0,-1 1 1 0 0,0-1-1 0 0,0-1 0 0 0,0 1 0 0 0,0 0 0 0 0,-1-1 1 0 0,1 0-1 0 0,-1 0 0 0 0,1 0 0 0 0,-1-1 0 0 0,0 0 1 0 0,0 0-1 0 0,-9 1 0 0 0,-14-2-2780 0 0,15-3 1462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2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10135 0 0,'0'0'464'0'0,"0"0"-9"0"0,0 0-87 0 0,0 0 728 0 0,6-7 4517 0 0,1 3-4870 0 0,-2 1 14 0 0,1 0 0 0 0,0 1-1 0 0,0 0 1 0 0,0 0 0 0 0,8-2 0 0 0,-2 2-129 0 0,-9 1-477 0 0,0 0-1 0 0,0 1 1 0 0,0-1 0 0 0,0 1-1 0 0,0 0 1 0 0,1 0 0 0 0,-1 0-1 0 0,0 0 1 0 0,4 1 0 0 0,59 12 1306 0 0,-37-4-1335 0 0,1-2-1 0 0,0-1 1 0 0,1-2-1 0 0,33 2 1 0 0,-3-4-122 0 0,19 1 0 0 0,139 4 1214 0 0,-48 1-380 0 0,43-20-834 0 0,-188 10 0 0 0,98-2 0 0 0,-1 0 0 0 0,-28 1 0 0 0,5 0 0 0 0,-11 0 0 0 0,-27 1 0 0 0,50-5 0 0 0,142-3 0 0 0,-200 10 0 0 0,100-2 0 0 0,45-25 0 0 0,-127 15 0 0 0,-39 8 683 0 0,0 2-1 0 0,65 3 1 0 0,-65 0-683 0 0,33-3 0 0 0,1 5 0 0 0,0-6 0 0 0,-33 0 0 0 0,-26 2 0 0 0,1 0 0 0 0,-7-1 8 0 0,-7-1 0 0 0,-9 0-88 0 0,-8 1-1599 0 0,0 1 0 0 0,-24 2-1 0 0,-19-1-2285 0 0,8-6 1408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2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219 322 15663 0 0,'0'0'356'0'0,"0"0"50"0"0,0 0 20 0 0,0 0-42 0 0,6-3-236 0 0,-3 0 283 0 0,-1 0 0 0 0,0 0-1 0 0,0 0 1 0 0,0 0 0 0 0,-1 0 0 0 0,1 0-1 0 0,-1 0 1 0 0,0 0 0 0 0,0-1 0 0 0,0 1-1 0 0,0 0 1 0 0,0-1 0 0 0,-1 1-1 0 0,0-1 1 0 0,0 1 0 0 0,0-1 0 0 0,0 1-1 0 0,-1-6 1 0 0,-1 3-359 0 0,1 4 299 0 0,1 2 117 0 0,-6 1-431 0 0,0 0 0 0 0,0 0 0 0 0,0 0 0 0 0,1 1 0 0 0,-1 0 0 0 0,0 0 0 0 0,0 0 0 0 0,1 1 0 0 0,0 0 0 0 0,-1 0 0 0 0,-7 6 0 0 0,3-1 30 0 0,0 0-1 0 0,0 1 1 0 0,1 0 0 0 0,-12 14-1 0 0,3 2-86 0 0,0 0 0 0 0,2 1 0 0 0,1 0 0 0 0,-15 39 0 0 0,29-65 0 0 0,0 3 0 0 0,0 0 0 0 0,0-1 0 0 0,0 1 0 0 0,0 0 0 0 0,0 0 0 0 0,1 0 0 0 0,0 0 0 0 0,-1 0 0 0 0,1 0 0 0 0,0-1 0 0 0,0 1 0 0 0,0 0 0 0 0,1 0 0 0 0,-1 0 0 0 0,1 0 0 0 0,0 0 0 0 0,-1 0 0 0 0,1-1 0 0 0,0 1 0 0 0,3 4 0 0 0,4 3 0 0 0,-3-9 0 0 0,-4-1 0 0 0,3 0 0 0 0,0 1 0 0 0,0-1 0 0 0,0 0 0 0 0,0 0 0 0 0,0-1 0 0 0,1 1 0 0 0,-1-1 0 0 0,0 0 0 0 0,-1 0 0 0 0,1-1 0 0 0,0 1 0 0 0,0-1 0 0 0,0 0 0 0 0,-1 0 0 0 0,7-4 0 0 0,6-5 0 0 0,-1-1 0 0 0,14-14 0 0 0,-26 23 0 0 0,19-18 144 0 0,-1-2 1 0 0,-2 0-1 0 0,0-1 0 0 0,-1-1 0 0 0,21-40 0 0 0,-20 27 111 0 0,-2 0-1 0 0,-1-2 0 0 0,16-56 1 0 0,-29 82-176 0 0,4-23 0 0 0,-7 33-78 0 0,1 0-1 0 0,-1 0 1 0 0,0 1 0 0 0,0-1-1 0 0,-1 0 1 0 0,1 0-1 0 0,-1 0 1 0 0,0 1-1 0 0,0-1 1 0 0,0 0-1 0 0,-2-4 1 0 0,3 7 17 0 0,-1 1 0 0 0,1-1-1 0 0,0 1 1 0 0,0-1 0 0 0,0 1 0 0 0,-1 0 0 0 0,1-1-1 0 0,0 1 1 0 0,0 0 0 0 0,-1-1 0 0 0,1 1 0 0 0,0 0-1 0 0,-1-1 1 0 0,1 1 0 0 0,-1 0 0 0 0,1-1-1 0 0,0 1 1 0 0,-1 0 0 0 0,1 0 0 0 0,-1 0 0 0 0,1-1-1 0 0,0 1 1 0 0,-1 0 0 0 0,1 0 0 0 0,-1 0 0 0 0,1 0-1 0 0,-1 0 1 0 0,1 0 0 0 0,-1 0 0 0 0,1 0-1 0 0,-1 0 1 0 0,1 0 0 0 0,0 0 0 0 0,-1 0 0 0 0,1 0-1 0 0,-1 0 1 0 0,1 1 0 0 0,-1-1 0 0 0,1 0 0 0 0,-1 0-1 0 0,-10 12 1031 0 0,10-11-942 0 0,-6 7-86 0 0,0 1-1 0 0,1 0 1 0 0,1 0 0 0 0,-1 0 0 0 0,1 1 0 0 0,1 0 0 0 0,-4 13-1 0 0,-18 74-12 0 0,17-54-23 0 0,3 0 0 0 0,1 1 0 0 0,1 66 0 0 0,4-101-223 0 0,1-1 0 0 0,0 1 0 0 0,0-1 0 0 0,1 1 0 0 0,0-1 0 0 0,0 1 0 0 0,5 8 0 0 0,1-6 222 0 0,-3-11 19 0 0,-4 0-3 0 0,4 0 1 0 0,0 1 0 0 0,0-1 0 0 0,0-1 0 0 0,0 1 0 0 0,0-1 0 0 0,0 0 0 0 0,0 0 0 0 0,0 0 0 0 0,-1-1 0 0 0,1 0 0 0 0,0 0 0 0 0,-1 0 0 0 0,9-5 0 0 0,4-5 0 0 0,33-28 0 0 0,-28 20 0 0 0,90-64 64 0 0,-111 83 273 0 0,-1 1 138 0 0,0 0 33 0 0,0 0-65 0 0,0 32-388 0 0,-2 0 0 0 0,-6 37 0 0 0,-2-13-55 0 0,-3 1 0 0 0,-23 66 0 0 0,-11 18 0 0 0,35-89 0 0 0,12-52 0 0 0,0 0 0 0 0,0 0 0 0 0,0 0 0 0 0,0 0 0 0 0,0 0 0 0 0,0 0 0 0 0,0 0 0 0 0,0 1 0 0 0,0-1 0 0 0,0 0 0 0 0,-1 0 0 0 0,1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0,0-1 0 0 0,0 1 0 0 0,0 0 0 0 0,0 0 0 0 0,0 0 0 0 0,0 0 0 0 0,0 0 0 0 0,0 0 0 0 0,-5-9 0 0 0,-2-10 0 0 0,6 3 0 0 0,0 1 0 0 0,1-1 0 0 0,1 1 0 0 0,3-20 0 0 0,16-62 0 0 0,-17 84 0 0 0,4-15 0 0 0,2 0 0 0 0,22-48 0 0 0,35-49 0 0 0,-63 119 0 0 0,1 0 0 0 0,-1 0 0 0 0,1 1 0 0 0,1-1 0 0 0,-1 1 0 0 0,1 0 0 0 0,0 0 0 0 0,0 1 0 0 0,0 0 0 0 0,1-1 0 0 0,-1 2 0 0 0,1-1 0 0 0,0 1 0 0 0,0 0 0 0 0,0 0 0 0 0,1 0 0 0 0,7-1 0 0 0,-6 1 0 0 0,-1 1 0 0 0,1 1 0 0 0,-1-1 0 0 0,1 1 0 0 0,0 1 0 0 0,0-1 0 0 0,13 2 0 0 0,-17 0 0 0 0,0-1 0 0 0,0 1 0 0 0,0 1 0 0 0,0-1 0 0 0,-1 0 0 0 0,1 1 0 0 0,-1 0 0 0 0,1 0 0 0 0,-1 0 0 0 0,0 0 0 0 0,1 1 0 0 0,-1-1 0 0 0,0 1 0 0 0,-1-1 0 0 0,1 1 0 0 0,0 0 0 0 0,2 5 0 0 0,2 2 0 0 0,-1-1 0 0 0,0 1 0 0 0,-1 1 0 0 0,0-1 0 0 0,-1 1 0 0 0,6 17 0 0 0,-9-21 0 0 0,0 0 0 0 0,0 0 0 0 0,0-1 0 0 0,0 1 0 0 0,-1 0 0 0 0,-1 0 0 0 0,1 0 0 0 0,-1 0 0 0 0,0-1 0 0 0,0 1 0 0 0,-1 0 0 0 0,-4 9 0 0 0,4-11-8 0 0,0-1 1 0 0,-1 1-1 0 0,1-1 0 0 0,-1 0 0 0 0,0 0 1 0 0,0 0-1 0 0,-1-1 0 0 0,1 1 1 0 0,-1-1-1 0 0,0 0 0 0 0,0 0 1 0 0,0 0-1 0 0,0 0 0 0 0,0-1 0 0 0,-1 0 1 0 0,1 1-1 0 0,-1-2 0 0 0,1 1 1 0 0,-1 0-1 0 0,0-1 0 0 0,0 0 0 0 0,0 0 1 0 0,0-1-1 0 0,-6 1 0 0 0,2 0-45 0 0,-1-1 0 0 0,0-1 0 0 0,1 0 0 0 0,-1 0 0 0 0,1-1 0 0 0,-1 0 0 0 0,1 0 0 0 0,0-1 0 0 0,0 0 0 0 0,0-1 0 0 0,-14-8 0 0 0,-3-4-3686 0 0,12 8-6157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3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10135 0 0,'0'0'231'0'0,"0"0"29"0"0,0 0 19 0 0,0 0 105 0 0,0 0 410 0 0,0 0 184 0 0,0 0 40 0 0,0 0-63 0 0,0 0-290 0 0,0 0-121 0 0,0 0-28 0 0,0 0-4 0 0,0 0 0 0 0,0 0 0 0 0,0 0 0 0 0,0 0-68 0 0,0 0-217 0 0,0 0 161 0 0,0 0 100 0 0,0 0 21 0 0,0 0 3 0 0,0 0 0 0 0,0 0 0 0 0,0 0 0 0 0,0 0-69 0 0,2 1-294 0 0,0 0-85 0 0,0 0 1 0 0,0 0-1 0 0,0 0 0 0 0,0 0 0 0 0,1-1 0 0 0,-1 1 1 0 0,0-1-1 0 0,1 1 0 0 0,-1-1 0 0 0,0 0 0 0 0,1 0 1 0 0,4 0-1 0 0,3 0 557 0 0,-9 0-178 0 0,12 0-278 0 0,3-1-165 0 0,-2 1 0 0 0,1-2 0 0 0,17-3 0 0 0,-2 1 0 0 0,-21 4 0 0 0,-1 1-64 0 0,-6-1-273 0 0,-2 0-138 0 0,0 0-1569 0 0,0 0-6148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3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8287 0 0,'0'0'382'0'0,"0"0"-8"0"0,0 0-102 0 0,0 0 463 0 0,0 0 234 0 0,0 0 45 0 0,0 0-61 0 0,0 0-288 0 0,0 0-121 0 0,0 0-28 0 0,0 0 66 0 0,0 0 288 0 0,0 0 122 0 0,0 0 28 0 0,-4 6 305 0 0,4-2 4126 0 0,17 15-3403 0 0,-16-18-1604 0 0,0 0-422 0 0,1 0 0 0 0,0 0-1 0 0,0 0 1 0 0,-1 0 0 0 0,1 0 0 0 0,0 0-1 0 0,4 0 1 0 0,-3 0-24 0 0,1 1 2 0 0,0 0 0 0 0,0-1 0 0 0,0 0 0 0 0,0 0 0 0 0,0 0 0 0 0,1 0 0 0 0,7-1 0 0 0,-2 1 0 0 0,29 0 0 0 0,-33 0 0 0 0,-5 0 0 0 0,1-1 0 0 0,0 0 0 0 0,0 0 0 0 0,-1 0 0 0 0,1 0 0 0 0,0 0 0 0 0,0-1 0 0 0,-1 1 0 0 0,1 0 0 0 0,0-1 0 0 0,3-1 0 0 0,1-1-64 0 0,-5 2-273 0 0,-1 1-138 0 0,0 0-33 0 0,0 0-208 0 0,0 0-857 0 0,0 0-379 0 0,-3-1-80 0 0,-10-7-15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3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11975 0 0,'0'0'267'0'0,"0"0"42"0"0,0 0 17 0 0,0 0-28 0 0,5-6 250 0 0,36-26 2884 0 0,40-62 276 0 0,-74 86-3110 0 0,0-1-1 0 0,-1-1 0 0 0,0 1 0 0 0,0-1 1 0 0,6-18-1 0 0,-8 4 595 0 0,-4 23-821 0 0,0 1 117 0 0,0 0 21 0 0,-7 18 5 0 0,3-8-420 0 0,-2 8-94 0 0,-1-1 0 0 0,-1 1 0 0 0,-17 27 0 0 0,-16 30 0 0 0,38-69 0 0 0,0-1 0 0 0,-1 1 0 0 0,2 0 0 0 0,-1 1 0 0 0,1-1 0 0 0,0 0 0 0 0,0 1 0 0 0,1-1 0 0 0,0 1 0 0 0,-1 11 0 0 0,3-9 0 0 0,-1-8 0 0 0,0 1 0 0 0,0 0 0 0 0,0-1 0 0 0,1 1 0 0 0,-1 0 0 0 0,0-1 0 0 0,1 1 0 0 0,-1-1 0 0 0,1 1 0 0 0,0-1 0 0 0,-1 1 0 0 0,1-1 0 0 0,0 0 0 0 0,0 1 0 0 0,0-1 0 0 0,0 0 0 0 0,0 1 0 0 0,2 0 0 0 0,-1 1 0 0 0,0 0 28 0 0,1-1 0 0 0,-1 0 1 0 0,0 0-1 0 0,1 0 0 0 0,-1 0 0 0 0,1 0 0 0 0,0-1 0 0 0,0 1 0 0 0,0-1 1 0 0,0 1-1 0 0,0-1 0 0 0,0 0 0 0 0,0 0 0 0 0,0-1 0 0 0,0 1 1 0 0,0-1-1 0 0,0 1 0 0 0,1-1 0 0 0,5 0 0 0 0,4-1 183 0 0,1-1 0 0 0,-1 0 0 0 0,17-5 0 0 0,-26 6-178 0 0,9-3 28 0 0,1 0 0 0 0,-1-1-1 0 0,0-1 1 0 0,-1 0 0 0 0,1-1 0 0 0,-1 0 0 0 0,0-1-1 0 0,-1 0 1 0 0,20-19 0 0 0,-26 21 12 0 0,0 0 0 0 0,0 0 0 0 0,-1-1 1 0 0,0 1-1 0 0,0-1 0 0 0,-1 0 0 0 0,0 0 0 0 0,0 0 0 0 0,-1-1 0 0 0,0 1 1 0 0,0 0-1 0 0,-1-1 0 0 0,2-10 0 0 0,-3 12-16 0 0,1 0 0 0 0,-1 0 0 0 0,0 0 0 0 0,-1 0-1 0 0,1 0 1 0 0,-1 0 0 0 0,0 0 0 0 0,-1 0 0 0 0,1 0 0 0 0,-1 1 0 0 0,0-1 0 0 0,-1 1 0 0 0,1-1-1 0 0,-1 1 1 0 0,0 0 0 0 0,0 0 0 0 0,-7-8 0 0 0,7 11-113 0 0,1 0 0 0 0,0 0 0 0 0,-1 0-1 0 0,1 0 1 0 0,-1 1 0 0 0,0-1 0 0 0,1 1 0 0 0,-1 0 0 0 0,0-1 0 0 0,0 1-1 0 0,0 1 1 0 0,0-1 0 0 0,0 0 0 0 0,0 1 0 0 0,-4-1 0 0 0,2 1-245 0 0,-1 0 1 0 0,0 1 0 0 0,1-1-1 0 0,-1 1 1 0 0,1 1 0 0 0,-1-1-1 0 0,-8 4 1 0 0,-2 3-1213 0 0,0 0-1 0 0,0 0 1 0 0,2 2 0 0 0,-20 14-1 0 0,20-13-7474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3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11975 0 0,'0'0'267'0'0,"0"0"42"0"0,0 0 17 0 0,-1 0-28 0 0,-4 0-196 0 0,-1 0 47 0 0,5 0 571 0 0,1 0 249 0 0,0 0 45 0 0,0 0-61 0 0,0 0-288 0 0,0 0-121 0 0,0 0-28 0 0,0 0-4 0 0,0 0 0 0 0,0 0 0 0 0,0 0 0 0 0,0 0 0 0 0,0 0 0 0 0,0 0 0 0 0,0 0 0 0 0,4-1-127 0 0,-1 1 0 0 0,1-1 0 0 0,-1 0 0 0 0,0 0 0 0 0,6-2 0 0 0,8-3-48 0 0,25-1 179 0 0,1 2 0 0 0,0 2 1 0 0,62 3-1 0 0,22 7-516 0 0,-78-4 0 0 0,-46-2 0 0 0,-1 0 0 0 0,18 0 0 0 0,-13-2-64 0 0,-6 1-273 0 0,-29-11-2935 0 0,6 11-712 0 0,11 0 1937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3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11975 0 0,'0'0'547'0'0,"0"0"-11"0"0,0 0-203 0 0,11 0 2405 0 0,1 0-1773 0 0,-1 0 1 0 0,0-1 0 0 0,0 0 0 0 0,0-1-1 0 0,0 0 1 0 0,15-5 0 0 0,24-4 1351 0 0,-16 6-2015 0 0,-5 0 224 0 0,1 1 1 0 0,0 2 0 0 0,52 2 0 0 0,-46 1-527 0 0,-26-1 0 0 0,0 0 0 0 0,0 1 0 0 0,0 0 0 0 0,0 0 0 0 0,-1 1 0 0 0,1 0 0 0 0,14 6 0 0 0,-17-5-133 0 0,-6-3-563 0 0,-1 0-258 0 0,0 0-56 0 0,0 0-81 0 0,-8 1-1789 0 0,-5-3 1348 0 0,10 2-4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3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21191 0 0,'-16'-2'1043'0'0,"10"2"3977"0"0,6 1-5003 0 0,1 0-1 0 0,-1-1 1 0 0,0 1 0 0 0,1 0 0 0 0,-1 0-1 0 0,0-1 1 0 0,1 1 0 0 0,-1 0 0 0 0,1-1-1 0 0,-1 1 1 0 0,1-1 0 0 0,-1 1 0 0 0,1-1-1 0 0,-1 1 1 0 0,1-1 0 0 0,0 1 0 0 0,1 0-1 0 0,14 9 23 0 0,-11-8-42 0 0,23 13 3 0 0,2-2 0 0 0,33 11 0 0 0,4 1 0 0 0,-41-18 0 0 0,-21-5 0 0 0,1-1 0 0 0,0 1 0 0 0,-1 0 0 0 0,11 6 0 0 0,-15-7 0 0 0,1 0 0 0 0,-1 0 0 0 0,0 0 0 0 0,1 0 0 0 0,-1 0 0 0 0,0 1 0 0 0,0-1 0 0 0,0 0 0 0 0,0 1 0 0 0,0-1 0 0 0,0 1 0 0 0,0-1 0 0 0,0 1 0 0 0,-1 0 0 0 0,1-1 0 0 0,0 1 0 0 0,-1 0 0 0 0,0-1 0 0 0,1 1 0 0 0,-1 3 0 0 0,0 1 0 0 0,0 0 0 0 0,-1 0 0 0 0,0 0 0 0 0,0 0 0 0 0,0 0 0 0 0,-1 0 0 0 0,0-1 0 0 0,0 1 0 0 0,0-1 0 0 0,-1 1 0 0 0,0-1 0 0 0,-4 6 0 0 0,-6 9 0 0 0,-27 29 0 0 0,33-41 0 0 0,-74 72 0 0 0,17-17 0 0 0,60-60 32 0 0,-6 12-261 0 0,9-14-806 0 0,9-6-1912 0 0,1-4 1414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5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21191 0 0,'-17'0'1027'0'0,"16"0"-449"0"0,1 0-56 0 0,0 0-269 0 0,0 0 138 0 0,1 0 97 0 0,5 3-261 0 0,-1-1 0 0 0,1 0 0 0 0,0 0 0 0 0,-1-1 1 0 0,1 1-1 0 0,0-1 0 0 0,6 0 0 0 0,-5 0 43 0 0,0 0-1 0 0,0 0 1 0 0,1 1-1 0 0,12 4 1 0 0,36 18-4565 0 0,-40-14-4234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3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41 17503 0 0,'0'0'399'0'0,"0"0"60"0"0,0 0 21 0 0,0 0-59 0 0,2-1-276 0 0,4-3 142 0 0,1-1-1 0 0,-1 2 1 0 0,1-1-1 0 0,0 1 0 0 0,1 0 1 0 0,-1 0-1 0 0,12-2 1 0 0,-5 2 1038 0 0,0 0 0 0 0,-1 1 0 0 0,22 0 0 0 0,-26 7-726 0 0,-9-5-590 0 0,1 0 0 0 0,-1 0 1 0 0,1 0-1 0 0,-1 1 0 0 0,0-1 0 0 0,1 0 1 0 0,-1 0-1 0 0,0 0 0 0 0,1 1 1 0 0,-1-1-1 0 0,0 0 0 0 0,1 0 1 0 0,-1 1-1 0 0,0-1 0 0 0,1 0 0 0 0,-1 0 1 0 0,0 1-1 0 0,0-1 0 0 0,0 0 1 0 0,1 1-1 0 0,-1-1 0 0 0,0 1 0 0 0,0-1 1 0 0,0 0-1 0 0,0 1 0 0 0,1-1 1 0 0,-1 0-1 0 0,0 1 0 0 0,0-1 0 0 0,0 1 1 0 0,0-1-1 0 0,0 0 0 0 0,0 1 1 0 0,0-1-1 0 0,0 1 0 0 0,0-1 1 0 0,-1 0-1 0 0,1 1 0 0 0,0-1 0 0 0,0 1 1 0 0,0-1-1 0 0,0 1 0 0 0,-1-1 52 0 0,1 3-1 0 0,-1 0 0 0 0,-1 1 1 0 0,1-1-1 0 0,0 0 0 0 0,-1-1 1 0 0,1 1-1 0 0,-1 0 0 0 0,0 0 0 0 0,0-1 1 0 0,-3 4-1 0 0,-27 25 701 0 0,14-15-580 0 0,-28 30-27 0 0,-65 68 972 0 0,88-88-870 0 0,2 1 0 0 0,-30 49 0 0 0,39-57-256 0 0,2 1 0 0 0,0 0 0 0 0,1 0 0 0 0,-9 35 0 0 0,16-48 0 0 0,1 1 0 0 0,0-1 0 0 0,0 0 0 0 0,1 0 0 0 0,0 1 0 0 0,0-1 0 0 0,3 13 0 0 0,-2-15 0 0 0,0 0 0 0 0,1 0 0 0 0,-1 0 0 0 0,1-1 0 0 0,0 1 0 0 0,1-1 0 0 0,-1 0 0 0 0,1 1 0 0 0,0-1 0 0 0,0 0 0 0 0,0 0 0 0 0,7 5 0 0 0,-7-6 0 0 0,1-1 0 0 0,-1 1 0 0 0,1-1 0 0 0,0 0 0 0 0,0 0 0 0 0,0 0 0 0 0,1-1 0 0 0,-1 0 0 0 0,0 1 0 0 0,0-1 0 0 0,5 0 0 0 0,10 1 0 0 0,23 0 0 0 0,-25-1 0 0 0,27-2 0 0 0,80-11 0 0 0,-90 7 0 0 0,-23 4 0 0 0,-3-3 0 0 0,-3 0 0 0 0,-8-2 0 0 0,-2 4-347 0 0,0 0-1 0 0,0 0 1 0 0,0 0 0 0 0,0 0 0 0 0,-1 1-1 0 0,1 0 1 0 0,0 0 0 0 0,-1 0 0 0 0,1 1-1 0 0,-9 0 1 0 0,11-1-2310 0 0,-2-2-6554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4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19 8287 0 0,'0'0'191'0'0,"0"0"26"0"0,0 0 9 0 0,0 0 42 0 0,0 0 158 0 0,0 0 72 0 0,0 0 12 0 0,0 0-67 0 0,0 0-222 0 0,0 0 166 0 0,2 0 101 0 0,5 0 21 0 0,-5 0 3 0 0,-2 0 0 0 0,0 0 0 0 0,8-1 443 0 0,0 1-734 0 0,-5 0 295 0 0,13 0 2029 0 0,-11-1 207 0 0,-8-1 1603 0 0,-6-1-4257 0 0,0 0 1 0 0,-1 1-1 0 0,1 0 0 0 0,-1 0 0 0 0,0 1 1 0 0,-12 0-1 0 0,-59 5 992 0 0,31 0-804 0 0,32-2-286 0 0,-1 1 0 0 0,1 1 0 0 0,0 0 0 0 0,-20 9 0 0 0,-3 0 0 0 0,25-8 0 0 0,14-2 0 0 0,1-3 0 0 0,1 0 0 0 0,0 0 0 0 0,-1 0 0 0 0,1 0 0 0 0,0 0 0 0 0,-1 0 0 0 0,1 1 0 0 0,0-1 0 0 0,-1 0 0 0 0,1 0 0 0 0,0 0 0 0 0,-1 1 0 0 0,1-1 0 0 0,0 0 0 0 0,-1 1 0 0 0,1-1 0 0 0,0 0 0 0 0,0 0 0 0 0,-1 1 0 0 0,1-1 0 0 0,0 0 0 0 0,0 1 0 0 0,0-1 0 0 0,0 1 0 0 0,0-1 0 0 0,-1 0 0 0 0,1 1 0 0 0,12 9 0 0 0,-10-9 0 0 0,1 1 0 0 0,1 1 0 0 0,0 0 0 0 0,1-1 0 0 0,0 0 0 0 0,0 1 0 0 0,0-2 0 0 0,0 1 0 0 0,0 0 0 0 0,8 0 0 0 0,62 14 0 0 0,26 6 0 0 0,-95-20 0 0 0,-1 0 0 0 0,1 0 0 0 0,-1 0 0 0 0,0 1 0 0 0,0 0 0 0 0,8 6 0 0 0,-8-3 0 0 0,-5-5 0 0 0,1-1 0 0 0,-1 1 0 0 0,1 0 0 0 0,-1-1 0 0 0,0 1 0 0 0,1-1 0 0 0,-1 1 0 0 0,0 0 0 0 0,0 0 0 0 0,0-1 0 0 0,1 1 0 0 0,-1 0 0 0 0,0-1 0 0 0,0 1 0 0 0,0 0 0 0 0,0 0 0 0 0,0-1 0 0 0,0 1 0 0 0,-1 0 0 0 0,1 1 0 0 0,-1 0 0 0 0,1 2 0 0 0,0-1 0 0 0,-1 1 0 0 0,1-1 0 0 0,-1 1 0 0 0,0-1 0 0 0,0 0 0 0 0,0 1 0 0 0,0-1 0 0 0,-1 0 0 0 0,1 0 0 0 0,-1 0 0 0 0,0 0 0 0 0,0 0 0 0 0,-4 4 0 0 0,-5 6 0 0 0,-21 19 0 0 0,27-27 0 0 0,-7 5 0 0 0,-21 13 0 0 0,2 0 0 0 0,23-18 0 0 0,1 0 0 0 0,-15 7 0 0 0,-11 7 0 0 0,-47 31 0 0 0,46-28 0 0 0,34-22 0 0 0,0 0 0 0 0,0 1 0 0 0,0-1 0 0 0,0 0 0 0 0,0 0 0 0 0,0 0 0 0 0,-1 0 0 0 0,1 0 0 0 0,0 0 0 0 0,0 0 0 0 0,0 0 0 0 0,0 0 0 0 0,0 0 0 0 0,0 0 0 0 0,0 0 0 0 0,0 1 0 0 0,0-1 0 0 0,0 0 0 0 0,0 0 0 0 0,0 0 0 0 0,0 0 0 0 0,0 0 0 0 0,0 0 0 0 0,-1 0 0 0 0,1 0 0 0 0,0 1 0 0 0,0-1 0 0 0,0 0 0 0 0,0 0 0 0 0,0 0 0 0 0,0 0 0 0 0,0 0 0 0 0,0 0 0 0 0,1 0 0 0 0,-1 1 0 0 0,0-1 0 0 0,0 0 0 0 0,0 0 0 0 0,0 0 0 0 0,0 0 0 0 0,0 0 0 0 0,0 0 0 0 0,0 0 0 0 0,0 0 0 0 0,6 4 0 0 0,7 1 0 0 0,-4-4 0 0 0,1 1 0 0 0,-1-1 0 0 0,16-1 0 0 0,9 1 0 0 0,-7 1 0 0 0,27-2 0 0 0,-19-1 0 0 0,-35 1 3 0 0,1 0-1 0 0,0 1 1 0 0,0-1-1 0 0,-1 0 1 0 0,1 0 0 0 0,0 0-1 0 0,0 0 1 0 0,0 0-1 0 0,-1 0 1 0 0,1 0 0 0 0,0-1-1 0 0,0 1 1 0 0,0 0-1 0 0,-1 0 1 0 0,1 0 0 0 0,0-1-1 0 0,0 1 1 0 0,0-1-1 0 0,23 3-252 0 0,-23-1-801 0 0,-1-1-385 0 0,0 0-79 0 0,0 0-18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4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62 211 10135 0 0,'2'-16'1096'0'0,"0"2"-725"0"0,-2 4 653 0 0,1 0 0 0 0,0 1 0 0 0,0-1 0 0 0,1 0 1 0 0,1 1-1 0 0,-1 0 0 0 0,7-13 0 0 0,-4 4 120 0 0,-5 16-963 0 0,1-1 1 0 0,-1 1-1 0 0,1 0 1 0 0,0-1-1 0 0,0 1 1 0 0,0 0 0 0 0,2-4-1 0 0,1-3 461 0 0,0 0 0 0 0,0 0 0 0 0,4-15 0 0 0,-8 23-199 0 0,-1 3-425 0 0,0-1 1 0 0,0 0-1 0 0,1 1 1 0 0,-1-1-1 0 0,0 1 1 0 0,0-1-1 0 0,1 1 1 0 0,-1 2-1 0 0,0-3-19 0 0,-7 27 1 0 0,-6 28 0 0 0,2-4 0 0 0,-51 174 0 0 0,59-213 0 0 0,2-7 0 0 0,1 0 0 0 0,-1 0 0 0 0,1 0 0 0 0,0 0 0 0 0,0 9 0 0 0,4-5 0 0 0,-2-10 0 0 0,0 0 0 0 0,0 0 0 0 0,0 1 0 0 0,0-1 0 0 0,-1 0 0 0 0,1 0 0 0 0,0 0 0 0 0,0 0 0 0 0,0 0 0 0 0,0-1 0 0 0,0 1 0 0 0,0 0 0 0 0,0 0 0 0 0,-1 0 0 0 0,1-1 0 0 0,0 1 0 0 0,0 0 0 0 0,1-2 0 0 0,15-8 0 0 0,-7 1 160 0 0,0-1 0 0 0,0 0 0 0 0,-1 0 0 0 0,-1-1 0 0 0,0 0 0 0 0,0 0 0 0 0,-1-1 0 0 0,6-15 0 0 0,-8 18-13 0 0,0 0 0 0 0,10-13-1 0 0,-9 13-90 0 0,0 0 0 0 0,5-11 0 0 0,-4 7-56 0 0,1 0 0 0 0,0 1 0 0 0,1 0 0 0 0,0 0 0 0 0,19-18 0 0 0,-21 25 0 0 0,2 9 0 0 0,-8-2 0 0 0,1 0 0 0 0,-1 0 0 0 0,1 0 0 0 0,-1 0 0 0 0,0 0 0 0 0,0 0 0 0 0,0 1 0 0 0,0-1 0 0 0,0 1 0 0 0,0-1 0 0 0,-1 0 0 0 0,1 1 0 0 0,-1-1 0 0 0,0 5 0 0 0,1 0 0 0 0,-1-1 0 0 0,0 0 0 0 0,0 1 0 0 0,-3 10 0 0 0,3-15 0 0 0,-1 1 0 0 0,1 0 0 0 0,-1-1 0 0 0,0 0 0 0 0,0 1 0 0 0,-1-1 0 0 0,1 0 0 0 0,0 1 0 0 0,-3 2 0 0 0,1-2 0 0 0,0 0 0 0 0,-1 0 0 0 0,1 0 0 0 0,-1-1 0 0 0,0 1 0 0 0,0-1 0 0 0,-4 3 0 0 0,-45 9 0 0 0,37-13 0 0 0,12 0 0 0 0,8 2 0 0 0,5 6 0 0 0,13 21 0 0 0,-16-23 0 0 0,1-2 0 0 0,0 0 0 0 0,-1-1-64 0 0,-5-3-273 0 0,-1-1-138 0 0,0 0-33 0 0,0 0-208 0 0,0 0-857 0 0,0 0-379 0 0,1-2-80 0 0,6-4-15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4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2 101 15663 0 0,'0'0'719'0'0,"0"0"-20"0"0,0 0-306 0 0,0 0 371 0 0,0 0 209 0 0,0 0 41 0 0,3-7 1664 0 0,1 1-2167 0 0,1 1 1 0 0,-1-1-1 0 0,0 0 0 0 0,0-1 1 0 0,0 1-1 0 0,-1-1 0 0 0,0 1 1 0 0,3-10-1 0 0,5-12 530 0 0,-10 27-532 0 0,-1 1-66 0 0,-8 14-277 0 0,3-7-167 0 0,-2 8-49 0 0,1-1 0 0 0,0 1 0 0 0,1 1-1 0 0,0-1 1 0 0,1 1 0 0 0,1 0 0 0 0,-2 20 0 0 0,5-34-425 0 0,1-1-238 0 0,-1 0 698 0 0,0-1 0 0 0,0 1 0 0 0,0-1 1 0 0,0 1-1 0 0,0-1 0 0 0,0 1 0 0 0,0-1 0 0 0,0 1 0 0 0,0-1 0 0 0,0 1 0 0 0,0 0 1 0 0,0-1-1 0 0,0 1 0 0 0,0-1 0 0 0,1 1 0 0 0,-1-1 0 0 0,0 1 0 0 0,0-1 0 0 0,1 1 0 0 0,-1-1 1 0 0,0 1-1 0 0,1-1 0 0 0,-1 0 0 0 0,1 1 0 0 0,0 0 0 0 0,-1 0 3 0 0,0-1 12 0 0,1 1-1 0 0,-1-1 1 0 0,0 1 0 0 0,1-1 0 0 0,-1 0 0 0 0,0 1 0 0 0,1-1 0 0 0,-1 1 0 0 0,1-1-1 0 0,-1 0 1 0 0,1 1 0 0 0,-1-1 0 0 0,1 0 0 0 0,-1 0 0 0 0,1 1 0 0 0,-1-1 0 0 0,1 0 0 0 0,-1 0-1 0 0,1 0 1 0 0,-1 1 0 0 0,1-1 0 0 0,-1 0 0 0 0,1 0 0 0 0,-1 0 0 0 0,1 0 0 0 0,0 0-1 0 0,-1 0 1 0 0,1 0 0 0 0,0-1 0 0 0,1 1-223 0 0,1 0 0 0 0,-1 0 0 0 0,1 0 0 0 0,-1-1 0 0 0,1 0 0 0 0,-1 1 0 0 0,1-1 0 0 0,-1 0 0 0 0,0 0 0 0 0,0 0-1 0 0,1 0 1 0 0,-1-1 0 0 0,0 1 0 0 0,0 0 0 0 0,0-1 0 0 0,2-2 0 0 0,2-2-917 0 0,0 1 0 0 0,-1-2 0 0 0,9-11 0 0 0,-6 3-396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4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57 19351 0 0,'-11'4'2621'0'0,"18"-12"1414"0"0,9-7-2427 0 0,-12 11-1673 0 0,0 1 0 0 0,0 0 0 0 0,1 0 1 0 0,-1 1-1 0 0,6-3 0 0 0,13-9-422 0 0,-15 10-338 0 0,-5 4-6540 0 0,-3 0 4807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4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13823 0 0,'0'0'630'0'0,"0"0"-13"0"0,14-5 504 0 0,6 0 2267 0 0,24-2-1 0 0,-23 3-1918 0 0,-13 4-1035 0 0,1-1 1 0 0,-1 1-1 0 0,0 0 1 0 0,14 3-1 0 0,14 0 574 0 0,-30-3-1008 0 0,30 6 0 0 0,-18-2 0 0 0,-17-4-45 0 0,-1 0 0 0 0,1 0 0 0 0,0 0-1 0 0,-1 0 1 0 0,1 0 0 0 0,0 0 0 0 0,0 0 0 0 0,-1 0 0 0 0,1 0-1 0 0,0 0 1 0 0,-1 0 0 0 0,1 0 0 0 0,0 0 0 0 0,-1-1 0 0 0,1 1-1 0 0,0 0 1 0 0,-1 0 0 0 0,1-1 0 0 0,0 1 0 0 0,-1 0-1 0 0,1-1 1 0 0,-1 1 0 0 0,1-1 0 0 0,-1 1 0 0 0,1-1 0 0 0,-1 1-1 0 0,1-1 1 0 0,-1 1 0 0 0,1-1 0 0 0,-1 1 0 0 0,0-1 0 0 0,1 0-1 0 0,-1 1 1 0 0,0-1 0 0 0,0 0 0 0 0,1 1 0 0 0,-1-1 0 0 0,0 0-1 0 0,0 1 1 0 0,0-1 0 0 0,0-1 0 0 0,1 0-1114 0 0,1-6-7713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4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13823 0 0,'0'0'315'0'0,"0"0"45"0"0,0 0 21 0 0,0 0-49 0 0,15-8 1620 0 0,-7 1 102 0 0,-1-1-1 0 0,13-15 0 0 0,22-44 464 0 0,-3 6-914 0 0,-33 53-1432 0 0,0 0 1 0 0,1 0-1 0 0,0 1 0 0 0,0 0 0 0 0,0 1 0 0 0,1 0 1 0 0,0 0-1 0 0,1 0 0 0 0,-1 1 0 0 0,1 0 0 0 0,10-3 1 0 0,-5 3-34 0 0,-10 6-108 0 0,-2-1-33 0 0,7 2 3 0 0,-8-2 0 0 0,0 0 0 0 0,-1 0 0 0 0,1 1 0 0 0,0-1 0 0 0,-1 0 0 0 0,1 0 0 0 0,-1 0 0 0 0,1 1 0 0 0,-1-1 0 0 0,1 0 0 0 0,0 0 0 0 0,-1 1 0 0 0,1-1 0 0 0,-1 1 0 0 0,1-1 0 0 0,-1 0 0 0 0,1 1 0 0 0,-1-1 0 0 0,0 1 0 0 0,1-1 0 0 0,-1 1 0 0 0,0-1 0 0 0,1 1 0 0 0,-1-1 0 0 0,0 1 0 0 0,1 0 0 0 0,-1 0 0 0 0,1 1 0 0 0,0 2 0 0 0,1 0 0 0 0,0 1 0 0 0,-1-1 0 0 0,0 0 0 0 0,0 1 0 0 0,0-1 0 0 0,0 1 0 0 0,-1-1 0 0 0,0 1 0 0 0,0 7 0 0 0,-2 7 0 0 0,-4 21 0 0 0,5-37 0 0 0,-7 39 0 0 0,8-42 0 0 0,0 0 0 0 0,0-1 0 0 0,0 1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1 0 0 0,0-1 0 0 0,0 0 0 0 0,0 0 0 0 0,0 0 0 0 0,1 0 0 0 0,7-6 0 0 0,8-10 0 0 0,-1-3 0 0 0,78-85 0 0 0,-82 94 0 0 0,0 0 0 0 0,0 1 0 0 0,1 1 0 0 0,0 0 0 0 0,0 0 0 0 0,1 1 0 0 0,20-8 0 0 0,-32 15 0 0 0,1-1 0 0 0,0 0 0 0 0,0 0 0 0 0,0 0 0 0 0,0 1 0 0 0,0-1 0 0 0,0 1 0 0 0,0-1 0 0 0,0 1 0 0 0,0 0 0 0 0,0 0 0 0 0,0 0 0 0 0,0 0 0 0 0,0 0 0 0 0,0 0 0 0 0,0 1 0 0 0,0-1 0 0 0,0 1 0 0 0,0 0 0 0 0,4 1 0 0 0,-3 0 0 0 0,0 1 0 0 0,-1 0 0 0 0,1 0 0 0 0,-1 0 0 0 0,1 0 0 0 0,-1 1 0 0 0,0-1 0 0 0,0 1 0 0 0,-1-1 0 0 0,1 1 0 0 0,-1-1 0 0 0,0 1 0 0 0,1 0 0 0 0,-2 0 0 0 0,2 4 0 0 0,0 8 0 0 0,0-1 0 0 0,-1 22 0 0 0,0-21 29 0 0,0-13-47 0 0,-1 1 0 0 0,0 0 1 0 0,0-1-1 0 0,0 1 0 0 0,-1 0 0 0 0,1 0 1 0 0,-1-1-1 0 0,0 1 0 0 0,0-1 1 0 0,0 1-1 0 0,-1-1 0 0 0,-2 6 1 0 0,4-7-1034 0 0,0-2-385 0 0,-1-2-79 0 0,-2-7-18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5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13823 0 0,'0'0'315'0'0,"0"0"45"0"0,0 0 21 0 0,0 0-49 0 0,1-2-220 0 0,0-10 39 0 0,-1 9 569 0 0,-3-20 2881 0 0,4 19-3289 0 0,0 0 0 0 0,0 0 0 0 0,1 0 0 0 0,-1 0 0 0 0,1 0 0 0 0,0 0 0 0 0,0 1 0 0 0,3-5 0 0 0,-3 4-50 0 0,1 0 0 0 0,-1 0 1 0 0,0 0-1 0 0,0 0 0 0 0,0 0 1 0 0,1-6-1 0 0,-2 5-119 0 0,0 0 0 0 0,0 1 0 0 0,1 0 0 0 0,0-1 0 0 0,-1 1 0 0 0,2 0 0 0 0,-1 0 0 0 0,0 0 0 0 0,1 0 0 0 0,0 0 0 0 0,5-5 0 0 0,5-3 344 0 0,0 1-1 0 0,22-15 1 0 0,-35 25-487 0 0,1 1 0 0 0,-1 0 0 0 0,1-1 0 0 0,-1 1 0 0 0,1-1 0 0 0,0 1 0 0 0,-1 0 0 0 0,1-1 0 0 0,0 1 0 0 0,-1 0 0 0 0,1-1 0 0 0,0 1 0 0 0,0 0 0 0 0,-1 0 0 0 0,1 0 0 0 0,0 0 0 0 0,-1 0 0 0 0,1 0 0 0 0,0 0 0 0 0,0 0 0 0 0,-1 0 0 0 0,1 0 0 0 0,0 0 0 0 0,0 0 0 0 0,-1 1 0 0 0,1-1 0 0 0,0 0 0 0 0,-1 0 0 0 0,1 1 0 0 0,0-1 0 0 0,-1 1 0 0 0,1-1 0 0 0,0 1 0 0 0,1 0 0 0 0,4 4 0 0 0,-6-5 0 0 0,1 1 0 0 0,-1 0 0 0 0,1-1 0 0 0,-1 1 0 0 0,1-1 0 0 0,-1 1 0 0 0,1 0 0 0 0,-1-1 0 0 0,0 1 0 0 0,1 0 0 0 0,-1-1 0 0 0,0 1 0 0 0,1 0 0 0 0,-1 0 0 0 0,0-1 0 0 0,0 1 0 0 0,0 0 0 0 0,0 0 0 0 0,0 0 0 0 0,0 1 0 0 0,0 0 0 0 0,4 12 0 0 0,-3-12 0 0 0,0 1 0 0 0,0 0 0 0 0,0-1 0 0 0,0 1 0 0 0,-1 0 0 0 0,1-1 0 0 0,-1 6 0 0 0,2-14 0 0 0,0 0 0 0 0,1 0 0 0 0,-1 0 0 0 0,1 1 0 0 0,0-1 0 0 0,1 1 0 0 0,-1 0 0 0 0,1 0 0 0 0,0 0 0 0 0,0 1 0 0 0,1-1 0 0 0,0 1 0 0 0,7-6 0 0 0,-5 5 0 0 0,0 1 0 0 0,1-1 0 0 0,0 1 0 0 0,0 0 0 0 0,0 1 0 0 0,0 0 0 0 0,0 0 0 0 0,0 1 0 0 0,10-2 0 0 0,-16 3 0 0 0,1 1 0 0 0,-1 0 0 0 0,0 0 0 0 0,0-1 0 0 0,1 1 0 0 0,-1 1 0 0 0,0-1 0 0 0,1 0 0 0 0,-1 1 0 0 0,0-1 0 0 0,0 1 0 0 0,0-1 0 0 0,1 1 0 0 0,-1 0 0 0 0,0 0 0 0 0,0 0 0 0 0,0 0 0 0 0,0 1 0 0 0,0-1 0 0 0,-1 0 0 0 0,1 1 0 0 0,0-1 0 0 0,-1 1 0 0 0,1 0 0 0 0,2 3 0 0 0,-1-2 0 0 0,3 5 0 0 0,-2 0 0 0 0,-1 0-64 0 0,-2-7-273 0 0,-1-1-138 0 0,0 0-33 0 0,0 0-208 0 0,0 0-857 0 0,-7-12-2411 0 0,-2 1 1937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5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74 6447 0 0,'0'0'298'0'0,"0"0"-10"0"0,0 0-118 0 0,9-10 752 0 0,-6 6 5919 0 0,0-4-6516 0 0,-3 4 496 0 0,6-4 2474 0 0,20-31-300 0 0,-25 38-2486 0 0,-1 1-66 0 0,0 0-222 0 0,0 0 166 0 0,0 0 101 0 0,0 0 21 0 0,0 0-66 0 0,-18 5-278 0 0,12-2-104 0 0,1 0-1 0 0,-1 1 1 0 0,1-1-1 0 0,0 1 1 0 0,0 1-1 0 0,0-1 1 0 0,0 0 0 0 0,1 1-1 0 0,0 0 1 0 0,-5 8-1 0 0,-4 6 483 0 0,-14 35-1 0 0,5-12-261 0 0,11-20-279 0 0,2 1 0 0 0,0-1 0 0 0,1 1 0 0 0,1 1 0 0 0,1-1 0 0 0,1 1 0 0 0,-3 43 0 0 0,8-54-2 0 0,0 0 0 0 0,0 0 0 0 0,1 0 0 0 0,5 19 0 0 0,-5-24 0 0 0,2 0 0 0 0,-1 0 0 0 0,1 0 0 0 0,0-1 0 0 0,0 0 0 0 0,1 1 0 0 0,0-1 0 0 0,7 9 0 0 0,-8-13 0 0 0,1 0 0 0 0,-1 0 0 0 0,1-1 0 0 0,0 1 0 0 0,-1-1 0 0 0,1 0 0 0 0,0 0 0 0 0,0 0 0 0 0,1 0 0 0 0,-1-1 0 0 0,7 2 0 0 0,-3-2 0 0 0,0-2 0 0 0,0-2 0 0 0,-2-3 0 0 0,-5 5 0 0 0,-1 0 0 0 0,1 0 0 0 0,-1 1 0 0 0,1-1 0 0 0,-1 0 0 0 0,1 0 0 0 0,-1 0 0 0 0,0 0 0 0 0,1 0 0 0 0,-1 1 0 0 0,0-1 0 0 0,1 0 0 0 0,-1 0 0 0 0,0 0 0 0 0,0 0 0 0 0,0 0 0 0 0,0 0 0 0 0,0 0 0 0 0,0 0 0 0 0,0 0 0 0 0,0 0 0 0 0,-1 0 0 0 0,1 0 0 0 0,0 0 0 0 0,-1 0 0 0 0,0-2 0 0 0,1 3 0 0 0,0-1 0 0 0,0 1 0 0 0,0-1 0 0 0,0 1 0 0 0,0-1 0 0 0,0 1 0 0 0,0-1 1 0 0,0 1-1 0 0,0-1 0 0 0,-1 1 0 0 0,1-1 0 0 0,0 1 0 0 0,0-1 0 0 0,0 1 0 0 0,-1-1 0 0 0,1 1 0 0 0,0-1 0 0 0,-1 1 0 0 0,1 0 0 0 0,-1-1 0 0 0,1 1 0 0 0,0-1 0 0 0,-1 1 0 0 0,1 0 0 0 0,-1 0 1 0 0,1-1-1 0 0,-1 1 0 0 0,-1-1-271 0 0,-6-5-1297 0 0,0 0 1 0 0,-14-8-1 0 0,13 10 930 0 0,-10-10-1408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5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41 6447 0 0,'0'0'142'0'0,"0"0"22"0"0,1 0 13 0 0,6-1-11 0 0,-3 0-106 0 0,0 0 0 0 0,0 0 0 0 0,0 0 0 0 0,0 0 0 0 0,0 0 0 0 0,0-1 0 0 0,4-3-1 0 0,-7 5 432 0 0,-1 0 18 0 0,1 0-392 0 0,-1 0 0 0 0,0 0 0 0 0,0 0 0 0 0,1-1 0 0 0,-1 1 0 0 0,0 0 1 0 0,0 0-1 0 0,1 0 0 0 0,-1 0 0 0 0,0 0 0 0 0,0-1 0 0 0,0 1 0 0 0,1 0 0 0 0,-1 0 0 0 0,0 0 0 0 0,0 0 0 0 0,0-1 0 0 0,1 1 0 0 0,-1 0 0 0 0,0 0 0 0 0,0-1 0 0 0,0 1 0 0 0,0 0 0 0 0,0 0 0 0 0,0-1 0 0 0,0 1 0 0 0,0 0 0 0 0,0 0 0 0 0,0-1 0 0 0,1 1 0 0 0,-1 0 0 0 0,0 0 0 0 0,0-1 0 0 0,-1 1 0 0 0,1 0 0 0 0,0-1 0 0 0,0 1 0 0 0,0 0 0 0 0,0 0 0 0 0,0-1 0 0 0,0 1 0 0 0,0 0 0 0 0,0 0 0 0 0,0 0 0 0 0,-1-1 0 0 0,1 1 0 0 0,0 0 0 0 0,0 0 0 0 0,-1-1 0 0 0,-6-11 2728 0 0,7 11-2333 0 0,0 1 0 0 0,0 0 0 0 0,-9-2 562 0 0,7 3 4668 0 0,3 11-5189 0 0,-1-8-393 0 0,0-1 0 0 0,0 0 0 0 0,1 1 0 0 0,-1-1-1 0 0,1 0 1 0 0,0 1 0 0 0,0-1 0 0 0,3 6 0 0 0,12 26-160 0 0,2 1 0 0 0,7 14 0 0 0,-10-15 0 0 0,-10-24 0 0 0,0 0 0 0 0,-1 0 0 0 0,6 20 0 0 0,-4-11 0 0 0,-5-17 0 0 0,0 0 0 0 0,0 0 0 0 0,0 0 0 0 0,0 0 0 0 0,-1 1 0 0 0,1 5 0 0 0,0 22 0 0 0,-1-10 0 0 0,-1 23 0 0 0,0-36 0 0 0,-1 0 0 0 0,1 0 0 0 0,-1 0 0 0 0,-1-1 0 0 0,1 1 0 0 0,-6 9 0 0 0,-18 38 384 0 0,-49 86 1280 0 0,61-113-1742 0 0,12-22-3 0 0,-1 0 0 0 0,1 0 0 0 0,-7 8 1 0 0,8-13-395 0 0,1-1-33 0 0,0 0 133 0 0,0 0 577 0 0,0 0 248 0 0,0 0 50 0 0,0 0-58 0 0,0 0-357 0 0,-41 8-4845 0 0,30-8 3736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5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488 117 17503 0 0,'0'0'803'0'0,"0"0"-18"0"0,5-6-469 0 0,-3 2 33 0 0,0 0 1 0 0,-1-1-1 0 0,1 1 0 0 0,-1 0 0 0 0,0 0 0 0 0,0-1 0 0 0,0 1 1 0 0,-1 0-1 0 0,0-1 0 0 0,0 1 0 0 0,0-1 0 0 0,0 1 0 0 0,0 0 1 0 0,-1-1-1 0 0,0 1 0 0 0,-1-5 0 0 0,1 7 675 0 0,0 1-69 0 0,0-1-852 0 0,-1 0 0 0 0,0-1 0 0 0,0 1 0 0 0,0 0 0 0 0,0 0 0 0 0,0 0 1 0 0,0 1-1 0 0,0-1 0 0 0,-1 1 0 0 0,1-1 0 0 0,-1 1 0 0 0,1 0 0 0 0,-1 0 0 0 0,1 0 0 0 0,-1 0 1 0 0,0 0-1 0 0,1 0 0 0 0,-1 1 0 0 0,0-1 0 0 0,0 1 0 0 0,0 0 0 0 0,1 0 0 0 0,-1 0 0 0 0,0 0 1 0 0,0 0-1 0 0,-4 2 0 0 0,-2 0-11 0 0,0 1-1 0 0,0 0 1 0 0,0 1 0 0 0,1 0 0 0 0,-1 0 0 0 0,1 1 0 0 0,0 0 0 0 0,0 0 0 0 0,-7 8-1 0 0,-9 8 253 0 0,-27 31-1 0 0,48-49-343 0 0,-64 76 0 0 0,60-70 0 0 0,1 0 0 0 0,0 1 0 0 0,1 0 0 0 0,0 0 0 0 0,1 0 0 0 0,0 0 0 0 0,-3 13 0 0 0,6-22 0 0 0,1 0 0 0 0,0 0 0 0 0,0 0 0 0 0,0 0 0 0 0,0 0 0 0 0,0 0 0 0 0,0 0 0 0 0,0 0 0 0 0,0 0 0 0 0,0 0 0 0 0,1-1 0 0 0,-1 1 0 0 0,0 0 0 0 0,1 0 0 0 0,-1 0 0 0 0,0 0 0 0 0,1 1 0 0 0,6 4 0 0 0,-5-5-3 0 0,1 0 0 0 0,-1 0 0 0 0,1 0 0 0 0,-1-1 0 0 0,1 1 0 0 0,-1 0 0 0 0,1-1 0 0 0,-1 0 0 0 0,1 1 0 0 0,-1-1 0 0 0,1 0 0 0 0,-1-1 0 0 0,1 1 0 0 0,-1 0 0 0 0,4-1 0 0 0,2-2-36 0 0,0 0 0 0 0,1 0 0 0 0,7-4 0 0 0,14-6-158 0 0,-11 6-85 0 0,-1-1 0 0 0,0-1 0 0 0,22-15 0 0 0,3-1 1204 0 0,-6 3-548 0 0,-24 13-258 0 0,26-12 1 0 0,-15 8-117 0 0,-24 13 0 0 0,0 0 0 0 0,0 0 0 0 0,0 0 0 0 0,1 0 0 0 0,-1 0 0 0 0,0-1 0 0 0,0 1 0 0 0,0 0 0 0 0,0 0 0 0 0,0 0 0 0 0,0 0 0 0 0,0 0 0 0 0,0 0 0 0 0,0 0 0 0 0,1-1 0 0 0,-1 1 0 0 0,0 0 0 0 0,0 0 0 0 0,0 0 0 0 0,0 0 0 0 0,0 0 0 0 0,0 0 0 0 0,1 0 0 0 0,-1 0 0 0 0,0 0 0 0 0,0 0 0 0 0,0 0 0 0 0,0 0 0 0 0,0 0 0 0 0,1 0 0 0 0,-1 0 0 0 0,0 0 0 0 0,0 0 0 0 0,0 0 0 0 0,0 0 0 0 0,0 0 0 0 0,1 0 0 0 0,-1 0 0 0 0,0 0 0 0 0,0 0 0 0 0,0 0 0 0 0,0 0 0 0 0,0 0 0 0 0,0 0 0 0 0,1 1 0 0 0,-1-1 0 0 0,0 0 0 0 0,0 0 0 0 0,0 0 0 0 0,0 0 0 0 0,0 0 0 0 0,0 0 0 0 0,0 0 0 0 0,0 1 0 0 0,0-1 0 0 0,1 0 0 0 0,-1 0 0 0 0,0 0 0 0 0,0 0 0 0 0,0 0 0 0 0,0 1 0 0 0,0-1 0 0 0,0 0 0 0 0,0 0 0 0 0,0 0 0 0 0,0 0 0 0 0,-2 8 0 0 0,2-7 0 0 0,-6 25 0 0 0,-2 0 0 0 0,-16 38 0 0 0,-30 48 0 0 0,36-78 0 0 0,-85 173 0 0 0,85-172 0 0 0,-1-1 0 0 0,-2 0 0 0 0,-29 34 0 0 0,26-46 0 0 0,22-21 0 0 0,0 1 0 0 0,-1-1 0 0 0,1 1 0 0 0,0-1 0 0 0,-1 0 0 0 0,1 0 0 0 0,-1 0 0 0 0,1-1 0 0 0,-1 1 0 0 0,1 0 0 0 0,-4 0 0 0 0,-2-2 0 0 0,-1 0 0 0 0,1-1 0 0 0,0 0 0 0 0,0 0 0 0 0,0 0 0 0 0,-12-7 0 0 0,0 1 0 0 0,17 7-38 0 0,-1 0 1 0 0,1-1-1 0 0,0 0 0 0 0,-1 0 1 0 0,1 0-1 0 0,0 0 0 0 0,0-1 0 0 0,1 1 1 0 0,-1-1-1 0 0,0 0 0 0 0,1 1 1 0 0,0-1-1 0 0,-1 0 0 0 0,1-1 1 0 0,0 1-1 0 0,1 0 0 0 0,-1 0 0 0 0,1-1 1 0 0,-1 1-1 0 0,1-1 0 0 0,-1-5 1 0 0,1 6-152 0 0,0-3-334 0 0,0 1 1 0 0,0 0 0 0 0,0-1-1 0 0,1 0 1 0 0,0 1 0 0 0,0-1-1 0 0,0 1 1 0 0,1-1 0 0 0,0 1-1 0 0,2-11 1 0 0,7-14-1010 0 0,5 0-4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4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79 8287 0 0,'0'0'382'0'0,"0"0"-8"0"0,-11-20 6318 0 0,13 11-5463 0 0,1 0 0 0 0,-1 0 0 0 0,1 1-1 0 0,7-14 1 0 0,-9 21-717 0 0,-1 1 0 0 0,0 0 0 0 0,0 0 0 0 0,0 0 0 0 0,0 0 0 0 0,0 0-68 0 0,-13 9-272 0 0,10-4-172 0 0,0 0 0 0 0,0 0 0 0 0,0 0 0 0 0,1 0 0 0 0,-1 0 0 0 0,1 1 0 0 0,-2 7 0 0 0,-2 4 0 0 0,-2 4 0 0 0,5-14 0 0 0,-1 0 0 0 0,2 1 0 0 0,-1-1 0 0 0,1 1 0 0 0,0-1 0 0 0,1 1 0 0 0,0 0 0 0 0,0-1 0 0 0,0 10 0 0 0,1 4 0 0 0,1-13 0 0 0,5-1 0 0 0,-6-6 0 0 0,0-1 0 0 0,0 0 0 0 0,0 1 0 0 0,1-1 0 0 0,-1 0 0 0 0,0 1 0 0 0,1-1 0 0 0,-1 0 0 0 0,0 1 0 0 0,0-1 0 0 0,1 0 0 0 0,-1 0 0 0 0,0 1 0 0 0,1-1 0 0 0,-1 0 0 0 0,0 0 0 0 0,1 0 0 0 0,-1 0 0 0 0,1 1 0 0 0,-1-1 0 0 0,0 0 0 0 0,1 0 0 0 0,-1 0 0 0 0,1 0 0 0 0,-1 0 0 0 0,0 0 0 0 0,1 0 0 0 0,-1 0 0 0 0,1 0 0 0 0,-1 0 0 0 0,0 0 0 0 0,1 0 0 0 0,-1 0 0 0 0,1-1 0 0 0,-1 1 0 0 0,0 0 0 0 0,1 0 0 0 0,-1-1 0 0 0,1 1 0 0 0,5-1-323 0 0,0-1 0 0 0,0 0 1 0 0,0 0-1 0 0,0-1 0 0 0,7-4 0 0 0,-3 1-1124 0 0,0 0-1 0 0,0-1 1 0 0,-1 0-1 0 0,9-10 1 0 0,-6 5-5635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4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36 15663 0 0,'0'0'356'0'0,"0"0"50"0"0,7-5 404 0 0,-5 5-451 0 0,0-2-1 0 0,0 1 0 0 0,-1 0 0 0 0,1 0 1 0 0,-1 0-1 0 0,1-1 0 0 0,-1 1 1 0 0,1-1-1 0 0,1-2 0 0 0,6-5 3774 0 0,-8 8-3879 0 0,1-1 10 0 0,10 0-162 0 0,-3 2-101 0 0,4-2 0 0 0,-11 3 0 0 0,17 3 0 0 0,-18-4 0 0 0,-1 0 0 0 0,0 0 0 0 0,1 0 0 0 0,-1 0 0 0 0,0 0 0 0 0,0 0 0 0 0,1 0 0 0 0,-1 0 0 0 0,0 0 0 0 0,0 0 0 0 0,1 1 0 0 0,-1-1 0 0 0,0 0 0 0 0,0 0 0 0 0,1 0 0 0 0,-1 0 0 0 0,0 1 0 0 0,0-1 0 0 0,0 0 0 0 0,1 0 0 0 0,-1 0 0 0 0,0 1 0 0 0,0-1 0 0 0,0 0 0 0 0,0 0 0 0 0,0 1 0 0 0,0-1 0 0 0,1 0 0 0 0,-1 0 0 0 0,0 1 0 0 0,0-1 0 0 0,0 0 0 0 0,0 0 0 0 0,0 1 0 0 0,0-1 0 0 0,0 0 0 0 0,0 1 0 0 0,0-1 0 0 0,0 0 0 0 0,0 0 0 0 0,0 1 0 0 0,0-1 0 0 0,0 0 0 0 0,-1 0 0 0 0,1 1 0 0 0,0-1 0 0 0,0 1 0 0 0,-6 7 0 0 0,6-8 0 0 0,-8 7-223 0 0,1-1 0 0 0,-1-1 0 0 0,-1 1 1 0 0,1-2-1 0 0,-1 1 0 0 0,0-1 0 0 0,-13 5 0 0 0,2-1 14 0 0,8-4 209 0 0,9-3 0 0 0,0 0 0 0 0,0 0 0 0 0,0 0 0 0 0,0 1 0 0 0,0-1 0 0 0,0 1 0 0 0,0 0 0 0 0,-3 3 0 0 0,6-5 0 0 0,-1 0 0 0 0,1 0 0 0 0,0 0 0 0 0,0 0 0 0 0,0 0 0 0 0,0 0 0 0 0,-1 1 0 0 0,1-1 0 0 0,0 0 0 0 0,0 0 0 0 0,0 0 0 0 0,0 0 0 0 0,0 1 0 0 0,0-1 0 0 0,-1 0 0 0 0,1 0 0 0 0,0 0 0 0 0,0 1 0 0 0,0-1 0 0 0,0 0 0 0 0,0 0 0 0 0,0 0 0 0 0,0 1 0 0 0,0-1 0 0 0,0 0 0 0 0,0 0 0 0 0,0 0 0 0 0,0 1 0 0 0,0-1 0 0 0,0 0 0 0 0,1 2 0 0 0,0-1 0 0 0,1 0 0 0 0,-1 0 0 0 0,0 0 0 0 0,0 0 0 0 0,1 0 0 0 0,-1 0 0 0 0,1-1 0 0 0,-1 1 0 0 0,0 0 0 0 0,1-1 0 0 0,0 1 0 0 0,-1-1 0 0 0,1 1 0 0 0,-1-1 0 0 0,1 0 0 0 0,0 1 0 0 0,2-1 0 0 0,33 0 0 0 0,-36 0 0 0 0,29-3 38 0 0,-1-1 1 0 0,46-13-1 0 0,-19 4-6662 0 0,-41 10-707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6:4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 15663 0 0,'0'0'719'0'0,"0"0"-20"0"0,0 0-306 0 0,0 0 371 0 0,0 0 209 0 0,-11-6 5090 0 0,9 6-6009 0 0,0 0-1 0 0,0 1 1 0 0,0-1 0 0 0,0 1 0 0 0,0-1 0 0 0,0 1-1 0 0,0 0 1 0 0,0 0 0 0 0,0 0 0 0 0,0 0 0 0 0,1 0 0 0 0,-1 0-1 0 0,0 0 1 0 0,1 1 0 0 0,-1-1 0 0 0,1 1 0 0 0,-3 2-1 0 0,-3 5 304 0 0,1-1-1 0 0,-7 14 0 0 0,-3 3-52 0 0,13-21-279 0 0,1-2-54 0 0,1 0 1 0 0,-1 0 0 0 0,1 0 0 0 0,0 0-1 0 0,0 0 1 0 0,0 0 0 0 0,-1 4 0 0 0,2-5-1023 0 0,0-1-385 0 0,1 0-79 0 0,9-4-18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7:0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6447 0 0,'0'0'298'0'0,"0"0"-10"0"0,2-1-188 0 0,2-3 49 0 0,-3 3 571 0 0,15-9 3941 0 0,-10 6-3806 0 0,0 0-1 0 0,1 1 0 0 0,0 0 1 0 0,0 0-1 0 0,13-2 0 0 0,40-6 1142 0 0,-35 7-1427 0 0,-1 0 6 0 0,-7 0-57 0 0,1 2 0 0 0,-1 0 0 0 0,1 1 0 0 0,26 1 0 0 0,-33 2-518 0 0,8-2 0 0 0,-9 2 0 0 0,4 2 0 0 0,1-2 0 0 0,0 0 0 0 0,0 0 0 0 0,22-2 0 0 0,-2 1 0 0 0,70-3 986 0 0,5 0 76 0 0,-42 1-1062 0 0,-20-1 0 0 0,12 4 0 0 0,29-1 0 0 0,-36-2 0 0 0,-37 2 0 0 0,-1-1 0 0 0,1-1 0 0 0,18-2 0 0 0,7-1 0 0 0,113-6 0 0 0,-136 9 0 0 0,29 4 0 0 0,8 1 0 0 0,-36-3 0 0 0,-6 0 0 0 0,0-1 0 0 0,0 0 0 0 0,0-1 0 0 0,21-4 0 0 0,39-1 0 0 0,-19 3 0 0 0,28-2 0 0 0,12 0 0 0 0,-55 2 230 0 0,-24 2 120 0 0,29-4 1 0 0,125-18-1221 0 0,-162 23 865 0 0,55-8 5 0 0,-22 2 0 0 0,42 1 0 0 0,-36 0-14 0 0,-13 2 92 0 0,94-5 974 0 0,-87 4-890 0 0,19 0 552 0 0,-24 2-1174 0 0,45-8-1 0 0,-29 3-3 0 0,60-13-143 0 0,-72 10 2583 0 0,-44 10-2093 0 0,-1 1 0 0 0,1-1-1 0 0,-1 0 1 0 0,1-1 0 0 0,-1 1-1 0 0,-7-3 1 0 0,-40-10-6066 0 0,31 4 3627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7:0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69 13823 0 0,'0'-8'675'0'0,"2"-1"493"0"0,5-19-1608 0 0,-6 16 3705 0 0,0 0 3646 0 0,-2 17-6878 0 0,1-1 0 0 0,-1 1-1 0 0,0-1 1 0 0,-2 6 0 0 0,-2 11-32 0 0,-11 154-1 0 0,3-97 72 0 0,8-63 1296 0 0,4-14-925 0 0,-5-6-2105 0 0,1 3 1305 0 0,3 1-738 0 0,2 1-354 0 0,0 0-1267 0 0,0 0-4792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7:0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15663 0 0,'0'0'356'0'0,"0"0"50"0"0,0 0 20 0 0,0 0-42 0 0,0 0-112 0 0,0 0 463 0 0,0 0 234 0 0,1 0 45 0 0,11-5-94 0 0,-1 1 0 0 0,1 0 0 0 0,17-3 0 0 0,16-4 725 0 0,-30 6-1617 0 0,1 0 1 0 0,-1 1 0 0 0,25-2-1 0 0,8 4-5735 0 0,-48 2 3661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7:0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89 13823 0 0,'0'0'630'0'0,"0"0"-13"0"0,0 0-252 0 0,0 0 391 0 0,0 0 216 0 0,0 0 42 0 0,0 0 8 0 0,0 0 2 0 0,0 0 0 0 0,0 0 0 0 0,1 2-137 0 0,0 4-754 0 0,0-1-1 0 0,0 1 1 0 0,0 1 0 0 0,-1-1 0 0 0,0 0-1 0 0,0 0 1 0 0,-2 10 0 0 0,-10 46 1184 0 0,12-59-1303 0 0,-56 248 4 0 0,42-187-20 0 0,-6 15 2 0 0,21-81 104 0 0,1-5 341 0 0,-1-1-1 0 0,1 0 1 0 0,0-8 0 0 0,-2-17-169 0 0,1 0 1 0 0,2-1 0 0 0,2 1-1 0 0,1 1 1 0 0,1-1 0 0 0,2 1-1 0 0,21-53 1 0 0,-16 53-277 0 0,2 1 0 0 0,0 0 0 0 0,2 1 0 0 0,29-35 0 0 0,-41 57 0 0 0,2 1 0 0 0,-1 1 0 0 0,1-1 0 0 0,0 2 0 0 0,0-1 0 0 0,1 1 0 0 0,16-8 0 0 0,-14 9 0 0 0,-4 3 0 0 0,4 3 0 0 0,-1 1 0 0 0,-7 0-2 0 0,0-1 1 0 0,0 1-1 0 0,0-1 1 0 0,0 1-1 0 0,-1 0 0 0 0,0 0 1 0 0,1 0-1 0 0,-1 0 0 0 0,0 0 1 0 0,2 6-1 0 0,14 36 92 0 0,-16-38 51 0 0,0 0 0 0 0,0 0 0 0 0,-1 0 1 0 0,0 1-1 0 0,0-1 0 0 0,0 0 0 0 0,-1 1 0 0 0,0-1 0 0 0,-1 1 0 0 0,0-1 1 0 0,0 0-1 0 0,0 1 0 0 0,-4 6 0 0 0,3-8-141 0 0,2-5 0 0 0,-1 0 0 0 0,1 0 0 0 0,0 0 0 0 0,-1 0 0 0 0,1 0 0 0 0,-1 0 0 0 0,1 0 0 0 0,-1 0 0 0 0,0 0 0 0 0,1 0 0 0 0,-1-1 0 0 0,0 1 0 0 0,0 0 0 0 0,-1 1 0 0 0,-8 6 0 0 0,8-7 0 0 0,-1 1 0 0 0,1 0 0 0 0,-1-1 0 0 0,1 1 0 0 0,-1-1 0 0 0,0 0 0 0 0,0 0 0 0 0,1 0 0 0 0,-1 0 0 0 0,0-1 0 0 0,0 1 0 0 0,0-1 0 0 0,-5 0 0 0 0,-4 0 0 0 0,0 0 0 0 0,-13-3 0 0 0,-2 0 0 0 0,15 2-1037 0 0,0 0 0 0 0,0 0 0 0 0,0-2 0 0 0,1 1 0 0 0,-1-1 0 0 0,1-1 0 0 0,-18-8 0 0 0,22 7-499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7:0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 4607 0 0,'0'0'102'0'0,"0"0"20"0"0,0 0 6 0 0,0 0 51 0 0,0 0 213 0 0,0 0 96 0 0,0 0 21 0 0,-6 5 1927 0 0,-5-2 6193 0 0,-14 0-5366 0 0,23-3-2819 0 0,1 0-289 0 0,-35 4 1910 0 0,30-4-2214 0 0,0-1 869 0 0,-4 1 2640 0 0,9 0-3211 0 0,-4-2-61 0 0,4 1 283 0 0,1 1 117 0 0,10-3 52 0 0,4 1 37 0 0,153 12-577 0 0,-153-12 0 0 0,0-2 0 0 0,-5 3 0 0 0,-4-4 0 0 0,-8 0 0 0 0,1 4-65 0 0,0 0 0 0 0,0 1 0 0 0,-1-1 0 0 0,1 0 1 0 0,0 1-1 0 0,0-1 0 0 0,0 1 0 0 0,0 0 0 0 0,0 0 0 0 0,-1 0 0 0 0,1 0 0 0 0,-4 0 0 0 0,-29 8-1440 0 0,24-6 1061 0 0,1 0-579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7:1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84 13823 0 0,'0'0'315'0'0,"0"0"45"0"0,0 0 21 0 0,-1-4-49 0 0,-2-8-149 0 0,2 9 194 0 0,1 3 110 0 0,0 0 22 0 0,0 0 3 0 0,0 0 0 0 0,1-2-324 0 0,0 1-1 0 0,1 0 1 0 0,-1-1-1 0 0,0 1 1 0 0,1 0-1 0 0,-1 0 1 0 0,1 0-1 0 0,-1 0 1 0 0,1 0-1 0 0,0 1 1 0 0,-1-1-1 0 0,1 0 1 0 0,2 0-1 0 0,3-2 260 0 0,2-1-9 0 0,1 0 0 0 0,0 0 0 0 0,0 1 0 0 0,0 0 0 0 0,0 1 0 0 0,0 0 0 0 0,14-1 0 0 0,-4 3 374 0 0,-1 0 0 0 0,1 1 0 0 0,19 4 0 0 0,31 0-812 0 0,-58-5 0 0 0,-1-1 0 0 0,1 0 0 0 0,-1-1 0 0 0,1 0 0 0 0,17-6 0 0 0,10-1 0 0 0,-32 8 0 0 0,16-5 0 0 0,-14 4 0 0 0,-9 2 0 0 0,0 0 1 0 0,0 0-1 0 0,0 0 0 0 0,-1 0 0 0 0,1 0 1 0 0,0 0-1 0 0,0 1 0 0 0,0-1 0 0 0,0 0 1 0 0,0 0-1 0 0,0 0 0 0 0,0 0 0 0 0,0 0 1 0 0,0 0-1 0 0,0 0 0 0 0,0 0 0 0 0,0 0 1 0 0,0 1-1 0 0,0-1 0 0 0,0 0 0 0 0,0 0 1 0 0,0 0-1 0 0,0 0 0 0 0,0 0 0 0 0,0 0 1 0 0,0 0-1 0 0,0 0 0 0 0,0 1 0 0 0,1-1 1 0 0,-1 0-1 0 0,0 0 0 0 0,0 0 0 0 0,0 0 1 0 0,0 0-1 0 0,0 0 0 0 0,0 0 0 0 0,0 0 1 0 0,0 0-1 0 0,0 0 0 0 0,0 0 0 0 0,0 0 1 0 0,0 0-1 0 0,1 0 0 0 0,-1 0 0 0 0,0 1 1 0 0,0-1-1 0 0,0 0 0 0 0,0 0 0 0 0,0 0 1 0 0,0 0-1 0 0,0 0 0 0 0,0 0 0 0 0,0 0 1 0 0,1 0-1 0 0,-1 0 0 0 0,0 0 0 0 0,0 0 1 0 0,0 0-1 0 0,0 0 0 0 0,0 0 0 0 0,0-1 1 0 0,0 1-1 0 0,1 0 0 0 0,-6 4-80 0 0,-29 21-1770 0 0,27-21 415 0 0,0-1-1 0 0,-1 1 0 0 0,-9 2 0 0 0,4-2-611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7:1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19 15663 0 0,'0'0'356'0'0,"1"-8"994"0"0,-1 5-1304 0 0,1-5 924 0 0,-1 10 854 0 0,-5 26 3534 0 0,-4 10-4891 0 0,5-18 241 0 0,-11 31 0 0 0,1-14-1505 0 0,-15 61 0 0 0,20-74 1949 0 0,9-23-778 0 0,0-1-576 0 0,0 0-248 0 0,0 0-50 0 0,0 0-147 0 0,0 0-573 0 0,0 0-253 0 0,0 0-1246 0 0,0 0-4789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5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290 171 19351 0 0,'2'-2'439'0'0,"2"-1"-293"0"0,0 0 0 0 0,-1 0 1 0 0,1-1-1 0 0,-1 0 0 0 0,0 0 1 0 0,0 0-1 0 0,0 0 0 0 0,-1 0 1 0 0,1 0-1 0 0,-1-1 0 0 0,0 1 1 0 0,0-1-1 0 0,2-7 0 0 0,-2 6 317 0 0,-1 0 0 0 0,0 0-1 0 0,0 0 1 0 0,0 0 0 0 0,0 0 0 0 0,-1 0-1 0 0,0 0 1 0 0,-1 0 0 0 0,1 0 0 0 0,-1 0-1 0 0,-2-8 1 0 0,3 12-358 0 0,-1 1 0 0 0,1 0 1 0 0,-1-1-1 0 0,0 1 0 0 0,1 0 0 0 0,-1-1 0 0 0,0 1 0 0 0,0 0 1 0 0,0 0-1 0 0,0 0 0 0 0,0 0 0 0 0,0 0 0 0 0,0 0 0 0 0,0 0 1 0 0,0 0-1 0 0,0 0 0 0 0,0 0 0 0 0,-1 1 0 0 0,-2-2 0 0 0,2 1-3 0 0,0 1 0 0 0,-1-1 0 0 0,1 1 0 0 0,-1 0 0 0 0,1 0 0 0 0,0 0 0 0 0,-1 0 0 0 0,1 0 0 0 0,-1 0 0 0 0,-4 2-1 0 0,-1 1 79 0 0,0-1 0 0 0,-1 2 0 0 0,1-1 0 0 0,1 1 0 0 0,-12 8 0 0 0,-5 7-177 0 0,0 0 0 0 0,2 2 1 0 0,1 1-1 0 0,-31 39 0 0 0,51-60-3 0 0,-10 13 0 0 0,0 0 0 0 0,1 0 0 0 0,0 1 0 0 0,1 0 0 0 0,1 1 0 0 0,-9 21 0 0 0,16-33 0 0 0,0 0 0 0 0,0 0 0 0 0,0 0 0 0 0,1 1 0 0 0,-1-1 0 0 0,1 0 0 0 0,1 7 0 0 0,2-2 0 0 0,-1-7 0 0 0,0-1 0 0 0,0 0 0 0 0,0 0 0 0 0,0 1 0 0 0,0-1 0 0 0,0 0 0 0 0,0-1 0 0 0,0 1 0 0 0,0 0 0 0 0,1-1 0 0 0,-1 1 0 0 0,0-1 0 0 0,0 1 0 0 0,1-1 0 0 0,-1 0 0 0 0,0 0 0 0 0,1 0 0 0 0,3-1 0 0 0,3 0 0 0 0,0-1 0 0 0,-1 0 0 0 0,14-5 0 0 0,-9 2 0 0 0,0-1 0 0 0,-1-1 0 0 0,0 0 0 0 0,0 0 0 0 0,20-19 0 0 0,-11 7 0 0 0,36-41 0 0 0,-34 24 0 0 0,-18 28 0 0 0,-14 26 0 0 0,2-4 0 0 0,1 0 0 0 0,0 0 0 0 0,1 0 0 0 0,1 1 0 0 0,0 0 0 0 0,1 0 0 0 0,-3 25 0 0 0,6-38-16 0 0,0 0 1 0 0,0 1-1 0 0,0-1 1 0 0,1 0-1 0 0,-1 1 0 0 0,0-1 1 0 0,1 0-1 0 0,0 0 1 0 0,-1 1-1 0 0,1-1 0 0 0,0 0 1 0 0,0 0-1 0 0,0 0 1 0 0,1 0-1 0 0,-1 0 0 0 0,0 0 1 0 0,1-1-1 0 0,-1 1 1 0 0,1 0-1 0 0,2 1 0 0 0,-2-1-57 0 0,1 0-1 0 0,0-1 1 0 0,0 0-1 0 0,0 0 0 0 0,0 0 1 0 0,0 0-1 0 0,0 0 0 0 0,0 0 1 0 0,0-1-1 0 0,0 1 1 0 0,0-1-1 0 0,0 0 0 0 0,4 0 1 0 0,2-1-373 0 0,0 0 0 0 0,-1-1 1 0 0,1 0-1 0 0,-1 0 1 0 0,0-1-1 0 0,0 1 0 0 0,0-2 1 0 0,0 1-1 0 0,14-10 0 0 0,2-6-6169 0 0,-2 0-347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7:1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27 312 11975 0 0,'0'0'267'0'0,"0"0"42"0"0,0 0 17 0 0,0 0-28 0 0,0 0-126 0 0,0 0 204 0 0,0 0 111 0 0,0 0 22 0 0,-8 3 5950 0 0,7-3-6318 0 0,0-1 0 0 0,0 1 0 0 0,0 0 0 0 0,0-1 0 0 0,0 1 0 0 0,1-1 1 0 0,-1 1-1 0 0,0-1 0 0 0,0 1 0 0 0,1-1 0 0 0,-1 1 0 0 0,0-1 0 0 0,1 0 0 0 0,-1 1 0 0 0,0-1 0 0 0,0-1 0 0 0,0 0 13 0 0,1 0-1 0 0,-1 1 0 0 0,0-1 0 0 0,1 0 0 0 0,-1 0 0 0 0,1 0 0 0 0,0 0 0 0 0,-1 0 1 0 0,1 0-1 0 0,0 0 0 0 0,0 0 0 0 0,1-2 0 0 0,0-2-88 0 0,0 1 0 0 0,0 0 0 0 0,1 0 0 0 0,-1 0 0 0 0,1 0 0 0 0,0 1 0 0 0,1-1 0 0 0,-1 0 0 0 0,1 1 0 0 0,3-5 0 0 0,7-7 491 0 0,18-18 0 0 0,-10 11-335 0 0,37-35 1000 0 0,-25 26-559 0 0,-28 28-635 0 0,-1 0 1 0 0,1 0-1 0 0,-1 0 1 0 0,1 1-1 0 0,7-4 1 0 0,-4 3-28 0 0,2 3 0 0 0,6 1 0 0 0,-14 1 0 0 0,11 4 0 0 0,-11-1 0 0 0,-1-2 0 0 0,4 6 0 0 0,-3-4 0 0 0,0 0 0 0 0,0 0 0 0 0,0 0 0 0 0,0 0 0 0 0,-1 0 0 0 0,0 0 0 0 0,0 1 0 0 0,1 6 0 0 0,0 2 0 0 0,0 1 0 0 0,-1 0 0 0 0,-1 19 0 0 0,0-24 0 0 0,0 1 0 0 0,33-57 0 0 0,-23 31 0 0 0,1 1 0 0 0,16-18 0 0 0,-19 24 0 0 0,1 0 0 0 0,1 1 0 0 0,10-9 0 0 0,-15 14 0 0 0,1-1 0 0 0,-1 1 0 0 0,1 1 0 0 0,0-1 0 0 0,0 1 0 0 0,-1 0 0 0 0,1 0 0 0 0,9-1 0 0 0,-5 1 0 0 0,1 1 0 0 0,-1 0 0 0 0,1 0 0 0 0,-1 1 0 0 0,13 2 0 0 0,-21-2 0 0 0,-1 0 0 0 0,1 0 0 0 0,-1 0 0 0 0,1 0 0 0 0,-1 1 0 0 0,1-1 0 0 0,-1 1 0 0 0,1-1 0 0 0,-1 1 0 0 0,1-1 0 0 0,-1 1 0 0 0,1 0 0 0 0,-1 0 0 0 0,0 0 0 0 0,1-1 0 0 0,1 4 0 0 0,1-1 0 0 0,-2-2 0 0 0,0 0 0 0 0,-1 0 0 0 0,1 0 0 0 0,-1 0 0 0 0,0 0 0 0 0,1 0 0 0 0,-1 0 0 0 0,0 0 0 0 0,0 0 0 0 0,1 1 0 0 0,-1-1 0 0 0,0 1 0 0 0,0-1 0 0 0,-1 1 0 0 0,1-1 0 0 0,1 3 0 0 0,0 1 0 0 0,0 0 0 0 0,0-1 0 0 0,-1 1 0 0 0,1-1 0 0 0,-1 1 0 0 0,0 0 0 0 0,0-1 0 0 0,0 1 0 0 0,-1 0 0 0 0,0 0 0 0 0,0 0 0 0 0,0-1 0 0 0,-1 8 0 0 0,-2-1 0 0 0,1 0 0 0 0,-2 0 0 0 0,1-1 0 0 0,-7 13 0 0 0,7-15 0 0 0,0-1-64 0 0,2-6-273 0 0,1-1-138 0 0,3-46-6306 0 0,2 27 4734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7:1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15663 0 0,'0'0'356'0'0,"0"0"50"0"0,0 0 20 0 0,0 0-42 0 0,0 0-112 0 0,0 0 463 0 0,0 0 234 0 0,0 0 45 0 0,0 0-61 0 0,0 0-288 0 0,0 0-121 0 0,0 0-28 0 0,0 0-4 0 0,0 0 0 0 0,0 0 0 0 0,0 0 0 0 0,2 1 0 0 0,0-1-325 0 0,1 0 0 0 0,-1 0 0 0 0,1 0 0 0 0,-1 0 0 0 0,1 0 0 0 0,3-1 0 0 0,-2 0 40 0 0,-3 1 285 0 0,10-3 512 0 0,16-5-798 0 0,-1 1-1 0 0,1 2 1 0 0,0 0-1 0 0,44 0 1 0 0,214-11-226 0 0,-72 1 0 0 0,-196 14 0 0 0,-1-1 0 0 0,23-6 0 0 0,-24 4 0 0 0,-1 1 0 0 0,1 1 0 0 0,18-1 0 0 0,-24 3 0 0 0,-15-1-166 0 0,0 0 0 0 0,0 1 0 0 0,0 0 1 0 0,-9 1-1 0 0,1 0-2406 0 0,3-1-4107 0 0,11 0 6461 0 0,-10 0-8132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7:1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54 19351 0 0,'0'0'439'0'0,"0"0"62"0"0,0 0 33 0 0,0 0-65 0 0,9-3-152 0 0,-8 2 17 0 0,3-2-298 0 0,-1 2 3493 0 0,-1 2-3483 0 0,-1-1 0 0 0,1 1 1 0 0,0 0-1 0 0,-1-1 0 0 0,1 1 1 0 0,-1 0-1 0 0,1 0 1 0 0,-1 0-1 0 0,1 0 0 0 0,-1 0 1 0 0,0 1-1 0 0,0-1 0 0 0,1 0 1 0 0,-1 0-1 0 0,0 1 0 0 0,0-1 1 0 0,0 1-1 0 0,1 2 0 0 0,-1-1 116 0 0,0 0 0 0 0,-1 1 0 0 0,1-1 0 0 0,0 1 0 0 0,-1-1 0 0 0,0 6 0 0 0,0-1-71 0 0,1 8-91 0 0,-2 1 0 0 0,0-1 0 0 0,-5 26 0 0 0,-17 50 0 0 0,13-50 0 0 0,0-11 650 0 0,-13 31 0 0 0,6-15-67 0 0,-6 14-418 0 0,20-55-165 0 0,-3-8 0 0 0,5 0 0 0 0,-1 1 0 0 0,1-1 0 0 0,0 0 0 0 0,0 0 0 0 0,0 0 0 0 0,0 0 0 0 0,0 0 0 0 0,0 0 0 0 0,0 0 0 0 0,1 0 0 0 0,-1 0 0 0 0,1 0 0 0 0,0 0 0 0 0,-1-1 0 0 0,1-2 0 0 0,0-3 0 0 0,0 0 0 0 0,2-15 0 0 0,5-10 674 0 0,1 0 0 0 0,24-58 0 0 0,-30 86-664 0 0,31-66 6 0 0,-23 47-16 0 0,2 0 0 0 0,1 1 0 0 0,16-22 0 0 0,-19 33 0 0 0,0 0 0 0 0,1 0 0 0 0,0 1 0 0 0,1 1 0 0 0,0 0 0 0 0,1 0 0 0 0,0 1 0 0 0,16-8 0 0 0,-26 15 0 0 0,1 1 0 0 0,-1 0 0 0 0,0-1 0 0 0,1 1 0 0 0,0 0 0 0 0,-1 1 0 0 0,6-2 0 0 0,1 3 0 0 0,-2 3 0 0 0,-2 3 0 0 0,0 1 0 0 0,-1 0 0 0 0,9 18 0 0 0,-12-21 0 0 0,0 0 0 0 0,0 0 0 0 0,0 0 0 0 0,-1 1 0 0 0,0-1 0 0 0,0 1 0 0 0,-1-1 0 0 0,1 1 0 0 0,-1-1 0 0 0,-1 12 0 0 0,-1-5 0 0 0,0 0 0 0 0,-1 0 0 0 0,-7 21 0 0 0,8-29 0 0 0,1-1 0 0 0,-1 0 0 0 0,1 0 0 0 0,-1 0 0 0 0,0-1 0 0 0,-1 1 0 0 0,1 0 0 0 0,0-1 0 0 0,-1 1 0 0 0,1-1 0 0 0,-1 0 0 0 0,0 0 0 0 0,0 0 0 0 0,0 0 0 0 0,0 0 0 0 0,0-1 0 0 0,0 0 0 0 0,0 1 0 0 0,-5 0 0 0 0,4-1 0 0 0,0 0 0 0 0,0 0 0 0 0,-1 0 0 0 0,1-1 0 0 0,0 1 0 0 0,0-1 0 0 0,0 0 0 0 0,0-1 0 0 0,-1 1 0 0 0,1-1 0 0 0,0 0 0 0 0,0 0 0 0 0,0 0 0 0 0,0 0 0 0 0,-6-4 0 0 0,7 4-148 0 0,1-1 0 0 0,-1 0 0 0 0,1 0 0 0 0,0 0 0 0 0,0 0 0 0 0,0 0 0 0 0,0 0 0 0 0,0-1 0 0 0,0 1 0 0 0,1 0 0 0 0,-1-1 0 0 0,1 0 0 0 0,0 1 0 0 0,-1-1 0 0 0,1 0-1 0 0,0 0 1 0 0,1 0 0 0 0,-2-2 0 0 0,1-1-409 0 0,1 1-1 0 0,-1-1 0 0 0,1 1 1 0 0,0-1-1 0 0,1 0 0 0 0,-1 1 1 0 0,1-1-1 0 0,0 1 0 0 0,2-6 1 0 0,2-5-7974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7:1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15663 0 0,'0'0'356'0'0,"0"0"50"0"0,0 0 20 0 0,0 0-42 0 0,0 0-42 0 0,0 0 750 0 0,0 0 352 0 0,0 0 76 0 0,0 0-123 0 0,0 0-575 0 0,0 0-248 0 0,0 0-50 0 0,2 0-11 0 0,17 2 89 0 0,-1-1 1 0 0,1-1-1 0 0,0-1 0 0 0,0-1 1 0 0,-1 0-1 0 0,27-8 0 0 0,-17 5-741 0 0,0 0 0 0 0,47-1 0 0 0,-77 6-336 0 0,2 0-33 0 0,0 0-140 0 0,0 0-572 0 0,-8 3-3108 0 0,-1 2-3860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7:1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17503 0 0,'0'0'399'0'0,"0"0"60"0"0,0 0 21 0 0,0 0-59 0 0,2 2-276 0 0,0 0 23 0 0,1 0 0 0 0,-1 0 0 0 0,1 0 0 0 0,0-1 0 0 0,0 1 0 0 0,0-1 0 0 0,0 1-1 0 0,0-1 1 0 0,0 0 0 0 0,0 0 0 0 0,0 0 0 0 0,0 0 0 0 0,1-1 0 0 0,-1 0 0 0 0,0 1 0 0 0,5-1 0 0 0,6-1 1485 0 0,0 0 0 0 0,23-6 1 0 0,-2 1-1278 0 0,-21 3-355 0 0,17-2-25 0 0,-22 5 4 0 0,-1 0-269 0 0,-6 0-1135 0 0,1-2-511 0 0,12-7-108 0 0,-11 7-22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7:1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20 21191 0 0,'0'0'480'0'0,"0"0"67"0"0,0 0 31 0 0,0 0-56 0 0,0-2-341 0 0,0-8-21 0 0,0 8 565 0 0,-4-3 870 0 0,2 5 1924 0 0,-19 19-3464 0 0,1 1 0 0 0,-30 39 0 0 0,47-54-55 0 0,-14 15 41 0 0,-8 11 515 0 0,-35 56 0 0 0,54-77-475 0 0,1 1 1 0 0,0 0-1 0 0,0 0 0 0 0,1 0 1 0 0,0 0-1 0 0,1 1 1 0 0,0 0-1 0 0,1-1 0 0 0,1 1 1 0 0,-1 13-1 0 0,2-21-81 0 0,0 0 0 0 0,0 0 0 0 0,1 1 0 0 0,-1-1 0 0 0,1 0 0 0 0,0 0 0 0 0,0 0 0 0 0,1 0 0 0 0,-1 0 0 0 0,1 0 0 0 0,0 0 0 0 0,0 0 0 0 0,0-1 0 0 0,0 1 0 0 0,1-1 0 0 0,-1 1 0 0 0,1-1 0 0 0,0 0 0 0 0,0 0 0 0 0,0 0 0 0 0,1-1 0 0 0,-1 1 0 0 0,1-1 0 0 0,-1 1 0 0 0,1-1 0 0 0,0 0 0 0 0,0-1 0 0 0,0 1 0 0 0,0-1 0 0 0,0 0 0 0 0,0 0 0 0 0,0 0 0 0 0,0 0 0 0 0,1-1 0 0 0,-1 1 0 0 0,0-1 0 0 0,0 0 0 0 0,1 0 0 0 0,-1-1 0 0 0,8-1 0 0 0,8-4 0 0 0,-1-1 0 0 0,0-1 0 0 0,-1-1 0 0 0,0 0 0 0 0,0-1 0 0 0,-1-1 0 0 0,0-1 0 0 0,-1 0 0 0 0,28-29 0 0 0,-36 31 0 0 0,0 0 0 0 0,-1 0 0 0 0,0-1 0 0 0,-1 0 0 0 0,0-1 0 0 0,-1 0 0 0 0,0 0 0 0 0,0 0 0 0 0,-2 0 0 0 0,1 0 0 0 0,-2-1 0 0 0,3-19 0 0 0,-5 25 0 0 0,0 0 0 0 0,0 1 0 0 0,0-1 0 0 0,-1 0 0 0 0,0 1 0 0 0,0-1 0 0 0,-1 1 0 0 0,0-1 0 0 0,0 1 0 0 0,0 0 0 0 0,-6-11 0 0 0,5 13 0 0 0,1 0 0 0 0,-1 1 0 0 0,0-1 0 0 0,0 0 0 0 0,-1 1 0 0 0,1 0 0 0 0,0 0 0 0 0,-1 0 0 0 0,0 0 0 0 0,0 1 0 0 0,0-1 0 0 0,0 1 0 0 0,0 0 0 0 0,0 0 0 0 0,-1 0 0 0 0,1 1 0 0 0,-8-2 0 0 0,-4 0-394 0 0,0 1-1 0 0,-1 0 1 0 0,-29 2-1 0 0,-50 10-2679 0 0,69-7 2333 0 0,-8 1-2294 0 0,7-5-33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7:2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21 11975 0 0,'0'0'267'0'0,"0"0"42"0"0,0 0 17 0 0,0 0-28 0 0,-2-1-196 0 0,-20-7 513 0 0,20 7-124 0 0,0 0 1 0 0,0 0-1 0 0,0 1 1 0 0,0-1-1 0 0,0 1 1 0 0,0-1 0 0 0,0 1-1 0 0,0 0 1 0 0,-4 0-1 0 0,-24 4 2069 0 0,29-3-2048 0 0,1-1 0 0 0,0 0 0 0 0,0 0-68 0 0,0 0-217 0 0,0 0 161 0 0,0 0 100 0 0,0 0 21 0 0,2 0-66 0 0,3 2-427 0 0,-1 0 0 0 0,1-1 0 0 0,0 1 0 0 0,0-1 0 0 0,0 0 1 0 0,0-1-1 0 0,1 1 0 0 0,5-1 0 0 0,47-5 6 0 0,-30 3-24 0 0,165-11 2 0 0,-186 13 0 0 0,-1 0 0 0 0,1 1 0 0 0,-1-1 0 0 0,1 1 0 0 0,9 3 0 0 0,-8-3 0 0 0,-5-2 8 0 0,-7-2 0 0 0,-6 0-88 0 0,6 3-228 0 0,0-1 0 0 0,0 1 0 0 0,-1 0 0 0 0,1 0 0 0 0,0 0 0 0 0,-5 2 0 0 0,-23 6-5129 0 0,19-4 3390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7:2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10135 0 0,'-35'15'1056'0'0,"35"-15"-1025"0"0,0 0 0 0 0,1 0 0 0 0,-1 0 0 0 0,0 0 0 0 0,0 0-1 0 0,0 0 1 0 0,0 0 0 0 0,0 0 0 0 0,0 0 0 0 0,0 0 0 0 0,0 0 0 0 0,0 0-1 0 0,0 1 1 0 0,0-1 0 0 0,0 0 0 0 0,0 0 0 0 0,0 0 0 0 0,0 0 0 0 0,0 0-1 0 0,0 0 1 0 0,0 0 0 0 0,0 0 0 0 0,0 0 0 0 0,0 0 0 0 0,0 0 0 0 0,0 0-1 0 0,-1 0 1 0 0,1 1 0 0 0,0-1 0 0 0,0 0 0 0 0,0 0 0 0 0,0 0-1 0 0,0 0 1 0 0,0 0 0 0 0,0 0 0 0 0,0 0 0 0 0,0 0 0 0 0,0 0 0 0 0,0 0-1 0 0,0 0 1 0 0,0 0 0 0 0,0 0 0 0 0,0 0 0 0 0,0 0 0 0 0,-1 0 0 0 0,1 0-1 0 0,0 0 1 0 0,0 0 0 0 0,0 0 0 0 0,0 0 0 0 0,0 0 0 0 0,0 0 0 0 0,11 3 3617 0 0,19 1 2148 0 0,109-9-3802 0 0,-51 0-708 0 0,-23 0-1266 0 0,14 0-24 0 0,-72 6 4 0 0,-5 4-64 0 0,-2-4-273 0 0,0-1-138 0 0,0 0-1034 0 0,0-1-4210 0 0,-3-5-1801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7:2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10135 0 0,'0'0'231'0'0,"0"0"29"0"0,0 0 19 0 0,0 0 105 0 0,0 0 410 0 0,-5-6 703 0 0,5 4 1696 0 0,0 2 3496 0 0,10-1-6464 0 0,-1 1-1 0 0,0 0 1 0 0,1 1 0 0 0,-1 0 0 0 0,0 1-1 0 0,0 0 1 0 0,14 5 0 0 0,4 0 82 0 0,10 2-307 0 0,68 26 0 0 0,-99-33 0 0 0,-1 1 0 0 0,1 0 0 0 0,-1 0 0 0 0,1 0 0 0 0,-1 1 0 0 0,0 0 0 0 0,0 0 0 0 0,-1 0 0 0 0,1 0 0 0 0,4 7 0 0 0,-7-9 0 0 0,-1 1 0 0 0,0-1 0 0 0,1 0 0 0 0,-1 0 0 0 0,0 1 0 0 0,0-1 0 0 0,0 1 0 0 0,-1-1 0 0 0,1 1 0 0 0,-1-1 0 0 0,1 1 0 0 0,-1-1 0 0 0,0 1 0 0 0,0-1 0 0 0,0 1 0 0 0,0 0 0 0 0,-1-1 0 0 0,1 1 0 0 0,0-1 0 0 0,-1 1 0 0 0,0-1 0 0 0,0 1 0 0 0,0-1 0 0 0,0 0 0 0 0,0 1 0 0 0,0-1 0 0 0,-3 4 0 0 0,-13 18 48 0 0,-1-1 1 0 0,-1 0-1 0 0,-1-1 0 0 0,-1-1 0 0 0,-33 25 0 0 0,-27 17 1647 0 0,80-62-2032 0 0,1-1-138 0 0,0 0-33 0 0,0 0-4 0 0,0 0 0 0 0,13-4-1513 0 0,-1-4-3694 0 0,2-4-1801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7:2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5 13823 0 0,'0'0'315'0'0,"0"0"45"0"0,0 0 21 0 0,0 0-49 0 0,1 0-220 0 0,6-4 39 0 0,-6 4 569 0 0,-1 0 249 0 0,0 0 45 0 0,0 0 8 0 0,0 0 2 0 0,0 0 0 0 0,0 0 0 0 0,0 0-69 0 0,0 0-290 0 0,0 0-121 0 0,0 0-28 0 0,0 0-72 0 0,0 0-217 0 0,0 0 161 0 0,-16 12 1052 0 0,-1 1-1362 0 0,-23 12 0 0 0,23-15-73 0 0,-27 21-1 0 0,26-16 136 0 0,4-4 195 0 0,0 1 0 0 0,1 0 0 0 0,1 1 0 0 0,-12 15 0 0 0,17-19-439 0 0,1 1 0 0 0,0-1 1 0 0,0 1-1 0 0,1 0 1 0 0,1 0-1 0 0,-5 14 0 0 0,8-19 134 0 0,0-1-1 0 0,0 0 0 0 0,0 1 1 0 0,1-1-1 0 0,0 1 0 0 0,0-1 1 0 0,0 1-1 0 0,0-1 0 0 0,1 0 1 0 0,0 1-1 0 0,-1-1 0 0 0,2 1 1 0 0,-1-1-1 0 0,0 0 0 0 0,1 0 1 0 0,0 0-1 0 0,0 0 0 0 0,4 6 1 0 0,0-3-143 0 0,0 0 0 0 0,0-1 0 0 0,0 0 0 0 0,1 0 0 0 0,0-1 0 0 0,0 1 0 0 0,0-2 0 0 0,1 1 0 0 0,0-1 0 0 0,0 0 0 0 0,0-1 1 0 0,0 1-1 0 0,0-2 0 0 0,1 1 0 0 0,9 1 0 0 0,3 0 331 0 0,2-1 1 0 0,-1-1-1 0 0,0-1 1 0 0,41-3-1 0 0,-6-5 898 0 0,-90 6-3683 0 0,25 2-4094 0 0,7-1-2127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5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164 485 11975 0 0,'0'0'267'0'0,"0"0"42"0"0,0 0 17 0 0,2-1-28 0 0,1 0-67 0 0,1 0 0 0 0,0 0 0 0 0,-1-1 0 0 0,1 1 0 0 0,-1-1 0 0 0,1 0-1 0 0,-1 0 1 0 0,0 0 0 0 0,0-1 0 0 0,0 1 0 0 0,0-1 0 0 0,0 0 0 0 0,-1 1 0 0 0,1-1 0 0 0,-1 0-1 0 0,0-1 1 0 0,0 1 0 0 0,3-6 0 0 0,2-4 1232 0 0,-1-1 1 0 0,0 0-1 0 0,5-21 0 0 0,-10 32-1312 0 0,-1 0-1 0 0,1 0 1 0 0,-1 0-1 0 0,1 0 1 0 0,-1 0 0 0 0,0 0-1 0 0,0 0 1 0 0,0 0-1 0 0,0 1 1 0 0,-1-1 0 0 0,1 0-1 0 0,-1 0 1 0 0,0 0-1 0 0,0 0 1 0 0,0 0 0 0 0,-1-2-1 0 0,-1-11 1318 0 0,2 15-1462 0 0,1 0 1 0 0,-1 0-1 0 0,0 0 1 0 0,0 1-1 0 0,0-1 0 0 0,1 0 1 0 0,-1 0-1 0 0,0 1 1 0 0,0-1-1 0 0,0 0 0 0 0,0 1 1 0 0,0-1-1 0 0,0 1 0 0 0,0-1 1 0 0,-1 1-1 0 0,1 0 1 0 0,0-1-1 0 0,0 1 0 0 0,0 0 1 0 0,0 0-1 0 0,0 0 1 0 0,0 0-1 0 0,-1 0 0 0 0,1 0 1 0 0,0 0-1 0 0,-2 0 0 0 0,2 1-6 0 0,-4-1 9 0 0,1 2 0 0 0,-1-1-1 0 0,0 0 1 0 0,1 1 0 0 0,0 0 0 0 0,-1 0 0 0 0,1 0-1 0 0,0 1 1 0 0,0-1 0 0 0,0 1 0 0 0,-4 4-1 0 0,-6 5 161 0 0,-17 20 0 0 0,15-15-218 0 0,2 0 1 0 0,1 1 0 0 0,0 1-1 0 0,1 0 1 0 0,1 0 0 0 0,0 1-1 0 0,-12 37 1 0 0,22-53 48 0 0,0-1 0 0 0,0 1 0 0 0,1 0 0 0 0,-1 0 0 0 0,1 0 0 0 0,0 0 0 0 0,0 0 0 0 0,1 0 0 0 0,0 4 0 0 0,4 7 0 0 0,-1-12 0 0 0,-2-2 0 0 0,0 1 0 0 0,0 0 0 0 0,0 0 0 0 0,1-1 0 0 0,-1 0 0 0 0,0 1 0 0 0,1-1 0 0 0,-1 0 0 0 0,1 0 0 0 0,0 0 0 0 0,-1 0 0 0 0,1-1 0 0 0,0 1 0 0 0,-1-1 0 0 0,1 1 0 0 0,3-1 0 0 0,-1 0 0 0 0,0-1 0 0 0,0 0 0 0 0,0 1 0 0 0,0-2 0 0 0,0 1 0 0 0,0 0 0 0 0,8-5 0 0 0,-2 1 0 0 0,-1-1 0 0 0,1-1 0 0 0,-2 1 0 0 0,1-2 0 0 0,-1 1 0 0 0,12-13 0 0 0,-2-3 498 0 0,0 0 0 0 0,-2-1 0 0 0,20-37 0 0 0,-26 43-498 0 0,-20 34 0 0 0,1 1 0 0 0,0 1 0 0 0,-5 20 0 0 0,11-31 0 0 0,0 0 0 0 0,0 1 0 0 0,1 0 0 0 0,0-1 0 0 0,0 1 0 0 0,1 0 0 0 0,0 0 0 0 0,0-1 0 0 0,1 1 0 0 0,0 0 0 0 0,3 11 0 0 0,-3-17-1 0 0,-1 0 0 0 0,1-1 0 0 0,0 1 0 0 0,0 0 0 0 0,0-1-1 0 0,0 1 1 0 0,0-1 0 0 0,0 1 0 0 0,0-1 0 0 0,0 1 0 0 0,1-1 0 0 0,-1 0 0 0 0,1 1 0 0 0,-1-1 0 0 0,1 0 0 0 0,-1 0-1 0 0,1 0 1 0 0,-1 0 0 0 0,4 1 0 0 0,-2-1-6 0 0,0-1 0 0 0,1 1 0 0 0,-1 0 0 0 0,1-1 0 0 0,0 0 0 0 0,-1 0 0 0 0,1 0 0 0 0,-1 0 0 0 0,7-1 0 0 0,2-2-55 0 0,0 0 1 0 0,0-1-1 0 0,0 0 0 0 0,20-11 0 0 0,-1-2 102 0 0,-1-2 0 0 0,-1 0 0 0 0,-1-2 0 0 0,0-1 0 0 0,-2-1 1 0 0,0-2-1 0 0,-2 0 0 0 0,-1-2 0 0 0,31-46 0 0 0,-20 22-40 0 0,-2-1 0 0 0,35-79 0 0 0,-38 51 0 0 0,-29 76 0 0 0,-4 7 0 0 0,-4 5 0 0 0,-12 24 0 0 0,1 1 0 0 0,-23 59 0 0 0,23-50 0 0 0,-70 162 0 0 0,71-162 0 0 0,-32 65 0 0 0,49-105 0 0 0,0 0 0 0 0,0 0 0 0 0,0 0 0 0 0,0 0 0 0 0,1 0 0 0 0,-1 0 0 0 0,1 1 0 0 0,-1 2 0 0 0,1-4 0 0 0,0 0 0 0 0,0-1 0 0 0,0 1 0 0 0,0 0 0 0 0,0-1 0 0 0,0 1 0 0 0,0 0 0 0 0,0-1 0 0 0,0 1 0 0 0,0 0 0 0 0,0-1 0 0 0,0 1 0 0 0,1-1 0 0 0,-1 1 0 0 0,0 0 0 0 0,0-1 0 0 0,1 1 0 0 0,0 0 0 0 0,4 0 0 0 0,-5-1 0 0 0,2 1-154 0 0,0-1-1 0 0,0 1 1 0 0,0-1-1 0 0,0 0 1 0 0,0 0-1 0 0,0 0 1 0 0,-1 0-1 0 0,1 0 1 0 0,0 0 0 0 0,0-1-1 0 0,0 1 1 0 0,0 0-1 0 0,0-1 1 0 0,0 0-1 0 0,0 1 1 0 0,0-1-1 0 0,-1 0 1 0 0,1 0 0 0 0,0 0-1 0 0,2-2 1 0 0,3-3-1521 0 0,1-1 0 0 0,-2 1 0 0 0,8-9 0 0 0,-7 7-166 0 0,6-5-5871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0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29 266 2759 0 0,'0'0'107'0'0,"0"0"-19"0"0,0 0 128 0 0,0 0 520 0 0,0 0 233 0 0,0 0 45 0 0,0 0-61 0 0,0 0-288 0 0,0 0-121 0 0,0 0-28 0 0,0 0-72 0 0,0 0-217 0 0,0 0 161 0 0,0 0 100 0 0,0 0 21 0 0,0 0-66 0 0,0 0-222 0 0,0 0 166 0 0,0 0 101 0 0,0 0 21 0 0,0 0 3 0 0,0 0 0 0 0,0 0 0 0 0,0 0 0 0 0,0 0-69 0 0,0 0-222 0 0,0 0 166 0 0,0 0 101 0 0,0 0 21 0 0,0 0-66 0 0,0 0-222 0 0,0 0 166 0 0,0 0 101 0 0,0 1 21 0 0,1 1-349 0 0,-1 1-21 0 0,-11 16 242 0 0,3-6 478 0 0,7-12-350 0 0,1-1-66 0 0,0 2-294 0 0,-2 5-133 0 0,-1 2-16 0 0,-1-3 72 0 0,4-5 299 0 0,0-1 117 0 0,0 0 21 0 0,0 0-66 0 0,0-8-188 0 0,0-1 0 0 0,1 1 0 0 0,0-1 0 0 0,1 1 0 0 0,0 0 0 0 0,4-12 0 0 0,2-6 173 0 0,-6 19-430 0 0,1 1 0 0 0,0-1 0 0 0,0 0 0 0 0,0 1 0 0 0,1-1 0 0 0,0 1 0 0 0,0 0 1 0 0,8-8-1 0 0,44-41 55 0 0,-44 44-17 0 0,-3 4 197 0 0,0 0 0 0 0,0 1 1 0 0,1 0-1 0 0,0 1 0 0 0,0 0 0 0 0,0 0 0 0 0,14-3 0 0 0,-2-1-122 0 0,-14 6-111 0 0,-1 3 0 0 0,1-1 0 0 0,0 1 0 0 0,-7 0 0 0 0,0 0 0 0 0,-1 0 0 0 0,1 0 0 0 0,0 0 0 0 0,0 0 0 0 0,-1 0 0 0 0,1 0 0 0 0,0 0 0 0 0,-1 1 0 0 0,1-1 0 0 0,0 0 0 0 0,-1 1 0 0 0,1-1 0 0 0,0 0 0 0 0,-1 1 0 0 0,1-1 0 0 0,-1 1 0 0 0,1-1 0 0 0,0 1 0 0 0,1 1 0 0 0,-1-1 0 0 0,0 0 0 0 0,1-1 0 0 0,-1 1 0 0 0,0 0 0 0 0,0 0 0 0 0,0 0 0 0 0,0 0 0 0 0,0 0 0 0 0,0 0 0 0 0,0 0 0 0 0,0 0 0 0 0,-1 0 0 0 0,1 0 0 0 0,0 1 0 0 0,0-1 0 0 0,0 2 0 0 0,1 2 0 0 0,0-2 0 0 0,0-1 0 0 0,-1 1 0 0 0,1 0 0 0 0,-1 1 0 0 0,0-1 0 0 0,0 0 0 0 0,0 0 0 0 0,0 1 0 0 0,0-1 0 0 0,-1 0 0 0 0,1 1 0 0 0,-1-1 0 0 0,0 5 0 0 0,0-6 0 0 0,-1 16 0 0 0,-1 12 0 0 0,1-22 0 0 0,-3 0 0 0 0,1-1 0 0 0,-1 1 0 0 0,-2-2 0 0 0,-1-2 0 0 0,7-4 0 0 0,-1 0 0 0 0,1 0 0 0 0,0 0 0 0 0,0 0 0 0 0,0 0 0 0 0,-1 0 0 0 0,1 0 0 0 0,0 0 0 0 0,0 0 0 0 0,-1 0 0 0 0,1 0 0 0 0,0 0 0 0 0,0 0 0 0 0,0-1 0 0 0,-1 1 0 0 0,1 0 0 0 0,0 0 0 0 0,0 0 0 0 0,0 0 0 0 0,-1 0 0 0 0,1-1 0 0 0,0 1 0 0 0,0 0 0 0 0,0 0 0 0 0,0 0 0 0 0,-1-1 0 0 0,1 0 0 0 0,0-1 0 0 0,-1 0 0 0 0,1 1 0 0 0,0-1 0 0 0,0 0 0 0 0,0 1 0 0 0,0-1 0 0 0,1 0 0 0 0,-1 1 0 0 0,0-1 0 0 0,1 0 0 0 0,-1 1 0 0 0,1-1 0 0 0,-1 1 0 0 0,1-1 0 0 0,0 1 0 0 0,-1-1 0 0 0,3-1 0 0 0,18-27 0 0 0,-4 8 0 0 0,-2 4 0 0 0,28-29 0 0 0,-33 39 0 0 0,-1 0 0 0 0,1 1 0 0 0,0 0 0 0 0,1 0 0 0 0,-1 1 0 0 0,18-7 0 0 0,-20 11 0 0 0,0 5 0 0 0,-2 4 0 0 0,-4-4 0 0 0,0 0 0 0 0,-1 0 0 0 0,1 1 0 0 0,-1-1 0 0 0,0 0 0 0 0,0 1 0 0 0,0-1 0 0 0,0 1 0 0 0,-1-1 0 0 0,1 0 0 0 0,-1 1 0 0 0,0 5 0 0 0,0-8 0 0 0,1 6 0 0 0,-1-5 0 0 0,1 0 0 0 0,-1 0 0 0 0,0 0 0 0 0,0 0 0 0 0,0 0 0 0 0,0 0 0 0 0,-1 1 0 0 0,1-1 0 0 0,-1 2 0 0 0,-6 34 0 0 0,5-29 0 0 0,-2-1 0 0 0,1 0 0 0 0,2 0-64 0 0,1-6-273 0 0,0-2-138 0 0,0 0-33 0 0,15-7-1928 0 0,5-4-4966 0 0,-7 2 320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1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172 178 13823 0 0,'0'0'315'0'0,"0"0"45"0"0,0 0 21 0 0,1-1-49 0 0,4-3-220 0 0,-4 4 130 0 0,0-1-1 0 0,0 0 0 0 0,0 0 0 0 0,0 0 0 0 0,0 1 1 0 0,0-1-1 0 0,-1 0 0 0 0,1 0 0 0 0,0 0 1 0 0,-1 0-1 0 0,1 0 0 0 0,0-1 0 0 0,-1 1 1 0 0,1-1-1 0 0,1-2 1156 0 0,-2 3-881 0 0,0 1-72 0 0,0 0-217 0 0,0 0 161 0 0,0 0 100 0 0,0 0 21 0 0,0 0-66 0 0,3 10-278 0 0,-2 10-143 0 0,-1 1 0 0 0,-1 0 0 0 0,-1-1 0 0 0,-1 1 0 0 0,-7 27 0 0 0,-36 99 1740 0 0,43-140-1624 0 0,-52 124-118 0 0,9-27-24 0 0,37-86-13 0 0,4-8 47 0 0,0-1 0 0 0,-5 15-1 0 0,9-23 342 0 0,1-1 117 0 0,0 0 21 0 0,0 0-66 0 0,1-21-408 0 0,1 0 0 0 0,1 0 1 0 0,6-26-1 0 0,22-60 432 0 0,9-2 341 0 0,8-25-11 0 0,-43 116-797 0 0,0 1 0 0 0,1 0 0 0 0,1 0 0 0 0,1 0 0 0 0,0 1 0 0 0,1 1 0 0 0,1-1 0 0 0,12-14 0 0 0,-2 5 0 0 0,-11 14 0 0 0,0 0 0 0 0,15-14 0 0 0,-12 14 0 0 0,2 0 0 0 0,-1 1 0 0 0,19-10 0 0 0,-28 17 0 0 0,1 1 0 0 0,-1 0 0 0 0,1 0 0 0 0,0 0 0 0 0,0 0 0 0 0,-1 1 0 0 0,1 0 0 0 0,0 0 0 0 0,1 0 0 0 0,-1 1 0 0 0,0-1 0 0 0,0 1 0 0 0,0 1 0 0 0,10 0 0 0 0,-13 0 14 0 0,0 0 0 0 0,0-1 1 0 0,1 1-1 0 0,-1 0 0 0 0,0 1 0 0 0,0-1 1 0 0,0 0-1 0 0,0 0 0 0 0,0 1 0 0 0,0 0 0 0 0,0-1 1 0 0,0 1-1 0 0,-1 0 0 0 0,1 0 0 0 0,1 2 0 0 0,-1-1 46 0 0,0 1-1 0 0,0 0 1 0 0,0 0-1 0 0,0 1 1 0 0,-1-1-1 0 0,0 0 1 0 0,2 8-1 0 0,-2-1 18 0 0,0 1-1 0 0,0 0 1 0 0,-1-1 0 0 0,-1 1-1 0 0,-2 16 1 0 0,0-15-21 0 0,1 1 0 0 0,-2 0 1 0 0,0-1-1 0 0,-1 1 0 0 0,0-1 1 0 0,-1-1-1 0 0,-9 17 0 0 0,11-24-194 0 0,0 0 0 0 0,0 0 0 0 0,-1-1 0 0 0,0 1 0 0 0,0-1 0 0 0,0 0 0 0 0,0-1 0 0 0,-12 7 0 0 0,-22 7-2785 0 0,13-10-3753 0 0,4-2-2112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3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8287 0 0,'0'0'191'0'0,"0"0"26"0"0,0 0 9 0 0,0 0 110 0 0,0 0 444 0 0,0 0 196 0 0,0 0 42 0 0,0 0-63 0 0,0 0-290 0 0,0 0-121 0 0,0 0-28 0 0,0 0 66 0 0,0 0 288 0 0,0 0 122 0 0,0 0 28 0 0,0 0-65 0 0,0 0-290 0 0,0 0-121 0 0,0 0-28 0 0,0 0-4 0 0,0 0 0 0 0,0 0 0 0 0,0 0 0 0 0,0 0-68 0 0,0 0-217 0 0,0 0 161 0 0,0 0 100 0 0,0 0 21 0 0,0 0-66 0 0,2-1-294 0 0,9-2 88 0 0,-1 1-1 0 0,0 0 1 0 0,12 0 0 0 0,0 1 149 0 0,35 5 0 0 0,4 0-41 0 0,4 3-345 0 0,-56-6 0 0 0,2-1 0 0 0,-3 0-64 0 0,-6 0-273 0 0,-2 0-138 0 0,-14-1-1901 0 0,0-3-1816 0 0,7 2-3316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3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0-42 0 0,0 0 750 0 0,0 0 352 0 0,8 8 2295 0 0,-3-6-3496 0 0,1-1-1 0 0,-1 0 0 0 0,1 0 1 0 0,0 0-1 0 0,0-1 0 0 0,-1 0 0 0 0,1 0 1 0 0,0-1-1 0 0,9-1 0 0 0,-7 1 26 0 0,1 0 0 0 0,-1 0 0 0 0,1 1 0 0 0,8 1 0 0 0,5 1-268 0 0,1-1 0 0 0,39-5 0 0 0,-52 3 0 0 0,-2 0-64 0 0,-6 1-273 0 0,-2 0-138 0 0,13-5-975 0 0,-9 4-2473 0 0,-4 1 2388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3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37 19351 0 0,'0'0'439'0'0,"0"0"62"0"0,0 0 33 0 0,2-1-65 0 0,9-5-309 0 0,-5 0-71 0 0,-5 5 282 0 0,0 0 88 0 0,-1 0 0 0 0,1 0 0 0 0,-1 0 0 0 0,1 0 0 0 0,-1 0 1 0 0,0 0-1 0 0,0 0 0 0 0,0 0 0 0 0,1-1 0 0 0,-1 1 0 0 0,0 0 0 0 0,0 0 1 0 0,-1 0-1 0 0,1 0 0 0 0,0 0 0 0 0,-1-2 0 0 0,-2 3-393 0 0,0 0-1 0 0,0 1 1 0 0,0-1-1 0 0,0 1 1 0 0,-1 0-1 0 0,1 0 0 0 0,0 1 1 0 0,1-1-1 0 0,-1 0 1 0 0,0 1-1 0 0,-3 2 1 0 0,-31 26 961 0 0,22-16-848 0 0,1-2-179 0 0,0 0 0 0 0,1 2 0 0 0,1-1 0 0 0,0 2 0 0 0,1-1 0 0 0,1 2 0 0 0,0-1 0 0 0,1 1 0 0 0,1 1 0 0 0,0 0 0 0 0,1 0 0 0 0,1 0 0 0 0,-5 24 0 0 0,10-36 0 0 0,1 1 0 0 0,0 0 0 0 0,0 0 0 0 0,0-1 0 0 0,0 1 0 0 0,3 7 0 0 0,-3-12 0 0 0,0 1 0 0 0,0-1 0 0 0,0 0 0 0 0,1 0 0 0 0,-1 1 0 0 0,0-1 0 0 0,1 0 0 0 0,0 0 0 0 0,-1 1 0 0 0,1-1 0 0 0,-1 0 0 0 0,1 0 0 0 0,0 0 0 0 0,0 0 0 0 0,0 0 0 0 0,0 0 0 0 0,0 0 0 0 0,0 0 0 0 0,0-1 0 0 0,0 1 0 0 0,0 0 0 0 0,0-1 0 0 0,0 1 0 0 0,0 0 0 0 0,1-1 0 0 0,-1 1 0 0 0,0-1 0 0 0,0 0 0 0 0,1 1 0 0 0,0-1 0 0 0,5 2 0 0 0,-3-1 0 0 0,0 1 0 0 0,0-1 0 0 0,0 0 0 0 0,0-1 0 0 0,1 1 0 0 0,-1-1 0 0 0,0 0 0 0 0,0 0 0 0 0,1 0 0 0 0,-1-1 0 0 0,0 1 0 0 0,0-1 0 0 0,1 0 0 0 0,-1 0 0 0 0,0 0 0 0 0,0-1 0 0 0,6-3 0 0 0,5-3 0 0 0,-2-1 0 0 0,1 0 0 0 0,16-15 0 0 0,-14 11 0 0 0,-4 4 0 0 0,-1-1 0 0 0,-1-1 0 0 0,0 0 0 0 0,0 0 0 0 0,-1-1 0 0 0,9-15 0 0 0,-14 20 0 0 0,1-1 0 0 0,-2 1 0 0 0,1-1 0 0 0,-1 1 0 0 0,-1-1 0 0 0,1 0 0 0 0,-1 0 0 0 0,-1-1 0 0 0,1 1 0 0 0,-1 0 0 0 0,-1-1 0 0 0,0-11 0 0 0,0 16 0 0 0,-1 0 0 0 0,0 0 0 0 0,0 0 0 0 0,0 0 0 0 0,0 0 0 0 0,0 0 0 0 0,-1 1 0 0 0,0-1 0 0 0,0 0 0 0 0,0 1 0 0 0,0 0 0 0 0,0-1 0 0 0,-1 1 0 0 0,-3-4 0 0 0,1 3 0 0 0,1 1 0 0 0,-1-1 0 0 0,1 1 0 0 0,-1 0 0 0 0,0 1 0 0 0,0-1 0 0 0,0 1 0 0 0,-1 0 0 0 0,-6-2 0 0 0,-4 1 0 0 0,0 0 0 0 0,1 1 0 0 0,-1 1 0 0 0,0 1 0 0 0,0 0 0 0 0,-21 3 0 0 0,-76 11-4203 0 0,91-12 2670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3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11975 0 0,'0'0'267'0'0,"0"0"42"0"0,0 0 17 0 0,0 0-28 0 0,-11 5-185 0 0,8-4 3029 0 0,2 0 3339 0 0,-4-3-6093 0 0,3 2-213 0 0,1-1 0 0 0,0 1 0 0 0,-1-1 1 0 0,1 1-1 0 0,-1-1 0 0 0,1 1 0 0 0,-1 0 1 0 0,1 0-1 0 0,-1 0 0 0 0,1 0 1 0 0,-2 0-1 0 0,2-1-26 0 0,0 1-110 0 0,1-1 1 0 0,-1 1-1 0 0,1-1 0 0 0,-1 1 0 0 0,1-1 1 0 0,0 1-1 0 0,-1-1 0 0 0,1 1 0 0 0,-1-1 1 0 0,1 1-1 0 0,0-1 0 0 0,-1 0 1 0 0,1 1-1 0 0,0-1 0 0 0,-1-1 0 0 0,7-1 1015 0 0,2 0-672 0 0,-6 1-382 0 0,0 1 0 0 0,-1 0 0 0 0,1 0 0 0 0,0 0 0 0 0,0 1 0 0 0,0-1 0 0 0,0 0 0 0 0,0 1 0 0 0,4-2 0 0 0,1 1 0 0 0,-2-1 70 0 0,1 1 1 0 0,-1 0-1 0 0,1 0 0 0 0,-1 1 1 0 0,1-1-1 0 0,-1 1 0 0 0,1 0 1 0 0,-1 1-1 0 0,7 1 0 0 0,-3-1 22 0 0,0 1 0 0 0,-1 0 0 0 0,1 1 0 0 0,13 7 0 0 0,-12-7 6 0 0,0 1 0 0 0,0-2 1 0 0,1 1-1 0 0,-1-1 1 0 0,0-1-1 0 0,1 0 0 0 0,0 0 1 0 0,13-1-1 0 0,30 9-98 0 0,21-3 0 0 0,-72-5 0 0 0,-2 0 0 0 0,0-1 0 0 0,-1 0 0 0 0,1 1 0 0 0,0-1 0 0 0,0 0 0 0 0,-1 0 0 0 0,1 1 0 0 0,0-1 0 0 0,0 0 0 0 0,-1 0 0 0 0,1 0 0 0 0,0 0 0 0 0,0 0 0 0 0,0 0 0 0 0,-1 0 0 0 0,2 0 0 0 0,-6 3-138 0 0,-1 1 0 0 0,0-1-1 0 0,0 0 1 0 0,0 0 0 0 0,-8 3 0 0 0,0-3-3290 0 0,0-1 0 0 0,-18 0 0 0 0,28-2 869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3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13823 0 0,'0'0'315'0'0,"-2"1"45"0"0,-2 1-283 0 0,1 0 1 0 0,-1 1-1 0 0,0-2 0 0 0,0 1 1 0 0,0 0-1 0 0,0-1 0 0 0,0 0 1 0 0,-6 1-1 0 0,0-1 3229 0 0,0 0 3589 0 0,10 0-6740 0 0,2 1-66 0 0,-1 0 0 0 0,1 0 0 0 0,-1 0 1 0 0,1 0-1 0 0,0 0 0 0 0,0 0 0 0 0,0 0 0 0 0,0-1 0 0 0,0 1 1 0 0,0-1-1 0 0,0 0 0 0 0,0 1 0 0 0,0-1 0 0 0,1 0 1 0 0,-1 0-1 0 0,1 0 0 0 0,-1-1 0 0 0,1 1 0 0 0,-1-1 1 0 0,5 1-1 0 0,5 2 87 0 0,-1-1-173 0 0,0 0 0 0 0,0 0 1 0 0,0-1-1 0 0,0-1 0 0 0,13 0 0 0 0,55-9-4 0 0,-24 1-1 0 0,-38 6 2 0 0,-12 0 0 0 0,1 2 0 0 0,0-1 0 0 0,-1 0 0 0 0,1 1 0 0 0,0 0 0 0 0,5 1 0 0 0,-2 1 0 0 0,-2 2-133 0 0,-6-3-563 0 0,-1-1-258 0 0,0 0-1011 0 0,-2 1-4023 0 0,-8 4-1724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3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17503 0 0,'-1'1'399'0'0,"-5"3"-222"0"0,0 0 0 0 0,-1-1 0 0 0,1 0 0 0 0,-1 0 0 0 0,0-1 0 0 0,1 0 0 0 0,-1 0 0 0 0,-8 1 0 0 0,14-3 194 0 0,1 0 117 0 0,0 0 21 0 0,0 0 3 0 0,0 0 0 0 0,0 1-443 0 0,0 0 0 0 0,1-1 0 0 0,-1 1 0 0 0,0-1 0 0 0,1 1 0 0 0,-1 0 0 0 0,0-1-1 0 0,1 1 1 0 0,-1-1 0 0 0,1 1 0 0 0,-1 0 0 0 0,1-1 0 0 0,-1 0 0 0 0,1 1 0 0 0,-1-1 0 0 0,1 1 0 0 0,0-1 0 0 0,0 1-1 0 0,14 6 239 0 0,6-1 32 0 0,0-1 0 0 0,0-1 1 0 0,1-1-1 0 0,41 0 0 0 0,-40-2 111 0 0,0 0 0 0 0,-1 1 0 0 0,1 2 1 0 0,30 8-1 0 0,-47-10-430 0 0,-1 0-1 0 0,0 1 1 0 0,0-1 0 0 0,1 1 0 0 0,-2 0 0 0 0,1 1 0 0 0,7 5-1 0 0,-11-7-18 0 0,1-1-1 0 0,0 1 0 0 0,-1-1 1 0 0,1 1-1 0 0,-1 0 0 0 0,0 0 0 0 0,0-1 1 0 0,1 1-1 0 0,-1 0 0 0 0,-1 0 1 0 0,1 0-1 0 0,0 0 0 0 0,0 1 0 0 0,-1-1 1 0 0,1 0-1 0 0,-1 0 0 0 0,1 0 1 0 0,-1 0-1 0 0,0 1 0 0 0,0-1 0 0 0,0 0 1 0 0,-1 4-1 0 0,-4 12 0 0 0,3-13 0 0 0,1 0 0 0 0,-1 0 0 0 0,1 0 0 0 0,1 0 0 0 0,-1 1 0 0 0,0 6 0 0 0,1-3 0 0 0,0 1 0 0 0,-1-1 0 0 0,-1 0 0 0 0,1 0 0 0 0,-2 0 0 0 0,1 0 0 0 0,-6 12 0 0 0,-31 59 0 0 0,34-71 0 0 0,-7 12 0 0 0,-2-1 0 0 0,-19 23 0 0 0,26-34 0 0 0,-10 8 28 0 0,15-15-46 0 0,-1 0 0 0 0,0 1 0 0 0,1-1 0 0 0,0 1 0 0 0,-1 0 0 0 0,1 0 1 0 0,0 0-1 0 0,-2 5 0 0 0,3-6-678 0 0,1-2-258 0 0,0 0-56 0 0,0 0-13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4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101 174 10135 0 0,'0'-7'919'0'0,"0"-46"-250"0"0,1 19 1303 0 0,-6-21 4672 0 0,4 33-4080 0 0,1 20-2052 0 0,0 2 0 0 0,0 0 0 0 0,0 0 0 0 0,0 0-68 0 0,0 2-289 0 0,2 11-148 0 0,0 0 0 0 0,-2 25 0 0 0,1-4-11 0 0,1 94 4 0 0,-3-79 0 0 0,-22 281 0 0 0,-1-196 0 0 0,1-70 0 0 0,23-63 0 0 0,0-1 0 0 0,0 0 0 0 0,0 0 0 0 0,0 1 0 0 0,0-1 0 0 0,0 0 0 0 0,0 0 0 0 0,0 0 0 0 0,0 1 0 0 0,0-1 0 0 0,0 0 0 0 0,0 0 0 0 0,-1 0 0 0 0,1 1 0 0 0,0-1 0 0 0,0 0 0 0 0,0 0 0 0 0,0 0 0 0 0,0 1 0 0 0,0-1 0 0 0,-1 0 0 0 0,1 0 0 0 0,0 0 0 0 0,0 0 0 0 0,0 1 0 0 0,0-1 0 0 0,-1 0 0 0 0,1 0 0 0 0,0 0 0 0 0,0 0 0 0 0,0 0 0 0 0,-1 0 0 0 0,1 0 0 0 0,0 0 0 0 0,0 0 0 0 0,-1 0 0 0 0,1 0 0 0 0,0 0 0 0 0,0 0 0 0 0,0 0 0 0 0,-1 0 0 0 0,1 0 0 0 0,0 0 0 0 0,0 0 0 0 0,-1 0 0 0 0,1 0 0 0 0,0 0 0 0 0,0 0 0 0 0,0 0 0 0 0,-1 0 0 0 0,1 0 0 0 0,0 0 0 0 0,0-1 0 0 0,0 1 0 0 0,-1 0 0 0 0,1 0 0 0 0,0 0 0 0 0,0-1 0 0 0,-7-7 0 0 0,7 8 0 0 0,-3-5 47 0 0,1 0-1 0 0,0 0 1 0 0,0 0 0 0 0,1 0-1 0 0,-1 0 1 0 0,1 0-1 0 0,0 0 1 0 0,0-10 0 0 0,0-6 333 0 0,3-19 0 0 0,0 14-120 0 0,20-195 285 0 0,-10 131-482 0 0,-5 52 346 0 0,22-71 0 0 0,-24 92-296 0 0,0-1 46 0 0,2 0 1 0 0,-1 1 0 0 0,2-1-1 0 0,0 2 1 0 0,2-1-1 0 0,20-28 1 0 0,-21 34-160 0 0,2 4 0 0 0,-11 7 0 0 0,1-1 0 0 0,0 1 0 0 0,0 0 0 0 0,-1 0 0 0 0,1-1 0 0 0,0 1 0 0 0,0 0 0 0 0,0 0 0 0 0,0 0 0 0 0,0 0 0 0 0,0 0 0 0 0,-1 0 0 0 0,3 1 0 0 0,0 0 0 0 0,1 0 0 0 0,-1 1 0 0 0,0-1 0 0 0,0 1 0 0 0,5 4 0 0 0,-4-3 0 0 0,0 0 0 0 0,0 1 0 0 0,-1-1 0 0 0,1 1 0 0 0,-1 0 0 0 0,0 0 0 0 0,0 1 0 0 0,0-1 0 0 0,-1 0 0 0 0,1 1 0 0 0,2 9 0 0 0,0 2 0 0 0,0 1 0 0 0,3 22 0 0 0,-7-33 0 0 0,0 1 0 0 0,0 0 0 0 0,-1 0 0 0 0,0 0 0 0 0,0 0 0 0 0,-1 0 0 0 0,0 0 0 0 0,0 0 0 0 0,0 0 0 0 0,-1 0 0 0 0,0 0 0 0 0,-1-1 0 0 0,1 1 0 0 0,-1-1 0 0 0,0 0 0 0 0,-1 0 0 0 0,0 0 0 0 0,0 0 0 0 0,0 0 0 0 0,0-1 0 0 0,-1 0 0 0 0,0 0 0 0 0,0 0 0 0 0,0-1 0 0 0,-1 1 0 0 0,0-1 0 0 0,-6 3 0 0 0,-10 5-81 0 0,11-6-133 0 0,-1 1 1 0 0,-20 6 0 0 0,28-12 166 0 0,0 0-1 0 0,1 0 1 0 0,-1-1 0 0 0,0 1-1 0 0,1-1 1 0 0,-1 0 0 0 0,0 1-1 0 0,1-2 1 0 0,-1 1 0 0 0,0 0-1 0 0,1-1 1 0 0,-1 0-1 0 0,-7-2 1 0 0,11 3-211 0 0,-1-1 0 0 0,0 0 0 0 0,0 0-1 0 0,0 1 1 0 0,1-1 0 0 0,-1 0 0 0 0,0 0 0 0 0,1 0 0 0 0,-1 1-1 0 0,1-1 1 0 0,-1 0 0 0 0,1 0 0 0 0,0 0 0 0 0,-1 0 0 0 0,1 0-1 0 0,0 0 1 0 0,-1 0 0 0 0,1 0 0 0 0,0 0 0 0 0,0 0 0 0 0,0 0 0 0 0,0 0-1 0 0,0-2 1 0 0,1-7-7930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4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22 156 13823 0 0,'0'0'630'0'0,"0"0"-13"0"0,0 0-252 0 0,2 0 391 0 0,5-2 379 0 0,1-1-1 0 0,0 0 0 0 0,-1 0 1 0 0,8-4-1 0 0,7-3 894 0 0,-17 6-1726 0 0,0 1-1 0 0,0-1 0 0 0,0 0 1 0 0,0 0-1 0 0,-1-1 0 0 0,1 1 1 0 0,-1-1-1 0 0,0 0 0 0 0,-1 0 1 0 0,7-10-1 0 0,1-2 108 0 0,-8 14-141 0 0,-1-1 1 0 0,0 1-1 0 0,0 0 0 0 0,0 0 1 0 0,0-1-1 0 0,-1 1 0 0 0,1-1 1 0 0,-1 1-1 0 0,0-1 0 0 0,0 0 0 0 0,0 0 1 0 0,0-5-1 0 0,-21 8 340 0 0,16 1-608 0 0,0 1 0 0 0,-1 0 0 0 0,1 0 0 0 0,0 1 0 0 0,0-1 0 0 0,0 1 0 0 0,0 0 0 0 0,0 0 0 0 0,1 1 0 0 0,-1-1 0 0 0,0 1 0 0 0,1-1 0 0 0,-6 7 0 0 0,-4 5 0 0 0,-21 30 0 0 0,23-29 0 0 0,6-8 0 0 0,0 1 0 0 0,0-1 0 0 0,1 1 0 0 0,1-1 0 0 0,-1 1 0 0 0,1 0 0 0 0,1 1 0 0 0,-1-1 0 0 0,-1 17 0 0 0,3-22 0 0 0,1 0 0 0 0,0 0 0 0 0,0 1 0 0 0,0-1 0 0 0,0 0 0 0 0,0 0 0 0 0,1 1 0 0 0,-1-1 0 0 0,1 0 0 0 0,0 0 0 0 0,0 0 0 0 0,0 0 0 0 0,0 0 0 0 0,1 0 0 0 0,-1 0 0 0 0,1 0 0 0 0,0 0 0 0 0,0-1 0 0 0,0 1 0 0 0,0-1 0 0 0,0 1 0 0 0,0-1 0 0 0,1 0 0 0 0,-1 0 0 0 0,1 0 0 0 0,0 0 0 0 0,-1 0 0 0 0,7 2 0 0 0,-3-1-22 0 0,1-1-1 0 0,0 0 1 0 0,1 0 0 0 0,-1 0-1 0 0,0-1 1 0 0,0 0 0 0 0,1 0-1 0 0,-1-1 1 0 0,1 0-1 0 0,-1 0 1 0 0,1-1 0 0 0,-1 1-1 0 0,11-4 1 0 0,-13 2-9 0 0,1 1-1 0 0,-1-1 1 0 0,0-1 0 0 0,0 1 0 0 0,0-1-1 0 0,0 0 1 0 0,0 0 0 0 0,0 0 0 0 0,-1-1-1 0 0,0 1 1 0 0,0-1 0 0 0,0 0-1 0 0,0-1 1 0 0,0 1 0 0 0,-1-1 0 0 0,1 1-1 0 0,3-9 1 0 0,-7 13-57 0 0,0-1-1 0 0,1 0 1 0 0,-1 0 0 0 0,0 1-1 0 0,0-1 1 0 0,0 0 0 0 0,0 0-1 0 0,1 1 1 0 0,-1-1 0 0 0,0 0 0 0 0,0 0-1 0 0,-1 1 1 0 0,1-1 0 0 0,0 0-1 0 0,0 0 1 0 0,0 1 0 0 0,0-1-1 0 0,-1 0 1 0 0,1 0 0 0 0,0 1-1 0 0,-1-1 1 0 0,1 0 0 0 0,0 1-1 0 0,-1-1 1 0 0,1 1 0 0 0,-1-1 0 0 0,1 0-1 0 0,-2 0 1 0 0,-5-6-8821 0 0,0 3 559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5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 17503 0 0,'-5'1'227'0'0,"4"-1"-109"0"0,-1 0-1 0 0,0 0 1 0 0,0 0 0 0 0,0 1 0 0 0,1-1 0 0 0,-1 1 0 0 0,0-1 0 0 0,1 1-1 0 0,-1 0 1 0 0,0 0 0 0 0,1 0 0 0 0,-3 1 0 0 0,4-2-99 0 0,-1 1 0 0 0,0-1-1 0 0,1 1 1 0 0,-1 0 0 0 0,0-1 0 0 0,1 1 0 0 0,-1 0 0 0 0,1-1-1 0 0,-1 1 1 0 0,1 0 0 0 0,-1 0 0 0 0,1-1 0 0 0,-1 1 0 0 0,1 0-1 0 0,0 0 1 0 0,-1 0 0 0 0,1-1 0 0 0,0 1 0 0 0,0 0 0 0 0,0 0-1 0 0,0 0 1 0 0,0 0 0 0 0,0 0 0 0 0,0 0 0 0 0,0 0 0 0 0,0-1-1 0 0,0 1 1 0 0,0 0 0 0 0,0 0 0 0 0,1 0 0 0 0,-1 0 0 0 0,0 0 0 0 0,1-1-1 0 0,-1 1 1 0 0,1 0 0 0 0,-1 0 0 0 0,1-1 0 0 0,-1 1 0 0 0,2 1-1 0 0,0 0 152 0 0,1 0 0 0 0,-1 0 0 0 0,1-1 0 0 0,0 1 0 0 0,0 0 0 0 0,0-1 0 0 0,4 2 0 0 0,1-1 149 0 0,1 1 1 0 0,0-1-1 0 0,0-1 0 0 0,0 0 0 0 0,0 0 0 0 0,0-1 0 0 0,0 0 1 0 0,12-1-1 0 0,6-3-510 0 0,40-11 0 0 0,-41 7-1750 0 0,32-14 1 0 0,-57 22 1910 0 0,47-21-2014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4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13823 0 0,'0'0'315'0'0,"0"0"45"0"0,0 0 21 0 0,0 0-49 0 0,1-11-260 0 0,0 7 4230 0 0,-1 1-4038 0 0,0 1 1 0 0,1-1 0 0 0,-1 1 0 0 0,1 0 0 0 0,0-1-1 0 0,-1 1 1 0 0,1 0 0 0 0,0-1 0 0 0,0 1 0 0 0,1 0-1 0 0,-1 0 1 0 0,0 0 0 0 0,1 0 0 0 0,-1 0 0 0 0,1 0-1 0 0,0 0 1 0 0,-1 1 0 0 0,1-1 0 0 0,0 1 0 0 0,0-1-1 0 0,0 1 1 0 0,0 0 0 0 0,1-1 0 0 0,-1 1 0 0 0,0 0-1 0 0,0 1 1 0 0,5-2 0 0 0,48-13 351 0 0,-29 14-616 0 0,-21 1 0 0 0,0 0 0 0 0,0 0 0 0 0,0 0 0 0 0,0-1 0 0 0,7-1 0 0 0,53-16 1815 0 0,8 1-2689 0 0,-71 17 1374 0 0,-2 0-126 0 0,0 0-576 0 0,0 0-248 0 0,0 0-50 0 0,0 0 58 0 0,0 0 221 0 0,-1 1 139 0 0,1 0-1 0 0,-1-1 1 0 0,1 1 0 0 0,-1 0 0 0 0,1 0-1 0 0,-1-1 1 0 0,1 1 0 0 0,-1 0-1 0 0,0-1 1 0 0,1 1 0 0 0,-1-1 0 0 0,0 1-1 0 0,0-1 1 0 0,1 1 0 0 0,-3 0-1 0 0,-4 4-700 0 0,5-2 220 0 0,0 0-269 0 0,-1-1-1 0 0,1 1 1 0 0,-1-1 0 0 0,1 0-1 0 0,-5 3 1 0 0,-4 1-1215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4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15663 0 0,'0'0'356'0'0,"0"0"50"0"0,0 0 20 0 0,-1 0-42 0 0,-4 2-112 0 0,4-1 463 0 0,1-1 234 0 0,0 0 45 0 0,0 0-61 0 0,0 0-288 0 0,0 0-121 0 0,20 1 996 0 0,9-2-264 0 0,-17 1-529 0 0,0-1 0 0 0,18 3-1 0 0,-25-1-717 0 0,-1-1-1 0 0,0 1 1 0 0,1-1 0 0 0,-1-1-1 0 0,6 0 1 0 0,-1 1-29 0 0,1 3 0 0 0,-1 0 0 0 0,1-1 0 0 0,2 3-247 0 0,-10-2-289 0 0,1-1-65 0 0,-3-2 89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4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23 315 11975 0 0,'0'0'267'0'0,"0"0"42"0"0,0 0 17 0 0,0 0-28 0 0,-8 3-186 0 0,2 0 27 0 0,4-3 581 0 0,2 0 249 0 0,0 0 45 0 0,0 0-61 0 0,0 0-288 0 0,-2-1 22 0 0,2 1-605 0 0,0 0-1 0 0,-1 0 1 0 0,1 0-1 0 0,0 0 1 0 0,0 0-1 0 0,0 0 1 0 0,0 0-1 0 0,0 0 0 0 0,-1 0 1 0 0,1 0-1 0 0,0 0 1 0 0,0 0-1 0 0,0 0 1 0 0,0 0-1 0 0,0 0 1 0 0,-1-1-1 0 0,1 1 1 0 0,0 0-1 0 0,0 0 1 0 0,0 0-1 0 0,0 0 1 0 0,0 0-1 0 0,0 0 1 0 0,0 0-1 0 0,0 0 0 0 0,-1-1 1 0 0,1 1-1 0 0,0 0 1 0 0,0 0-1 0 0,0 0 1 0 0,0 0-1 0 0,0 0 1 0 0,0-1-1 0 0,0 1 1 0 0,0 0-1 0 0,0-9 237 0 0,1 0 1 0 0,1 1-1 0 0,-1-1 0 0 0,1 0 1 0 0,1 1-1 0 0,5-15 0 0 0,-1 6 339 0 0,2 1 1 0 0,13-21-1 0 0,3 3 363 0 0,50-51 0 0 0,-71 80-1012 0 0,2-1 261 0 0,1 0 0 0 0,0 0 0 0 0,0 1 0 0 0,1-1 0 0 0,-1 1 0 0 0,15-6 0 0 0,-22 11-264 0 0,1-1 0 0 0,-1 1 0 0 0,0 0 0 0 0,0 0 0 0 0,1 0 0 0 0,-1-1 0 0 0,1 1 0 0 0,-1 0 0 0 0,0 0 0 0 0,1 0 1 0 0,-1 0-1 0 0,0 0 0 0 0,1 0 0 0 0,-1 0 0 0 0,1 0 0 0 0,-1 0 0 0 0,0 0 0 0 0,1 0 0 0 0,-1 0 0 0 0,1 0 0 0 0,-1 0 0 0 0,0 0 0 0 0,1 0 0 0 0,-1 0 1 0 0,0 0-1 0 0,1 0 0 0 0,-1 1 0 0 0,0-1 0 0 0,1 0 0 0 0,-1 0 0 0 0,0 0 0 0 0,1 1 0 0 0,0 0-7 0 0,0-1 2 0 0,0 0 0 0 0,0 1 0 0 0,0-1 0 0 0,0 1 0 0 0,0-1 0 0 0,0 1 0 0 0,0 0 0 0 0,0-1 0 0 0,0 1 0 0 0,-1 0 0 0 0,1-1 0 0 0,0 1 0 0 0,0 0 0 0 0,-1 0 0 0 0,1 0 0 0 0,0 0 0 0 0,-1 0 0 0 0,1 0 0 0 0,-1 0 0 0 0,1 0 0 0 0,-1 1 0 0 0,2 3 0 0 0,0-1 0 0 0,1 1 0 0 0,-1 0 0 0 0,-1 0 0 0 0,1 0 0 0 0,-1 0 0 0 0,0 0 0 0 0,0 0 0 0 0,-1 0 0 0 0,1 8 0 0 0,-1 4 0 0 0,-5 26 0 0 0,0-2 0 0 0,6-45 0 0 0,-1-2 0 0 0,1 0 0 0 0,1 0 0 0 0,-1 0 0 0 0,1 0 0 0 0,0 0 0 0 0,4-7 0 0 0,1 2 0 0 0,0 0 0 0 0,1 0 0 0 0,0 0 0 0 0,1 1 0 0 0,0 1 0 0 0,1-1 0 0 0,0 2 0 0 0,13-10 0 0 0,-16 14-226 0 0,0 1 0 0 0,0 0 0 0 0,1 0 0 0 0,-1 1 0 0 0,1 0 0 0 0,11-2-1 0 0,-14 3 253 0 0,-2 1-11 0 0,0 0 1 0 0,0 0-1 0 0,-1 0 1 0 0,1 0-1 0 0,0 1 1 0 0,0-1 0 0 0,0 1-1 0 0,-1 0 1 0 0,1 0-1 0 0,0 0 1 0 0,-1 0-1 0 0,5 2 1 0 0,-6-2-46 0 0,1 0 55 0 0,0 1 1 0 0,0 0 0 0 0,0-1 0 0 0,0 1-1 0 0,0 0 1 0 0,0 0 0 0 0,0 0-1 0 0,0 0 1 0 0,-1 1 0 0 0,1-1 0 0 0,-1 0-1 0 0,0 1 1 0 0,0-1 0 0 0,0 1-1 0 0,0-1 1 0 0,0 1 0 0 0,0-1 0 0 0,-1 1-1 0 0,1 0 1 0 0,-1-1 0 0 0,1 5-1 0 0,-1 1 92 0 0,0 0 1 0 0,0 0-1 0 0,-1 0 0 0 0,0 0 0 0 0,0-1 0 0 0,-3 9 0 0 0,-5 11-107 0 0,-3 3-84 0 0,11-29-263 0 0,1-1-138 0 0,0 0-33 0 0,-5-18-1928 0 0,4 6 1416 0 0,2 1-4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4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11975 0 0,'0'0'267'0'0,"0"0"42"0"0,0 0 17 0 0,0 0-28 0 0,0 0-58 0 0,0 0 491 0 0,0 0 238 0 0,0 0 45 0 0,0 0-61 0 0,0 0-288 0 0,0 0-121 0 0,0 0-28 0 0,0 0 66 0 0,0 0 288 0 0,0 0 122 0 0,0 0 28 0 0,0 0-133 0 0,0 0-509 0 0,0 0 38 0 0,0 0 80 0 0,0 0 15 0 0,0 0-68 0 0,0 0-222 0 0,0 0 166 0 0,0 0 101 0 0,0 0 21 0 0,0 0-66 0 0,1 0-294 0 0,70 3 1899 0 0,-53-4-2032 0 0,-15 1-16 0 0,1 0 0 0 0,0 1 0 0 0,0-1 0 0 0,-1 1 0 0 0,6 1 0 0 0,28 6 0 0 0,-28-6 0 0 0,0-1 0 0 0,0 0 0 0 0,0-1 0 0 0,0 0 0 0 0,0 0 0 0 0,0-1 0 0 0,-1 0 0 0 0,11-2 0 0 0,23-6 0 0 0,-27 7 0 0 0,22-6 0 0 0,-20 3 148 0 0,1 1-1 0 0,24-3 1 0 0,13-9 1457 0 0,-48 15-1605 0 0,-1 0 0 0 0,0 1 0 0 0,9 0 0 0 0,5 0 0 0 0,-19 0 0 0 0,34-1 0 0 0,-15-1 0 0 0,-13 2 0 0 0,-1-1 0 0 0,1 0 0 0 0,9-4 0 0 0,-13 5 0 0 0,0-1 0 0 0,0 0 0 0 0,0 0 0 0 0,0 1 0 0 0,6 0 0 0 0,3-3 0 0 0,-10 3 0 0 0,1-1 0 0 0,0 0 0 0 0,0 1 0 0 0,-1-1 0 0 0,1 1 0 0 0,0 0 0 0 0,4 0 0 0 0,25 2 0 0 0,-13-3 0 0 0,-12 1 0 0 0,25 4 0 0 0,-21-2 0 0 0,16 2 0 0 0,-21-4 0 0 0,21 6 0 0 0,-21-5 0 0 0,-2 0 0 0 0,28-5 0 0 0,-21 4 0 0 0,-9 0 0 0 0,0 0 0 0 0,0 0 0 0 0,0-1 0 0 0,0 1 0 0 0,0 0 0 0 0,-1-1 0 0 0,1 1 0 0 0,4-2 0 0 0,-5 1 0 0 0,0 1 0 0 0,1-1 0 0 0,-1 1 0 0 0,1 0 0 0 0,-1-1 0 0 0,1 1 0 0 0,-1 0 0 0 0,1 0 0 0 0,-1 0 0 0 0,1 0 0 0 0,-1 1 0 0 0,3-1 0 0 0,26 5 0 0 0,-21-2 0 0 0,0-1 0 0 0,0-2 0 0 0,12 0-104 0 0,-21-1-95 0 0,-10-5-327 0 0,-5-7-3213 0 0,8 5-6157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5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12 10135 0 0,'0'0'464'0'0,"0"0"-9"0"0,0 0-223 0 0,0 0 156 0 0,0 0 100 0 0,0 0 21 0 0,0 0 3 0 0,0 0 0 0 0,0 0 0 0 0,0 0 0 0 0,0 0 68 0 0,0 0 286 0 0,0 0 124 0 0,0 0 30 0 0,0 0-65 0 0,0 0-290 0 0,0 0-121 0 0,0 0-28 0 0,0 0-4 0 0,0 0 0 0 0,0 0 0 0 0,0 0 0 0 0,0 0-68 0 0,0 0-217 0 0,0 0 161 0 0,0 0 100 0 0,0 0 21 0 0,0 0-66 0 0,-8-2-278 0 0,-1 0 91 0 0,-1-1 0 0 0,1 2 0 0 0,-1-1 0 0 0,1 1 0 0 0,-1 1 0 0 0,1 0 0 0 0,-15 2 0 0 0,-14 4-256 0 0,-59 17 0 0 0,71-16 0 0 0,23-6 0 0 0,-10 5 0 0 0,0 2 0 0 0,7-5 0 0 0,4-2 0 0 0,1-1 0 0 0,0 1 0 0 0,-1 0 0 0 0,1 0 0 0 0,0-1 0 0 0,0 1 0 0 0,0 0 0 0 0,0 0 0 0 0,0 0 0 0 0,0 1 0 0 0,0-1 0 0 0,0 0 0 0 0,0 0 0 0 0,0 0 0 0 0,1 1 0 0 0,-1-1 0 0 0,0 0 0 0 0,1 1 0 0 0,-1 2 0 0 0,0-4 0 0 0,1 1 0 0 0,-1 0 0 0 0,1-1 0 0 0,-1 1 0 0 0,1-1 0 0 0,0 1 0 0 0,-1 0 0 0 0,1-1 0 0 0,0 1 0 0 0,0 0 0 0 0,0-1 0 0 0,-1 1 0 0 0,1 0 0 0 0,0-1 0 0 0,0 1 0 0 0,0 0 0 0 0,0-1 0 0 0,0 1 0 0 0,0 0 0 0 0,0 0 0 0 0,1 0 0 0 0,-1 1 0 0 0,0-1 0 0 0,0-1 0 0 0,0 1 0 0 0,0-1 0 0 0,0 1 0 0 0,0-1 0 0 0,0 1 0 0 0,0-1 0 0 0,0 1 0 0 0,0 0 0 0 0,0-1 0 0 0,0 1 0 0 0,1-1 0 0 0,-1 1 0 0 0,0-1 0 0 0,0 1 0 0 0,0-1 0 0 0,1 0 0 0 0,-1 1 0 0 0,0-1 0 0 0,1 1 0 0 0,-1-1 0 0 0,0 1 0 0 0,1-1 0 0 0,-1 0 0 0 0,0 1 0 0 0,1-1 0 0 0,-1 0 0 0 0,1 1 0 0 0,1 0 0 0 0,-1 2 0 0 0,-1-3 0 0 0,1 1 0 0 0,-1 0 0 0 0,0-1 0 0 0,1 1 0 0 0,-1 0 0 0 0,1-1 0 0 0,-1 1 0 0 0,1-1 0 0 0,-1 1 0 0 0,1-1 0 0 0,-1 1 0 0 0,1-1 0 0 0,-1 1 0 0 0,1-1 0 0 0,0 1 0 0 0,-1-1 0 0 0,1 0 0 0 0,0 1 0 0 0,-1-1 0 0 0,2 0 0 0 0,2 2 0 0 0,0 0 0 0 0,0 0 0 0 0,0-1 0 0 0,0 1 0 0 0,1-1 0 0 0,-1 0 0 0 0,0-1 0 0 0,1 1 0 0 0,-1-1 0 0 0,0 0 0 0 0,1 0 0 0 0,6-1 0 0 0,7 1 0 0 0,0 0 0 0 0,-10-1 0 0 0,-1 1 0 0 0,0 0 0 0 0,9 2 0 0 0,-14-2 0 0 0,-1 0 0 0 0,0 0 0 0 0,1 0 0 0 0,-1 0 0 0 0,0 0 0 0 0,0 1 0 0 0,1-1 0 0 0,-1 0 0 0 0,0 1 0 0 0,0-1 0 0 0,0 1 0 0 0,1-1 0 0 0,-1 1 0 0 0,0 0 0 0 0,0 0 0 0 0,1 1 0 0 0,12 9 0 0 0,1 2 0 0 0,-6-3 0 0 0,-9-5 0 0 0,0-3 0 0 0,0-2 0 0 0,0 1 0 0 0,1 0 0 0 0,-1-1 0 0 0,0 1 0 0 0,0-1 0 0 0,0 1 0 0 0,1 0 0 0 0,-1 0 0 0 0,0-1 0 0 0,0 1 0 0 0,0 0 0 0 0,0-1 0 0 0,0 1 0 0 0,-1 0 0 0 0,1-1 0 0 0,0 1 0 0 0,0 0 0 0 0,0-1 0 0 0,0 1 0 0 0,-1 0 0 0 0,1-1 0 0 0,0 1 0 0 0,-1 1 0 0 0,-1 0 0 0 0,1 1 24 0 0,-1 0-1 0 0,1 0 0 0 0,-1 0 1 0 0,0 0-1 0 0,0 0 1 0 0,0 0-1 0 0,0-1 1 0 0,0 1-1 0 0,-1-1 1 0 0,-2 3-1 0 0,-31 21 487 0 0,23-18-347 0 0,-184 123 954 0 0,172-112-1117 0 0,21-13 0 0 0,9 0 0 0 0,-1-3 0 0 0,0 0 0 0 0,0 0 0 0 0,0 0 0 0 0,1-1 0 0 0,-1 1 0 0 0,1-1 0 0 0,-1 0 0 0 0,1-1 0 0 0,0 1 0 0 0,-1-1 0 0 0,1 0 0 0 0,0 0 0 0 0,0-1 0 0 0,0 1 0 0 0,8-1 0 0 0,13 2 0 0 0,-18-1-4 0 0,-1 0 0 0 0,1-1 1 0 0,0 0-1 0 0,-1-1 0 0 0,11-1 0 0 0,33-2 11 0 0,-42 5 9 0 0,12 2-16 0 0,-12-4 0 0 0,-4-3 0 0 0,-5 1 0 0 0,-3 1 0 0 0,0 2-159 0 0,0-1 0 0 0,0 1 0 0 0,1 0 0 0 0,-1 0 0 0 0,0 0 0 0 0,0 0 0 0 0,1 0 0 0 0,-1 0 0 0 0,0 1 0 0 0,1-1-1 0 0,-5 2 1 0 0,4-1-32 0 0,2-1-1382 0 0,1 0-379 0 0,0 0-80 0 0,0 0-15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5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56 8287 0 0,'0'0'191'0'0,"0"0"26"0"0,5-8 201 0 0,-3 5-373 0 0,-1 2-34 0 0,-1 0 1 0 0,1 0-1 0 0,-1 0 1 0 0,1 1-1 0 0,-1-1 1 0 0,1 0-1 0 0,-1 0 1 0 0,1 0-1 0 0,-1 0 1 0 0,0 0-1 0 0,0 0 1 0 0,1 0-1 0 0,-1 0 1 0 0,0 0-1 0 0,0 0 1 0 0,0 0-1 0 0,0-2 1 0 0,0 1 1088 0 0,2-16 6796 0 0,0 12-2920 0 0,-3 15-2746 0 0,-2 11-2116 0 0,1-3 328 0 0,-1-1 0 0 0,-10 32 0 0 0,-1-1-37 0 0,-3 8-202 0 0,-41 105-203 0 0,55-151 0 0 0,2-2 0 0 0,8-5 0 0 0,-2-3 0 0 0,0-1 0 0 0,0 0 0 0 0,0 0 0 0 0,-1 0 0 0 0,1-1 0 0 0,7-4 0 0 0,3-9 0 0 0,1 0 0 0 0,15-22 0 0 0,18-20 0 0 0,-34 44 677 0 0,0 0 1 0 0,18-11-1 0 0,-32 25-677 0 0,-1-1 1 0 0,0 1-1 0 0,0 0 0 0 0,1 0 0 0 0,-1-1 1 0 0,0 1-1 0 0,1 0 0 0 0,-1 0 0 0 0,1 0 1 0 0,-1 0-1 0 0,0-1 0 0 0,1 1 1 0 0,-1 0-1 0 0,1 0 0 0 0,-1 0 0 0 0,0 0 1 0 0,1 0-1 0 0,-1 0 0 0 0,1 0 0 0 0,-1 0 1 0 0,0 0-1 0 0,1 0 0 0 0,-1 0 0 0 0,1 0 1 0 0,-1 1-1 0 0,0-1 0 0 0,1 0 1 0 0,-1 0-1 0 0,0 0 0 0 0,1 0 0 0 0,-1 1 1 0 0,0-1-1 0 0,1 0 0 0 0,-1 0 0 0 0,0 1 1 0 0,1-1-1 0 0,-1 0 0 0 0,0 1 0 0 0,0-1 1 0 0,1 0-1 0 0,-1 1 0 0 0,0-1 1 0 0,0 0-1 0 0,0 1 0 0 0,1-1 0 0 0,-1 0 1 0 0,0 1-1 0 0,0-1 0 0 0,0 1 0 0 0,0-1 1 0 0,0 0-1 0 0,0 1 0 0 0,0-1 0 0 0,0 1 1 0 0,0-1-1 0 0,0 0 0 0 0,0 1 1 0 0,0-1-1 0 0,0 1 0 0 0,0-1 0 0 0,0 4 0 0 0,-1 0 0 0 0,1 0 0 0 0,0 0 0 0 0,-1 0 0 0 0,0 0 0 0 0,0-1 0 0 0,0 1 0 0 0,-1 0 0 0 0,1-1 0 0 0,-4 7 0 0 0,0-2 0 0 0,0 1 0 0 0,-1-2 0 0 0,-8 11 0 0 0,8-12 0 0 0,4-2 0 0 0,-2-1 0 0 0,1 1 0 0 0,0-1 0 0 0,-1 0 0 0 0,1 0 0 0 0,-1-1 0 0 0,0 1 0 0 0,-8 3 0 0 0,5-3 0 0 0,1 1 0 0 0,5 4 0 0 0,-1 29 0 0 0,2-27 0 0 0,2-1 0 0 0,-2-9 0 0 0,0 1 0 0 0,0 0 0 0 0,1-1 0 0 0,-1 1 0 0 0,0-1 0 0 0,0 1 0 0 0,0-1 0 0 0,1 1 0 0 0,-1-1 0 0 0,0 1 0 0 0,1-1 0 0 0,-1 1 0 0 0,0-1 0 0 0,1 1 0 0 0,-1-1 0 0 0,1 1 0 0 0,-1-1 0 0 0,1 1 0 0 0,-1-1 0 0 0,1 0 0 0 0,-1 1 0 0 0,1-1 0 0 0,-1 0 0 0 0,1 0 0 0 0,-1 1 0 0 0,2-1 0 0 0,-1 0 0 0 0,7 4 0 0 0,1-3 0 0 0,-3-1 0 0 0,3-3 0 0 0,0 0-44 0 0,-4 2-179 0 0,-1 0 0 0 0,0 0-1 0 0,1-1 1 0 0,-1 0-1 0 0,8-4 1 0 0,-11 5-357 0 0,-1 1-285 0 0,7-1-1033 0 0,-5 1-5159 0 0,-2 0-655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5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42 17503 0 0,'0'0'399'0'0,"0"0"60"0"0,0 0 21 0 0,0 0-59 0 0,0 0-136 0 0,0 0 457 0 0,0 0 228 0 0,0 0 43 0 0,0 0-59 0 0,0 0-289 0 0,-4-11 907 0 0,15-8 408 0 0,-9 10-1644 0 0,-5 7-104 0 0,3 2 1404 0 0,-8 15-1631 0 0,1 0 0 0 0,1 1-1 0 0,-6 23 1 0 0,-3 7-8 0 0,4-12 3 0 0,11-34 0 0 0,0 1 0 0 0,0-1 0 0 0,-1 1 0 0 0,1-1 0 0 0,0 1 0 0 0,0-1 0 0 0,0 1 0 0 0,0 0 0 0 0,0-1 0 0 0,0 1 0 0 0,0-1 0 0 0,0 1 0 0 0,1-1 0 0 0,-1 1 0 0 0,0-1 0 0 0,0 1 0 0 0,0-1 0 0 0,0 1 0 0 0,1-1 0 0 0,-1 1 0 0 0,0-1 0 0 0,1 1 0 0 0,-1-1 0 0 0,0 0 0 0 0,1 1 0 0 0,-1-1 0 0 0,0 1 0 0 0,1-1 0 0 0,-1 0 0 0 0,1 1 0 0 0,-1-1 0 0 0,1 0 0 0 0,-1 0 0 0 0,1 1 0 0 0,-1-1 0 0 0,1 0 0 0 0,-1 0 0 0 0,1 0 0 0 0,-1 0 0 0 0,1 1 0 0 0,-1-1 0 0 0,1 0 0 0 0,-1 0 0 0 0,1 0 0 0 0,-1 0 0 0 0,2 0 0 0 0,-2 0 0 0 0,2-1-13 0 0,0 1 0 0 0,0 0 1 0 0,0 0-1 0 0,0-1 0 0 0,0 1 0 0 0,0-1 0 0 0,0 0 0 0 0,0 1 0 0 0,0-1 1 0 0,0 0-1 0 0,-1 0 0 0 0,1 0 0 0 0,0 0 0 0 0,2-2 0 0 0,20-21-623 0 0,3-9-2123 0 0,-10 11-3951 0 0,-1 2-1640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5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71 23039 0 0,'-9'5'433'0'0,"-1"-1"1"0"0,0 0-1 0 0,0-1 0 0 0,0 0 1 0 0,-15 1-1 0 0,24-3-62 0 0,1-1 117 0 0,0 0 21 0 0,0 0 3 0 0,0 0 0 0 0,0 0 0 0 0,3-8 443 0 0,3-9-831 0 0,-5 13-118 0 0,0-1 0 0 0,1 1 0 0 0,0 0 0 0 0,0 0-1 0 0,0 0 1 0 0,5-7 0 0 0,-5 8-64 0 0,-1 1 0 0 0,1-1 0 0 0,-1 1 0 0 0,0-1 0 0 0,1 0-1 0 0,0-5 1 0 0,1 0-364 0 0,-2 6-532 0 0,-1 2-1694 0 0,0 0-6561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5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98 8287 0 0,'0'0'382'0'0,"0"0"-8"0"0,-9 0 1602 0 0,8-1-1716 0 0,1 1-1 0 0,-1 0 1 0 0,1 0-1 0 0,-1-1 1 0 0,1 1-1 0 0,-1 0 1 0 0,1 0-1 0 0,-1-1 0 0 0,1 1 1 0 0,-1-1-1 0 0,1 1 1 0 0,0-1-1 0 0,-1 1 1 0 0,1 0-1 0 0,-1-1 1 0 0,1 1-1 0 0,0-1 1 0 0,0 0-1 0 0,-1 1 1 0 0,1-1-1 0 0,0 1 0 0 0,0-1 1 0 0,0 1-1 0 0,-1-1 1 0 0,1 0-1 0 0,0 1 1 0 0,0-1-1 0 0,0 1 1 0 0,0-1-1 0 0,0 0 1 0 0,0 1-1 0 0,1-2 1 0 0,8-21 3027 0 0,-9 22-3253 0 0,4-6 495 0 0,1 0 0 0 0,-1 0 0 0 0,2 0 0 0 0,9-11 0 0 0,-11 14-510 0 0,1-1 53 0 0,-4 4 299 0 0,-1 1 117 0 0,0 0 21 0 0,0 0-66 0 0,-1 2-426 0 0,0 0-1 0 0,0 0 1 0 0,0 0 0 0 0,0 0 0 0 0,0 0 0 0 0,-1 0-1 0 0,1-1 1 0 0,-1 1 0 0 0,-1 1 0 0 0,-2 4-20 0 0,-17 25 3 0 0,2 0 0 0 0,1 2 0 0 0,-16 40 0 0 0,34-69 0 0 0,-1-1 0 0 0,1 1 0 0 0,-1-1 0 0 0,1 1 0 0 0,0 0 0 0 0,1 0 0 0 0,-1-1 0 0 0,1 1 0 0 0,0 0 0 0 0,1 8 0 0 0,-1-12 0 0 0,0 0 0 0 0,1 0 0 0 0,-1 1 0 0 0,0-1 0 0 0,1 0 0 0 0,-1 0 0 0 0,1 0 0 0 0,-1 0 0 0 0,1 0 0 0 0,-1 0 0 0 0,1 0 0 0 0,0 0 0 0 0,0 0 0 0 0,-1 0 0 0 0,1 0 0 0 0,0 0 0 0 0,0-1 0 0 0,0 1 0 0 0,0 0 0 0 0,0-1 0 0 0,0 1 0 0 0,0-1 0 0 0,0 1 0 0 0,0-1 0 0 0,0 1 0 0 0,0-1 0 0 0,1 1 0 0 0,-1-1 0 0 0,0 0 0 0 0,0 0 0 0 0,0 0 0 0 0,0 0 0 0 0,1 0 0 0 0,-1 0 0 0 0,0 0 0 0 0,0 0 0 0 0,0 0 0 0 0,1 0 0 0 0,-1-1 0 0 0,1 0 0 0 0,-1 1 0 0 0,7-2-271 0 0,1-1 0 0 0,-1 0 0 0 0,0 0 0 0 0,0-1 0 0 0,0 0 0 0 0,0 0 0 0 0,-1-1 0 0 0,1 0 0 0 0,-1-1 0 0 0,-1 1 0 0 0,12-13 0 0 0,-17 17-1202 0 0,0 0-51 0 0,2-6-11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5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27 15663 0 0,'0'0'719'0'0,"0"0"-20"0"0,0 0-306 0 0,0 0 371 0 0,0 0 209 0 0,0 0 41 0 0,0 0-61 0 0,0 0-288 0 0,0 0-121 0 0,0 0-28 0 0,6-6 1532 0 0,1 2-1873 0 0,-4 2-131 0 0,0 0 0 0 0,1 0 0 0 0,-1 0 0 0 0,1 1 0 0 0,-1-1 1 0 0,1 1-1 0 0,0 0 0 0 0,0 0 0 0 0,6-1 0 0 0,0 1-44 0 0,7 1 0 0 0,-14 1 0 0 0,-3-1-6 0 0,1 0 0 0 0,-1 0 0 0 0,0 0 1 0 0,0 0-1 0 0,1 0 0 0 0,-1 0 0 0 0,0 0 0 0 0,0 0 0 0 0,1 0 0 0 0,-1 0 0 0 0,0 1 0 0 0,0-1 0 0 0,1 0 0 0 0,-1 0 1 0 0,0 0-1 0 0,0 0 0 0 0,0 0 0 0 0,1 0 0 0 0,-1 0 0 0 0,0 1 0 0 0,0-1 0 0 0,0 0 0 0 0,1 0 0 0 0,-1 0 1 0 0,0 0-1 0 0,0 1 0 0 0,0-1 0 0 0,0 0 0 0 0,0 0 0 0 0,1 1 0 0 0,-1-1 0 0 0,0 0 0 0 0,0 0 0 0 0,0 0 1 0 0,0 1-1 0 0,0-1 0 0 0,0 0 0 0 0,0 0 0 0 0,0 1 0 0 0,0-1 0 0 0,0 0 0 0 0,0 0 0 0 0,0 1 0 0 0,0-1 1 0 0,0 0-1 0 0,0 0 0 0 0,0 1 0 0 0,0-1 0 0 0,0 0 0 0 0,0 0 0 0 0,-1 1 0 0 0,1-1 0 0 0,0 0 0 0 0,0 0 0 0 0,0 0 1 0 0,0 1-1 0 0,0-1 0 0 0,-1 0 0 0 0,1 0 0 0 0,0 0 0 0 0,0 1 0 0 0,0-1 0 0 0,0 0 0 0 0,-1 0 0 0 0,1 0 1 0 0,0 0-1 0 0,-1 0 0 0 0,-7 10-578 0 0,0-2 0 0 0,-1 1-1 0 0,0-1 1 0 0,-12 8 0 0 0,11-9 36 0 0,1 1-1 0 0,-1 0 1 0 0,1 1 0 0 0,-9 11-1 0 0,13-14 549 0 0,3-5 0 0 0,0 1 0 0 0,1 1 0 0 0,-1-1 0 0 0,0 0 0 0 0,1 0 0 0 0,0 1 0 0 0,-2 3 0 0 0,0 0 62 0 0,3-5 263 0 0,0-1 142 0 0,9 7 631 0 0,-4-5-1087 0 0,-2-1-11 0 0,0-1 1 0 0,-1 1-1 0 0,1-1 0 0 0,0 1 1 0 0,0-1-1 0 0,0 0 0 0 0,0 0 1 0 0,0 0-1 0 0,0 0 1 0 0,-1 0-1 0 0,1-1 0 0 0,0 1 1 0 0,4-2-1 0 0,20-5-64 0 0,-25 6-2 0 0,12-6-1378 0 0,-7 2-3954 0 0,0-1-846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272 354 11975 0 0,'0'0'267'0'0,"0"0"42"0"0,2-3 17 0 0,13-15 84 0 0,-14 17-211 0 0,0-1-1 0 0,0 1 0 0 0,0-1 1 0 0,0 1-1 0 0,0-1 0 0 0,0 1 1 0 0,0-1-1 0 0,-1 0 0 0 0,1 1 1 0 0,-1-1-1 0 0,1 0 0 0 0,-1 0 1 0 0,1-3-1 0 0,0-27 4266 0 0,-1 24-3149 0 0,-3-12 257 0 0,3 19-1060 0 0,0 1 0 0 0,0 0 0 0 0,-8-5 512 0 0,5 4-976 0 0,1 0 1 0 0,0 1-1 0 0,-1-1 0 0 0,1 1 0 0 0,-1-1 0 0 0,1 1 1 0 0,-1 0-1 0 0,1 0 0 0 0,-1 0 0 0 0,1 0 1 0 0,-1 0-1 0 0,1 0 0 0 0,-1 1 0 0 0,1-1 0 0 0,0 1 1 0 0,-1 0-1 0 0,-2 1 0 0 0,-4 2 203 0 0,-1 0 0 0 0,-14 11 0 0 0,18-11-232 0 0,-2 1-19 0 0,0 1 0 0 0,0 0 0 0 0,1 1 0 0 0,0 0 0 0 0,-9 12 0 0 0,-28 42 0 0 0,13-16 0 0 0,20-30 0 0 0,-1 0 0 0 0,-12 21 0 0 0,21-31 0 0 0,1-1 0 0 0,0 1 0 0 0,0-1 0 0 0,0 1 0 0 0,0 0 0 0 0,1 0 0 0 0,0 0 0 0 0,0 0 0 0 0,-1 9 0 0 0,2-13 0 0 0,0 1 0 0 0,1 0 0 0 0,-1-1 0 0 0,0 1 0 0 0,1 0 0 0 0,-1-1 0 0 0,1 1 0 0 0,-1 0 0 0 0,2 1 0 0 0,-2-3 0 0 0,0 1 0 0 0,0-1 0 0 0,0 1 0 0 0,0-1 0 0 0,1 1 0 0 0,-1-1 0 0 0,0 1 0 0 0,0-1 0 0 0,1 1 0 0 0,-1-1 0 0 0,0 0 0 0 0,0 1 0 0 0,1-1 0 0 0,-1 0 0 0 0,1 1 0 0 0,-1-1 0 0 0,0 0 0 0 0,1 1 0 0 0,-1-1 0 0 0,1 0 0 0 0,-1 1 0 0 0,0-1 0 0 0,1 0 0 0 0,-1 0 0 0 0,1 0 0 0 0,-1 0 0 0 0,1 1 0 0 0,-1-1 0 0 0,1 0 0 0 0,-1 0 0 0 0,1 0 0 0 0,-1 0 0 0 0,1 0 0 0 0,-1 0 0 0 0,1 0 0 0 0,-1 0 0 0 0,2-1 0 0 0,-1 1 0 0 0,4 1 0 0 0,0-1 0 0 0,1 0 0 0 0,-1 0 0 0 0,1 0 0 0 0,-1-1 0 0 0,1 1 0 0 0,-1-1 0 0 0,0-1 0 0 0,1 1 0 0 0,-1-1 0 0 0,0 0 0 0 0,5-2 0 0 0,-10 4 0 0 0,8-4 0 0 0,-1 0 0 0 0,0 0 0 0 0,-1-1 0 0 0,1 0 0 0 0,-1 0 0 0 0,6-6 0 0 0,13-15 0 0 0,-15 16 0 0 0,0 0 0 0 0,10-15 0 0 0,-12 14 3 0 0,18-26 217 0 0,29-56 0 0 0,-61 117-317 0 0,0 0 0 0 0,2 1 1 0 0,-4 43-1 0 0,8-66 97 0 0,0 0 0 0 0,0-1 0 0 0,1 1 0 0 0,-1 0 0 0 0,0 0 0 0 0,0 0 0 0 0,1-1 0 0 0,-1 1 0 0 0,1 0 0 0 0,0-1 0 0 0,0 1 0 0 0,-1 0 0 0 0,1-1 0 0 0,0 1 0 0 0,0-1 0 0 0,0 1 0 0 0,0-1 0 0 0,1 0 0 0 0,-1 1 0 0 0,0-1 0 0 0,1 0 0 0 0,-1 0 0 0 0,1 0 0 0 0,-1 0 0 0 0,3 1 0 0 0,-2-1 0 0 0,1 0 0 0 0,0 0 0 0 0,-1-1 0 0 0,1 1 0 0 0,0-1 0 0 0,-1 1 0 0 0,1-1 0 0 0,0 0 0 0 0,0 0 0 0 0,-1 0 0 0 0,1-1 0 0 0,0 1 0 0 0,0-1 0 0 0,-1 1 0 0 0,1-1 0 0 0,2-1 0 0 0,15-5 6 0 0,-12 5-13 0 0,-1-1-1 0 0,0 0 0 0 0,0 0 0 0 0,0 0 0 0 0,0-1 0 0 0,-1 0 1 0 0,1 0-1 0 0,-1 0 0 0 0,6-6 0 0 0,95-96-1952 0 0,-83 82 2207 0 0,-2-1 0 0 0,0-1 0 0 0,-2-1 0 0 0,-1 0 0 0 0,-1-2 0 0 0,-1 0 0 0 0,25-63 0 0 0,-15 36-247 0 0,-27 55 0 0 0,0 1 0 0 0,0 0 0 0 0,0 0 0 0 0,1 0 0 0 0,-1 0 0 0 0,0 0 0 0 0,0-1 0 0 0,0 1 0 0 0,0 0 0 0 0,0 0 0 0 0,0 0 0 0 0,0 0 0 0 0,0-1 0 0 0,0 1 0 0 0,0 0 0 0 0,-1 0 0 0 0,1 0 0 0 0,0 0 0 0 0,0 0 0 0 0,0-1 0 0 0,0 1 0 0 0,0 0 0 0 0,0 0 0 0 0,0 0 0 0 0,0 0 0 0 0,0 0 0 0 0,0 0 0 0 0,-1-1 0 0 0,1 1 0 0 0,0 0 0 0 0,0 0 0 0 0,0 0 0 0 0,0 0 0 0 0,0 0 0 0 0,0 0 0 0 0,-1 0 0 0 0,1 0 0 0 0,0 0 0 0 0,0 0 0 0 0,0 0 0 0 0,0-1 0 0 0,0 1 0 0 0,-1 0 0 0 0,1 0 0 0 0,0 0 0 0 0,0 0 0 0 0,0 0 0 0 0,0 0 0 0 0,-1 0 0 0 0,1 0 0 0 0,0 1 0 0 0,0-1 0 0 0,0 0 0 0 0,0 0 0 0 0,0 0 0 0 0,-1 0 0 0 0,1 0 0 0 0,0 0 0 0 0,0 0 0 0 0,0 0 0 0 0,0 0 0 0 0,0 0 0 0 0,0 0 0 0 0,-1 1 0 0 0,1-1 0 0 0,0 0 0 0 0,0 0 0 0 0,0 0 0 0 0,0 0 0 0 0,-10 6 0 0 0,4-2 0 0 0,0 1 0 0 0,0 0 0 0 0,1 0 0 0 0,0 0 0 0 0,0 1 0 0 0,-6 8 0 0 0,-24 43 0 0 0,17-27 0 0 0,-12 18 0 0 0,3 1 0 0 0,-35 83 0 0 0,13-11 0 0 0,33-84 0 0 0,16-37 0 0 0,0 0 0 0 0,0-1 0 0 0,0 1 0 0 0,0 0 0 0 0,1 0 0 0 0,-1 0 0 0 0,0 0 0 0 0,0 0 0 0 0,0 0 0 0 0,0 0 0 0 0,0 0 0 0 0,1 0 0 0 0,-1 0 0 0 0,0 0 0 0 0,0 0 0 0 0,0 0 0 0 0,0 0 0 0 0,0 0 0 0 0,1 0 0 0 0,-1 0 0 0 0,0 0 0 0 0,0 0 0 0 0,0 0 0 0 0,0 0 0 0 0,0 0 0 0 0,1 0 0 0 0,-1 0 0 0 0,0 0 0 0 0,0 0 0 0 0,0 0 0 0 0,0 1 0 0 0,0-1 0 0 0,1 0 0 0 0,-1 0 0 0 0,0 0 0 0 0,0 0 0 0 0,0 0 0 0 0,0 0 0 0 0,0 0 0 0 0,0 1 0 0 0,0-1 0 0 0,0 0 0 0 0,0 0 0 0 0,0 0 0 0 0,0 0 0 0 0,1 0 0 0 0,-1 1 0 0 0,0-1 0 0 0,0 0 0 0 0,0 0 0 0 0,0 0 0 0 0,0 0 0 0 0,0 1 0 0 0,0-1 0 0 0,0 0 0 0 0,0 0 0 0 0,0 0 0 0 0,-1 0 0 0 0,1 0 0 0 0,0 1 0 0 0,0-1 0 0 0,0 0 0 0 0,0 0 0 0 0,0 0 0 0 0,0 0 0 0 0,0 1 0 0 0,9-6 0 0 0,7-12 0 0 0,-5 3 0 0 0,24-20 0 0 0,19-18 0 0 0,-15 21 0 0 0,1 2 0 0 0,1 1 0 0 0,56-28 0 0 0,-64 43 0 0 0,-33 13 0 0 0,0 0-1 0 0,1 0 0 0 0,-1-1 1 0 0,0 1-1 0 0,1 0 1 0 0,-1 0-1 0 0,1 0 1 0 0,-1 0-1 0 0,1 0 0 0 0,-1-1 1 0 0,0 1-1 0 0,1 0 1 0 0,-1 0-1 0 0,1 0 1 0 0,-1 0-1 0 0,1 0 1 0 0,-1 0-1 0 0,0 0 0 0 0,1 1 1 0 0,-1-1-1 0 0,1 0 1 0 0,-1 0-1 0 0,1 0 1 0 0,-1 0-1 0 0,0 0 0 0 0,1 1 1 0 0,-1-1-1 0 0,1 0 1 0 0,-1 0-1 0 0,0 1 1 0 0,1 0-1 0 0,-1 4 91 0 0,-1-1-11 0 0,1 1-1 0 0,-1-1 1 0 0,1 1-1 0 0,-1-1 1 0 0,-1 0-1 0 0,1 1 1 0 0,-1-1 0 0 0,1 0-1 0 0,-1 0 1 0 0,-5 8-1 0 0,-2 0 439 0 0,-18 21 0 0 0,16-21-439 0 0,4-5-78 0 0,0 0 0 0 0,-1-1 0 0 0,-14 10 0 0 0,7-6 0 0 0,-1-1 0 0 0,11-5 0 0 0,7 3 0 0 0,3 11-180 0 0,-4-13 103 0 0,0 0 0 0 0,1 0 0 0 0,-1 0-1 0 0,1-1 1 0 0,0 1 0 0 0,0 0 0 0 0,0-1-1 0 0,1 0 1 0 0,0 0 0 0 0,0 1 0 0 0,3 3-1 0 0,-4-8 123 0 0,-1 1 0 0 0,0 0 0 0 0,0-1 0 0 0,1 1 1 0 0,-1-1-1 0 0,0 0 0 0 0,1 1 0 0 0,-1-1 0 0 0,0 0 0 0 0,1 0 0 0 0,-1 0 0 0 0,1 0 0 0 0,-1 0 0 0 0,2 0 0 0 0,18-5 386 0 0,-12 3-431 0 0,0-1 0 0 0,0-1 0 0 0,-1 1 0 0 0,1-1 0 0 0,-1-1 0 0 0,0 1 0 0 0,0-2 0 0 0,-1 1 0 0 0,0-1 0 0 0,12-11 0 0 0,3-5 0 0 0,-1-1 0 0 0,27-37 0 0 0,-29 33 0 0 0,1 0 0 0 0,1 2 0 0 0,2 0 0 0 0,31-26 0 0 0,-41 40 0 0 0,-13 10 0 0 0,0 1 0 0 0,0 0 0 0 0,0 0 0 0 0,0-1 0 0 0,1 1 0 0 0,-1 0 0 0 0,0 0 0 0 0,0-1 0 0 0,0 1 0 0 0,1 0 0 0 0,-1 0 0 0 0,0 0 0 0 0,0 0 0 0 0,1-1 0 0 0,-1 1 0 0 0,0 0 0 0 0,0 0 0 0 0,1 0 0 0 0,-1 0 0 0 0,0 0 0 0 0,0 0 0 0 0,1 0 0 0 0,-1 0 0 0 0,0 0 0 0 0,1 0 0 0 0,-1 0 0 0 0,0 0 0 0 0,0 0 0 0 0,1 0 0 0 0,-1 0 0 0 0,0 0 0 0 0,1 0 0 0 0,-1 0 0 0 0,0 0 0 0 0,0 0 0 0 0,1 0 0 0 0,-1 0 0 0 0,0 1 0 0 0,0-1 0 0 0,1 0 0 0 0,-1 0 0 0 0,0 0 0 0 0,0 0 0 0 0,1 1 0 0 0,-1-1 0 0 0,0 0 0 0 0,0 0 0 0 0,0 1 0 0 0,0-1 0 0 0,1 0 0 0 0,-1 0 0 0 0,0 1 0 0 0,3 12 0 0 0,-3-12 0 0 0,2 20 0 0 0,-1 0 0 0 0,-1 0 0 0 0,-2 24 0 0 0,-1 12 0 0 0,3-17 0 0 0,1 44 0 0 0,-1-79 0 0 0,0-5 0 0 0,0 1 0 0 0,0-1 0 0 0,1 0 0 0 0,-1 1 0 0 0,0-1 0 0 0,0 1 0 0 0,0-1 0 0 0,0 1 0 0 0,0-1 0 0 0,0 1 0 0 0,0-1 0 0 0,0 1 0 0 0,0-1 0 0 0,0 1 0 0 0,0-1 0 0 0,-1 0 0 0 0,1 1 0 0 0,0-1 0 0 0,0 1 0 0 0,0-1 0 0 0,-1 1 0 0 0,1-1 0 0 0,0 0 0 0 0,0 1 0 0 0,-1-1 0 0 0,1 0 0 0 0,0 1 0 0 0,-1-1 0 0 0,1 1 0 0 0,-8 6 0 0 0,7-6 0 0 0,0 1 0 0 0,0-1 0 0 0,0 0 0 0 0,-1 0 0 0 0,1 0 0 0 0,0 0 0 0 0,-1 0 0 0 0,1 0 0 0 0,-1-1 0 0 0,1 1 0 0 0,-1 0 0 0 0,0-1 0 0 0,1 1 0 0 0,-1-1 0 0 0,0 0 0 0 0,1 1 0 0 0,-4-1 0 0 0,1 0 0 0 0,1-1 0 0 0,-1 1 0 0 0,0-1 0 0 0,1 1 0 0 0,-1-1 0 0 0,-5-2 0 0 0,-12-3 13 0 0,19 5-17 0 0,1 1-1 0 0,0 0 1 0 0,-1-1-1 0 0,1 1 1 0 0,0-1-1 0 0,0 1 1 0 0,0-1-1 0 0,-1 1 0 0 0,1-1 1 0 0,0 0-1 0 0,0 0 1 0 0,0 0-1 0 0,0 0 1 0 0,0 0-1 0 0,0 0 1 0 0,-1-1-1 0 0,1 1-332 0 0,2-4 285 0 0,-1 0 0 0 0,1 0 1 0 0,0 0-1 0 0,1 0 0 0 0,-1 0 1 0 0,1 1-1 0 0,0-1 1 0 0,0 0-1 0 0,0 1 0 0 0,1-1 1 0 0,0 1-1 0 0,-1 0 0 0 0,2 0 1 0 0,-1 0-1 0 0,6-5 0 0 0,6-6-196 0 0,2 1 0 0 0,22-15-1 0 0,-29 21 230 0 0,17-11 19 0 0,1 1 0 0 0,32-17 0 0 0,-51 31 0 0 0,-1 0 0 0 0,1 0 0 0 0,0 1 0 0 0,0 0 0 0 0,0 1 0 0 0,1 0 0 0 0,-1 0 0 0 0,1 1 0 0 0,-1 0 0 0 0,1 1 0 0 0,-1 0 0 0 0,12 2 0 0 0,-19-2 30 0 0,0 1 0 0 0,1-1 1 0 0,-1 1-1 0 0,0 0 0 0 0,0 0 0 0 0,0 0 0 0 0,1 0 1 0 0,-1 0-1 0 0,0 0 0 0 0,0 1 0 0 0,-1-1 0 0 0,1 1 0 0 0,0-1 1 0 0,0 1-1 0 0,-1 0 0 0 0,1 0 0 0 0,-1-1 0 0 0,1 1 1 0 0,-1 0-1 0 0,0 0 0 0 0,0 1 0 0 0,0-1 0 0 0,0 0 0 0 0,0 0 1 0 0,0 0-1 0 0,-1 1 0 0 0,1-1 0 0 0,-1 0 0 0 0,1 1 0 0 0,-1-1 1 0 0,0 1-1 0 0,0 3 0 0 0,-1 5 136 0 0,0 0 0 0 0,0 0 0 0 0,-1-1 0 0 0,0 1 0 0 0,-7 19 0 0 0,-6 9-166 0 0,-1-2 0 0 0,-24 41 0 0 0,-50 67 0 0 0,-21 15 0 0 0,64-101-876 0 0,46-58 368 0 0,1-1 65 0 0,11-18-587 0 0,1-11-2456 0 0,-3 12-5043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5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15663 0 0,'0'0'356'0'0,"0"0"50"0"0,0 0 20 0 0,0 0-42 0 0,0 0-42 0 0,0 0 750 0 0,0 0 352 0 0,0 0 76 0 0,0 0-123 0 0,0 0-575 0 0,0 0-248 0 0,0 0-50 0 0,-1 1-79 0 0,-7 12-167 0 0,1 0-1 0 0,0 0 1 0 0,0 0-1 0 0,2 1 1 0 0,-1-1-1 0 0,2 1 1 0 0,-6 27-1 0 0,9-32-277 0 0,1-2-64 0 0,0-5-273 0 0,0-2-138 0 0,6-7-7315 0 0,-1 0-368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5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41 167 13823 0 0,'0'0'315'0'0,"-9"0"870"0"0,8 0-776 0 0,-1 1-1 0 0,1-1 0 0 0,-1 0 1 0 0,1 0-1 0 0,-1 1 0 0 0,1-1 0 0 0,-1 0 1 0 0,1 0-1 0 0,-1-1 0 0 0,1 1 1 0 0,-1 0-1 0 0,-2-1 0 0 0,3 0-307 0 0,0 1 0 0 0,1-1 0 0 0,-1 1 0 0 0,1-1 0 0 0,-1 1-1 0 0,1-1 1 0 0,0 1 0 0 0,-1-1 0 0 0,1 1 0 0 0,0-1 0 0 0,-1 0-1 0 0,1 1 1 0 0,0-1 0 0 0,-1 0 0 0 0,1 1 0 0 0,0-2 0 0 0,-2-3 456 0 0,2 2-349 0 0,0 0-1 0 0,0 1 1 0 0,0-1 0 0 0,1 0-1 0 0,-1 0 1 0 0,1 1 0 0 0,-1-1-1 0 0,1 1 1 0 0,0-1 0 0 0,0 1-1 0 0,2-4 1 0 0,5-7 306 0 0,0-1-1 0 0,2 1 1 0 0,17-19 0 0 0,-20 23-408 0 0,-4 6-100 0 0,-1 0-1 0 0,1 0 0 0 0,0 0 1 0 0,-1 0-1 0 0,1 1 0 0 0,1-1 1 0 0,-1 1-1 0 0,0 0 0 0 0,0 0 1 0 0,5-2-1 0 0,0 1-5 0 0,0 2 0 0 0,0 5 0 0 0,5 13 0 0 0,-12-17 0 0 0,-1 1 0 0 0,1-1 0 0 0,-1 1-1 0 0,1-1 1 0 0,-1 1 0 0 0,0 0 0 0 0,1-1 0 0 0,-1 1-1 0 0,0 0 1 0 0,0-1 0 0 0,1 1 0 0 0,-1 0 0 0 0,0-1 0 0 0,0 1-1 0 0,0 0 1 0 0,0-1 0 0 0,0 1 0 0 0,0 0 0 0 0,0 0 0 0 0,0-1-1 0 0,0 1 1 0 0,0 1 0 0 0,-1 0 76 0 0,2 6 89 0 0,0-6-37 0 0,-1 0 1 0 0,0 0-1 0 0,0 0 0 0 0,0 0 0 0 0,0 0 0 0 0,0 0 1 0 0,0 0-1 0 0,-1 0 0 0 0,1 0 0 0 0,-1 0 0 0 0,1 0 1 0 0,-1 0-1 0 0,-1 2 0 0 0,4-8-125 0 0,0 0 0 0 0,1 1 0 0 0,0-1 0 0 0,0 1 1 0 0,6-7-1 0 0,10-11-6 0 0,-10 12 3 0 0,-5 8 0 0 0,-2 1 0 0 0,-1 0 0 0 0,-1-1 0 0 0,1 1 0 0 0,-1 0 0 0 0,1 0 0 0 0,0-1 0 0 0,-1 1 0 0 0,1 0 0 0 0,-1 0 0 0 0,1 0 0 0 0,-1 0 0 0 0,1 0 0 0 0,0 0 0 0 0,-1 0 0 0 0,1 0 0 0 0,-1 0 0 0 0,1 0 0 0 0,0 0 0 0 0,-1 0 0 0 0,1 0 0 0 0,-1 1 0 0 0,1-1 0 0 0,-1 0 0 0 0,1 0 0 0 0,-1 1 0 0 0,1-1 0 0 0,-1 0 0 0 0,1 1 0 0 0,-1-1 0 0 0,1 0 0 0 0,-1 1 0 0 0,1 0 0 0 0,1 0 0 0 0,1 1 0 0 0,12 9 0 0 0,-7-3 0 0 0,-3 0 0 0 0,-3 1 0 0 0,1 2 0 0 0,-3-3-64 0 0,-1-6-273 0 0,3 1-310 0 0,0 1 282 0 0,-1-3-3062 0 0,4-9 2403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5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63 17503 0 0,'0'0'399'0'0,"0"0"60"0"0,0 0 21 0 0,-1 1-59 0 0,-1 5-136 0 0,2-5 457 0 0,0-1 228 0 0,0 0 43 0 0,0 0-59 0 0,0 0-289 0 0,0 0-121 0 0,1 0-451 0 0,1 1 0 0 0,-1-1 0 0 0,1 0 0 0 0,0 0 0 0 0,-1 0-1 0 0,1 0 1 0 0,-1 0 0 0 0,1 0 0 0 0,0 0 0 0 0,-1 0 0 0 0,2-1 0 0 0,51-15 367 0 0,48-6 1145 0 0,-93 20-1605 0 0,0 0 0 0 0,0-1 0 0 0,16-7 0 0 0,-4 2 0 0 0,-11 5 0 0 0,-6-1-64 0 0,-3 3-273 0 0,-3 2 113 0 0,-1-1 1 0 0,1 1-1 0 0,0 0 0 0 0,0 0 1 0 0,0 0-1 0 0,0 0 1 0 0,0 1-1 0 0,-3 1 0 0 0,-3 2-1458 0 0,4-3 861 0 0,0-1 1 0 0,-1 1-1 0 0,1-1 0 0 0,-7 2 1 0 0,3-1-47 0 0,-13 3-1691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5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15663 0 0,'0'0'719'0'0,"0"0"-20"0"0,2 6-427 0 0,-1-3 4008 0 0,3-1-4069 0 0,-1 0 1 0 0,1 0 0 0 0,-1-1-1 0 0,1 1 1 0 0,0-1 0 0 0,0 0-1 0 0,0 0 1 0 0,0 0 0 0 0,0 0 0 0 0,0-1-1 0 0,0 1 1 0 0,0-1 0 0 0,0 0-1 0 0,0 0 1 0 0,0-1 0 0 0,0 1 0 0 0,-1-1-1 0 0,1 0 1 0 0,6-2 0 0 0,9-3 1047 0 0,0-1 1 0 0,28-15 0 0 0,-43 20-1243 0 0,33-13 1423 0 0,-36 14-997 0 0,0 1-294 0 0,6-1-197 0 0,-6 1-289 0 0,-1 2 58 0 0,0 0 1 0 0,-1 0-1 0 0,1 0 1 0 0,-1 0-1 0 0,0 0 1 0 0,0 0-1 0 0,0 0 1 0 0,0 0-1 0 0,0-1 1 0 0,0 1-1 0 0,0 0 1 0 0,0 0 0 0 0,-1-1-1 0 0,1 1 1 0 0,-1-1-1 0 0,1 1 1 0 0,-1-1-1 0 0,1 0 1 0 0,-1 0-1 0 0,-3 2 1 0 0,-5 1-1257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0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38 283 2759 0 0,'0'0'107'0'0,"0"0"-19"0"0,0 0 60 0 0,0 0 233 0 0,0 0 106 0 0,0 0 22 0 0,0 0 3 0 0,0 0 0 0 0,0 0 0 0 0,0 0 0 0 0,0 0 0 0 0,0 0 0 0 0,0 0 0 0 0,0 0 0 0 0,0 0 0 0 0,0 0 0 0 0,0 0 0 0 0,0 0 0 0 0,0 0 0 0 0,0 0 0 0 0,0 0 0 0 0,0 0 0 0 0,0 0 0 0 0,0 0 0 0 0,0 0 0 0 0,0 0 0 0 0,0 0 0 0 0,0 0 0 0 0,0 0 0 0 0,0 0 0 0 0,0-1-69 0 0,0 0-400 0 0,-1 0-1 0 0,1-1 1 0 0,0 1 0 0 0,0 0-1 0 0,0-1 1 0 0,0 1 0 0 0,0 0 0 0 0,0-1-1 0 0,1 1 1 0 0,-1 0 0 0 0,0 0 0 0 0,1-1-1 0 0,-1 1 1 0 0,1 0 0 0 0,0-2-1 0 0,1-1 371 0 0,0-4-81 0 0,1 1 0 0 0,1-1 0 0 0,-1 0-1 0 0,9-12 1 0 0,-8 14 566 0 0,-2 2-793 0 0,0 0 0 0 0,0 0 0 0 0,0 0 0 0 0,-1 1 1 0 0,1-1-1 0 0,-1-1 0 0 0,0 1 0 0 0,0 0 0 0 0,0-8 0 0 0,5-24 1484 0 0,-3 17-1572 0 0,3 5-18 0 0,-4 13 3 0 0,-1-2-8 0 0,-1-12 82 0 0,0 14 295 0 0,0-8 1069 0 0,1 3-1291 0 0,0 0-61 0 0,2-2 1077 0 0,5-5-354 0 0,-3 6-811 0 0,-1 1 0 0 0,1-1 0 0 0,-9 14 0 0 0,1-1 0 0 0,0 0 0 0 0,0 1 0 0 0,0-1 0 0 0,-1 8 0 0 0,-12 42 0 0 0,-28 101 0 0 0,28-103 0 0 0,8-28 0 0 0,2-6 0 0 0,-5 26 0 0 0,11-44 0 0 0,2-7 0 0 0,2-10 0 0 0,-2 4-27 0 0,-1 8-10 0 0,0 0-1 0 0,0 0 1 0 0,-1 0 0 0 0,0 0-1 0 0,0 0 1 0 0,0 0-1 0 0,0 0 1 0 0,0-1-1 0 0,-1-4 1 0 0,0 7-247 0 0,1 0 0 0 0,0 1 0 0 0,0-1 1 0 0,-1 0-1 0 0,1 1 0 0 0,0-1 0 0 0,-1 1 0 0 0,1-1 1 0 0,-1 0-1 0 0,1 1 0 0 0,-1-1 0 0 0,1 1 0 0 0,-1-1 1 0 0,1 1-1 0 0,-1-1 0 0 0,1 1 0 0 0,-1 0 0 0 0,0-1 1 0 0,1 1-1 0 0,-1 0 0 0 0,0-1 0 0 0,1 1 0 0 0,-1 0 1 0 0,0 0-1 0 0,1-1 0 0 0,-2 1 0 0 0,0 0 691 0 0,-1-1-2454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0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6 126 10135 0 0,'0'0'231'0'0,"0"0"29"0"0,0 0 19 0 0,0 0 105 0 0,0 0 410 0 0,0 0 1174 0 0,-5-1-2511 0 0,5 0 5101 0 0,0 1 4975 0 0,7 0-9517 0 0,2-1-16 0 0,0-1 0 0 0,0-1 0 0 0,-2 0 0 0 0,-4 2 77 0 0,-1 0-1 0 0,0 1 1 0 0,1-1-1 0 0,-1 1 0 0 0,0 0 1 0 0,1-1-1 0 0,-1 1 1 0 0,0 0-1 0 0,4 1 1 0 0,10-2 598 0 0,26-3-67 0 0,-35 2-608 0 0,0 0 0 0 0,1 1 0 0 0,11-1 0 0 0,-9 1 0 0 0,22-1 0 0 0,76-11 0 0 0,-34 5 0 0 0,-20 3 0 0 0,-39 4 0 0 0,0 0 0 0 0,16-4 0 0 0,12-2 0 0 0,14-4 0 0 0,-42 8 0 0 0,0 0 0 0 0,0 1 0 0 0,21 1 0 0 0,6-1 0 0 0,206-30 0 0 0,-241 30 0 0 0,2 1 0 0 0,17 6 0 0 0,-18-4 0 0 0,1 1 0 0 0,3 1 320 0 0,-12-3-309 0 0,0 0-1 0 0,0 0 1 0 0,0 0 0 0 0,0 0-1 0 0,0 0 1 0 0,0 0 0 0 0,0 0-1 0 0,0 0 1 0 0,0 0 0 0 0,0 0-1 0 0,0 0 1 0 0,0 0 0 0 0,0 0-1 0 0,0 0 1 0 0,0 0 0 0 0,0 1-1 0 0,0-1 1 0 0,0 0 0 0 0,0 0-1 0 0,0 0 1 0 0,0 0 0 0 0,0 0-1 0 0,0 0 1 0 0,0 0 0 0 0,0 0-1 0 0,0 0 1 0 0,0 0 0 0 0,0 0-1 0 0,0 0 1 0 0,0 0 0 0 0,0 0-1 0 0,0 0 1 0 0,0 0 0 0 0,0 0-1 0 0,0 0 1 0 0,0 0 0 0 0,0 0-1 0 0,0 1 1 0 0,0-1 0 0 0,0 0-1 0 0,0 0 1 0 0,0 0 0 0 0,0 0-1 0 0,0 0 1 0 0,0 0 0 0 0,0 0-1 0 0,0 0 1 0 0,0 0 0 0 0,0 0-1 0 0,0 0 1 0 0,0 0 0 0 0,0 0-1 0 0,1 0 1 0 0,-1 0 0 0 0,0 0-1 0 0,0 0 1 0 0,0 0 0 0 0,0 0-1 0 0,0 0 1 0 0,0 0 0 0 0,0 0-1 0 0,0 0 1 0 0,0 0 0 0 0,0 0-1 0 0,0 0 1 0 0,-12 0 1013 0 0,4-2-2502 0 0,-6-2-2655 0 0,7-2 2088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0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62 8287 0 0,'0'0'191'0'0,"0"0"26"0"0,6-6 201 0 0,23-25 1482 0 0,-28 31-882 0 0,11-15 3387 0 0,-7 6 4710 0 0,-18 48-9105 0 0,-14 66 0 0 0,-6 18-14 0 0,22-89 4 0 0,-19 47 0 0 0,28-76 16 0 0,-1 2 91 0 0,0 0 0 0 0,0 1-1 0 0,-7 9 1 0 0,48-72 695 0 0,50-58 1 0 0,-77 101-803 0 0,1 0 0 0 0,0 1 0 0 0,0 1 0 0 0,1 0 0 0 0,0 0 0 0 0,18-8 0 0 0,-18 12 0 0 0,-10 6 0 0 0,0 1 0 0 0,-3-1 0 0 0,0 0 0 0 0,1 0 0 0 0,-1 0 0 0 0,1 0 0 0 0,-1 0 0 0 0,1 0 0 0 0,-1 0 0 0 0,0 0 0 0 0,1 0 0 0 0,-1 0 0 0 0,1 0 0 0 0,-1 0 0 0 0,1 0 0 0 0,-1 0 0 0 0,0 1 0 0 0,1-1 0 0 0,-1 0 0 0 0,0 0 0 0 0,1 0 0 0 0,-1 1 0 0 0,0-1 0 0 0,1 0 0 0 0,-1 1 0 0 0,0-1 0 0 0,1 0 0 0 0,-1 1 0 0 0,0-1 0 0 0,1 0 0 0 0,-1 1 0 0 0,0-1 0 0 0,0 0 0 0 0,0 1 0 0 0,0-1 0 0 0,1 1 0 0 0,-1-1 0 0 0,0 0 0 0 0,0 1 0 0 0,0 0 0 0 0,0 0 0 0 0,2 2 0 0 0,0 1 0 0 0,-1 0 0 0 0,0 0 0 0 0,0 0 0 0 0,0 0 0 0 0,0 0 0 0 0,0 1 0 0 0,-1-1 0 0 0,0 0 0 0 0,0 0 0 0 0,0 0 0 0 0,0 0 0 0 0,-1 1 0 0 0,-1 6 0 0 0,1-6 0 0 0,0 0 0 0 0,0 0 0 0 0,-1 0 0 0 0,0 0 0 0 0,1-1 0 0 0,-2 1 0 0 0,1-1 0 0 0,0 1 0 0 0,-1-1 0 0 0,0 0 0 0 0,0 0 0 0 0,-3 4 0 0 0,0-3 0 0 0,0 1 0 0 0,0-1 0 0 0,-1 0 0 0 0,1-1 0 0 0,-1 0 0 0 0,-13 7 0 0 0,18-10 0 0 0,0 0 0 0 0,0 0 0 0 0,-1 0 0 0 0,1 0 0 0 0,0 0 0 0 0,-1 0 0 0 0,1 0 0 0 0,-4 0 0 0 0,2-1 0 0 0,-3-1 0 0 0,5 2 0 0 0,3 4 0 0 0,5 9 0 0 0,-2-4 0 0 0,0 5 0 0 0,-2-9 0 0 0,-1 0 0 0 0,1-1 0 0 0,0 0 0 0 0,5 11 0 0 0,-2-8 0 0 0,1-2 0 0 0,2-2 0 0 0,1-2 0 0 0,-4-5-201 0 0,-1-4-1759 0 0,-4 4-1412 0 0,-4-4-4815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0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10 117 8287 0 0,'0'0'191'0'0,"0"0"26"0"0,0 0 9 0 0,0 0 42 0 0,0 0 158 0 0,0-3 72 0 0,0-5-184 0 0,0 3 2318 0 0,-2 2-2831 0 0,-3 1 6014 0 0,2 0 2660 0 0,11 1-6578 0 0,42-4-1364 0 0,0-1 0 0 0,0-3-1 0 0,-1-2 1 0 0,79-29 0 0 0,-76 21-533 0 0,-50 17 0 0 0,-7 1 0 0 0,-11 4 0 0 0,-4 5 0 0 0,7-5-201 0 0,12-3-850 0 0,1 0-385 0 0,0 0-79 0 0,0 0-18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1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13823 0 0,'0'0'315'0'0,"0"0"45"0"0,0 0 21 0 0,0 0-49 0 0,0 0-81 0 0,0 0 481 0 0,0 0 237 0 0,0 0 45 0 0,0 0 8 0 0,0 0 2 0 0,0 0 0 0 0,0 0 0 0 0,0 0-69 0 0,0 0-290 0 0,0 0-121 0 0,0 0-28 0 0,1 8 83 0 0,2-1-442 0 0,0 0 1 0 0,-1 1 0 0 0,1-1-1 0 0,-1 1 1 0 0,-1 0 0 0 0,0 0-1 0 0,0 0 1 0 0,0 0 0 0 0,-1 0-1 0 0,0 0 1 0 0,-1 0-1 0 0,-2 12 1 0 0,-4 25-140 0 0,5-32-18 0 0,0-1 0 0 0,0 1-1 0 0,-1-1 1 0 0,-1 0-1 0 0,-5 13 1 0 0,-1-2-19 0 0,-2-1 0 0 0,-1 0 0 0 0,-1 0 0 0 0,0-2 0 0 0,-2 1 0 0 0,-23 22 0 0 0,34-38-425 0 0,-1 0 1 0 0,1-1 0 0 0,-1 0-1 0 0,0 0 1 0 0,-11 5 0 0 0,1-2-580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2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24 11975 0 0,'0'0'267'0'0,"0"0"42"0"0,0 0 17 0 0,0 0-28 0 0,0 0-126 0 0,8-5 1200 0 0,11-8 3039 0 0,-17 12-3746 0 0,4-3 144 0 0,-6 4 4137 0 0,-179 64-2881 0 0,134-46-2065 0 0,6-3 0 0 0,-55 30 0 0 0,86-40 0 0 0,8-5 0 0 0,-1 0 0 0 0,1 0 0 0 0,0 0 0 0 0,0 0 0 0 0,0 0 0 0 0,0 0 0 0 0,0 0 0 0 0,-1 0 0 0 0,1 0 0 0 0,0 0 0 0 0,0 0 0 0 0,0 0 0 0 0,0 0 0 0 0,-1 0 0 0 0,1 0 0 0 0,0 0 0 0 0,0 0 0 0 0,0 0 0 0 0,0 1 0 0 0,0-1 0 0 0,0 0 0 0 0,-1 0 0 0 0,1 0 0 0 0,0 0 0 0 0,0 0 0 0 0,0 0 0 0 0,0 1 0 0 0,0-1 0 0 0,0 0 0 0 0,0 0 0 0 0,0 0 0 0 0,0 0 0 0 0,0 0 0 0 0,-1 1 0 0 0,1-1 0 0 0,0 0 0 0 0,0 0 0 0 0,0 0 0 0 0,0 0 0 0 0,0 1 0 0 0,0-1 0 0 0,0 0 0 0 0,0 0 0 0 0,0 0 0 0 0,16 9 0 0 0,1-3 0 0 0,25 6 0 0 0,-25-8 0 0 0,21 9 0 0 0,-33-11 0 0 0,-1 0 0 0 0,1 1 0 0 0,-1 0 0 0 0,0 0 0 0 0,0 0 0 0 0,0 0 0 0 0,-1 1 0 0 0,1-1 0 0 0,-1 1 0 0 0,0 0 0 0 0,0 0 0 0 0,0 0 0 0 0,4 9 0 0 0,-4-8 0 0 0,-1 0 0 0 0,0 1 0 0 0,0-1 0 0 0,0 1 0 0 0,-1-1 0 0 0,1 1 0 0 0,-1 0 0 0 0,-1 0 0 0 0,1-1 0 0 0,-1 1 0 0 0,-1 11 0 0 0,0-6 0 0 0,-2 0 0 0 0,1 0 0 0 0,-1 0 0 0 0,-1 0 0 0 0,0 0 0 0 0,-1 0 0 0 0,0-1 0 0 0,0 0 0 0 0,-1 0 0 0 0,0 0 0 0 0,-1-1 0 0 0,0 0 0 0 0,0 0 0 0 0,-17 14 0 0 0,14-14 0 0 0,0-1 0 0 0,0-1 0 0 0,-1 0 0 0 0,0 0 0 0 0,-19 8 0 0 0,26-13 0 0 0,0-1 0 0 0,-1 0 0 0 0,1 1 0 0 0,-1-2 0 0 0,1 1 0 0 0,-1 0 0 0 0,0-1 0 0 0,-6 0 0 0 0,8 0 0 0 0,1-1 0 0 0,-1 1 0 0 0,0-1 0 0 0,0 0 0 0 0,0 0 0 0 0,0 0 0 0 0,1 0 0 0 0,-1 0 0 0 0,1-1 0 0 0,-1 1 0 0 0,1-1 0 0 0,-1 1 0 0 0,1-1 0 0 0,-3-3 0 0 0,1 2 0 0 0,3 1 0 0 0,-1 1 0 0 0,1-1 0 0 0,0 1 0 0 0,0-1 0 0 0,0 0 0 0 0,0 1 0 0 0,0-1 0 0 0,0 0 0 0 0,0 0 0 0 0,0-2 0 0 0,-1 2-24 0 0,2 2 7 0 0,-1-1-1 0 0,1 1 1 0 0,-1-1 0 0 0,1 0 0 0 0,0 0 0 0 0,-1 1 0 0 0,1-1 0 0 0,0 0 0 0 0,0 1-1 0 0,-1-1 1 0 0,1 0 0 0 0,0 0 0 0 0,0 1 0 0 0,0-1 0 0 0,0 0 0 0 0,0 0-1 0 0,0 0 1 0 0,0 1 0 0 0,0-1 0 0 0,0 0 0 0 0,1 0 0 0 0,-2 0-184 0 0,-1 1 0 0 0,1 1 1 0 0,0-1-1 0 0,0 0 0 0 0,0 0 1 0 0,-1 0-1 0 0,1 1 0 0 0,0-1 1 0 0,-2 1-1 0 0,-13 20-2331 0 0,11-9-5234 0 0,4-5 1328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13823 0 0,'0'-8'675'0'0,"3"-2"-497"0"0,1 1 1 0 0,-1-1-1 0 0,1 1 0 0 0,1 0 1 0 0,7-12-1 0 0,6-12 1417 0 0,11-27 1060 0 0,60-138 2922 0 0,-83 172-5405 0 0,-6 26-172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0,-4 5 0 0 0,-3 8 0 0 0,-12 37 0 0 0,3 0 0 0 0,-18 94 0 0 0,33-140 0 0 0,-2 8 0 0 0,2 0 0 0 0,-2 20 0 0 0,3-32 0 0 0,0 1 0 0 0,0-1 0 0 0,0 1 0 0 0,0 0 0 0 0,0-1 0 0 0,0 1 0 0 0,0-1 0 0 0,0 1 0 0 0,0-1 0 0 0,0 1 0 0 0,0-1 0 0 0,0 1 0 0 0,0-1 0 0 0,1 1 0 0 0,-1-1 0 0 0,0 1 0 0 0,0-1 0 0 0,0 0 0 0 0,1 1 0 0 0,-1-1 0 0 0,0 1 0 0 0,1-1 0 0 0,-1 1 0 0 0,0-1 0 0 0,1 0 0 0 0,-1 1 0 0 0,0-1 0 0 0,1 0 0 0 0,-1 0 0 0 0,1 1 0 0 0,-1-1 0 0 0,1 0 0 0 0,-1 0 0 0 0,1 1 0 0 0,-1-1 0 0 0,1 0 0 0 0,-1 0 0 0 0,1 0 0 0 0,-1 0 0 0 0,1 0 0 0 0,-1 0 0 0 0,1 0 0 0 0,-1 0 0 0 0,1 0 0 0 0,-1 0 0 0 0,1 0 0 0 0,-1 0 0 0 0,1 0 0 0 0,-1 0 0 0 0,1 0 0 0 0,-1-1 0 0 0,1 1 0 0 0,-1 0 0 0 0,1 0 0 0 0,0-1 0 0 0,-1 1 0 0 0,5-2 0 0 0,0 1 0 0 0,-1-1 0 0 0,1 0 0 0 0,-1-1 0 0 0,1 1 0 0 0,-1-1 0 0 0,0 1 0 0 0,0-1 0 0 0,7-7 0 0 0,1-3 0 0 0,16-20 0 0 0,-21 24 0 0 0,11-17 869 0 0,25-47 0 0 0,-25 42-575 0 0,-13 21-290 0 0,0-1 0 0 0,-1-1 0 0 0,6-20 0 0 0,-9 29 6 0 0,0-10-84 0 0,-1 11-263 0 0,-2 13-646 0 0,1-1 928 0 0,0 0 0 0 0,1-1-1 0 0,0 1 1 0 0,1 0 0 0 0,0-1-1 0 0,0 1 1 0 0,1 0 0 0 0,0-1 0 0 0,1 0-1 0 0,7 17 1 0 0,-9-24 55 0 0,0 0 0 0 0,0-1 0 0 0,0 1 0 0 0,1-1 0 0 0,-1 1 0 0 0,0-1 0 0 0,1 1 0 0 0,-1-1 0 0 0,1 0 0 0 0,-1 0 0 0 0,1 0 0 0 0,0 0 0 0 0,-1 0 0 0 0,1 0 0 0 0,0 0 0 0 0,0 0 0 0 0,0-1 0 0 0,-1 1 0 0 0,1-1 0 0 0,0 0 0 0 0,0 1 0 0 0,0-1 0 0 0,3 0 0 0 0,5 0 0 0 0,1 0 0 0 0,-1-1 0 0 0,12-1 0 0 0,-16 1 0 0 0,1-1 109 0 0,0 1-1 0 0,0-1 0 0 0,0 0 1 0 0,0-1-1 0 0,-1 0 1 0 0,1 0-1 0 0,-1 0 1 0 0,8-6-1 0 0,-3 1 142 0 0,0 0 0 0 0,-1-1 0 0 0,14-14 0 0 0,-19 18-248 0 0,0 0-1 0 0,0-1 1 0 0,-1 1-1 0 0,1-1 1 0 0,-1 0 0 0 0,-1 0-1 0 0,1 0 1 0 0,-1-1-1 0 0,4-10 1 0 0,-5 10-2 0 0,1-2 0 0 0,-1-1 0 0 0,3-15 0 0 0,-5 18 0 0 0,-5 3 0 0 0,3 3 0 0 0,0 1 0 0 0,0 0 0 0 0,1 0 0 0 0,-1 1 0 0 0,0-1 0 0 0,0 0 0 0 0,0 1 0 0 0,1-1 0 0 0,-1 1 0 0 0,0-1 0 0 0,1 1 0 0 0,-1 0 0 0 0,0 0 0 0 0,1 0 0 0 0,-1 0 0 0 0,1 0 0 0 0,-1 0 0 0 0,1 0 0 0 0,-3 3 0 0 0,-2 2 0 0 0,-1 2 0 0 0,-7 10 0 0 0,12-16 0 0 0,-8 13 0 0 0,-1 1 0 0 0,-14 33 0 0 0,20-39 0 0 0,1 1 0 0 0,1-1 0 0 0,-1 1 0 0 0,2 0 0 0 0,0 0 0 0 0,-2 13 0 0 0,4-21 0 0 0,0 0 0 0 0,0 0 0 0 0,0 0 0 0 0,0 0 0 0 0,1 0 0 0 0,-1 0 0 0 0,1-1 0 0 0,-1 1 0 0 0,1 0 0 0 0,0 0 0 0 0,0 0 0 0 0,0-1 0 0 0,1 1 0 0 0,-1-1 0 0 0,1 1 0 0 0,-1-1 0 0 0,1 0 0 0 0,0 1 0 0 0,0-1 0 0 0,0 0 0 0 0,0 0 0 0 0,0 0 0 0 0,1 0 0 0 0,-1-1 0 0 0,3 3 0 0 0,-1-2 0 0 0,0-1 0 0 0,0 1 0 0 0,1-1 0 0 0,-1 0 0 0 0,0 0 0 0 0,0 0 0 0 0,1-1 0 0 0,-1 0 0 0 0,0 1 0 0 0,1-1 0 0 0,-1-1 0 0 0,0 1 0 0 0,1-1 0 0 0,-1 0 0 0 0,0 1 0 0 0,6-4 0 0 0,2 0 0 0 0,0-1 0 0 0,-1-1 0 0 0,0 0 0 0 0,0-1 0 0 0,0 0 0 0 0,-1-1 0 0 0,0 0 0 0 0,13-14 0 0 0,-3 1 0 0 0,-1-1 0 0 0,26-41 0 0 0,14-42 0 0 0,-59 105 0 0 0,0 0 0 0 0,1 0 0 0 0,-1 0 0 0 0,0-1 0 0 0,0 1 0 0 0,0 0 0 0 0,0 0 0 0 0,0 0 0 0 0,0 0 0 0 0,0-1 0 0 0,1 1 0 0 0,-1 0 0 0 0,0 0 0 0 0,0 0 0 0 0,0-1 0 0 0,0 1 0 0 0,0 0 0 0 0,0 0 0 0 0,0 0 0 0 0,0-1 0 0 0,0 1 0 0 0,0 0 0 0 0,0 0 0 0 0,0 0 0 0 0,0-1 0 0 0,-1 1 0 0 0,1 0 0 0 0,0 0 0 0 0,0 0 0 0 0,0-1 0 0 0,0 1 0 0 0,0 0 0 0 0,-7 1 0 0 0,-5 6 0 0 0,10-6 0 0 0,0 1 0 0 0,0 0 0 0 0,0 0 0 0 0,1 0 0 0 0,-1 1 0 0 0,1-1 0 0 0,-1 0 0 0 0,1 1 0 0 0,0-1 0 0 0,0 0 0 0 0,0 1 0 0 0,0 2 0 0 0,0-4 0 0 0,1 0 0 0 0,-1 0 0 0 0,1 0 0 0 0,-1 0 0 0 0,1 0 0 0 0,0 0 0 0 0,0 0 0 0 0,0 1 0 0 0,0-1 0 0 0,-1 0 0 0 0,1 0 0 0 0,0 0 0 0 0,1 0 0 0 0,-1 1 0 0 0,1 2 0 0 0,-2-4 0 0 0,1 1 0 0 0,0 0 0 0 0,0 0 0 0 0,0 0 0 0 0,0 0 0 0 0,0-1 0 0 0,0 1 0 0 0,0 0 0 0 0,0 0 0 0 0,0 0 0 0 0,0 0 0 0 0,0-1 0 0 0,1 1 0 0 0,-1 0 0 0 0,0 0 0 0 0,1 0 0 0 0,-1-1 0 0 0,0 1 0 0 0,1 0 0 0 0,-1-1 0 0 0,2 2 0 0 0,0 1 0 0 0,-1-1 0 0 0,0 0 0 0 0,0 1 0 0 0,1-1 0 0 0,-1 0 0 0 0,1 1 0 0 0,0-1 0 0 0,0 0 0 0 0,0 0 0 0 0,-1-1 0 0 0,2 1 0 0 0,-1 0 0 0 0,0-1 0 0 0,0 1 0 0 0,1-1 0 0 0,-1 1 0 0 0,0-1 0 0 0,1 0 0 0 0,-1 0 0 0 0,5 1 0 0 0,-1-1 0 0 0,1-1 0 0 0,-1 0 0 0 0,0 1 0 0 0,1-2 0 0 0,-1 1 0 0 0,0-1 0 0 0,9-2 0 0 0,56-14 0 0 0,-70 17 0 0 0,-1-1 0 0 0,0 1 0 0 0,0 0 0 0 0,1 0 0 0 0,-1 0 0 0 0,0 0 0 0 0,1 0 0 0 0,-1 0 0 0 0,0 0 0 0 0,1 0 0 0 0,-1 0 0 0 0,0 0 0 0 0,1 0 0 0 0,-1 0 0 0 0,0 0 0 0 0,1 0 0 0 0,-1 0 0 0 0,0 0 0 0 0,0 0 0 0 0,1 1 0 0 0,-1-1 0 0 0,0 0 0 0 0,1 0 0 0 0,-1 0 0 0 0,1 2 0 0 0,-1 0 0 0 0,1 0 0 0 0,-1 0 0 0 0,0-1 0 0 0,0 1 0 0 0,0 0 0 0 0,0 0 0 0 0,0 0 0 0 0,0 0 0 0 0,0-1 0 0 0,-1 1 0 0 0,1 0 0 0 0,-1 0 0 0 0,0 1 0 0 0,-11 30 0 0 0,11-30 0 0 0,-11 28 0 0 0,-22 57 0 0 0,33-82 0 0 0,-1 0 0 0 0,1 0 0 0 0,0 0 0 0 0,0 8 0 0 0,1-12 0 0 0,0 0 0 0 0,0 0 0 0 0,0 0 0 0 0,0 0 0 0 0,1 1 0 0 0,-1-1 0 0 0,1 0 0 0 0,-1 0 0 0 0,1 0 0 0 0,0 0 0 0 0,-1 0 0 0 0,1 0 0 0 0,0-1 0 0 0,0 1 0 0 0,3 3 0 0 0,-4-4 0 0 0,1 0 0 0 0,-1-1 0 0 0,1 1 0 0 0,-1-1 0 0 0,1 1 0 0 0,-1 0 0 0 0,1-1 0 0 0,0 1 0 0 0,-1-1 0 0 0,1 1 0 0 0,0-1 0 0 0,-1 1 0 0 0,1-1 0 0 0,0 0 0 0 0,-1 1 0 0 0,1-1 0 0 0,0 0 0 0 0,0 0 0 0 0,0 1 0 0 0,-1-1 0 0 0,1 0 0 0 0,0 0 0 0 0,0 0 0 0 0,1 0 0 0 0,1 0 0 0 0,1 0 0 0 0,0 0 0 0 0,1 0 0 0 0,-1 0 0 0 0,1 0 0 0 0,-1-1 0 0 0,0 1 0 0 0,0-1 0 0 0,1 0 0 0 0,3-2 0 0 0,39-17 0 0 0,-44 18 0 0 0,25-13 0 0 0,31-23 0 0 0,-43 28 0 0 0,-3-1 0 0 0,-1 1 0 0 0,0-2 0 0 0,-1 1 0 0 0,0-2 0 0 0,10-13 0 0 0,-12 14 0 0 0,-1 3 0 0 0,-1-1 0 0 0,0 1 0 0 0,-1-1 0 0 0,0 0 0 0 0,-1 0 0 0 0,0-1 0 0 0,0 0 0 0 0,5-22 0 0 0,-10 33 0 0 0,1-1 0 0 0,-1 1 0 0 0,0 0 0 0 0,0-1 0 0 0,0 1 0 0 0,0 0 0 0 0,0-1 0 0 0,0 1 0 0 0,0 0 0 0 0,0-1 0 0 0,0 1 0 0 0,0-1 0 0 0,0 1 0 0 0,0 0 0 0 0,0-1 0 0 0,0 1 0 0 0,0 0 0 0 0,0-1 0 0 0,0 1 0 0 0,-1-1 0 0 0,1 1 0 0 0,0 0 0 0 0,0-1 0 0 0,0 1 0 0 0,-1 0 0 0 0,1 0 0 0 0,0-1 0 0 0,0 1 0 0 0,-1 0 0 0 0,1 0 0 0 0,0-1 0 0 0,-1 1 0 0 0,1 0 0 0 0,0 0 0 0 0,-1 0 0 0 0,1-1 0 0 0,0 1 0 0 0,-1 0 0 0 0,1 0 0 0 0,0 0 0 0 0,-1 0 0 0 0,1 0 0 0 0,0 0 0 0 0,-1 0 0 0 0,1 0 0 0 0,0 0 0 0 0,-1 0 0 0 0,1 0 0 0 0,-1 0 0 0 0,1 0 0 0 0,0 0 0 0 0,-1 0 0 0 0,1 0 0 0 0,0 0 0 0 0,-1 0 0 0 0,1 0 0 0 0,0 1 0 0 0,-1-1 0 0 0,0 0 0 0 0,-3 2 0 0 0,-1 0 0 0 0,1 0 0 0 0,0 0 0 0 0,0 0 0 0 0,0 1 0 0 0,0 0 0 0 0,0 0 0 0 0,0 0 0 0 0,1 0 0 0 0,-1 0 0 0 0,1 1 0 0 0,0 0 0 0 0,0-1 0 0 0,0 1 0 0 0,1 0 0 0 0,0 1 0 0 0,-4 5 0 0 0,-1 6 0 0 0,1 1 0 0 0,1-1 0 0 0,-6 24 0 0 0,11-37 0 0 0,-1 0 0 0 0,1 0 0 0 0,0 0 0 0 0,0 0 0 0 0,0 0 0 0 0,0 0 0 0 0,0 0 0 0 0,1 0 0 0 0,-1 0 0 0 0,1 0 0 0 0,0 0 0 0 0,0 0 0 0 0,0 0 0 0 0,0 0 0 0 0,0 0 0 0 0,1-1 0 0 0,-1 1 0 0 0,1 0 0 0 0,0-1 0 0 0,0 1 0 0 0,3 2 0 0 0,0 0 0 0 0,0-1 0 0 0,0 0 0 0 0,0 0 0 0 0,1 0 0 0 0,-1-1 0 0 0,1 0 0 0 0,0 0 0 0 0,0-1 0 0 0,8 3 0 0 0,-6-1 0 0 0,-5-3 0 0 0,0 0 0 0 0,1 0 0 0 0,-1 0 0 0 0,0 0 0 0 0,0-1 0 0 0,0 1 0 0 0,5-1 0 0 0,0 2 0 0 0,-1 1 0 0 0,1-2 0 0 0,17-10 0 0 0,-16 5 0 0 0,8-3-1807 0 0,-16 7 1693 0 0,-1 0 0 0 0,1 0 0 0 0,-1 0 0 0 0,0 0 0 0 0,1-1 0 0 0,-1 1 0 0 0,1 0 0 0 0,-1 0 0 0 0,0 0-1 0 0,1 0 1 0 0,-1-1 0 0 0,0 1 0 0 0,1 0 0 0 0,-1 0 0 0 0,0-1 0 0 0,1 1 0 0 0,-1 0 0 0 0,0-1 0 0 0,0 1 0 0 0,1-1-1 0 0,3-4-1418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0,'0'0'464'0'0,"0"0"96"0"0,0 0 16 0 0,0 0 32 0 0,0 0-488 0 0,0 0-120 0 0,0 0 0 0 0,16 0 0 0 0,-12 9 0 0 0,1-1 0 0 0,0-1 0 0 0,1-1 0 0 0,1 1-384 0 0,-1-1-104 0 0,0 0-24 0 0,2 1-5456 0 0,-8-7-1096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2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23 13823 0 0,'0'0'630'0'0,"0"0"-13"0"0,-1-1-393 0 0,-4-2 11 0 0,4 2 849 0 0,-4-2 2222 0 0,4 2-3169 0 0,0 1-1 0 0,1 0 1 0 0,-1-1 0 0 0,0 1-1 0 0,1-1 1 0 0,-1 1-1 0 0,1-1 1 0 0,-1 1-1 0 0,0-1 1 0 0,1 1 0 0 0,-1-1-1 0 0,1 1 1 0 0,-1-1-1 0 0,1 0 1 0 0,0 1 0 0 0,-1-1-1 0 0,1-1 1 0 0,-19 0 1924 0 0,14 1-1821 0 0,4 1-181 0 0,-1 0 0 0 0,0 0 0 0 0,0 0 1 0 0,0 0-1 0 0,0 0 0 0 0,0 0 0 0 0,0 0 1 0 0,0 0-1 0 0,0 1 0 0 0,0-1 0 0 0,0 1 0 0 0,1-1 1 0 0,-1 1-1 0 0,-2 1 0 0 0,-4 1 39 0 0,0 1-1 0 0,0 0 1 0 0,0 0-1 0 0,0 1 1 0 0,1-1-1 0 0,0 2 1 0 0,0-1-1 0 0,0 1 1 0 0,1 0-1 0 0,0 1 1 0 0,0-1-1 0 0,0 1 1 0 0,1 0-1 0 0,0 1 1 0 0,0-1-1 0 0,1 1 1 0 0,0 0 0 0 0,1 0-1 0 0,-1 1 1 0 0,-2 14-1 0 0,5-18-97 0 0,1 0 0 0 0,0 0 0 0 0,1 0 0 0 0,-1 0 0 0 0,3 6 0 0 0,19 21 0 0 0,-16-27 0 0 0,1 1 0 0 0,1-1 0 0 0,-1 0 0 0 0,14 6 0 0 0,0 0 0 0 0,29 13-876 0 0,-44-22 277 0 0,-2-1 658 0 0,-1 0 0 0 0,0 1 0 0 0,1-1 0 0 0,-1 1 0 0 0,0 0 0 0 0,0 0 0 0 0,0 0 0 0 0,0 0 0 0 0,4 5 0 0 0,-7-6-94 0 0,0 0-1 0 0,0-1 1 0 0,0 1 0 0 0,0 0 0 0 0,0 0 0 0 0,0 0-1 0 0,-1 0 1 0 0,1 0 0 0 0,0 0 0 0 0,-1-1-1 0 0,1 1 1 0 0,0 0 0 0 0,-1 0 0 0 0,1-1 0 0 0,-1 1-1 0 0,1 0 1 0 0,-1 0 0 0 0,1-1 0 0 0,-1 1 0 0 0,0 0-1 0 0,0 0 104 0 0,-3 5 13 0 0,0-2-1 0 0,0 1 1 0 0,-1 0 0 0 0,1-1 0 0 0,-1 0-1 0 0,0 0 1 0 0,0 0 0 0 0,-1-1 0 0 0,-9 5-1 0 0,-3 0 287 0 0,-35 10 1 0 0,43-15-353 0 0,-91 20-15 0 0,91-20-97 0 0,5-2-86 0 0,1 0-1 0 0,-1 1 0 0 0,0-1 0 0 0,1 1 0 0 0,0 0 0 0 0,-7 4 0 0 0,10-5-328 0 0,1-1 0 0 0,0 0 0 0 0,0 0 0 0 0,0 0-204 0 0,0 0-857 0 0,0 0-379 0 0,4 1-80 0 0,17 0-15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2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 11975 0 0,'0'0'547'0'0,"0"0"-11"0"0,0 0-203 0 0,0 0 419 0 0,1-6 735 0 0,0 5 1718 0 0,-1 2 3510 0 0,-1 16-6711 0 0,0 1 0 0 0,-2-1 0 0 0,1 0 0 0 0,-7 18 0 0 0,-25 67-4 0 0,7-21-3 0 0,14-43 3 0 0,12-28 0 0 0,2-2-64 0 0,-1-7-273 0 0,14-12-1294 0 0,-12 9 1106 0 0,0-1-1 0 0,0 0 1 0 0,0 1-1 0 0,-1-1 1 0 0,1 0 0 0 0,1-5-1 0 0,2-10-5492 0 0,-3 5 26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2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11975 0 0,'0'0'267'0'0,"0"0"42"0"0,0 0 17 0 0,0 0-28 0 0,0 0-58 0 0,0 0 491 0 0,0 0 238 0 0,0 0 45 0 0,8-5 1148 0 0,-1 0-1045 0 0,-7 4-977 0 0,1 1 0 0 0,-1-1 0 0 0,0 1 0 0 0,1-1 0 0 0,-1 1 0 0 0,0 0 0 0 0,1-1 0 0 0,-1 1 0 0 0,1 0 0 0 0,-1-1 0 0 0,1 1 0 0 0,-1 0 0 0 0,1 0 0 0 0,-1-1 0 0 0,1 1 0 0 0,-1 0 0 0 0,1 0 0 0 0,-1 0 0 0 0,1 0 0 0 0,-1 0 0 0 0,1 0 0 0 0,0 0 0 0 0,-1 0 0 0 0,1 0 0 0 0,-1 0 0 0 0,1 0 0 0 0,-1 0-1 0 0,1 0 1 0 0,-1 0 0 0 0,1 0 0 0 0,-1 1 0 0 0,1-1 0 0 0,-1 0 0 0 0,1 0 0 0 0,-1 1 0 0 0,1-1 0 0 0,-1 0 0 0 0,1 0 0 0 0,-1 1 0 0 0,1-1 0 0 0,-1 1 0 0 0,0-1 0 0 0,1 1 0 0 0,2 1-140 0 0,-3-1 0 0 0,1-1 0 0 0,0 1 0 0 0,-1 0 0 0 0,1-1 0 0 0,0 1 0 0 0,-1 0 0 0 0,1 0 0 0 0,-1 0 0 0 0,1-1 0 0 0,-1 1 0 0 0,1 0 0 0 0,-1 0 0 0 0,0 0 0 0 0,1 0 0 0 0,-1 1 0 0 0,16 50 0 0 0,-14-41 0 0 0,-2-8 0 0 0,1 0 0 0 0,-1 0 0 0 0,1 0 0 0 0,0 0 0 0 0,0 0 0 0 0,1 4 0 0 0,3 1 0 0 0,-5-8 0 0 0,0 1 0 0 0,0-1 0 0 0,0 1 0 0 0,0-1 0 0 0,0 1 0 0 0,1-1 0 0 0,-1 0 0 0 0,0 1 0 0 0,0-1 0 0 0,1 1 0 0 0,-1-1 0 0 0,0 0 0 0 0,1 1 0 0 0,-1-1 0 0 0,0 0 0 0 0,1 1 0 0 0,-1-1 0 0 0,0 0 0 0 0,1 0 0 0 0,-1 1 0 0 0,1-1 0 0 0,-1 0 0 0 0,0 0 0 0 0,1 0 0 0 0,-1 0 0 0 0,1 1 0 0 0,-1-1 0 0 0,1 0 0 0 0,-1 0 0 0 0,1 0 0 0 0,-1 0 0 0 0,1 0 0 0 0,-1 0 0 0 0,0 0 0 0 0,1 0 0 0 0,-1 0 0 0 0,1-1 0 0 0,0 1 0 0 0,0 0 0 0 0,2-1 0 0 0,1 1 0 0 0,-1-1 0 0 0,1 1 0 0 0,-1-1 0 0 0,0 0 0 0 0,0-1 0 0 0,1 1 0 0 0,-1-1 0 0 0,0 1 0 0 0,0-1 0 0 0,-1 0 0 0 0,1 0 0 0 0,4-3 0 0 0,5-6 0 0 0,17-20 0 0 0,-11 12 0 0 0,-9 9 543 0 0,14-20 0 0 0,5-7 403 0 0,8-4-930 0 0,-36 41-16 0 0,1 0 0 0 0,-1-1 0 0 0,0 1 0 0 0,0 0 0 0 0,1 0 0 0 0,-1-1 0 0 0,0 1 0 0 0,0 0 0 0 0,1 0 0 0 0,-1 0 0 0 0,0 0 0 0 0,0-1 0 0 0,1 1 0 0 0,-1 0 0 0 0,0 0 0 0 0,1 0 0 0 0,-1 0 0 0 0,0 0 0 0 0,0 0 0 0 0,1 0 0 0 0,-1 0 0 0 0,0 0 0 0 0,1 0 0 0 0,-1 0 0 0 0,0 0 0 0 0,1 0 0 0 0,-1 0 0 0 0,0 0 0 0 0,1 0 0 0 0,-1 0 0 0 0,0 0 0 0 0,1 0 0 0 0,-1 0 0 0 0,0 1 0 0 0,0-1 0 0 0,1 0 0 0 0,-1 0 0 0 0,0 0 0 0 0,0 0 0 0 0,1 1 0 0 0,-1-1 0 0 0,0 0 0 0 0,0 0 0 0 0,1 1 0 0 0,-1-1 0 0 0,0 0 0 0 0,0 0 0 0 0,0 1 0 0 0,0-1 0 0 0,0 0 0 0 0,1 1 0 0 0,-1-1 0 0 0,0 0 0 0 0,0 1 0 0 0,0-1 0 0 0,0 1 0 0 0,1 1 0 0 0,0 0 0 0 0,0 1 0 0 0,-1 0 0 0 0,1-1 0 0 0,-1 1 0 0 0,1-1 0 0 0,-1 1 0 0 0,0 0 0 0 0,0-1 0 0 0,0 1 0 0 0,0-1 0 0 0,-1 4 0 0 0,-8 35 0 0 0,5-21 0 0 0,-25 87 0 0 0,16-64 0 0 0,6-7 0 0 0,5-25 0 0 0,0 0 0 0 0,-4 10 0 0 0,4-18 0 0 0,1-2 0 0 0,1 0 0 0 0,-1 0 0 0 0,1 0 0 0 0,-1 0 0 0 0,1 0 0 0 0,0 0 0 0 0,0 0 0 0 0,-1 0 0 0 0,1 0 0 0 0,0 0 0 0 0,0 0 0 0 0,0 0 0 0 0,0 0 0 0 0,0 0 0 0 0,0 0 0 0 0,1 2 0 0 0,1 5 0 0 0,3-1 0 0 0,-1-1-64 0 0,-3-5-273 0 0,-1-1-138 0 0,0 0-33 0 0,7 1-315 0 0,-6 0 549 0 0,0-1 1 0 0,0 0 0 0 0,0 0-1 0 0,0 1 1 0 0,0-1 0 0 0,1 0 0 0 0,-1 0-1 0 0,0 0 1 0 0,0 0 0 0 0,0-1-1 0 0,0 1 1 0 0,0 0 0 0 0,0 0 0 0 0,0-1-1 0 0,0 1 1 0 0,0 0 0 0 0,0-1-1 0 0,0 1 1 0 0,1-2 0 0 0,9-6-1759 0 0,-8 6-15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2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 13823 0 0,'0'0'315'0'0,"0"0"45"0"0,0 0 21 0 0,-6-4 63 0 0,2 1-293 0 0,3 3 569 0 0,1 0 249 0 0,0 0 45 0 0,0 0 8 0 0,0 0 2 0 0,0 0 0 0 0,0 0 0 0 0,0 0-137 0 0,0 0-509 0 0,0 0 38 0 0,-2 37 1199 0 0,3-9-1170 0 0,-2 0 0 0 0,-1 0 0 0 0,-6 31-1 0 0,2-18-175 0 0,3-22-269 0 0,-6 21 0 0 0,-5 21 0 0 0,13-52 0 0 0,6-1 0 0 0,1 0 0 0 0,1-3 0 0 0,-5-3 0 0 0,0-1 0 0 0,1 1 0 0 0,-1-1 0 0 0,0 0 0 0 0,1 0 0 0 0,-1 0 0 0 0,1 0 0 0 0,-1 0 0 0 0,1 0 0 0 0,4 0 0 0 0,17 4 0 0 0,-19-4 0 0 0,0-1 0 0 0,1 1 0 0 0,-1-1 0 0 0,0 0 0 0 0,0 0 0 0 0,0 0 0 0 0,7-2 0 0 0,49-13 0 0 0,-44 12 0 0 0,-14 4 0 0 0,1-1 0 0 0,-1 0 0 0 0,0 1 0 0 0,0-1 0 0 0,0 0 0 0 0,0-1 0 0 0,5 0 0 0 0,-8 1-2 0 0,0 0-1 0 0,0 0 1 0 0,1 0-1 0 0,-1 0 1 0 0,0 0 0 0 0,0 0-1 0 0,0 0 1 0 0,1 0-1 0 0,-1 0 1 0 0,0 0 0 0 0,0 0-1 0 0,0 0 1 0 0,1 0-1 0 0,-1 0 1 0 0,0 0-1 0 0,0 0 1 0 0,0 0 0 0 0,0 0-1 0 0,1 0 1 0 0,-1 0-1 0 0,0 0 1 0 0,0-1 0 0 0,0 1-1 0 0,0 0 1 0 0,0 0-1 0 0,1 0 1 0 0,-1 0-1 0 0,0 0 1 0 0,0-1 0 0 0,0 1-1 0 0,0 0 1 0 0,0 0-1 0 0,0 0 1 0 0,0 0 0 0 0,0-1-1 0 0,0 1 1 0 0,0 0-1 0 0,0 0 1 0 0,0 0-1 0 0,0 0 1 0 0,1-1 0 0 0,-1 1-1 0 0,0 0 1 0 0,-1 0-1 0 0,1 0 1 0 0,0-1 0 0 0,0 1-1 0 0,0 0 1 0 0,0 0-1 0 0,0 0 1 0 0,0-1-1 0 0,0 1 1 0 0,0 0 0 0 0,0 0-1 0 0,0 0 1 0 0,0 0-1 0 0,0 0 1 0 0,0-1 0 0 0,-1 1-1 0 0,1 0 1 0 0,0 0-1 0 0,0 0 1 0 0,0 0-1 0 0,-10-10-503 0 0,10 10 338 0 0,-4-4-645 0 0,0 1 0 0 0,0 1 1 0 0,0-1-1 0 0,0 0 0 0 0,0 1 0 0 0,-8-3 1 0 0,-5-3-2375 0 0,5 1 1140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2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68 10135 0 0,'-2'1'158'0'0,"1"0"-118"0"0,1-1 0 0 0,-1 0 0 0 0,0 0 0 0 0,1 1 0 0 0,-1-1 0 0 0,0 0 0 0 0,1 0 0 0 0,-1 0 0 0 0,0 0 0 0 0,1 0-1 0 0,-1 0 1 0 0,0 0 0 0 0,1 0 0 0 0,-1 0 0 0 0,0 0 0 0 0,1-1 0 0 0,-1 1 0 0 0,0 0 0 0 0,1 0 0 0 0,-1-1 0 0 0,1 1 0 0 0,-1 0 0 0 0,1-1 0 0 0,-1 1-1 0 0,0 0 1 0 0,0-1 0 0 0,1 0 270 0 0,-1 1 0 0 0,0 0 0 0 0,0-1 0 0 0,0 1 1 0 0,0-1-1 0 0,0 1 0 0 0,1-1 0 0 0,-1 0 0 0 0,0 1 0 0 0,1-1 0 0 0,-1 0 0 0 0,0 1 0 0 0,0-3 0 0 0,1 3-167 0 0,0 0 1 0 0,0-1-1 0 0,0 1 1 0 0,0 0-1 0 0,0 0 1 0 0,0-1-1 0 0,0 1 0 0 0,0 0 1 0 0,0-1-1 0 0,0 1 1 0 0,0 0-1 0 0,0 0 1 0 0,0-1-1 0 0,0 1 1 0 0,0 0-1 0 0,0 0 1 0 0,1-1-1 0 0,-1 1 0 0 0,0 0 1 0 0,0 0-1 0 0,0 0 1 0 0,0-1-1 0 0,1 1 1 0 0,-1 0-1 0 0,0 0 1 0 0,0 0-1 0 0,0-1 1 0 0,1 1-1 0 0,-1 0 0 0 0,1 0 1 0 0,3-2 1006 0 0,0 0 0 0 0,1 0-1 0 0,-1 1 1 0 0,8-2 0 0 0,1 0-1587 0 0,13-10 1206 0 0,-22 10-631 0 0,0 1-1 0 0,0 0 1 0 0,0 0-1 0 0,1 1 1 0 0,-1-1-1 0 0,0 1 1 0 0,1-1-1 0 0,-1 2 1 0 0,9-2-1 0 0,30-4-137 0 0,-33 6 0 0 0,0 2 0 0 0,-1 2 0 0 0,-2-2-133 0 0,-6-2-563 0 0,-1 0-258 0 0,-6-4-6999 0 0,-1 1 241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2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19351 0 0,'0'0'439'0'0,"-14"-1"710"0"0,12 1 2232 0 0,40-2-2062 0 0,-21 0-890 0 0,27 2-1 0 0,19 1 670 0 0,-45-1-781 0 0,0 0 1 0 0,31 4-1 0 0,-36-1-136 0 0,60 8 755 0 0,-101-31-5367 0 0,20 14-4778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3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64 6447 0 0,'0'0'298'0'0,"0"0"-10"0"0,0 0-50 0 0,0 0 493 0 0,-2-16 3414 0 0,0-4-165 0 0,1 18-3025 0 0,0-10 365 0 0,1 7 3740 0 0,0-2-4952 0 0,0 6 274 0 0,0 1 114 0 0,0 0 15 0 0,0 0-68 0 0,-3 21-278 0 0,2-15-165 0 0,-17 151 0 0 0,-9 29 0 0 0,13-103 0 0 0,8-54 0 0 0,0 0 0 0 0,-2 0 0 0 0,-2 0 0 0 0,0-1 0 0 0,-2-1 0 0 0,-1 0 0 0 0,-27 42 0 0 0,16-28 0 0 0,3-3 0 0 0,21-38 0 0 0,0 1 0 0 0,0-1 0 0 0,0 1 0 0 0,0-1 0 0 0,0 0 0 0 0,-1 1 0 0 0,1-1 0 0 0,0 0 0 0 0,0 1 0 0 0,0-1 0 0 0,-1 0 0 0 0,1 1 0 0 0,0-1 0 0 0,0 0 0 0 0,-1 1 0 0 0,1-1 0 0 0,0 0 0 0 0,0 0 0 0 0,-1 1 0 0 0,1-1 0 0 0,0 0 0 0 0,-1 0 0 0 0,1 0 0 0 0,-1 1 0 0 0,1-1 0 0 0,0 0 0 0 0,-1 0 0 0 0,1 0 0 0 0,0 0 0 0 0,-1 0 0 0 0,1 0 0 0 0,-1 0 0 0 0,1 0 0 0 0,0 0 0 0 0,-1 0 0 0 0,1 0 0 0 0,-1 0 0 0 0,1 0 0 0 0,-1 0 0 0 0,0 0 0 0 0,1 0 0 0 0,-1 0 0 0 0,0 0 0 0 0,0 0 0 0 0,1-1 0 0 0,-1 1 0 0 0,0 0 0 0 0,1 0 0 0 0,-1-1 0 0 0,0 1 0 0 0,1 0 0 0 0,-1 0 0 0 0,1-1 0 0 0,-1 1 0 0 0,0-1 0 0 0,1 1 0 0 0,-1-1 0 0 0,1 1 0 0 0,-1-1 0 0 0,1 1 0 0 0,-1-1 0 0 0,1 1 0 0 0,0-1 0 0 0,-1 0 0 0 0,1 1 0 0 0,0-1 0 0 0,-1 0 0 0 0,1 1 0 0 0,0-1 0 0 0,0 0 0 0 0,-1 1 0 0 0,1-1 0 0 0,0-1 0 0 0,0 1 0 0 0,-3-8 81 0 0,2 0 0 0 0,-1 1 0 0 0,1-1 0 0 0,0 0 0 0 0,1 0 0 0 0,0 0 0 0 0,0 1 0 0 0,1-1 0 0 0,2-11 0 0 0,4-12 483 0 0,13-35 0 0 0,-11 37-454 0 0,54-199-110 0 0,-57 206 0 0 0,24-74 0 0 0,-26 87 0 0 0,0 0 0 0 0,1 1 0 0 0,0-1 0 0 0,1 1 0 0 0,0 0 0 0 0,0 1 0 0 0,11-11 0 0 0,-9 10 21 0 0,13-12 526 0 0,32-25 1 0 0,-46 41-455 0 0,0 0 0 0 0,0 1 0 0 0,0-1 1 0 0,0 1-1 0 0,1 1 0 0 0,-1 0 0 0 0,1 0 1 0 0,0 0-1 0 0,15-2 0 0 0,-18 5-93 0 0,0-1 0 0 0,0 2 0 0 0,0-1 0 0 0,0 0 0 0 0,0 1 0 0 0,0 0 0 0 0,0 0 0 0 0,0 1 0 0 0,0-1 0 0 0,-1 1 0 0 0,1 0 0 0 0,-1 0 0 0 0,1 0 0 0 0,-1 1 0 0 0,0 0 0 0 0,0 0 0 0 0,0 0 0 0 0,4 4 0 0 0,-3-3 0 0 0,0 1 0 0 0,-1 1 0 0 0,1-1 0 0 0,-1 1 0 0 0,-1-1 0 0 0,1 1 0 0 0,-1 0 0 0 0,0 0 0 0 0,0 1 0 0 0,0-1 0 0 0,-1 1 0 0 0,2 10 0 0 0,-1-4 0 0 0,-1-1 0 0 0,-1 1 0 0 0,-1-1 0 0 0,1 1 0 0 0,-4 24 0 0 0,2-32 0 0 0,0 0 0 0 0,0 0 0 0 0,-1 0 0 0 0,0 0 0 0 0,0 0 0 0 0,0-1 0 0 0,0 1 0 0 0,-1 0 0 0 0,0-1 0 0 0,0 0 0 0 0,0 1 0 0 0,0-1 0 0 0,-1-1 0 0 0,1 1 0 0 0,-1 0 0 0 0,-8 5 0 0 0,7-5 0 0 0,0-1 0 0 0,-1 1 0 0 0,1-1 0 0 0,-1 0 0 0 0,0 0 0 0 0,0-1 0 0 0,0 0 0 0 0,0 0 0 0 0,0 0 0 0 0,-1-1 0 0 0,-6 1 0 0 0,7-1-5 0 0,0 0 0 0 0,0-1 0 0 0,0 1 0 0 0,1-2 0 0 0,-1 1 1 0 0,0-1-1 0 0,0 1 0 0 0,0-2 0 0 0,0 1 0 0 0,1-1 0 0 0,-1 0 0 0 0,-9-4 0 0 0,-22-16-1829 0 0,5-1-3925 0 0,30 21 3712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15663 0 0,'0'0'356'0'0,"0"0"50"0"0,0 0 20 0 0,0 0-42 0 0,0 0-180 0 0,0 0 176 0 0,4 3 350 0 0,-1-2 5156 0 0,1-2-5675 0 0,1 0 1 0 0,0-1-1 0 0,-1 1 0 0 0,0-1 0 0 0,0 0 0 0 0,1 0 0 0 0,-1-1 1 0 0,0 1-1 0 0,-1-1 0 0 0,1 0 0 0 0,0 0 0 0 0,-1 0 1 0 0,1-1-1 0 0,3-4 0 0 0,6-9 148 0 0,22-37-1 0 0,-12 18 820 0 0,13-20-1058 0 0,-24 35-112 0 0,1 1-1 0 0,1 1 1 0 0,0 0-1 0 0,2 1 1 0 0,24-23-1 0 0,-35 37 65 0 0,-4 3 299 0 0,1 3-175 0 0,0 0 1 0 0,0 0 0 0 0,0 0 0 0 0,0 0-1 0 0,-1 0 1 0 0,1 0 0 0 0,2 4-1 0 0,-4-5-180 0 0,5 9-12 0 0,0 0-1 0 0,-1 0 1 0 0,0 0 0 0 0,4 22-1 0 0,-1-7-5 0 0,-3-10 2 0 0,1-1 0 0 0,0 0 0 0 0,1-1 0 0 0,11 19 0 0 0,-11-24 0 0 0,0-4 0 0 0,-5-3 0 0 0,-1-1 0 0 0,1 0 0 0 0,-1 1 0 0 0,1-1 0 0 0,-1 0 0 0 0,1 1 0 0 0,-1-1 0 0 0,1 0 0 0 0,-1 0 0 0 0,1 0 0 0 0,-1 0 0 0 0,1 1 0 0 0,-1-1 0 0 0,1 0 0 0 0,0 0 0 0 0,-1 0 0 0 0,1 0 0 0 0,-1 0 0 0 0,1 0 0 0 0,-1-1 0 0 0,1 1 0 0 0,-1 0 0 0 0,1 0 0 0 0,0 0 0 0 0,-1 0 0 0 0,1-1 0 0 0,-1 1 0 0 0,1-1 0 0 0,0 1 0 0 0,1-1 0 0 0,0 0 0 0 0,-1 1 0 0 0,1-1 0 0 0,-1 0 0 0 0,1 0 0 0 0,-1 0 0 0 0,1 0 0 0 0,-1-1 0 0 0,1 1 0 0 0,-1 0 0 0 0,0-1 0 0 0,0 1 0 0 0,0 0 0 0 0,0-1 0 0 0,0 0 0 0 0,0 1 0 0 0,1-3 0 0 0,11-33 0 0 0,-10 26 0 0 0,-1 2-134 0 0,-1 1 0 0 0,1-18 1 0 0,-2 25-342 0 0,0 1-33 0 0,-1-3 185 0 0,0 0-1796 0 0,0 2-6401 0 0,1 1 170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3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21191 0 0,'0'0'480'0'0,"0"0"67"0"0,0 0 31 0 0,0 0-56 0 0,0 0-269 0 0,0 0 138 0 0,0 0 97 0 0,0 0 21 0 0,0 0 3 0 0,0 0 0 0 0,2 1 0 0 0,2 1-415 0 0,0 1 1 0 0,0-2-1 0 0,0 1 0 0 0,0 0 1 0 0,1-1-1 0 0,-1 0 0 0 0,1 0 0 0 0,-1 0 1 0 0,1-1-1 0 0,-1 1 0 0 0,9-1 1 0 0,6-1-10 0 0,29-6 0 0 0,-20 2 1128 0 0,-14 3-739 0 0,-9 0-752 0 0,0 1-1 0 0,0 1 1 0 0,0-1 0 0 0,0 1 0 0 0,7 0-1 0 0,-40 6-4705 0 0,19-5 3449 0 0,0 0-4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3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19351 0 0,'-4'0'45'0'0,"2"1"175"0"0,0 0 0 0 0,-1 0 0 0 0,1 0-1 0 0,0 0 1 0 0,-1 1 0 0 0,1-1 0 0 0,0 1-1 0 0,0-1 1 0 0,-2 3 0 0 0,3-4 522 0 0,1 0 229 0 0,0 0 42 0 0,0 0-59 0 0,19 5 771 0 0,-1-2-1256 0 0,-13-2-311 0 0,1 1 1 0 0,0-2 0 0 0,0 1 0 0 0,-1-1-1 0 0,1 0 1 0 0,0 0 0 0 0,0 0 0 0 0,0-1-1 0 0,9-2 1 0 0,-7 1-26 0 0,-1 0-65 0 0,1 0 0 0 0,-1 0 0 0 0,1 1 0 0 0,-1 0-1 0 0,1 0 1 0 0,8 1 0 0 0,-7 1-68 0 0,-2 1-64 0 0,-5-2-273 0 0,5 0-769 0 0,-5 0-6615 0 0,-2 0-1067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77 201 15663 0 0,'3'-4'164'0'0,"0"0"-1"0"0,0 0 0 0 0,0 1 0 0 0,0-1 1 0 0,0 0-1 0 0,1 1 0 0 0,0 0 0 0 0,0 0 1 0 0,5-4-1 0 0,20-16 1200 0 0,-5-2 1623 0 0,-15 17-2368 0 0,0 0 1 0 0,-1-1 0 0 0,0 0-1 0 0,-1 0 1 0 0,0-1-1 0 0,11-19 1 0 0,-18 27-567 0 0,1 1-1 0 0,-1 0 0 0 0,1-1 1 0 0,-1 1-1 0 0,1 0 1 0 0,-1-1-1 0 0,0 1 1 0 0,0-1-1 0 0,0 1 1 0 0,1 0-1 0 0,-1-1 0 0 0,-1 1 1 0 0,1-3-1 0 0,0 4 4 0 0,0-1-1 0 0,-1 0 1 0 0,1 1-1 0 0,0-1 0 0 0,-1 1 1 0 0,1 0-1 0 0,0-1 1 0 0,-1 1-1 0 0,1-1 1 0 0,0 1-1 0 0,-1-1 0 0 0,1 1 1 0 0,-1 0-1 0 0,1-1 1 0 0,-1 1-1 0 0,1 0 1 0 0,-1-1-1 0 0,1 1 0 0 0,-1 0 1 0 0,1 0-1 0 0,-1 0 1 0 0,0-1-1 0 0,-2 1 89 0 0,0 0 0 0 0,0 0 0 0 0,1 0 0 0 0,-1 0 0 0 0,0 0 0 0 0,0 1 0 0 0,1-1 0 0 0,-1 1 0 0 0,0 0 0 0 0,1 0 0 0 0,-4 1 0 0 0,-7 5-97 0 0,2-1 0 0 0,-1 1 0 0 0,1 1 0 0 0,0 0 0 0 0,0 1 0 0 0,1 0 0 0 0,0 1 0 0 0,1 0 0 0 0,-12 16 0 0 0,11-12-17 0 0,0 1 0 0 0,1 1 0 0 0,0 0 1 0 0,1 0-1 0 0,1 1 0 0 0,-8 29 0 0 0,13-41 60 0 0,1-1-1 0 0,1 1 1 0 0,-1 0-1 0 0,0-1 1 0 0,1 1-1 0 0,0 0 1 0 0,0-1-1 0 0,0 1 1 0 0,1 0-1 0 0,0-1 1 0 0,0 1-1 0 0,3 8 1 0 0,-4-12-147 0 0,1 0 1 0 0,0 0 0 0 0,0-1-1 0 0,-1 1 1 0 0,1 0 0 0 0,0 0-1 0 0,0-1 1 0 0,0 1 0 0 0,0 0-1 0 0,0-1 1 0 0,0 1 0 0 0,0-1-1 0 0,0 1 1 0 0,0-1 0 0 0,0 0-1 0 0,2 1 1 0 0,16 2-699 0 0,-13-4 111 0 0,1 1 1 0 0,0-1-1 0 0,-1 0 0 0 0,1 0 0 0 0,-1-1 1 0 0,10-3-1 0 0,6-3-8566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3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59 268 6447 0 0,'0'0'298'0'0,"0"0"-10"0"0,0-1-188 0 0,0-5 49 0 0,0 5 571 0 0,-8-12 3304 0 0,6 8 2245 0 0,1 3-6058 0 0,1 0 1 0 0,0 0-1 0 0,0 0 0 0 0,-1 1 0 0 0,1-1 1 0 0,0 0-1 0 0,1 0 0 0 0,-1 0 0 0 0,0 1 0 0 0,0-1 1 0 0,1 0-1 0 0,-1 0 0 0 0,2-1 0 0 0,11-29 1704 0 0,-1 3-131 0 0,-9 13-1154 0 0,-1 1-1 0 0,-1 0 0 0 0,-1-28 1 0 0,0 28-484 0 0,0 6-146 0 0,-3 2 0 0 0,-6-17 72 0 0,7 15 1888 0 0,-12 62-1944 0 0,9-9-16 0 0,-1 30 0 0 0,0 42 0 0 0,4-64 0 0 0,2-38 0 0 0,0-9 0 0 0,0 1 0 0 0,0 0 0 0 0,-1-1 0 0 0,-1 8 0 0 0,0-4 0 0 0,-8 26 0 0 0,10-30 0 0 0,0-8 0 0 0,1 1 0 0 0,1-6 0 0 0,-6 1-133 0 0,-5 0-2063 0 0,2 4-2874 0 0,6 2 2171 0 0,0 0-5451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3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2759 0 0,'0'0'126'0'0,"0"0"68"0"0,0 0 208 0 0,0 0 87 0 0,0 0 20 0 0,-6 10 1027 0 0,5-11-1228 0 0,0 1-1 0 0,0 0 0 0 0,0 0 0 0 0,0 0 0 0 0,-1-1 1 0 0,1 1-1 0 0,0 0 0 0 0,0 1 0 0 0,0-1 0 0 0,0 0 1 0 0,0 0-1 0 0,0 0 0 0 0,0 1 0 0 0,-2 0 0 0 0,2-1 205 0 0,1 0 0 0 0,-10 1 1513 0 0,0 0-1 0 0,-14 4 0 0 0,12-2 95 0 0,11-3-1607 0 0,1 0 0 0 0,-2 0-69 0 0,-2 2-160 0 0,3-2-279 0 0,1 0 1 0 0,0 0 0 0 0,-1 0 0 0 0,1 0-1 0 0,-1 0 1 0 0,1 0 0 0 0,0 0 0 0 0,-1 0 0 0 0,1 1-1 0 0,0-1 1 0 0,-1 0 0 0 0,1 0 0 0 0,0 0-1 0 0,-1 1 1 0 0,1-1 0 0 0,0 0 0 0 0,-1 0 0 0 0,1 1-1 0 0,0-1 1 0 0,0 0 0 0 0,-1 0 0 0 0,1 1 0 0 0,0-1-1 0 0,0 0 1 0 0,0 1 0 0 0,-1-1 0 0 0,1 1-1 0 0,-5 8 1849 0 0,4-7-1466 0 0,1-2 101 0 0,0 0 21 0 0,0 0-66 0 0,0 1-294 0 0,-2 7-133 0 0,3-1 56 0 0,-1-6 299 0 0,0-1 117 0 0,0 0 21 0 0,0 0-66 0 0,1 1-294 0 0,6 3-133 0 0,4 3-16 0 0,-9-6 0 0 0,12 3 0 0 0,-10-1 0 0 0,-3-3 0 0 0,1 1 0 0 0,-1-1 0 0 0,1 1 0 0 0,-1-1 0 0 0,0 0 0 0 0,1 1 0 0 0,-1-1 0 0 0,1 0 0 0 0,-1 0 0 0 0,1 0 0 0 0,-1 0 0 0 0,1 0 0 0 0,-1 0 0 0 0,3-1 0 0 0,57-10 0 0 0,-33 9 0 0 0,-1 0 0 0 0,49 5 0 0 0,-62-3 0 0 0,23-1 0 0 0,-32 0 0 0 0,61-3 0 0 0,68 3 0 0 0,-80-4 0 0 0,-47 5 0 0 0,1 0 0 0 0,0-1 0 0 0,-1 0 0 0 0,10-3 0 0 0,-9 2 0 0 0,1 1 0 0 0,17-2 0 0 0,51-5 0 0 0,-49 7 0 0 0,18 0 0 0 0,-24 2 0 0 0,34-2 0 0 0,-7-1 0 0 0,-19 8 0 0 0,-2 2 0 0 0,-15-7 188 0 0,-11-1 67 0 0,-1 0 233 0 0,8 4 613 0 0,-2-1-1085 0 0,2-2-16 0 0,-1 1 0 0 0,-1 0 0 0 0,0-4 0 0 0,-6-5 0 0 0,-1 7-8 0 0,0 0 0 0 0,0-1 0 0 0,0 1 0 0 0,0-1 0 0 0,0 1 0 0 0,0-1 0 0 0,0 1 0 0 0,0-1 0 0 0,0 1 0 0 0,-1-1 0 0 0,1 1 0 0 0,0 0 0 0 0,0-1 0 0 0,0 1 0 0 0,-1-1 0 0 0,1 1 0 0 0,0 0 0 0 0,-1-1 0 0 0,1 1 0 0 0,0 0 0 0 0,-1-1 0 0 0,1 1 1 0 0,0 0-1 0 0,-1 0 0 0 0,1-1 0 0 0,-1 1 0 0 0,1 0 0 0 0,0 0 0 0 0,-1-1 0 0 0,-1 1-154 0 0,-4-6-260 0 0,-4-2-1803 0 0,3 2-3955 0 0,-1 1-2608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4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 8287 0 0,'0'0'382'0'0,"0"0"-8"0"0,0-1-240 0 0,-2-2 19 0 0,1 2 567 0 0,2 0 115 0 0,-1-1 1 0 0,0 0-1 0 0,0 1 0 0 0,1-1 0 0 0,-1 1 1 0 0,0-1-1 0 0,0 0 0 0 0,-1-2 0 0 0,1-2 5979 0 0,5 15-3580 0 0,33 74-3234 0 0,-23-47 0 0 0,37 64 0 0 0,-42-82 758 0 0,10 22 1 0 0,-7-12-244 0 0,2 5-499 0 0,-11-25-16 0 0,1 0 0 0 0,1 0 0 0 0,-1-1 0 0 0,-1 0 0 0 0,-3 1 0 0 0,-1-7-91 0 0,0 0 1 0 0,-1 0-1 0 0,1 0 0 0 0,0-1 1 0 0,0 1-1 0 0,-1 0 0 0 0,1 0 1 0 0,0 0-1 0 0,-1 0 0 0 0,1-1 1 0 0,-1 1-1 0 0,1 0 0 0 0,-1 0 1 0 0,1-1-1 0 0,-1 1 0 0 0,0 0 1 0 0,1-1-1 0 0,-1 1 0 0 0,0-1 1 0 0,0 1-1 0 0,1 0 0 0 0,-1-1 1 0 0,0 0-1 0 0,0 1 0 0 0,0-1 1 0 0,1 0-1 0 0,-1 1 0 0 0,0-1 1 0 0,0 0-1 0 0,0 0 0 0 0,0 0 1 0 0,0 1-1 0 0,0-1 0 0 0,0 0 1 0 0,0 0-1 0 0,0-1 0 0 0,1 1 1 0 0,-1 0-1 0 0,0 0 0 0 0,0 0 1 0 0,0-1-1 0 0,0 1 0 0 0,0 0 1 0 0,0-1-1 0 0,-1 0-277 0 0,1 0-1 0 0,-1 0 1 0 0,1-1-1 0 0,-1 1 1 0 0,1 0-1 0 0,0-1 1 0 0,0 1 0 0 0,-2-2-1 0 0,0-1-532 0 0,-3-4-634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4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29 11975 0 0,'0'0'267'0'0,"0"0"42"0"0,0 0 17 0 0,1-1-28 0 0,13-17-115 0 0,-11 10 345 0 0,-4 7 2621 0 0,-2 1 3407 0 0,2 0-6456 0 0,-1 1 0 0 0,1-1-1 0 0,0 0 1 0 0,-1 1 0 0 0,1 0 0 0 0,0-1 0 0 0,0 1-1 0 0,0 0 1 0 0,0-1 0 0 0,-1 1 0 0 0,1 0-1 0 0,0 0 1 0 0,0 0 0 0 0,-1 2 0 0 0,-11 14 363 0 0,-33 56 396 0 0,-14 20 346 0 0,39-64-1205 0 0,-2-1 0 0 0,0-2 0 0 0,-39 34 0 0 0,-2-8 0 0 0,49-37 0 0 0,12-11 0 0 0,1-1 0 0 0,-2 0 0 0 0,1 0 0 0 0,0 0 0 0 0,-1 0 0 0 0,-4 2 0 0 0,8-5-1 0 0,0 0-1 0 0,0 0 1 0 0,0 0 0 0 0,0 0-1 0 0,0 0 1 0 0,0 0 0 0 0,0 0-1 0 0,0 0 1 0 0,0 0-1 0 0,0 0 1 0 0,0 0 0 0 0,0 0-1 0 0,0 0 1 0 0,0 0 0 0 0,0 0-1 0 0,0 0 1 0 0,0-1 0 0 0,0 1-1 0 0,0 0 1 0 0,0 0-1 0 0,0 0 1 0 0,0 0 0 0 0,0 0-1 0 0,0 0 1 0 0,0 0 0 0 0,0 0-1 0 0,-1 0 1 0 0,1 0 0 0 0,0 0-1 0 0,0 0 1 0 0,0 0-1 0 0,0 0 1 0 0,0 0 0 0 0,0 0-1 0 0,0 0 1 0 0,0 0 0 0 0,0 0-1 0 0,0 0 1 0 0,0 0 0 0 0,0 0-1 0 0,0 0 1 0 0,0 0-1 0 0,0 0 1 0 0,0 0 0 0 0,0 0-1 0 0,0 0 1 0 0,0 0 0 0 0,0 0-1 0 0,-1 0 1 0 0,1 0 0 0 0,0 0-1 0 0,0 0 1 0 0,0 0-1 0 0,0 0 1 0 0,0 0 0 0 0,0 0-1 0 0,0 0 1 0 0,0 0 0 0 0,0 0-1 0 0,0 0 1 0 0,0 1 0 0 0,0-1-1 0 0,0 0 1 0 0,0 0-1 0 0,0 0 1 0 0,3-6-222 0 0,5-7-340 0 0,-3 7 300 0 0,6-7-2292 0 0,15-24 0 0 0,-18 23 1020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9:4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34 10135 0 0,'0'0'231'0'0,"0"0"29"0"0,0 0 19 0 0,-1 0-41 0 0,-4 3-190 0 0,-10 8 1915 0 0,15-11-1892 0 0,0 0 1 0 0,0 1 0 0 0,0-1-1 0 0,0 0 1 0 0,0 0 0 0 0,0 0 0 0 0,0 0-1 0 0,0 0 1 0 0,0 0 0 0 0,0 0 0 0 0,0 0-1 0 0,0 1 1 0 0,0-1 0 0 0,0 0 0 0 0,0 0-1 0 0,0 0 1 0 0,0 0 0 0 0,0 0-1 0 0,0 0 1 0 0,0 0 0 0 0,0 0 0 0 0,0 0-1 0 0,0 1 1 0 0,0-1 0 0 0,0 0 0 0 0,0 0-1 0 0,0 0 1 0 0,0 0 0 0 0,0 0-1 0 0,0 0 1 0 0,0 0 0 0 0,0 0 0 0 0,1 0-1 0 0,-1 0 1 0 0,0 0 0 0 0,0 0 0 0 0,0 0-1 0 0,0 0 1 0 0,0 0 0 0 0,0 0-1 0 0,0 1 1 0 0,0-1 0 0 0,0 0 0 0 0,1 0-1 0 0,-1 0 1 0 0,0 0 0 0 0,0 0 0 0 0,0 0-1 0 0,0 0 1 0 0,0 0 0 0 0,0 0-1 0 0,0 0 1 0 0,0 0 0 0 0,0-1 0 0 0,1 1-1 0 0,-1 0 1 0 0,0 0 0 0 0,0 0 0 0 0,0 0-1 0 0,0 0 1 0 0,0 0 0 0 0,0 0-1 0 0,0 0 1 0 0,0 0 0 0 0,30-7 10007 0 0,-22 5-8327 0 0,47-6-1744 0 0,103-2 0 0 0,-115 9-8 0 0,-16-1 0 0 0,35 4 0 0 0,-40 1 2032 0 0,-16-4-2016 0 0,-6 1-16 0 0,1 0 0 0 0,-1-1 0 0 0,0 1 0 0 0,0 0 0 0 0,0 0 0 0 0,0 0 0 0 0,0 0 0 0 0,0 0 0 0 0,0 0 0 0 0,0-1 0 0 0,0 1 0 0 0,0 0 0 0 0,1 0 0 0 0,-1 0 0 0 0,0 0 0 0 0,0 0 0 0 0,0-1 0 0 0,0 1 0 0 0,0 0 0 0 0,0 0 0 0 0,0 0 0 0 0,0 0 0 0 0,0-1 0 0 0,0 1 0 0 0,0 0 0 0 0,-1 0 0 0 0,1 0 0 0 0,0 0 0 0 0,0 0 0 0 0,0-1 0 0 0,0 1 0 0 0,0 0 0 0 0,0 0 0 0 0,-4-4-133 0 0,-7-7-4302 0 0,6 7-5461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0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24 10911 0 0,'0'0'498'0'0,"0"0"-9"0"0,0 0-157 0 0,0 0 488 0 0,0 0 247 0 0,0 0 47 0 0,0 0-30 0 0,0 0-150 0 0,0 0-66 0 0,0 0-18 0 0,0-2-46 0 0,0-10 52 0 0,-1 4 3468 0 0,2 7-4244 0 0,7 0-44 0 0,-6 1 59 0 0,-2 0-3 0 0,0 0-11 0 0,0 0 2 0 0,0 0 10 0 0,0 0 3 0 0,0 0 0 0 0,0 0 0 0 0,0 0 1 0 0,0 0 6 0 0,0 0 1 0 0,0 0-3 0 0,0 0-11 0 0,0 0-9 0 0,0 0-1 0 0,0 0 0 0 0,0 0 0 0 0,0 0 0 0 0,-2 1 0 0 0,-18 9 69 0 0,0-3-54 0 0,0-1 0 0 0,0-1 0 0 0,0-1 0 0 0,-30 3 0 0 0,-20 3-52 0 0,29 0-15 0 0,-32 6-3 0 0,60-14-25 0 0,3-1-11 0 0,8-1-43 0 0,15 7-17 0 0,12 7 18 0 0,3 1 42 0 0,-14-3 11 0 0,-11-7 0 0 0,0 0 0 0 0,10 5 0 0 0,-2-1 0 0 0,-8-4 0 0 0,-1-4 0 0 0,-1 1 0 0 0,0 0 0 0 0,1 0 0 0 0,-1 1 0 0 0,0-1 0 0 0,0 0 0 0 0,0 0 0 0 0,-1 0 0 0 0,1 1 0 0 0,0-1 0 0 0,-1 1 0 0 0,0-1 0 0 0,1 5 0 0 0,3 10 0 0 0,1 15 0 0 0,-5-30 0 0 0,0 0 0 0 0,-1 0 0 0 0,1 0 0 0 0,0 0 0 0 0,-1 1 0 0 0,1-1 0 0 0,-1 0 0 0 0,0 0 0 0 0,1 0 0 0 0,-1 0 0 0 0,0-1 0 0 0,0 1 0 0 0,-2 3 0 0 0,-3 3 5 0 0,1 1 1 0 0,1-1-1 0 0,-1 1 0 0 0,-4 15 0 0 0,7-16-1 0 0,-1-1 1 0 0,0 0-1 0 0,0 0 0 0 0,-1 0 0 0 0,0 0 0 0 0,0-1 1 0 0,0 1-1 0 0,-10 9 0 0 0,-2-1 12 0 0,-1-1 0 0 0,0-1 0 0 0,-1 0 0 0 0,0-1 0 0 0,-1-1 0 0 0,0-1 0 0 0,-29 11 0 0 0,14-7-16 0 0,25-11-11 0 0,7-3-43 0 0,2 0-17 0 0,2 1 11 0 0,0 1 59 0 0,0 0 0 0 0,0-1 0 0 0,1 1-1 0 0,-1-1 1 0 0,1 1 0 0 0,-1-1 0 0 0,1 0 0 0 0,-1 0 0 0 0,1 0-1 0 0,-1-1 1 0 0,6 2 0 0 0,3 0 3 0 0,-2 1 10 0 0,-1-1 0 0 0,1 0 0 0 0,16 2 0 0 0,1 1 42 0 0,39 17-28 0 0,-52-18-26 0 0,-3 0 11 0 0,-6-2 31 0 0,5 5-31 0 0,0-2 0 0 0,-5-3 31 0 0,3 1-47 0 0,-5-2-76 0 0,-2-1-22 0 0,0 0-1 0 0,0 0-119 0 0,0 0-498 0 0,7-6-1096 0 0,-6 2-5099 0 0,-2-5-655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0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83 3679 0 0,'0'0'167'0'0,"2"-1"-7"0"0,9-11-124 0 0,-10 7-41 0 0,-1 2 7 0 0,2-4 1833 0 0,0 2-481 0 0,-1 1-1 0 0,1-1 1 0 0,-1 0 0 0 0,0 0-1 0 0,-1 0 1 0 0,1-8 0 0 0,-1 11-486 0 0,0 2-125 0 0,0-3-58 0 0,-2-4 467 0 0,-2 7 1573 0 0,-9 15 985 0 0,9-11-4752 0 0,2 0 1077 0 0,0-1 1 0 0,1 0-1 0 0,-1 0 0 0 0,0 1 0 0 0,1-1 1 0 0,0 0-1 0 0,-2 7 0 0 0,-6 15 99 0 0,6-17-104 0 0,-1 1 0 0 0,1 0 0 0 0,1-1 0 0 0,-3 17-1 0 0,-5 15 70 0 0,3-18-72 0 0,1 0-1 0 0,-7 43 1 0 0,8-41-27 0 0,0 15 0 0 0,5-26 0 0 0,-2 0 0 0 0,1 0 11 0 0,1-3 42 0 0,1-10-47 0 0,-1 0-1 0 0,1 0 1 0 0,-1 1 0 0 0,1-1-1 0 0,-1 0 1 0 0,1 0-1 0 0,-1 1 1 0 0,1-1 0 0 0,0 0-1 0 0,-1 0 1 0 0,1 0-1 0 0,-1 0 1 0 0,1 0 0 0 0,-1 0-1 0 0,1 0 1 0 0,0 0-1 0 0,-1 0 1 0 0,1 0 0 0 0,-1 0-1 0 0,1-1 1 0 0,-1 1-1 0 0,1 0 1 0 0,0 0 0 0 0,0-1-1 0 0,7-6 81 0 0,0-1-1 0 0,-1 0 1 0 0,1 0-1 0 0,-1-1 1 0 0,-1 0-1 0 0,9-16 1 0 0,-5 10 92 0 0,20-25 1 0 0,47-42 618 0 0,-76 84-711 0 0,2 0-78 0 0,-1 1 1 0 0,0-1-1 0 0,0 1 1 0 0,-1-1-1 0 0,1 1 1 0 0,-1 0-1 0 0,1 0 1 0 0,-1 0-1 0 0,0 0 1 0 0,0 0-1 0 0,0 0 0 0 0,0 0 1 0 0,0 5-1 0 0,-1-5-3 0 0,-1 1 0 0 0,1 0 0 0 0,-1 0 0 0 0,0 0 0 0 0,0-1 0 0 0,0 1 0 0 0,0-1 0 0 0,0 1 0 0 0,-1-1 0 0 0,0 1 0 0 0,0-1-1 0 0,0 0 1 0 0,0 1 0 0 0,0-1 0 0 0,-5 3 0 0 0,7-5-5 0 0,-1 0 0 0 0,0-1 0 0 0,1 1 0 0 0,-1 0 0 0 0,0-1 0 0 0,1 1 0 0 0,-1 0 0 0 0,1 0 0 0 0,-1-1 0 0 0,1 1 0 0 0,-1 0 0 0 0,1 0 0 0 0,0 0 0 0 0,-1 0 0 0 0,1 0 0 0 0,0-1 0 0 0,0 1 0 0 0,-1 0 0 0 0,1 0 0 0 0,0 0 0 0 0,0 0 0 0 0,0 0 0 0 0,0 1 0 0 0,0-1 0 0 0,1-1 0 0 0,-1 0 0 0 0,0 1 0 0 0,0-1 0 0 0,0 0 0 0 0,0 1 0 0 0,0-1 0 0 0,0 0 0 0 0,0 1 0 0 0,0-1 0 0 0,0 0 0 0 0,0 1 0 0 0,-1-1 0 0 0,1 0 0 0 0,0 0 0 0 0,0 1 0 0 0,0-1 0 0 0,0 0 0 0 0,0 1 0 0 0,-1-1 0 0 0,1 0 0 0 0,0 0 0 0 0,0 1 0 0 0,0-1 0 0 0,-1 0 0 0 0,1 0 0 0 0,0 1 0 0 0,-1-1 0 0 0,-3 3 4 0 0,0 1 0 0 0,0-1 0 0 0,0-1 0 0 0,0 1 0 0 0,-1 0-1 0 0,1-1 1 0 0,-1 0 0 0 0,0 0 0 0 0,0-1 0 0 0,0 1 0 0 0,1-1 0 0 0,-7 1 0 0 0,-29 9 9 0 0,17-6-28 0 0,21-5-54 0 0,2 0-3 0 0,0 0-15 0 0,0 0-7 0 0,0-1 85 0 0,0 1 0 0 0,0-1 0 0 0,0 0 0 0 0,0 1 0 0 0,0-1 0 0 0,0 1 0 0 0,0-1 0 0 0,0 0 0 0 0,1 1 0 0 0,-1-1 0 0 0,0 1 0 0 0,0-1 0 0 0,1 1 0 0 0,-1-1 0 0 0,0 0 1 0 0,1 1-1 0 0,-1-1 0 0 0,1 1 0 0 0,-1 0 0 0 0,1-2 0 0 0,11 3-2 0 0,0 4 11 0 0,-8-3 0 0 0,-2 0 0 0 0,10 12 0 0 0,1 2 1 0 0,-4-2-13 0 0,-7-13-41 0 0,-2 31-4991 0 0,0-31-429 0 0,0-1-1490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0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14023 0 0,'0'0'639'0'0,"1"-1"-10"0"0,1 0-615 0 0,-1 0 0 0 0,0 1 0 0 0,0-1 0 0 0,0 0 0 0 0,0 0 0 0 0,0 0 0 0 0,0 0 0 0 0,0 0 0 0 0,0 0 0 0 0,0 0 0 0 0,0 0 0 0 0,-1 0 0 0 0,1 0 0 0 0,0-1 0 0 0,-1 1-1 0 0,1 0 1 0 0,-1 0 0 0 0,1-3 0 0 0,0 0 161 0 0,0 2 799 0 0,-1-13 3480 0 0,1-9 1719 0 0,-2 15-6135 0 0,1 7 270 0 0,0 2-11 0 0,0 0-26 0 0,0 0-107 0 0,0 0-48 0 0,0 0-11 0 0,0 0-8 0 0,0 2-37 0 0,-3 34-49 0 0,2-31-11 0 0,2 28 0 0 0,-1-21 0 0 0,-1-3-20 0 0,0-7-75 0 0,1-2 3 0 0,0 0 11 0 0,0 0-16 0 0,0 0-73 0 0,0 0-28 0 0,0 0-9 0 0,0 0-37 0 0,0 0-152 0 0,12-16-1153 0 0,-9 11 74 0 0,0 0 1 0 0,0 0 0 0 0,-1-1-1 0 0,4-9 1 0 0,-5 9-1198 0 0,4-8-4079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0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51 6447 0 0,'0'0'499'0'0,"0"0"85"0"0,0 0 1580 0 0,-2-1 725 0 0,-20-14 8075 0 0,4 3-9276 0 0,16 11-1181 0 0,0 0-521 0 0,-1 0 0 0 0,1-1 0 0 0,0 1 0 0 0,0-1 1 0 0,0 0-1 0 0,1 1 0 0 0,-1-1 0 0 0,-3-4 0 0 0,3 4-513 0 0,1 0-380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0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32 104 8695 0 0,'0'0'398'0'0,"0"0"-9"0"0,0 0-124 0 0,0 0 394 0 0,0 0 202 0 0,4-11 3359 0 0,0 1-3535 0 0,9-18 3157 0 0,6 1-1785 0 0,-18 26-1733 0 0,5-18 700 0 0,-6 17-797 0 0,0 2-10 0 0,0 0-1 0 0,2-5 1270 0 0,-3 5-624 0 0,-8 9-418 0 0,-12 21-543 0 0,11-11 109 0 0,-2 2-9 0 0,-9 25-1 0 0,19-42 0 0 0,-1 17 0 0 0,2-7 0 0 0,2-2 0 0 0,0-11-9 0 0,1 0 0 0 0,-1 0 0 0 0,0 0 0 0 0,0 0-1 0 0,1 0 1 0 0,-1 0 0 0 0,1 0 0 0 0,-1 0 0 0 0,1-1 0 0 0,-1 1 0 0 0,1-1 0 0 0,-1 1-1 0 0,1-1 1 0 0,-1 0 0 0 0,1 1 0 0 0,0-1 0 0 0,-1 0 0 0 0,4 0 0 0 0,-3 0-73 0 0,12-1-224 0 0,-8-2-74 0 0,9-5 140 0 0,-6 6-4364 0 0,-8 0 2896 0 0,3-6-47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17503 0 0,'0'0'399'0'0,"0"0"60"0"0,0 0 21 0 0,0 0-59 0 0,2 0-276 0 0,24-7 2186 0 0,0 0 1 0 0,44-4-1 0 0,56 2-188 0 0,-104 11-1189 0 0,-20-1-869 0 0,-2-1-406 0 0,0 0-154 0 0,0 0-33 0 0,0 0-72 0 0,-18 1-2296 0 0,4-1 1852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0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3223 0 0,'2'0'588'0'0,"33"-4"15262"0"0,-10 2-11257 0 0,-16 1-4339 0 0,-1 0-1 0 0,1 1 1 0 0,11 1-1 0 0,-11 0-173 0 0,-6-1-13 0 0,-3 0-3 0 0,0 0 1 0 0,0 0 7 0 0,0 0 4 0 0,-61 5-341 0 0,57-4 189 0 0,1 0 0 0 0,-1 0-1 0 0,0 1 1 0 0,1-1 0 0 0,0 1 0 0 0,-1 0-1 0 0,-4 4 1 0 0,8-6 77 0 0,-2 1-68 0 0,2-1-13 0 0,1 2 0 0 0,3 5 0 0 0,-3-5 71 0 0,0-1-1 0 0,0 1 1 0 0,1-1 0 0 0,-1 0-1 0 0,0 0 1 0 0,1 1 0 0 0,-1-1-1 0 0,1 0 1 0 0,-1 0 0 0 0,1-1-1 0 0,-1 1 1 0 0,1 0 0 0 0,0 0-1 0 0,2 0 1 0 0,38 7-172 0 0,-39-7-317 0 0,-3-1-142 0 0,26 4-1854 0 0,-24-3 1251 0 0,-2-1-1043 0 0,0 0-4048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0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 2303 0 0,'2'0'167'0'0,"0"-1"-2601"0"0,1 0 3554 0 0,7-3 11778 0 0,-6 2-10869 0 0,-3 1-691 0 0,-1 1-98 0 0,0 0-74 0 0,0 0-220 0 0,0 0-97 0 0,0 0-17 0 0,0 0-60 0 0,0 0-226 0 0,0 0-98 0 0,0 0-21 0 0,0 0-31 0 0,0 2-330 0 0,-1 0 0 0 0,0 0 0 0 0,0-1-1 0 0,0 1 1 0 0,0 0 0 0 0,0 0 0 0 0,0 0 0 0 0,-3 2 0 0 0,0 2 72 0 0,-2 3-71 0 0,1-1 0 0 0,1 2 0 0 0,0-1 0 0 0,0 0 1 0 0,1 1-1 0 0,0 0 0 0 0,-3 16 0 0 0,5-15-67 0 0,2 0-143 0 0,-1-9-587 0 0,0-2-218 0 0,0 0-1458 0 0,0 0-5679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0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8 250 15663 0 0,'0'0'356'0'0,"2"-2"50"0"0,7-9 404 0 0,-9 8-370 0 0,-1 1 1 0 0,0-1-1 0 0,0 0 0 0 0,0 1 0 0 0,0-1 1 0 0,-2-4-1 0 0,-3-8 1086 0 0,4 11-1279 0 0,1 0 0 0 0,1 0 0 0 0,-1 0 1 0 0,1-1-1 0 0,0 1 0 0 0,0 0 0 0 0,0 0 0 0 0,0-1 0 0 0,1 1 0 0 0,-1 0 0 0 0,1 0 0 0 0,0-1 1 0 0,1 1-1 0 0,2-6 0 0 0,0-3-259 0 0,-3 8 172 0 0,0 1 0 0 0,0 0 0 0 0,1 0 0 0 0,0 0 0 0 0,4-7 0 0 0,7-12 243 0 0,-9 17-301 0 0,-1-1 0 0 0,1 2 0 0 0,0-1 0 0 0,0 0 0 0 0,0 1 0 0 0,9-8 0 0 0,-12 12-102 0 0,0 0 0 0 0,0 0 0 0 0,0 0 0 0 0,1 0 0 0 0,-1 0 0 0 0,0 0 0 0 0,1 0 0 0 0,-1 1 0 0 0,1-1 0 0 0,-1 0 0 0 0,1 1 0 0 0,-1 0 0 0 0,1-1 0 0 0,-1 1 0 0 0,3 0 0 0 0,1-1 0 0 0,5-1 0 0 0,-1 5 0 0 0,-8-2 0 0 0,0 0 0 0 0,-1 1 0 0 0,1-1 0 0 0,0 1 0 0 0,0-1 0 0 0,-1 1 0 0 0,1 0 0 0 0,-1-1 0 0 0,1 1 0 0 0,-1 0 0 0 0,0-1 0 0 0,1 1 0 0 0,-1 2 0 0 0,0 24 0 0 0,-1-24 0 0 0,1 1 0 0 0,-1-1 0 0 0,0 1 0 0 0,0-1 0 0 0,0 1 0 0 0,0-1 0 0 0,-1 0 0 0 0,0 0 0 0 0,0 0 0 0 0,0 0 0 0 0,0 0 0 0 0,-1 0 0 0 0,1-1 0 0 0,-7 7 0 0 0,-8 8 0 0 0,10-11 0 0 0,12-19 0 0 0,7-7 0 0 0,-4 9 0 0 0,1 1 0 0 0,0 0 0 0 0,1 0 0 0 0,0 1 0 0 0,0 0 0 0 0,1 0 0 0 0,0 2 0 0 0,0-1 0 0 0,1 1 0 0 0,22-8 0 0 0,-23 10 0 0 0,-11 4 0 0 0,0 0 0 0 0,1 0 0 0 0,-1 0 0 0 0,1-1 0 0 0,-1 1 0 0 0,0 0 0 0 0,1 0 0 0 0,-1 0 0 0 0,0 0 0 0 0,1 0 0 0 0,-1 0 0 0 0,1 0 0 0 0,-1 0 0 0 0,0 0 0 0 0,1 0 0 0 0,-1 0 0 0 0,1 0 0 0 0,-1 0 0 0 0,0 0 0 0 0,1 1 0 0 0,-1-1 0 0 0,1 0 0 0 0,-1 0 0 0 0,0 0 0 0 0,1 1 0 0 0,5 1 0 0 0,-6-2 0 0 0,1 0 0 0 0,0 0 0 0 0,-1 1 0 0 0,1-1 0 0 0,0 0 0 0 0,-1 0 0 0 0,1 1 0 0 0,0-1 0 0 0,-1 0 0 0 0,1 1 0 0 0,-1-1 0 0 0,1 0 0 0 0,-1 1 0 0 0,1-1 0 0 0,-1 1 0 0 0,1-1 0 0 0,-1 1 0 0 0,1-1 0 0 0,-1 1 0 0 0,1-1 0 0 0,-1 1 0 0 0,0-1 0 0 0,1 2 0 0 0,0 0 0 0 0,1 1 2 0 0,0-1 0 0 0,1 0-1 0 0,-2 1 1 0 0,1 0 0 0 0,0-1 0 0 0,0 1 0 0 0,-1 0-1 0 0,2 4 1 0 0,-1 1-18 0 0,-1 0 0 0 0,0 0 0 0 0,0 0 0 0 0,-1 14 0 0 0,0-20-321 0 0,0-2-138 0 0,0 0-1125 0 0,0 0-4590 0 0,0 0-1968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1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4607 0 0,'0'0'208'0'0,"0"0"310"0"0,0 0 1171 0 0,0 0 508 0 0,0 0 106 0 0,0-2-187 0 0,0 0-1641 0 0,1 0 1 0 0,0 1-1 0 0,-1-1 1 0 0,1 0-1 0 0,0 0 0 0 0,0 1 1 0 0,0-1-1 0 0,1-1 1 0 0,-1 1 149 0 0,-1 2-8 0 0,0 0-10 0 0,0 0-40 0 0,0 0-21 0 0,0 0-2 0 0,0 0-13 0 0,0 0-57 0 0,0 0-24 0 0,0 0-9 0 0,0 0-24 0 0,0 0-94 0 0,0 0-40 0 0,0 0-10 0 0,0 0-10 0 0,0 0-41 0 0,0 0-19 0 0,0 0-3 0 0,15-3 360 0 0,3 2-331 0 0,0-1-1 0 0,0 0 1 0 0,-1-2-1 0 0,1 0 0 0 0,21-8 1 0 0,61-15-83 0 0,-86 25-135 0 0,-4 2 0 0 0,-10 1-9 0 0,1-1 0 0 0,-1 0 0 0 0,0 0 0 0 0,0 0 0 0 0,0 1 0 0 0,0-1 0 0 0,1 0 0 0 0,-1 0 0 0 0,0 1 0 0 0,0-1 0 0 0,0 0 0 0 0,0 0 0 0 0,0 1 0 0 0,0-1 0 0 0,0 0 0 0 0,0 1 0 0 0,0-1 0 0 0,0 0 0 0 0,0 0 0 0 0,0 1 0 0 0,0-1 1 0 0,0 0-1 0 0,0 1 0 0 0,0-1 0 0 0,-1 5-39 0 0,0-2-85 0 0,0 0-1 0 0,0-1 0 0 0,0 1 0 0 0,-1-1 1 0 0,1 1-1 0 0,-1-1 0 0 0,1 0 0 0 0,-1 1 1 0 0,0-1-1 0 0,0 0 0 0 0,0 0 0 0 0,0-1 1 0 0,-5 4-1 0 0,7-4-565 0 0,-10 6 577 0 0,3-5-7513 0 0,7-2 1076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1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0,'0'0'528'0'0,"0"0"-53"0"0,0 0 1040 0 0,0 0 490 0 0,0 0 98 0 0,0 0-122 0 0,0 0-576 0 0,0 0-254 0 0,0 0-51 0 0,0 0-56 0 0,0 0-192 0 0,0 0-85 0 0,0 0-21 0 0,1 2-53 0 0,1 0-594 0 0,-1 0-1 0 0,1 0 1 0 0,0 0-1 0 0,0 0 1 0 0,0-1-1 0 0,0 1 1 0 0,1-1-1 0 0,-1 1 1 0 0,0-1-1 0 0,1 0 1 0 0,-1 0-1 0 0,1 0 1 0 0,-1 0-1 0 0,1 0 1 0 0,-1 0-1 0 0,1-1 1 0 0,0 0-1 0 0,-1 1 1 0 0,4-1-1 0 0,10 1 209 0 0,33-2-1 0 0,-35 0-251 0 0,-1 0-31 0 0,22-4 29 0 0,-29 4-34 0 0,3 0-2637 0 0,-9 1 1201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1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6 172 2759 0 0,'0'0'126'0'0,"-1"1"331"0"0,-2 4 9529 0 0,2-6-4203 0 0,3-10-2738 0 0,4-10-4679 0 0,-1 10 3879 0 0,0 0-1925 0 0,1 0 1 0 0,0 1-1 0 0,1 0 0 0 0,0 1 1 0 0,0-1-1 0 0,1 1 0 0 0,0 1 0 0 0,11-10 1 0 0,20-14 492 0 0,-38 31-701 0 0,0 0-94 0 0,-1 1 1 0 0,0 0-1 0 0,1-1 0 0 0,-1 1 0 0 0,1 0 1 0 0,-1-1-1 0 0,1 1 0 0 0,-1 0 1 0 0,1 0-1 0 0,-1-1 0 0 0,1 1 0 0 0,0 0 1 0 0,-1 0-1 0 0,1 0 0 0 0,-1 0 0 0 0,1 0 1 0 0,-1 0-1 0 0,1 0 0 0 0,0 0 0 0 0,8 4 4 0 0,-1 4 20 0 0,-6-6-40 0 0,0-1-1 0 0,-1 1 1 0 0,1 0-1 0 0,-1 0 1 0 0,0 0-1 0 0,1 0 1 0 0,-1 1-1 0 0,1 2 1 0 0,-1-2-3 0 0,0 0 1 0 0,1-1 0 0 0,-1 1-1 0 0,1-1 1 0 0,-1 1 0 0 0,1-1-1 0 0,3 4 1 0 0,5 9-11 0 0,-7-13-8 0 0,9 8-4 0 0,-7-6 20 0 0,0-1 0 0 0,0 1 1 0 0,9 3-1 0 0,-3-4 3 0 0,-8-2 0 0 0,1-1 0 0 0,-1 0 0 0 0,1 0 0 0 0,-1 0 0 0 0,6-2 0 0 0,28-11 0 0 0,-30 12 0 0 0,-5 0 0 0 0,0 1 0 0 0,0 0 0 0 0,-1 0 0 0 0,1-1 0 0 0,0 0 0 0 0,0 1 0 0 0,-1-1 0 0 0,1 0 0 0 0,-1 1 0 0 0,1-1 0 0 0,-1 0 0 0 0,1 0 0 0 0,1-2 0 0 0,7-4 0 0 0,-2 0 0 0 0,-2 2 11 0 0,-4 4 42 0 0,-4 18-35 0 0,0-1 0 0 0,-1 1 0 0 0,-1-1 1 0 0,-1 1-1 0 0,0-1 0 0 0,-10 21 0 0 0,11-27-17 0 0,-59 126-1 0 0,48-107 0 0 0,-25 41 0 0 0,9-18 0 0 0,28-47 0 0 0,-8 20 0 0 0,6-12 0 0 0,2-2-11 0 0,3-9-43 0 0,2-2 33 0 0,1 0 1 0 0,-1-1-1 0 0,1 0 1 0 0,-1 1 0 0 0,1-1-1 0 0,-1 0 1 0 0,0 0-1 0 0,1 0 1 0 0,-1 0 0 0 0,0-1-1 0 0,0 1 1 0 0,0-1-1 0 0,0 1 1 0 0,0-1-1 0 0,0 0 1 0 0,0 0 0 0 0,0 0-1 0 0,-1 0 1 0 0,1 0-1 0 0,-1 0 1 0 0,1 0 0 0 0,-1 0-1 0 0,0-1 1 0 0,0 1-1 0 0,1-3 1 0 0,0-1-108 0 0,0 1 0 0 0,0-1 0 0 0,0 0 0 0 0,-1 0 0 0 0,0 0 0 0 0,0 0 0 0 0,-1-1 0 0 0,1 1 0 0 0,-2-10 0 0 0,1 14 44 0 0,0 0 0 0 0,0 0 0 0 0,-1 0 1 0 0,1 0-1 0 0,-1 0 0 0 0,1 0 0 0 0,-1 0 0 0 0,0 0 0 0 0,0 0 0 0 0,0 0 0 0 0,0 1 1 0 0,0-1-1 0 0,0 0 0 0 0,0 1 0 0 0,-1-1 0 0 0,1 1 0 0 0,-1-1 0 0 0,1 1 0 0 0,-1-1 1 0 0,1 1-1 0 0,-1 0 0 0 0,0 0 0 0 0,0 0 0 0 0,1 0 0 0 0,-1 0 0 0 0,0 0 0 0 0,0 1 0 0 0,0-1 1 0 0,0 1-1 0 0,0-1 0 0 0,0 1 0 0 0,0 0 0 0 0,-3-1 0 0 0,-5 2-251 0 0,-1-1 0 0 0,1 1 0 0 0,-1 1 0 0 0,1 0 0 0 0,-14 4 0 0 0,-2 1 280 0 0,22-7 45 0 0,-14 5 5 0 0,5 1 446 0 0,13-6-399 0 0,0 1-1 0 0,0-1 1 0 0,0 0 0 0 0,0 0 0 0 0,0 0 0 0 0,0 0 0 0 0,-1 0 0 0 0,1 0 0 0 0,0 1 0 0 0,0-1 0 0 0,0 0 0 0 0,0 0 0 0 0,0 0 0 0 0,0 0 0 0 0,0 0-1 0 0,0 1 1 0 0,0-1 0 0 0,0 0 0 0 0,0 0 0 0 0,0 0 0 0 0,0 1 0 0 0,0-1 0 0 0,0 0 0 0 0,0 0 0 0 0,0 0 0 0 0,0 0 0 0 0,0 1 0 0 0,0-1 0 0 0,0 0 0 0 0,0 0-1 0 0,0 0 1 0 0,0 0 0 0 0,0 1 0 0 0,0-1 0 0 0,2 1 74 0 0,0 1-1 0 0,0-1 1 0 0,0 0 0 0 0,0 0-1 0 0,0 0 1 0 0,0 0-1 0 0,0 0 1 0 0,0 0 0 0 0,3 0-1 0 0,7 2 90 0 0,1-1 0 0 0,-1-1 0 0 0,1 0 0 0 0,0 0-1 0 0,0-1 1 0 0,15-2 0 0 0,-4 1 12 0 0,-6-1-119 0 0,4 1-296 0 0,17 1-8197 0 0,-39 0 1247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1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44 6911 0 0,'0'0'528'0'0,"2"-1"-341"0"0,0 0 29 0 0,-1 0 1 0 0,1-1-1 0 0,0 1 0 0 0,0 0 1 0 0,0-1-1 0 0,-1 0 0 0 0,1 1 1 0 0,2-4-1 0 0,3-3 1460 0 0,-7 8-1728 0 0,6-4 497 0 0,-5 4 136 0 0,0-1-1 0 0,-1 1 0 0 0,1-1 1 0 0,0 0-1 0 0,-1 1 0 0 0,1-1 1 0 0,0 0-1 0 0,-1 0 0 0 0,1 1 1 0 0,-1-1-1 0 0,1 0 0 0 0,-1 0 1 0 0,0 0-1 0 0,1-1 0 0 0,-1 1 288 0 0,0 1-4 0 0,0 0-56 0 0,0 0-236 0 0,0 0-105 0 0,-13-1 622 0 0,6 2-1021 0 0,0 1 1 0 0,1 0-1 0 0,-1 0 0 0 0,1 1 1 0 0,-1 0-1 0 0,1 0 0 0 0,0 1 0 0 0,-10 7 1 0 0,14-8-15 0 0,1 6-43 0 0,1-8-11 0 0,0-1 0 0 0,0 1 0 0 0,1 0 0 0 0,-1-1 0 0 0,0 1 0 0 0,1 0 0 0 0,-1-1 0 0 0,0 1 0 0 0,1-1 0 0 0,-1 1 0 0 0,1-1 0 0 0,-1 1 0 0 0,1-1 0 0 0,-1 1 0 0 0,2 0 0 0 0,3 0 0 0 0,0 1 0 0 0,0-1 0 0 0,0 0 0 0 0,0 0 0 0 0,0-1 0 0 0,1 1 0 0 0,-1-1 0 0 0,0 0 0 0 0,10-2 0 0 0,-3 1 0 0 0,37-5 99 0 0,-37 4-53 0 0,0 0 0 0 0,0 1-1 0 0,0 0 1 0 0,16 2 0 0 0,-26-1-23 0 0,0 1-1 0 0,-1-1 1 0 0,1 0-1 0 0,0 1 1 0 0,0 0-1 0 0,-1-1 1 0 0,1 1-1 0 0,-1 0 0 0 0,1 0 1 0 0,-1 0-1 0 0,1 0 1 0 0,-1 0-1 0 0,1 0 1 0 0,-1 1-1 0 0,0-1 1 0 0,0 0-1 0 0,1 1 1 0 0,-1-1-1 0 0,0 0 1 0 0,0 1-1 0 0,0 0 1 0 0,-1-1-1 0 0,1 1 1 0 0,0-1-1 0 0,-1 1 1 0 0,1 0-1 0 0,-1 0 1 0 0,1-1-1 0 0,-1 1 1 0 0,0 0-1 0 0,0 2 1 0 0,1 2 19 0 0,-1 0 0 0 0,0 0 0 0 0,-1 1 0 0 0,0-1 0 0 0,0 0 0 0 0,0 0 0 0 0,-4 10 0 0 0,0-2 16 0 0,-2-1-1 0 0,0 0 1 0 0,0 0-1 0 0,-1 0 1 0 0,-1-1-1 0 0,0 0 1 0 0,-1-1 0 0 0,-16 15-1 0 0,5-7 18 0 0,0-1-1 0 0,-2-1 1 0 0,-38 21-1 0 0,-2-6 81 0 0,52-28-113 0 0,0-3-20 0 0,10-1-20 0 0,0 0 1 0 0,1 0 0 0 0,-1-1-1 0 0,1 1 1 0 0,-1 0 0 0 0,0 0-1 0 0,1-1 1 0 0,-1 1 0 0 0,1 0-1 0 0,-1-1 1 0 0,1 1 0 0 0,-1 0-1 0 0,1-1 1 0 0,-1 1 0 0 0,0-2-1 0 0,1 1-1 0 0,-1 0 0 0 0,1-1-1 0 0,0 1 1 0 0,-1 0-1 0 0,1 0 1 0 0,0-1-1 0 0,0 1 1 0 0,0-1-1 0 0,0 1 1 0 0,0 0-1 0 0,0-1 1 0 0,1 1 0 0 0,-1 0-1 0 0,0-1 1 0 0,1 1-1 0 0,-1 0 1 0 0,1 0-1 0 0,-1-1 1 0 0,1 1-1 0 0,0-1 1 0 0,16-24-2 0 0,-15 23 1 0 0,0-1 0 0 0,12-6 0 0 0,-2 4 11 0 0,1 4 42 0 0,-11 2-50 0 0,0 1 0 0 0,0 0 0 0 0,1-1 0 0 0,-1 1-1 0 0,-1 0 1 0 0,1 0 0 0 0,0 0 0 0 0,0 0 0 0 0,0 1 0 0 0,0-1 0 0 0,-1 0-1 0 0,1 1 1 0 0,-1-1 0 0 0,1 1 0 0 0,-1 0 0 0 0,1-1 0 0 0,-1 1 0 0 0,0 0-1 0 0,0 0 1 0 0,0 0 0 0 0,0 0 0 0 0,0 0 0 0 0,1 3 0 0 0,-1 0-3 0 0,1-1 1 0 0,-1 1-1 0 0,0-1 1 0 0,-1 1-1 0 0,1-1 1 0 0,-1 1 0 0 0,0 0-1 0 0,0-1 1 0 0,0 1-1 0 0,-2 5 1 0 0,-1 9 52 0 0,3-15-54 0 0,2 0 2 0 0,0 15-1 0 0,0-17-4 0 0,0 0-3 0 0,-1-1-46 0 0,-1-1 51 0 0,0 0 1 0 0,0 0-1 0 0,0 0 1 0 0,1 0-1 0 0,-1 0 1 0 0,0 0-1 0 0,0 0 0 0 0,0 0 1 0 0,0 0-1 0 0,1 0 1 0 0,-1 0-1 0 0,0 0 1 0 0,0 1-1 0 0,0-1 0 0 0,0 0 1 0 0,0 0-1 0 0,1 0 1 0 0,-1 0-1 0 0,0 0 0 0 0,0 0 1 0 0,0 0-1 0 0,0 1 1 0 0,0-1-1 0 0,0 0 1 0 0,0 0-1 0 0,1 0 0 0 0,-1 0 1 0 0,0 0-1 0 0,0 1 1 0 0,0-1-1 0 0,0 0 0 0 0,0 0-8 0 0,0 1-1 0 0,0-1 0 0 0,0 0 1 0 0,1 1-1 0 0,-1-1 0 0 0,0 0 0 0 0,0 0 1 0 0,0 1-1 0 0,1-1 0 0 0,-1 0 1 0 0,0 0-1 0 0,0 1 0 0 0,1-1 0 0 0,-1 0 1 0 0,0 0-1 0 0,0 0 0 0 0,1 0 1 0 0,-1 1-1 0 0,0-1 0 0 0,1 0 0 0 0,-1 0 1 0 0,0 0-1 0 0,1 0 0 0 0,-1 0 1 0 0,0 0-1 0 0,1 0 0 0 0,0 0 0 0 0,2 0-254 0 0,1 1 0 0 0,0-2-1 0 0,0 1 1 0 0,0 0-1 0 0,0-1 1 0 0,0 0-1 0 0,5-1 1 0 0,15-7-8718 0 0,-22 8 1704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1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7831 0 0,'0'0'603'0'0,"0"0"-148"0"0,0 0 853 0 0,0 0 414 0 0,0 0 81 0 0,0 0-110 0 0,0 0-535 0 0,0 0-240 0 0,0 0-43 0 0,0 0-47 0 0,0 0-157 0 0,0 0-67 0 0,0 0-18 0 0,0 0-19 0 0,0 0-73 0 0,0 0-28 0 0,0 0-9 0 0,2-1-12 0 0,5 0-103 0 0,0-1-1 0 0,0 2 1 0 0,0-1-1 0 0,0 1 0 0 0,0 0 1 0 0,-1 0-1 0 0,1 1 0 0 0,10 1 1 0 0,-6 0-94 0 0,0-1 0 0 0,21 0 1 0 0,81-21 455 0 0,-61 9-611 0 0,-43 8-83 0 0,-6 2 3 0 0,0 0-1 0 0,1 0 1 0 0,-1 0-1 0 0,0 1 1 0 0,0-1-1 0 0,5 0 0 0 0,-6 1 52 0 0,0 0-8 0 0,6-1-34 0 0,-6 1 31 0 0,-1 1 0 0 0,2 7-58 0 0,-3-8 26 0 0,1 1-1 0 0,-1-1 0 0 0,0 0 1 0 0,0 1-1 0 0,0-1 1 0 0,0 1-1 0 0,0-1 1 0 0,1 0-1 0 0,-1 1 1 0 0,0-1-1 0 0,0 1 1 0 0,0-1-1 0 0,0 1 1 0 0,0-1-1 0 0,-1 0 1 0 0,1 1-1 0 0,0-1 1 0 0,0 1-1 0 0,0-1 0 0 0,0 1 1 0 0,-1 0-1 0 0,1 0-2007 0 0,0 0-3458 0 0,-5-10 3691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1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20 11951 0 0,'0'0'547'0'0,"0"0"-11"0"0,0 0-189 0 0,0-2 475 0 0,0 1-1828 0 0,0-5 1014 0 0,1-2 6101 0 0,3 6-328 0 0,3 6-4121 0 0,-6-3-1631 0 0,0 1 0 0 0,1 0-1 0 0,-1-1 1 0 0,0 1 0 0 0,0 0 0 0 0,0 0-1 0 0,-1-1 1 0 0,1 1 0 0 0,0 0 0 0 0,-1 0 0 0 0,1 0-1 0 0,-1 0 1 0 0,1 0 0 0 0,-1 0 0 0 0,0 0-1 0 0,0 3 1 0 0,-4 36 163 0 0,3-32-125 0 0,-4 19-3 0 0,-2-1 0 0 0,0 0 0 0 0,-2 0 0 0 0,0-1 0 0 0,-15 28 0 0 0,19-44-64 0 0,3-1-16 0 0,2-8-61 0 0,1 0-1 0 0,-1-1 0 0 0,1 0 0 0 0,0 1 1 0 0,-1-1-1 0 0,1 0 0 0 0,0 0 0 0 0,-1 1 1 0 0,1-1-1 0 0,0 0 0 0 0,-1 0 0 0 0,1 0 0 0 0,0 0 1 0 0,-1 0-1 0 0,2 0 0 0 0,-1-1-368 0 0,3-2 519 0 0,-1 1-4436 0 0,-3 2-3705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1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31 10103 0 0,'2'-1'464'0'0,"1"1"-312"0"0,0 0 1 0 0,13-9 157 0 0,16-7 6692 0 0,-27 13-7421 0 0,-3 2 1325 0 0,-2 1-42 0 0,0 0-169 0 0,0 0-78 0 0,0 0-10 0 0,0 0-22 0 0,0 0-69 0 0,0 0-32 0 0,0 0-4 0 0,0 0-31 0 0,0 0-129 0 0,0 0-57 0 0,-2 1-211 0 0,0-1 0 0 0,0 1 0 0 0,1 0 1 0 0,-1 0-1 0 0,0 0 0 0 0,0 0 0 0 0,1 0 0 0 0,-1 0 0 0 0,0 1 0 0 0,1-1 0 0 0,-3 3 0 0 0,-5 3 42 0 0,-52 29 149 0 0,35-22-162 0 0,-23 9-4 0 0,56-23-89 0 0,0-1 0 0 0,-1 1 0 0 0,1-1 0 0 0,-1-1 0 0 0,9-1 0 0 0,2-3 12 0 0,0 1 0 0 0,0 1 0 0 0,0 0 0 0 0,28-1 0 0 0,-38 4 0 0 0,6 2 12 0 0,-9-1 4 0 0,18 13 97 0 0,-10-3-27 0 0,-4 2-14 0 0,-6-9-63 0 0,-1 0 0 0 0,0 0 0 0 0,0 1 0 0 0,0-1 1 0 0,0 0-1 0 0,-1 1 0 0 0,1-1 0 0 0,-1 1 0 0 0,0-1 0 0 0,0 1 1 0 0,0-1-1 0 0,-1 0 0 0 0,1 1 0 0 0,-1-1 0 0 0,0 1 0 0 0,1-1 0 0 0,-2 0 1 0 0,1 1-1 0 0,0-1 0 0 0,-1 0 0 0 0,1 0 0 0 0,-4 4 0 0 0,-9 13 37 0 0,10-13-23 0 0,-2 1 0 0 0,1 0 0 0 0,-1-1 1 0 0,0 0-1 0 0,-1 0 0 0 0,1-1 0 0 0,-1 0 0 0 0,-1 0 1 0 0,-8 5-1 0 0,4-4 12 0 0,-1 0 0 0 0,0-1 0 0 0,0-1 0 0 0,-1 0 0 0 0,-20 4 0 0 0,30-7-5 0 0,-18 1 7 0 0,10-3-37 0 0,3-2-12 0 0,7 1-49 0 0,8-12-29 0 0,2 3 37 0 0,3 4 0 0 0,4 2-18 0 0,-4 3 59 0 0,1 6 12 0 0,-1 4 0 0 0,-4 2 0 0 0,-4-7 0 0 0,-1 1 0 0 0,0-1 0 0 0,-1 1 0 0 0,1-1 0 0 0,-1 1 0 0 0,0-1 0 0 0,0 1 0 0 0,0 0 0 0 0,0 0 0 0 0,-1-1 0 0 0,0 1 0 0 0,0 0 0 0 0,0 0 0 0 0,-1-1 0 0 0,0 1 0 0 0,0 0 0 0 0,-2 7 0 0 0,0-2 2 0 0,-1 0-1 0 0,-1 0 1 0 0,1 0-1 0 0,-2-1 1 0 0,1 0-1 0 0,-11 13 1 0 0,14-19 5 0 0,-2 1 0 0 0,1-1 0 0 0,0 0 0 0 0,-1-1 0 0 0,1 1 0 0 0,-1 0 1 0 0,0-1-1 0 0,-8 4 0 0 0,-27 20 57 0 0,36-24-43 0 0,2-1-19 0 0,0 0 0 0 0,0-1 0 0 0,0 1 0 0 0,0-1 0 0 0,0 1 0 0 0,0-1 0 0 0,0 1 0 0 0,0-1 0 0 0,-1 0 0 0 0,1 0 0 0 0,0 1 0 0 0,0-1 0 0 0,0 0 0 0 0,0 0 0 0 0,-2 0 0 0 0,-10 0 9 0 0,-5 1 10 0 0,14-2 1 0 0,-12-5-12 0 0,6 1-10 0 0,-2-4-12 0 0,10 5-14 0 0,0 0 4 0 0,-1-3-3 0 0,3 6-39 0 0,0 1-12 0 0,0 0-31 0 0,0 0 7 0 0,0 0 4 0 0,0 0-41 0 0,0 0-173 0 0,0 0-70 0 0,0 0-17 0 0,0 0-158 0 0,6 9-4784 0 0,-6-9-1727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19 339 10135 0 0,'-8'0'919'0'0,"0"0"-551"0"0,7 0 728 0 0,1 0 353 0 0,0 0 73 0 0,-1-1-1050 0 0,1-1 1 0 0,0 1 0 0 0,-1-1-1 0 0,1 1 1 0 0,0-1 0 0 0,0 1-1 0 0,0-1 1 0 0,0 1 0 0 0,1-3-1 0 0,22-34 2222 0 0,-15 25-1673 0 0,13-27 0 0 0,-12 24-712 0 0,0 0 1 0 0,1 1-1 0 0,0 0 0 0 0,25-26 1 0 0,-29 34-257 0 0,58-61 614 0 0,-56 61-611 0 0,0 0 1 0 0,1 1 0 0 0,-1 0 0 0 0,1 0 0 0 0,0 1-1 0 0,18-7 1 0 0,-27 11-57 0 0,1 1 0 0 0,-1 0 0 0 0,1 0 0 0 0,-1-1 0 0 0,1 1 0 0 0,-1 0 0 0 0,1 0 0 0 0,-1-1 0 0 0,1 1 0 0 0,-1 0 0 0 0,1 0 0 0 0,0 0 0 0 0,-1 0 0 0 0,1 0 0 0 0,-1 0 0 0 0,1 0 0 0 0,-1 0 0 0 0,1 0 0 0 0,0 0 0 0 0,-1 0 0 0 0,1 0 0 0 0,-1 0 0 0 0,1 1 0 0 0,0-1 0 0 0,1 1 0 0 0,-1-1 0 0 0,1 0 0 0 0,-1 0 0 0 0,0 0 0 0 0,1 1 0 0 0,-1-1 0 0 0,0 0 0 0 0,0 1 0 0 0,1-1 0 0 0,-1 1 0 0 0,0-1 0 0 0,0 1 0 0 0,0 0 0 0 0,0-1 0 0 0,0 1 0 0 0,0 0 0 0 0,0 0 0 0 0,0 0 0 0 0,0 0 0 0 0,0 0 0 0 0,0 0 0 0 0,0 0 0 0 0,-1 0 0 0 0,2 2 0 0 0,1 1 0 0 0,-1 0 0 0 0,0 0 0 0 0,0 0 0 0 0,0 0 0 0 0,0 0 0 0 0,-1 0 0 0 0,0 0 0 0 0,0 0 0 0 0,0 0 0 0 0,0 0 0 0 0,0 9 0 0 0,-1-4 0 0 0,0 1 0 0 0,0-1 0 0 0,-3 18 0 0 0,0-18 0 0 0,0 0 0 0 0,0 0 0 0 0,0 0 0 0 0,-1 0 0 0 0,-1 0 0 0 0,1-1 0 0 0,-1 0 0 0 0,-8 9 0 0 0,0-3 0 0 0,17-27 0 0 0,7-8 0 0 0,-1 2 0 0 0,2 1 0 0 0,0 1 0 0 0,1 0 0 0 0,0 0 0 0 0,1 2 0 0 0,31-27 0 0 0,-39 37 0 0 0,-1 0 0 0 0,0 0 0 0 0,1 1 0 0 0,-1 0 0 0 0,1 0 0 0 0,0 0 0 0 0,0 1 0 0 0,0 0 0 0 0,0 0 0 0 0,8-3 0 0 0,-13 6 0 0 0,0 0 0 0 0,0 0 0 0 0,-1 0 0 0 0,1-1 0 0 0,0 1 0 0 0,0 0 0 0 0,-1 0 0 0 0,1 0 0 0 0,0 0 0 0 0,0 0 0 0 0,0 1 0 0 0,-1-1 0 0 0,1 0 0 0 0,0 0 0 0 0,0 0 0 0 0,0 1 0 0 0,3 4 0 0 0,-4-4 0 0 0,2 2 0 0 0,0 1 0 0 0,0-1 0 0 0,0 1 0 0 0,-1-1 0 0 0,1 1 0 0 0,-1 0 0 0 0,0 0 0 0 0,0 0 0 0 0,0 0 0 0 0,-1-1 0 0 0,1 1 0 0 0,-1 0 0 0 0,0 0 0 0 0,0 0 0 0 0,-1 0 0 0 0,0 4 0 0 0,-2 8 0 0 0,0 0 0 0 0,-11 25 0 0 0,9-25 0 0 0,2-7 377 0 0,-1 1-1 0 0,0-1 1 0 0,-1 1-1 0 0,-10 14 1 0 0,10-19-266 0 0,3-8-64 0 0,2-5-40 0 0,1 2-50 0 0,0 0-1 0 0,1 1 1 0 0,-1-1 0 0 0,1 1-1 0 0,0 0 1 0 0,1 0-1 0 0,-1 0 1 0 0,1 0 0 0 0,0 0-1 0 0,0 0 1 0 0,1 1-1 0 0,4-6 1 0 0,4-2-230 0 0,0 0-1 0 0,24-18 1 0 0,-23 20 186 0 0,1 0 0 0 0,0 1 1 0 0,0 0-1 0 0,1 1 0 0 0,0 1 0 0 0,23-8 0 0 0,-36 15 87 0 0,0 0 0 0 0,-1-1 0 0 0,1 1 0 0 0,0 0 0 0 0,0 0 0 0 0,0 1 0 0 0,0-1 0 0 0,0 0 0 0 0,0 1 0 0 0,0-1 0 0 0,0 1 0 0 0,0 0 0 0 0,-1-1 0 0 0,1 1 0 0 0,0 0 0 0 0,0 0 0 0 0,-1 0 0 0 0,1 0 0 0 0,-1 1 0 0 0,1-1 0 0 0,-1 0 0 0 0,1 1 0 0 0,-1-1 0 0 0,0 1 0 0 0,0-1 0 0 0,1 1 0 0 0,-1-1 0 0 0,0 1 0 0 0,1 2 0 0 0,0 2 0 0 0,1-1 0 0 0,-1 0 0 0 0,0 0 0 0 0,0 1 0 0 0,0-1 0 0 0,-1 1 0 0 0,0-1 0 0 0,1 12 0 0 0,-2-11 0 0 0,0 12 0 0 0,0 0 0 0 0,-1 0 0 0 0,-1 0 0 0 0,-5 20 0 0 0,7-37-67 0 0,0 1-1 0 0,-1-1 1 0 0,1 0-1 0 0,0 1 1 0 0,-1-1 0 0 0,1 0-1 0 0,-1 0 1 0 0,1 0-1 0 0,-1 0 1 0 0,0 1-1 0 0,0-1 1 0 0,1 0 0 0 0,-1 0-1 0 0,0 0 1 0 0,-1 1-1 0 0,0-1-293 0 0,1 1-355 0 0,1-2-857 0 0,-11 4-2411 0 0,8-4 1937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2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58 14831 0 0,'0'-5'149'0'0,"2"-4"734"0"0,13-8 583 0 0,8-4 3227 0 0,-22 20-3916 0 0,1 0-53 0 0,3-2 140 0 0,-4 6 781 0 0,-15 25-747 0 0,9-17-840 0 0,1 1-47 0 0,1-1-11 0 0,6 1 0 0 0,5-2-13 0 0,3-4-41 0 0,1 0 41 0 0,27 12 13 0 0,-38-18 0 0 0,1 1 0 0 0,0-1 0 0 0,-1 0 0 0 0,1 1 0 0 0,-1 0 0 0 0,0-1 0 0 0,1 1 0 0 0,-1 0 0 0 0,0 0 0 0 0,1 0 0 0 0,-1-1 0 0 0,0 2 0 0 0,1 0 0 0 0,1 1 0 0 0,7 7 0 0 0,4 7 0 0 0,-13-13 0 0 0,3 2 2 0 0,-4-5 1 0 0,1-1 0 0 0,-1 1 0 0 0,0-1 0 0 0,1 1 0 0 0,-1-1 0 0 0,1 1 0 0 0,-1 0 0 0 0,0-1 0 0 0,0 1 0 0 0,1 0 0 0 0,-1-1 0 0 0,0 1 0 0 0,0 0 0 0 0,0-1 0 0 0,0 1 0 0 0,1 0 0 0 0,-1-1 0 0 0,0 1 0 0 0,-1 0 0 0 0,1 17 31 0 0,0-13-47 0 0,1 15-47 0 0,-1-17 45 0 0,0 2 12 0 0,-7 9 6 0 0,5-9 1 0 0,1-3 0 0 0,0 0 0 0 0,0-1 0 0 0,0 1 0 0 0,0 0 0 0 0,0-1 0 0 0,-1 1 0 0 0,1-1 0 0 0,0 0 0 0 0,-1 1 0 0 0,1-1 0 0 0,-1 0 0 0 0,1 0 0 0 0,-1 0 0 0 0,-3 2 0 0 0,4-2 5 0 0,0 0 1 0 0,-1 0-1 0 0,1 0 0 0 0,-1 0 1 0 0,1 0-1 0 0,-1 0 0 0 0,0-1 1 0 0,1 1-1 0 0,-1 0 0 0 0,0-1 1 0 0,1 0-1 0 0,-1 1 0 0 0,0-1 1 0 0,-2 0-1 0 0,-1 1 7 0 0,-1 2 44 0 0,2-2-60 0 0,-12-2 64 0 0,-20-7 65 0 0,29 7-88 0 0,1-1-29 0 0,-16-13 107 0 0,17 12-87 0 0,0 0-22 0 0,4 2-9 0 0,-1 0-1 0 0,1 0 0 0 0,0 0 0 0 0,0 0 0 0 0,-1 0 0 0 0,1 0 0 0 0,0-1 0 0 0,0 1 0 0 0,0 0 0 0 0,0-1 0 0 0,1 1 0 0 0,-1-1 0 0 0,-1-1 0 0 0,-3-3-11 0 0,-2 10-43 0 0,3 0-43 0 0,0 0 0 0 0,0 1-1 0 0,1-1 1 0 0,0 1 0 0 0,-4 6 0 0 0,6-9-87 0 0,-2 9-836 0 0,2-10 687 0 0,1 0-1 0 0,0-1 1 0 0,-1 1-1 0 0,1 0 1 0 0,0 0-1 0 0,0-1 1 0 0,-1 1-1 0 0,1 0 1 0 0,0 0-1 0 0,0 0 0 0 0,0 0 1 0 0,0-1-1 0 0,0 2 1 0 0,-9 1-3444 0 0,7-3-2685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2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 2303 0 0,'-1'-1'167'0'0,"-2"-3"313"0"0,2 3 1835 0 0,1 1 789 0 0,0 0 154 0 0,0 0-282 0 0,0 0-1322 0 0,2-2-1137 0 0,1-1 1 0 0,-1 1-1 0 0,1 0 0 0 0,-1 0 1 0 0,1 0-1 0 0,0 0 1 0 0,0 0-1 0 0,0 0 1 0 0,6-2-1 0 0,18-4 622 0 0,1 0-1 0 0,50-6 1 0 0,-74 14-1075 0 0,7 3-48 0 0,3 0-16 0 0,3 4-237 0 0,-14-3-306 0 0,1-2-137 0 0,2 7-6462 0 0,-5-7 96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2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49 11055 0 0,'0'0'852'0'0,"0"0"-266"0"0,0 0 963 0 0,-2-1 475 0 0,0 0-1330 0 0,0 0 0 0 0,0-1 0 0 0,0 1 0 0 0,0-1 0 0 0,0 0 0 0 0,0 1 0 0 0,0-1 0 0 0,1 0 0 0 0,-1 0 0 0 0,1 0 0 0 0,-3-4 0 0 0,3 4-839 0 0,0 0 0 0 0,0 0 0 0 0,0 0 1 0 0,1 0-1 0 0,-1 0 0 0 0,0 0 0 0 0,1 0 0 0 0,0-1 1 0 0,-1-2-1 0 0,1 5-1642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2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31 13823 0 0,'0'0'1062'0'0,"-6"-11"1466"0"0,5 10-2101 0 0,0-1 1 0 0,0 1-1 0 0,0-1 1 0 0,0 1-1 0 0,0 0 1 0 0,-1 0-1 0 0,1-1 1 0 0,0 1-1 0 0,-1 0 1 0 0,1 0-1 0 0,-1 0 1 0 0,1 1-1 0 0,-1-1 1 0 0,0 0-1 0 0,1 1 1 0 0,-1-1-1 0 0,0 0 1 0 0,-1 1-1 0 0,-16 2-283 0 0,11 0-86 0 0,5-2-46 0 0,0 1-1 0 0,0 0 0 0 0,0 0 1 0 0,0 0-1 0 0,0 1 0 0 0,0-1 1 0 0,0 1-1 0 0,0 0 1 0 0,1-1-1 0 0,-1 1 0 0 0,-2 3 1 0 0,-5 3 30 0 0,2 1-43 0 0,8-9-1 0 0,0 1-1 0 0,0-1 0 0 0,0 0 1 0 0,0 1-1 0 0,0-1 1 0 0,1 1-1 0 0,-1-1 1 0 0,0 1-1 0 0,0-1 1 0 0,0 0-1 0 0,1 1 0 0 0,-1-1 1 0 0,0 1-1 0 0,0-1 1 0 0,1 0-1 0 0,-1 1 1 0 0,0-1-1 0 0,1 0 1 0 0,-1 0-1 0 0,0 1 0 0 0,1-1 1 0 0,-1 0-1 0 0,1 1 1 0 0,2 0-5 0 0,1 1 1 0 0,-1 0-1 0 0,1-1 1 0 0,-1 0-1 0 0,1 0 1 0 0,-1 0-1 0 0,1 0 1 0 0,0-1-1 0 0,0 1 1 0 0,6-1-1 0 0,43-4-58 0 0,-25 2 51 0 0,-22 1 42 0 0,1 1-1 0 0,-1 0 1 0 0,0 0-1 0 0,0 1 0 0 0,1 0 1 0 0,-1 0-1 0 0,0 0 1 0 0,0 1-1 0 0,9 3 1 0 0,-13-4 148 0 0,5 9 245 0 0,-7-8-387 0 0,1-1 0 0 0,0 0 0 0 0,-1 1 0 0 0,1-1 0 0 0,-1 0 0 0 0,0 1 0 0 0,1-1-1 0 0,-1 1 1 0 0,0-1 0 0 0,0 0 0 0 0,0 1 0 0 0,0-1 0 0 0,0 1 0 0 0,0-1 0 0 0,-1 1 0 0 0,1-1 0 0 0,0 0 0 0 0,-1 1-1 0 0,0 2 1 0 0,-14 22 363 0 0,13-23-343 0 0,-11 14 125 0 0,-1 0 1 0 0,0-1-1 0 0,-1-1 0 0 0,0 0 0 0 0,-34 23 0 0 0,22-20-106 0 0,-1-1 1 0 0,-1-1 0 0 0,-36 14 0 0 0,42-19-21 0 0,18-6-66 0 0,9-1-17 0 0,9-2-15 0 0,-13-2 45 0 0,26 3-53 0 0,-11-1 51 0 0,-8-1 11 0 0,-1 0-1 0 0,0 0 0 0 0,0 0 0 0 0,0 1 0 0 0,0 0 0 0 0,0 0 0 0 0,0 1 0 0 0,-1 0 1 0 0,11 6-1 0 0,20 13 141 0 0,-34-20-74 0 0,0-1-6 0 0,40 26 292 0 0,-40-26-282 0 0,-2-1 1 0 0,0 0 0 0 0,12 8 80 0 0,-3-4-80 0 0,-7-3-3 0 0,-2-1-10 0 0,0 0-3 0 0,1 2-11 0 0,4 6-135 0 0,-4-5-402 0 0,-1-3-166 0 0,-2 1-1830 0 0,-6 4-7213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2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3223 0 0,'0'0'143'0'0,"1"-2"164"0"0,17-20 4055 0 0,-17 21-3548 0 0,3-6 537 0 0,-11 4 6388 0 0,5 2-3170 0 0,12-3-5300 0 0,13-2 1292 0 0,1 1 0 0 0,0 0 0 0 0,43-1 0 0 0,27-4 86 0 0,-87 8-626 0 0,1 1-9 0 0,26 2 254 0 0,-27 0-200 0 0,-5 1-23 0 0,13-3-24 0 0,-10 0-396 0 0,-1 1-1 0 0,0-1 1 0 0,1 0-1 0 0,-1-1 1 0 0,0 1-1 0 0,0-1 1 0 0,7-4-1 0 0,-9 5-627 0 0,-2 1-88 0 0,0 0-333 0 0,0-2-144 0 0,0-8-28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2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2759 0 0,'2'0'479'0'0,"2"1"-990"0"0,0-2 3531 0 0,-3 1-2164 0 0,-1 0 0 0 0,1 0-1 0 0,0 0 1 0 0,-1 0 0 0 0,1 0 0 0 0,-1 0-1 0 0,1 0 1 0 0,-1 0 0 0 0,1 0 0 0 0,-1 0-1 0 0,1 0 1 0 0,-1 0 0 0 0,1 1 0 0 0,-1-1-1 0 0,1 0 1 0 0,0 1 0 0 0,2 2 1298 0 0,-1 2-3637 0 0,-1-1 1566 0 0,0 0-1 0 0,0 0 1 0 0,0 0 0 0 0,-1 0 0 0 0,0 0-1 0 0,0 1 1 0 0,0-1 0 0 0,-1 6 0 0 0,-9 36 392 0 0,6-28-354 0 0,-9 28 2 0 0,7-25-22 0 0,-6 37-1 0 0,12-45-100 0 0,4-4-27 0 0,-2-8-54 0 0,0 0-1 0 0,1-1 0 0 0,-1 1 0 0 0,0 0 0 0 0,0-1 0 0 0,0 1 0 0 0,1-1 0 0 0,-1 1 0 0 0,0-1 1 0 0,0 0-1 0 0,1 0 0 0 0,3-1 0 0 0,-1 1-1176 0 0,4-8-3854 0 0,-7 7 3813 0 0,6-9-4701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2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59 220 1839 0 0,'0'0'83'0'0,"0"0"289"0"0,0 0 1173 0 0,0 0 514 0 0,0 0 100 0 0,0 0-203 0 0,-7-6-276 0 0,6 4-1428 0 0,0 1 1 0 0,0-1 0 0 0,0 1-1 0 0,1-1 1 0 0,-1 1 0 0 0,0-1-1 0 0,0 0 1 0 0,1 1-1 0 0,-1-1 1 0 0,1 0 0 0 0,-1 1-1 0 0,1-1 1 0 0,0 0 0 0 0,0 0-1 0 0,0 1 1 0 0,0-1 0 0 0,0 0-1 0 0,0 0 1 0 0,0 0 0 0 0,1-2-1 0 0,2-4 147 0 0,-1 0 0 0 0,1 1 1 0 0,5-11-1 0 0,-5 12-59 0 0,0 0 0 0 0,-1 1 0 0 0,0-1 0 0 0,2-8 0 0 0,-2 8-10 0 0,-1 1 0 0 0,1 0 0 0 0,0 0 0 0 0,4-7-1 0 0,1-3 278 0 0,9-9 292 0 0,-1 1 1466 0 0,-19 26-2309 0 0,2-1-37 0 0,8-8 645 0 0,-3 5-541 0 0,-2 6-53 0 0,-3 15-40 0 0,-8 26-48 0 0,-5 1 18 0 0,9-31 0 0 0,-6 28 0 0 0,11-37 0 0 0,0-1 0 0 0,0 0 0 0 0,-1 0 0 0 0,1 0 0 0 0,-5 9 0 0 0,-3 3 0 0 0,-17 22 0 0 0,19-30 0 0 0,0 2 0 0 0,-4-3-12 0 0,1-4-47 0 0,9-5-6 0 0,1 0 1 0 0,0 0 0 0 0,0 0-9 0 0,11-19-206 0 0,-10 18 172 0 0,16-25-1202 0 0,-1 0-4452 0 0,-16 26 3634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2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94 6847 0 0,'1'-2'315'0'0,"2"1"-200"0"0,11-11 187 0 0,-6 2 929 0 0,0 1 0 0 0,-1-1-1 0 0,0 0 1 0 0,10-21 0 0 0,-14 23 1077 0 0,-4 8 2207 0 0,-2 6-946 0 0,1-1-5015 0 0,-13 50 1860 0 0,-16 110 0 0 0,29-153-394 0 0,0 2 4 0 0,1-3 1 0 0,-1-1 0 0 0,-1 1 0 0 0,1-1-1 0 0,-7 16 1 0 0,7-22 23 0 0,-1 4-21 0 0,2-5 45 0 0,-5 6-1260 0 0,6-9-764 0 0,0 0 613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2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 8751 0 0,'0'0'674'0'0,"0"0"-193"0"0,0 0 815 0 0,0 0 400 0 0,0 0 85 0 0,-2 0-98 0 0,-3 1-1563 0 0,5-1 251 0 0,-1 0 0 0 0,0 0 0 0 0,1 0 0 0 0,-1 0-1 0 0,1 0 1 0 0,-1 0 0 0 0,0 0 0 0 0,1-1-1 0 0,-1 1 1 0 0,1 0 0 0 0,-1 0 0 0 0,1-1 0 0 0,-1 1-1 0 0,1 0 1 0 0,-1-1 0 0 0,1 1 0 0 0,-1 0-1 0 0,0-2 1 0 0,0 1-46 0 0,1 1-18 0 0,0 0-38 0 0,0 0-143 0 0,0 0-53 0 0,0 0-18 0 0,0 0-110 0 0,0 0-13 0 0,0 0-169 0 0,0 0-729 0 0,0 0-316 0 0,0 0-1238 0 0,0 0-4731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2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16 8287 0 0,'0'0'639'0'0,"0"0"-168"0"0,0 0 833 0 0,0 0 410 0 0,0 0 81 0 0,-1-2-86 0 0,0 1-1457 0 0,0 0 0 0 0,0 0-1 0 0,1 0 1 0 0,-1 0-1 0 0,0 0 1 0 0,0 1 0 0 0,0-1-1 0 0,0 0 1 0 0,0 1 0 0 0,0-1-1 0 0,0 1 1 0 0,-1-1 0 0 0,1 1-1 0 0,0-1 1 0 0,0 1-1 0 0,0 0 1 0 0,0 0 0 0 0,-1-1-1 0 0,1 1 1 0 0,0 0 0 0 0,0 0-1 0 0,0 0 1 0 0,-1 0 0 0 0,1 1-1 0 0,-2-1 1 0 0,-2 1 39 0 0,-1 1 0 0 0,1 0 1 0 0,0-1-1 0 0,-1 2 0 0 0,1-1 1 0 0,0 0-1 0 0,1 1 0 0 0,-1 0 1 0 0,0 0-1 0 0,1 1 0 0 0,-8 6 1 0 0,11-8-127 0 0,-4 5 431 0 0,33-13-497 0 0,34-14-1 0 0,-16 9-19 0 0,-10 2 116 0 0,-34 9-174 0 0,0-1 0 0 0,0 1-1 0 0,0-1 1 0 0,0 1 0 0 0,0 0 0 0 0,0 0 0 0 0,0 0 0 0 0,0 0 0 0 0,2 1-1 0 0,5-1 341 0 0,-8 0-348 0 0,-1 1 0 0 0,1-1 0 0 0,-1 0 1 0 0,1 0-1 0 0,-1 0 0 0 0,1 0 0 0 0,-1 0 0 0 0,1 1 0 0 0,-1-1 0 0 0,1 0 1 0 0,-1 1-1 0 0,0-1 0 0 0,1 0 0 0 0,-1 1 0 0 0,1-1 0 0 0,-1 0 0 0 0,0 1 1 0 0,1-1-1 0 0,-1 0 0 0 0,0 1 0 0 0,1-1 0 0 0,-1 1 0 0 0,0-1 0 0 0,0 1 1 0 0,1-1-1 0 0,-1 1 0 0 0,0-1 0 0 0,0 1 0 0 0,0-1 0 0 0,0 1 0 0 0,0-1 1 0 0,0 1-1 0 0,0-1 0 0 0,0 2 0 0 0,-2 17 263 0 0,1-14-232 0 0,-1 0-1 0 0,0 0 1 0 0,-1 0-1 0 0,1 0 1 0 0,-1-1-1 0 0,0 1 1 0 0,0-1-1 0 0,0 0 1 0 0,-1 0-1 0 0,-7 7 1 0 0,-7 4 58 0 0,-30 18-1 0 0,48-32-99 0 0,-10 5 46 0 0,1-3-48 0 0,7-3-60 0 0,3 1 51 0 0,0-1 0 0 0,0 0 1 0 0,0 1-1 0 0,0-1 0 0 0,0 1 0 0 0,0-1 0 0 0,0 1 1 0 0,0-1-1 0 0,0 1 0 0 0,0 0 0 0 0,-1-1 0 0 0,1 1 1 0 0,0 0-1 0 0,0 1 0 0 0,7 6-3 0 0,-2 5 12 0 0,-2-2-21 0 0,0 1-1 0 0,2 18 1 0 0,-5-28 21 0 0,0 0 0 0 0,-1 0 0 0 0,1 0 0 0 0,-1 0 0 0 0,0 0 0 0 0,0 0 0 0 0,0 0 0 0 0,0 0 0 0 0,0 0 0 0 0,0 0 0 0 0,-1 2 0 0 0,1-1 0 0 0,-1-1 0 0 0,1 1 0 0 0,0 0 0 0 0,-1-1 0 0 0,1 1 0 0 0,0-1 0 0 0,1 6 0 0 0,0 0 0 0 0,-1 23 0 0 0,0-26 0 0 0,-3 15 0 0 0,3-16 0 0 0,0 0 0 0 0,-10 10 0 0 0,8-11-32 0 0,0 0 0 0 0,0 0 0 0 0,-1 0 1 0 0,0 0-1 0 0,1-1 0 0 0,-1 1 0 0 0,0-1 0 0 0,0 0 0 0 0,0 0 0 0 0,-1 0 0 0 0,1 0 0 0 0,0-1 1 0 0,-1 1-1 0 0,-7 1 0 0 0,5-2-103 0 0,0 0 0 0 0,-1-1 1 0 0,1 0-1 0 0,-1 0 0 0 0,1-1 0 0 0,-7-1 1 0 0,-9 0-232 0 0,10 1-2158 0 0,-1-1-6461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271 321 21191 0 0,'0'0'480'0'0,"0"0"67"0"0,1-2 31 0 0,-1 0-383 0 0,1 1-165 0 0,-1-1 0 0 0,1 1 0 0 0,-1-1 0 0 0,0 1 0 0 0,0-1 0 0 0,0 1 0 0 0,1-1 0 0 0,-1 1 0 0 0,-1-1 0 0 0,1 0 0 0 0,0 1 0 0 0,0-1 0 0 0,-1 1 0 0 0,1-1 0 0 0,-1 1 0 0 0,1 0 0 0 0,-1-1 0 0 0,1 1 0 0 0,-2-2 0 0 0,1 2 35 0 0,1-1-1 0 0,-1 1 1 0 0,0 0-1 0 0,0 0 1 0 0,0 0 0 0 0,0-1-1 0 0,0 1 1 0 0,0 0-1 0 0,0 0 1 0 0,0 0-1 0 0,-1 1 1 0 0,1-1-1 0 0,0 0 1 0 0,0 0 0 0 0,-1 1-1 0 0,1-1 1 0 0,-1 1-1 0 0,1-1 1 0 0,0 1-1 0 0,-1-1 1 0 0,1 1 0 0 0,-1 0-1 0 0,1 0 1 0 0,-1 0-1 0 0,1 0 1 0 0,-1 0-1 0 0,1 0 1 0 0,-1 0-1 0 0,1 0 1 0 0,-1 1 0 0 0,-1 0-1 0 0,-1 0 132 0 0,-1 0 0 0 0,1 0 0 0 0,0 1-1 0 0,0 0 1 0 0,-1 0 0 0 0,1 0 0 0 0,1 0-1 0 0,-1 1 1 0 0,-4 3 0 0 0,-14 13-196 0 0,2 1 0 0 0,0 1 0 0 0,1 1 0 0 0,2 1 0 0 0,0 0 0 0 0,1 2 0 0 0,-23 47 0 0 0,37-68 0 0 0,0 1 0 0 0,1-1 0 0 0,-1 0 0 0 0,1 1 0 0 0,0-1 0 0 0,0 0 0 0 0,1 1 0 0 0,-1-1 0 0 0,1 1 0 0 0,0 0 0 0 0,0-1 0 0 0,1 7 0 0 0,4-2 0 0 0,-4-8 0 0 0,1 0 0 0 0,-1-1 0 0 0,1 1 0 0 0,0 0 0 0 0,0 0 0 0 0,-1-1 0 0 0,1 1 0 0 0,0-1 0 0 0,0 0 0 0 0,0 0 0 0 0,0 1 0 0 0,-1-1 0 0 0,1 0 0 0 0,0-1 0 0 0,0 1 0 0 0,0 0 0 0 0,0 0 0 0 0,-1-1 0 0 0,4 0 0 0 0,2-1 0 0 0,0-1 0 0 0,0 1 0 0 0,10-7 0 0 0,-5 2 44 0 0,0-1 1 0 0,-1 0-1 0 0,0-1 0 0 0,-1 0 0 0 0,0-1 1 0 0,0 0-1 0 0,-1-1 0 0 0,0 0 0 0 0,14-23 1 0 0,20-31 1105 0 0,-15 25-695 0 0,-9 14-455 0 0,-15 23 0 0 0,-3 7 0 0 0,-4 9 0 0 0,3-12 0 0 0,-13 39 0 0 0,8-27 0 0 0,1 0 0 0 0,0 1 0 0 0,1-1 0 0 0,0 1 0 0 0,1 0 0 0 0,-1 25 0 0 0,3-36 0 0 0,0-3 0 0 0,0 1 0 0 0,0 0 0 0 0,0 0 0 0 0,0 0 0 0 0,0 0 0 0 0,0 0 0 0 0,0 0 0 0 0,0-1 0 0 0,0 1 0 0 0,1 0 0 0 0,-1 0 0 0 0,0 0 0 0 0,0 0 0 0 0,1-1 0 0 0,-1 1 0 0 0,1 0 0 0 0,-1 0 0 0 0,1-1 0 0 0,-1 1 0 0 0,2 0 0 0 0,4 7 0 0 0,-4-7 0 0 0,0 0 0 0 0,0 0 0 0 0,-1-1 0 0 0,1 1 0 0 0,0 0 0 0 0,0-1 0 0 0,0 1 0 0 0,0-1 0 0 0,0 0 0 0 0,0 0 0 0 0,0 0 0 0 0,0 0 0 0 0,0 0 0 0 0,0 0 0 0 0,0 0 0 0 0,0-1 0 0 0,0 1 0 0 0,0-1 0 0 0,0 1 0 0 0,0-1 0 0 0,0 0 0 0 0,2-1 0 0 0,7-3 0 0 0,-1-1 0 0 0,17-12 0 0 0,-11 7 0 0 0,14-9 0 0 0,0-2 0 0 0,37-36 0 0 0,-54 44 0 0 0,0-1 0 0 0,14-21 0 0 0,1-1 0 0 0,-28 37 0 0 0,0-1 0 0 0,0 1 0 0 0,0 0 0 0 0,0 0 0 0 0,0 0 0 0 0,1 0 0 0 0,-1 0 0 0 0,0 0 0 0 0,0 0 0 0 0,0 0 0 0 0,0-1 0 0 0,0 1 0 0 0,0 0 0 0 0,0 0 0 0 0,0 0 0 0 0,0 0 0 0 0,1 0 0 0 0,-1 0 0 0 0,0 0 0 0 0,0 0 0 0 0,0 0 0 0 0,0 0 0 0 0,0 0 0 0 0,0 0 0 0 0,1 0 0 0 0,-1 0 0 0 0,0 0 0 0 0,0 0 0 0 0,0 0 0 0 0,0 0 0 0 0,0 0 0 0 0,0 0 0 0 0,1 0 0 0 0,-1 0 0 0 0,0 0 0 0 0,0 0 0 0 0,0 0 0 0 0,0 0 0 0 0,0 0 0 0 0,3 6 0 0 0,-2 8 0 0 0,-1-13 0 0 0,1 10 0 0 0,0-1 0 0 0,0 0 0 0 0,1 0 0 0 0,0 1 0 0 0,4 9 0 0 0,-2-12 0 0 0,4-2 0 0 0,-5-3 0 0 0,-1-2 0 0 0,-1 0 0 0 0,1 0 0 0 0,0-1 0 0 0,0 1 0 0 0,0 0 0 0 0,0-1 0 0 0,0 1 0 0 0,-1-1 0 0 0,1 1 0 0 0,4-1 0 0 0,-4 1 0 0 0,13 1 0 0 0,-6-3 0 0 0,-9 1 0 0 0,1 0 0 0 0,-1 0 0 0 0,1-1 0 0 0,-1 1 0 0 0,0 0 0 0 0,1 0 0 0 0,-1 0 0 0 0,0 0 0 0 0,1 0 0 0 0,-1 0 0 0 0,1 0 0 0 0,-1 0 0 0 0,0 0 0 0 0,1 0 0 0 0,-1 0 0 0 0,0 0 0 0 0,1 0 0 0 0,-1 1 0 0 0,1-1 0 0 0,-1 0 0 0 0,0 0 0 0 0,1 0 0 0 0,-1 0 0 0 0,0 1 0 0 0,1-1 0 0 0,-1 0 0 0 0,0 0 0 0 0,0 1 0 0 0,1-1 0 0 0,-1 0 0 0 0,0 1 0 0 0,0-1 0 0 0,1 0 0 0 0,-1 1 0 0 0,0-1 0 0 0,0 0 0 0 0,0 1 0 0 0,0-1 0 0 0,1 0 0 0 0,-1 1 0 0 0,0-1 0 0 0,0 0 0 0 0,0 1 0 0 0,0 0 0 0 0,1 0 0 0 0,0 1 0 0 0,-1 0 0 0 0,1 0 0 0 0,0-1 0 0 0,-1 1 0 0 0,1 0 0 0 0,-1 0 0 0 0,1 0 0 0 0,-1 0 0 0 0,0 0 0 0 0,0 0 0 0 0,0 0 0 0 0,0 0 0 0 0,0 0 0 0 0,-1-1 0 0 0,1 1 0 0 0,0 0 0 0 0,-2 3 0 0 0,0 1 0 0 0,-11 37 0 0 0,9-32 0 0 0,-5 23 0 0 0,8-26 0 0 0,4-1 0 0 0,-2-5 0 0 0,1 1 0 0 0,11 2 0 0 0,-11-5-17 0 0,1 0-1 0 0,0 0 1 0 0,-1 0-1 0 0,1 0 1 0 0,-1-1 0 0 0,1 1-1 0 0,-1-1 1 0 0,1 1 0 0 0,0-1-1 0 0,-1 0 1 0 0,0 0-1 0 0,1 0 1 0 0,-1 0 0 0 0,0-1-1 0 0,1 1 1 0 0,-1 0-1 0 0,3-3 1 0 0,5-5-171 0 0,-1 1 1 0 0,10-11-1 0 0,30-40-604 0 0,-13 16 468 0 0,-2-1 983 0 0,-1-1-1 0 0,26-50 1 0 0,22-62-642 0 0,-66 125-18 0 0,14-13 1 0 0,-33 48 0 0 0,1 0 0 0 0,0 1 0 0 0,0-1 0 0 0,0 1 0 0 0,0 0 0 0 0,1 0 0 0 0,-3 5 0 0 0,0 4 0 0 0,1 0 0 0 0,-1-1 0 0 0,-7 15 0 0 0,2-6 0 0 0,1 1 0 0 0,-12 43 0 0 0,8-20 0 0 0,-13 34 0 0 0,-27 86 0 0 0,19-47 0 0 0,34-118 0 0 0,1 0 0 0 0,-1 0 0 0 0,0-1 0 0 0,0 1 0 0 0,0 0 0 0 0,1 0 0 0 0,-1 0 0 0 0,0 0 0 0 0,0 0 0 0 0,0 0 0 0 0,1 0 0 0 0,-1 0 0 0 0,0 0 0 0 0,0 0 0 0 0,0 0 0 0 0,1 0 0 0 0,-1 0 0 0 0,0 0 0 0 0,0 0 0 0 0,1 0 0 0 0,-1 0 0 0 0,0 0 0 0 0,0 0 0 0 0,0 0 0 0 0,1 0 0 0 0,-1 0 0 0 0,0 0 0 0 0,0 0 0 0 0,0 0 0 0 0,1 0 0 0 0,-1 0 0 0 0,0 1 0 0 0,0-1 0 0 0,0 0 0 0 0,0 0 0 0 0,1 0 0 0 0,-1 0 0 0 0,0 1 0 0 0,0-1 0 0 0,0 0 0 0 0,0 0 0 0 0,0 0 0 0 0,0 0 0 0 0,1 1 0 0 0,-1-1 0 0 0,0 0 0 0 0,0 0 0 0 0,0 0 0 0 0,0 1 0 0 0,0-1 0 0 0,0 0 0 0 0,0 0 0 0 0,0 1 0 0 0,0-1 0 0 0,0 0 0 0 0,0 0 0 0 0,0 0 0 0 0,0 1 0 0 0,0-1 0 0 0,0 0 0 0 0,0 0 0 0 0,0 1 0 0 0,-1-1 0 0 0,1 0 0 0 0,10-6 0 0 0,-1 0 0 0 0,-1-1 0 0 0,1 0 0 0 0,-1 0 0 0 0,0-1 0 0 0,-1 0 0 0 0,10-14 0 0 0,-3 6 0 0 0,17-23 0 0 0,-15 18 0 0 0,1 0 0 0 0,35-30 0 0 0,-32 33 0 0 0,-9 8 0 0 0,1 0 0 0 0,0 1 0 0 0,0 0 0 0 0,22-11 0 0 0,-8 6 0 0 0,-26 14 0 0 0,0-1 0 0 0,0 1 0 0 0,1 0 0 0 0,-1 0 0 0 0,0-1 0 0 0,1 1 0 0 0,-1 0 0 0 0,1 0 0 0 0,-1 0 0 0 0,0 0 0 0 0,1-1 0 0 0,-1 1 0 0 0,1 0 0 0 0,-1 0 0 0 0,0 0 0 0 0,1 0 0 0 0,-1 0 0 0 0,1 0 0 0 0,-1 0 0 0 0,0 0 0 0 0,1 0 0 0 0,-1 0 0 0 0,1 0 0 0 0,-1 1 0 0 0,1-1 0 0 0,-1 0 0 0 0,0 0 0 0 0,1 0 0 0 0,0 1 0 0 0,0 3 0 0 0,-1-4 0 0 0,0 0 0 0 0,1 1 0 0 0,-1-1 0 0 0,0 1 0 0 0,0-1 0 0 0,1 1 0 0 0,-1-1 0 0 0,0 1 0 0 0,0-1 0 0 0,0 1 0 0 0,1-1 0 0 0,-1 1 0 0 0,0-1 0 0 0,0 1 0 0 0,0-1 0 0 0,0 1 0 0 0,0-1 0 0 0,0 1 0 0 0,0-1 0 0 0,0 1 0 0 0,0-1 0 0 0,0 1 0 0 0,-1-1 0 0 0,1 1 0 0 0,0-1 0 0 0,0 1 0 0 0,0-1 0 0 0,-1 1 0 0 0,1-1 0 0 0,-1 1 0 0 0,1 1 0 0 0,-1-1 0 0 0,1 0 0 0 0,0 0 0 0 0,-1 0 0 0 0,1 1 0 0 0,-1-1 0 0 0,1 0 0 0 0,-1 0 0 0 0,0 0 0 0 0,1 0 0 0 0,-1 0 0 0 0,0 0 0 0 0,0 0 0 0 0,0 0 0 0 0,0 0 0 0 0,0 0 0 0 0,-1 0 0 0 0,-2 3 0 0 0,1 0 0 0 0,0 0 0 0 0,-1-1 0 0 0,1 0 0 0 0,-1 0 0 0 0,1 0 0 0 0,-1 0 0 0 0,0-1 0 0 0,-7 4 0 0 0,5-2 0 0 0,0 0 0 0 0,0-1 0 0 0,0 2 0 0 0,0-1 0 0 0,1 1 0 0 0,-8 8 0 0 0,13-13 0 0 0,-1 1 0 0 0,1-1 0 0 0,-1 1 0 0 0,0 0 0 0 0,1-1 0 0 0,0 1 0 0 0,-1 0 0 0 0,1 0 0 0 0,-1-1 0 0 0,1 1 0 0 0,0 0 0 0 0,0 0 0 0 0,-1 0 0 0 0,1-1 0 0 0,0 1 0 0 0,0 0 0 0 0,0 0 0 0 0,0 0 0 0 0,0 0 0 0 0,0-1 0 0 0,0 1 0 0 0,0 0 0 0 0,0 0 0 0 0,1 0 0 0 0,-1-1 0 0 0,0 1 0 0 0,1 1 0 0 0,0 1 0 0 0,1 16 0 0 0,-2-13 0 0 0,1 0 0 0 0,0 0 0 0 0,0-1 0 0 0,0 1 0 0 0,1 0 0 0 0,0-1 0 0 0,0 1 0 0 0,0-1 0 0 0,6 10 0 0 0,-6-13 0 0 0,-1 0 0 0 0,1 0 0 0 0,-1 0 0 0 0,1 0 0 0 0,-1-1 0 0 0,1 1 0 0 0,0 0 0 0 0,0-1 0 0 0,0 1 0 0 0,0-1 0 0 0,0 1 0 0 0,0-1 0 0 0,1 0 0 0 0,-1 0 0 0 0,4 1 0 0 0,-2-1 0 0 0,1 0 0 0 0,0 0 0 0 0,-1-1 0 0 0,1 1 0 0 0,0-1 0 0 0,-1 0 0 0 0,9-1 0 0 0,4-2 0 0 0,0-1 0 0 0,-1-1 0 0 0,24-9 0 0 0,-36 12 0 0 0,7-2 0 0 0,-1-1 0 0 0,0 0 0 0 0,-1 0 0 0 0,1-1 0 0 0,-1 0 0 0 0,0-1 0 0 0,-1 0 0 0 0,0 0 0 0 0,0-1 0 0 0,0 0 0 0 0,-1-1 0 0 0,0 1 0 0 0,-1-1 0 0 0,0-1 0 0 0,6-10 0 0 0,-6 7 10 0 0,-2 7 38 0 0,0-1 0 0 0,-1 0 0 0 0,0 1 0 0 0,-1-1 0 0 0,1-1 0 0 0,-1 1 0 0 0,0 0 1 0 0,0-11-1 0 0,-2 16 440 0 0,0 2 21 0 0,0 0-66 0 0,-1 1-428 0 0,0 0 0 0 0,0-1 0 0 0,0 1 0 0 0,0 0 1 0 0,0 0-1 0 0,-1 0 0 0 0,2 0 0 0 0,-1 0 1 0 0,0 0-1 0 0,-1 1 0 0 0,0 0-17 0 0,-8 11 2 0 0,1 1 0 0 0,0 0 0 0 0,0 0 0 0 0,2 1 0 0 0,0 0 0 0 0,0 0 0 0 0,2 0 0 0 0,0 1 0 0 0,-6 31 0 0 0,9-21 0 0 0,6-7-58 0 0,2-12-135 0 0,-3-5 43 0 0,-1 0 0 0 0,0 0 0 0 0,1-1 0 0 0,-1 0 0 0 0,1 1 1 0 0,-1-1-1 0 0,1 0 0 0 0,-1 0 0 0 0,1 0 0 0 0,0-1 0 0 0,0 1 1 0 0,-1-1-1 0 0,1 1 0 0 0,0-1 0 0 0,0 0 0 0 0,-1 0 0 0 0,1 0 1 0 0,4-1-1 0 0,7-1-837 0 0,-1 0 0 0 0,15-5 0 0 0,-27 7 978 0 0,20-7-2865 0 0,35-17 0 0 0,-27 11 1529 0 0,22-7-1214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2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5063 0 0,'0'0'232'0'0,"0"0"344"0"0,0 0 1320 0 0,0 0 579 0 0,0 0 110 0 0,0 0-198 0 0,0 0-943 0 0,0 0-415 0 0,2-1-79 0 0,11-4 26 0 0,0 1 0 0 0,1 0 1 0 0,-1 1-1 0 0,15-1 1 0 0,59-4 472 0 0,-53 6-947 0 0,53 0-186 0 0,-18 2-167 0 0,-62 0-173 0 0,24 0-539 0 0,-31 0 557 0 0,0 0 0 0 0,0-1 0 0 0,0 1 1 0 0,0 0-1 0 0,0 0 0 0 0,0 0 0 0 0,0 0 0 0 0,0 0 0 0 0,0 0 0 0 0,0 0 0 0 0,0 0 0 0 0,0 0 0 0 0,1 0 0 0 0,-1 0 0 0 0,0 0 0 0 0,0 0 0 0 0,0 0 0 0 0,0 0 0 0 0,0 0 1 0 0,0 0-1 0 0,0 0 0 0 0,0 0 0 0 0,0 0 0 0 0,0 0 0 0 0,1 0 0 0 0,-1 0 0 0 0,0 0 0 0 0,0 0 0 0 0,0 0 0 0 0,0 0 0 0 0,0 0 0 0 0,0 0 0 0 0,0 0 0 0 0,0 0 1 0 0,0 0-1 0 0,0 1 0 0 0,0-1 0 0 0,0 0 0 0 0,0 0 0 0 0,0 0 0 0 0,1 0 0 0 0,-1 0 0 0 0,0 0 0 0 0,0 0 0 0 0,0 0 0 0 0,0 0 0 0 0,0 0 0 0 0,0 0 0 0 0,0 0 0 0 0,0 1 1 0 0,0-1-1 0 0,0 0 0 0 0,0 0 0 0 0,0 0 0 0 0,0 0 0 0 0,0 0 0 0 0,0 0 0 0 0,0 0 0 0 0,0 0 0 0 0,0 0 0 0 0,0 0 0 0 0,0 1 0 0 0,0-1 0 0 0,0 0 0 0 0,0 0 1 0 0,0 0-1 0 0,-15 5-343 0 0,11-4-267 0 0,1 0 1 0 0,-1-1 0 0 0,1 1 0 0 0,-1-1-1 0 0,-4 0 1 0 0,-2-1-3540 0 0,8 1 2842 0 0,-8-1-5362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2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20 12671 0 0,'0'0'579'0'0,"0"0"-15"0"0,-5-10 1803 0 0,1 1-45 0 0,4 9-1346 0 0,0 0-74 0 0,0 0-20 0 0,0 0-49 0 0,0 0-195 0 0,-1 3-88 0 0,-6 23 165 0 0,1 0 0 0 0,-2 29 0 0 0,-6 27-249 0 0,4-38-336 0 0,-13 49-65 0 0,20-83-53 0 0,-4 32-120 0 0,6-36 70 0 0,1-4-524 0 0,0-2-148 0 0,0 0-982 0 0,0 0-4029 0 0,0 0-1727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3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138 201 8143 0 0,'0'0'374'0'0,"0"0"-6"0"0,1-2-236 0 0,1-5-12 0 0,-2 5 424 0 0,1-1 180 0 0,1-6-27 0 0,0 0 0 0 0,1 0 1 0 0,0 0-1 0 0,0 0 0 0 0,8-12 1 0 0,-4 10 302 0 0,-1 0 0 0 0,-1-1 0 0 0,0 1 0 0 0,0-1 0 0 0,5-24 0 0 0,-10 35-778 0 0,1-1 1 0 0,-1 0 0 0 0,1 1 0 0 0,0-1 0 0 0,-1 0 0 0 0,1 1 0 0 0,0-1 0 0 0,1-1 0 0 0,0 0-64 0 0,-1 1 230 0 0,-1 2-6 0 0,0-2-26 0 0,0 2-329 0 0,0 0-1 0 0,0 0 1 0 0,0 0 0 0 0,0 0-1 0 0,1 0 1 0 0,-1 0-1 0 0,0 0 1 0 0,0-1 0 0 0,0 1-1 0 0,0 0 1 0 0,0 0-1 0 0,0 0 1 0 0,0 0 0 0 0,0 0-1 0 0,0 0 1 0 0,0-1-1 0 0,0 1 1 0 0,0 0 0 0 0,0 0-1 0 0,0 0 1 0 0,0 0-1 0 0,0 0 1 0 0,0 0 0 0 0,0-1-1 0 0,0 1 1 0 0,0 0-1 0 0,0 0 1 0 0,0 0 0 0 0,0 0-1 0 0,0 0 1 0 0,0 0-1 0 0,0-1 1 0 0,-1 1 0 0 0,1 0-1 0 0,0 0 1 0 0,0 0-1 0 0,0 0 1 0 0,0 0 0 0 0,0 0-1 0 0,0 0 1 0 0,0 0-1 0 0,0 0 1 0 0,-1 0 0 0 0,1-1-1 0 0,0 1 1 0 0,0 0-1 0 0,0 0 1 0 0,0 0 0 0 0,0 0-1 0 0,0 0 1 0 0,-1 0-1 0 0,1 0 1 0 0,0 0 0 0 0,0 0-1 0 0,0 0 1 0 0,0 0-1 0 0,0 0 1 0 0,0 0 0 0 0,-1 0-1 0 0,1 0 1 0 0,-12 7 273 0 0,-14 17-253 0 0,21-19-38 0 0,-4 5 48 0 0,0 1 0 0 0,-12 21 0 0 0,-46 73 16 0 0,57-88-76 0 0,2 0 0 0 0,-1 0-1 0 0,2 1 1 0 0,0 0 0 0 0,1 0 0 0 0,-5 27 0 0 0,10-38-16 0 0,0-2 12 0 0,1 1-1 0 0,-1-1 1 0 0,1 1 0 0 0,0-1-1 0 0,0 1 1 0 0,1 5 0 0 0,1-6-2 0 0,0 0 0 0 0,0 0 0 0 0,1 0 0 0 0,0 0 1 0 0,0 0-1 0 0,5 5 0 0 0,-7-7 1 0 0,1 1 4 0 0,13 6-9 0 0,-12-7 0 0 0,20 5-29 0 0,-17-6 38 0 0,-2-1-3 0 0,0 0 1 0 0,0 0-1 0 0,0-1 1 0 0,-1 1-1 0 0,1-1 1 0 0,0 0-1 0 0,0 0 1 0 0,0-1-1 0 0,0 1 1 0 0,5-2-1 0 0,-3 2 6 0 0,-2-1 0 0 0,-1 1 0 0 0,1-1 0 0 0,-1 0 0 0 0,1 0 0 0 0,-1-1 0 0 0,1 1 0 0 0,4-3 0 0 0,8-4 0 0 0,-13 4 0 0 0,-1 1 0 0 0,4-1 6 0 0,-4 2-1 0 0,0 0-1 0 0,0 0 1 0 0,0 0 0 0 0,-1 0 0 0 0,1-1-1 0 0,0 1 1 0 0,-1 0 0 0 0,0-1 0 0 0,2-3-1 0 0,0 1 10 0 0,-1 0-1 0 0,1-1 1 0 0,-1 1 0 0 0,-1 0-1 0 0,1-1 1 0 0,1-9-1 0 0,-4 12 35 0 0,-1-4-24 0 0,2 7-21 0 0,0-1 0 0 0,-1 0-1 0 0,1 0 1 0 0,-1 1 0 0 0,0-1-1 0 0,1 0 1 0 0,-1 1 0 0 0,1-1 0 0 0,-1 1-1 0 0,0-1 1 0 0,0 1 0 0 0,1-1 0 0 0,-1 1-1 0 0,0-1 1 0 0,0 1 0 0 0,1 0-1 0 0,-1-1 1 0 0,0 1 0 0 0,0 0 0 0 0,0 0-1 0 0,0-1 1 0 0,0 1 0 0 0,0 0-1 0 0,-20 1 46 0 0,6 4-192 0 0,0 2-1 0 0,1 0 0 0 0,-1 0 1 0 0,2 1-1 0 0,-20 15 0 0 0,6-5-359 0 0,-8 7-2130 0 0,34-23 1541 0 0,0 0-533 0 0,-1 8-222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3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58 16639 0 0,'0'0'763'0'0,"1"-2"-14"0"0,3-3-516 0 0,12-17-64 0 0,-15 20 29 0 0,0 1 0 0 0,0-1 1 0 0,0 1-1 0 0,1-1 1 0 0,-1 1-1 0 0,0-1 0 0 0,1 1 1 0 0,-1 0-1 0 0,3-2 1 0 0,-2 2 521 0 0,-3-1-95 0 0,-1-5-45 0 0,1 5-11 0 0,1 2-44 0 0,0 0-179 0 0,-1 0-81 0 0,-1 0-221 0 0,1 0 0 0 0,-1-1 0 0 0,1 1-1 0 0,-1 1 1 0 0,1-1 0 0 0,-1 0 0 0 0,1 0 0 0 0,-1 0 0 0 0,1 1-1 0 0,0-1 1 0 0,-1 1 0 0 0,1-1 0 0 0,-1 1 0 0 0,1 0 0 0 0,0-1-1 0 0,0 1 1 0 0,-1 0 0 0 0,1 0 0 0 0,-2 2 0 0 0,1-1-487 0 0,0 1 0 0 0,-1 0 0 0 0,1 0 0 0 0,0 0 0 0 0,1 0 0 0 0,-4 6 0 0 0,5-7-1013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3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17 12439 0 0,'0'-1'958'0'0,"-1"-3"-401"0"0,-3-6 3280 0 0,0 8 615 0 0,-4 17 625 0 0,5-8-6331 0 0,-21 49 1975 0 0,-8 17-158 0 0,14-29-322 0 0,15-39-193 0 0,2-3-27 0 0,0-1 0 0 0,0 1-1 0 0,0-1 1 0 0,1 0 0 0 0,-1 1 0 0 0,1 0 0 0 0,-1-1-1 0 0,1 1 1 0 0,-1 1 0 0 0,13 5 77 0 0,-11-7-87 0 0,2 0 0 0 0,1 1 0 0 0,-1-1-1 0 0,1 0 1 0 0,-1 0-1 0 0,1-1 1 0 0,-1 1-1 0 0,1-1 1 0 0,0 0-1 0 0,-1 1 1 0 0,1-2-1 0 0,3 1 1 0 0,3-1 16 0 0,0-1-1 0 0,17-4 1 0 0,77-21 110 0 0,-93 24-115 0 0,-8 2-8 0 0,-3 1-150 0 0,0 0-66 0 0,0 0-13 0 0,0 0-132 0 0,-16-7-6016 0 0,14 7 4329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3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2759 0 0,'0'0'667'0'0,"0"0"1758"0"0,0 0 773 0 0,0 0 156 0 0,0 0-262 0 0,0 0-1238 0 0,0 0-544 0 0,0 0-107 0 0,-1 1-82 0 0,-13 17 766 0 0,-17 29 0 0 0,-28 63-986 0 0,37-66-633 0 0,14-27-225 0 0,-110 202 179 0 0,113-212-223 0 0,-9 23-14 0 0,14-30-9 0 0,0 0 1 0 0,-1 0-1 0 0,1 1 0 0 0,0-1 0 0 0,0 0 1 0 0,0 0-1 0 0,0 1 0 0 0,-1-1 0 0 0,1 0 0 0 0,0 1 1 0 0,0-1-1 0 0,0 0 0 0 0,0 0 0 0 0,0 1 1 0 0,0-1-1 0 0,0 0 0 0 0,0 1 0 0 0,0-1 1 0 0,0 0-1 0 0,0 1 0 0 0,0-1 0 0 0,0 0 1 0 0,0 0-1 0 0,0 1 0 0 0,0-1 0 0 0,0 0 1 0 0,0 1-1 0 0,0-1 0 0 0,0 0 0 0 0,1 0 1 0 0,-1 1-1 0 0,0-1 0 0 0,0 0 0 0 0,0 0 0 0 0,0 1 1 0 0,1-1-1 0 0,-1 0 0 0 0,0 0 0 0 0,1 1 1 0 0,0-1-41 0 0,0 0 1 0 0,0 0 0 0 0,0 0 0 0 0,0-1 0 0 0,0 1-1 0 0,0 0 1 0 0,0 0 0 0 0,0-1 0 0 0,0 1 0 0 0,0-1-1 0 0,1 0 1 0 0,4-2-760 0 0,-1 0 0 0 0,0-1 0 0 0,0 0 0 0 0,4-4 0 0 0,2-3-6689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3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5063 0 0,'0'0'390'0'0,"1"-2"-252"0"0,8-13 1440 0 0,-7 13-309 0 0,-1 0 0 0 0,1 0 0 0 0,0 0 1 0 0,0 0-1 0 0,0 0 0 0 0,0 1 0 0 0,0-1 1 0 0,0 0-1 0 0,0 1 0 0 0,1 0 0 0 0,-1 0 0 0 0,4-2 1 0 0,6 0 507 0 0,2 2-4523 0 0,153-10 4033 0 0,-162 11-1273 0 0,18-4 8 0 0,-21 3-139 0 0,7-3-184 0 0,-5 4-8955 0 0,-4 0 4074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3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5527 0 0,'0'0'423'0'0,"0"0"54"0"0,0 0 1262 0 0,0 0 580 0 0,0 0 118 0 0,0 0-174 0 0,0 0-833 0 0,0 0-364 0 0,0 0-70 0 0,0 0-58 0 0,0 3-168 0 0,-16 129 2589 0 0,11-104-3270 0 0,-2-1 0 0 0,-17 48 0 0 0,11-38-44 0 0,10-30-243 0 0,-4 2-7610 0 0,6-7 885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3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75 9583 0 0,'0'0'439'0'0,"2"-1"-10"0"0,17-11-257 0 0,-18 11 36 0 0,0 0 0 0 0,1 0-1 0 0,-1 0 1 0 0,0 0 0 0 0,1 0 0 0 0,-1 0-1 0 0,0 0 1 0 0,0 0 0 0 0,0 0 0 0 0,0-1-1 0 0,0 1 1 0 0,-1 0 0 0 0,1-1-1 0 0,0 1 1 0 0,-1-1 0 0 0,1 1 0 0 0,0-1-1 0 0,-1-1 1 0 0,0 3-41 0 0,0-1 0 0 0,1 1 0 0 0,-1 0 0 0 0,0-1 0 0 0,0 1-1 0 0,0 0 1 0 0,0-1 0 0 0,0 1 0 0 0,1 0 0 0 0,-1-1 0 0 0,0 1 0 0 0,0 0 0 0 0,1-1 0 0 0,-1 1 0 0 0,0 0 0 0 0,0 0 0 0 0,1-1 0 0 0,-1 1-1 0 0,0 0 1 0 0,1 0 0 0 0,0-1 0 0 0,0 0 4914 0 0,-9 0-3165 0 0,4 1-1856 0 0,0 1 0 0 0,0-1-1 0 0,0 1 1 0 0,1 0 0 0 0,-1 0 0 0 0,0 1 0 0 0,1-1-1 0 0,-1 1 1 0 0,-4 2 0 0 0,-10 5 49 0 0,6-4-79 0 0,-23 7 145 0 0,33-13-67 0 0,7-2-43 0 0,16-10-18 0 0,33-14 0 0 0,-43 22 34 0 0,0 1-1 0 0,0 1 1 0 0,1 0 0 0 0,-1 0-1 0 0,1 1 1 0 0,-1 1 0 0 0,1 0 0 0 0,18 1-1 0 0,-28 0 88 0 0,11 5 407 0 0,-11-3-471 0 0,0-1-95 0 0,-1 1 1 0 0,1-1-1 0 0,-1 1 0 0 0,0-1 0 0 0,1 1 1 0 0,-1 0-1 0 0,0 0 0 0 0,0 0 1 0 0,0 0-1 0 0,0 0 0 0 0,0 0 0 0 0,-1 0 1 0 0,1 0-1 0 0,-1 0 0 0 0,1 0 1 0 0,-1 0-1 0 0,0 0 0 0 0,1 0 0 0 0,-1 0 1 0 0,0 1-1 0 0,-1-1 0 0 0,1 0 1 0 0,0 0-1 0 0,-1 0 0 0 0,0 3 0 0 0,-6 17 67 0 0,0 0-1 0 0,-2-1 0 0 0,0 0 1 0 0,-1 0-1 0 0,-22 31 0 0 0,26-44-64 0 0,-6 10 28 0 0,-2-1-1 0 0,0 0 1 0 0,-20 19 0 0 0,14-20-9 0 0,0-1 1 0 0,0-1 0 0 0,-2 0-1 0 0,1-2 1 0 0,-2 0 0 0 0,0-2-1 0 0,-31 11 1 0 0,52-20-31 0 0,-1 0 0 0 0,-1 0 0 0 0,1 0 0 0 0,0-1 0 0 0,-1 1 0 0 0,1-1 0 0 0,-1 1 0 0 0,1-1 0 0 0,0 0 0 0 0,-1 0 0 0 0,1-1 0 0 0,-1 1 0 0 0,1-1 0 0 0,0 0 0 0 0,-1 0 0 0 0,1 0 0 0 0,-4-1 0 0 0,5 1 0 0 0,0 0 0 0 0,1 0 0 0 0,-1 0 0 0 0,0 1 0 0 0,1-2 0 0 0,-1 1 0 0 0,1 0 0 0 0,-1 0 0 0 0,-2-3 0 0 0,-1-4 0 0 0,3-3 0 0 0,2 7-4 0 0,0 1 0 0 0,0 1 1 0 0,0 0-1 0 0,0 0 0 0 0,0 0 0 0 0,1 0 1 0 0,-1 0-1 0 0,1 0 0 0 0,0 0 0 0 0,-1 0 0 0 0,1 0 1 0 0,0 0-1 0 0,0 0 0 0 0,0 0 0 0 0,0 1 0 0 0,1-1 1 0 0,-1 0-1 0 0,3-2 0 0 0,-2 0-3 0 0,1 0-15 0 0,11-7-2 0 0,-3 5 13 0 0,1 2 11 0 0,0 4 11 0 0,-8 1-2 0 0,5 4 21 0 0,9 15-16 0 0,-15-17 0 0 0,-1 0 18 0 0,0 14-14 0 0,0-12-18 0 0,-2-4 0 0 0,1 0 0 0 0,0 1 0 0 0,-1-1 0 0 0,1 0 0 0 0,-1 1 0 0 0,1-1 0 0 0,-1 1 0 0 0,0-1 0 0 0,0 1 0 0 0,1-1 0 0 0,-1 1 0 0 0,0 2 0 0 0,3 13 29 0 0,-3-9-2 0 0,0 13-30 0 0,0-19-53 0 0,0-2-21 0 0,0 0-3 0 0,0 0 0 0 0,14-8-673 0 0,9-24-3362 0 0,-17 20 1895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3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51 7367 0 0,'0'0'334'0'0,"0"0"-1"0"0,-1-8-139 0 0,0 4 6245 0 0,-12-18 3830 0 0,6 13-8615 0 0,5 8-1397 0 0,2 1-101 0 0,-4-5 134 0 0,2 3-6396 0 0,2 2 4046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268 396 17503 0 0,'0'0'399'0'0,"0"0"60"0"0,0 0 21 0 0,0 0-59 0 0,-4-5-52 0 0,-23-26 6998 0 0,25 31-7226 0 0,1-1-1 0 0,-1 1 1 0 0,0 0 0 0 0,0 0 0 0 0,0 0 0 0 0,0 0-1 0 0,0 0 1 0 0,0 0 0 0 0,0 1 0 0 0,1-1 0 0 0,-1 0-1 0 0,-3 2 1 0 0,3-1 78 0 0,-8 2-178 0 0,0 0 0 0 0,0 1 0 0 0,0 1 0 0 0,1-1 0 0 0,0 1 0 0 0,0 1 1 0 0,0 0-1 0 0,1 0 0 0 0,0 1 0 0 0,0 0 0 0 0,0 0 0 0 0,1 1 0 0 0,0 0 0 0 0,-10 16 0 0 0,-5 8-41 0 0,16-26 0 0 0,1 1 0 0 0,0 0 0 0 0,1 0 0 0 0,-1 0 0 0 0,2 0 0 0 0,-1 1 0 0 0,1-1 0 0 0,0 1 0 0 0,0 0 0 0 0,-2 13 0 0 0,5-20 0 0 0,0-1 0 0 0,0 1 0 0 0,0-1 0 0 0,0 0 0 0 0,-1 1 0 0 0,1-1 0 0 0,0 1 0 0 0,0-1 0 0 0,0 0 0 0 0,1 1 0 0 0,-1-1 0 0 0,0 1 0 0 0,0-1 0 0 0,0 0 0 0 0,0 1 0 0 0,0-1 0 0 0,0 1 0 0 0,0-1 0 0 0,1 0 0 0 0,-1 1 0 0 0,0-1 0 0 0,0 0 0 0 0,1 1 0 0 0,-1-1 0 0 0,0 0 0 0 0,0 1 0 0 0,1-1 0 0 0,-1 0 0 0 0,0 0 0 0 0,1 1 0 0 0,-1-1 0 0 0,0 0 0 0 0,1 0 0 0 0,-1 0 0 0 0,1 1 0 0 0,-1-1 0 0 0,0 0 0 0 0,1 0 0 0 0,-1 0 0 0 0,1 0 0 0 0,-1 0 0 0 0,0 0 0 0 0,1 0 0 0 0,0 0 0 0 0,3 1 0 0 0,-1 0 0 0 0,1 0 0 0 0,0-1 0 0 0,0 1 0 0 0,0-1 0 0 0,0 0 0 0 0,0-1 0 0 0,0 1 0 0 0,0 0 0 0 0,-1-1 0 0 0,1 0 0 0 0,0 0 0 0 0,5-2 0 0 0,6-3 0 0 0,28-16 0 0 0,-30 15 0 0 0,11-6 0 0 0,0-1 0 0 0,-2-2 0 0 0,1 0 0 0 0,-2-1 0 0 0,0-1 0 0 0,-1-1 0 0 0,-1-1 0 0 0,-1 0 0 0 0,-1-2 0 0 0,18-27 0 0 0,-12 10 0 0 0,-1 0 0 0 0,20-52 0 0 0,-40 86 0 0 0,0-1 0 0 0,0 1 0 0 0,-1-1 0 0 0,0 1 0 0 0,0-1 0 0 0,1-8 0 0 0,-2 14 7 0 0,0-1 1 0 0,0 1-1 0 0,0 0 1 0 0,0 0-1 0 0,0-1 0 0 0,0 1 1 0 0,0 0-1 0 0,0-1 0 0 0,0 1 1 0 0,0 0-1 0 0,0 0 1 0 0,0-1-1 0 0,0 1 0 0 0,0 0 1 0 0,0 0-1 0 0,0-1 0 0 0,-1 1 1 0 0,1 0-1 0 0,0 0 1 0 0,0-1-1 0 0,0 1 0 0 0,0 0 1 0 0,-1 0-1 0 0,1-1 0 0 0,0 1 1 0 0,0 0-1 0 0,0 0 1 0 0,-1 0-1 0 0,1 0 0 0 0,0-1 1 0 0,0 1-1 0 0,-1 0 0 0 0,1 0 1 0 0,0 0-1 0 0,0 0 1 0 0,-1 0-1 0 0,1 0 0 0 0,0 0 1 0 0,0 0-1 0 0,-1-1 0 0 0,1 1 1 0 0,0 0-1 0 0,-1 0 1 0 0,1 0-1 0 0,0 0 0 0 0,0 1 1 0 0,-1-1-1 0 0,1 0 1 0 0,0 0-1 0 0,0 0 0 0 0,-1 0 1 0 0,1 0-1 0 0,0 0 0 0 0,0 0 1 0 0,-1 0-1 0 0,1 1 1 0 0,0-1-1 0 0,0 0 0 0 0,-1 0 1 0 0,-4 3 75 0 0,0-1 1 0 0,0 1-1 0 0,0 0 1 0 0,1 0-1 0 0,-1 0 1 0 0,1 1-1 0 0,-1-1 1 0 0,1 1-1 0 0,0 0 1 0 0,-4 7-1 0 0,-4 4 261 0 0,-16 29-1 0 0,-36 78-343 0 0,52-98 0 0 0,-13 35 0 0 0,22-50 0 0 0,0 1 0 0 0,1-1 0 0 0,0 0 0 0 0,1 1 0 0 0,0-1 0 0 0,0 1 0 0 0,1 13 0 0 0,0-21-16 0 0,0 0 1 0 0,1 1-1 0 0,-1-1 1 0 0,1 0-1 0 0,-1 0 1 0 0,1 0-1 0 0,0 1 1 0 0,0-1-1 0 0,0 0 0 0 0,0 0 1 0 0,0 0-1 0 0,0-1 1 0 0,0 1-1 0 0,1 0 1 0 0,-1 0-1 0 0,1-1 0 0 0,-1 1 1 0 0,1 0-1 0 0,3 1 1 0 0,-2-1-42 0 0,0-1 0 0 0,1 1 0 0 0,-1-1 0 0 0,1 0-1 0 0,-1 0 1 0 0,1 0 0 0 0,-1 0 0 0 0,1 0 0 0 0,0-1 0 0 0,-1 0 0 0 0,5 0 0 0 0,5-1-109 0 0,0 0 0 0 0,0-1 0 0 0,0-1 0 0 0,-1 0 0 0 0,23-9 0 0 0,-14 3 166 0 0,-1 0 0 0 0,0-2 0 0 0,30-21 0 0 0,47-50 0 0 0,-81 66 64 0 0,-33 25 1160 0 0,0-1-685 0 0,8-1-524 0 0,1 1 0 0 0,0 0 0 0 0,0 0 0 0 0,0 0 0 0 0,1 1 0 0 0,1 1 0 0 0,0-1 0 0 0,0 1 0 0 0,1 0 0 0 0,-6 15 0 0 0,9-22-42 0 0,1 12-347 0 0,13-12-609 0 0,-6-3 923 0 0,-1 1 0 0 0,1-1-1 0 0,-1 0 1 0 0,1 0 0 0 0,0-1-1 0 0,-1 0 1 0 0,1 0 0 0 0,-1 0 0 0 0,1-1-1 0 0,5-2 1 0 0,10-5 111 0 0,25-14 0 0 0,-15 7-98 0 0,-1 2 47 0 0,62-34 0 0 0,-81 41 0 0 0,-1-1 0 0 0,1 0 0 0 0,-1 0 0 0 0,-1-1 0 0 0,0-1 0 0 0,10-11 0 0 0,-2-4 249 0 0,0 0 0 0 0,-1-1 0 0 0,18-43 0 0 0,22-89 747 0 0,-47 115-996 0 0,-15 50 0 0 0,-3 10 0 0 0,-131 334 0 0 0,95-240 0 0 0,44-107 0 0 0,-1 1 0 0 0,0-1 0 0 0,1 0 0 0 0,0 1 0 0 0,0-1 0 0 0,0 0 0 0 0,1 1 0 0 0,0 8 0 0 0,3 7 0 0 0,3-14 0 0 0,-3-3 0 0 0,-1-2-29 0 0,-1 0 1 0 0,0 0-1 0 0,1 0 0 0 0,-1 0 0 0 0,0 0 1 0 0,1 0-1 0 0,0 0 0 0 0,-1-1 1 0 0,1 1-1 0 0,-1-1 0 0 0,1 1 0 0 0,0-1 1 0 0,-1 1-1 0 0,1-1 0 0 0,0 0 1 0 0,2 0-1 0 0,-1 0-109 0 0,1 0 1 0 0,0-1-1 0 0,0 0 1 0 0,-1 1-1 0 0,1-1 1 0 0,-1 0 0 0 0,5-3-1 0 0,-1 1-125 0 0,0-1-1 0 0,0 0 1 0 0,0 0-1 0 0,-1 0 1 0 0,0-1-1 0 0,10-9 1 0 0,-4 0-2874 0 0,20-28 1 0 0,-20 25 1089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3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34 8287 0 0,'0'0'382'0'0,"2"-1"-8"0"0,17-12 56 0 0,-18 12-40 0 0,13-7 2057 0 0,-9 1 6314 0 0,2 4-7597 0 0,-5 3 4625 0 0,-33 16-5502 0 0,31-16-285 0 0,0 0-1 0 0,-1 0 1 0 0,1 0 0 0 0,0 0-1 0 0,0 0 1 0 0,0 0 0 0 0,0 0-1 0 0,0 0 1 0 0,-1 0 0 0 0,1 0-1 0 0,0 0 1 0 0,0 1 0 0 0,0-1-1 0 0,0 0 1 0 0,0 0 0 0 0,0 0-1 0 0,-1 0 1 0 0,1 0 0 0 0,0 0-1 0 0,0 0 1 0 0,0 0 0 0 0,0 0-1 0 0,0 0 1 0 0,0 0 0 0 0,0 1-1 0 0,-1-1 1 0 0,1 0 0 0 0,0 0-1 0 0,0 0 1 0 0,0 0 0 0 0,0 0-1 0 0,0 0 1 0 0,0 1 0 0 0,0-1-1 0 0,0 0 1 0 0,0 0 0 0 0,0 0-1 0 0,0 0 1 0 0,0 0 0 0 0,0 1-1 0 0,0-1 1 0 0,0 0 0 0 0,0 0-1 0 0,0 0 1 0 0,0 0 0 0 0,0 0-1 0 0,0 1 1 0 0,0-1 0 0 0,0 0 0 0 0,0 1-2 0 0,1-1 0 0 0,-1 1 0 0 0,0 0 1 0 0,0-1-1 0 0,0 1 0 0 0,0-1 0 0 0,0 1 1 0 0,0 0-1 0 0,0-1 0 0 0,0 1 0 0 0,-1 0 1 0 0,1-1-1 0 0,0 1 0 0 0,0-1 0 0 0,0 1 1 0 0,-1 0-1 0 0,1-1 0 0 0,0 1 0 0 0,-1-1 1 0 0,1 1-1 0 0,0-1 0 0 0,-1 1 0 0 0,1-1 1 0 0,-1 1-1 0 0,1-1 0 0 0,-1 1 0 0 0,0 0 1 0 0,-20 18 52 0 0,14-10-53 0 0,7-8-1 0 0,0-1 1 0 0,0 1-1 0 0,0-1 1 0 0,0 1-1 0 0,1 0 1 0 0,-1-1-1 0 0,0 1 0 0 0,0-1 1 0 0,0 1-1 0 0,0-1 1 0 0,1 1-1 0 0,-1-1 0 0 0,0 1 1 0 0,0-1-1 0 0,1 1 1 0 0,-1-1-1 0 0,1 1 0 0 0,0 0 0 0 0,-1 0-1 0 0,1 0 0 0 0,0-1 0 0 0,0 1 0 0 0,-1 0 0 0 0,1-1 0 0 0,0 1 1 0 0,0-1-1 0 0,0 1 0 0 0,0-1 0 0 0,0 1 0 0 0,0-1 0 0 0,0 0 0 0 0,0 1 1 0 0,0-1-1 0 0,0 0 0 0 0,0 0 0 0 0,0 1 0 0 0,0-1 0 0 0,0 0 0 0 0,2-1 1 0 0,30 6-12 0 0,12-1 2 0 0,-43-4 7 0 0,-1 0 2 0 0,-1 0 0 0 0,1 0 1 0 0,-1 0-1 0 0,1 0 0 0 0,-1 0 1 0 0,0 1-1 0 0,1-1 0 0 0,-1 0 1 0 0,1 0-1 0 0,-1 0 0 0 0,0 0 0 0 0,1 0 1 0 0,-1 1-1 0 0,0-1 0 0 0,1 0 1 0 0,-1 0-1 0 0,1 1 0 0 0,-1-1 0 0 0,0 0 1 0 0,0 1-1 0 0,1-1 0 0 0,-1 0 1 0 0,1 1-1 0 0,9 10-6 0 0,-3-2 8 0 0,-4 3 0 0 0,-2 6 10 0 0,-2-13 12 0 0,-1 0-1 0 0,0 5-16 0 0,-1 0 0 0 0,0 0-1 0 0,-8 17 1 0 0,1-1 51 0 0,8-21-43 0 0,0-1 1 0 0,0 0-1 0 0,0 0 1 0 0,-1 0-1 0 0,1 0 0 0 0,-1-1 1 0 0,0 1-1 0 0,-5 4 0 0 0,-32 24 183 0 0,17-14-25 0 0,16-13-152 0 0,0-1 0 0 0,0 0 0 0 0,0 0 1 0 0,0 0-1 0 0,-1-1 0 0 0,0 0 0 0 0,1 0 1 0 0,-1-1-1 0 0,0 0 0 0 0,0-1 0 0 0,-1 0 1 0 0,1 0-1 0 0,-15 0 0 0 0,21-1-16 0 0,0 0-1 0 0,0 0 1 0 0,0 0-1 0 0,0 0 1 0 0,0 0 0 0 0,1 0-1 0 0,-1-1 1 0 0,0 1-1 0 0,0-1 1 0 0,0 1-1 0 0,0-1 1 0 0,-2-1 0 0 0,-4-1 28 0 0,-3 1-20 0 0,1-3-11 0 0,1-3 0 0 0,7 5-3 0 0,-7-14-78 0 0,8 16 13 0 0,1 1 4 0 0,0 0-4 0 0,0 0-16 0 0,0 0-4 0 0,0 0 0 0 0,-12 0-815 0 0,3 0-4575 0 0,9 0 3707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3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11055 0 0,'0'0'852'0'0,"0"0"-288"0"0,0 0 876 0 0,0 0 443 0 0,1-1 90 0 0,3-4-1416 0 0,0 1 0 0 0,0-1 0 0 0,0 1-1 0 0,0 0 1 0 0,0 1 0 0 0,1-1 0 0 0,0 1 0 0 0,0 0-1 0 0,9-5 1 0 0,74-18 1170 0 0,-63 20-1595 0 0,-20 6-185 0 0,-1-1 0 0 0,1 1 0 0 0,-1-1 1 0 0,1 1-1 0 0,-1 0 0 0 0,1 1 0 0 0,-1-1 0 0 0,9 3 0 0 0,7 5-8272 0 0,-13-5 1243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3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15663 0 0,'0'0'719'0'0,"0"0"-20"0"0,-4 1-813 0 0,3-1 842 0 0,1 1 3964 0 0,21 0-3786 0 0,0-1-1 0 0,-1 0 1 0 0,26-4 0 0 0,-9 0 83 0 0,0 1-771 0 0,-1 0-19 0 0,59 2 0 0 0,-87 2-332 0 0,-6-1-563 0 0,-2 0-258 0 0,0 0-1011 0 0,0 0-4023 0 0,0 0-1724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3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15663 0 0,'0'0'719'0'0,"0"0"-20"0"0,16 5 458 0 0,-15-4-862 0 0,1 0 1 0 0,0 0-1 0 0,-1-1 1 0 0,1 1-1 0 0,-1 0 1 0 0,1 1-1 0 0,-1-1 1 0 0,1 0 0 0 0,-1 0-1 0 0,0 1 1 0 0,1-1-1 0 0,-1 0 1 0 0,0 1-1 0 0,0 0 1 0 0,0-1-1 0 0,1 3 1 0 0,-1-1-9 0 0,0 0 0 0 0,0 1-1 0 0,-1-1 1 0 0,1 0 0 0 0,-1 0 0 0 0,1 1 0 0 0,-1-1 0 0 0,0 6 0 0 0,-2 4 128 0 0,0-1 0 0 0,-1 1-1 0 0,-7 21 1 0 0,9-30-320 0 0,-32 82-78 0 0,29-75-17 0 0,2-4 0 0 0,-1 0 0 0 0,0 0 0 0 0,0-1 0 0 0,-1 1 0 0 0,1-1 0 0 0,-1 1 0 0 0,-6 5 0 0 0,-10 11-133 0 0,19-22-563 0 0,1-1-258 0 0,0 0-1558 0 0,0 0-6017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3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7 7367 0 0,'0'0'568'0'0,"0"0"-165"0"0,0 0 694 0 0,0 0 338 0 0,0 0 65 0 0,0 0-45 0 0,-11-3 1870 0 0,6 2-2790 0 0,0 0 0 0 0,1 0 0 0 0,-1 1 0 0 0,0-1 0 0 0,0 1 1 0 0,1 0-1 0 0,-1 1 0 0 0,0-1 0 0 0,1 1 0 0 0,-1 0 0 0 0,-5 2 0 0 0,4-2-279 0 0,-1 1 1 0 0,0-1-1 0 0,0 0 0 0 0,-8-1 0 0 0,6 0-79 0 0,0 0-1 0 0,1 0 1 0 0,-1 1-1 0 0,0 0 0 0 0,1 0 1 0 0,-16 5-1 0 0,23-5-96 0 0,4-1-3 0 0,47 0 35 0 0,-37-1-50 0 0,-1 1 0 0 0,0 0 0 0 0,0 1 0 0 0,0 0-1 0 0,15 4 1 0 0,-20-3 1 0 0,0 0 0 0 0,0 1-1 0 0,0 0 1 0 0,0 0 0 0 0,0 0 0 0 0,-1 1-1 0 0,7 4 1 0 0,-11-6-38 0 0,1 0 1 0 0,-1 0-1 0 0,0 0 0 0 0,0 1 0 0 0,0-1 0 0 0,-1 0 0 0 0,1 1 1 0 0,-1-1-1 0 0,1 1 0 0 0,-1 0 0 0 0,0-1 0 0 0,0 1 1 0 0,0 0-1 0 0,0 0 0 0 0,0-1 0 0 0,-1 1 0 0 0,1 0 0 0 0,-1 0 1 0 0,0 0-1 0 0,0 0 0 0 0,0 3 0 0 0,-1 1 18 0 0,-1 1-1 0 0,1-1 1 0 0,-1 0 0 0 0,0 0-1 0 0,-1 0 1 0 0,1-1 0 0 0,-2 1-1 0 0,1-1 1 0 0,-1 1 0 0 0,1-1-1 0 0,-2 0 1 0 0,1-1 0 0 0,-1 1-1 0 0,0-1 1 0 0,-9 8 0 0 0,2-2 27 0 0,-1-1 0 0 0,0 0 0 0 0,-1-2 1 0 0,0 1-1 0 0,-29 11 0 0 0,8-6 11 0 0,-1-2-1 0 0,0-1 1 0 0,-53 8 0 0 0,45-15-28 0 0,34-5-53 0 0,10 1 0 0 0,0 0 0 0 0,-1 0 0 0 0,1 0 0 0 0,-1 0 0 0 0,1-1 0 0 0,0 1 0 0 0,-1 0 0 0 0,1 0 0 0 0,0 0 0 0 0,-1 0 0 0 0,1-1 0 0 0,0 1 0 0 0,-1 0 0 0 0,1 0 0 0 0,0-1 0 0 0,-1 1 0 0 0,1 0 0 0 0,0-1 0 0 0,0 1 0 0 0,-1-1 0 0 0,1 0-2 0 0,0-1 1 0 0,1 1-1 0 0,-1 0 1 0 0,0 0-1 0 0,1-1 0 0 0,-1 1 1 0 0,1 0-1 0 0,-1 0 0 0 0,1-1 1 0 0,-1 1-1 0 0,1 0 0 0 0,0 0 1 0 0,0 0-1 0 0,-1 0 1 0 0,1 0-1 0 0,0 0 0 0 0,0 0 1 0 0,0 0-1 0 0,0 0 0 0 0,0 1 1 0 0,2-2-1 0 0,1-1-7 0 0,0 0 0 0 0,1-1 0 0 0,10-4 0 0 0,-11 7 7 0 0,0-1-1 0 0,1 1 1 0 0,-1 0-1 0 0,1 0 1 0 0,-1 0-1 0 0,1 0 1 0 0,-1 1-1 0 0,1 0 1 0 0,-1 0-1 0 0,1 0 1 0 0,0 0 0 0 0,8 3-1 0 0,-11-3 2 0 0,0 1 0 0 0,1 0-1 0 0,-1 0 1 0 0,0 0 0 0 0,0 0 0 0 0,0 1-1 0 0,1-1 1 0 0,-2 0 0 0 0,1 1 0 0 0,0-1 0 0 0,0 1-1 0 0,0 0 1 0 0,-1 0 0 0 0,1 0 0 0 0,-1 0-1 0 0,1 0 1 0 0,-1 0 0 0 0,0 0 0 0 0,0 0-1 0 0,0 0 1 0 0,0 1 0 0 0,0-1 0 0 0,0 0 0 0 0,-1 1-1 0 0,1 3 1 0 0,0-1 1 0 0,0 2 0 0 0,0-1 0 0 0,0 1 0 0 0,0 0 0 0 0,-1 0 0 0 0,-2 12 0 0 0,1 2 3 0 0,0-13-7 0 0,0 1 0 0 0,0-1 1 0 0,-4 15-1 0 0,4-19-11 0 0,-5 14-45 0 0,5-16-12 0 0,1-2-24 0 0,0 0-56 0 0,0 0-8 0 0,0 0 7 0 0,0 0-100 0 0,2-1 70 0 0,-1 0 1 0 0,1 0-1 0 0,0 0 1 0 0,-1 0 0 0 0,1 0-1 0 0,-1 0 1 0 0,0 0-1 0 0,1-1 1 0 0,-1 1-1 0 0,2-3 1 0 0,1 0-255 0 0,21-21-2213 0 0,-11 10 805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3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84 7367 0 0,'0'0'334'0'0,"0"0"-1"0"0,0 0 272 0 0,0 0 1931 0 0,-1-1 1584 0 0,-5-2-2538 0 0,4 0 5677 0 0,2 0-6995 0 0,-1 0 0 0 0,1 0-1 0 0,0 1 1 0 0,0-1-1 0 0,0 0 1 0 0,0 0 0 0 0,1 1-1 0 0,-1-1 1 0 0,1-3-1 0 0,0 4 124 0 0,0 0-34 0 0,2-5-313 0 0,3-8 478 0 0,-3-5-4822 0 0,-3 20-4399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3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78 219 14255 0 0,'1'-2'654'0'0,"2"-14"-491"0"0,19-68 1853 0 0,-18 71-920 0 0,1 0 0 0 0,0 0 0 0 0,1 1-1 0 0,11-18 1 0 0,5 4 1328 0 0,-15 17-1871 0 0,-9 11 522 0 0,-11 17 1299 0 0,6-9-1704 0 0,0 3-670 0 0,0 0 0 0 0,0 0 0 0 0,-6 23 0 0 0,6-16 0 0 0,-4 9 8 0 0,-61 150 152 0 0,70-174-160 0 0,-2 4 0 0 0,0 0 0 0 0,0 1 0 0 0,-4 19 0 0 0,8-27 0 0 0,-1 0 0 0 0,1 0 0 0 0,0 0 0 0 0,0 0 0 0 0,0 0 0 0 0,0 0 0 0 0,0 0 0 0 0,0 0 0 0 0,0 0 0 0 0,1 0 0 0 0,-1 0 0 0 0,1 0 0 0 0,-1 0 0 0 0,1 0 0 0 0,0 0 0 0 0,0 0 0 0 0,-1-1 0 0 0,2 1 0 0 0,-1 0 0 0 0,0 0 0 0 0,0-1 0 0 0,0 1 0 0 0,1-1 0 0 0,-1 1 0 0 0,1-1 0 0 0,-1 0 0 0 0,3 2 0 0 0,4 1 0 0 0,-1-1 0 0 0,1 0 0 0 0,-1 0 0 0 0,1-1 0 0 0,0 0 0 0 0,0-1 0 0 0,0 1 0 0 0,0-1 0 0 0,0-1 0 0 0,13 0 0 0 0,-6-1 0 0 0,0-1 0 0 0,0 0 0 0 0,0-1 0 0 0,27-10 0 0 0,-33 10 15 0 0,-1-1 0 0 0,1 0 0 0 0,-1 0 0 0 0,0-1 0 0 0,0 0 0 0 0,-1 0 0 0 0,0-1 0 0 0,0 0-1 0 0,11-12 1 0 0,-18 18 6 0 0,1-1-1 0 0,0 0 0 0 0,-1 1 0 0 0,1-1 0 0 0,-1 0 0 0 0,1 0 1 0 0,-1 1-1 0 0,1-1 0 0 0,-1 0 0 0 0,1 0 0 0 0,-1 0 0 0 0,0 0 1 0 0,0 0-1 0 0,1 0 0 0 0,-1 0 0 0 0,0 0 0 0 0,0 0 1 0 0,0 1-1 0 0,0-1 0 0 0,0 0 0 0 0,0 0 0 0 0,0 0 0 0 0,0 0 1 0 0,-1 0-1 0 0,1-2 0 0 0,-1 2 4 0 0,0 0 0 0 0,0 0 0 0 0,0-1 0 0 0,0 1 0 0 0,0 0 0 0 0,0 0 0 0 0,-1 0 0 0 0,1 0 0 0 0,0 0 0 0 0,-1 0 0 0 0,1 1 0 0 0,0-1 0 0 0,-3-1 0 0 0,-3 0 20 0 0,0 0 0 0 0,-1 0-1 0 0,1 0 1 0 0,-13 0 0 0 0,4 2-126 0 0,0 1-1 0 0,0 0 0 0 0,1 1 1 0 0,-1 1-1 0 0,0 1 0 0 0,1 0 1 0 0,0 1-1 0 0,0 1 0 0 0,0 0 1 0 0,1 1-1 0 0,0 0 0 0 0,-17 12 1 0 0,29-17-830 0 0,2-2-44 0 0,0 0-206 0 0,0 0-818 0 0,0 0-349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3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19351 0 0,'0'0'439'0'0,"0"0"62"0"0,0 0 33 0 0,0 0-65 0 0,7-5-292 0 0,95-34 5950 0 0,-67 32-6106 0 0,9-1-25 0 0,-24 7 4 0 0,-11 0 0 0 0,-1 3-133 0 0,-6-1-563 0 0,-2-1-258 0 0,0 0-1011 0 0,-2 0-4023 0 0,-6 3-1724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3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17503 0 0,'0'0'399'0'0,"0"0"60"0"0,0 0 21 0 0,0 0-59 0 0,2 1-276 0 0,5 1 304 0 0,0 1-1 0 0,0-1 0 0 0,0 0 1 0 0,0 0-1 0 0,0-1 1 0 0,0 1-1 0 0,0-2 0 0 0,1 1 1 0 0,7-1-1 0 0,87-10 3104 0 0,-83 4-3513 0 0,-18 6-735 0 0,7-4-1268 0 0,-6 3 941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4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44 10135 0 0,'0'0'464'0'0,"0"0"-9"0"0,2-1-295 0 0,8-4 978 0 0,-1 0 0 0 0,19-12 1 0 0,-13 7 1941 0 0,-13 8-2507 0 0,6-1 212 0 0,-9 3 5698 0 0,-59 36-6462 0 0,12-6-25 0 0,37-24 4 0 0,46-22 0 0 0,-25 10 0 0 0,0 1 0 0 0,1 0 0 0 0,0 1 0 0 0,-1 0 0 0 0,21-4 0 0 0,20-1 0 0 0,-40 10 0 0 0,-4 9 0 0 0,-6-7 0 0 0,0 0 0 0 0,-1 1 0 0 0,1-1 0 0 0,-1 1 0 0 0,0-1 0 0 0,0 0 0 0 0,0 1 0 0 0,0-1 0 0 0,-1 0 0 0 0,-1 6 0 0 0,-11 36 0 0 0,7-30 0 0 0,1 0 128 0 0,-1 1 0 0 0,0-1 0 0 0,-17 26-1 0 0,18-33-68 0 0,0-1 1 0 0,-1 0-1 0 0,0 0 0 0 0,0 0 0 0 0,-1-1 0 0 0,0 0 0 0 0,0 0 0 0 0,-12 7 0 0 0,-6 1-29 0 0,0-1 1 0 0,-1-1-1 0 0,-1-2 1 0 0,0 0-1 0 0,0-2 1 0 0,-38 6-1 0 0,43-12-30 0 0,22-2 0 0 0,-1 0 0 0 0,1 0 0 0 0,0 0 0 0 0,-1 0 0 0 0,1 0 0 0 0,0 0 0 0 0,-1 0 0 0 0,1 0 0 0 0,-1 0 0 0 0,1 0 0 0 0,0 0 0 0 0,-1 0 0 0 0,1 0 0 0 0,0 0 0 0 0,-1 0 0 0 0,1 0 0 0 0,0-1 0 0 0,-1 1 0 0 0,1 0 0 0 0,0 0 0 0 0,-1-1 0 0 0,1 1 0 0 0,0 0 0 0 0,-1 0 0 0 0,1-1 0 0 0,0 1 0 0 0,0 0 0 0 0,-1 0 0 0 0,1-1 0 0 0,0 1 0 0 0,0 0 0 0 0,0-1 0 0 0,0 1 0 0 0,-1-1 0 0 0,1 1 0 0 0,0 0 0 0 0,0-1 0 0 0,0 1 0 0 0,0 0 0 0 0,0-1 0 0 0,0 1 0 0 0,0-1 0 0 0,0 1 0 0 0,0 0 0 0 0,0-1 0 0 0,0 1 0 0 0,0 0 0 0 0,0-1 0 0 0,0 1 0 0 0,1-1 0 0 0,-1 0-10 0 0,0-1 0 0 0,1 1 0 0 0,-1-1 0 0 0,1 1 0 0 0,-1 0 0 0 0,1-1 0 0 0,0 1 1 0 0,0 0-1 0 0,-1-1 0 0 0,1 1 0 0 0,0 0 0 0 0,0 0 0 0 0,0 0 0 0 0,0 0 0 0 0,0 0 0 0 0,1 0 0 0 0,-1 0 0 0 0,0 0 0 0 0,2 0 0 0 0,29-16 22 0 0,-24 13 54 0 0,-2 1 7 0 0,4 0 19 0 0,1 5-16 0 0,-9-1-72 0 0,0 0 0 0 0,0-1 0 0 0,-1 2 0 0 0,1-1-1 0 0,0 0 1 0 0,-1 0 0 0 0,1 0 0 0 0,-1 1 0 0 0,0-1 0 0 0,1 1 0 0 0,-1-1-1 0 0,0 1 1 0 0,2 2 0 0 0,2 5 2 0 0,-1 0 0 0 0,5 13 0 0 0,-5-11-6 0 0,11 23-16 0 0,-14-32-60 0 0,-1-2 0 0 0,0 0 4 0 0,0 0-17 0 0,2 0-43 0 0,0-1 1 0 0,0 1-1 0 0,0 0 1 0 0,0-1-1 0 0,0 0 1 0 0,0 1-1 0 0,0-1 1 0 0,0 0-1 0 0,0 0 1 0 0,0 0-1 0 0,2-2 1 0 0,21-17-4309 0 0,-17 12 154 0 0,3-3-2793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17503 0 0,'0'0'384'0'0,"0"0"88"0"0,0 0 8 0 0,0 0 8 0 0,8 5-392 0 0,3 0-96 0 0,4 1 0 0 0,-1-2 0 0 0,2-3 432 0 0,3 1 64 0 0,2-2 16 0 0,3-2 0 0 0,0-3-416 0 0,3 1-96 0 0,1-1 0 0 0,-1-2-5712 0 0,-3-4-1168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4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17 16327 0 0,'0'0'746'0'0,"0"0"-16"0"0,0 0-323 0 0,0 0 364 0 0,0 0 205 0 0,-2 0 44 0 0,-2-3-566 0 0,-1 1 0 0 0,0 0 1 0 0,0 0-1 0 0,0 0 1 0 0,0 1-1 0 0,0-1 1 0 0,0 1-1 0 0,0 1 0 0 0,0-1 1 0 0,-8 1-1 0 0,-10 1-4 0 0,-32 5 0 0 0,49-5-374 0 0,20 9-92 0 0,-2-5-11 0 0,1 0 1 0 0,-1 0-1 0 0,1-1 1 0 0,0-1-1 0 0,0 0 0 0 0,15 1 1 0 0,-11-2 14 0 0,-1 1 1 0 0,0 1 0 0 0,19 7-1 0 0,-21-4 12 0 0,-12-6 6 0 0,0 0 1 0 0,0 1-1 0 0,0 0 1 0 0,-1-1-1 0 0,1 1 1 0 0,-1 0-1 0 0,1-1 0 0 0,-1 1 1 0 0,0 0-1 0 0,0 0 1 0 0,0 0-1 0 0,0 0 0 0 0,0 1 1 0 0,0-1-1 0 0,0 0 1 0 0,-1 0-1 0 0,1 0 0 0 0,-1 1 1 0 0,1-1-1 0 0,-1 0 1 0 0,0 1-1 0 0,0-1 0 0 0,0 0 1 0 0,0 0-1 0 0,-1 1 1 0 0,1-1-1 0 0,-1 0 0 0 0,1 0 1 0 0,-1 1-1 0 0,-1 3 1 0 0,-1 0 34 0 0,0-1 1 0 0,0 1-1 0 0,0-1 1 0 0,0 1 0 0 0,-1-1-1 0 0,0 0 1 0 0,0 0-1 0 0,0-1 1 0 0,-1 1-1 0 0,-6 4 1 0 0,-3 0 46 0 0,0 0 0 0 0,0-1 0 0 0,-1 0 0 0 0,-1-1 0 0 0,1-1 0 0 0,-30 8 0 0 0,-102 13 329 0 0,104-21-321 0 0,35-5-83 0 0,0 0 0 0 0,0 0 0 0 0,-1-1 0 0 0,1 0 0 0 0,0 0 0 0 0,-16-4 0 0 0,23 4 47 0 0,1-2 0 0 0,1-7-48 0 0,1 5-12 0 0,0 1 0 0 0,1 0 0 0 0,-1 0 0 0 0,0 1 0 0 0,1-1 0 0 0,-1 0 0 0 0,1 1 0 0 0,0 0 0 0 0,0-1 0 0 0,0 1 0 0 0,6-3 0 0 0,-3 2 0 0 0,1 0 0 0 0,-1 1 0 0 0,0-1 0 0 0,1 1 0 0 0,10-2 0 0 0,-2 3 0 0 0,-12 2 0 0 0,1-1 0 0 0,-1 1 0 0 0,0 0 0 0 0,0 0 0 0 0,0 0 0 0 0,0 0 0 0 0,0 0 0 0 0,0 1 0 0 0,0-1 0 0 0,0 1 0 0 0,0 0 0 0 0,4 4 0 0 0,-3-2 0 0 0,1 1 0 0 0,-1 0 0 0 0,0 0 0 0 0,0 1 0 0 0,-1-1 0 0 0,0 1 0 0 0,5 10 0 0 0,1 4 0 0 0,-8-17 0 0 0,2 13 0 0 0,-1-5 0 0 0,2 7 515 0 0,-4-16-1810 0 0,-1 0-3314 0 0,1-2 3094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4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4 380 7367 0 0,'0'0'334'0'0,"0"0"-1"0"0,0-1-213 0 0,25-53 10382 0 0,-3 4-4946 0 0,-8 17-4419 0 0,0 1-1 0 0,3 1 1 0 0,22-35 0 0 0,-3 15-225 0 0,-34 47-800 0 0,0 0 0 0 0,0-1-1 0 0,0 1 1 0 0,-1-1 0 0 0,1 0 0 0 0,0-6-1 0 0,0 4-16 0 0,5-9 185 0 0,-7 16-274 0 0,0 0-1 0 0,0 0 1 0 0,0 0-1 0 0,0 0 1 0 0,0 0-1 0 0,0 0 1 0 0,0 0-1 0 0,0 0 1 0 0,0 0-1 0 0,0 0 1 0 0,0 0-1 0 0,0 0 1 0 0,0 1-1 0 0,0-1 1 0 0,0 0-1 0 0,0 0 1 0 0,0 0-1 0 0,0 0 1 0 0,0 0-1 0 0,1 0 1 0 0,-1 0-1 0 0,0 0 1 0 0,0 0-1 0 0,0 0 1 0 0,0 0-1 0 0,0 0 1 0 0,0 0-1 0 0,0 0 1 0 0,0 0-1 0 0,0 0 1 0 0,0 0 0 0 0,0 0-1 0 0,0 0 1 0 0,0 0-1 0 0,0 0 1 0 0,0 0-1 0 0,0 0 1 0 0,1 0-1 0 0,-1 0 1 0 0,0 0-1 0 0,0 0 1 0 0,0 0-1 0 0,0 0 1 0 0,0 0-1 0 0,0 0 1 0 0,0 0-1 0 0,0 0 1 0 0,0 0-1 0 0,-3 22 93 0 0,-5 8-69 0 0,-1-1 0 0 0,-23 50 0 0 0,15-39-30 0 0,-39 69 85 0 0,39-79-52 0 0,1 0 1 0 0,-17 47-1 0 0,30-68-21 0 0,2-5 31 0 0,1-4-41 0 0,0 1-1 0 0,0-1 0 0 0,0 0 1 0 0,0 1-1 0 0,0-1 1 0 0,0 1-1 0 0,0-1 0 0 0,0 0 1 0 0,0 1-1 0 0,0-1 1 0 0,1 1-1 0 0,-1-1 0 0 0,0 0 1 0 0,0 1-1 0 0,0-1 0 0 0,0 0 1 0 0,1 1-1 0 0,-1-1 1 0 0,0 0-1 0 0,0 1 0 0 0,1-1 1 0 0,-1 0-1 0 0,0 1 0 0 0,1-1 1 0 0,-1 0-1 0 0,0 0 1 0 0,1 1-1 0 0,-1-1 0 0 0,0 0 1 0 0,1 0-1 0 0,-1 0 0 0 0,0 0 1 0 0,1 1-1 0 0,-1-1 1 0 0,1 0-1 0 0,-1 0 0 0 0,0 0 1 0 0,1 0-1 0 0,-1 0 1 0 0,1 0-1 0 0,-1 0 0 0 0,0 0 1 0 0,1 0-1 0 0,-1 0 0 0 0,1 0 1 0 0,0 0-1 0 0,-1-1 4 0 0,12 3 38 0 0,-1-1-31 0 0,0-5 0 0 0,-7 2 12 0 0,16-9 7 0 0,-11 5-19 0 0,-7 3 17 0 0,-3-5-92 0 0,0 6-57 0 0,1 0 1 0 0,-1 0 0 0 0,1 0-1 0 0,-1 0 1 0 0,0 0 0 0 0,0 0-1 0 0,0 0 1 0 0,0 1 0 0 0,-1-3-1 0 0,-6-10-2493 0 0,4 5 633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4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8287 0 0,'0'0'382'0'0,"0"0"-8"0"0,0 0-102 0 0,0 0 463 0 0,0 0 234 0 0,0 0 45 0 0,0 0 8 0 0,0 0 2 0 0,0 0 0 0 0,0 0 0 0 0,0 0-69 0 0,9-6 1282 0 0,-5 3-1895 0 0,-1 0-1 0 0,1 0 0 0 0,0 1 1 0 0,0-1-1 0 0,0 1 0 0 0,0 0 0 0 0,1 1 1 0 0,-1-1-1 0 0,1 1 0 0 0,-1-1 1 0 0,7 0-1 0 0,-10 2 171 0 0,12 0 512 0 0,-4 0-864 0 0,2 0-46 0 0,-1 0 0 0 0,1 1 0 0 0,13 3 0 0 0,80 8-114 0 0,-71-9 0 0 0,-28-2 0 0 0,6 0 0 0 0,1 1 0 0 0,-1 0 0 0 0,0 0 0 0 0,14 6 0 0 0,-18-6 0 0 0,-7-7 0 0 0,-1 3-499 0 0,0 0 1 0 0,-1 0-1 0 0,1 0 1 0 0,-1 0-1 0 0,1 0 0 0 0,-1 0 1 0 0,0 0-1 0 0,0 1 0 0 0,0-1 1 0 0,0 1-1 0 0,0-1 1 0 0,0 1-1 0 0,0 0 0 0 0,-1 0 1 0 0,1-1-1 0 0,0 2 0 0 0,-1-1 1 0 0,1 0-1 0 0,-1 0 1 0 0,1 1-1 0 0,-1 0 0 0 0,-3-1 1 0 0,5 1 97 0 0,-13-2-4554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4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 15663 0 0,'0'0'356'0'0,"0"0"50"0"0,0 0 20 0 0,0 0-42 0 0,0-1-250 0 0,-3-2 19 0 0,2 2 567 0 0,1 1 249 0 0,0 0 45 0 0,0 0-61 0 0,0 0-288 0 0,5-5-463 0 0,0 1-1 0 0,0 0 1 0 0,0 1 0 0 0,1-1-1 0 0,0 1 1 0 0,0 0-1 0 0,0 0 1 0 0,12-3 0 0 0,5 0-41 0 0,27-4 0 0 0,-21 4 818 0 0,-13 4-911 0 0,1 0-1 0 0,0 1 1 0 0,0 0-1 0 0,0 1 1 0 0,0 1-1 0 0,0 1 1 0 0,0 1 0 0 0,20 5-1 0 0,-28-4-67 0 0,-3 3 0 0 0,-5 7-3797 0 0,-1-13 3552 0 0,0-1 0 0 0,0 0 0 0 0,0 1 0 0 0,0-1 0 0 0,0 1 0 0 0,0-1 0 0 0,0 1-1 0 0,0-1 1 0 0,0 1 0 0 0,0-1 0 0 0,-1 1 0 0 0,1-1 0 0 0,0 0 0 0 0,0 1 0 0 0,0-1 0 0 0,-1 1 0 0 0,1-1 0 0 0,0 0 0 0 0,-1 1 0 0 0,1-1 0 0 0,0 0 0 0 0,0 1 0 0 0,-1-1 0 0 0,1 0 0 0 0,-1 0 0 0 0,1 1 0 0 0,-1-1 0 0 0,1 0-6193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5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38 11975 0 0,'0'0'267'0'0,"0"0"42"0"0,0 0 17 0 0,-1-1-28 0 0,-3-5-196 0 0,0 0 47 0 0,-4-6 2219 0 0,3 6-473 0 0,2 0 2687 0 0,3 5-3627 0 0,0 1-290 0 0,0 0-121 0 0,0 0-28 0 0,0 0-72 0 0,19 11-200 0 0,-6-4 10 0 0,1 0 0 0 0,0-1 0 0 0,27 7 0 0 0,48 7 704 0 0,-86-20-956 0 0,98 13-2 0 0,-74-11 0 0 0,1 1 0 0 0,-1 1 0 0 0,1 2 0 0 0,28 9 0 0 0,-54-15 9 0 0,-1 1-1 0 0,0-1 1 0 0,0 1 0 0 0,1-1 0 0 0,-1 1-1 0 0,0-1 1 0 0,0 1 0 0 0,0 0-1 0 0,0-1 1 0 0,0 1 0 0 0,1 0-1 0 0,-2 0 1 0 0,1 0 0 0 0,0 0 0 0 0,0 0-1 0 0,0 0 1 0 0,0 0 0 0 0,-1 0-1 0 0,1 0 1 0 0,0 0 0 0 0,-1 1-1 0 0,1-1 1 0 0,-1 0 0 0 0,1 0 0 0 0,-1 1-1 0 0,0-1 1 0 0,1 0 0 0 0,-1 1-1 0 0,0-1 1 0 0,0 0 0 0 0,0 1 0 0 0,0-1-1 0 0,0 0 1 0 0,0 1 0 0 0,-1-1-1 0 0,1 0 1 0 0,0 0 0 0 0,-1 2-1 0 0,-1 1 46 0 0,0 0 0 0 0,0 0 0 0 0,0 0-1 0 0,-1 0 1 0 0,1-1 0 0 0,-1 1 0 0 0,0-1-1 0 0,0 0 1 0 0,0 1 0 0 0,-6 3 0 0 0,-146 91 882 0 0,86-58-755 0 0,36-21-170 0 0,9-6-48 0 0,-28 22-1 0 0,51-34-299 0 0,1-1-138 0 0,3-1-33 0 0,3 0 76 0 0,1-2 0 0 0,-1 1 0 0 0,1-1 0 0 0,-1 1 0 0 0,0-2 0 0 0,0 1 0 0 0,9-7 0 0 0,-5 1-592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5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162 121 11975 0 0,'0'0'267'0'0,"1"-1"42"0"0,1 1-267 0 0,-1-1-1 0 0,0 0 0 0 0,0 0 1 0 0,0 0-1 0 0,0 0 0 0 0,0-1 0 0 0,0 1 1 0 0,0 0-1 0 0,0 0 0 0 0,0 0 1 0 0,0-1-1 0 0,-1 1 0 0 0,1-1 1 0 0,0 1-1 0 0,0-2 0 0 0,12-26 173 0 0,-5 13 1946 0 0,1-1 1 0 0,-8 16-2028 0 0,0-1-1 0 0,0 0 1 0 0,0 1-1 0 0,0-1 1 0 0,0 0-1 0 0,0 0 1 0 0,1-3-1 0 0,-1 3 380 0 0,-1 2 0 0 0,1-2 0 0 0,1-2-697 0 0,5-7 3865 0 0,-4 11-1969 0 0,0 9-1709 0 0,-1 0 1 0 0,-1 0 1 0 0,0 0-1 0 0,-1 0 0 0 0,0 0 0 0 0,-3 16 0 0 0,-11 48-4 0 0,6-36-1 0 0,3-15 2 0 0,-9 50 0 0 0,-2 0 0 0 0,-31 77 0 0 0,33-111 0 0 0,9-22 0 0 0,0 0 0 0 0,-2-1 0 0 0,0 0 0 0 0,-14 23 0 0 0,14-28 0 0 0,-11 16 0 0 0,18-26 0 0 0,0 0 0 0 0,0 1 0 0 0,0-1 0 0 0,0 0 0 0 0,0 0 0 0 0,-1 1 0 0 0,1-1 0 0 0,0 0 0 0 0,0 0 0 0 0,0 0 0 0 0,0 1 0 0 0,-1-1 0 0 0,1 0 0 0 0,0 0 0 0 0,0 0 0 0 0,-1 0 0 0 0,1 1 0 0 0,0-1 0 0 0,0 0 0 0 0,-1 0 0 0 0,1 0 0 0 0,0 0 0 0 0,0 0 0 0 0,-1 0 0 0 0,1 0 0 0 0,0 0 0 0 0,-1 0 0 0 0,1 0 0 0 0,0 0 0 0 0,0 0 0 0 0,-1 0 0 0 0,1 0 0 0 0,0 0 0 0 0,-1 0 0 0 0,1 0 0 0 0,0 0 0 0 0,0 0 0 0 0,-1 0 0 0 0,1 0 0 0 0,0-1 0 0 0,0 1 0 0 0,-1 0 0 0 0,1 0 0 0 0,0 0 0 0 0,0 0 0 0 0,0-1 0 0 0,-1 1 0 0 0,1 0 0 0 0,0 0 0 0 0,0 0 0 0 0,0-1 0 0 0,0 1 0 0 0,-1 0 0 0 0,1 0 0 0 0,0-1 0 0 0,0 1 0 0 0,0 0 0 0 0,0 0 0 0 0,0-1 0 0 0,0 1 0 0 0,0 0 0 0 0,0-1 0 0 0,0 1 0 0 0,0 0 0 0 0,0 0 0 0 0,0-1 0 0 0,-6-12 0 0 0,0 1 0 0 0,1-1 0 0 0,1-1 0 0 0,0 1 0 0 0,0-1 0 0 0,2 1 0 0 0,0-1 0 0 0,0 0 0 0 0,1 0 0 0 0,1 0 0 0 0,3-25 0 0 0,-1 1-16 0 0,-2 27 38 0 0,1 1 0 0 0,0-1 0 0 0,3-12 0 0 0,6-12 472 0 0,1 1 0 0 0,2 0 0 0 0,25-49 0 0 0,-29 69-494 0 0,1 0 0 0 0,0 1 0 0 0,0 0 0 0 0,2 1 0 0 0,-1 0 0 0 0,1 0 0 0 0,1 1 0 0 0,0 1 0 0 0,22-13 0 0 0,-14 10 0 0 0,1 2 0 0 0,0 0 0 0 0,1 2 0 0 0,0 0 0 0 0,43-10 0 0 0,-32 15 0 0 0,-19 4 0 0 0,-1 5 0 0 0,-11-3 0 0 0,0 0 0 0 0,-1 0 0 0 0,1 1 0 0 0,0-1 0 0 0,-1 1 0 0 0,0-1 0 0 0,1 1 0 0 0,-1 0 0 0 0,0 0 0 0 0,0 0 0 0 0,-1 0 0 0 0,3 7 0 0 0,-1-4 0 0 0,0 1 0 0 0,-1-1 0 0 0,0 1 0 0 0,-1 0 0 0 0,2 13 0 0 0,-3-16 0 0 0,0 0 0 0 0,-1 0 0 0 0,0 1 0 0 0,1-1 0 0 0,-2 0 0 0 0,1 0 0 0 0,0 0 0 0 0,-1 0 0 0 0,0 0 0 0 0,1-1 0 0 0,-4 5 0 0 0,-5 8 0 0 0,-15 16 0 0 0,15-19 0 0 0,4-5 0 0 0,0 0 0 0 0,-1 0 0 0 0,-1 0 0 0 0,1-1 0 0 0,-1 0 0 0 0,0 0 0 0 0,-1-1 0 0 0,-11 7 0 0 0,-3-1 0 0 0,6-2 0 0 0,-30 11 0 0 0,41-19 0 0 0,0 0 0 0 0,0 0 0 0 0,0-1 0 0 0,0 0 0 0 0,-1 0 0 0 0,1 0 0 0 0,0-1 0 0 0,-1 0 0 0 0,-6-1 0 0 0,8 0-16 0 0,-8-1-594 0 0,-21-5 0 0 0,31 6 490 0 0,0 0 1 0 0,0 0-1 0 0,0 0 0 0 0,0-1 0 0 0,0 1 0 0 0,0-1 1 0 0,0 1-1 0 0,1-1 0 0 0,-1 0 0 0 0,1 0 0 0 0,-1-1 1 0 0,-2-2-1 0 0,5 4-89 0 0,-1 0-1 0 0,1 0 1 0 0,-1 0 0 0 0,1 0 0 0 0,-1-1 0 0 0,1 1-1 0 0,0 0 1 0 0,0 0 0 0 0,0 0 0 0 0,-1 0 0 0 0,1-1 0 0 0,0 1-1 0 0,0 0 1 0 0,1 0 0 0 0,-1 0 0 0 0,0 0 0 0 0,0-1-1 0 0,1 0 1 0 0,7-18-1189 0 0,-7 18 1268 0 0,12-18-1406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5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13823 0 0,'0'0'630'0'0,"5"-12"236"0"0,9-5 743 0 0,1-1 1 0 0,1 2-1 0 0,0 0 0 0 0,1 0 0 0 0,28-18 1 0 0,38-35 422 0 0,-77 64-1745 0 0,-4 4-261 0 0,0 0 1 0 0,-1-1 0 0 0,1 1 0 0 0,-1 0 0 0 0,1-1-1 0 0,-1 1 1 0 0,0-1 0 0 0,0 0 0 0 0,1 1 0 0 0,-1-1-1 0 0,1-3 1 0 0,0-1 45 0 0,-3 5 14 0 0,1 1-1 0 0,-1-1 1 0 0,0 0-1 0 0,0 1 1 0 0,0 0-1 0 0,1-1 1 0 0,-1 1-1 0 0,0-1 1 0 0,0 1-1 0 0,0 0 1 0 0,0 0-1 0 0,0 0 1 0 0,0-1-1 0 0,0 1 1 0 0,-1 0-1 0 0,-4 1 1 0 0,0 1 0 0 0,0-1-1 0 0,0 1 1 0 0,0 1 0 0 0,0-1 0 0 0,-7 5-1 0 0,8-5-77 0 0,1 0-8 0 0,1 0 0 0 0,-1 1 0 0 0,0-1 0 0 0,1 1 0 0 0,0-1 0 0 0,-1 1 0 0 0,1 0 0 0 0,0 0 0 0 0,0 1 0 0 0,1-1 0 0 0,-1 1 0 0 0,1-1 0 0 0,0 1 0 0 0,0 0 0 0 0,0 0 0 0 0,0 0 0 0 0,0 0 0 0 0,1 0 0 0 0,0 0 0 0 0,0 0 0 0 0,0 0 0 0 0,0 1 0 0 0,1-1 0 0 0,0 5 0 0 0,0-4 0 0 0,0 0 0 0 0,1 1 0 0 0,0-1 0 0 0,0 0 0 0 0,0 0 0 0 0,0 0 0 0 0,1 0 0 0 0,0 0 0 0 0,0-1 0 0 0,1 1 0 0 0,-1 0 0 0 0,1-1 0 0 0,0 0 0 0 0,0 0 0 0 0,0 1 0 0 0,1-2 0 0 0,-1 1 0 0 0,1 0 0 0 0,7 4 0 0 0,-4-3-66 0 0,0-1 0 0 0,1-1 0 0 0,-1 1 0 0 0,1-1 1 0 0,0-1-1 0 0,0 1 0 0 0,0-1 0 0 0,0-1 0 0 0,0 0 0 0 0,0 0 0 0 0,0 0 0 0 0,0-1 0 0 0,1 0 0 0 0,-1-1 0 0 0,0 0 1 0 0,0 0-1 0 0,0 0 0 0 0,0-1 0 0 0,0-1 0 0 0,9-3 0 0 0,-16 6-514 0 0,-1 0-285 0 0,0 0-126 0 0,0 0-29 0 0,0 0-208 0 0,0 0-857 0 0,0 0-370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5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17503 0 0,'0'0'803'0'0,"0"0"-18"0"0,1-1-501 0 0,2-2 73 0 0,0 0-1 0 0,0-1 0 0 0,0 1 1 0 0,0 0-1 0 0,1 1 0 0 0,-1-1 0 0 0,1 0 1 0 0,0 1-1 0 0,0 0 0 0 0,0 0 1 0 0,0 0-1 0 0,0 1 0 0 0,1-1 1 0 0,-1 1-1 0 0,0 0 0 0 0,9-1 1 0 0,10-4 697 0 0,-9 3-869 0 0,0 0 0 0 0,0 1 1 0 0,19-1-1 0 0,-17 2 8 0 0,33-7 1 0 0,-12 7-6299 0 0,-55 2 1097 0 0,9 1 2449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5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0,1 1-112 0 0,1 2 50 0 0,0 0-1 0 0,0-1 1 0 0,0 1-1 0 0,0-1 1 0 0,1 1 0 0 0,-1-1-1 0 0,0 0 1 0 0,1 0-1 0 0,0 0 1 0 0,0 0-1 0 0,-1 0 1 0 0,1-1-1 0 0,0 1 1 0 0,0-1-1 0 0,1 0 1 0 0,-1 0 0 0 0,6 1-1 0 0,4 0 220 0 0,0 0 0 0 0,0-1 0 0 0,0-1 0 0 0,26-2 0 0 0,-36 2-415 0 0,0-1-1 0 0,0 0 1 0 0,0 0-1 0 0,-1 0 0 0 0,1 0 1 0 0,0 0-1 0 0,0-1 1 0 0,3-2-1 0 0,-4 3-560 0 0,0-1-1 0 0,0 1 1 0 0,1 0-1 0 0,-1 0 1 0 0,1 0 0 0 0,-1 0-1 0 0,1 0 1 0 0,-1 0 0 0 0,6 0-1 0 0,-8 1-588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5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39 276 8287 0 0,'22'-11'382'0'0,"-22"11"-364"0"0,1 0 1 0 0,-1-1 0 0 0,0 1-1 0 0,1-1 1 0 0,-1 1 0 0 0,0-1-1 0 0,0 1 1 0 0,1-1-1 0 0,-1 1 1 0 0,0-1 0 0 0,0 1-1 0 0,0-1 1 0 0,0 1 0 0 0,0-1-1 0 0,0 1 1 0 0,1-1-1 0 0,-1 0 1 0 0,-1 1 0 0 0,1-1-1 0 0,0 1 1 0 0,0-1 0 0 0,0 1-1 0 0,0-1 1 0 0,-1 0 0 0 0,1-3 37 0 0,5-15 423 0 0,-5 15-243 0 0,1 0 1 0 0,0 0-1 0 0,0 1 0 0 0,0-1 0 0 0,1 1 1 0 0,-1-1-1 0 0,1 1 0 0 0,0-1 0 0 0,3-4 1 0 0,-2 4 162 0 0,-1 0 0 0 0,0 0 0 0 0,0 0 1 0 0,0 0-1 0 0,0-1 0 0 0,0 1 0 0 0,1-9 1 0 0,8-17 1455 0 0,-5 17-1281 0 0,-5 9-397 0 0,1 0 1 0 0,0 0-1 0 0,0 0 0 0 0,1 1 0 0 0,-1-1 0 0 0,1 0 1 0 0,0 1-1 0 0,3-4 0 0 0,0 2-83 0 0,-4 5-90 0 0,-1-1 0 0 0,0 0 0 0 0,1 0 0 0 0,-1 0-1 0 0,0 0 1 0 0,0 0 0 0 0,0-1 0 0 0,0 1 0 0 0,0 0 0 0 0,0 0 0 0 0,0-1 0 0 0,0 1 0 0 0,0-1 0 0 0,0 1 0 0 0,-1 0 0 0 0,1-1-1 0 0,-1 0 1 0 0,1 1 0 0 0,0-3 0 0 0,-1 2 16 0 0,0 1-1 0 0,0 0 1 0 0,1 0 0 0 0,-1 0-1 0 0,1 0 1 0 0,-1 0 0 0 0,1-1-1 0 0,0 1 1 0 0,-1 0-1 0 0,1 0 1 0 0,0 0 0 0 0,1-1-1 0 0,-2 2 25 0 0,1 0 0 0 0,-1-1 0 0 0,1 1 0 0 0,-1-1 0 0 0,1 1 0 0 0,-1-1-1 0 0,0 1 1 0 0,1-1 0 0 0,-1 1 0 0 0,0-1 0 0 0,1 0 0 0 0,-1 1 0 0 0,0-1 0 0 0,0 1 0 0 0,1-1-1 0 0,-1 0 1 0 0,0 1 0 0 0,0-1 0 0 0,0 0 0 0 0,0 1 0 0 0,0-1 0 0 0,0 0 0 0 0,0 1 0 0 0,0-1-1 0 0,0 0 1 0 0,-1 0 0 0 0,1 0 468 0 0,0 1 0 0 0,0 0 0 0 0,0 0 0 0 0,0 0-69 0 0,-17 3 165 0 0,7 8 832 0 0,10-11-1437 0 0,-1 0 1 0 0,1 1 0 0 0,0-1 0 0 0,-1 0-1 0 0,1 1 1 0 0,0-1 0 0 0,0 0-1 0 0,-1 1 1 0 0,1-1 0 0 0,0 1-1 0 0,0-1 1 0 0,0 0 0 0 0,0 1 0 0 0,-1-1-1 0 0,1 1 1 0 0,0-1 0 0 0,0 0-1 0 0,0 1 1 0 0,0-1 0 0 0,0 1 0 0 0,0-1-1 0 0,0 1 1 0 0,0-1 0 0 0,0 1-1 0 0,0-1 1 0 0,0 0 0 0 0,1 1-1 0 0,-1-1 1 0 0,0 1 0 0 0,0-1 0 0 0,0 0-1 0 0,1 1 1 0 0,-1-1 0 0 0,0 1-1 0 0,0-1 1 0 0,1 0 0 0 0,-1 1-1 0 0,0-1 1 0 0,0 0 0 0 0,1 0 0 0 0,-1 1-1 0 0,1-1 1 0 0,-1 0 0 0 0,1 1-1 0 0,-1-1-4 0 0,1 1 1 0 0,-1-1 0 0 0,0 1 0 0 0,1 0 0 0 0,-1-1 0 0 0,0 1 0 0 0,0-1 0 0 0,0 1 0 0 0,0 0 0 0 0,1 0 0 0 0,-1-1 0 0 0,0 1 0 0 0,0 0 0 0 0,0-1 0 0 0,0 1 0 0 0,0 0 0 0 0,-1-1 0 0 0,1 1 0 0 0,0 0 0 0 0,0-1 0 0 0,0 1 0 0 0,0 0 0 0 0,-1-1 0 0 0,0 2 0 0 0,-1 11 0 0 0,7 9 0 0 0,-3-20 0 0 0,-1 1 0 0 0,-1-1 0 0 0,1 1 0 0 0,0-1 0 0 0,-1 1 0 0 0,1 0 0 0 0,-1 0 0 0 0,0-1 0 0 0,0 1 0 0 0,0 0 0 0 0,0-1 0 0 0,-1 5 0 0 0,-3 4 0 0 0,0 1 0 0 0,-11 20 0 0 0,-6 12 0 0 0,21-42 0 0 0,-1 1 0 0 0,1-1 0 0 0,-1 0 0 0 0,1 1 0 0 0,0-1 0 0 0,0 0 0 0 0,0 1 0 0 0,0-1 0 0 0,1 1 0 0 0,0 3 0 0 0,0-3 0 0 0,-1-1 0 0 0,1 1 0 0 0,-1 0 0 0 0,0-1 0 0 0,0 1 0 0 0,0-1 0 0 0,0 1 0 0 0,-1 4 0 0 0,-12 27 0 0 0,13-31 0 0 0,-1 0 0 0 0,1-1 0 0 0,-1 1 0 0 0,0-1 0 0 0,1 1 0 0 0,-1-1 0 0 0,0 1 0 0 0,-1-1 0 0 0,1 0 0 0 0,0 1 0 0 0,-1-1 0 0 0,1 0 0 0 0,-1 0 0 0 0,0 0 0 0 0,0 0 0 0 0,1 0 0 0 0,-1-1 0 0 0,0 1 0 0 0,-1 0 0 0 0,-2 1 0 0 0,-5 4 0 0 0,0 0 0 0 0,0 1 0 0 0,-17 18 0 0 0,21-19 0 0 0,-2-3 0 0 0,2-2-64 0 0,11-16-1256 0 0,9 1 581 0 0,-13 12 666 0 0,0 0 0 0 0,1 0 1 0 0,-1 0-1 0 0,0 0 0 0 0,0 0 1 0 0,0-1-1 0 0,0 1 0 0 0,0 0 0 0 0,0-1 1 0 0,0 1-1 0 0,0 0 0 0 0,0-1 1 0 0,-1 1-1 0 0,1-1 0 0 0,-1 1 1 0 0,1-1-1 0 0,0-2 0 0 0,-1 2-9 0 0,0 1 0 0 0,1 0 1 0 0,-1 0-1 0 0,1 0 0 0 0,-1-1 0 0 0,1 1 0 0 0,0 0 0 0 0,-1 0 0 0 0,1 0 1 0 0,0 0-1 0 0,0 0 0 0 0,0 0 0 0 0,0 0 0 0 0,-1 0 0 0 0,1 1 0 0 0,1-1 1 0 0,0-1-1 0 0,0 1-74 0 0,-1 0 0 0 0,0 0 1 0 0,0 0-1 0 0,1 0 0 0 0,-1 0 1 0 0,0 0-1 0 0,0 0 1 0 0,0-1-1 0 0,0 1 0 0 0,0 0 1 0 0,0-2-1 0 0,1-13-1368 0 0,-2-1-11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0 411 17503 0 0,'0'0'399'0'0,"0"0"60"0"0,0 0 21 0 0,3 1-59 0 0,0 1-346 0 0,15 2 151 0 0,-16-3 500 0 0,-2-5-293 0 0,0 0 1 0 0,1 1 0 0 0,0-1 0 0 0,0 1 0 0 0,0-1 0 0 0,0 1-1 0 0,0-1 1 0 0,1 1 0 0 0,0 0 0 0 0,3-6 0 0 0,25-30 573 0 0,-24 33-588 0 0,164-195 2757 0 0,-57 72-1128 0 0,-122 140-2048 0 0,1 0 0 0 0,0 0 0 0 0,1 0 0 0 0,0 1 0 0 0,1 0 0 0 0,-8 22 0 0 0,13-30 0 0 0,-1 1 0 0 0,1 0 0 0 0,0 0 0 0 0,0 0 0 0 0,1 0 0 0 0,-1 0 0 0 0,1 0 0 0 0,0 0 0 0 0,1 0 0 0 0,-1 0 0 0 0,1 0 0 0 0,0 0 0 0 0,0 0 0 0 0,1 0 0 0 0,-1 0 0 0 0,1-1 0 0 0,0 1 0 0 0,0-1 0 0 0,1 1 0 0 0,-1-1 0 0 0,4 5 0 0 0,2 0-246 0 0,1-1 1 0 0,-1 0-1 0 0,1 0 1 0 0,1-1-1 0 0,-1 0 1 0 0,1 0-1 0 0,14 6 0 0 0,-16-8 219 0 0,-5-4 27 0 0,-2-1 0 0 0,0 0 0 0 0,0 1 0 0 0,0-1 0 0 0,0 1 0 0 0,-1-1 0 0 0,1 1 0 0 0,0 0 0 0 0,0-1 0 0 0,0 1 0 0 0,0 0 0 0 0,-1 0 0 0 0,1-1 0 0 0,0 1 0 0 0,-1 0 0 0 0,2 2 0 0 0,1 0 0 0 0,-1-2 0 0 0,-1 0 0 0 0,0 1 0 0 0,0-1 0 0 0,0 1 0 0 0,0-1 0 0 0,0 1 0 0 0,0-1 0 0 0,0 1 0 0 0,0-1 0 0 0,0 1 0 0 0,-1 0 0 0 0,1-1 0 0 0,-1 1 0 0 0,1 2 0 0 0,2 17 0 0 0,-4-8 0 0 0,-2-10 0 0 0,1-2 0 0 0,0 2 0 0 0,-1 1 0 0 0,0-1 0 0 0,0 0 0 0 0,0 0 0 0 0,-1 0 0 0 0,1 0 0 0 0,-1-1 0 0 0,0 1 0 0 0,0-1 0 0 0,0 0 0 0 0,0 0 0 0 0,0 0 0 0 0,0-1 0 0 0,-6 2 0 0 0,-6 1 0 0 0,0-1 0 0 0,-25 1 0 0 0,38-3 0 0 0,1-1-99 0 0,0 0-1 0 0,1 0 1 0 0,-1 0 0 0 0,0 0 0 0 0,0 0-1 0 0,0-1 1 0 0,1 1 0 0 0,-1-1-1 0 0,0 1 1 0 0,0-1 0 0 0,1 1-1 0 0,-1-1 1 0 0,0 0 0 0 0,1 0-1 0 0,-1 0 1 0 0,1 0 0 0 0,-1 0 0 0 0,1 0-1 0 0,0 0 1 0 0,-2-2 0 0 0,2 2-77 0 0,0-1 0 0 0,0 1 0 0 0,1 0 0 0 0,-1 0 0 0 0,1 0 0 0 0,-1 0 0 0 0,1 0 0 0 0,0-1 0 0 0,-1 1 0 0 0,1 0 0 0 0,0 0 0 0 0,0-1 0 0 0,0 1 0 0 0,0 0 0 0 0,0-1 0 0 0,0 1 0 0 0,0 0 0 0 0,0 0 0 0 0,0-1 0 0 0,1 1 0 0 0,-1 0 0 0 0,1 0 0 0 0,-1 0 0 0 0,1-1 0 0 0,-1 1 0 0 0,1 0 0 0 0,-1 0 0 0 0,1 0 0 0 0,1-1 0 0 0,14-21-2859 0 0,-3 8 1499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5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29 13823 0 0,'0'0'315'0'0,"0"0"45"0"0,0 0 21 0 0,0 0-49 0 0,2-1-220 0 0,9-5 949 0 0,4-5 250 0 0,-10 2 3897 0 0,-5 8-4764 0 0,0 1-217 0 0,0 0 161 0 0,-7 14 1052 0 0,6-13-1434 0 0,0 1 0 0 0,1-1 0 0 0,-1 1 0 0 0,0-1 0 0 0,1 0-1 0 0,0 1 1 0 0,-1-1 0 0 0,1 1 0 0 0,0-1 0 0 0,0 1 0 0 0,0-1 0 0 0,0 1 0 0 0,0 0 0 0 0,0-1 0 0 0,0 1 0 0 0,1-1 0 0 0,-1 0 0 0 0,0 1 0 0 0,1-1 0 0 0,-1 1 0 0 0,1-1 0 0 0,0 1 0 0 0,-1-1-1 0 0,1 0 1 0 0,0 0 0 0 0,0 1 0 0 0,2 1 0 0 0,-1 0-7 0 0,2 2-101 0 0,-1 0 1 0 0,1-1-1 0 0,0 0 0 0 0,9 7 1 0 0,-11-10 21 0 0,0 1 0 0 0,0 0 1 0 0,0 0-1 0 0,-1-1 1 0 0,1 1-1 0 0,0 1 1 0 0,-1-1-1 0 0,1 0 0 0 0,-1 0 1 0 0,3 5-1 0 0,-1-1 98 0 0,0 0 0 0 0,-1 0 0 0 0,1 0 0 0 0,-1 1-1 0 0,-1-1 1 0 0,1 1 0 0 0,-1-1 0 0 0,0 1 0 0 0,0 0 0 0 0,-1-1 0 0 0,0 1 0 0 0,0 0-1 0 0,-1-1 1 0 0,-2 13 0 0 0,0-10 35 0 0,0-1-1 0 0,-1 1 1 0 0,0-1-1 0 0,0 0 1 0 0,-1 0-1 0 0,0-1 1 0 0,-1 0-1 0 0,1 1 1 0 0,-1-2 0 0 0,-1 1-1 0 0,1-1 1 0 0,-11 8-1 0 0,4-6 10 0 0,1 0 0 0 0,-1-1 0 0 0,0 0 0 0 0,0-1-1 0 0,-1 0 1 0 0,-26 6 0 0 0,21-6-62 0 0,14-4 0 0 0,1 0 0 0 0,-1-1 0 0 0,0 0 0 0 0,0 0 0 0 0,-8 0 0 0 0,-2-1 0 0 0,5-3 0 0 0,9 2 0 0 0,1 0 0 0 0,-1 1 0 0 0,1-1 0 0 0,0 1 0 0 0,0-1 0 0 0,-1 0 0 0 0,1 1 0 0 0,0-1 0 0 0,0 0 0 0 0,0 1 0 0 0,-1-1 0 0 0,1 0 0 0 0,0 1 0 0 0,0-1 0 0 0,0 0 0 0 0,0 1 0 0 0,0-1 0 0 0,1 0 0 0 0,-1 1 0 0 0,0-1 0 0 0,0 0 0 0 0,0 1 0 0 0,1-1 0 0 0,-1 0 0 0 0,0 1 0 0 0,0-1 0 0 0,1 1 0 0 0,-1-1 0 0 0,1 0 0 0 0,-1 1 0 0 0,1-1 0 0 0,-1 1 0 0 0,1-1 0 0 0,18-17 0 0 0,-14 14 0 0 0,0 1 0 0 0,1-1 0 0 0,0 2 0 0 0,8-4 0 0 0,10-5 0 0 0,-14 6 0 0 0,0 0 0 0 0,0 1 0 0 0,12-3 0 0 0,-11 5 0 0 0,-1 5 0 0 0,-8-1 65 0 0,-1-1-1 0 0,0 1 1 0 0,0-1 0 0 0,0 1-1 0 0,0 0 1 0 0,0 0-1 0 0,0-1 1 0 0,0 1 0 0 0,-1 0-1 0 0,1 0 1 0 0,-1 0 0 0 0,1 0-1 0 0,-1 3 1 0 0,2 26 643 0 0,-3-26-868 0 0,1-1 0 0 0,0 1-1 0 0,0 0 1 0 0,1 0 0 0 0,-1 0-1 0 0,2 5 1 0 0,-2-9 221 0 0,0 0 1 0 0,1 1 0 0 0,-2-1-1 0 0,1 0 1 0 0,0 0 0 0 0,0 0-1 0 0,0 0 1 0 0,0 1 0 0 0,-1-1-1 0 0,1 0 1 0 0,0 0-1 0 0,-1 0 1 0 0,1 0 0 0 0,-1 0-1 0 0,-1 2 1 0 0,-1 3 276 0 0,3-5-540 0 0,0-1-248 0 0,0 0-50 0 0,0 0 58 0 0,2-1 103 0 0,1 0 0 0 0,0 0 0 0 0,0 0 0 0 0,-1 0 0 0 0,1 0 0 0 0,-1-1 0 0 0,1 1 0 0 0,-1-1-1 0 0,1 1 1 0 0,3-5 0 0 0,6-3-1762 0 0,0 1 55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5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18 15663 0 0,'0'0'356'0'0,"0"0"50"0"0,0 0 20 0 0,0 0-42 0 0,0 0-180 0 0,0 0 176 0 0,0 0 107 0 0,0 0 22 0 0,-8-11 1927 0 0,8 11-2392 0 0,0-1-1 0 0,-1 1 1 0 0,1-1 0 0 0,-1 1-1 0 0,1-1 1 0 0,-1 1-1 0 0,1-1 1 0 0,-1 1-1 0 0,0 0 1 0 0,1-1 0 0 0,-1 1-1 0 0,1 0 1 0 0,-1-1-1 0 0,0 1 1 0 0,1 0 0 0 0,-1 0-1 0 0,0 0 1 0 0,1-1-1 0 0,-1 1 1 0 0,0 0 0 0 0,-1 0-1 0 0,-18 4 1409 0 0,12 0-817 0 0,0-1 0 0 0,-13 9 0 0 0,11-5-635 0 0,-1 1 0 0 0,1 0 0 0 0,0 0 0 0 0,1 1 0 0 0,0 0 0 0 0,0 0 0 0 0,1 1 0 0 0,0 1 0 0 0,-11 19 0 0 0,18-28 0 0 0,-1 1 0 0 0,1-1 0 0 0,0 1 0 0 0,0 0 0 0 0,1-1 0 0 0,-1 1 0 0 0,0 0 0 0 0,1 0 0 0 0,0-1 0 0 0,0 1 0 0 0,-1 0 0 0 0,2 0 0 0 0,-1 0 0 0 0,0 0 0 0 0,1-1 0 0 0,-1 1 0 0 0,1 0 0 0 0,0 0 0 0 0,0-1 0 0 0,0 1 0 0 0,0 0 0 0 0,0-1 0 0 0,0 1 0 0 0,1-1 0 0 0,2 4 0 0 0,0-2 0 0 0,0 1 0 0 0,0-2 0 0 0,1 1 0 0 0,-1 0 0 0 0,1-1 0 0 0,0 0 0 0 0,0 0 0 0 0,0 0 0 0 0,0-1 0 0 0,1 1 0 0 0,8 1 0 0 0,3 1 0 0 0,0 0 0 0 0,-1 1 0 0 0,0 1 0 0 0,0 0 0 0 0,0 1 0 0 0,18 12 0 0 0,-34-19 0 0 0,1-1 0 0 0,-1 0 0 0 0,1 0 0 0 0,-1 0 0 0 0,1 1 0 0 0,-1-1 0 0 0,1 0 0 0 0,-1 1 0 0 0,0-1 0 0 0,1 0 0 0 0,-1 1 0 0 0,0-1 0 0 0,1 1 0 0 0,-1-1 0 0 0,0 1 0 0 0,1-1 0 0 0,-1 1 0 0 0,0-1 0 0 0,0 0 0 0 0,1 1 0 0 0,-1-1 0 0 0,0 1 0 0 0,0 0 0 0 0,0-1 0 0 0,0 1 0 0 0,0-1 0 0 0,0 1 0 0 0,0-1 0 0 0,0 1 0 0 0,0-1 0 0 0,0 2 0 0 0,0-1 0 0 0,0 0 0 0 0,0 0 0 0 0,0 0 0 0 0,0 0 0 0 0,1 0 0 0 0,-1 0 0 0 0,0 0 0 0 0,-1 1 0 0 0,1-1 0 0 0,0 0 0 0 0,0 0 0 0 0,0 0 0 0 0,-1 0 0 0 0,1 0 0 0 0,0 0 0 0 0,-1 0 0 0 0,1 0 0 0 0,-1 0 0 0 0,1 0 0 0 0,-1-1 0 0 0,1 1 0 0 0,-1 0 0 0 0,-1 1 0 0 0,-1 1 0 0 0,0 2 93 0 0,0-1 0 0 0,0 0 0 0 0,-1 0 0 0 0,0 0 1 0 0,0-1-1 0 0,0 1 0 0 0,0-1 0 0 0,0 0 0 0 0,-1 0 0 0 0,1 0 0 0 0,-1-1 0 0 0,0 0 0 0 0,1 1 0 0 0,-1-2 0 0 0,-1 1 1 0 0,1-1-1 0 0,0 1 0 0 0,0-1 0 0 0,0-1 0 0 0,-1 1 0 0 0,-6-1 0 0 0,5 0-93 0 0,-1 0 0 0 0,1-1 0 0 0,0 0 0 0 0,-8-2 0 0 0,12 2 0 0 0,1 0 0 0 0,0 1 0 0 0,0-1 0 0 0,-1 0 0 0 0,1 0 0 0 0,0 0 0 0 0,0 0 0 0 0,0-1 0 0 0,0 1 0 0 0,0-1 0 0 0,0 1 0 0 0,0-1 0 0 0,1 0 0 0 0,-1 1 0 0 0,0-1 0 0 0,1 0 0 0 0,-3-4 0 0 0,3 3 0 0 0,0 0 0 0 0,0 0 0 0 0,0 1 0 0 0,1-1 0 0 0,-1 0 0 0 0,1 0 0 0 0,0 0 0 0 0,0 0 0 0 0,0 0 0 0 0,0 0 0 0 0,0 0 0 0 0,0 0 0 0 0,1 0 0 0 0,0 0 0 0 0,-1 0 0 0 0,1 0 0 0 0,0 0 0 0 0,1 0 0 0 0,-1 1 0 0 0,2-4 0 0 0,0 1 0 0 0,1 0 0 0 0,0 0 0 0 0,0 0 0 0 0,0 0 0 0 0,0 1 0 0 0,1-1 0 0 0,0 1 0 0 0,8-5 0 0 0,3-2 0 0 0,-1 0 0 0 0,1-1 0 0 0,-2 0 0 0 0,0-1 0 0 0,0-1 0 0 0,-1 0 0 0 0,18-27 0 0 0,-30 38 0 0 0,0 1 0 0 0,0 0 0 0 0,0-1 0 0 0,0 1 0 0 0,0-1 0 0 0,0 1 0 0 0,-1-1 0 0 0,0 0 0 0 0,1 1 0 0 0,-1-1 0 0 0,0 0 0 0 0,0-2 0 0 0,-1 4-160 0 0,0 0 1 0 0,1 0-1 0 0,-1 0 0 0 0,0 0 0 0 0,0 0 0 0 0,1 0 1 0 0,-1 0-1 0 0,0 0 0 0 0,0 1 0 0 0,0-1 0 0 0,0 0 1 0 0,0 1-1 0 0,-1-1 0 0 0,1 0 0 0 0,0 1 0 0 0,0-1 1 0 0,0 1-1 0 0,-2-1 0 0 0,-23-2-6540 0 0,11 3-1012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0:5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36 104 6447 0 0,'0'0'298'0'0,"0"0"-10"0"0,-7 2-178 0 0,6-2 65 0 0,0 0 0 0 0,0 1-1 0 0,0-1 1 0 0,0 0-1 0 0,0 0 1 0 0,0 0 0 0 0,0 0-1 0 0,1 0 1 0 0,-1 0 0 0 0,0 0-1 0 0,0 0 1 0 0,0 0-1 0 0,0 0 1 0 0,0 0 0 0 0,0 0-1 0 0,0-1 1 0 0,0 1-1 0 0,0 0 1 0 0,1-1 0 0 0,-2 0-1 0 0,-2-1 4012 0 0,-1 1 4392 0 0,29-8-6750 0 0,130-3-732 0 0,-78 9-586 0 0,-40 2-206 0 0,50-7-1 0 0,-65 5-303 0 0,29 1 0 0 0,-3 0 0 0 0,-26 1 0 0 0,24 1 0 0 0,-26 1 0 0 0,31-2 0 0 0,-29 0 0 0 0,0 0 0 0 0,26 4 0 0 0,23-1 0 0 0,34-4 0 0 0,58-3 0 0 0,-138 5 0 0 0,7 0 0 0 0,40-4 0 0 0,-54 3 0 0 0,25 2 0 0 0,4-1 0 0 0,35-4 0 0 0,-52 2 526 0 0,-16 2-18 0 0,1-1-1 0 0,17-3 0 0 0,-28 4-507 0 0,13-1 0 0 0,-4 1 0 0 0,-3-1 0 0 0,-8 1-6 0 0,-1 0 1 0 0,1 0-1 0 0,-1 0 0 0 0,0 0 1 0 0,1 0-1 0 0,-1 0 0 0 0,0 0 1 0 0,1 0-1 0 0,-1 0 0 0 0,0 0 1 0 0,1-1-1 0 0,-1 1 0 0 0,0 0 1 0 0,1 0-1 0 0,-1 0 0 0 0,0-1 1 0 0,1 1-1 0 0,-1 0 0 0 0,0 0 1 0 0,1 0-1 0 0,-1-1 0 0 0,0 1 1 0 0,0 0-1 0 0,0-1 0 0 0,1 1 1 0 0,-1 0-1 0 0,0-1 0 0 0,0 1 1 0 0,0 0-1 0 0,0-1 0 0 0,1 1 1 0 0,-1 0-1 0 0,0-1 0 0 0,-2-4-630 0 0,-4-8-1686 0 0,-1 5-4825 0 0,1 2-1203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1:0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29 6447 0 0,'0'0'298'0'0,"0"0"-10"0"0,0 0-50 0 0,0 0 493 0 0,0 0 238 0 0,0 0 45 0 0,0 0 8 0 0,0 0 2 0 0,0 0 0 0 0,0 0 0 0 0,0 0-69 0 0,0 0-290 0 0,3-7 172 0 0,-2 3 2458 0 0,0-3-2991 0 0,-2 4 3063 0 0,-3-1-3350 0 0,14 2-17 0 0,-9 2 0 0 0,29-1 0 0 0,-14 5 0 0 0,-13-3 0 0 0,8 4 0 0 0,-9-4 0 0 0,0 0 0 0 0,0 0 0 0 0,0 0 0 0 0,0 0 0 0 0,0 0 0 0 0,0 0 0 0 0,-1 1 0 0 0,1-1 0 0 0,0 1 0 0 0,-1-1 0 0 0,1 1 0 0 0,-1 0 0 0 0,2 2 0 0 0,1 1 0 0 0,2 6 0 0 0,1 7 0 0 0,-8-13 0 0 0,0-1 0 0 0,1 0 27 0 0,-1 1-1 0 0,1 0 1 0 0,-1 0 0 0 0,0-1-1 0 0,0 1 1 0 0,0 0 0 0 0,-1-1-1 0 0,1 1 1 0 0,-1-1 0 0 0,0 0-1 0 0,-5 7 1 0 0,3-5 74 0 0,-1 0-1 0 0,0 0 1 0 0,0-1-1 0 0,0 0 1 0 0,-1 0 0 0 0,-10 7-1 0 0,-2 0 156 0 0,-1-1 0 0 0,-1-2 0 0 0,-40 15 0 0 0,23-7-256 0 0,27-12 0 0 0,0 0 0 0 0,-17 5 0 0 0,16-6 0 0 0,6-2 0 0 0,0 0 0 0 0,0-1 0 0 0,-1 0 0 0 0,1 0 0 0 0,-10 1 0 0 0,1-2 0 0 0,3-3 0 0 0,10 3 0 0 0,0-1 0 0 0,1 1 0 0 0,-1-1 0 0 0,1 1 0 0 0,-1-1 0 0 0,1 1 0 0 0,-1-1 0 0 0,1 1 0 0 0,-1-1 0 0 0,1 1 0 0 0,0-1 0 0 0,-1 0 0 0 0,1 1 0 0 0,0-1 0 0 0,0 0 0 0 0,-1 1 0 0 0,1-1 0 0 0,0 0 0 0 0,0 0 0 0 0,0 1 0 0 0,0-1 0 0 0,0 0 0 0 0,0 1 0 0 0,0-2 0 0 0,0 0 0 0 0,1 1 0 0 0,-1-1 0 0 0,1 0 0 0 0,0 1 0 0 0,-1-1 0 0 0,1 0 0 0 0,0 1 0 0 0,0-1 0 0 0,2-1 0 0 0,2-4 0 0 0,0 2 0 0 0,1-1 0 0 0,8-6 0 0 0,-14 12 0 0 0,6-4 0 0 0,0 0 0 0 0,0 0 0 0 0,1 1 0 0 0,8-4 0 0 0,-3 4 0 0 0,-10 4 0 0 0,0 0 0 0 0,0 0 0 0 0,0 0 0 0 0,0 0 0 0 0,0 0 0 0 0,-1 1 0 0 0,1-1 0 0 0,0 0 0 0 0,-1 1 0 0 0,1 0 0 0 0,-1-1 0 0 0,0 1 0 0 0,1 0 0 0 0,-1-1 0 0 0,0 1 0 0 0,0 0 0 0 0,0 0 0 0 0,1 3 0 0 0,3 12 0 0 0,-6-12 0 0 0,1-1 0 0 0,2 16 0 0 0,-1-10 0 0 0,0 1 0 0 0,-1-1 0 0 0,-2 22 0 0 0,3-19 0 0 0,-1-12 0 0 0,0 0 0 0 0,0-1 0 0 0,0 1 0 0 0,0 0 0 0 0,0-1 0 0 0,1 1 0 0 0,-1 0 0 0 0,0-1 0 0 0,0 1 0 0 0,1-1 0 0 0,-1 1 0 0 0,0-1 0 0 0,1 1 0 0 0,-1-1 0 0 0,1 2 0 0 0,8-2-133 0 0,-6-2-392 0 0,-1 1 0 0 0,1-1 1 0 0,-1 1-1 0 0,1-1 0 0 0,-1 0 0 0 0,0 0 0 0 0,0 0 1 0 0,0 0-1 0 0,0 0 0 0 0,3-4 0 0 0,-1 1-333 0 0,5-5-674 0 0,-1 1-4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1:0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 13823 0 0,'0'0'630'0'0,"0"0"-13"0"0,0 0-320 0 0,0 0 105 0 0,-11-1 1176 0 0,3 1-670 0 0,5 0-611 0 0,0 0 0 0 0,0 1 0 0 0,-1-1 0 0 0,1 1 0 0 0,0-1 0 0 0,0 1 0 0 0,0 0 0 0 0,-1 1 0 0 0,1-1 0 0 0,-4 3 0 0 0,-8 6 864 0 0,15-10-1140 0 0,-1 0 1 0 0,1 1-1 0 0,0-1 1 0 0,0 0-1 0 0,0 1 1 0 0,0-1-1 0 0,0 0 1 0 0,-1 1-1 0 0,1-1 0 0 0,0 1 1 0 0,0-1-1 0 0,0 0 1 0 0,0 1-1 0 0,0-1 1 0 0,0 0-1 0 0,0 1 1 0 0,0-1-1 0 0,1 1 0 0 0,-1-1 1 0 0,0 0-1 0 0,0 1 1 0 0,0-1-1 0 0,0 0 1 0 0,0 1-1 0 0,1-1 0 0 0,-1 0 1 0 0,0 1-1 0 0,0-1 1 0 0,1 0-1 0 0,-1 1 1 0 0,0-1-1 0 0,0 0 1 0 0,1 0-1 0 0,-1 1 0 0 0,0-1 1 0 0,1 0-1 0 0,-1 0 1 0 0,1 1-1 0 0,0 1-21 0 0,3 1 0 0 0,12 1 0 0 0,7-1 0 0 0,-14-2 0 0 0,-1 0 0 0 0,0 1 0 0 0,0-1 0 0 0,0 1 0 0 0,0 1 0 0 0,0 0 0 0 0,10 5 0 0 0,-7-3 0 0 0,0 4 0 0 0,-10-7 0 0 0,1 0 0 0 0,-1 1 0 0 0,0-1 0 0 0,1 0 0 0 0,-1 1 0 0 0,0 0 0 0 0,1 4 0 0 0,-2 6 0 0 0,-1-10 1 0 0,0 1 1 0 0,0-1-1 0 0,-1 0 1 0 0,1 0-1 0 0,-1 0 0 0 0,0 1 1 0 0,0-2-1 0 0,0 1 0 0 0,-1 0 1 0 0,-2 3-1 0 0,-31 25 722 0 0,19-18-21 0 0,4-3-541 0 0,0-1-1 0 0,-18 9 1 0 0,-11 8-35 0 0,38-24-127 0 0,-1 1 0 0 0,1-1-1 0 0,0 0 1 0 0,-8 3 0 0 0,5-3 7 0 0,-1 1 1 0 0,1 1 0 0 0,0-1-1 0 0,-8 6 1 0 0,12-6 171 0 0,3-3-170 0 0,-1 1-1 0 0,1-1 1 0 0,-1 0 0 0 0,1 0 0 0 0,0 0 0 0 0,-1 0 0 0 0,1 1 0 0 0,-1-1-1 0 0,1 0 1 0 0,0 0 0 0 0,-1 0 0 0 0,1 0 0 0 0,-1 0 0 0 0,1 0 0 0 0,-1 0-1 0 0,1 0 1 0 0,0 0 0 0 0,-1 0 0 0 0,1 0 0 0 0,-1 0 0 0 0,-7 0 293 0 0,24-18-724 0 0,-15 17 423 0 0,0 0-1 0 0,0 0 1 0 0,0 0-1 0 0,0 0 1 0 0,0 0-1 0 0,0 0 1 0 0,0 0-1 0 0,1 0 1 0 0,-1 0-1 0 0,0 1 1 0 0,1-1-1 0 0,-1 0 1 0 0,1 1-1 0 0,-1-1 1 0 0,0 1-1 0 0,1 0 1 0 0,-1-1-1 0 0,3 1 1 0 0,-3 0-9 0 0,0 0 0 0 0,0 0 0 0 0,0 0 0 0 0,0 0 0 0 0,0 0 0 0 0,0 1 0 0 0,1-1 0 0 0,-1 0-1 0 0,0 0 1 0 0,0 1 0 0 0,2 0 0 0 0,-1 4-44 0 0,-1-3 48 0 0,4 7 5 0 0,-1-1 0 0 0,1 13 0 0 0,-5-16 0 0 0,7 17 0 0 0,-1-12 0 0 0,7-8 0 0 0,14-4-75 0 0,-25 2-306 0 0,10-7-619 0 0,30-17-5273 0 0,-39 22 4226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1:0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63 191 19351 0 0,'0'0'439'0'0,"-1"-1"62"0"0,1 0-465 0 0,-1 1 0 0 0,1-1 0 0 0,0 1 0 0 0,0-1 0 0 0,0 1 0 0 0,-1-1 0 0 0,1 0 0 0 0,0 1 0 0 0,0-1 0 0 0,0 1 0 0 0,0-1 0 0 0,0 0 0 0 0,0 1 0 0 0,0-1 0 0 0,0 1 0 0 0,0-1 0 0 0,0 0 0 0 0,0 1 0 0 0,1-1 0 0 0,-1 1 0 0 0,0-1-1 0 0,0 0 1 0 0,1 1 0 0 0,-1-1 0 0 0,1 0 0 0 0,11-17 217 0 0,0 1-261 0 0,6-16 779 0 0,9-18 1012 0 0,-24 45-1410 0 0,-1 1 0 0 0,0-1-1 0 0,-1 1 1 0 0,1-1 0 0 0,-1 1 0 0 0,0-1-1 0 0,0-8 1 0 0,-1 13 70 0 0,0 1-222 0 0,0 0 166 0 0,0 0 101 0 0,0 0 21 0 0,0 0-66 0 0,-1 1-294 0 0,-6 8-133 0 0,4-5-16 0 0,-1 1 0 0 0,1 0 0 0 0,0 0 0 0 0,1 0 0 0 0,-1 0 0 0 0,1 1 0 0 0,-2 6 0 0 0,-2 3 0 0 0,-1 5 0 0 0,-10 41 0 0 0,-3 8 0 0 0,1-15 0 0 0,-20 49 0 0 0,35-89 0 0 0,4-14 0 0 0,0 1 0 0 0,0 0 0 0 0,0-1 0 0 0,0 1 0 0 0,0-1 0 0 0,0 1 0 0 0,0-1 0 0 0,0 1 0 0 0,1-1 0 0 0,-1 0 0 0 0,0 1 0 0 0,0-1 0 0 0,1 1 0 0 0,-1-1 0 0 0,0 1 0 0 0,0-1 0 0 0,1 0 0 0 0,-1 1 0 0 0,1-1 0 0 0,-1 1 0 0 0,0-1 0 0 0,1 0 0 0 0,0 1 0 0 0,-1-1 0 0 0,1 0 0 0 0,-1 0 0 0 0,1 0 0 0 0,0 0 0 0 0,-1 0 0 0 0,1 1 0 0 0,-1-1 0 0 0,1 0 0 0 0,-1 0 0 0 0,1-1 0 0 0,0 1 0 0 0,-1 0 0 0 0,1 0 0 0 0,-1 0 0 0 0,1 0 0 0 0,-1 0 0 0 0,1-1 0 0 0,0 1 0 0 0,19-18 0 0 0,-11 9 0 0 0,-7 8 0 0 0,0-1 0 0 0,-1 1 0 0 0,1-1 0 0 0,-1 1 0 0 0,1-1 0 0 0,-1 1 0 0 0,0-1 0 0 0,0 0 0 0 0,1 0 0 0 0,-1 0 0 0 0,0 0 0 0 0,-1 0 0 0 0,1 0 0 0 0,0 0 0 0 0,-1 0 0 0 0,1 0 0 0 0,0-2 0 0 0,0-5 0 0 0,0 8-111 0 0,0 0 0 0 0,-1-1 0 0 0,1 1 0 0 0,-1-1-1 0 0,0 1 1 0 0,1-1 0 0 0,-1 1 0 0 0,0-1 0 0 0,0 0 0 0 0,0 1 0 0 0,0-1-1 0 0,0 1 1 0 0,-1-1 0 0 0,1 1 0 0 0,0-1 0 0 0,-1 1 0 0 0,1-1 0 0 0,-1 1 0 0 0,1-1-1 0 0,-1 1 1 0 0,0 0 0 0 0,1-1 0 0 0,-1 1 0 0 0,0 0 0 0 0,-2-3 0 0 0,0 0-1431 0 0,-5-5-7667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1:0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15663 0 0,'44'-12'3548'0'0,"-42"12"-2534"0"0,16-7 1148 0 0,-1 1-1594 0 0,0 0 0 0 0,1 1 0 0 0,0 1 0 0 0,22-2-1 0 0,-9 0-226 0 0,-15 4-341 0 0,0 0 0 0 0,29 1 0 0 0,-28 1 0 0 0,-27 7-2904 0 0,-12 0-3366 0 0,7-5-812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1:0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15663 0 0,'0'0'356'0'0,"0"0"50"0"0,0 0 20 0 0,0 0-42 0 0,0 0-112 0 0,2-1 463 0 0,19-4 1083 0 0,29-3 1 0 0,-29 6 13 0 0,37-11 0 0 0,-47 10-1813 0 0,-7 2 6 0 0,8 2-266 0 0,-10-1-794 0 0,-2 0-397 0 0,0 0-1277 0 0,0 0-4798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1:0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192 168 8287 0 0,'0'0'382'0'0,"0"0"-8"0"0,7-5 633 0 0,-1 1-91 0 0,0 0-1 0 0,-1-1 1 0 0,1 1 0 0 0,-1-1-1 0 0,0 0 1 0 0,0-1 0 0 0,-1 1 0 0 0,6-9-1 0 0,8-10 796 0 0,1 0 0 0 0,39-37-1 0 0,-57 60-1198 0 0,-1 1 0 0 0,0 0 0 0 0,0 0-69 0 0,-18 8-278 0 0,7 2-41 0 0,-1-1 1 0 0,1 1-1 0 0,-13 17 0 0 0,-9 7 310 0 0,-110 110 683 0 0,62-42-1117 0 0,79-99 0 0 0,0 0 0 0 0,1-1 0 0 0,0 1 0 0 0,-1 0 0 0 0,1 0 0 0 0,0 0 0 0 0,0 0 0 0 0,1 0 0 0 0,-1 0 0 0 0,1 1 0 0 0,-1-1 0 0 0,1 0 0 0 0,0 6 0 0 0,0-7 0 0 0,1 0 0 0 0,-1-1 0 0 0,0 1 0 0 0,1 0 0 0 0,-1-1 0 0 0,1 1 0 0 0,0 0 0 0 0,0-1 0 0 0,-1 1 0 0 0,1-1 0 0 0,0 1 0 0 0,0-1 0 0 0,0 1 0 0 0,1-1 0 0 0,-1 0 0 0 0,0 0 0 0 0,0 1 0 0 0,1-1 0 0 0,-1 0 0 0 0,1 0 0 0 0,-1 0 0 0 0,1-1 0 0 0,-1 1 0 0 0,1 0 0 0 0,-1 0 0 0 0,3 0 0 0 0,2 0 0 0 0,1 0 0 0 0,-1 0 0 0 0,1 0 0 0 0,0-1 0 0 0,-1 0 0 0 0,1 0 0 0 0,0 0 0 0 0,-1-1 0 0 0,1 0 0 0 0,-1-1 0 0 0,7-1 0 0 0,10-5 0 0 0,36-17 0 0 0,-53 22 0 0 0,11-5 108 0 0,-1-1 0 0 0,0-1 1 0 0,-1 0-1 0 0,0-1 0 0 0,0 0 0 0 0,-1-1 0 0 0,22-26 0 0 0,-27 27-15 0 0,0-1-1 0 0,-1 0 1 0 0,0 0-1 0 0,0-1 1 0 0,-2 0-1 0 0,0-1 1 0 0,0 1-1 0 0,-1-1 1 0 0,-1 0-1 0 0,4-18 1 0 0,-7 26-79 0 0,-1 1 1 0 0,1 0-1 0 0,-1-1 0 0 0,0 1 1 0 0,0-1-1 0 0,-1 1 1 0 0,1-1-1 0 0,-1 1 1 0 0,-1-1-1 0 0,-2-7 0 0 0,4 12-13 0 0,-1-1-1 0 0,0 0 0 0 0,0 1 0 0 0,0-1 0 0 0,0 1 1 0 0,0-1-1 0 0,0 1 0 0 0,0-1 0 0 0,0 1 0 0 0,-1 0 1 0 0,1 0-1 0 0,-1-1 0 0 0,1 1 0 0 0,-1 0 0 0 0,1 0 1 0 0,-1 0-1 0 0,0 1 0 0 0,1-1 0 0 0,-1 0 0 0 0,0 1 0 0 0,1-1 1 0 0,-1 1-1 0 0,0-1 0 0 0,0 1 0 0 0,0 0 0 0 0,0 0 1 0 0,1 0-1 0 0,-1 0 0 0 0,0 0 0 0 0,0 0 0 0 0,0 0 1 0 0,0 1-1 0 0,-2 0 0 0 0,-4 1-754 0 0,1 0 0 0 0,0 1 0 0 0,0-1-1 0 0,0 2 1 0 0,0-1 0 0 0,0 1 0 0 0,0 0 0 0 0,1 0 0 0 0,0 1-1 0 0,-9 8 1 0 0,6-4-782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1:0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21191 0 0,'0'0'480'0'0,"0"0"67"0"0,0 0 31 0 0,8-3 125 0 0,-6 2-490 0 0,1-1-1 0 0,-1 1 1 0 0,0-1 0 0 0,0 1 0 0 0,0-1-1 0 0,0 0 1 0 0,0 1 0 0 0,3-5-1 0 0,-3 3 358 0 0,-1 2-58 0 0,-1 1 0 0 0,0 0-69 0 0,1-1-294 0 0,2-3-266 0 0,-2 3-579 0 0,-1 1-258 0 0,0 0-1558 0 0,0 0-6017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19351 0 0,'0'0'439'0'0,"0"0"62"0"0,-5 3 502 0 0,-2 9-680 0 0,1-1 1 0 0,0 1-1 0 0,0 0 1 0 0,-6 23-1 0 0,9-24 57 0 0,0 0 176 0 0,0 0 0 0 0,-3 21 0 0 0,4-18-43 0 0,0-1 1 0 0,-5 15-1 0 0,-2 7 438 0 0,4-11-402 0 0,-1-1 0 0 0,-1 0 1 0 0,-15 33-1 0 0,22-56-549 0 0,0 1 1 0 0,0-1-1 0 0,0 0 0 0 0,0 0 1 0 0,0 0-1 0 0,-1 1 0 0 0,1-1 1 0 0,0 0-1 0 0,0 0 1 0 0,0 0-1 0 0,0 1 0 0 0,0-1 1 0 0,0 0-1 0 0,0 0 0 0 0,0 1 1 0 0,0-1-1 0 0,0 0 0 0 0,0 0 1 0 0,0 0-1 0 0,0 1 0 0 0,1-1 1 0 0,-1 0-1 0 0,0 0 0 0 0,0 0 1 0 0,0 1-1 0 0,0-1 0 0 0,0 0 1 0 0,0 0-1 0 0,0 0 0 0 0,1 1 1 0 0,-1-1-1 0 0,0 0 1 0 0,0 0-1 0 0,0 0 0 0 0,0 0 1 0 0,1 0-1 0 0,-1 1 0 0 0,0-1 1 0 0,0 0-1 0 0,0 0 0 0 0,1 0 1 0 0,-1 0-1 0 0,0 0 0 0 0,0 0 1 0 0,0 0-1 0 0,1 0 0 0 0,-1 0 1 0 0,0 0-1 0 0,0 0 0 0 0,1 0 1 0 0,-1 0-1 0 0,0 0 0 0 0,0 0 1 0 0,0 0-1 0 0,1 0 1 0 0,-1 0-1 0 0,15-2-3 0 0,-14 1 2 0 0,3 1 1 0 0,-1-1 0 0 0,0 0 0 0 0,0 0 0 0 0,0 0 0 0 0,0 0 0 0 0,-1-1 0 0 0,1 1 0 0 0,0-1 0 0 0,-1 0 0 0 0,4-2 0 0 0,11-7 0 0 0,24-9 0 0 0,0 3 0 0 0,79-24 0 0 0,-112 39 0 0 0,1 0 0 0 0,0 1 0 0 0,17-1 0 0 0,0 0 0 0 0,-17 2 0 0 0,-8 0 0 0 0,0 0 0 0 0,0 0 0 0 0,-1 0 0 0 0,1 0 0 0 0,0 0 0 0 0,0 0 0 0 0,-1 1 0 0 0,1-1 0 0 0,0 0 0 0 0,-1 0 0 0 0,1 1 0 0 0,0-1 0 0 0,-1 1 0 0 0,1-1 0 0 0,0 0 0 0 0,0 2 0 0 0,1 3 0 0 0,-2-4 0 0 0,1 3 79 0 0,-1-1-1 0 0,1 1 1 0 0,0 0 0 0 0,-1 0-1 0 0,0 0 1 0 0,0 0 0 0 0,0 0-1 0 0,0 0 1 0 0,-1 0 0 0 0,0 5-1 0 0,-2 5 431 0 0,-8 21 0 0 0,-17 26-344 0 0,9-20-165 0 0,4-3-64 0 0,10-60-1256 0 0,5 12 374 0 0,0-1-1 0 0,0 1 1 0 0,1-1-1 0 0,1 1 1 0 0,-1 0-1 0 0,6-17 0 0 0,-2 7-760 0 0,7-27-329 0 0,0-3-11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1:0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180 101 13823 0 0,'0'0'315'0'0,"0"0"45"0"0,1-2 21 0 0,51-56 1903 0 0,-39 45-704 0 0,7-8 1044 0 0,-20 20-2112 0 0,0 1 0 0 0,8-5 628 0 0,-6 4 2927 0 0,-28 37-4059 0 0,-43 46 1 0 0,68-78-9 0 0,6-4 0 0 0,7-3 0 0 0,54-25 0 0 0,-65 28 1 0 0,-1 0 1 0 0,1 0-1 0 0,-1 0 1 0 0,1-1-1 0 0,0 1 0 0 0,-1 0 1 0 0,1 0-1 0 0,0 0 0 0 0,-1 0 1 0 0,1 0-1 0 0,-1 0 1 0 0,1 1-1 0 0,0-1 0 0 0,-1 0 1 0 0,1 0-1 0 0,-1 0 0 0 0,1 1 1 0 0,0-1-1 0 0,-1 0 0 0 0,1 0 1 0 0,-1 1-1 0 0,1-1 1 0 0,-1 1-1 0 0,1-1 0 0 0,-1 0 1 0 0,1 1-1 0 0,-1-1 0 0 0,1 1 1 0 0,-1-1-1 0 0,0 1 1 0 0,1-1-1 0 0,-1 1 0 0 0,0-1 1 0 0,1 1-1 0 0,-1 0 0 0 0,0-1 1 0 0,0 1-1 0 0,1 0 0 0 0,-1 0 18 0 0,1 2 147 0 0,1 1 0 0 0,-1 0 0 0 0,0 0 0 0 0,0 0 0 0 0,-1 0 0 0 0,1 0-1 0 0,-1 0 1 0 0,0 0 0 0 0,0 0 0 0 0,0 0 0 0 0,-1 4 0 0 0,2 19-245 0 0,0-15 47 0 0,4 17 80 0 0,0 38 0 0 0,-4-46-48 0 0,-1-16 0 0 0,0 0 0 0 0,1 0 0 0 0,-1 0 0 0 0,-1 0 0 0 0,1 0 0 0 0,-1 0 0 0 0,0-1 0 0 0,0 1 0 0 0,0 0 0 0 0,-1 0 0 0 0,0-1 0 0 0,0 1 0 0 0,-3 6 0 0 0,4-9 0 0 0,0 0 0 0 0,-1 0 0 0 0,1-1 0 0 0,0 1 0 0 0,-1 0 0 0 0,1 0 0 0 0,0-1 0 0 0,-1 1 0 0 0,0-1 0 0 0,1 1 0 0 0,-1-1 0 0 0,0 0 0 0 0,0 1 0 0 0,0-1 0 0 0,0 0 0 0 0,0 0 0 0 0,0-1 0 0 0,0 1 0 0 0,-3 0 0 0 0,3 0 0 0 0,-3 0 0 0 0,1-1 0 0 0,0 1 0 0 0,0-1 0 0 0,-1 0 0 0 0,1 0 0 0 0,0-1 0 0 0,-1 1 0 0 0,1-1 0 0 0,0 0 0 0 0,-6-2 0 0 0,-4-1 0 0 0,-21-11 0 0 0,-46-25 0 0 0,77 37 0 0 0,2 2 0 0 0,1 1 0 0 0,-1-1 0 0 0,0 0 0 0 0,1 1 0 0 0,-1-1 0 0 0,0 1 0 0 0,1 0 0 0 0,-1-1 0 0 0,0 1 0 0 0,0 0 0 0 0,1 0 0 0 0,-1 0 0 0 0,0 0 0 0 0,0 1 0 0 0,-1-1 0 0 0,1 1-5 0 0,0-1 1 0 0,0 0-1 0 0,0 1 1 0 0,0 0-1 0 0,1-1 1 0 0,-1 1-1 0 0,0 0 0 0 0,1 0 1 0 0,-1 0-1 0 0,0 0 1 0 0,1 0-1 0 0,0 0 1 0 0,-3 2-1 0 0,3-2-332 0 0,-4 4-370 0 0,4-3-5765 0 0,1-2-1716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1:0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19351 0 0,'0'0'439'0'0,"0"0"62"0"0,0 0 33 0 0,0 0-65 0 0,1-8-292 0 0,-1 2-37 0 0,0 4 585 0 0,0 2 246 0 0,1-1-799 0 0,0 0 0 0 0,0-1 0 0 0,1 1 0 0 0,-1 0 0 0 0,0 0 0 0 0,0-1 0 0 0,1 1 0 0 0,-1 0 0 0 0,0 0 0 0 0,1 1 0 0 0,-1-1 0 0 0,4-1 0 0 0,15-7 173 0 0,0 2 1 0 0,42-11-1 0 0,-50 15-197 0 0,0 1 0 0 0,0 1 0 0 0,1 0 0 0 0,-1 1 0 0 0,0 0 0 0 0,21 3 0 0 0,-26-2-212 0 0,-6-1-273 0 0,-1 0-138 0 0,0 0-33 0 0,0 0-72 0 0,0 0-285 0 0,0 0-126 0 0,0 0-1394 0 0,0 0-5466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1:0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328 169 15663 0 0,'11'-9'1188'0'0,"-5"2"-804"0"0,0 0 0 0 0,7-15 0 0 0,-3-2 3884 0 0,-10 22-3244 0 0,1-5 887 0 0,0 0-1533 0 0,-1 6 38 0 0,-1 0-382 0 0,1 1-1 0 0,0 0 0 0 0,0-1 0 0 0,-1 1 0 0 0,1 0 0 0 0,0-1 0 0 0,-1 1 0 0 0,1 0 0 0 0,0-1 0 0 0,-1 1 0 0 0,1 0 0 0 0,0 0 1 0 0,-1-1-1 0 0,1 1 0 0 0,-1 0 0 0 0,1 0 0 0 0,-1 0 0 0 0,1 0 0 0 0,0 0 0 0 0,-1-1 0 0 0,1 1 0 0 0,-1 0 0 0 0,1 0 0 0 0,-1 0 1 0 0,1 0-1 0 0,-1 0 0 0 0,0 1 0 0 0,-13-1 655 0 0,4 4-688 0 0,-1 0 0 0 0,1 1 0 0 0,0 0 0 0 0,-11 7 0 0 0,5-2 0 0 0,10-7 0 0 0,-1 0 0 0 0,1 1 0 0 0,1-1 0 0 0,-1 1 0 0 0,0 0 0 0 0,1 0 0 0 0,0 1 0 0 0,0 0 0 0 0,0 0 0 0 0,1 0 0 0 0,-1 1 0 0 0,-3 5 0 0 0,8-10 0 0 0,-1 0 0 0 0,0 0 0 0 0,1 0 0 0 0,-1 1 0 0 0,0-1 0 0 0,1 0 0 0 0,0 0 0 0 0,-1 0 0 0 0,1 1 0 0 0,0-1 0 0 0,-1 0 0 0 0,1 1 0 0 0,0-1 0 0 0,0 0 0 0 0,0 1 0 0 0,0-1 0 0 0,0 0 0 0 0,0 0 0 0 0,1 1 0 0 0,-1-1 0 0 0,0 0 0 0 0,2 3 0 0 0,-1-2 0 0 0,-1 1 0 0 0,1-1 0 0 0,0 0 0 0 0,0 1 0 0 0,0-1 0 0 0,0 0 0 0 0,0 0 0 0 0,0 1 0 0 0,1-1 0 0 0,-1 0 0 0 0,1-1 0 0 0,-1 1 0 0 0,1 0 0 0 0,3 2 0 0 0,3 3 0 0 0,-2 0 0 0 0,1 0 0 0 0,0-1 0 0 0,0 0 0 0 0,16 10 0 0 0,-17-12 0 0 0,0 0 0 0 0,0 0 0 0 0,0 0 0 0 0,-1 1 0 0 0,1 0 0 0 0,-1 0 0 0 0,-1 1 0 0 0,9 10 0 0 0,-10-11 0 0 0,-1-1 0 0 0,1 1 0 0 0,-1 0 0 0 0,0 0 0 0 0,0 0 0 0 0,0 0 0 0 0,-1 0 0 0 0,0 0 0 0 0,0 1 0 0 0,0-1 0 0 0,0 0 0 0 0,-1 1 0 0 0,0 6 0 0 0,-1-2 0 0 0,-1 0 0 0 0,0 0 0 0 0,0-1 0 0 0,-1 1 0 0 0,0-1 0 0 0,-7 13 0 0 0,8-18 169 0 0,0 0 1 0 0,0 1-1 0 0,-1-1 0 0 0,1 0 1 0 0,-1-1-1 0 0,0 1 0 0 0,0 0 1 0 0,0-1-1 0 0,-1 0 0 0 0,1 1 1 0 0,-6 2-1 0 0,7-4-150 0 0,-9 7-22 0 0,7-8 3 0 0,1 0 0 0 0,0 1 0 0 0,-1-1 0 0 0,1 0 0 0 0,-1-1 0 0 0,1 1 0 0 0,-1-1 0 0 0,1 1 0 0 0,-1-1 0 0 0,1 0 0 0 0,-1-1 0 0 0,-3 1 0 0 0,-46-11 0 0 0,44 9 0 0 0,-2-1 0 0 0,0 0 0 0 0,1-1 0 0 0,0 0 0 0 0,0 0 0 0 0,0-1 0 0 0,-15-11 0 0 0,18 12 0 0 0,1-1 0 0 0,0 0 0 0 0,0 0 0 0 0,1-1 0 0 0,0 0 0 0 0,0 0 0 0 0,0 0 0 0 0,0-1 0 0 0,1 1 0 0 0,-4-9 0 0 0,7 10 0 0 0,0 4 0 0 0,0-1 0 0 0,1 1 0 0 0,-1-1 0 0 0,0 1 0 0 0,0-1 0 0 0,0 1 0 0 0,0 0 0 0 0,0 0 0 0 0,0-1 0 0 0,0 1 0 0 0,-2-2 0 0 0,3 3 0 0 0,-1 0 0 0 0,1 0 0 0 0,0-1 0 0 0,0 1 0 0 0,-1 0 0 0 0,1-1 0 0 0,0 1 0 0 0,0-1 0 0 0,0 1 0 0 0,0 0 0 0 0,-1-1 0 0 0,1 1 0 0 0,0-1 0 0 0,0 1 0 0 0,0 0 0 0 0,0-1 0 0 0,0 1 0 0 0,0-1 0 0 0,0 1 0 0 0,0-1 0 0 0,0 1 0 0 0,0 0 0 0 0,0-1 0 0 0,0 1 0 0 0,0-1 0 0 0,1 1 0 0 0,-1 0 0 0 0,0-1 0 0 0,0 1 0 0 0,0-1 0 0 0,1 1 0 0 0,-1 0 0 0 0,0-1 0 0 0,0 1 0 0 0,1 0 0 0 0,-1-1 0 0 0,0 1 0 0 0,1 0 0 0 0,-1 0 0 0 0,0-1 0 0 0,1 1 0 0 0,-1 0 0 0 0,0 0 0 0 0,1-1 0 0 0,-1 1 0 0 0,1 0 0 0 0,0 0 0 0 0,-1-1 0 0 0,6-3 84 0 0,0-1 0 0 0,1 1 0 0 0,-1 0 1 0 0,1 0-1 0 0,0 1 0 0 0,13-5 0 0 0,47-10 954 0 0,-14 4-617 0 0,-31 7-421 0 0,0-1 0 0 0,0 0 0 0 0,-1-2 0 0 0,0 0 0 0 0,35-25 0 0 0,-50 30 0 0 0,-1 0 0 0 0,1 0 0 0 0,-1 0 0 0 0,0-1 0 0 0,0 1 0 0 0,-1-1 0 0 0,0 0 0 0 0,0-1 0 0 0,5-9 0 0 0,-7 10 0 0 0,0 0 0 0 0,0 1 0 0 0,-1-1 0 0 0,0 0 0 0 0,0 0 0 0 0,0 0 0 0 0,-1 0 0 0 0,0-1 0 0 0,0 1 0 0 0,0 0 0 0 0,-1 0 0 0 0,0 0 0 0 0,-2-7 0 0 0,2 8-163 0 0,-1-1 0 0 0,0 0 0 0 0,0 1-1 0 0,0-1 1 0 0,0 1 0 0 0,-1 0 0 0 0,0 0 0 0 0,0 0 0 0 0,0 0 0 0 0,-1 0-1 0 0,0 1 1 0 0,0 0 0 0 0,0-1 0 0 0,0 1 0 0 0,-1 1 0 0 0,1-1 0 0 0,-1 1 0 0 0,0-1-1 0 0,0 2 1 0 0,0-1 0 0 0,-1 0 0 0 0,1 1 0 0 0,-1 0 0 0 0,1 0 0 0 0,-1 1-1 0 0,0-1 1 0 0,-11 0 0 0 0,-3 2-9733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1:1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100 276 4607 0 0,'0'0'208'0'0,"-1"-2"-9"0"0,-2-3-14 0 0,-5-16 2551 0 0,7 19-1781 0 0,1 2-290 0 0,-5-12 395 0 0,4 9-555 0 0,0 0-1 0 0,1 1 1 0 0,-1-1-1 0 0,1 0 0 0 0,0-5 1 0 0,-1 1 52 0 0,1 5-45 0 0,-1 0 0 0 0,0 0-462 0 0,-2-6 989 0 0,3-15 467 0 0,6-8 99 0 0,-6 27-1607 0 0,0 1-38 0 0,4-15 1013 0 0,-2 16-806 0 0,-1-1-71 0 0,-7-13 830 0 0,4 13-754 0 0,2 2-305 0 0,0-16 2054 0 0,-3 7-1905 0 0,0 0-16 0 0,4-1 0 0 0,1 0 0 0 0,4 2 0 0 0,-5 0 0 0 0,-1 1 72 0 0,1 6 299 0 0,-1 2 117 0 0,0 0 21 0 0,2 2-66 0 0,7 8-294 0 0,-2 2-133 0 0,-4 2-16 0 0,-2-10 0 0 0,-2 17 0 0 0,-1-3 0 0 0,-1 8 0 0 0,0 4 0 0 0,1-15 0 0 0,1 1 0 0 0,1 19 0 0 0,1-17 0 0 0,1-14 0 0 0,0 1 0 0 0,7 36 0 0 0,-7-38 0 0 0,-1 1 0 0 0,-5 15 0 0 0,4-17 0 0 0,-1 0 0 0 0,0-1 0 0 0,1 1 0 0 0,0 0 0 0 0,-1 0 0 0 0,1 0 0 0 0,0-1 0 0 0,0 1 0 0 0,0 0 0 0 0,0 0 0 0 0,0 0 0 0 0,0-1 0 0 0,1 1 0 0 0,-1 0 0 0 0,1 0 0 0 0,0 2 0 0 0,2 4 0 0 0,-2 0 0 0 0,0-1 0 0 0,-1 0 0 0 0,0 1 0 0 0,-2 13 0 0 0,1-19 0 0 0,1 0 0 0 0,-1 0 0 0 0,1 1 0 0 0,0-1 0 0 0,0 0 0 0 0,-1 1 0 0 0,1-1 0 0 0,1 0 0 0 0,-1 1 0 0 0,0-1 0 0 0,2 4 0 0 0,-1 5 0 0 0,-4 9 0 0 0,1-13 0 0 0,1-1 0 0 0,0 1 0 0 0,0 0 0 0 0,1 12 0 0 0,3 7 0 0 0,3 13 0 0 0,-4-34 0 0 0,0 22 0 0 0,-3 21 0 0 0,0 29 0 0 0,0-73 0 0 0,2 0 0 0 0,-1 0 0 0 0,0 1 0 0 0,1-1 0 0 0,0 0 0 0 0,0 0 0 0 0,2 6 0 0 0,-3-9 0 0 0,1 1 0 0 0,0-1 0 0 0,-1 1 0 0 0,0-1 0 0 0,1 1 0 0 0,-1-1 0 0 0,0 1 0 0 0,0 0 0 0 0,0-1 0 0 0,0 1 0 0 0,0-1 0 0 0,-1 4 0 0 0,-1-1 0 0 0,2-2 0 0 0,-1-1 0 0 0,1 1 0 0 0,-1-1 0 0 0,1 1 0 0 0,-1 0 0 0 0,1-1 0 0 0,0 1 0 0 0,0 0 0 0 0,0-1 0 0 0,0 1 0 0 0,0 3 0 0 0,-5 44 0 0 0,-1 17 0 0 0,6-61 0 0 0,0-1 0 0 0,0 1 0 0 0,-1 0 0 0 0,1-1 0 0 0,-2 6 0 0 0,0 0 0 0 0,-2 12 0 0 0,-1-1 0 0 0,2-5 0 0 0,1 1 0 0 0,1-1 0 0 0,0 23 0 0 0,1-20 0 0 0,0 27 0 0 0,-1 9 0 0 0,1-54 0 0 0,0 1 0 0 0,0 0 0 0 0,0 0 0 0 0,-1 0 0 0 0,1 0 0 0 0,-1 0 0 0 0,1 0 0 0 0,-2 1 0 0 0,0 4 0 0 0,0 6 0 0 0,1 12 0 0 0,-5 13 0 0 0,0-1 0 0 0,6-33 0 0 0,-5 15 0 0 0,3-16 0 0 0,-2 17 0 0 0,3-8 0 0 0,-5 40 0 0 0,6-39 0 0 0,10 9 0 0 0,-9-18 0 0 0,1 16 0 0 0,-2-10 0 0 0,0 1 0 0 0,-1-1 0 0 0,-3 12 0 0 0,1 1 0 0 0,3-10 0 0 0,2 5 0 0 0,-2-17 0 0 0,-2 15 0 0 0,4-5 0 0 0,0 0 0 0 0,0 0 0 0 0,-1-1 0 0 0,-3 0 0 0 0,-4 9 0 0 0,4-17 0 0 0,-4 3 72 0 0,5-4 85 0 0,0-1-88 0 0,0 1 1 0 0,0 0-1 0 0,0-1 0 0 0,0 1 1 0 0,0 0-1 0 0,0-1 0 0 0,0 1 1 0 0,0 0-1 0 0,1 0 0 0 0,-1 0 1 0 0,0 0-1 0 0,1 0 1 0 0,-1 0-1 0 0,0 1 0 0 0,-6 9 694 0 0,2-2-747 0 0,3 2-16 0 0,-1 0 0 0 0,1-2 0 0 0,2 1 0 0 0,0 0 0 0 0,2 0 0 0 0,-1 1 0 0 0,-2 0 0 0 0,2-1 0 0 0,-1 2 0 0 0,0-1 0 0 0,-2-3 0 0 0,-4-6-64 0 0,5-2-273 0 0,1 0-138 0 0,0 0-33 0 0,0 0-208 0 0,0 0-857 0 0,0 0-379 0 0,2-3-80 0 0,12-13-15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1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4607 0 0,'0'0'102'0'0,"0"0"20"0"0,0 0 6 0 0,0 0 119 0 0,0 0 500 0 0,0 0 223 0 0,0 0 44 0 0,0 0 8 0 0,0 0 2 0 0,0 0 0 0 0,0 0 0 0 0,0 0-69 0 0,0 0-290 0 0,0 0-121 0 0,0 0-28 0 0,0 0-4 0 0,0 0 0 0 0,0 0 0 0 0,0 0 0 0 0,0 0 0 0 0,0 0 0 0 0,0 0 0 0 0,0 0 0 0 0,0 0 0 0 0,0 0 0 0 0,0 0 0 0 0,0 0 0 0 0,0 0 0 0 0,0 0 0 0 0,0 0 0 0 0,0 0 0 0 0,0 0 0 0 0,0 0 0 0 0,0 0 0 0 0,0 0 0 0 0,0 0-68 0 0,1 0-289 0 0,12-3-134 0 0,-13 3-21 0 0,1 1 0 0 0,0-1 0 0 0,0 0-1 0 0,0 1 1 0 0,-1-1 0 0 0,1 0 0 0 0,0 0-1 0 0,0 0 1 0 0,0 0 0 0 0,0 0-1 0 0,-1 0 1 0 0,1 0 0 0 0,0 0 0 0 0,0 0-1 0 0,1-1 1 0 0,16-1 193 0 0,24-6 0 0 0,8-2 352 0 0,41-7 572 0 0,-81 15-1117 0 0,-5-2 0 0 0,-8 1-133 0 0,2 2-563 0 0,1 1-258 0 0,0 0-56 0 0,0 0-81 0 0,0 0-286 0 0,-5-9-1658 0 0,4 7 1499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1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47 6447 0 0,'0'0'142'0'0,"0"0"22"0"0,0 0 13 0 0,0 0 123 0 0,12-13 4073 0 0,-2-4-1061 0 0,-3 3 1996 0 0,-6 12-4421 0 0,-1 2-508 0 0,0 0 37 0 0,0 0 79 0 0,0 0 16 0 0,0 0-68 0 0,0 2-294 0 0,-83 339 1912 0 0,81-334-2058 0 0,-60 173-3 0 0,47-140 0 0 0,-5 18 0 0 0,16-50 0 0 0,0-2 0 0 0,-1-1 0 0 0,-2-4 0 0 0,0-4 0 0 0,6 1 0 0 0,0 0 0 0 0,0 1 0 0 0,0-1 0 0 0,0 0 0 0 0,0 0 0 0 0,1 0 0 0 0,-1 0 0 0 0,1 0 0 0 0,-1 0 0 0 0,1 0 0 0 0,0 0 0 0 0,0 0 0 0 0,-1 0 0 0 0,1 0 0 0 0,1-4 0 0 0,5-33 0 0 0,-6 35 0 0 0,14-58 683 0 0,2 0-1 0 0,47-113 1 0 0,-38 107-683 0 0,-16 42 0 0 0,1 0 0 0 0,23-42 0 0 0,-29 61-3 0 0,1 0 0 0 0,0-1 0 0 0,1 1 0 0 0,-1 1 0 0 0,8-8 0 0 0,-8 11 11 0 0,-1-1-1 0 0,1 1 1 0 0,0 0-1 0 0,0 0 1 0 0,0 0-1 0 0,0 1 1 0 0,0 0-1 0 0,1 0 1 0 0,-1 0-1 0 0,1 1 1 0 0,6-2-1 0 0,-8 3 45 0 0,0 0 0 0 0,0 0 0 0 0,0 0 0 0 0,0 0 1 0 0,0 1-1 0 0,0-1 0 0 0,0 1 0 0 0,-1 0 0 0 0,1 0 0 0 0,0 1 0 0 0,0-1 0 0 0,-1 1 0 0 0,1-1 0 0 0,-1 1 1 0 0,1 0-1 0 0,-1 1 0 0 0,0-1 0 0 0,1 1 0 0 0,4 5 0 0 0,-1-1 65 0 0,-1 0 0 0 0,-1 0-1 0 0,1 1 1 0 0,-1 0 0 0 0,0 0 0 0 0,-1 0-1 0 0,6 14 1 0 0,-9-17-117 0 0,1 1 0 0 0,-1 0 0 0 0,0 0 0 0 0,-1 0 0 0 0,0 6 0 0 0,1 4 0 0 0,0-13 0 0 0,-1 0 0 0 0,0-1 0 0 0,0 1 0 0 0,-1 0 0 0 0,1-1 0 0 0,0 1 0 0 0,-1-1 0 0 0,0 1 0 0 0,1-1 0 0 0,-1 1 0 0 0,0-1 0 0 0,0 1 0 0 0,-1-1 0 0 0,1 0 0 0 0,-2 3 0 0 0,1-1 0 0 0,0-1 0 0 0,0 0 0 0 0,0 0 0 0 0,0 0 0 0 0,0 0 0 0 0,-1-1 0 0 0,0 1 0 0 0,1-1 0 0 0,-1 1 0 0 0,-4 1 0 0 0,2-1 0 0 0,-1 0 0 0 0,1-1 0 0 0,-1 0 0 0 0,0 0 0 0 0,1 0 0 0 0,-1-1 0 0 0,-6 1 0 0 0,8-1-14 0 0,-2 0-216 0 0,1 0 0 0 0,-1 0 0 0 0,0-1 0 0 0,1 0 0 0 0,-12-1-1 0 0,15 1 132 0 0,0-1 0 0 0,-1 1 0 0 0,1-1 0 0 0,-1 0 0 0 0,1 0 0 0 0,0 0-1 0 0,0-1 1 0 0,-1 1 0 0 0,1 0 0 0 0,0-1 0 0 0,0 1 0 0 0,0-1-1 0 0,1 0 1 0 0,-1 0 0 0 0,0 1 0 0 0,1-1 0 0 0,-1 0 0 0 0,-1-4-1 0 0,-2-5-1881 0 0,4 6-5619 0 0,1 5 332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1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21 11975 0 0,'0'0'267'0'0,"0"0"42"0"0,0 0 17 0 0,0 0-28 0 0,0 0-126 0 0,0 0 204 0 0,0 0 111 0 0,0 0 22 0 0,0 0 71 0 0,0 0 286 0 0,0 0 124 0 0,0 0 30 0 0,0 0-65 0 0,0 0-290 0 0,0 0-121 0 0,0 0-28 0 0,-7-4 2044 0 0,0 1-2388 0 0,-1 0-1 0 0,0 1 0 0 0,0 0 1 0 0,0 0-1 0 0,0 0 0 0 0,0 1 1 0 0,0 0-1 0 0,0 1 1 0 0,-1 0-1 0 0,1 0 0 0 0,0 0 1 0 0,-10 3-1 0 0,-10 3 486 0 0,1 1 1 0 0,-33 13-1 0 0,46-17-657 0 0,11-2 0 0 0,0 0 0 0 0,0-1 0 0 0,0 1 0 0 0,0 1 0 0 0,0-1 0 0 0,0 0 0 0 0,0 1 0 0 0,0-1 0 0 0,1 1 0 0 0,-1 0 0 0 0,-3 3 0 0 0,5-5 0 0 0,1 1 0 0 0,0-1 0 0 0,-1 0 0 0 0,1 0 0 0 0,0 0 0 0 0,0 0 0 0 0,-1 0 0 0 0,1 1 0 0 0,0-1 0 0 0,0 0 0 0 0,-1 0 0 0 0,1 1 0 0 0,0-1 0 0 0,0 0 0 0 0,0 0 0 0 0,-1 1 0 0 0,1-1 0 0 0,0 0 0 0 0,0 0 0 0 0,0 1 0 0 0,0-1 0 0 0,0 0 0 0 0,-1 1 0 0 0,1-1 0 0 0,0 0 0 0 0,0 1 0 0 0,0-1 0 0 0,0 0 0 0 0,0 0 0 0 0,0 1 0 0 0,0-1 0 0 0,0 0 0 0 0,0 1 0 0 0,0-1 0 0 0,1 0 0 0 0,-1 1 0 0 0,0-1 0 0 0,0 0 0 0 0,0 1 0 0 0,0-1 0 0 0,0 0 0 0 0,0 0 0 0 0,1 1 0 0 0,-1-1 0 0 0,0 0 0 0 0,0 0 0 0 0,0 1 0 0 0,1-1 0 0 0,-1 0 0 0 0,0 0 0 0 0,0 0 0 0 0,1 1 0 0 0,-1-1 0 0 0,1 1 0 0 0,0 0 0 0 0,0 0 0 0 0,-1 0 0 0 0,1 0 0 0 0,0 0 0 0 0,0 0 0 0 0,0 0 0 0 0,0 0 0 0 0,0 0 0 0 0,0-1 0 0 0,0 1 0 0 0,1 0 0 0 0,-1-1 0 0 0,0 1 0 0 0,0-1 0 0 0,1 1 0 0 0,-1-1 0 0 0,2 1 0 0 0,2 0 0 0 0,17 6 0 0 0,0-1 0 0 0,40 7 0 0 0,3-1 0 0 0,-63-12 0 0 0,0 1 0 0 0,0-1 0 0 0,0 1 0 0 0,-1-1 0 0 0,1 1 0 0 0,0 0 0 0 0,0-1 0 0 0,0 1 0 0 0,-1 0 0 0 0,1 0 0 0 0,2 3 0 0 0,0-1 0 0 0,-3-3 0 0 0,0 1 0 0 0,-1-1 0 0 0,1 1 0 0 0,0-1 0 0 0,-1 1 0 0 0,1-1 0 0 0,-1 1 0 0 0,1 0 0 0 0,-1-1 0 0 0,1 1 0 0 0,-1-1 0 0 0,1 1 0 0 0,-1 0 0 0 0,1 1 0 0 0,-3 3 0 0 0,2-4 0 0 0,-1 3 0 0 0,0 0 0 0 0,-1 0 0 0 0,1 0 0 0 0,-1 0 0 0 0,0 0 0 0 0,0 0 0 0 0,0 0 0 0 0,-1-1 0 0 0,0 1 0 0 0,1-1 0 0 0,-1 1 0 0 0,0-1 0 0 0,-6 5 0 0 0,-5 3 0 0 0,-31 19 0 0 0,28-20 0 0 0,-55 39 0 0 0,-65 59 0 0 0,120-92 0 0 0,11-10 0 0 0,4 1 0 0 0,5 0 0 0 0,6-2 0 0 0,0-3 0 0 0,1-1 0 0 0,-1 0 0 0 0,1 0 0 0 0,16-2 0 0 0,-8 1 0 0 0,-4-1 0 0 0,0 0 0 0 0,24-4 0 0 0,-26 3 0 0 0,-2 1 0 0 0,-1 2 0 0 0,-2 2-133 0 0,-5-2-563 0 0,-2-1-258 0 0,0 0-56 0 0,0 0-81 0 0,0 0-286 0 0,7 1-1658 0 0,-5 0 1499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1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47 11975 0 0,'0'0'547'0'0,"0"0"-11"0"0,0-1-344 0 0,1-1 11 0 0,-1 1-1 0 0,0 0 1 0 0,1-1-1 0 0,-1 1 1 0 0,0 0-1 0 0,0-1 1 0 0,0 1-1 0 0,0-1 1 0 0,-1 1-1 0 0,1 0 1 0 0,0-1-1 0 0,-1-1 1 0 0,0-3 1451 0 0,1 5-257 0 0,3-18 3084 0 0,-1 19-3214 0 0,-2 5-540 0 0,-1 12-318 0 0,-7 21 271 0 0,-9 15-258 0 0,-30 59 0 0 0,5-12-149 0 0,28-50-273 0 0,10-35 0 0 0,4-15 0 0 0,0 1 0 0 0,0-1 0 0 0,0 0 0 0 0,0 0 0 0 0,0 1 0 0 0,-1-1 0 0 0,1 0 0 0 0,0 1 0 0 0,0-1 0 0 0,0 0 0 0 0,0 0 0 0 0,0 1 0 0 0,0-1 0 0 0,0 0 0 0 0,0 1 0 0 0,0-1 0 0 0,0 0 0 0 0,0 0 0 0 0,0 1 0 0 0,0-1 0 0 0,0 0 0 0 0,0 0 0 0 0,1 1 0 0 0,-1-1 0 0 0,0 0 0 0 0,0 0 0 0 0,0 1 0 0 0,0-1 0 0 0,0 0 0 0 0,1 0 0 0 0,-1 1 0 0 0,0-1 0 0 0,0 0 0 0 0,0 0 0 0 0,1 0 0 0 0,-1 1 0 0 0,0-1 0 0 0,0 0 0 0 0,1 0 0 0 0,4-1 0 0 0,-1 1 0 0 0,-1-1 0 0 0,1 0 0 0 0,-1 0 0 0 0,1 0 0 0 0,-1 0 0 0 0,1-1 0 0 0,-1 1 0 0 0,0-1 0 0 0,1 0 0 0 0,-1 0 0 0 0,0 0 0 0 0,0 0 0 0 0,-1-1 0 0 0,1 1 0 0 0,3-5 0 0 0,4-5 0 0 0,0-1 0 0 0,10-20 0 0 0,8-9 0 0 0,-19 30 0 0 0,1 0 0 0 0,0 0 0 0 0,1 1 0 0 0,0 1 0 0 0,18-13 0 0 0,-27 20 0 0 0,-1 3 0 0 0,-1-1 0 0 0,1 0 0 0 0,-1 1 0 0 0,1-1 0 0 0,-1 1 0 0 0,1-1 0 0 0,0 1 0 0 0,-1-1 0 0 0,1 1 0 0 0,0 0 0 0 0,0-1 0 0 0,-1 1 0 0 0,1 0 0 0 0,0-1 0 0 0,0 1 0 0 0,-1 0 0 0 0,1 0 0 0 0,1 0 0 0 0,7 0 0 0 0,-3 7 0 0 0,-5-4 0 0 0,0 1 0 0 0,0-1 0 0 0,0 0 0 0 0,-1 0 0 0 0,1 1 0 0 0,-1-1 0 0 0,0 0 0 0 0,0 1 0 0 0,0-1 0 0 0,-1 1 0 0 0,1-1 0 0 0,-1 4 0 0 0,-1 0 0 0 0,0 0 0 0 0,0-1 0 0 0,0 1 0 0 0,-1-1 0 0 0,-3 6 0 0 0,0-2 0 0 0,-1 0 0 0 0,0-1 0 0 0,0 0 0 0 0,-1 0 0 0 0,0-1 0 0 0,-18 15 0 0 0,19-20 0 0 0,1 0 0 0 0,-14 5 0 0 0,12-7 0 0 0,8 0 0 0 0,-1-1 0 0 0,1 0 0 0 0,0 0 0 0 0,-1 0 0 0 0,1 0 0 0 0,0 1 0 0 0,-1-1 0 0 0,1 0 0 0 0,-1 0 0 0 0,1 0 0 0 0,0 0 0 0 0,-1 0 0 0 0,1 0 0 0 0,0 0 0 0 0,-1 0 0 0 0,1 0 0 0 0,-1 0 0 0 0,1 0 0 0 0,0 0 0 0 0,-1 0 0 0 0,1-1 0 0 0,-1 1 0 0 0,1 0 0 0 0,0 0 0 0 0,-1 0 0 0 0,1 0 0 0 0,0-1 0 0 0,-1 1 0 0 0,1 0 0 0 0,0 0 0 0 0,-1-1 0 0 0,1 1 0 0 0,0 0 0 0 0,0-1 0 0 0,-1 1 0 0 0,1 0 0 0 0,0 0 0 0 0,0-1 0 0 0,-1 0 0 0 0,0-1 0 0 0,0 1 0 0 0,1 3 0 0 0,7 16 0 0 0,-6-15 0 0 0,0 0 0 0 0,5 13 0 0 0,-5-13 0 0 0,9 10 0 0 0,-4-8-133 0 0,14-9-3257 0 0,-12 1-2823 0 0,-6 3-1499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1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68 19351 0 0,'0'0'439'0'0,"0"0"62"0"0,2-11 662 0 0,22-24 1703 0 0,-11 16 484 0 0,-13 18-2962 0 0,0 1 100 0 0,0 0 21 0 0,0 0-66 0 0,-1 0-312 0 0,1 0-130 0 0,-1 0 1 0 0,1-1-1 0 0,-1 1 0 0 0,1 0 1 0 0,-1 0-1 0 0,1 0 1 0 0,-1 0-1 0 0,1 0 1 0 0,-1 0-1 0 0,0 0 0 0 0,1 0 1 0 0,-1 0-1 0 0,1 0 1 0 0,-1 0-1 0 0,1 0 1 0 0,-1 0-1 0 0,1 0 0 0 0,-1 0 1 0 0,1 1-1 0 0,-1-1 1 0 0,1 0-1 0 0,-1 0 1 0 0,0 1-1 0 0,-1 0-1 0 0,-1 1 0 0 0,1-1 0 0 0,0 1 0 0 0,-1 0 0 0 0,1 0 0 0 0,0 0 0 0 0,0 0 0 0 0,0 0 0 0 0,0 1 0 0 0,1-1 0 0 0,-1 1 0 0 0,1-1 0 0 0,-2 4 0 0 0,-14 38 0 0 0,12-32 0 0 0,2-6 0 0 0,3-5 0 0 0,-1 1 0 0 0,0-1 0 0 0,1 1 0 0 0,-1-1 0 0 0,1 1 0 0 0,-1-1 0 0 0,1 1 0 0 0,0-1 0 0 0,-1 1 0 0 0,1-1 0 0 0,0 1 0 0 0,0 0 0 0 0,0-1 0 0 0,1 3 0 0 0,-1 0 5 0 0,0-2-11 0 0,0 0 0 0 0,0 0-1 0 0,0 0 1 0 0,0 0 0 0 0,1 0-1 0 0,-1 0 1 0 0,1 0 0 0 0,0 0 0 0 0,-1 0-1 0 0,2 2 1 0 0,-1-3-72 0 0,-1 0-1 0 0,1 0 1 0 0,-1-1-1 0 0,0 1 1 0 0,1 0-1 0 0,0 0 0 0 0,-1 0 1 0 0,1-1-1 0 0,-1 1 1 0 0,1 0-1 0 0,0-1 1 0 0,-1 1-1 0 0,1-1 1 0 0,0 1-1 0 0,0 0 1 0 0,0-1-1 0 0,-1 0 1 0 0,1 1-1 0 0,0-1 1 0 0,0 1-1 0 0,0-1 1 0 0,0 0-1 0 0,0 0 1 0 0,0 0-1 0 0,0 1 1 0 0,0-1-1 0 0,0 0 1 0 0,-1 0-1 0 0,1 0 1 0 0,0 0-1 0 0,0-1 1 0 0,0 1-1 0 0,0 0 1 0 0,0 0-1 0 0,0 0 1 0 0,0-1-1 0 0,0 1 1 0 0,0 0-1 0 0,-1-1 1 0 0,1 1-1 0 0,0-1 1 0 0,1 0-1 0 0,4-3-357 0 0,1 0 0 0 0,-1 0 0 0 0,0-1 0 0 0,5-5 0 0 0,-8 8 188 0 0,12-13-772 0 0,-1 0-4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1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28 21191 0 0,'-130'7'6063'0'0,"122"-6"-5759"0"0,8-1-304 0 0,0 0 1 0 0,0 0 0 0 0,0 0 0 0 0,0 0-1 0 0,0 0 1 0 0,0 0 0 0 0,0 0-1 0 0,-1 0 1 0 0,1 0 0 0 0,0 0 0 0 0,0 0-1 0 0,0 0 1 0 0,0 0 0 0 0,0 0-1 0 0,0 0 1 0 0,0 0 0 0 0,0 0 0 0 0,0 0-1 0 0,0 0 1 0 0,0 0 0 0 0,0 0 0 0 0,0 0-1 0 0,0 0 1 0 0,0-1 0 0 0,-1 1-1 0 0,1 0 1 0 0,0 0 0 0 0,0 0 0 0 0,0 0-1 0 0,0 0 1 0 0,0 0 0 0 0,0 0-1 0 0,0 0 1 0 0,0 0 0 0 0,0 0 0 0 0,0 0-1 0 0,0 0 1 0 0,0 0 0 0 0,0 0-1 0 0,0 0 1 0 0,0 0 0 0 0,0 0 0 0 0,0 0-1 0 0,0-1 1 0 0,0 1 0 0 0,0 0-1 0 0,0 0 1 0 0,0 0 0 0 0,0 0 0 0 0,0 0-1 0 0,0 0 1 0 0,0 0 0 0 0,0 0-1 0 0,0 0 1 0 0,0 0 0 0 0,0 0 0 0 0,0 0-1 0 0,0 0 1 0 0,0 0 0 0 0,0 0-1 0 0,0-1 1 0 0,0 1 0 0 0,0 0 0 0 0,0 0-1 0 0,6-5-80 0 0,5-3-1934 0 0,13-9-2901 0 0,-21 15 2359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19351 0 0,'0'0'439'0'0,"-4"-4"1365"0"0,5 0-1409 0 0,1 1 0 0 0,0 0 0 0 0,0 0 0 0 0,0 0-1 0 0,0 0 1 0 0,1 0 0 0 0,-1 1 0 0 0,1-1 0 0 0,3-2 0 0 0,-6 4-395 0 0,1 1-1 0 0,-1-1 1 0 0,0 1 0 0 0,1-1-1 0 0,-1 1 1 0 0,1 0 0 0 0,-1-1-1 0 0,1 1 1 0 0,-1 0 0 0 0,1-1-1 0 0,-1 1 1 0 0,1 0 0 0 0,-1-1-1 0 0,1 1 1 0 0,-1 0 0 0 0,1 0-1 0 0,-1 0 1 0 0,1 0 0 0 0,0 0-1 0 0,-1-1 1 0 0,1 1 0 0 0,-1 0-1 0 0,1 0 1 0 0,0 0 0 0 0,-1 1-1 0 0,1-1 1 0 0,-1 0 0 0 0,2 0-1 0 0,0 1-118 0 0,3-2-273 0 0,-4 1 114 0 0,0 0 0 0 0,1 0 0 0 0,-1 0 0 0 0,1 0 0 0 0,-1 0 0 0 0,1 0 0 0 0,-1 0 0 0 0,1 1 0 0 0,-1-1 0 0 0,1 0 0 0 0,-1 1 0 0 0,2 0 1 0 0,6 5-7573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1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9 145 11975 0 0,'0'0'267'0'0,"0"0"42"0"0,0 0 17 0 0,0 0-28 0 0,3-8-186 0 0,3-3 1249 0 0,-1 0 0 0 0,1 1 1 0 0,1-1-1 0 0,13-15 0 0 0,-7 9 388 0 0,17-29 0 0 0,-29 42-1535 0 0,-3 4 262 0 0,-7 6 900 0 0,-12 14 582 0 0,13-8-1958 0 0,0 0 0 0 0,1 0 0 0 0,0 0 0 0 0,1 1 0 0 0,0 0 0 0 0,1 0 0 0 0,1 1 0 0 0,0 0 0 0 0,-3 20 0 0 0,3-14 0 0 0,3-11 0 0 0,4-2 0 0 0,3-1 0 0 0,-5-6-63 0 0,1 0 0 0 0,-1 0 0 0 0,0 0 0 0 0,1 0 0 0 0,-1 0 0 0 0,0 0 0 0 0,1 0 0 0 0,-1 0 0 0 0,0-1-1 0 0,1 1 1 0 0,-1-1 0 0 0,0 1 0 0 0,0-1 0 0 0,1 1 0 0 0,0-2 0 0 0,21-13-2543 0 0,-9 6 16 0 0,-6 4-5261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1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 17503 0 0,'0'0'399'0'0,"0"0"60"0"0,0 0 21 0 0,0 0-59 0 0,0 0-136 0 0,0 0 457 0 0,0 0 228 0 0,0 0 43 0 0,0 0-59 0 0,0 0-289 0 0,0 0-121 0 0,0 0-28 0 0,0 0-72 0 0,2 0-289 0 0,6 1-138 0 0,0-1-17 0 0,1-1 0 0 0,1-1 0 0 0,-10 2 0 0 0,0 0 0 0 0,0 0 0 0 0,0 0 0 0 0,0 0 0 0 0,0 0 0 0 0,0 0 0 0 0,0 0 0 0 0,1 0 0 0 0,-1 0 0 0 0,0 0 0 0 0,0 0 0 0 0,0 0 0 0 0,0 0 0 0 0,0 0 0 0 0,1 0 0 0 0,-1 0 0 0 0,0 0 0 0 0,0 0 0 0 0,0 0 0 0 0,0 0 0 0 0,0 0 0 0 0,0 0 0 0 0,1 0 0 0 0,-1 0 0 0 0,0 0 0 0 0,0 0 0 0 0,0 0 0 0 0,0 1 0 0 0,0-1 0 0 0,0 0 0 0 0,0 0 0 0 0,0 0 0 0 0,1 0 0 0 0,-1 0 0 0 0,0 0 0 0 0,0 0 0 0 0,0 0 0 0 0,0 1 0 0 0,0-1 0 0 0,0 0 0 0 0,0 0 0 0 0,0 0 0 0 0,-3 6 0 0 0,-7 5 0 0 0,-13 4 0 0 0,-34 18 0 0 0,50-30 0 0 0,3 1 0 0 0,11-1 0 0 0,-4-2 0 0 0,1 0 0 0 0,0 0 0 0 0,-1-1 0 0 0,1 1 0 0 0,-1-1 0 0 0,1 0 0 0 0,0 0 0 0 0,-1 0 0 0 0,7-2 0 0 0,-1 2-1129 0 0,-1-1 1 0 0,0 1-1 0 0,14 2 0 0 0,-7-1-605 0 0,-15-1 199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1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35 13823 0 0,'0'0'630'0'0,"0"0"-13"0"0,4-5-368 0 0,-3 4 55 0 0,0 0-1 0 0,0 0 0 0 0,0-1 1 0 0,0 1-1 0 0,0 0 0 0 0,0 0 1 0 0,0-1-1 0 0,-1 1 0 0 0,1 0 1 0 0,0-1-1 0 0,-1 1 0 0 0,1-1 1 0 0,-1 1-1 0 0,0-1 0 0 0,1 1 1 0 0,-1-1-1 0 0,0-2 0 0 0,0 3-227 0 0,0-1 506 0 0,0 2 288 0 0,0 0 122 0 0,0 0 28 0 0,0 0-133 0 0,-3 1-744 0 0,0 0 1 0 0,0 0-1 0 0,0 1 0 0 0,0-1 1 0 0,0 1-1 0 0,0-1 1 0 0,0 1-1 0 0,-3 3 0 0 0,3-1-32 0 0,0 0-1 0 0,1 0 1 0 0,-1 0-1 0 0,1 0 1 0 0,0 0-1 0 0,0 0 1 0 0,-2 8-1 0 0,-5 11 125 0 0,0-7-235 0 0,-16 23 0 0 0,20-33 0 0 0,1 2 0 0 0,2 0-201 0 0,2-8 54 0 0,1 0 1 0 0,-1 0 0 0 0,1 0 0 0 0,-1 1-1 0 0,1-1 1 0 0,-1 0 0 0 0,1 0 0 0 0,-1 0-1 0 0,1 0 1 0 0,0-1 0 0 0,-1 1-1 0 0,1 0 1 0 0,-1 0 0 0 0,1 0 0 0 0,-1 0-1 0 0,1-1 1 0 0,9-4-2050 0 0,-1 0-3618 0 0,-9 4 5700 0 0,1 0-7154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2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8 239 13823 0 0,'0'0'315'0'0,"0"0"45"0"0,0 0 21 0 0,0 0-49 0 0,-4-14-69 0 0,2 6 846 0 0,1 0 0 0 0,1 0 0 0 0,-1 0 1 0 0,1 0-1 0 0,3-15 0 0 0,-2 12-691 0 0,1 1-1 0 0,1-1 1 0 0,0 1 0 0 0,0 0 0 0 0,1 0 0 0 0,1 0-1 0 0,5-9 1 0 0,-8 15-299 0 0,0 1 0 0 0,0-1 0 0 0,0 1 1 0 0,1 0-1 0 0,0-1 0 0 0,0 1 0 0 0,0 1 0 0 0,0-1 0 0 0,0 0 0 0 0,0 1 0 0 0,1-1 0 0 0,-1 1 1 0 0,1 0-1 0 0,0 0 0 0 0,-1 1 0 0 0,1-1 0 0 0,6-1 0 0 0,-9 3-119 0 0,0-1 0 0 0,0 1 0 0 0,0-1 0 0 0,0 1 0 0 0,0 0 0 0 0,0 0 0 0 0,0-1 0 0 0,0 1 0 0 0,0 0 0 0 0,0 0 0 0 0,0 0 0 0 0,0 0 0 0 0,0 0 0 0 0,0 0 0 0 0,1 1 0 0 0,1-1 0 0 0,-2 0 0 0 0,0 0 0 0 0,0 0 0 0 0,0 0 0 0 0,0 0 0 0 0,0 0 0 0 0,0 1 0 0 0,0-1 0 0 0,0 0 0 0 0,0 0 0 0 0,0 1 0 0 0,0-1 0 0 0,0 1 0 0 0,0-1 0 0 0,0 1 0 0 0,0-1 0 0 0,0 1 0 0 0,0-1 0 0 0,0 1 0 0 0,-1 0 0 0 0,1-1 0 0 0,0 1 0 0 0,0 0 0 0 0,0 1 0 0 0,2 1 0 0 0,0 0 0 0 0,0 0 0 0 0,0 0 0 0 0,-1 0 0 0 0,1 0 0 0 0,-1 1 0 0 0,0-1 0 0 0,1 1 0 0 0,-2-1 0 0 0,1 1 0 0 0,0 0 0 0 0,-1 0 0 0 0,0 0 0 0 0,1 0 0 0 0,-2 0 0 0 0,1 0 0 0 0,0 0 0 0 0,-1 0 0 0 0,0 0 0 0 0,0 0 0 0 0,0 0 0 0 0,0 0 0 0 0,-1 0 0 0 0,0 6 0 0 0,-2-2 0 0 0,-1-1 0 0 0,4-7 0 0 0,0 0 0 0 0,0 1 0 0 0,-1-1 0 0 0,1 0 0 0 0,0 0 0 0 0,0 0 0 0 0,0 1 0 0 0,0-1 0 0 0,-1 0 0 0 0,1 0 0 0 0,0 0 0 0 0,0 0 0 0 0,0 0 0 0 0,-1 0 0 0 0,1 1 0 0 0,0-1 0 0 0,0 0 0 0 0,-1 0 0 0 0,1 0 0 0 0,0 0 0 0 0,0 0 0 0 0,0 0 0 0 0,-1 0 0 0 0,1 0 0 0 0,0 0 0 0 0,0 0 0 0 0,-1 0 0 0 0,1 0 0 0 0,0 0 0 0 0,0 0 0 0 0,-1 0 0 0 0,1 0 0 0 0,0 0 0 0 0,0-1 0 0 0,-1 1 0 0 0,1 0 0 0 0,0 0 0 0 0,0 0 0 0 0,0 0 0 0 0,-1 0 0 0 0,1 0 0 0 0,0-1 0 0 0,0 1 0 0 0,0 0 0 0 0,0 0 0 0 0,-1 0 0 0 0,1-1 0 0 0,0 1 0 0 0,0 0 0 0 0,0 0 0 0 0,0 0 0 0 0,0-1 0 0 0,0 1 0 0 0,0 0 0 0 0,0 0 0 0 0,0-1 0 0 0,0 1 0 0 0,0 0 0 0 0,0 0 0 0 0,0-1 0 0 0,-1-2 0 0 0,0 1 0 0 0,0-1 0 0 0,1 0 0 0 0,-1 0 0 0 0,1 0 0 0 0,0 1 0 0 0,0-1 0 0 0,0 0 0 0 0,0 0 0 0 0,0 0 0 0 0,1 0 0 0 0,-1 1 0 0 0,1-1 0 0 0,0 0 0 0 0,0 1 0 0 0,0-1 0 0 0,0 0 0 0 0,0 1 0 0 0,1-1 0 0 0,-1 1 0 0 0,4-4 0 0 0,1-3 0 0 0,1 1 0 0 0,0 0 0 0 0,1 0 0 0 0,10-9 0 0 0,-14 14 0 0 0,0 0 0 0 0,1 0 0 0 0,-1 0 0 0 0,0 1 0 0 0,1 0 0 0 0,-1 0 0 0 0,1 0 0 0 0,0 0 0 0 0,6-1 0 0 0,2 1 0 0 0,-10 3 0 0 0,0 0 0 0 0,6 3 0 0 0,-8-2 0 0 0,0-1 0 0 0,0 0 0 0 0,0 0 0 0 0,0 1 0 0 0,0-1 0 0 0,0 1 0 0 0,-1-1 0 0 0,1 1 0 0 0,0-1 0 0 0,-1 1 0 0 0,1-1 0 0 0,-1 1 0 0 0,1 0 0 0 0,-1 2 0 0 0,8 24 0 0 0,-6-26 0 0 0,0 14 0 0 0,-1-8-201 0 0,-1-6-850 0 0,1-2 856 0 0,0-1 0 0 0,0 1 0 0 0,-1-1 0 0 0,1 1 1 0 0,0-1-1 0 0,0 1 0 0 0,0-1 0 0 0,0 1 0 0 0,-1-1 0 0 0,1 0 0 0 0,0 1 0 0 0,1-3 0 0 0,0 1-222 0 0,11-12-1116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2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 6447 0 0,'0'0'142'0'0,"0"0"22"0"0,0 0 13 0 0,3 0-20 0 0,0 1-129 0 0,16 2 923 0 0,-31-5 1096 0 0,0-1 0 0 0,-17 1 0 0 0,28 2-1535 0 0,1 0 0 0 0,0 0 0 0 0,0 0 0 0 0,0 0 0 0 0,-2 0-69 0 0,-4 0-383 0 0,-4 0 3976 0 0,9 0-3887 0 0,-10 6 1104 0 0,16-4 866 0 0,2-1-1379 0 0,11 3-740 0 0,0-1 0 0 0,0 0 0 0 0,0-1 0 0 0,0-1 0 0 0,25-2 0 0 0,35 2 0 0 0,-7 5 0 0 0,-63-6 0 0 0,1-2 0 0 0,-1 0 0 0 0,6-1 653 0 0,-7 0 456 0 0,9-6-823 0 0,-4 3-350 0 0,-11 6-273 0 0,-1 0-138 0 0,0 0-33 0 0,0 0 65 0 0,0 0 154 0 0,0 0-452 0 0,0 0-230 0 0,-7-2-6423 0 0,-1-1 312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2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29 15663 0 0,'0'0'356'0'0,"0"0"50"0"0,0 0 20 0 0,0 0-42 0 0,2-1-250 0 0,30-26 5400 0 0,-31 26-5090 0 0,4 2-65 0 0,-5-1-329 0 0,1 0-1 0 0,-1 0 0 0 0,1 0 1 0 0,-1 0-1 0 0,1 0 0 0 0,-1 0 1 0 0,1 0-1 0 0,-1 0 0 0 0,1 0 1 0 0,-1 1-1 0 0,1-1 0 0 0,-1 0 1 0 0,1 0-1 0 0,-1 0 0 0 0,1 1 1 0 0,-1-1-1 0 0,1 0 0 0 0,-1 0 0 0 0,0 1 1 0 0,1-1-1 0 0,-1 0 0 0 0,1 1 1 0 0,-1-1-1 0 0,0 1 0 0 0,1-1 1 0 0,-1 0-1 0 0,0 1 0 0 0,0-1 1 0 0,1 1-1 0 0,-1-1 0 0 0,0 1 1 0 0,0-1-1 0 0,0 1 0 0 0,0-1 1 0 0,1 1-1 0 0,-1 0 0 0 0,-1 10-46 0 0,0 0-1 0 0,-1-1 1 0 0,0 1-1 0 0,0 0 1 0 0,-1-1-1 0 0,-1 0 0 0 0,-5 12 1 0 0,-39 70-6 0 0,35-68 2 0 0,2-5 21 0 0,2-3 121 0 0,0 1 0 0 0,-8 20 0 0 0,2 2 1029 0 0,14-38-1620 0 0,1-1-50 0 0,0 0 58 0 0,2 0 293 0 0,-1 0 8 0 0,1 0 1 0 0,-1 0-1 0 0,0 0 0 0 0,0-1 1 0 0,1 1-1 0 0,-1 0 0 0 0,0-1 0 0 0,0 1 1 0 0,0 0-1 0 0,1-1 0 0 0,-1 0 1 0 0,0 1-1 0 0,0-1 0 0 0,0 1 0 0 0,0-1 1 0 0,0 0-1 0 0,0 0 0 0 0,0 0 0 0 0,-1 0 1 0 0,1 0-1 0 0,0 0 0 0 0,0 0 1 0 0,-1 0-1 0 0,1 0 0 0 0,0-1 1 0 0,17-23-1884 0 0,-2-1-22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2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28 300 10135 0 0,'0'0'231'0'0,"0"0"29"0"0,0 0 19 0 0,0 0 37 0 0,0 0 125 0 0,0 0 58 0 0,0 0 11 0 0,7 1 514 0 0,-7-1-993 0 0,0 0 0 0 0,0 0-1 0 0,0 0 1 0 0,0 0 0 0 0,0 0 0 0 0,0 0-1 0 0,0 0 1 0 0,0 0 0 0 0,0 0-1 0 0,0 1 1 0 0,0-1 0 0 0,0 0-1 0 0,0 0 1 0 0,0 0 0 0 0,0 0 0 0 0,0 0-1 0 0,0 0 1 0 0,0 0 0 0 0,0 0-1 0 0,0 1 1 0 0,0-1 0 0 0,0 0-1 0 0,0 0 1 0 0,0 0 0 0 0,0 0 0 0 0,0 0-1 0 0,0 0 1 0 0,0 0 0 0 0,0 0-1 0 0,0 0 1 0 0,0 1 0 0 0,0-1-1 0 0,0 0 1 0 0,-1 0 0 0 0,1 0 0 0 0,0 0-1 0 0,0 0 1 0 0,0 0 0 0 0,0 0-1 0 0,0 0 1 0 0,0 0 0 0 0,0 0-1 0 0,0 0 1 0 0,-1 0 0 0 0,-4-2 4976 0 0,-4-3 523 0 0,5 1-5126 0 0,3 3-1463 0 0,-1 1 1502 0 0,1-5-287 0 0,-5-6-147 0 0,5 9 54 0 0,0 0-1 0 0,0 1 0 0 0,1-1 1 0 0,-1 0-1 0 0,1 0 1 0 0,0 1-1 0 0,-1-1 0 0 0,1 0 1 0 0,0 0-1 0 0,0 1 1 0 0,0-1-1 0 0,0 0 1 0 0,0 0-1 0 0,1 0 0 0 0,-1 1 1 0 0,1-1-1 0 0,0-3 1 0 0,1-1 253 0 0,0-3-244 0 0,0 1 0 0 0,1-1 0 0 0,1 1 0 0 0,-1 0 0 0 0,8-13 0 0 0,27-36 104 0 0,-27 44-176 0 0,0 0 0 0 0,1 0 0 0 0,1 1 0 0 0,0 1 0 0 0,1 0 0 0 0,0 0 0 0 0,17-8 0 0 0,-28 17 0 0 0,0 1 0 0 0,1-1 0 0 0,-1 1 0 0 0,0 0 0 0 0,1 0 0 0 0,4-1 0 0 0,-7 2 0 0 0,1 0 0 0 0,-1-1 0 0 0,0 1 0 0 0,0 0 0 0 0,0 0 0 0 0,0 0 0 0 0,0 0 0 0 0,0 0 0 0 0,0 0 0 0 0,0 0 0 0 0,0 0 0 0 0,0 0 0 0 0,0 1 0 0 0,0-1 0 0 0,0 0 0 0 0,0 1 0 0 0,0-1 0 0 0,0 1 0 0 0,0-1 0 0 0,0 1 0 0 0,0 0 0 0 0,0-1 0 0 0,1 2 0 0 0,1 0 0 0 0,-2-1 0 0 0,1 0 0 0 0,-1 0 0 0 0,1 0 0 0 0,-1 0 0 0 0,1 0 0 0 0,-1 0 0 0 0,0 0 0 0 0,1 1 0 0 0,-1-1 0 0 0,0 0 0 0 0,0 1 0 0 0,2 1 0 0 0,0 2 0 0 0,-1-1 0 0 0,0 0 0 0 0,0 0 0 0 0,0 0 0 0 0,-1 0 0 0 0,1 0 0 0 0,-1 0 0 0 0,0 0 0 0 0,1 8 0 0 0,3 9 0 0 0,-4-18 0 0 0,-1 1 0 0 0,1-1 0 0 0,-1 1 0 0 0,0-1 0 0 0,0 1 0 0 0,0-1 0 0 0,-1 6 0 0 0,1-6 0 0 0,-1 0 0 0 0,1 1 0 0 0,0-1 0 0 0,0 0 0 0 0,0 0 0 0 0,0 1 0 0 0,1-1 0 0 0,0 0 0 0 0,0 4 0 0 0,1-5 0 0 0,-1 1 0 0 0,0 0 0 0 0,0 0 0 0 0,0 0 0 0 0,-1 0 0 0 0,1 0 0 0 0,-1 0 0 0 0,1 0 0 0 0,-1 6 0 0 0,0-3 0 0 0,-2 7 0 0 0,-1-10 0 0 0,2-2 0 0 0,-1 2 7 0 0,-10 11 191 0 0,7-14-128 0 0,-1-9-124 0 0,6 7 44 0 0,-1 0-1 0 0,1 0 0 0 0,-1-1 0 0 0,1 1 0 0 0,0 0 0 0 0,0 0 0 0 0,0 0 0 0 0,0 0 1 0 0,1 0-1 0 0,-1 0 0 0 0,0-1 0 0 0,2-2 0 0 0,11-27-16 0 0,-5 13 30 0 0,-4 12-3 0 0,-1-1 0 0 0,1 1 0 0 0,0 0 0 0 0,1 1 0 0 0,-1-1 0 0 0,2 1 0 0 0,-1 0 0 0 0,0 0 0 0 0,1 1 0 0 0,9-7 0 0 0,-4 3 0 0 0,2 0 0 0 0,-1 2 0 0 0,1-1 0 0 0,25-9 0 0 0,-34 15 0 0 0,-3 1 0 0 0,1 1 0 0 0,-1-1 0 0 0,0 0 0 0 0,1 1 0 0 0,-1 0 0 0 0,1-1 0 0 0,-1 1 0 0 0,1 0 0 0 0,-1 0 0 0 0,1 0 0 0 0,-1 0 0 0 0,1 0 0 0 0,-1 0 0 0 0,1 0 0 0 0,-1 0 0 0 0,3 1 0 0 0,-1 0 0 0 0,0-1 0 0 0,-1 1 0 0 0,1 0 0 0 0,0 0 0 0 0,-1 0 0 0 0,1 0 0 0 0,-1 0 0 0 0,0 1 0 0 0,1-1 0 0 0,-1 1 0 0 0,0-1 0 0 0,0 1 0 0 0,0 0 0 0 0,4 4 0 0 0,-4-3 0 0 0,1 0 0 0 0,-1 1 0 0 0,0 0 0 0 0,0-1 0 0 0,0 1 0 0 0,-1 0 0 0 0,1 0 0 0 0,0 8 0 0 0,1 3 0 0 0,-2 0 0 0 0,0 1 0 0 0,-1-1 0 0 0,-2 18 0 0 0,2-32 0 0 0,-7 40-140 0 0,7-40-585 0 0,0-1-246 0 0,0 0-42 0 0,0 0-146 0 0,0 0-573 0 0,2-3-253 0 0,10-11-51 0 0,1-3-11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2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0,'0'0'439'0'0,"0"0"62"0"0,0 0 33 0 0,0 0-65 0 0,1 1-169 0 0,1 2 16 0 0,0-1 1 0 0,0 0 0 0 0,0 0-1 0 0,0 0 1 0 0,0 0-1 0 0,0 0 1 0 0,1 0 0 0 0,-1-1-1 0 0,1 1 1 0 0,-1-1-1 0 0,1 1 1 0 0,-1-1 0 0 0,1 0-1 0 0,0 0 1 0 0,0 0-1 0 0,0-1 1 0 0,5 2 0 0 0,4-1-228 0 0,1-1 1 0 0,-1 0-1 0 0,15-2 1 0 0,-17 1-133 0 0,0 1 1 0 0,0-1 0 0 0,20 3 0 0 0,-29-1-654 0 0,-1-1-258 0 0,0 0-1011 0 0,0 0-4023 0 0,0 0-1724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28:2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27 297 17503 0 0,'0'0'399'0'0,"0"0"60"0"0,0 0 21 0 0,0 0-59 0 0,-1 0-276 0 0,0 0-46 0 0,0 0-1 0 0,0 0 0 0 0,0 0 1 0 0,0 0-1 0 0,0 0 0 0 0,0-1 1 0 0,0 1-1 0 0,0 0 0 0 0,0-1 1 0 0,1 1-1 0 0,-1-1 0 0 0,0 1 1 0 0,0-1-1 0 0,0 1 0 0 0,0-1 1 0 0,1 0-1 0 0,-1 1 0 0 0,0-1 1 0 0,1 0-1 0 0,-1 0 0 0 0,0 1 1 0 0,1-1-1 0 0,-1 0 0 0 0,1 0 1 0 0,-1 0-1 0 0,1 0 0 0 0,-1-1 1 0 0,0 0 123 0 0,1-1-1 0 0,-1 1 1 0 0,0-1 0 0 0,1 0 0 0 0,0 1 0 0 0,0-1-1 0 0,0-4 1 0 0,1-1-3 0 0,0-1-1 0 0,1 0 1 0 0,1 1 0 0 0,-1-1-1 0 0,1 1 1 0 0,1 0 0 0 0,0 0-1 0 0,9-15 1 0 0,-3 7 209 0 0,2 1 0 0 0,0 0 0 0 0,15-14 0 0 0,-14 17-68 0 0,1 0 0 0 0,1 1 0 0 0,17-10 0 0 0,-30 20-306 0 0,-1 0 0 0 0,1 0 0 0 0,0 1-1 0 0,-1-1 1 0 0,1 1 0 0 0,0-1 0 0 0,0 1 0 0 0,0-1-1 0 0,-1 1 1 0 0,4 0 0 0 0,-5 0-53 0 0,1-1 0 0 0,0 1-1 0 0,-1 0 1 0 0,1 0 0 0 0,0 0 0 0 0,0 0-1 0 0,-1 0 1 0 0,1 0 0 0 0,0 0 0 0 0,0 0-1 0 0,-1 0 1 0 0,1 0 0 0 0,0 1 0 0 0,-1-1-1 0 0,1 0 1 0 0,0 0 0 0 0,-1 1 0 0 0,1-1-1 0 0,0 0 1 0 0,-1 1 0 0 0,1-1 0 0 0,0 1-1 0 0,0 0 1 0 0,1 1-3 0 0,0-1 2 0 0,1 1 0 0 0,-1 0 0 0 0,0-1 0 0 0,0 1 0 0 0,0 0 0 0 0,0 0 0 0 0,0 1 0 0 0,0-1 0 0 0,0 0 0 0 0,-1 1 0 0 0,1-1 0 0 0,-1 1 0 0 0,0-1 0 0 0,0 1 0 0 0,0 0 0 0 0,0-1 0 0 0,0 1 0 0 0,0 0 0 0 0,-1 0 0 0 0,1 0 0 0 0,-1-1 0 0 0,0 1 0 0 0,0 4 0 0 0,-1 6 0 0 0,0-1 0 0 0,-1 1 0 0 0,-1-1 0 0 0,-4 14 0 0 0,1 0 0 0 0,-1-10 0 0 0,-4 4 0 0 0,30-59 0 0 0,27-37 0 0 0,-36 63 0 0 0,2 0 0 0 0,-1 0 0 0 0,2 1 0 0 0,-1 1 0 0 0,2 0 0 0 0,21-14 0 0 0,-24 20 0 0 0,-10 5 0 0 0,-1-1 0 0 0,1 1 0 0 0,-1 0 0 0 0,0 0 0 0 0,1 0 0 0 0,-1 0 0 0 0,1 0 0 0 0,-1 0 0 0 0,1 0 0 0 0,-1-1 0 0 0,1 1 0 0 0,-1 1 0 0 0,1-1 0 0 0,-1 0 0 0 0,1 0 0 0 0,-1 0 0 0 0,1 0 0 0 0,-1 0 0 0 0,1 0 0 0 0,-1 0 0 0 0,1 1 0 0 0,-1-1 0 0 0,0 0 0 0 0,1 0 0 0 0,-1 1 0 0 0,1-1 0 0 0,-1 0 0 0 0,0 0 0 0 0,1 1 0 0 0,-1-1 0 0 0,0 1 0 0 0,1-1 0 0 0,-1 0 0 0 0,0 1 0 0 0,0-1 0 0 0,1 1 0 0 0,-1-1 0 0 0,0 0 0 0 0,0 1 0 0 0,0-1 0 0 0,0 1 0 0 0,1-1 0 0 0,-1 1 0 0 0,0-1 0 0 0,0 1 0 0 0,0-1 0 0 0,0 1 0 0 0,0-1 0 0 0,0 1 0 0 0,0-1 0 0 0,0 1 0 0 0,-1-1 0 0 0,1 1 0 0 0,0 0 0 0 0,0-1 0 0 0,0 9 0 0 0,-1-1 0 0 0,0 1 0 0 0,0-1 0 0 0,0 1 0 0 0,-1-1 0 0 0,-1 0 0 0 0,-3 10 0 0 0,1-5 0 0 0,1-1 0 0 0,-2 15 0 0 0,5-18 0 0 0,1-8 0 0 0,0 0 0 0 0,0 0 0 0 0,0 0 0 0 0,0-1 0 0 0,0 1 0 0 0,0 0 0 0 0,0 0 0 0 0,0 0 0 0 0,0 0 0 0 0,0-1 0 0 0,1 1 0 0 0,-1 0 0 0 0,0 0 0 0 0,1 0 0 0 0,-1-1 0 0 0,0 1 0 0 0,1 0 0 0 0,-1-1 0 0 0,1 1 0 0 0,-1 0 0 0 0,1-1 0 0 0,-1 1 0 0 0,1 0 0 0 0,0-1 0 0 0,-1 1 0 0 0,1-1 0 0 0,0 1 0 0 0,-1-1 0 0 0,1 1 0 0 0,0-1 0 0 0,1 1 0 0 0,-1-1 0 0 0,2 2-50 0 0,1-1 1 0 0,-1 0-1 0 0,0 0 1 0 0,1 0-1 0 0,-1-1 1 0 0,1 1-1 0 0,-1-1 0 0 0,1 1 1 0 0,-1-1-1 0 0,0-1 1 0 0,1 1-1 0 0,-1 0 1 0 0,1-1-1 0 0,-1 1 0 0 0,1-1 1 0 0,-1 0-1 0 0,4-2 1 0 0,8-3-309 0 0,-1-1 1 0 0,20-12 0 0 0,-26 15 329 0 0,8-6 28 0 0,72-46 0 0 0,-81 50-5 0 0,-1 1 1 0 0,11-13-1 0 0,8-9 83 0 0,-25 27-41 0 0,0 0-1 0 0,0 0 1 0 0,1 0 0 0 0,-1 0-1 0 0,0 0 1 0 0,0 0 0 0 0,1 0-1 0 0,-1 0 1 0 0,0 0 0 0 0,0 0-1 0 0,1 0 1 0 0,-1 0 0 0 0,0 0-1 0 0,0 1 1 0 0,0-1-1 0 0,1 0 1 0 0,-1 0 0 0 0,0 0-1 0 0,0 0 1 0 0,0 0 0 0 0,0 0-1 0 0,1 1 1 0 0,-1-1 0 0 0,0 0-1 0 0,0 0 1 0 0,0 0 0 0 0,0 1-1 0 0,0-1 1 0 0,1 0 0 0 0,-1 0-1 0 0,0 0 1 0 0,0 1 0 0 0,0-1-1 0 0,0 0 1 0 0,0 0 0 0 0,0 1-1 0 0,0-1 1 0 0,0 0-1 0 0,4 11 578 0 0,-4-11-745 0 0,2 13 135 0 0,0 1 0 0 0,-1-1 0 0 0,-1 0 0 0 0,-2 26 0 0 0,-2-8-6 0 0,-8 29 0 0 0,-1-15 2 0 0,-35 79 0 0 0,31-82 0 0 0,-10 21 0 0 0,-47 124 0 0 0,74-188 5 0 0,0 1-1 0 0,0 0 1 0 0,0 0 0 0 0,0 0-1 0 0,0 0 1 0 0,0-1 0 0 0,0 1 0 0 0,0 0-1 0 0,0 0 1 0 0,0 0 0 0 0,0 0-1 0 0,0-1 1 0 0,0 1 0 0 0,0 0-1 0 0,0 0 1 0 0,-1 0 0 0 0,1 0-1 0 0,0 0 1 0 0,0 0 0 0 0,0-1-1 0 0,0 1 1 0 0,0 0 0 0 0,0 0-1 0 0,0 0 1 0 0,-1 0 0 0 0,1 0 0 0 0,0 0-1 0 0,0 0 1 0 0,0 0 0 0 0,0 0-1 0 0,-1 0 1 0 0,1 0 0 0 0,0-1-1 0 0,0 1 1 0 0,0 0 0 0 0,0 0-1 0 0,-1 0 1 0 0,1 0 0 0 0,0 0-1 0 0,0 0 1 0 0,0 0 0 0 0,0 1 0 0 0,-1-1-1 0 0,1 0 1 0 0,0 0 0 0 0,0 0-1 0 0,0 0 1 0 0,0 0 0 0 0,0 0-1 0 0,-1 0 1 0 0,1 0 0 0 0,0 0-1 0 0,0 0 1 0 0,0 0 0 0 0,0 1-1 0 0,0-1 1 0 0,0 0 0 0 0,-1 0-1 0 0,1 0 1 0 0,0 0 0 0 0,0 0 0 0 0,0 0-1 0 0,0 1 1 0 0,0-1 0 0 0,0 0-1 0 0,0 0 1 0 0,0 0 0 0 0,0 0-1 0 0,0 1 1 0 0,-5-13 577 0 0,5 12-561 0 0,-1-6 99 0 0,0 1 0 0 0,0-1 0 0 0,1 0 0 0 0,-1 1 0 0 0,2-1-1 0 0,-1 0 1 0 0,1-5 0 0 0,1-9 38 0 0,-1 1-158 0 0,2 1 0 0 0,0 0 0 0 0,1 0 0 0 0,7-22 0 0 0,32-67 0 0 0,-26 68 0 0 0,3 2 0 0 0,1 0 0 0 0,1 1 0 0 0,2 1 0 0 0,2 2 0 0 0,47-50 0 0 0,-61 73 0 0 0,-1 0 0 0 0,1 1 0 0 0,1 0 0 0 0,-1 1 0 0 0,1 0 0 0 0,1 1 0 0 0,0 1 0 0 0,0 0 0 0 0,20-6 0 0 0,-27 11 0 0 0,0-1 0 0 0,0 1 0 0 0,0 1 0 0 0,0-1 0 0 0,0 1 0 0 0,-1 0 0 0 0,1 1 0 0 0,0 0 0 0 0,13 3 0 0 0,-15-3 0 0 0,0 1 0 0 0,0 0 0 0 0,0 1 0 0 0,0-1 0 0 0,0 1 0 0 0,-1 0 0 0 0,1 0 0 0 0,-1 1 0 0 0,0-1 0 0 0,0 1 0 0 0,0 0 0 0 0,0 0 0 0 0,5 9 0 0 0,-5-7 0 0 0,-1-1 0 0 0,0 1 0 0 0,-1 0 0 0 0,1 0 0 0 0,-1 0 0 0 0,0 0 0 0 0,-1 0 0 0 0,0 0 0 0 0,0 1 0 0 0,0-1 0 0 0,0 0 0 0 0,-2 12 0 0 0,1-9 0 0 0,-1 0 0 0 0,-1-1 0 0 0,1 1 0 0 0,-2 0 0 0 0,1-1 0 0 0,-1 1 0 0 0,0-1 0 0 0,-7 13 0 0 0,7-17 0 0 0,1-1 0 0 0,-1 1 0 0 0,1-1 0 0 0,-1 0 0 0 0,0 0 0 0 0,0 0 0 0 0,-1 0 0 0 0,1 0 0 0 0,0-1 0 0 0,-1 1 0 0 0,0-1 0 0 0,1 0 0 0 0,-1 0 0 0 0,0-1 0 0 0,0 1 0 0 0,0-1 0 0 0,-1 0 0 0 0,1 0 0 0 0,0 0 0 0 0,0 0 0 0 0,0-1 0 0 0,-9 1 0 0 0,7-2 0 0 0,0 1 0 0 0,0-1 0 0 0,0 0 0 0 0,0 0 0 0 0,0 0 0 0 0,1-1 0 0 0,-1 0 0 0 0,1 0 0 0 0,-1-1 0 0 0,1 1 0 0 0,0-1 0 0 0,0 0 0 0 0,0-1 0 0 0,0 1 0 0 0,-8-9 0 0 0,5 4-700 0 0,1-1-1 0 0,0-1 1 0 0,1 1-1 0 0,0-1 1 0 0,-6-13-1 0 0,1 1-832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2:1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2023 4607 0 0,'0'0'208'0'0,"-2"0"-9"0"0,-5 0-82 0 0,5 0 271 0 0,2 0 110 0 0,0 0 12 0 0,-1 0-67 0 0,-5-2-222 0 0,8-6 450 0 0,0 2 42 0 0,-1 4-326 0 0,-1 5 422 0 0,-4 14 1487 0 0,-7 24 940 0 0,6-23-3251 0 0,7-14 28 0 0,-1-2 64 0 0,-1 2 34 0 0,0-1 0 0 0,1 1 0 0 0,0-1 0 0 0,-1 0 0 0 0,1 0 0 0 0,0 1 0 0 0,1-1 0 0 0,-1 0 0 0 0,0 0 0 0 0,1 0 0 0 0,0 0-1 0 0,0 0 1 0 0,0 0 0 0 0,0-1 0 0 0,0 1 0 0 0,0-1 0 0 0,6 5 0 0 0,-5-4-111 0 0,0-1 0 0 0,1 0 0 0 0,-1 1 0 0 0,1-1 0 0 0,0-1 0 0 0,-1 1 0 0 0,1 0 0 0 0,0-1 0 0 0,6 2 0 0 0,3 0 0 0 0,8 4 0 0 0,27 3 0 0 0,12 5 0 0 0,-57-15 0 0 0,-1 1 0 0 0,1-1 0 0 0,-1 1 0 0 0,1 0 0 0 0,-1 0 0 0 0,1 0 0 0 0,-1 1 0 0 0,0-1 0 0 0,1 0 0 0 0,2 4 0 0 0,1 0 0 0 0,-1-2 0 0 0,-3-2 0 0 0,1 1 0 0 0,-1-1 0 0 0,0 0 0 0 0,0 1 0 0 0,-1 0 0 0 0,1-1 0 0 0,3 4 0 0 0,9 13 0 0 0,-2-3 0 0 0,-9-11 0 0 0,0 0 0 0 0,1 0 0 0 0,-1 0 0 0 0,1 0 0 0 0,0 0 0 0 0,0-1 0 0 0,0 1 0 0 0,7 3 0 0 0,-8-5 0 0 0,17 7 0 0 0,-13-5 0 0 0,-3-2 0 0 0,0 0 0 0 0,-1 0 0 0 0,1-1 0 0 0,1 1 0 0 0,-1-1 0 0 0,4 0 0 0 0,2 2 106 0 0,-1-2 0 0 0,1 0-1 0 0,0 0 1 0 0,18-1 0 0 0,43-7 878 0 0,-2 0-449 0 0,-25 6-535 0 0,1 3 0 0 0,-1 2 0 0 0,65 14 0 0 0,-84-13 0 0 0,98 17 0 0 0,-99-20 0 0 0,1 0 0 0 0,-1-1 0 0 0,28-3 0 0 0,-10-2 0 0 0,5-2 0 0 0,-1 3 0 0 0,0 2 0 0 0,74 7 0 0 0,-94-1 0 0 0,33 9 0 0 0,-7-9 0 0 0,-10 1 0 0 0,14 0 0 0 0,-38-5 0 0 0,-16-3 0 0 0,3 2 0 0 0,30 6 0 0 0,9 2 0 0 0,-14-5 0 0 0,1 5 0 0 0,-11-3 0 0 0,38 3 0 0 0,-19-3 0 0 0,-13-2-561 0 0,44-1 0 0 0,-70-2 577 0 0,68-2 1090 0 0,-62 2-1106 0 0,0 0 0 0 0,1-1 0 0 0,10-2 0 0 0,7-2 0 0 0,1-1 0 0 0,-13 3 0 0 0,-5 1 0 0 0,-1 0 0 0 0,1 1 0 0 0,0 0 0 0 0,0 0 0 0 0,-1 1 0 0 0,1 0 0 0 0,10 1 0 0 0,7 2 0 0 0,0 1 0 0 0,-3 1 0 0 0,-10-1 0 0 0,17 5 0 0 0,11 3 0 0 0,-29-8 0 0 0,-5-2 0 0 0,0 0 0 0 0,0-1 0 0 0,0 0 0 0 0,0 0 0 0 0,0 0 0 0 0,0-1 0 0 0,8 1 0 0 0,-4-1 0 0 0,-1 1 0 0 0,0-1 0 0 0,16-3 0 0 0,-9 2 0 0 0,13-3 0 0 0,3 0 0 0 0,2-2 0 0 0,-24 3 0 0 0,-6 2 0 0 0,1 0 0 0 0,-1 0 0 0 0,1 1 0 0 0,-1-1 0 0 0,0 1 0 0 0,1 0 0 0 0,6 0 0 0 0,4 0 0 0 0,0 1 0 0 0,1 1 0 0 0,22 4 0 0 0,-24-3 0 0 0,1-1 0 0 0,-1 0 0 0 0,23 0 0 0 0,-19-2 0 0 0,0 0 0 0 0,-1-1 0 0 0,1-1 0 0 0,0 0 0 0 0,-1-2 0 0 0,23-6 0 0 0,2-2 0 0 0,-27 8 0 0 0,24-9 0 0 0,35-13 0 0 0,-63 22 0 0 0,1 0 0 0 0,15-3 0 0 0,21-5 0 0 0,-22 3 0 0 0,-15 6 0 0 0,0 1 0 0 0,0 1 0 0 0,0-1 0 0 0,0 2 0 0 0,10-1 0 0 0,26 0 0 0 0,-3-1 0 0 0,70-13 0 0 0,-68 7 0 0 0,-20 5 0 0 0,-18 3 0 0 0,-1 0 0 0 0,1 0 0 0 0,0 0 0 0 0,11-2 0 0 0,12-1 0 0 0,-25 3 0 0 0,18-5 0 0 0,-16 4 0 0 0,24-9 0 0 0,-1-2 0 0 0,-1-1 0 0 0,29-17 0 0 0,-55 29 0 0 0,41-26 0 0 0,-8 9 0 0 0,-25 13 0 0 0,21-11 0 0 0,-24 12 0 0 0,16-12 0 0 0,-21 13 0 0 0,14-8 0 0 0,-5 5 0 0 0,-1-2 0 0 0,-1 0 0 0 0,19-17 0 0 0,0-1 0 0 0,-15 15 0 0 0,25-14 0 0 0,24-17 0 0 0,-44 27 0 0 0,-8 7 410 0 0,-1-1-1 0 0,0 0 1 0 0,-1-1 0 0 0,14-17-1 0 0,-17 18-409 0 0,4-7 0 0 0,-2-5 0 0 0,-6 16 4 0 0,4-21 64 0 0,-5 18 179 0 0,0-1 0 0 0,0 1 0 0 0,0 0 0 0 0,-2-1 0 0 0,1 1 0 0 0,-1-1 0 0 0,-2-8 0 0 0,2 6-247 0 0,0 0 0 0 0,0 0 0 0 0,1 0 0 0 0,0-43 0 0 0,0 10 0 0 0,5-20 0 0 0,-3 49 0 0 0,-1-1 0 0 0,0 1 0 0 0,-1-1 0 0 0,-1 1 0 0 0,0-1 0 0 0,-1 1 0 0 0,-6-22 0 0 0,4 22 0 0 0,-9-42 0 0 0,12 48 0 0 0,0 4 0 0 0,0 1 0 0 0,0-1 0 0 0,-1 0 0 0 0,0 1 0 0 0,-3-8 0 0 0,-14-38 0 0 0,11 29 0 0 0,-1-1 0 0 0,0 1 0 0 0,-21-32 0 0 0,10 22 335 0 0,13 18 514 0 0,-15-19-1 0 0,8 14-830 0 0,6 8-19 0 0,-19-20 0 0 0,-4 0 1 0 0,11 11 0 0 0,-37-29 0 0 0,-60-40 0 0 0,107 79 0 0 0,-20-21 0 0 0,22 21 0 0 0,-1 0 0 0 0,0 1 0 0 0,-11-9 0 0 0,-20-13 0 0 0,25 18 0 0 0,0 1 0 0 0,-27-15 0 0 0,7 9 0 0 0,-50-27 0 0 0,45 27 0 0 0,13 6 0 0 0,-47-21 0 0 0,-10-5 0 0 0,-39-20 0 0 0,-94-52 0 0 0,177 87 0 0 0,21 12 0 0 0,-29-21 0 0 0,16 10 0 0 0,-1 1 0 0 0,-1 1 0 0 0,-57-22 0 0 0,49 23 0 0 0,16 7 0 0 0,13 6 0 0 0,-21-11 0 0 0,24 10 0 0 0,0 1 0 0 0,0 1 0 0 0,0 0 0 0 0,0 0 0 0 0,-1 1 0 0 0,1 0 0 0 0,-14-1 0 0 0,-25-7 0 0 0,-4 0 0 0 0,-45-3 0 0 0,-60-5 0 0 0,-298-2 0 0 0,409 17 0 0 0,35 2 0 0 0,0 1 0 0 0,-18 0 0 0 0,21 1 0 0 0,-18-1 0 0 0,-268 44 0 0 0,236-32 0 0 0,-40 12 0 0 0,78-15 0 0 0,-10 2 0 0 0,26-10 0 0 0,-15 6 0 0 0,-6 4 0 0 0,1-3 0 0 0,-9 7 0 0 0,31-12 0 0 0,0-1 0 0 0,0 1 0 0 0,0-1 0 0 0,1 1 0 0 0,-1 0 0 0 0,1 0 0 0 0,-4 4 0 0 0,-2 1 0 0 0,-2 0 0 0 0,0-1 0 0 0,0-1 0 0 0,0 0 0 0 0,-1 0 0 0 0,-13 4 0 0 0,18-7 0 0 0,-1 1 0 0 0,0 0 0 0 0,1 0 0 0 0,-7 5 0 0 0,6-4 0 0 0,0 0 0 0 0,-15 6 0 0 0,1-2 0 0 0,0 1 0 0 0,1 2 0 0 0,-25 15 0 0 0,-18 11 0 0 0,41-27 0 0 0,0-1 0 0 0,0-2 0 0 0,-33 8 0 0 0,43-12 0 0 0,0-1 0 0 0,0-1 0 0 0,1 0 0 0 0,-1 0 0 0 0,0 3 0 0 0,0 2 0 0 0,2 0 0 0 0,-1 0 0 0 0,-1-2 0 0 0,2 3 0 0 0,-1-1 0 0 0,0-2 0 0 0,0 2 0 0 0,0 0 0 0 0,-5 2 0 0 0,-13 8 0 0 0,7-2 0 0 0,19-11 0 0 0,-25 10 0 0 0,19-9 0 0 0,-8 5 0 0 0,16-8 0 0 0,-16 4 0 0 0,-3 3 0 0 0,-46 26 0 0 0,47-23 0 0 0,-34 14 0 0 0,28-12 0 0 0,20-10 0 0 0,0 0 0 0 0,0-1 0 0 0,-9 4 0 0 0,-65 16 0 0 0,73-20 0 0 0,-71 26 0 0 0,68-24 0 0 0,0 0 0 0 0,1 1 0 0 0,-1 0 0 0 0,1 1 0 0 0,0 0 0 0 0,-9 9 0 0 0,1 1 0 0 0,-2 0 0 0 0,2 2 0 0 0,-19 24 0 0 0,10-13 0 0 0,15-12 0 0 0,-21 49 0 0 0,21-41 0 0 0,1 1 0 0 0,2 0 0 0 0,-7 36 0 0 0,-2 14 0 0 0,-30 85 0 0 0,42-151 0 0 0,1-1 0 0 0,0 0 0 0 0,1 0 0 0 0,-2 14 0 0 0,5 27 0 0 0,3-25 0 0 0,-1-3 0 0 0,6 27 0 0 0,31 139 0 0 0,-11-44 0 0 0,-23-126 0 0 0,1 0 0 0 0,0 0 0 0 0,1-1 0 0 0,1 0 0 0 0,11 16 0 0 0,-9-14 0 0 0,0-2 0 0 0,2-1 0 0 0,21 25 0 0 0,6 6 0 0 0,-25-28 0 0 0,2 0 0 0 0,0-1 0 0 0,1 0 0 0 0,36 26 0 0 0,-44-38 0 0 0,1-1 0 0 0,1-2 0 0 0,-11-2 0 0 0,1-1 0 0 0,0 1 0 0 0,-1-1 0 0 0,1 0 0 0 0,0 1 0 0 0,-1-1 0 0 0,1 0 0 0 0,-1 0 0 0 0,1 0 0 0 0,0 0 0 0 0,-1 0 0 0 0,1-1 0 0 0,0 1 0 0 0,-1 0 0 0 0,1-1 0 0 0,0 1 0 0 0,1-2 0 0 0,2 0 0 0 0,1 0-182 0 0,-1 0-1 0 0,0-1 1 0 0,0 1-1 0 0,0-1 1 0 0,0 0-1 0 0,0 0 1 0 0,0-1-1 0 0,-1 1 1 0 0,0-1-1 0 0,0 0 1 0 0,0-1-1 0 0,0 1 1 0 0,0-1-1 0 0,-1 1 1 0 0,4-7-1 0 0,5-7-8009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48 603 13823 0 0,'2'-2'315'0'0,"7"-12"54"0"0,0-1 1 0 0,-1-1-1 0 0,0 0 1 0 0,8-26-1 0 0,-14 37-160 0 0,32-107 3991 0 0,-6 18-1368 0 0,57-135 440 0 0,-69 171-2155 0 0,-31 101-1117 0 0,7-17 0 0 0,-14 30 0 0 0,-23 47 0 0 0,22-49 0 0 0,-34 60 0 0 0,38-81 0 0 0,3 1 0 0 0,0 0 0 0 0,2 1 0 0 0,-12 52 0 0 0,25-84 0 0 0,0-1 0 0 0,1 1 0 0 0,-1 0 0 0 0,1-1 0 0 0,0 1 0 0 0,0 0 0 0 0,0 0 0 0 0,0-1 0 0 0,0 1 0 0 0,1 4 0 0 0,4 0 0 0 0,-4-6 0 0 0,0 0 0 0 0,-1 0 0 0 0,1-1 0 0 0,0 1 0 0 0,0 0 0 0 0,0-1 0 0 0,0 1 0 0 0,0-1 0 0 0,0 1 0 0 0,-1-1 0 0 0,1 1 0 0 0,0-1 0 0 0,0 0 0 0 0,1 1 0 0 0,-1-1 0 0 0,0 0 0 0 0,0 0 0 0 0,0 0 0 0 0,0 0 0 0 0,0 0 0 0 0,0 0 0 0 0,0 0 0 0 0,0 0 0 0 0,1 0 0 0 0,2-1 0 0 0,0 1 2 0 0,0-1 0 0 0,1 0-1 0 0,-1 0 1 0 0,0-1 0 0 0,0 1 0 0 0,0-1 0 0 0,0 0-1 0 0,7-4 1 0 0,-1-2-42 0 0,18-14 0 0 0,-8 5-1320 0 0,27-31 1 0 0,-42 42 726 0 0,0 0 1 0 0,-1-1-1 0 0,0 1 1 0 0,0-1-1 0 0,0 0 0 0 0,-1 0 1 0 0,0 0-1 0 0,0 0 1 0 0,-1-1-1 0 0,2-7 1 0 0,-3 10 181 0 0,-1 0 0 0 0,0 0 0 0 0,0 0 0 0 0,0 0 0 0 0,-1 0 0 0 0,0 0 0 0 0,0 0 0 0 0,-2-8 0 0 0,-7-15-1597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428 259 17503 0 0,'1'-1'399'0'0,"7"-1"-108"0"0,-1-1 1 0 0,0-1-1 0 0,0 1 0 0 0,0-1 1 0 0,0 0-1 0 0,0-1 1 0 0,-1 1-1 0 0,0-2 0 0 0,0 1 1 0 0,0 0-1 0 0,-1-1 0 0 0,1 0 1 0 0,-2 0-1 0 0,8-12 0 0 0,-1 0 1241 0 0,-3 6-504 0 0,0 0 1 0 0,-1-1-1 0 0,6-15 0 0 0,-12 24-827 0 0,1 0 0 0 0,-1 1 0 0 0,0-1 1 0 0,-1 0-1 0 0,1 1 0 0 0,-1-1 0 0 0,1 0 1 0 0,-1 0-1 0 0,0 1 0 0 0,-1-1 0 0 0,1 0 1 0 0,0 0-1 0 0,-1 0 0 0 0,0 1 0 0 0,0-1 1 0 0,0 1-1 0 0,-2-5 0 0 0,2 6-196 0 0,0 1 0 0 0,0-1-1 0 0,0 1 1 0 0,-1-1 0 0 0,1 1 0 0 0,0 0 0 0 0,0-1 0 0 0,-1 1-1 0 0,1 0 1 0 0,-1 0 0 0 0,1 0 0 0 0,-1 0 0 0 0,0 0-1 0 0,1 0 1 0 0,-1 1 0 0 0,0-1 0 0 0,1 0 0 0 0,-1 1 0 0 0,0-1-1 0 0,0 1 1 0 0,0 0 0 0 0,1 0 0 0 0,-1-1 0 0 0,0 1-1 0 0,0 0 1 0 0,0 1 0 0 0,0-1 0 0 0,1 0 0 0 0,-1 0 0 0 0,0 1-1 0 0,0-1 1 0 0,-1 2 0 0 0,-8 1-2 0 0,0 1 1 0 0,1 1-1 0 0,-20 11 0 0 0,23-12-3 0 0,-12 6 0 0 0,1 2 0 0 0,0 0 0 0 0,0 1 0 0 0,2 1 0 0 0,-22 22 0 0 0,14-11 0 0 0,5-6 0 0 0,-21 29 0 0 0,35-41 0 0 0,0 1 0 0 0,1-1 0 0 0,0 1 0 0 0,0 0 0 0 0,0 0 0 0 0,1 0 0 0 0,0 0 0 0 0,-1 11 0 0 0,3-18 0 0 0,1-1 0 0 0,0 1 0 0 0,0 0 0 0 0,0 0 0 0 0,0-1 0 0 0,0 1 0 0 0,-1 0 0 0 0,2 0 0 0 0,-1 0 0 0 0,0-1 0 0 0,0 1 0 0 0,0 0 0 0 0,0 0 0 0 0,0-1 0 0 0,1 1 0 0 0,-1 0 0 0 0,0 0 0 0 0,0-1 0 0 0,1 1 0 0 0,-1 0 0 0 0,1-1 0 0 0,0 2 0 0 0,9 1 0 0 0,-9-3 0 0 0,4 0 0 0 0,0 0 0 0 0,0 0 0 0 0,0 0 0 0 0,-1 0 0 0 0,1-1 0 0 0,0 0 0 0 0,0 0 0 0 0,0 0 0 0 0,5-3 0 0 0,12-2 0 0 0,-7 1 0 0 0,0 0 0 0 0,0-1 0 0 0,16-9 0 0 0,-18 9 0 0 0,13-8 0 0 0,37-26 0 0 0,-29 18 0 0 0,-9 1 0 0 0,-25 21 0 0 0,1-1 0 0 0,-1 1 0 0 0,1 0 0 0 0,-1-1 0 0 0,0 1 0 0 0,1-1 0 0 0,0 1 0 0 0,-1 0 0 0 0,1 0 0 0 0,-1-1 0 0 0,1 1 0 0 0,-1 0 0 0 0,1 0 0 0 0,-1-1 0 0 0,1 1 0 0 0,1 0 0 0 0,2 5 0 0 0,-4 6 0 0 0,-1 0 0 0 0,0 0 0 0 0,-1 0 0 0 0,-1 0 0 0 0,0 0 0 0 0,-6 15 0 0 0,3-9 0 0 0,-42 123 0 0 0,-52 168 0 0 0,95-292 0 0 0,-1-1 0 0 0,-1 1 0 0 0,-13 21 0 0 0,-1 3 0 0 0,15-26 0 0 0,-1-1 0 0 0,-1-1 0 0 0,0 1 0 0 0,-1-1 0 0 0,0-1 0 0 0,-1 0 0 0 0,0 0 0 0 0,-19 15 0 0 0,24-22 0 0 0,-1-1 0 0 0,0 1 0 0 0,-1-1 0 0 0,1 0 0 0 0,-1-1 0 0 0,1 1 0 0 0,-1-1 0 0 0,0 0 0 0 0,0-1 0 0 0,0 0 0 0 0,0 0 0 0 0,-9 0 0 0 0,12-1 0 0 0,0 0 0 0 0,-1-1 0 0 0,1 1 0 0 0,0-1 0 0 0,0 0 0 0 0,0 0 0 0 0,0 0 0 0 0,1 0 0 0 0,-1-1 0 0 0,0 0 0 0 0,0 0 0 0 0,1 0 0 0 0,-1 0 0 0 0,1 0 0 0 0,0-1 0 0 0,0 1 0 0 0,-1-1 0 0 0,2 0 0 0 0,-1 0 0 0 0,0 0 0 0 0,1 0 0 0 0,-3-5 0 0 0,-3-5-889 0 0,1-2-1 0 0,-7-19 1 0 0,11 26-300 0 0,0-1 1 0 0,1 0 0 0 0,0 0-1 0 0,1 1 1 0 0,-1-15-1 0 0,2 13-8244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5:4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15663 0 0,'0'0'356'0'0,"0"0"50"0"0,0 0 20 0 0,0 0-42 0 0,-1 0-250 0 0,-5 0 19 0 0,3 0 304 0 0,0 0 1 0 0,0 0-1 0 0,0 0 1 0 0,-1 0-1 0 0,1 1 1 0 0,0-1 0 0 0,0 1-1 0 0,0 0 1 0 0,0 0-1 0 0,0 0 1 0 0,0 0-1 0 0,0 1 1 0 0,-4 2-1 0 0,6-3 55 0 0,1-1 0 0 0,-7 4 856 0 0,1 1-4275 0 0,6-5 1374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5:4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73 264 6447 0 0,'0'0'298'0'0,"0"0"-10"0"0,2-1-188 0 0,5-5 482 0 0,1 1 0 0 0,-1-1 1 0 0,0-1-1 0 0,-1 1 0 0 0,0-1 1 0 0,0-1-1 0 0,7-9 0 0 0,-1-1 562 0 0,-2-1 0 0 0,12-23 0 0 0,-15 25 222 0 0,0 0-1 0 0,7-29 0 0 0,-13 44-1097 0 0,-1 1-98 0 0,1 0 0 0 0,-1 0 0 0 0,0 0 0 0 0,0 0 1 0 0,1-1-1 0 0,-1 1 0 0 0,0 0 0 0 0,0 0 1 0 0,0 0-1 0 0,0 0 0 0 0,0 0 0 0 0,-1 0 1 0 0,1 0-1 0 0,0 0 0 0 0,0 0 0 0 0,-1 0 0 0 0,1 0 1 0 0,0 0-1 0 0,-1 0 0 0 0,1 0 0 0 0,-1 0 1 0 0,0-1-1 0 0,0 1-156 0 0,-9-5 61 0 0,8 6 80 0 0,0 0 0 0 0,0 0 1 0 0,1 0-1 0 0,-1 0 0 0 0,0 1 0 0 0,0-1 0 0 0,0 1 0 0 0,1-1 0 0 0,-1 1 1 0 0,0 0-1 0 0,1 0 0 0 0,-3 1 0 0 0,1 0-212 0 0,-2 0 60 0 0,0 2-1 0 0,0-1 0 0 0,0 0 1 0 0,1 1-1 0 0,-1 0 1 0 0,1 0-1 0 0,-5 6 0 0 0,-24 36-3 0 0,14-18-1 0 0,12-19 2 0 0,1-1 0 0 0,1 1 0 0 0,0 0 0 0 0,0 0 0 0 0,0 0 0 0 0,1 1 0 0 0,1-1 0 0 0,0 1 0 0 0,-3 12 0 0 0,-4 30 0 0 0,6-37 0 0 0,0 1 0 0 0,-1 21 0 0 0,5-32 0 0 0,1 0 0 0 0,-1 1 0 0 0,1-1 0 0 0,2 9 0 0 0,3 14 0 0 0,-6-26 0 0 0,0 0 0 0 0,1 0 0 0 0,-1 1 0 0 0,1-1 0 0 0,-1 0 0 0 0,1 0 0 0 0,2 4 0 0 0,4 1 0 0 0,-5-6 0 0 0,1 0 0 0 0,-1 0 0 0 0,1-1 0 0 0,0 1 0 0 0,-1-1 0 0 0,1 0 0 0 0,0 0 0 0 0,-1 0 0 0 0,1 0 0 0 0,0 0 0 0 0,-1 0 0 0 0,4-1 0 0 0,2-1 0 0 0,0 0 0 0 0,14-6 0 0 0,-9 2 0 0 0,1-1 0 0 0,-2-1 0 0 0,1 0 0 0 0,-1-1 0 0 0,0-1 0 0 0,-1 1 0 0 0,0-2 0 0 0,0 0 0 0 0,12-16 0 0 0,-8 6 0 0 0,-1 0 0 0 0,0-1 0 0 0,-2 0 0 0 0,17-41 0 0 0,-24 50 205 0 0,-1 0 0 0 0,0 0 0 0 0,-1 0-1 0 0,1-18 1 0 0,-3 27-154 0 0,-1 0 0 0 0,1 0 1 0 0,-1 0-1 0 0,0 0 0 0 0,-1 0 0 0 0,1 1 0 0 0,0-1 1 0 0,-1 0-1 0 0,0 0 0 0 0,0 1 0 0 0,0-1 0 0 0,-1 0 1 0 0,1 1-1 0 0,-1-1 0 0 0,0 1 0 0 0,0 0 0 0 0,0-1 1 0 0,0 1-1 0 0,-5-4 0 0 0,5 5-145 0 0,-1 0 0 0 0,0 0-1 0 0,0 1 1 0 0,0-1 0 0 0,0 1-1 0 0,0 0 1 0 0,0 0 0 0 0,-1 0 0 0 0,1 0-1 0 0,0 1 1 0 0,0-1 0 0 0,-1 1-1 0 0,1 0 1 0 0,0 0 0 0 0,-1 0 0 0 0,1 0-1 0 0,0 1 1 0 0,-1-1 0 0 0,1 1 0 0 0,0 0-1 0 0,0 0 1 0 0,0 0 0 0 0,-5 2-1 0 0,1 0-238 0 0,-1 1 0 0 0,1 0 0 0 0,-1 0 0 0 0,1 1 0 0 0,1 0-1 0 0,-1 0 1 0 0,1 1 0 0 0,-7 6 0 0 0,-10 17-2702 0 0,13-15 1499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5:5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13823 0 0,'0'0'315'0'0,"0"0"45"0"0,0 0 21 0 0,6-15 75 0 0,47-118 5576 0 0,-32 88-4460 0 0,-8 18-1068 0 0,0-1-1 0 0,12-44 1 0 0,-15 45 52 0 0,-8 22-463 0 0,0 0 1 0 0,0-1-1 0 0,0 1 1 0 0,0-1 0 0 0,0-6-1 0 0,-5 16-93 0 0,1-1 0 0 0,-1 0 0 0 0,1 1 0 0 0,0 0 0 0 0,-3 7 0 0 0,-82 273 0 0 0,83-271 0 0 0,1 1 0 0 0,0 0 0 0 0,-1 23 0 0 0,7-23 0 0 0,1-11 0 0 0,-3-2 0 0 0,10 7 0 0 0,-5-8 0 0 0,-5 0 0 0 0,4-1 0 0 0,-1 1 0 0 0,0-1 0 0 0,0 1 0 0 0,0-1 0 0 0,-1-1 0 0 0,1 1 0 0 0,0 0 0 0 0,0-1 0 0 0,0 0 0 0 0,-1 0 0 0 0,1 0 0 0 0,-1 0 0 0 0,6-5 0 0 0,-1 0 0 0 0,1-1 0 0 0,-1-1 0 0 0,10-14 0 0 0,-12 13 0 0 0,0 0 0 0 0,-2 0 0 0 0,1-1 0 0 0,-1 1 0 0 0,5-20 0 0 0,-3 8 0 0 0,8-28 0 0 0,-18 59 0 0 0,1-4 0 0 0,0 1 0 0 0,1 0 0 0 0,0 0 0 0 0,0 0 0 0 0,-2 10 0 0 0,4-9 0 0 0,0-1 0 0 0,1 0 0 0 0,-1 0 0 0 0,4 11 0 0 0,2-8 0 0 0,-4-8 0 0 0,-1 0 0 0 0,1 0 0 0 0,-1 0 0 0 0,1 0 0 0 0,0-1 0 0 0,-1 1 0 0 0,1-1 0 0 0,0 1 0 0 0,-1-1 0 0 0,1 0 0 0 0,0 1 0 0 0,-1-1 0 0 0,1 0 0 0 0,0 0 0 0 0,0 0 0 0 0,-1 0 0 0 0,1-1 0 0 0,0 1 0 0 0,0 0 0 0 0,-1-1 0 0 0,1 1 0 0 0,0-1 0 0 0,-1 1 0 0 0,1-1 0 0 0,-1 0 0 0 0,3-1 0 0 0,3-2 0 0 0,0 0 0 0 0,-1-1 0 0 0,1 0 0 0 0,7-7 0 0 0,2-3 0 0 0,7-5 0 0 0,-1-2 0 0 0,-1-1 0 0 0,0 0 0 0 0,18-29 0 0 0,-34 42 0 0 0,-4 5 0 0 0,-4 10 0 0 0,2-1 0 0 0,0-1 0 0 0,0 1 0 0 0,1 0 0 0 0,-1-1 0 0 0,1 1 0 0 0,0 0 0 0 0,0 0 0 0 0,0-1 0 0 0,1 1 0 0 0,0 6 0 0 0,-1-10 0 0 0,1 1 0 0 0,-1 0 0 0 0,0 0 0 0 0,0 0 0 0 0,0 0 0 0 0,1 0 0 0 0,-1-1 0 0 0,0 1 0 0 0,1 0 0 0 0,-1 0 0 0 0,1-1 0 0 0,-1 1 0 0 0,1 0 0 0 0,-1 0 0 0 0,1-1 0 0 0,-1 1 0 0 0,1-1 0 0 0,0 1 0 0 0,-1 0 0 0 0,1-1 0 0 0,0 1 0 0 0,0-1 0 0 0,-1 0 0 0 0,1 1 0 0 0,0-1 0 0 0,0 0 0 0 0,0 1 0 0 0,3 0 0 0 0,15 12 0 0 0,-1 1 0 0 0,32 30 0 0 0,-47-41 0 0 0,-2-2 0 0 0,0 0 0 0 0,1 0 0 0 0,-1 0 0 0 0,-1 0 0 0 0,1 1 0 0 0,0-1 0 0 0,0 0 0 0 0,0 0 0 0 0,-1 1 0 0 0,1-1 0 0 0,0 1 0 0 0,-1-1 0 0 0,1 2 0 0 0,0 0 0 0 0,0 1 0 0 0,0-1 0 0 0,0 0 0 0 0,0 0 0 0 0,-1 0 0 0 0,1 1 0 0 0,-1-1 0 0 0,0 0 0 0 0,0 1 0 0 0,0-1 0 0 0,0 0 0 0 0,-1 0 0 0 0,1 1 0 0 0,-1-1 0 0 0,0 0 0 0 0,-2 6 0 0 0,0-5 0 0 0,1 1 0 0 0,-1-1 0 0 0,0 1 0 0 0,0-1 0 0 0,0 0 0 0 0,-1 0 0 0 0,1 0 0 0 0,-1-1 0 0 0,0 0 0 0 0,0 1 0 0 0,-9 4 0 0 0,9-7 0 0 0,9-6 0 0 0,3 1 0 0 0,0 0 0 0 0,0 0 0 0 0,15-4 0 0 0,-8 2 0 0 0,3-1 0 0 0,17-11 0 0 0,2-1 0 0 0,-25 13 16 0 0,0 0 1 0 0,0-1-1 0 0,-1-1 1 0 0,0 0-1 0 0,-1-1 0 0 0,0 1 1 0 0,0-2-1 0 0,15-19 0 0 0,-18 20 13 0 0,-1 0 0 0 0,0 0-1 0 0,0 0 1 0 0,-1-1-1 0 0,0 0 1 0 0,-1 0 0 0 0,0 0-1 0 0,-1-1 1 0 0,0 1 0 0 0,-1-1-1 0 0,2-14 1 0 0,-4 24-18 0 0,1 0 51 0 0,-1 0-1 0 0,0 0 1 0 0,0 0 0 0 0,0 0 0 0 0,0 0 0 0 0,0 0-1 0 0,0 0 1 0 0,0 0 0 0 0,0 0 0 0 0,0 0 0 0 0,-1 0-1 0 0,1-2 1 0 0,-1 3-16 0 0,0 0-1 0 0,0 0 0 0 0,0 0 0 0 0,1 0 1 0 0,-1 0-1 0 0,0 1 0 0 0,0-1 0 0 0,1 0 1 0 0,-1 0-1 0 0,0 1 0 0 0,0-1 0 0 0,1 0 1 0 0,-1 1-1 0 0,0-1 0 0 0,0 1 0 0 0,-3 1-26 0 0,-3 2-19 0 0,0 0 0 0 0,0 1 0 0 0,0-1 0 0 0,1 1 0 0 0,0 1 0 0 0,0-1 0 0 0,0 1 0 0 0,1 0 0 0 0,-1 1 0 0 0,2-1 0 0 0,-1 1 0 0 0,1 0 0 0 0,0 0 0 0 0,0 0 0 0 0,-5 16 0 0 0,5-12 0 0 0,1 1 0 0 0,0 0 0 0 0,1 0 0 0 0,0 0 0 0 0,0 0 0 0 0,2 0 0 0 0,-1 0 0 0 0,2 0 0 0 0,-1 0 0 0 0,4 14 0 0 0,-4-24 0 0 0,1 0 0 0 0,-1 0 0 0 0,1 0 0 0 0,-1 0 0 0 0,1-1 0 0 0,0 1 0 0 0,0 0 0 0 0,0-1 0 0 0,0 1 0 0 0,0 0 0 0 0,0-1 0 0 0,0 1 0 0 0,0-1 0 0 0,1 0 0 0 0,-1 1 0 0 0,0-1 0 0 0,1 0 0 0 0,0 0 0 0 0,-1 0 0 0 0,1 0 0 0 0,-1 0 0 0 0,1 0 0 0 0,0 0 0 0 0,0-1 0 0 0,-1 1 0 0 0,1 0 0 0 0,0-1 0 0 0,0 0 0 0 0,0 1 0 0 0,0-1 0 0 0,0 0 0 0 0,0 0 0 0 0,3 0 0 0 0,0-1 0 0 0,0 0 0 0 0,0 1 0 0 0,0-2 0 0 0,0 1 0 0 0,0 0 0 0 0,0-1 0 0 0,0 0 0 0 0,-1 0 0 0 0,1-1 0 0 0,-1 1 0 0 0,7-6 0 0 0,122-109 0 0 0,-113 96 0 0 0,-1-1 0 0 0,-1 0 0 0 0,-1-1 0 0 0,17-29 0 0 0,-28 41 0 0 0,-8 13 0 0 0,0 2 0 0 0,-1 0 0 0 0,1 0 0 0 0,0 0 0 0 0,0 0 0 0 0,0 0 0 0 0,1 0 0 0 0,-1 1 0 0 0,1-1 0 0 0,0 1 0 0 0,-1 8 0 0 0,2-3 0 0 0,3 5 0 0 0,0-12 0 0 0,-1-1 0 0 0,0 1 0 0 0,0 0 0 0 0,0-1 0 0 0,0 1 0 0 0,0-1 0 0 0,1 1 0 0 0,-1-1 0 0 0,1 0 0 0 0,0 0 0 0 0,-1 0 0 0 0,1 0 0 0 0,0 0 0 0 0,0-1 0 0 0,1 1 0 0 0,-1-1 0 0 0,0 0 0 0 0,0 0 0 0 0,1 0 0 0 0,-1 0 0 0 0,0-1 0 0 0,1 1 0 0 0,-1-1 0 0 0,1 0 0 0 0,-1 0 0 0 0,0 0 0 0 0,1 0 0 0 0,-1-1 0 0 0,1 0 0 0 0,4-1 0 0 0,6-3 0 0 0,7-1 0 0 0,-14 4 0 0 0,0 1 0 0 0,0 5 0 0 0,-4-3 0 0 0,-2 0 0 0 0,-1 0 0 0 0,1 0 0 0 0,0 0 0 0 0,0 0 0 0 0,0 0 0 0 0,-1 0 0 0 0,1 0 0 0 0,0 0 0 0 0,-1 0 0 0 0,1 0 0 0 0,-1 0 0 0 0,1 0 0 0 0,-1 0 0 0 0,0 0 0 0 0,0 1 0 0 0,1-1 0 0 0,-1 0 0 0 0,0 0 0 0 0,0 2 0 0 0,0 5 0 0 0,0 0 0 0 0,0 0 0 0 0,-1 0 0 0 0,0-1 0 0 0,-1 1 0 0 0,1 0 0 0 0,-6 13 0 0 0,-2 14 0 0 0,-1 9 0 0 0,10-44 0 0 0,0 1 0 0 0,0-1 0 0 0,0 1 0 0 0,0 0 0 0 0,0-1 0 0 0,-1 1 0 0 0,1-1 0 0 0,0 1 0 0 0,1 0 0 0 0,-1-1 0 0 0,0 1 0 0 0,0-1 0 0 0,0 1 0 0 0,0 0 0 0 0,0-1 0 0 0,1 1 0 0 0,-1-1 0 0 0,0 1 0 0 0,0-1 0 0 0,1 1 0 0 0,-1-1 0 0 0,0 1 0 0 0,1-1 0 0 0,-1 1 0 0 0,1-1 0 0 0,-1 1 0 0 0,1-1 0 0 0,-1 0 0 0 0,0 1 0 0 0,1-1 0 0 0,0 0 0 0 0,-1 1 0 0 0,1-1 0 0 0,-1 0 0 0 0,1 0 0 0 0,-1 1 0 0 0,1-1 0 0 0,-1 0 0 0 0,1 0 0 0 0,0 0 0 0 0,0 0 0 0 0,0 0 0 0 0,1 1 0 0 0,0-1 0 0 0,0 1 0 0 0,0-1 0 0 0,0 0 0 0 0,0 1 0 0 0,0-1 0 0 0,0 0 0 0 0,0 0 0 0 0,0-1 0 0 0,0 1 0 0 0,0 0 0 0 0,0-1 0 0 0,0 1 0 0 0,0-1 0 0 0,0 0 0 0 0,0 1 0 0 0,0-1 0 0 0,0 0 0 0 0,0 0 0 0 0,-1 0 0 0 0,1 0 0 0 0,2-3 0 0 0,1 0 0 0 0,11-8 0 0 0,-1 0 0 0 0,-1-2 0 0 0,0 0 0 0 0,-1 0 0 0 0,17-26 0 0 0,25-27 0 0 0,-54 66 0 0 0,9-9 0 0 0,0-1 0 0 0,-1 0 0 0 0,0-1 0 0 0,10-18 0 0 0,-30 49 237 0 0,1 1 0 0 0,-10 29 0 0 0,16-38-179 0 0,1 0-1 0 0,0 0 1 0 0,0 0 0 0 0,1 1-1 0 0,1 0 1 0 0,0-1-1 0 0,0 13 1 0 0,1-22-75 0 0,0 0 1 0 0,0 0-1 0 0,1-1 0 0 0,-1 1 1 0 0,0 0-1 0 0,1-1 1 0 0,-1 1-1 0 0,1 0 0 0 0,-1-1 1 0 0,1 1-1 0 0,0-1 0 0 0,0 1 1 0 0,0-1-1 0 0,0 1 0 0 0,0-1 1 0 0,0 0-1 0 0,0 1 0 0 0,0-1 1 0 0,0 0-1 0 0,1 0 0 0 0,-1 0 1 0 0,0 0-1 0 0,1 0 1 0 0,-1 0-1 0 0,1 0 0 0 0,-1 0 1 0 0,1-1-1 0 0,-1 1 0 0 0,1-1 1 0 0,0 1-1 0 0,-1-1 0 0 0,1 1 1 0 0,0-1-1 0 0,0 0 0 0 0,-1 0 1 0 0,1 0-1 0 0,0 0 1 0 0,-1 0-1 0 0,4-1 0 0 0,6 0-73 0 0,-1-1 1 0 0,1-1-1 0 0,-1 0 0 0 0,19-8 0 0 0,-27 10 89 0 0,18-7 1 0 0,-1-1 0 0 0,0-1 0 0 0,0-1 0 0 0,-1 0 0 0 0,-1-2 0 0 0,0 0 0 0 0,22-22 0 0 0,-28 21 125 0 0,-1 0 0 0 0,0 0 1 0 0,-1-1-1 0 0,-1 0 0 0 0,0 0 0 0 0,7-21 0 0 0,-15 35 383 0 0,0 1-65 0 0,-1 2-422 0 0,-1 0-1 0 0,1-1 1 0 0,0 1 0 0 0,0 0 0 0 0,0 0 0 0 0,0 0-1 0 0,-1 3 1 0 0,1-4-22 0 0,-1 2 1 0 0,-3 15 0 0 0,4-14 0 0 0,1 0 0 0 0,-1-1 0 0 0,1 1 0 0 0,0 0 0 0 0,0 0 0 0 0,1 0 0 0 0,-1 0 0 0 0,1 0 0 0 0,0 0 0 0 0,0-1 0 0 0,0 1 0 0 0,1 0 0 0 0,-1-1 0 0 0,1 1 0 0 0,0-1 0 0 0,0 1 0 0 0,3 3 0 0 0,-3-4 0 0 0,-1-1 0 0 0,1 0 0 0 0,0 0 0 0 0,0 0 0 0 0,0 0 0 0 0,0 0 0 0 0,0-1 0 0 0,1 1 0 0 0,-1-1 0 0 0,0 1 0 0 0,1-1 0 0 0,-1 0 0 0 0,1 0 0 0 0,0 0 0 0 0,-1 0 0 0 0,1 0 0 0 0,0-1 0 0 0,-1 1 0 0 0,1-1 0 0 0,0 0 0 0 0,0 0 0 0 0,-1 0 0 0 0,1 0 0 0 0,0 0 0 0 0,3-1 0 0 0,3-2 0 0 0,0 0 0 0 0,-1 0 0 0 0,14-8 0 0 0,4-2 0 0 0,-11 6 0 0 0,-1-2 0 0 0,0 0 0 0 0,-1-1 0 0 0,0 0 0 0 0,0-1 0 0 0,11-13 0 0 0,-20 20 0 0 0,1-1 0 0 0,-2 0 0 0 0,1-1 0 0 0,-1 1 0 0 0,4-7 0 0 0,0-2 0 0 0,0 2 0 0 0,-7 9 0 0 0,0 1 0 0 0,0 1 0 0 0,0 1 0 0 0,0 0 0 0 0,0 0 0 0 0,0-1 0 0 0,0 1 0 0 0,0 0 0 0 0,0 0 0 0 0,0 0 0 0 0,0-1 0 0 0,-1 1 0 0 0,1 0 0 0 0,0 0 0 0 0,0-1 0 0 0,0 1 0 0 0,0 0 0 0 0,0 0 0 0 0,0 0 0 0 0,0-1 0 0 0,-1 1 0 0 0,1 0 0 0 0,0 0 0 0 0,0 0 0 0 0,0 0 0 0 0,0-1 0 0 0,-1 1 0 0 0,1 0 0 0 0,0 0 0 0 0,0 0 0 0 0,0 0 0 0 0,-1 0 0 0 0,1 0 0 0 0,0-1 0 0 0,0 1 0 0 0,0 0 0 0 0,-1 0 0 0 0,1 0 0 0 0,0 0 0 0 0,0 0 0 0 0,-1 0 0 0 0,1 0 0 0 0,0 0 0 0 0,0 0 0 0 0,0 0 0 0 0,-1 0 0 0 0,1 0 0 0 0,0 0 0 0 0,0 0 0 0 0,-1 1 0 0 0,1-1 0 0 0,0 0 0 0 0,0 0 0 0 0,0 0 0 0 0,-1 0 0 0 0,1 0 0 0 0,0 0 0 0 0,0 1 0 0 0,-4 0 0 0 0,1 0 0 0 0,0 1 0 0 0,0 0 0 0 0,0 0 0 0 0,0 0 0 0 0,0 0 0 0 0,0 0 0 0 0,1 1 0 0 0,-1-1 0 0 0,1 1 0 0 0,-1-1 0 0 0,1 1 0 0 0,0 0 0 0 0,-3 5 0 0 0,-2 6 0 0 0,-13 29 0 0 0,14-27 0 0 0,1-5 0 0 0,1 0 0 0 0,1 0 0 0 0,0 0 0 0 0,-1 13 0 0 0,3-20 0 0 0,0 0 0 0 0,1 0 0 0 0,0 0 0 0 0,0 0 0 0 0,0 0 0 0 0,0 0 0 0 0,1 0 0 0 0,-1 0 0 0 0,1 0 0 0 0,0 0 0 0 0,0 0 0 0 0,1 0 0 0 0,-1 0 0 0 0,1-1 0 0 0,2 5 0 0 0,-3-7 0 0 0,-1 0 0 0 0,1 1 0 0 0,0-1 0 0 0,0 0 0 0 0,0 0 0 0 0,0 0 0 0 0,0 0 0 0 0,0 0 0 0 0,0 0 0 0 0,0 0 0 0 0,0 0 0 0 0,0 0 0 0 0,0-1 0 0 0,1 1 0 0 0,-1 0 0 0 0,0-1 0 0 0,1 1 0 0 0,-1-1 0 0 0,3 1 0 0 0,0 0 0 0 0,0 0 0 0 0,1 0 0 0 0,-1-1 0 0 0,0 0 0 0 0,0 1 0 0 0,0-1 0 0 0,1-1 0 0 0,-1 1 0 0 0,0-1 0 0 0,0 0 0 0 0,0 0 0 0 0,0 0 0 0 0,0 0 0 0 0,0 0 0 0 0,4-3 0 0 0,3-1 0 0 0,-1 0 0 0 0,0-1 0 0 0,19-14 0 0 0,37-43 0 0 0,-40 38 0 0 0,-1-1 0 0 0,25-36 0 0 0,-15 18 0 0 0,-28 36 0 0 0,-9 15 0 0 0,0-1 0 0 0,0 1 0 0 0,1-1 0 0 0,0 1 0 0 0,1-1 0 0 0,-1 1 0 0 0,1-1 0 0 0,1 1 0 0 0,-1 0 0 0 0,3 12 0 0 0,3-6 0 0 0,-1-11 0 0 0,-3-1 0 0 0,4 2 0 0 0,0 0 0 0 0,0 0 0 0 0,0 0 0 0 0,0-1 0 0 0,0 0 0 0 0,1 0 0 0 0,-1 0 0 0 0,1-1 0 0 0,-1 0 0 0 0,1-1 0 0 0,0 1 0 0 0,-1-1 0 0 0,1 0 0 0 0,0-1 0 0 0,-1 0 0 0 0,13-3 0 0 0,7-2 0 0 0,-17 4 0 0 0,-2 5 0 0 0,-6-2 0 0 0,-1 1 0 0 0,1-1 0 0 0,0 0 0 0 0,-1 1 0 0 0,1-1 0 0 0,-1 1 0 0 0,1-1 0 0 0,-1 1 0 0 0,0-1 0 0 0,0 1 0 0 0,0-1 0 0 0,0 1 0 0 0,0 0 0 0 0,0-1 0 0 0,0 1 0 0 0,0-1 0 0 0,0 1 0 0 0,-1-1 0 0 0,0 2 0 0 0,-11 29 0 0 0,-11 6 0 0 0,15-26 0 0 0,1 0 0 0 0,-12 25 0 0 0,18-34 0 0 0,0 0 0 0 0,0 1 0 0 0,0-1 0 0 0,0 1 0 0 0,0-1 0 0 0,1 0 0 0 0,-1 1 0 0 0,1-1 0 0 0,0 1 0 0 0,0-1 0 0 0,1 1 0 0 0,-1-1 0 0 0,1 1 0 0 0,-1-1 0 0 0,1 0 0 0 0,2 6 0 0 0,5 2 0 0 0,-3-10 0 0 0,-3-1 0 0 0,2 1 0 0 0,0 0 0 0 0,1-1 0 0 0,-1 0 0 0 0,0 0 0 0 0,1 0 0 0 0,-1 0 0 0 0,0-1 0 0 0,1 0 0 0 0,-1 1 0 0 0,0-2 0 0 0,6-1 0 0 0,8-4 0 0 0,20-11 0 0 0,-32 15 0 0 0,7-4 0 0 0,0-1 0 0 0,0-1 0 0 0,0 0 0 0 0,12-14 0 0 0,43-46 0 0 0,-56 55 0 0 0,-2 3 0 0 0,0 0 0 0 0,0-1 0 0 0,-1 0 0 0 0,-1-1 0 0 0,9-16 0 0 0,-17 29 0 0 0,0 0 0 0 0,0 0 0 0 0,0 0 0 0 0,0 0 0 0 0,0 0 0 0 0,0 0 0 0 0,0 0 0 0 0,0 0 0 0 0,0 0 0 0 0,0 0 0 0 0,0 0 0 0 0,1 0 0 0 0,-1 0 0 0 0,0 0 0 0 0,0-1 0 0 0,0 1 0 0 0,0 0 0 0 0,0 0 0 0 0,0 0 0 0 0,0 0 0 0 0,0 0 0 0 0,0 0 0 0 0,0 0 0 0 0,0 0 0 0 0,0 0 0 0 0,0 0 0 0 0,0 0 0 0 0,0-1 0 0 0,0 1 0 0 0,0 0 0 0 0,0 0 0 0 0,0 0 0 0 0,0 0 0 0 0,0 0 0 0 0,0 0 0 0 0,0 0 0 0 0,-1 0 0 0 0,1 0 0 0 0,0 0 0 0 0,0 0 0 0 0,0 0 0 0 0,0 0 0 0 0,0 0 0 0 0,0-1 0 0 0,0 1 0 0 0,0 0 0 0 0,0 0 0 0 0,0 0 0 0 0,0 0 0 0 0,0 0 0 0 0,0 0 0 0 0,0 0 0 0 0,0 0 0 0 0,-1 0 0 0 0,1 0 0 0 0,0 0 0 0 0,-5 3 0 0 0,-6 5 0 0 0,-6 7 0 0 0,0 1 0 0 0,-25 31 0 0 0,37-41 0 0 0,0 1 0 0 0,1 0 0 0 0,0 0 0 0 0,0 0 0 0 0,0 0 0 0 0,1 1 0 0 0,0-1 0 0 0,1 1 0 0 0,-1 0 0 0 0,2 0 0 0 0,-2 11 0 0 0,2-15 0 0 0,0-3 0 0 0,1-1 0 0 0,0 1 0 0 0,0 0 0 0 0,0 0 0 0 0,0 0 0 0 0,0 0 0 0 0,0 0 0 0 0,0 0 0 0 0,0 0 0 0 0,0 0 0 0 0,0 0 0 0 0,0-1 0 0 0,1 1 0 0 0,-1 0 0 0 0,0 0 0 0 0,1 0 0 0 0,-1 0 0 0 0,0 0 0 0 0,1 0 0 0 0,0 0 0 0 0,-1 0 0 0 0,0 0 0 0 0,1 0 0 0 0,-1 0 0 0 0,1-1 0 0 0,-1 1 0 0 0,1 0 0 0 0,0 0 0 0 0,-1-1 0 0 0,1 1 0 0 0,0 0 0 0 0,-1-1 0 0 0,1 1 0 0 0,0 0 0 0 0,0-1 0 0 0,0 1 0 0 0,-1-1 0 0 0,1 1 0 0 0,0-1 0 0 0,0 0 0 0 0,1 1 0 0 0,0-1 0 0 0,1 1 0 0 0,-1-1 0 0 0,0 0 0 0 0,0 0 0 0 0,1 0 0 0 0,-1 0 0 0 0,0-1 0 0 0,5 0 0 0 0,0-1 0 0 0,1 0 0 0 0,-1-1 0 0 0,0 0 0 0 0,10-6 0 0 0,96-64 0 0 0,-79 53 0 0 0,-9 5 0 0 0,1 1 0 0 0,33-13 0 0 0,-58 27 0 0 0,-1 0 0 0 0,1 0 0 0 0,-1 0 0 0 0,1 0 0 0 0,-1 0 0 0 0,1 0 0 0 0,0 0 0 0 0,-1 0 0 0 0,1 0 0 0 0,-1 0 0 0 0,1 0 0 0 0,-1 0 0 0 0,1 1 0 0 0,-1-1 0 0 0,1 0 0 0 0,-1 0 0 0 0,1 0 0 0 0,-1 1 0 0 0,1-1 0 0 0,-1 0 0 0 0,1 1 0 0 0,-1-1 0 0 0,0 0 0 0 0,1 1 0 0 0,-1-1 0 0 0,1 1 0 0 0,-1-1 0 0 0,0 0 0 0 0,0 1 0 0 0,1-1 0 0 0,-1 1 0 0 0,0-1 0 0 0,0 1 0 0 0,1-1 0 0 0,-1 1 0 0 0,0-1 0 0 0,0 1 0 0 0,0 0 0 0 0,0-1 0 0 0,0 1 0 0 0,0-1 0 0 0,0 1 0 0 0,0-1 0 0 0,0 1 0 0 0,0 0 0 0 0,0 0 0 0 0,1 5 0 0 0,0 1 0 0 0,-1-1 0 0 0,0 0 0 0 0,0 0 0 0 0,0 0 0 0 0,-1 0 0 0 0,-2 12 0 0 0,-3 1 0 0 0,-8 21 0 0 0,-5 15 0 0 0,17-48 0 0 0,1-4 0 0 0,0 0 0 0 0,0 0 0 0 0,0 0 0 0 0,1-1 0 0 0,-1 1 0 0 0,1 5 0 0 0,1-4 0 0 0,4-7 0 0 0,3-7 0 0 0,14-24 400 0 0,-9 12 150 0 0,2 1-1 0 0,16-20 0 0 0,-10 19-549 0 0,28-24 0 0 0,-39 38 0 0 0,0 0 0 0 0,1 1 0 0 0,0 0 0 0 0,0 0 0 0 0,19-7 0 0 0,-28 13 0 0 0,1 0 0 0 0,-1 1 0 0 0,0-1 0 0 0,0 0 0 0 0,1 1 0 0 0,-1 0 0 0 0,1-1 0 0 0,3 1 0 0 0,-2 1 0 0 0,1 0 0 0 0,-1 0 0 0 0,0 0 0 0 0,1 1 0 0 0,7 3 0 0 0,3 7 0 0 0,-7-9 0 0 0,1 2 0 0 0,-2-1-269 0 0,-7-4 130 0 0,1 0 0 0 0,-1 0 0 0 0,0 0 0 0 0,1 0 0 0 0,-1 0 0 0 0,0-1 0 0 0,1 1 0 0 0,-1 0 0 0 0,0 0 0 0 0,0 0 0 0 0,1-1 0 0 0,-1 1 0 0 0,0 0 0 0 0,1 0 0 0 0,-1-1 0 0 0,0 1 0 0 0,0 0 0 0 0,0-1 0 0 0,1 1 0 0 0,-1 0 0 0 0,0-1 0 0 0,0 1 0 0 0,0 0 0 0 0,0-1 0 0 0,0 1 0 0 0,0-1 0 0 0,4-8-1450 0 0,-2-4-456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5:5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86 190 13823 0 0,'3'-3'315'0'0,"11"-6"45"0"0,-13 8-321 0 0,0 0 0 0 0,-1 1-1 0 0,1-1 1 0 0,0 0 0 0 0,0 0 0 0 0,-1 0 0 0 0,1 0 0 0 0,-1 0 0 0 0,1 0-1 0 0,-1 0 1 0 0,1 0 0 0 0,-1 0 0 0 0,1 0 0 0 0,-1 0 0 0 0,0 0-1 0 0,0 0 1 0 0,1-2 0 0 0,0-4 99 0 0,37-90 6206 0 0,-30 76-5632 0 0,-6 17-477 0 0,-2 3-176 0 0,1-1 0 0 0,-1 1 0 0 0,1 0 1 0 0,-1 0-1 0 0,0-1 0 0 0,0 1 0 0 0,1 0 1 0 0,-1-1-1 0 0,0 1 0 0 0,0 0 0 0 0,0-1 1 0 0,-1 1-1 0 0,1 0 0 0 0,0-1 1 0 0,-1 0-1 0 0,0-6 1918 0 0,1 8-1976 0 0,0 0-1 0 0,0 0 1 0 0,-1 0-1 0 0,1 0 1 0 0,0 0-1 0 0,-1 0 1 0 0,1 0 0 0 0,0 0-1 0 0,0 0 1 0 0,-1 0-1 0 0,1 1 1 0 0,0-1-1 0 0,-1 0 1 0 0,1 0-1 0 0,0 0 1 0 0,0 0 0 0 0,-1 1-1 0 0,1-1 1 0 0,0 0-1 0 0,0 0 1 0 0,0 0-1 0 0,-1 1 1 0 0,1-1-1 0 0,0 0 1 0 0,0 0 0 0 0,0 1-1 0 0,0-1 1 0 0,-1 0-1 0 0,1 0 1 0 0,0 1-1 0 0,0-1 1 0 0,0 0-1 0 0,0 1 1 0 0,0-1 0 0 0,0 1-1 0 0,-6 10-4 0 0,6-11 4 0 0,-20 44 0 0 0,9-22 0 0 0,1 1 0 0 0,-12 41 0 0 0,17-41 0 0 0,5-22 0 0 0,0 0 0 0 0,0 0 0 0 0,0 0 0 0 0,0 0 0 0 0,0 0 0 0 0,0 0 0 0 0,0 1 0 0 0,0-1 0 0 0,0 0 0 0 0,0 0 0 0 0,0 0 0 0 0,1 0 0 0 0,-1 0 0 0 0,0 0 0 0 0,1 0 0 0 0,-1 0 0 0 0,1 0 0 0 0,-1-1 0 0 0,1 1 0 0 0,-1 0 0 0 0,1 0 0 0 0,0 0 0 0 0,1 1 0 0 0,0 0 0 0 0,-1-1 0 0 0,0 0 0 0 0,1 0 0 0 0,-1 0 0 0 0,0 0 0 0 0,0-1 0 0 0,1 1 0 0 0,-1 0 0 0 0,0 0 0 0 0,1-1 0 0 0,-1 1 0 0 0,1-1 0 0 0,-1 0 0 0 0,1 1 0 0 0,-1-1 0 0 0,1 0 0 0 0,-1 0 0 0 0,1 0 0 0 0,-1 0 0 0 0,4 0 0 0 0,2-1 0 0 0,0-1 0 0 0,14-3 0 0 0,-10 1 0 0 0,-4 2 0 0 0,1-1 0 0 0,0-1 0 0 0,-1 1 0 0 0,0-1 0 0 0,0-1 0 0 0,0 1 0 0 0,-1-1 0 0 0,11-10 0 0 0,4-6 0 0 0,19-25 0 0 0,-29 33 0 0 0,1-3 357 0 0,-1 0 0 0 0,10-20 0 0 0,-7 14 12 0 0,-14 20 74 0 0,0 7-149 0 0,-1-1 1 0 0,0 1-1 0 0,0-1 1 0 0,-3 9-1 0 0,-1 4 282 0 0,-8 80-409 0 0,8-50-169 0 0,-1 20 2 0 0,1-17 0 0 0,-16 76 0 0 0,18-112 0 0 0,-1 1 0 0 0,-1-1 0 0 0,-1 0 0 0 0,0 0 0 0 0,0-1 0 0 0,-2 1 0 0 0,1-1 0 0 0,-2-1 0 0 0,-15 19 0 0 0,20-27 0 0 0,-1 0 0 0 0,0 0 0 0 0,0-1 0 0 0,0 1 0 0 0,0-1 0 0 0,0 0 0 0 0,-1-1 0 0 0,1 1 0 0 0,-1-1 0 0 0,0 0 0 0 0,0-1 0 0 0,-6 2 0 0 0,2-1 0 0 0,0-1 0 0 0,0 0 0 0 0,-1-1 0 0 0,1 0 0 0 0,0 0 0 0 0,-14-3 0 0 0,19 2 0 0 0,1 0 0 0 0,-1-1 0 0 0,1 1 0 0 0,-1-1 0 0 0,1 0 0 0 0,-1 0 0 0 0,-5-4 0 0 0,8 4 0 0 0,0 0 0 0 0,-1 0 0 0 0,1 1 0 0 0,0-1 0 0 0,0-1 0 0 0,0 1 0 0 0,0 0 0 0 0,0 0 0 0 0,1-1 0 0 0,-1 1 0 0 0,1-1 0 0 0,-1 0 0 0 0,0-3 0 0 0,1 5 0 0 0,1 0 0 0 0,0 0 0 0 0,-1 0 0 0 0,1 0 0 0 0,0 0 0 0 0,0 0 0 0 0,0 0 0 0 0,-1 0 0 0 0,1 0 0 0 0,0 0 0 0 0,1 0 0 0 0,-1 0 0 0 0,0 0 0 0 0,0 0 0 0 0,0 0 0 0 0,1 0 0 0 0,-1 0 0 0 0,0 0 0 0 0,1 0 0 0 0,-1 0 0 0 0,1 0 0 0 0,0-2 0 0 0,1 0 0 0 0,3-4 0 0 0,-1 0 0 0 0,1 0 0 0 0,1 0 0 0 0,-1 0 0 0 0,1 1 0 0 0,1 0 0 0 0,12-10 0 0 0,9-9 0 0 0,-23 20-155 0 0,1 1 0 0 0,1 0 0 0 0,-1 1 0 0 0,0-1 0 0 0,1 1 0 0 0,0 1 0 0 0,8-3 0 0 0,15-8-705 0 0,30-13-4697 0 0,-40 19 3510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5:5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15663 0 0,'0'0'356'0'0,"0"0"50"0"0,0 0 20 0 0,5-8 92 0 0,14-25 634 0 0,9-17 4179 0 0,-24 46-5121 0 0,-1-1 0 0 0,0 0 0 0 0,0 0 0 0 0,-1 0-1 0 0,1 0 1 0 0,-1 0 0 0 0,0-1 0 0 0,-1 1-1 0 0,1-1 1 0 0,-1 1 0 0 0,0-1 0 0 0,0 1 0 0 0,-1-1-1 0 0,0-9 1 0 0,0 13-176 0 0,1-1 0 0 0,-1 0 0 0 0,1 1 0 0 0,-1-1 0 0 0,1 1 0 0 0,0 0 0 0 0,0-1 0 0 0,0 1 0 0 0,1-1 0 0 0,-1 1 0 0 0,1 0 0 0 0,-1 0 1 0 0,1 0-1 0 0,-1 0 0 0 0,1 0 0 0 0,0 0 0 0 0,2-1 0 0 0,5-7 41 0 0,-7 8 296 0 0,-2 2 117 0 0,0 0 21 0 0,0 0-66 0 0,-5 12-278 0 0,-50 151-165 0 0,47-143 0 0 0,8-20-11 0 0,0 0 0 0 0,0 0 0 0 0,0 0 0 0 0,0 0 0 0 0,1 0 0 0 0,-1 0 0 0 0,0 0-1 0 0,0 0 1 0 0,0 0 0 0 0,0 0 0 0 0,0 0 0 0 0,1 0 0 0 0,-1 0 0 0 0,0 0 0 0 0,0 0 0 0 0,0 0 0 0 0,0 0 0 0 0,0 0 0 0 0,0 0 0 0 0,1 0-1 0 0,-1 0 1 0 0,0 0 0 0 0,0 0 0 0 0,0 0 0 0 0,0 0 0 0 0,0 1 0 0 0,0-1 0 0 0,1 0 0 0 0,-1 0 0 0 0,0 0 0 0 0,0 0 0 0 0,0 0 0 0 0,0 0 0 0 0,0 0-1 0 0,0 0 1 0 0,0 1 0 0 0,0-1 0 0 0,0 0 0 0 0,0 0 0 0 0,0 0 0 0 0,0 0 0 0 0,0 0 0 0 0,0 1 0 0 0,0-1 0 0 0,0 0 0 0 0,0 0 0 0 0,0 0 0 0 0,0 0-1 0 0,0 0 1 0 0,0 0 0 0 0,0 1 0 0 0,0-1 0 0 0,0 0 0 0 0,0 0 0 0 0,0 0 0 0 0,0 0 0 0 0,0 1 0 0 0,8-7-1130 0 0,36-44-5372 0 0,-32 39 4977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5:5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13823 0 0,'0'0'630'0'0,"0"0"-13"0"0,1 2-393 0 0,1 0 60 0 0,0 1 0 0 0,0-1 0 0 0,0 1-1 0 0,0 0 1 0 0,0 0 0 0 0,-1 0 0 0 0,1 0 0 0 0,-1 0 0 0 0,0 0 0 0 0,0 0 0 0 0,0 0 0 0 0,0 1-1 0 0,-1-1 1 0 0,1 0 0 0 0,-1 1 0 0 0,0-1 0 0 0,0 0 0 0 0,0 1 0 0 0,-1-1 0 0 0,1 0 0 0 0,-1 0 0 0 0,1 1-1 0 0,-1-1 1 0 0,-3 6 0 0 0,1 0-163 0 0,0-1 0 0 0,0 0 0 0 0,-1 0-1 0 0,0 0 1 0 0,-1 0 0 0 0,0-1 0 0 0,0 1 0 0 0,0-1 0 0 0,-1 0-1 0 0,0-1 1 0 0,-1 0 0 0 0,-13 11 0 0 0,12-11 371 0 0,-2 2 16 0 0,5-6-4061 0 0,5-2-4297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5:5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64 21191 0 0,'0'0'480'0'0,"1"-2"67"0"0,3-8-89 0 0,0-1-1 0 0,3-13 1 0 0,-7 22-87 0 0,4-12 3725 0 0,-15 49-3795 0 0,4-17-23 0 0,2 0 1 0 0,-4 20 0 0 0,8-33-243 0 0,0 0 0 0 0,1 1 0 0 0,-1-1 0 0 0,1 0 0 0 0,1 0 0 0 0,-1 0 0 0 0,1 1 0 0 0,0-1 0 0 0,0 0 0 0 0,0 0 0 0 0,1 0 0 0 0,2 7 0 0 0,-3-10-36 0 0,0 0 0 0 0,0 0 0 0 0,1-1 0 0 0,-1 1 0 0 0,0 0 0 0 0,1 0 0 0 0,-1-1 0 0 0,1 1 0 0 0,0-1 0 0 0,0 1 0 0 0,-1-1 0 0 0,1 0 0 0 0,0 1 0 0 0,0-1 0 0 0,0 0 0 0 0,0 0 0 0 0,3 0 0 0 0,-2 0 0 0 0,1 0 0 0 0,0 0 0 0 0,0-1 0 0 0,0 0 0 0 0,-1 0 0 0 0,1 0 0 0 0,0 0 0 0 0,0 0 0 0 0,5-2 0 0 0,4-2 0 0 0,0 0 0 0 0,0-1 0 0 0,0 0 0 0 0,17-10 0 0 0,-17 7 0 0 0,0 0 0 0 0,-1-1 0 0 0,0-1 0 0 0,17-16 0 0 0,37-49 0 0 0,-35 39 0 0 0,-27 30 0 0 0,-20 32 0 0 0,-9 43 0 0 0,7-14 0 0 0,-48 156 0 0 0,48-146 0 0 0,-7 5 0 0 0,8-27 0 0 0,15-36 21 0 0,-7 15-175 0 0,8-20-542 0 0,1-2-258 0 0,0 0-56 0 0,0-3 627 0 0,1 1 1 0 0,-1 0 0 0 0,1 0 0 0 0,0 0-1 0 0,0 0 1 0 0,0 0 0 0 0,0 0 0 0 0,0 0-1 0 0,0 0 1 0 0,1 0 0 0 0,1-2 0 0 0,2-2-534 0 0,5-9-620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5:5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0,'0'0'439'0'0,"0"0"62"0"0,0 0 33 0 0,0 0-65 0 0,0 0-169 0 0,0 0 442 0 0,6 11 2861 0 0,-1-9-3498 0 0,1 0-1 0 0,0 0 0 0 0,0 0 1 0 0,-1-1-1 0 0,1 0 1 0 0,12 1-1 0 0,38-2 675 0 0,-24-1-613 0 0,-18 1-166 0 0,-10 1 0 0 0,9 4 0 0 0,-3-1 0 0 0,-9-4 11 0 0,-1 0 0 0 0,1 1 0 0 0,0-1 0 0 0,0 1 0 0 0,0-1 0 0 0,0 1 0 0 0,-1-1 0 0 0,1 1 0 0 0,0 0 0 0 0,0-1 0 0 0,-1 1 0 0 0,1 0 1 0 0,0 0-1 0 0,-1-1 0 0 0,1 1 0 0 0,-1 0 0 0 0,1 0 0 0 0,-1 0 0 0 0,0 0 0 0 0,1 0 0 0 0,-1 0 0 0 0,0 0 0 0 0,0-1 0 0 0,1 1 0 0 0,-1 2 0 0 0,0 0 145 0 0,1 1-98 0 0,-1 0 1 0 0,0-1 0 0 0,0 1-1 0 0,0 0 1 0 0,0-1 0 0 0,0 1-1 0 0,-1-1 1 0 0,0 1 0 0 0,0 0-1 0 0,0-1 1 0 0,0 0 0 0 0,0 1-1 0 0,-4 5 1 0 0,-3 6 318 0 0,-18 22 1 0 0,20-28-349 0 0,-38 49-29 0 0,38-52 0 0 0,5-3-185 0 0,7-3-272 0 0,6-3-684 0 0,1-1 182 0 0,-1-1-1 0 0,0-1 1 0 0,12-7-1 0 0,2-1-307 0 0,-4 3 243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5:5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19351 0 0,'0'0'439'0'0,"0"0"62"0"0,0 0 33 0 0,0 0-65 0 0,2 1-309 0 0,3 0 402 0 0,1 0 0 0 0,-1 0 0 0 0,0 1 0 0 0,0-1 0 0 0,0 1 0 0 0,0 1 0 0 0,0-1 0 0 0,0 1-1 0 0,7 5 1 0 0,-10-6-378 0 0,0 1 0 0 0,1 0 0 0 0,-2-1-1 0 0,1 1 1 0 0,0 0 0 0 0,0 0 0 0 0,-1 0-1 0 0,0 0 1 0 0,0 0 0 0 0,0 0 0 0 0,0 0-1 0 0,0 1 1 0 0,0 3 0 0 0,0 0-183 0 0,0-1 0 0 0,-1 1 1 0 0,0 0-1 0 0,0 0 0 0 0,-1 0 0 0 0,0-1 1 0 0,0 1-1 0 0,0 0 0 0 0,-1-1 0 0 0,0 1 1 0 0,0-1-1 0 0,-1 1 0 0 0,0-1 1 0 0,0 0-1 0 0,0 0 0 0 0,-5 5 0 0 0,2-2-1 0 0,-1-1 0 0 0,1 1-1 0 0,-2-2 1 0 0,1 1-1 0 0,-1-1 1 0 0,0 0-1 0 0,-1 0 1 0 0,0-1-1 0 0,-14 8 1 0 0,22-14-221 0 0,-1 1 0 0 0,1 0 0 0 0,0-1 0 0 0,-1 1-1 0 0,1-1 1 0 0,-1 1 0 0 0,1-1 0 0 0,-1 1 0 0 0,1-1 0 0 0,0 0 0 0 0,-1 0-1 0 0,1 0 1 0 0,-1 0 0 0 0,1 0 0 0 0,-1 0 0 0 0,1 0 0 0 0,-1-1 0 0 0,1 1-1 0 0,-1 0 1 0 0,1-1 0 0 0,-1 1 0 0 0,1-1 0 0 0,0 0 0 0 0,-1 1 0 0 0,1-1 0 0 0,0 0-1 0 0,0 0 1 0 0,-1 0 0 0 0,1 0 0 0 0,0 0 0 0 0,0 0 0 0 0,0 0 0 0 0,0 0-1 0 0,0 0 1 0 0,0 0 0 0 0,1-1 0 0 0,-1 1 0 0 0,0 0 0 0 0,1-1 0 0 0,-2-1 0 0 0,2-11-2337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5:5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23039 0 0,'0'0'528'0'0,"0"0"69"0"0,0 0 38 0 0,0 0-80 0 0,7-6-270 0 0,-1 1 2 0 0,0-1 0 0 0,1 1 0 0 0,0 0 0 0 0,0 1-1 0 0,0 0 1 0 0,11-5 0 0 0,49-15-2296 0 0,-52 19 1193 0 0,8-2-207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0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19351 0 0,'0'0'886'0'0,"10"-8"324"0"0,3-10-223 0 0,2-10 6612 0 0,-12 21-6289 0 0,-4 6-1001 0 0,-4 4-609 0 0,4-3-1446 0 0,1 0-644 0 0,1-2-135 0 0,6-10-31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5:5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78 23039 0 0,'-2'0'528'0'0,"-8"0"149"0"0,-3 2 240 0 0,-11-3 3957 0 0,26 1-4730 0 0,0-1-1 0 0,-1 0 1 0 0,1 0-1 0 0,-1 0 1 0 0,1 0-1 0 0,-1 0 1 0 0,1 0-1 0 0,1-2 1 0 0,2-1 68 0 0,14-8-620 0 0,25-13 0 0 0,-8 6-2807 0 0,-22 11 1682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5:5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21191 0 0,'0'0'480'0'0,"0"0"67"0"0,0 0 31 0 0,0 0-56 0 0,0 0-201 0 0,0 0 424 0 0,0 0 226 0 0,2 1 42 0 0,-1 0-937 0 0,0 0-1 0 0,0 0 0 0 0,-1 1 0 0 0,1-1 1 0 0,0 0-1 0 0,0 1 0 0 0,-1-1 0 0 0,1 0 1 0 0,-1 1-1 0 0,1-1 0 0 0,-1 1 0 0 0,1-1 1 0 0,-1 1-1 0 0,0-1 0 0 0,0 1 0 0 0,0-1 1 0 0,0 1-1 0 0,0-1 0 0 0,0 1 0 0 0,0-1 1 0 0,-1 1-1 0 0,1-1 0 0 0,-1 3 0 0 0,-12 40 1400 0 0,12-42-1461 0 0,-6 17-14 0 0,-2-1 0 0 0,0 0 0 0 0,-1-1 0 0 0,0 0 0 0 0,-2-1 0 0 0,0 0 0 0 0,0 0 0 0 0,-17 13 0 0 0,3-9-2061 0 0,21-16 1434 0 0,3-3-888 0 0,2-1-18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5:5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49 23039 0 0,'0'0'528'0'0,"0"0"69"0"0,-2-8 593 0 0,5 2-998 0 0,-1 1-99 0 0,-2 4 278 0 0,0 1 117 0 0,0 0 21 0 0,0 0 3 0 0,-10 19 1024 0 0,2-5-1384 0 0,1 1 0 0 0,0 0 0 0 0,-8 31 0 0 0,11-33-152 0 0,3-9 0 0 0,0 0 0 0 0,0 0 0 0 0,0 1 0 0 0,0-1 0 0 0,1 0 0 0 0,0 7 0 0 0,-1-11 0 0 0,1 1 0 0 0,0-1 0 0 0,0 1 0 0 0,0-1 0 0 0,0 1 0 0 0,0-1 0 0 0,0 1 0 0 0,0-1 0 0 0,0 1 0 0 0,0-1 0 0 0,0 1 0 0 0,1-1 0 0 0,-1 1 0 0 0,0-1 0 0 0,0 1 0 0 0,0-1 0 0 0,0 0 0 0 0,1 1 0 0 0,-1-1 0 0 0,0 1 0 0 0,1-1 0 0 0,-1 0 0 0 0,0 1 0 0 0,1-1 0 0 0,-1 0 0 0 0,0 1 0 0 0,1-1 0 0 0,-1 0 0 0 0,1 1 0 0 0,-1-1 0 0 0,0 0 0 0 0,1 0 0 0 0,-1 0 0 0 0,1 1 0 0 0,0-1 0 0 0,0 0 0 0 0,2 2 0 0 0,1-1 0 0 0,-1 0 0 0 0,0 0 0 0 0,1 0 0 0 0,-1-1 0 0 0,1 1 0 0 0,-1-1 0 0 0,1 0 0 0 0,-1 0 0 0 0,1 0 0 0 0,0 0 0 0 0,4-2 0 0 0,0 1 0 0 0,0-1 0 0 0,0 0 0 0 0,0-1 0 0 0,9-3 0 0 0,4-6 0 0 0,0 0 0 0 0,33-26 0 0 0,-36 24 0 0 0,-4 3 3 0 0,0-1-1 0 0,-2 0 1 0 0,1-1-1 0 0,18-27 1 0 0,-10 14 56 0 0,-20 24 312 0 0,-1 2 117 0 0,0 0 21 0 0,-2 10 83 0 0,-26 64-572 0 0,8-24-24 0 0,14-32 4 0 0,-58 171 0 0 0,55-155 0 0 0,-3-1 0 0 0,0-1 0 0 0,-2 0 0 0 0,-2-1 0 0 0,-31 48 0 0 0,42-72 0 0 0,-1 0 0 0 0,0 0 0 0 0,0-1 0 0 0,-1 0 0 0 0,1 0 0 0 0,-1-1 0 0 0,-1 1 0 0 0,1-2 0 0 0,-15 8 0 0 0,16-10-125 0 0,1-1 0 0 0,-1 1 0 0 0,0-1-1 0 0,1-1 1 0 0,-1 1 0 0 0,-7-1 0 0 0,11 0-383 0 0,-6-4-1170 0 0,1 2-1227 0 0,5 1-3474 0 0,-1-5-1971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5:5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23039 0 0,'0'0'1057'0'0,"0"0"-29"0"0,10-12 268 0 0,48-47 3379 0 0,-25 28-4552 0 0,1 1 0 0 0,1 1 1 0 0,1 2-1 0 0,49-27 0 0 0,-73 46-123 0 0,-11 8 0 0 0,-1 0 0 0 0,0-1 0 0 0,1 1 0 0 0,-1 0 0 0 0,1-1 0 0 0,-1 1 0 0 0,1 0 0 0 0,-1 0 0 0 0,1-1 0 0 0,-1 1 0 0 0,1 0 0 0 0,-1 0 0 0 0,1 0 0 0 0,0 0 0 0 0,-1 0 0 0 0,1 0 0 0 0,-1 0 0 0 0,1 0 0 0 0,-1 0 0 0 0,1 0 0 0 0,-1 0 0 0 0,1 0 0 0 0,0 0 0 0 0,4 6 0 0 0,-5-5 0 0 0,3 3 0 0 0,-1 0 0 0 0,1 0 0 0 0,-1 1 0 0 0,0-1 0 0 0,0 1 0 0 0,0-1 0 0 0,-1 1 0 0 0,0 0 0 0 0,0 0 0 0 0,0 0 0 0 0,0 0 0 0 0,-1 6 0 0 0,0 7 0 0 0,-3 35 0 0 0,-5-18 0 0 0,8-35 0 0 0,0 0 0 0 0,-1 1 0 0 0,1-1 0 0 0,0 0 0 0 0,0 0 0 0 0,0 0 0 0 0,0 0 0 0 0,0 1 0 0 0,0-1 0 0 0,0 0 0 0 0,0 0 0 0 0,0 0 0 0 0,0 0 0 0 0,0 1 0 0 0,0-1 0 0 0,0 0 0 0 0,0 0 0 0 0,0 0 0 0 0,0 1 0 0 0,0-1 0 0 0,0 0 0 0 0,0 0 0 0 0,0 0 0 0 0,0 0 0 0 0,0 1 0 0 0,0-1 0 0 0,0 0 0 0 0,1 0 0 0 0,-1 0 0 0 0,0 0 0 0 0,0 0 0 0 0,0 1 0 0 0,0-1 0 0 0,0 0 0 0 0,0 0 0 0 0,0 0 0 0 0,1 0 0 0 0,-1 0 0 0 0,0 0 0 0 0,0 0 0 0 0,0 1 0 0 0,0-1 0 0 0,1 0 0 0 0,-1 0 0 0 0,0 0 0 0 0,0 0 0 0 0,0 0 0 0 0,1 0 0 0 0,-1 0 0 0 0,0 0 0 0 0,0 0 0 0 0,0 0 0 0 0,0 0 0 0 0,1 0 0 0 0,-1 0 0 0 0,0 0 0 0 0,0 0 0 0 0,0 0 0 0 0,0 0 0 0 0,1 0 0 0 0,-1-1 0 0 0,0 1 0 0 0,0 0 0 0 0,0 0 0 0 0,0 0 0 0 0,1 0 0 0 0,-1 0 0 0 0,0 0 0 0 0,0-1 0 0 0,12-5 0 0 0,-11 6 0 0 0,29-20 0 0 0,62-37 0 0 0,-74 47 0 0 0,0 1 0 0 0,1 1 0 0 0,26-8 0 0 0,-43 15 0 0 0,1 1 0 0 0,1-1 0 0 0,-1 0 0 0 0,0 1 0 0 0,0 0 0 0 0,0-1 0 0 0,0 1 0 0 0,0 1 0 0 0,0-1 0 0 0,0 0 0 0 0,0 1 0 0 0,1-1 0 0 0,3 2 0 0 0,-5-1 0 0 0,-1 0 0 0 0,1 1 0 0 0,0-1 0 0 0,0 0 0 0 0,-1 0 0 0 0,1 1 0 0 0,-1-1 0 0 0,1 1 0 0 0,-1-1 0 0 0,0 1 0 0 0,0 0 0 0 0,1 0 0 0 0,-1-1 0 0 0,0 1 0 0 0,-1 0 0 0 0,1 0 0 0 0,0 0 0 0 0,0 0 0 0 0,-1 0 0 0 0,1 0 0 0 0,-1 2 0 0 0,2 9 0 0 0,-1 1 0 0 0,0 15 0 0 0,0 5 0 0 0,1-24 0 0 0,4 3 0 0 0,-2-12 0 0 0,-3-1 0 0 0,0 1 0 0 0,-1-1 0 0 0,1 0 0 0 0,0 1 0 0 0,0-1 0 0 0,-1 0 0 0 0,1 0 0 0 0,0 1 0 0 0,0-1 0 0 0,0 0 0 0 0,-1 0 0 0 0,1 0 0 0 0,0 0 0 0 0,0 0 0 0 0,0 0 0 0 0,-1 0 0 0 0,1 0 0 0 0,0 0 0 0 0,0-1 0 0 0,-1 1 0 0 0,1 0 0 0 0,0 0 0 0 0,0-1 0 0 0,-1 1 0 0 0,1 0 0 0 0,0-1 0 0 0,0 0 0 0 0,1 0 0 0 0,2-1-310 0 0,0 0-1 0 0,-1 0 1 0 0,0 0 0 0 0,1 0-1 0 0,-1 0 1 0 0,0-1-1 0 0,0 1 1 0 0,3-5 0 0 0,2-2-713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0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15663 0 0,'0'0'356'0'0,"0"0"50"0"0,6-7 538 0 0,-3 5-1513 0 0,0-1 4176 0 0,0 0 3585 0 0,-23 10-6878 0 0,15-6-2217 0 0,0 1-5158 0 0,5-2-1097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0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27 11975 0 0,'0'0'267'0'0,"0"0"42"0"0,0 0 17 0 0,0 0-28 0 0,0 0-58 0 0,0-8 3427 0 0,0 7-3495 0 0,0 0 0 0 0,-1 0 0 0 0,1 0 0 0 0,0 1 0 0 0,0-1 0 0 0,-1 0 0 0 0,1 0 0 0 0,-1 0 0 0 0,1 1 0 0 0,0-1-1 0 0,-1 0 1 0 0,0 0 0 0 0,1 1 0 0 0,-1-1 0 0 0,1 0 0 0 0,-1 1 0 0 0,0-1 0 0 0,1 1 0 0 0,-1-1 0 0 0,0 1 0 0 0,0-1 0 0 0,1 1 0 0 0,-1-1 0 0 0,-2 1 0 0 0,1-1 22 0 0,0 1 0 0 0,0 0 1 0 0,0 0-1 0 0,0 0 0 0 0,0 0 1 0 0,0 0-1 0 0,0 0 0 0 0,0 0 0 0 0,0 1 1 0 0,-3 0-1 0 0,-4 2 314 0 0,0 1 0 0 0,1 0 0 0 0,-16 9 0 0 0,13-8-515 0 0,0 1-1 0 0,-23 7 1 0 0,21-9 168 0 0,0 1-1 0 0,-15 9 1 0 0,-4 2 473 0 0,20-10-310 0 0,1 0 0 0 0,-18 12-1 0 0,25-16-323 0 0,-9 9 0 0 0,8-4 0 0 0,6 1 0 0 0,0-4-31 0 0,-1-1 0 0 0,1 1 0 0 0,1 0 0 0 0,-1-1 1 0 0,0 1-1 0 0,1-1 0 0 0,0 0 0 0 0,0 0 0 0 0,0 1 0 0 0,0-1 0 0 0,0 0 0 0 0,0 0 0 0 0,5 3 0 0 0,-1-1-141 0 0,1 1-1 0 0,1-2 0 0 0,-1 1 0 0 0,9 3 1 0 0,-11-5 102 0 0,1-1 0 0 0,-1 1 1 0 0,0 0-1 0 0,0 1 1 0 0,0-1-1 0 0,0 1 1 0 0,-1 0-1 0 0,0 1 1 0 0,5 4-1 0 0,-7-6 128 0 0,0 0-1 0 0,1 0 1 0 0,-2 0 0 0 0,1 1-1 0 0,0-1 1 0 0,-1 0 0 0 0,1 1-1 0 0,-1 0 1 0 0,0-1 0 0 0,0 1-1 0 0,-1-1 1 0 0,1 1 0 0 0,-1 0-1 0 0,1 0 1 0 0,-1-1 0 0 0,-1 1-1 0 0,1 0 1 0 0,0 0 0 0 0,-1-1-1 0 0,0 1 1 0 0,0 0 0 0 0,0-1-1 0 0,-3 7 1 0 0,-3 5 234 0 0,6-13-365 0 0,1 0 0 0 0,-1 0 0 0 0,0 0 0 0 0,-1 0 0 0 0,1 0 0 0 0,0-1 0 0 0,0 1 0 0 0,-1 0 0 0 0,1-1 0 0 0,-1 1 0 0 0,1-1 0 0 0,-1 1 0 0 0,0-1 0 0 0,0 1 0 0 0,0-1 0 0 0,-2 1 0 0 0,-1 1 226 0 0,-1-1 1 0 0,0 0-1 0 0,0 0 1 0 0,0-1 0 0 0,0 0-1 0 0,0 0 1 0 0,0 0-1 0 0,0-1 1 0 0,0 0-1 0 0,-11 0 1 0 0,-4-3-421 0 0,-38-10 1 0 0,-6-1-1309 0 0,34 9 1282 0 0,30 5-1145 0 0,1 0-489 0 0,0 0-97 0 0,0 0-22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0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1 453 13823 0 0,'0'0'315'0'0,"0"0"45"0"0,7-4 353 0 0,7-7-130 0 0,-1 0 0 0 0,20-22 0 0 0,10-10 2680 0 0,-20 22-2300 0 0,-1-1 0 0 0,23-29 1 0 0,34-54 1489 0 0,-77 102-2452 0 0,8-11 538 0 0,0-2-1 0 0,9-20 1 0 0,-15 29-305 0 0,-1-1 0 0 0,0 1 0 0 0,-1-1 0 0 0,0 0 0 0 0,0 1 0 0 0,-1-1 0 0 0,2-13 0 0 0,-4 21-219 0 0,1-1 1 0 0,0 1-1 0 0,0-1 1 0 0,0 1-1 0 0,-1-1 1 0 0,1 1-1 0 0,0 0 0 0 0,-1-1 1 0 0,1 1-1 0 0,0 0 1 0 0,-1-1-1 0 0,1 1 1 0 0,0 0-1 0 0,-1-1 0 0 0,1 1 1 0 0,-1 0-1 0 0,1 0 1 0 0,0-1-1 0 0,-1 1 1 0 0,1 0-1 0 0,-1 0 0 0 0,1 0 1 0 0,-1 0-1 0 0,1-1 1 0 0,-1 1-1 0 0,1 0 1 0 0,-1 0-1 0 0,-13-1 161 0 0,11 2-176 0 0,1 0 0 0 0,-1-1 0 0 0,1 1 0 0 0,-1 0 0 0 0,1 0 0 0 0,0 1 0 0 0,0-1 0 0 0,0 0 0 0 0,0 1 0 0 0,0 0 0 0 0,0-1 0 0 0,0 1 0 0 0,0 0 0 0 0,0 0 0 0 0,1 0 0 0 0,-3 2 0 0 0,-2 6 0 0 0,1-1 0 0 0,-7 15 0 0 0,8-14 0 0 0,-50 113 0 0 0,-43 148 0 0 0,81-204 0 0 0,15-60 0 0 0,0 4 0 0 0,1-11 0 0 0,0 1 0 0 0,0-1 0 0 0,0 1 0 0 0,0-1 0 0 0,0 1 0 0 0,1-1 0 0 0,-1 0 0 0 0,0 1 0 0 0,0-1 0 0 0,0 0 0 0 0,1 1 0 0 0,-1-1 0 0 0,0 1 0 0 0,0-1 0 0 0,1 0 0 0 0,-1 0 0 0 0,0 1 0 0 0,1-1 0 0 0,-1 1 0 0 0,2-1 0 0 0,-1 0 0 0 0,0 0 0 0 0,0 0 0 0 0,1 0 0 0 0,-1-1 0 0 0,0 1 0 0 0,0 0 0 0 0,1 0 0 0 0,-1-1 0 0 0,0 1 0 0 0,0-1 0 0 0,0 1 0 0 0,0-1 0 0 0,1 1 0 0 0,-1-1 0 0 0,0 0 0 0 0,1-1 0 0 0,18-14 0 0 0,27-33-335 0 0,-20 20-162 0 0,0 2 0 0 0,41-31-1 0 0,-47 43 616 0 0,41-19 0 0 0,-51 27 309 0 0,-10 6-336 0 0,1 0 0 0 0,-1 0-1 0 0,1 0 1 0 0,-1 0 0 0 0,1 0 0 0 0,0 0 0 0 0,-1 1-1 0 0,1-1 1 0 0,0 1 0 0 0,2-1 0 0 0,4 3 58 0 0,-8-2-140 0 0,1 0-9 0 0,-1 0 0 0 0,1 1 0 0 0,-1-1 1 0 0,1 0-1 0 0,-1 1 0 0 0,0-1 0 0 0,1 0 0 0 0,-1 1 1 0 0,1-1-1 0 0,-1 1 0 0 0,0-1 0 0 0,0 0 1 0 0,1 1-1 0 0,-1-1 0 0 0,0 1 0 0 0,0-1 0 0 0,1 1 1 0 0,-1-1-1 0 0,0 1 0 0 0,0-1 0 0 0,0 1 0 0 0,0-1 1 0 0,0 1-1 0 0,0-1 0 0 0,0 1 0 0 0,0 0 1 0 0,0-1-1 0 0,0 1 0 0 0,0-1 0 0 0,0 1 0 0 0,0-1 1 0 0,0 1-1 0 0,-1 0 0 0 0,0 3 0 0 0,0 0 0 0 0,0 0 0 0 0,0 0 0 0 0,-1 0 0 0 0,-3 6 0 0 0,-1 2 0 0 0,4-8 0 0 0,0 0 0 0 0,-1 0 0 0 0,0 0 0 0 0,0-1 0 0 0,0 1 0 0 0,0-1 0 0 0,0 0 0 0 0,-1 0 0 0 0,-4 3 0 0 0,-3 2 0 0 0,-23 12 0 0 0,18-13 0 0 0,-1 0 0 0 0,-29 8 0 0 0,38-12 0 0 0,2 4 0 0 0,5 0-244 0 0,0 1-1 0 0,0-1 1 0 0,1 1-1 0 0,0-1 1 0 0,0 1 0 0 0,1-1-1 0 0,2 11 1 0 0,-3-15 223 0 0,1 1 122 0 0,-1 1 0 0 0,1-1 0 0 0,0 1 0 0 0,1-1 0 0 0,-1 0 0 0 0,1 0 0 0 0,0 0 0 0 0,0 1 1 0 0,0-1-1 0 0,0-1 0 0 0,1 1 0 0 0,5 6 0 0 0,-6-7-87 0 0,1-1 1 0 0,0 0-1 0 0,-1 0 1 0 0,1 0-1 0 0,0-1 1 0 0,0 1-1 0 0,0-1 1 0 0,0 1-1 0 0,1-1 1 0 0,-1 0-1 0 0,0 0 1 0 0,0 0-1 0 0,1-1 1 0 0,-1 1-1 0 0,1-1 1 0 0,-1 0-1 0 0,7 0 1 0 0,1-1-448 0 0,0 0 0 0 0,0-1 0 0 0,0 0 0 0 0,-1-1 0 0 0,1 0 0 0 0,13-6 0 0 0,44-14-5840 0 0,-51 15 4226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0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202 335 19351 0 0,'0'0'439'0'0,"0"-2"62"0"0,0-5 33 0 0,0 5-65 0 0,0 1-309 0 0,2-4-3 0 0,-1 3 568 0 0,-1 2 246 0 0,0 0 42 0 0,-14-6 1666 0 0,10 6-2642 0 0,1 0 0 0 0,-1 0 0 0 0,1 1 0 0 0,0-1 0 0 0,-1 1 0 0 0,1 0 0 0 0,-1 0 0 0 0,1 0-1 0 0,0 0 1 0 0,-6 3 0 0 0,-30 21 167 0 0,33-20-198 0 0,-7 5-6 0 0,1 1 0 0 0,0 0 0 0 0,1 1 0 0 0,0 0 0 0 0,1 1 0 0 0,-9 15 0 0 0,8-7 0 0 0,10-20 0 0 0,1-1 0 0 0,0 0 0 0 0,0 1 0 0 0,-1-1 0 0 0,1 1 0 0 0,0-1 0 0 0,0 0 0 0 0,-1 1 0 0 0,1-1 0 0 0,0 1 0 0 0,0-1 0 0 0,0 1 0 0 0,0-1 0 0 0,0 1 0 0 0,0-1 0 0 0,0 1 0 0 0,0-1 0 0 0,0 1 0 0 0,0-1 0 0 0,0 1 0 0 0,0-1 0 0 0,0 0 0 0 0,0 1 0 0 0,0-1 0 0 0,0 1 0 0 0,1-1 0 0 0,-1 1 0 0 0,0-1 0 0 0,0 1 0 0 0,0-1 0 0 0,1 0 0 0 0,-1 1 0 0 0,0-1 0 0 0,1 0 0 0 0,-1 1 0 0 0,0-1 0 0 0,1 0 0 0 0,-1 1 0 0 0,1-1 0 0 0,0 1 0 0 0,0 0 0 0 0,1 1 0 0 0,0-1 0 0 0,0 0 0 0 0,0 0 0 0 0,0 1 0 0 0,0-1 0 0 0,0-1 0 0 0,0 1 0 0 0,0 0 0 0 0,0 0 0 0 0,0-1 0 0 0,0 1 0 0 0,1-1 0 0 0,-1 0 0 0 0,0 1 0 0 0,0-1 0 0 0,1 0 0 0 0,-1 0 0 0 0,0-1 0 0 0,0 1 0 0 0,1 0 0 0 0,-1-1 0 0 0,2 0 0 0 0,6-2 0 0 0,0 0 0 0 0,0 0 0 0 0,15-8 0 0 0,-7 0 0 0 0,1-1 0 0 0,-2-1 0 0 0,1 0 0 0 0,-2-1 0 0 0,21-22 0 0 0,-43 45 0 0 0,0 0 0 0 0,1 0 0 0 0,0 1 0 0 0,1 0 0 0 0,0 0 0 0 0,0 0 0 0 0,1 0 0 0 0,-3 21 0 0 0,5-29 0 0 0,1-1 0 0 0,-1 0 0 0 0,1 0 0 0 0,0-1 0 0 0,0 1 0 0 0,0 0 0 0 0,0 0 0 0 0,0-1 0 0 0,0 1 0 0 0,0 0 0 0 0,0 0 0 0 0,0-1 0 0 0,0 1 0 0 0,1 0 0 0 0,-1 0 0 0 0,0-1 0 0 0,0 1 0 0 0,1 0 0 0 0,-1-1 0 0 0,0 1 0 0 0,2 1 0 0 0,2 5 0 0 0,3-2 0 0 0,-3-4 0 0 0,-1 0 0 0 0,1-1 0 0 0,-1 0 0 0 0,1 0 0 0 0,-1 0 0 0 0,1 0 0 0 0,-1 0 0 0 0,1 0 0 0 0,-1-1 0 0 0,6-1 0 0 0,37-14 0 0 0,-34 11 0 0 0,10-3 0 0 0,0-2 0 0 0,0-1 0 0 0,-1-1 0 0 0,0-1 0 0 0,20-16 0 0 0,-21 13 0 0 0,0 0 0 0 0,-2-2 0 0 0,25-28 0 0 0,-10 6 0 0 0,31-42 0 0 0,-49 59 0 0 0,0 0 0 0 0,-2-1 0 0 0,-1-1 0 0 0,16-43 0 0 0,-25 53 0 0 0,-3 15 0 0 0,0-1 0 0 0,1 1 0 0 0,-1-1 0 0 0,0 0 0 0 0,0 1 0 0 0,0-1 0 0 0,0 1 0 0 0,0-1 0 0 0,0 0 0 0 0,0 1 0 0 0,0-1 0 0 0,0 1 0 0 0,-1-1 0 0 0,1 0 0 0 0,0 1 0 0 0,0-1 0 0 0,0 1 0 0 0,-1-1 0 0 0,1 1 0 0 0,0-1 0 0 0,-1 1 0 0 0,1-1 0 0 0,0 1 0 0 0,-1-1 0 0 0,0 0 0 0 0,-7 0 0 0 0,8 1 0 0 0,-2 1 0 0 0,0-1 0 0 0,0 0 0 0 0,0 1 0 0 0,0 0 0 0 0,0-1 0 0 0,0 1 0 0 0,0 0 0 0 0,0 0 0 0 0,0 0 0 0 0,1 0 0 0 0,-1 0 0 0 0,0 0 0 0 0,1 0 0 0 0,-3 3 0 0 0,-20 24 0 0 0,18-22 0 0 0,-10 16 0 0 0,1 0 0 0 0,-22 40 0 0 0,-17 53 0 0 0,52-108 0 0 0,-16 35 0 0 0,1 0 0 0 0,-18 81 0 0 0,34-120-58 0 0,0 0-1 0 0,1 0 1 0 0,-1 0 0 0 0,1 0-1 0 0,0 0 1 0 0,0 0-1 0 0,0-1 1 0 0,0 1 0 0 0,1 0-1 0 0,1 5 1 0 0,-2-7 24 0 0,1 0 1 0 0,-1 0-1 0 0,1-1 1 0 0,-1 1-1 0 0,1 0 1 0 0,0 0-1 0 0,-1-1 0 0 0,1 1 1 0 0,0 0-1 0 0,-1-1 1 0 0,1 1-1 0 0,0-1 1 0 0,0 1-1 0 0,0-1 1 0 0,0 1-1 0 0,-1-1 1 0 0,1 0-1 0 0,0 1 1 0 0,0-1-1 0 0,0 0 0 0 0,0 0 1 0 0,0 0-1 0 0,0 0 1 0 0,0 1-1 0 0,0-1 1 0 0,0-1-1 0 0,0 1 1 0 0,0 0-1 0 0,0 0 1 0 0,0 0-1 0 0,0 0 1 0 0,0-1-1 0 0,1 0 0 0 0,13-3-2478 0 0,1-4-6017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0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1 335 13823 0 0,'0'0'315'0'0,"0"0"-293"0"0,0 0 1 0 0,0 1-1 0 0,0-1 1 0 0,0 0-1 0 0,0 0 1 0 0,0 0-1 0 0,0 1 1 0 0,0-1-1 0 0,1 0 1 0 0,-1 0-1 0 0,0 0 1 0 0,0 1-1 0 0,0-1 0 0 0,0 0 1 0 0,1 0-1 0 0,-1 0 1 0 0,0 0-1 0 0,0 0 1 0 0,0 0-1 0 0,1 1 1 0 0,-1-1-1 0 0,0 0 1 0 0,0 0-1 0 0,0 0 1 0 0,1 0-1 0 0,-1 0 0 0 0,0 0 1 0 0,0 0-1 0 0,0 0 1 0 0,1 0-1 0 0,-1 0 1 0 0,0 0-1 0 0,4-1 25 0 0,0-1-1 0 0,0 0 0 0 0,-1 0 0 0 0,1 0 1 0 0,-1 0-1 0 0,1 0 0 0 0,-1-1 1 0 0,5-4-1 0 0,3-3-7 0 0,15-10 1168 0 0,0 0-1 0 0,-2-2 0 0 0,-1-1 1 0 0,21-27-1 0 0,-33 37-683 0 0,-1 0 0 0 0,-1-1 0 0 0,0-1-1 0 0,-1 1 1 0 0,-1-1 0 0 0,0-1 0 0 0,6-20 0 0 0,-12 34-521 0 0,-1 0-1 0 0,0 0 1 0 0,0 0 0 0 0,0 0-1 0 0,0 1 1 0 0,0-1 0 0 0,0 0 0 0 0,0 0-1 0 0,-1-2 1 0 0,1 4-2 0 0,0 0 0 0 0,0-1 0 0 0,0 1 0 0 0,0-1 0 0 0,0 1 0 0 0,0 0 0 0 0,0-1 0 0 0,0 1 0 0 0,0 0 0 0 0,0-1 0 0 0,0 1 0 0 0,-1-1 0 0 0,1 1 0 0 0,0 0 0 0 0,0-1 0 0 0,0 1 0 0 0,-1 0 0 0 0,1-1 0 0 0,0 1 0 0 0,0 0 0 0 0,-1 0 0 0 0,1-1 0 0 0,0 1 0 0 0,-1 0 0 0 0,1 0 0 0 0,0-1 0 0 0,-1 1 0 0 0,1 0 0 0 0,0 0 0 0 0,-1 0 0 0 0,1 0 0 0 0,0 0 0 0 0,-1-1 0 0 0,1 1 0 0 0,-1 0 0 0 0,1 0 0 0 0,0 0 0 0 0,-1 0 0 0 0,1 0 0 0 0,-1 0 0 0 0,1 0 0 0 0,0 0 0 0 0,-1 0 0 0 0,1 1 0 0 0,0-1 0 0 0,-1 0 0 0 0,1 0 0 0 0,-4 0 0 0 0,1 1 0 0 0,-1 0 0 0 0,1 0 0 0 0,-1 0 0 0 0,1 0 0 0 0,0 1 0 0 0,0-1 0 0 0,0 1 0 0 0,0 0 0 0 0,0 0 0 0 0,0 0 0 0 0,-5 4 0 0 0,-4 6 0 0 0,-14 15 0 0 0,8-6 0 0 0,-29 41 0 0 0,41-52 0 0 0,0 1 0 0 0,0 1 0 0 0,1-1 0 0 0,0 1 0 0 0,1 0 0 0 0,-4 16 0 0 0,7-24 0 0 0,1-1 0 0 0,-1 1 0 0 0,1-1 0 0 0,0 1 0 0 0,0-1 0 0 0,0 1 0 0 0,0-1 0 0 0,0 1 0 0 0,1-1 0 0 0,0 0 0 0 0,0 1 0 0 0,0-1 0 0 0,0 1 0 0 0,2 3 0 0 0,-1-5 0 0 0,-1 0 0 0 0,1 0 0 0 0,-1 0 0 0 0,1 0 0 0 0,0 0 0 0 0,0 0 0 0 0,-1-1 0 0 0,1 1 0 0 0,0-1 0 0 0,1 0 0 0 0,-1 1 0 0 0,0-1 0 0 0,0 0 0 0 0,0 0 0 0 0,1-1 0 0 0,-1 1 0 0 0,1 0 0 0 0,-1-1 0 0 0,0 1 0 0 0,1-1 0 0 0,3 0 0 0 0,3 0-2 0 0,0 0 1 0 0,0-1-1 0 0,0 0 0 0 0,0 0 0 0 0,0-1 0 0 0,-1 0 1 0 0,1-1-1 0 0,0 0 0 0 0,15-8 0 0 0,-10 4 20 0 0,0-2 0 0 0,0 1 0 0 0,-1-2 0 0 0,21-18 0 0 0,-11 2 435 0 0,-1 0 0 0 0,0-1 0 0 0,29-52-1 0 0,-28 42-287 0 0,3-4-165 0 0,-23 35 0 0 0,-4 8 0 0 0,-1 5 0 0 0,9 15 0 0 0,5 1 0 0 0,-11-21 0 0 0,-1-1 0 0 0,1 1 0 0 0,0-1 0 0 0,0 1 0 0 0,0-1 0 0 0,0 1 0 0 0,0-1 0 0 0,0 0 0 0 0,0 0 0 0 0,1 0 0 0 0,-1 1 0 0 0,0-1 0 0 0,1 0 0 0 0,-1-1 0 0 0,1 1 0 0 0,1 1 0 0 0,3 0 0 0 0,12 10 0 0 0,-1 1 0 0 0,23 21 0 0 0,-30-27 0 0 0,-7-5 0 0 0,0 1 0 0 0,-1-1 0 0 0,1 0 0 0 0,-1 1 0 0 0,1 0 0 0 0,-1 0 0 0 0,0-1 0 0 0,0 1 0 0 0,2 4 0 0 0,-3-5 0 0 0,0 0 0 0 0,1 0 0 0 0,-2 0 0 0 0,1 0 0 0 0,0 0 0 0 0,0 0 0 0 0,-1 0 0 0 0,1 1 0 0 0,-1-1 0 0 0,1 0 0 0 0,-1 0 0 0 0,0 0 0 0 0,0 0 0 0 0,0 1 0 0 0,0-1 0 0 0,-1 0 0 0 0,1 0 0 0 0,0 0 0 0 0,-1 0 0 0 0,0 1 0 0 0,1-1 0 0 0,-1 0 0 0 0,0 0 0 0 0,0 0 0 0 0,0 0 0 0 0,-2 2 0 0 0,-1 1 0 0 0,0 0 0 0 0,-1-1 0 0 0,1 0 0 0 0,-1 0 0 0 0,1 0 0 0 0,-12 6 0 0 0,7-4-154 0 0,-1-1 1 0 0,0 0-1 0 0,0 0 0 0 0,-1-1 0 0 0,1-1 0 0 0,-1 0 1 0 0,0 0-1 0 0,-21 2 0 0 0,31-5-67 0 0,0 0 0 0 0,0 0 0 0 0,1 0 0 0 0,-1 0-1 0 0,0 0 1 0 0,1 0 0 0 0,-1 0 0 0 0,0-1 0 0 0,1 1 0 0 0,-1 0-1 0 0,0 0 1 0 0,1-1 0 0 0,-1 1 0 0 0,0 0 0 0 0,1-1 0 0 0,-1 1 0 0 0,1-1-1 0 0,-1 1 1 0 0,1-1 0 0 0,-1 1 0 0 0,0-2 0 0 0,-1-5-1314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0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 19351 0 0,'-14'-1'439'0'0,"11"0"62"0"0,-14 6 662 0 0,14-3-1096 0 0,0-1 0 0 0,0 1 0 0 0,0 0 1 0 0,1 0-1 0 0,-1 0 0 0 0,1 1 0 0 0,0-1 0 0 0,0 0 0 0 0,0 1 1 0 0,0 0-1 0 0,0-1 0 0 0,0 1 0 0 0,0 0 0 0 0,1 0 1 0 0,0 0-1 0 0,-2 5 0 0 0,-2 7 519 0 0,1 0 1 0 0,-3 18-1 0 0,6-27-494 0 0,-18 88 504 0 0,-54 162 0 0 0,73-254-480 0 0,-1-1 0 0 0,0 1-1 0 0,1 0 1 0 0,-1 0 0 0 0,1-1 0 0 0,0 1 0 0 0,-1 0-1 0 0,1 2 1 0 0,4 0 530 0 0,7-5-358 0 0,-5-3-288 0 0,0 1 0 0 0,0-1 0 0 0,-1 0 0 0 0,1 0 0 0 0,-1-1 0 0 0,8-8 0 0 0,-9 9 0 0 0,15-16 0 0 0,2 2 0 0 0,0 0 0 0 0,28-17 0 0 0,-40 29 0 0 0,2-2 0 0 0,0 1 0 0 0,0 0 0 0 0,1 1 0 0 0,0 0 0 0 0,0 1 0 0 0,0 0 0 0 0,1 1 0 0 0,13-3 0 0 0,-24 7 0 0 0,1 0 0 0 0,0 0 0 0 0,0 0 0 0 0,0 0 0 0 0,0 1 0 0 0,0-1 0 0 0,-1 1 0 0 0,6 1 0 0 0,4 4 0 0 0,-9-1 0 0 0,-3-3 0 0 0,1 0 0 0 0,1-1 0 0 0,-1 1 0 0 0,0 0 0 0 0,0 0 0 0 0,-1-1 0 0 0,1 1 0 0 0,0 0 0 0 0,-1 0 0 0 0,1 0 0 0 0,-1 0 0 0 0,1 0 0 0 0,-1 0 0 0 0,0 0 0 0 0,0 0 0 0 0,0 3 0 0 0,0 2 0 0 0,0 0 0 0 0,0 1 0 0 0,-1-1 0 0 0,0 1 0 0 0,0 0 0 0 0,0-1 0 0 0,-1 1 0 0 0,0-1 0 0 0,-4 9 0 0 0,0 2 0 0 0,3-10 0 0 0,1-1 0 0 0,-1 1 0 0 0,0-1 0 0 0,0 0 0 0 0,-7 9 0 0 0,2-4 15 0 0,5-8-34 0 0,0 1 1 0 0,-1-1-1 0 0,1 0 1 0 0,-1 0-1 0 0,0 0 1 0 0,0-1-1 0 0,-6 5 1 0 0,9-28-2642 0 0,1 17 2236 0 0,-1-11-1198 0 0,2 0 0 0 0,0 1 0 0 0,4-26 0 0 0,9-2-425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168 133 10135 0 0,'1'-1'31'0'0,"0"0"0"0"0,0 1-1 0 0,0-1 1 0 0,0 1 0 0 0,0-1-1 0 0,0 0 1 0 0,0 1 0 0 0,0 0-1 0 0,0-1 1 0 0,1 1 0 0 0,-1 0-1 0 0,0 0 1 0 0,0-1 0 0 0,0 1-1 0 0,2 0 1 0 0,-2 1 248 0 0,-1-1 37 0 0,0 0 125 0 0,0 0 58 0 0,0 0 11 0 0,0 0 2 0 0,0 0 0 0 0,0 0 0 0 0,0 0 0 0 0,0 0 0 0 0,0 0 0 0 0,0 0 0 0 0,5-18 1536 0 0,-4 13-1351 0 0,0-1 1 0 0,1 1-1 0 0,0 0 0 0 0,0 0 0 0 0,0 0 1 0 0,4-6-1 0 0,7-17 71 0 0,7-9 919 0 0,-19 36-1316 0 0,-1 1 117 0 0,0 0 21 0 0,0 0-66 0 0,0 0-222 0 0,0 0 166 0 0,0 0 101 0 0,0 0 21 0 0,0 0-66 0 0,-1 2-422 0 0,0 0 0 0 0,1 0 0 0 0,-1 0 0 0 0,0 0 0 0 0,0 0 0 0 0,0 0 0 0 0,-2 3 0 0 0,0 0-24 0 0,-49 103 3 0 0,-37 80 0 0 0,78-150 0 0 0,9-30 0 0 0,0 1 0 0 0,-5 13 0 0 0,0-4 0 0 0,4-11 0 0 0,0 0 0 0 0,0 0 0 0 0,0 0 0 0 0,-1-1 0 0 0,-5 8 0 0 0,3-6 0 0 0,1-3-64 0 0,4-4-135 0 0,0-1 0 0 0,1 0 0 0 0,-1 0 0 0 0,0 1 0 0 0,-1-1 0 0 0,1 0 0 0 0,0 0 0 0 0,0 0 0 0 0,0 0 0 0 0,0-1 0 0 0,0 1 0 0 0,0 0 0 0 0,0 0 0 0 0,0 0 0 0 0,1-1 0 0 0,-1 1 0 0 0,0-1 0 0 0,0 1 0 0 0,0-1 0 0 0,0 1 0 0 0,0-1 0 0 0,0 1 0 0 0,0-2 0 0 0,0-31-5305 0 0,2 22 3968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0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 19351 0 0,'0'0'439'0'0,"-3"-5"1065"0"0,2-1-1344 0 0,-1 0-3 0 0,2 5 568 0 0,0 1 246 0 0,0 0 42 0 0,0 0-127 0 0,1-1-582 0 0,0 0-341 0 0,-1 1 1 0 0,0 0-1 0 0,0 0 1 0 0,1-1-1 0 0,-1 1 1 0 0,0 0-1 0 0,1 0 1 0 0,-1 0-1 0 0,1-1 1 0 0,-1 1-1 0 0,0 0 1 0 0,1 0-1 0 0,-1 0 1 0 0,1 0-1 0 0,-1 0 1 0 0,0 0-1 0 0,1 0 1 0 0,-1 0-1 0 0,1 0 1 0 0,-1 0-1 0 0,0 0 1 0 0,1 0-1 0 0,-1 0 1 0 0,1 0-1 0 0,-1 0 1 0 0,0 0-1 0 0,1 1 1 0 0,-1-1-1 0 0,1 0 1 0 0,-1 0-1 0 0,0 0 1 0 0,1 1-1 0 0,-1-1 1 0 0,0 0-1 0 0,1 0 1 0 0,-1 1-1 0 0,1 0-238 0 0,2 0-336 0 0,6 5-2705 0 0,4 7 1270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1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0 500 15663 0 0,'0'0'719'0'0,"0"0"-20"0"0,4-7-421 0 0,34-56 3654 0 0,-14 25-1808 0 0,-6 8-1143 0 0,27-33 0 0 0,-35 52-709 0 0,0-1 0 0 0,1 1-1 0 0,0 1 1 0 0,1 0-1 0 0,15-11 1 0 0,-24 20-187 0 0,0-1 0 0 0,0 1 0 0 0,0 0 0 0 0,0-1 0 0 0,0 2 0 0 0,4-2 0 0 0,-3 1-72 0 0,-3 1-13 0 0,-1-1 0 0 0,1 1 0 0 0,-1 0 0 0 0,1 0 0 0 0,0 0 0 0 0,-1 0 0 0 0,1 0 0 0 0,-1 0 0 0 0,1 0 0 0 0,-1 0 0 0 0,1 0 0 0 0,0 0 0 0 0,-1 0 0 0 0,1 0 0 0 0,-1 0 0 0 0,1 0 0 0 0,-1 0 0 0 0,1 0 0 0 0,-1 1 0 0 0,1-1 0 0 0,-1 0 0 0 0,1 1 0 0 0,-1-1 0 0 0,1 0 0 0 0,-1 1 0 0 0,1-1 0 0 0,-1 0 0 0 0,0 1 0 0 0,1-1 0 0 0,-1 1 0 0 0,1-1 0 0 0,-1 0 0 0 0,0 1 0 0 0,0-1 0 0 0,1 1 0 0 0,-1-1 0 0 0,0 1 0 0 0,0 0 0 0 0,0-1 0 0 0,1 1 0 0 0,-1-1 0 0 0,0 1 0 0 0,0-1 0 0 0,0 1 0 0 0,0-1 0 0 0,0 2 0 0 0,0 0 0 0 0,2 8 0 0 0,-1 1 0 0 0,0-1 0 0 0,0 1 0 0 0,-1-1 0 0 0,0 1 0 0 0,-1-1 0 0 0,-1 1 0 0 0,1-1 0 0 0,-2 0 0 0 0,1 0 0 0 0,-2 1 0 0 0,-4 9 0 0 0,-3 9 0 0 0,45-62 0 0 0,21-18 0 0 0,-10 10 0 0 0,-36 32 0 0 0,-1 1 0 0 0,1 0 0 0 0,1 0 0 0 0,-1 1 0 0 0,1 1 0 0 0,1 0 0 0 0,11-6 0 0 0,-21 12 0 0 0,-1 0 0 0 0,1-1 0 0 0,0 1 0 0 0,-1 0 0 0 0,1 0 0 0 0,0 0 0 0 0,-1-1 0 0 0,1 1 0 0 0,0 0 0 0 0,-1 0 0 0 0,1 0 0 0 0,0 0 0 0 0,-1 0 0 0 0,1 0 0 0 0,0 1 0 0 0,-1-1 0 0 0,1 0 0 0 0,1 0 0 0 0,1 5 0 0 0,-3-4 0 0 0,2 1 0 0 0,-1 1 0 0 0,1-1 0 0 0,-1 0 0 0 0,0 1 0 0 0,0-1 0 0 0,0 1 0 0 0,0-1 0 0 0,-1 1 0 0 0,1 0 0 0 0,-1-1 0 0 0,0 1 0 0 0,1 0 0 0 0,-1-1 0 0 0,0 1 0 0 0,0 0 0 0 0,-1-1 0 0 0,0 4 0 0 0,-1 6 0 0 0,-1-1 0 0 0,-6 18 0 0 0,6-19 0 0 0,-5 10 0 0 0,-17 34 0 0 0,25-54 0 0 0,0 0 0 0 0,0 0 0 0 0,0 0 0 0 0,0 0 0 0 0,0 0 0 0 0,0 0 0 0 0,0 0 0 0 0,0 0 0 0 0,0 0 0 0 0,0 0 0 0 0,0 0 0 0 0,0 0 0 0 0,1 0 0 0 0,-1 0 0 0 0,0 0 0 0 0,0 1 0 0 0,0-1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1 0 0 0,0-1 0 0 0,0 0 0 0 0,0 0 0 0 0,0 0 0 0 0,-1 0 0 0 0,1 0 0 0 0,0 0 0 0 0,0 0 0 0 0,0 0 0 0 0,0 0 0 0 0,0 0 0 0 0,0 0 0 0 0,6-4 0 0 0,7-7 0 0 0,41-48 28 0 0,120-97 0 0 0,-166 149-28 0 0,1 1 0 0 0,13-7 0 0 0,-21 13 0 0 0,-1 0 0 0 0,0-1 0 0 0,1 1 0 0 0,-1 0 0 0 0,1 0 0 0 0,-1-1 0 0 0,1 1 0 0 0,-1 0 0 0 0,0 0 0 0 0,1 0 0 0 0,-1-1 0 0 0,1 1 0 0 0,-1 0 0 0 0,1 0 0 0 0,-1 0 0 0 0,1 0 0 0 0,0 0 0 0 0,-1 0 0 0 0,1 0 0 0 0,-1 0 0 0 0,1 0 0 0 0,-1 0 0 0 0,1 1 0 0 0,-1-1 0 0 0,1 0 0 0 0,-1 0 0 0 0,1 1 0 0 0,0 4 0 0 0,0-2 0 0 0,-1 0 0 0 0,0 1 0 0 0,0 0 0 0 0,0-1 0 0 0,-1 0 0 0 0,1 1 0 0 0,-1-1 0 0 0,0 1 0 0 0,0-1 0 0 0,-2 6 0 0 0,0-1 0 0 0,-4 12 0 0 0,-12 25 0 0 0,-7 15 0 0 0,24-53 0 0 0,0 0 0 0 0,1-1 0 0 0,-1 1 0 0 0,1 0 0 0 0,1 0 0 0 0,-1 0 0 0 0,1 7 0 0 0,4-1 0 0 0,1-10 0 0 0,-4-3 0 0 0,1 1 0 0 0,1 0 0 0 0,-1 0 0 0 0,1 0 0 0 0,-1 0 0 0 0,1-1 0 0 0,-1 1 0 0 0,1-1 0 0 0,-1 0 0 0 0,1 0 0 0 0,0 0 0 0 0,-1 0 0 0 0,1 0 0 0 0,0 0 0 0 0,-1-1 0 0 0,4 0 0 0 0,7-2 0 0 0,22-10 0 0 0,-23 9 0 0 0,10-6 0 0 0,0-1 0 0 0,37-24 0 0 0,-18 9 0 0 0,-30 18 5 0 0,0 0 0 0 0,0 0 0 0 0,-1-1 0 0 0,0-1 0 0 0,-1 0 0 0 0,0 0 0 0 0,-1-1-1 0 0,0 0 1 0 0,-1 0 0 0 0,0-1 0 0 0,0 0 0 0 0,4-13 0 0 0,-9 21 115 0 0,-1 1-1 0 0,0 0 1 0 0,0 0-1 0 0,0-1 1 0 0,0 1-1 0 0,-1-1 1 0 0,1 1-1 0 0,-1 0 1 0 0,0-1-1 0 0,0 1 1 0 0,0-1-1 0 0,0 1 1 0 0,-1-1-1 0 0,1 1 1 0 0,-3-6-1 0 0,3 9-119 0 0,0-1 1 0 0,0 1-1 0 0,0 0 0 0 0,0 0 1 0 0,-1-1-1 0 0,1 1 0 0 0,0 0 1 0 0,0 0-1 0 0,0-1 0 0 0,-1 1 1 0 0,1 0-1 0 0,0 0 0 0 0,0-1 1 0 0,0 1-1 0 0,-1 0 0 0 0,1 0 1 0 0,0 0-1 0 0,-1 0 0 0 0,1-1 1 0 0,0 1-1 0 0,0 0 0 0 0,-1 0 1 0 0,1 0-1 0 0,0 0 0 0 0,-1 0 1 0 0,1 0-1 0 0,0 0 0 0 0,0 0 1 0 0,-1 0-1 0 0,1 0 0 0 0,0 0 0 0 0,-1 0 1 0 0,1 0-1 0 0,0 0 0 0 0,-1 0 1 0 0,1 0-1 0 0,0 0 0 0 0,0 0 1 0 0,-1 1-1 0 0,1-1 0 0 0,0 0 1 0 0,-1 0-1 0 0,1 0 0 0 0,0 0 1 0 0,0 1-1 0 0,-1-1 0 0 0,1 0 1 0 0,0 0-1 0 0,0 1 0 0 0,-1-1 0 0 0,-9 6 0 0 0,0 1 0 0 0,0 0 0 0 0,0 0 0 0 0,1 1 0 0 0,0 0 0 0 0,1 1 0 0 0,-1 0 0 0 0,2 0 0 0 0,-1 1 0 0 0,1 0 0 0 0,1 0 0 0 0,0 0 0 0 0,0 1 0 0 0,1 0 0 0 0,1 0 0 0 0,-4 12 0 0 0,5-16 0 0 0,1 1 0 0 0,0-1 0 0 0,0 1 0 0 0,1 0 0 0 0,-1 13 0 0 0,2-19 0 0 0,0 0 0 0 0,0 0 0 0 0,0 0 0 0 0,1-1 0 0 0,-1 1 0 0 0,0 0 0 0 0,1 0 0 0 0,0-1 0 0 0,-1 1 0 0 0,1 0 0 0 0,0-1 0 0 0,0 1 0 0 0,0-1 0 0 0,0 1 0 0 0,0-1 0 0 0,0 0 0 0 0,0 1 0 0 0,1-1 0 0 0,-1 0 0 0 0,0 0 0 0 0,1 0 0 0 0,-1 0 0 0 0,1 0 0 0 0,-1 0 0 0 0,1 0 0 0 0,-1 0 0 0 0,1 0 0 0 0,0-1 0 0 0,-1 1 0 0 0,5 0 0 0 0,0 0 0 0 0,0 0 0 0 0,1-1 0 0 0,-1 0 0 0 0,1 0 0 0 0,-1 0 0 0 0,1-1 0 0 0,-1 0 0 0 0,1 0 0 0 0,-1-1 0 0 0,0 1 0 0 0,0-1 0 0 0,0-1 0 0 0,0 1 0 0 0,0-1 0 0 0,8-5 0 0 0,6-5 0 0 0,-1 0 0 0 0,33-30 0 0 0,-14 5 0 0 0,-2-1 0 0 0,-1-2 0 0 0,-3-1 0 0 0,30-49 0 0 0,-50 67 0 0 0,-12 24 0 0 0,0 0 0 0 0,0 0 0 0 0,0 1 0 0 0,0-1 0 0 0,-1 0 0 0 0,1 0 0 0 0,0 0 0 0 0,0 0 0 0 0,0 0 0 0 0,0 0 0 0 0,0 0 0 0 0,-1 0 0 0 0,1 0 0 0 0,0 0 0 0 0,0 0 0 0 0,0 0 0 0 0,0 0 0 0 0,0 0 0 0 0,-1-1 0 0 0,1 1 0 0 0,0 0 0 0 0,0 0 0 0 0,0 0 0 0 0,0 0 0 0 0,0 0 0 0 0,0 0 0 0 0,-1 0 0 0 0,1 0 0 0 0,0 0 0 0 0,0 0 0 0 0,0-1 0 0 0,0 1 0 0 0,0 0 0 0 0,0 0 0 0 0,0 0 0 0 0,0 0 0 0 0,0 0 0 0 0,0 0 0 0 0,0-1 0 0 0,-1 1 0 0 0,1 0 0 0 0,0 0 0 0 0,0 0 0 0 0,0 0 0 0 0,0 0 0 0 0,0-1 0 0 0,0 1 0 0 0,0 0 0 0 0,0 0 0 0 0,0 0 0 0 0,0 0 0 0 0,0 0 0 0 0,0-1 0 0 0,1 1 0 0 0,-1 0 0 0 0,0 0 0 0 0,0 0 0 0 0,0 0 0 0 0,-10 6 0 0 0,6-2 0 0 0,0 1 0 0 0,1 0 0 0 0,-1 0 0 0 0,1 0 0 0 0,0 0 0 0 0,0 1 0 0 0,1-1 0 0 0,0 1 0 0 0,0-1 0 0 0,0 1 0 0 0,-2 10 0 0 0,4-14 0 0 0,-1-1 0 0 0,1 0 0 0 0,0 1 0 0 0,0-1 0 0 0,0 1 0 0 0,0-1 0 0 0,0 0 0 0 0,0 1 0 0 0,0-1 0 0 0,0 1 0 0 0,0-1 0 0 0,1 0 0 0 0,-1 1 0 0 0,0-1 0 0 0,1 0 0 0 0,-1 1 0 0 0,1-1 0 0 0,0 0 0 0 0,0 2 0 0 0,2 1 0 0 0,-2-2 0 0 0,0 0 0 0 0,1 0 0 0 0,-1 0 0 0 0,1-1 0 0 0,0 1 0 0 0,0 0 0 0 0,-1-1 0 0 0,1 1 0 0 0,0-1 0 0 0,0 0 0 0 0,0 0 0 0 0,1 1 0 0 0,-1-1 0 0 0,0-1 0 0 0,0 1 0 0 0,1 0 0 0 0,-1 0 0 0 0,0-1 0 0 0,4 1 0 0 0,6 0 0 0 0,0 1 0 0 0,19-2 0 0 0,-20 0 0 0 0,-2 0 0 0 0,-5 1 0 0 0,-1-1 0 0 0,1 0 0 0 0,-1-1 0 0 0,1 1 0 0 0,-1 0 0 0 0,0-1 0 0 0,1 0 0 0 0,3-1 0 0 0,1 0 0 0 0,-8 2 0 0 0,1 0 0 0 0,-1 0 0 0 0,0 0 0 0 0,0 0 0 0 0,1 0 0 0 0,-1 1 0 0 0,0-1 0 0 0,0 0 0 0 0,1 0 0 0 0,-1 0 0 0 0,0 0 0 0 0,0 0 0 0 0,1 0 0 0 0,-1 0 0 0 0,0 1 0 0 0,0-1 0 0 0,1 0 0 0 0,-1 0 0 0 0,0 0 0 0 0,0 0 0 0 0,0 1 0 0 0,1-1 0 0 0,-1 0 0 0 0,0 0 0 0 0,0 1 0 0 0,1 1 0 0 0,-1-1 0 0 0,0 1 0 0 0,0 0 0 0 0,1 0 0 0 0,-1-1 0 0 0,-1 1 0 0 0,1 0 0 0 0,0-1 0 0 0,0 1 0 0 0,0 0 0 0 0,-1-1 0 0 0,1 1 0 0 0,-2 1 0 0 0,-10 25 0 0 0,7-17 0 0 0,-22 42 0 0 0,15-32 0 0 0,-10 25 0 0 0,20-41 0 0 0,1-4 0 0 0,0 1 0 0 0,1-1 0 0 0,-1 1 0 0 0,1-1 0 0 0,-1 0 0 0 0,1 1 0 0 0,-1 0 0 0 0,1-1 0 0 0,0 1 0 0 0,0-1 0 0 0,0 1 0 0 0,0-1 0 0 0,0 1 0 0 0,0-1 0 0 0,0 1 0 0 0,0-1 0 0 0,1 4 0 0 0,0-4 0 0 0,-1 0 0 0 0,1 1 0 0 0,-1-1 0 0 0,1 0 0 0 0,0 0 0 0 0,-1 1 0 0 0,1-1 0 0 0,0 0 0 0 0,0 0 0 0 0,0 0 0 0 0,0 0 0 0 0,0 0 0 0 0,0 0 0 0 0,0 0 0 0 0,0 0 0 0 0,0-1 0 0 0,1 1 0 0 0,-1 0 0 0 0,0-1 0 0 0,0 1 0 0 0,1 0 0 0 0,-1-1 0 0 0,0 0 0 0 0,1 1 0 0 0,-1-1 0 0 0,1 0 0 0 0,-1 0 0 0 0,1 0 0 0 0,1 0 0 0 0,3 0 0 0 0,-1 0 0 0 0,0 0 0 0 0,0 0 0 0 0,0-1 0 0 0,1 0 0 0 0,8-3 0 0 0,23-10 0 0 0,42-22 0 0 0,-66 28 0 0 0,1 0 0 0 0,-1 0 0 0 0,-1-1 0 0 0,0-1 0 0 0,0 0 0 0 0,11-13 0 0 0,-12 11-3 0 0,-3 4 12 0 0,-1 0 1 0 0,0 0-1 0 0,-1-1 0 0 0,1 0 1 0 0,-2 0-1 0 0,1 0 1 0 0,5-15-1 0 0,-11 23 362 0 0,0 1 117 0 0,0 0 21 0 0,0 0-66 0 0,-1 0-427 0 0,-1 1 1 0 0,1 0 0 0 0,0 0 0 0 0,-1 0 0 0 0,1 0-1 0 0,0 0 1 0 0,0 0 0 0 0,0 1 0 0 0,-2 1 0 0 0,0 1-20 0 0,-10 9 3 0 0,0 2 0 0 0,1 0 0 0 0,1 0 0 0 0,0 1 0 0 0,1 0 0 0 0,1 1 0 0 0,1 0 0 0 0,-7 19 0 0 0,13-32 0 0 0,2-2 0 0 0,-1-1 0 0 0,0 1 0 0 0,1 0 0 0 0,-1-1 0 0 0,1 1 0 0 0,0 0 0 0 0,-1-1 0 0 0,1 1 0 0 0,0 0 0 0 0,0-1 0 0 0,0 1 0 0 0,0 0 0 0 0,0-1 0 0 0,1 1 0 0 0,-1 0 0 0 0,0-1 0 0 0,1 1 0 0 0,-1 0 0 0 0,1-1 0 0 0,1 3 0 0 0,-2-4-132 0 0,1 1 0 0 0,-1 0 0 0 0,1 0 0 0 0,0 0 0 0 0,-1-1 0 0 0,1 1 0 0 0,0 0 0 0 0,0-1 0 0 0,0 1 0 0 0,-1-1 0 0 0,1 1 0 0 0,0-1 0 0 0,0 1-1 0 0,0-1 1 0 0,0 0 0 0 0,0 1 0 0 0,0-1 0 0 0,0 0 0 0 0,0 0 0 0 0,0 1 0 0 0,0-1 0 0 0,0 0 0 0 0,0 0 0 0 0,1 0 0 0 0,25-4-7435 0 0,-16 2-1421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1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7 556 11975 0 0,'0'0'267'0'0,"0"0"42"0"0,0 0 17 0 0,0 0-28 0 0,-1 0-196 0 0,-3 2 47 0 0,3-1 571 0 0,1-1 249 0 0,0 0 45 0 0,0 0-61 0 0,0 0-288 0 0,2-2-445 0 0,0 1 0 0 0,-1-1-1 0 0,1 0 1 0 0,0 0 0 0 0,-1 0-1 0 0,1 0 1 0 0,1-2 0 0 0,2-4 534 0 0,50-66 3987 0 0,-26 26-3738 0 0,41-89 1 0 0,-5 12-465 0 0,-36 72-470 0 0,-19 27 862 0 0,-10 25-422 0 0,0 1-66 0 0,-5 6-278 0 0,-10 16-165 0 0,1 1 0 0 0,2 0 0 0 0,-17 39 0 0 0,23-48 0 0 0,1-1 0 0 0,0 1 0 0 0,1 0 0 0 0,1 0 0 0 0,-2 18 0 0 0,5-23 0 0 0,6-1 0 0 0,-3-7 0 0 0,-1 0 0 0 0,0 0 0 0 0,0 0 0 0 0,0 0 0 0 0,0-1 0 0 0,1 1 0 0 0,-1-1 0 0 0,0 1 0 0 0,1-1 0 0 0,-1 0 0 0 0,0 0 0 0 0,1 0 0 0 0,-1 0 0 0 0,1 0 0 0 0,-1-1 0 0 0,0 1 0 0 0,0-1 0 0 0,1 1 0 0 0,-1-1 0 0 0,4-2 0 0 0,3-1 0 0 0,-1 0 0 0 0,0 0 0 0 0,0-1 0 0 0,7-6 0 0 0,28-24 0 0 0,43-46 0 0 0,-56 49 0 0 0,-2-1 0 0 0,35-54 0 0 0,-61 85 0 0 0,0-1 0 0 0,-1 0 0 0 0,0 0 0 0 0,1 0 0 0 0,-1 0 0 0 0,1-5 0 0 0,-2 8 0 0 0,0 0 0 0 0,0 0 0 0 0,1 0 0 0 0,-1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0,0 0 0 0 0,0 0 0 0 0,0 0 0 0 0,-1-1 0 0 0,1 1 0 0 0,0 0 0 0 0,0 0 0 0 0,0 0 0 0 0,0 0 0 0 0,0 0 0 0 0,0 0 0 0 0,0 0 0 0 0,0 0 0 0 0,0 0 0 0 0,0 0 0 0 0,0 0 0 0 0,0 0 0 0 0,-1 0 0 0 0,1 0 0 0 0,0 0 0 0 0,0 0 0 0 0,0 0 0 0 0,-6 3 0 0 0,-4 8 0 0 0,-1 4 0 0 0,0 1 0 0 0,1 0 0 0 0,1 1 0 0 0,0-1 0 0 0,1 2 0 0 0,1-1 0 0 0,1 1 0 0 0,-5 21 0 0 0,5-20 0 0 0,4-16 0 0 0,1-1 0 0 0,0 1 0 0 0,0 0 0 0 0,0-1 0 0 0,1 1 0 0 0,-1 0 0 0 0,0-1 0 0 0,1 1 0 0 0,0 0 0 0 0,0 0 0 0 0,0 0 0 0 0,0-1 0 0 0,0 1 0 0 0,0 0 0 0 0,2 5 0 0 0,-1-5 0 0 0,0 0 0 0 0,1-1 0 0 0,-1 1 0 0 0,1-1 0 0 0,-1 1 0 0 0,1-1 0 0 0,0 1 0 0 0,0-1 0 0 0,0 0 0 0 0,0 0 0 0 0,0 0 0 0 0,1 0 0 0 0,-1 0 0 0 0,5 2 0 0 0,-5-3 0 0 0,0 0 0 0 0,0-1 0 0 0,0 1 0 0 0,1 0 0 0 0,-1-1 0 0 0,0 0 0 0 0,0 1 0 0 0,1-1 0 0 0,-1 0 0 0 0,0 0 0 0 0,1 0 0 0 0,-1-1 0 0 0,0 1 0 0 0,0-1 0 0 0,1 1 0 0 0,-1-1 0 0 0,0 0 0 0 0,0 1 0 0 0,4-3 0 0 0,10-6-787 0 0,-1 0 0 0 0,19-14 0 0 0,-26 18 312 0 0,-1-1 1 0 0,-1 0-1 0 0,1-1 0 0 0,-1 1 1 0 0,0-1-1 0 0,6-11 0 0 0,-10 15-116 0 0,0 0 0 0 0,-1-1 0 0 0,0 1 0 0 0,0 0 0 0 0,1-5 0 0 0,-1 5 116 0 0,0 0-1572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1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59 141 19351 0 0,'5'-8'940'0'0,"8"-12"-231"0"0,18-20-1 0 0,-8 11 1007 0 0,-22 28-1203 0 0,-1 1 0 0 0,0 0 0 0 0,0 0 0 0 0,0 0 0 0 0,0 0 0 0 0,0 0 0 0 0,0 0-69 0 0,-10 9-278 0 0,-3 3-165 0 0,1 1 0 0 0,0 1 0 0 0,1 0 0 0 0,0 0 0 0 0,1 1 0 0 0,1 1 0 0 0,0-1 0 0 0,2 1 0 0 0,-1 1 0 0 0,2 0 0 0 0,-5 19 0 0 0,10-33 0 0 0,0 0 0 0 0,1 0 0 0 0,0 0 0 0 0,-1 0 0 0 0,1 0 0 0 0,0 0 0 0 0,0 0 0 0 0,1 0 0 0 0,-1 0 0 0 0,1 0 0 0 0,-1 0 0 0 0,2 3 0 0 0,-1-4-1 0 0,-1-1 1 0 0,1 0-1 0 0,-1 1 0 0 0,1-1 1 0 0,0 0-1 0 0,-1 1 0 0 0,1-1 0 0 0,0 0 1 0 0,0 0-1 0 0,0 0 0 0 0,0 0 1 0 0,0 0-1 0 0,0 0 0 0 0,0 0 1 0 0,1 0-1 0 0,-1 0 0 0 0,0 0 0 0 0,0-1 1 0 0,1 1-1 0 0,-1 0 0 0 0,0-1 1 0 0,1 1-1 0 0,-1-1 0 0 0,3 1 0 0 0,-1-1 8 0 0,0 0 1 0 0,0 0-1 0 0,0-1 0 0 0,0 1 0 0 0,0-1 0 0 0,0 1 0 0 0,5-3 0 0 0,-3 2 26 0 0,4-2 37 0 0,1-1-1 0 0,-1 0 0 0 0,0-1 1 0 0,0 0-1 0 0,-1 0 1 0 0,1-1-1 0 0,-1 0 1 0 0,0 0-1 0 0,-1-1 1 0 0,0 0-1 0 0,0-1 1 0 0,0 1-1 0 0,-1-1 1 0 0,7-11-1 0 0,-3 3 48 0 0,-2 1 0 0 0,0-2-1 0 0,0 1 1 0 0,-2-1 0 0 0,0 0 0 0 0,-1 0-1 0 0,4-22 1 0 0,-8 35-117 0 0,-1-1 0 0 0,1 1 0 0 0,-1 0 0 0 0,0-1 0 0 0,-2-6 0 0 0,-1-1 0 0 0,2 11 1 0 0,0 0 0 0 0,1 0-1 0 0,-1 0 1 0 0,0 0 0 0 0,0 0 0 0 0,0 1 0 0 0,0-1-1 0 0,1 0 1 0 0,-1 0 0 0 0,0 1 0 0 0,-1-1 0 0 0,1 1-1 0 0,0-1 1 0 0,0 1 0 0 0,0 0 0 0 0,0-1 0 0 0,0 1-1 0 0,0 0 1 0 0,-2-1 0 0 0,-21 2-81 0 0,23-1-17 0 0,-1 0-1 0 0,1 1 1 0 0,-1 0-1 0 0,0-1 1 0 0,1 1-1 0 0,-1 0 1 0 0,1 0-1 0 0,-1 0 1 0 0,1 0-1 0 0,-3 2 1 0 0,0 1-151 0 0,1-2 100 0 0,1-1-1 0 0,0 1 1 0 0,0 0-1 0 0,0-1 1 0 0,0 1 0 0 0,1 0-1 0 0,-1 1 1 0 0,0-1-1 0 0,1 0 1 0 0,0 0 0 0 0,-1 1-1 0 0,1-1 1 0 0,-1 4-1 0 0,0 10-7103 0 0,3-6-906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1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79 17503 0 0,'0'0'399'0'0,"0"0"60"0"0,0 0 21 0 0,0-2-59 0 0,2-15-260 0 0,0 1 670 0 0,-1 14-476 0 0,-1 0 0 0 0,1 0 0 0 0,-1 0 0 0 0,0 0 0 0 0,1 0 0 0 0,-1 0 0 0 0,0 0 0 0 0,0-1 0 0 0,-1 1-1 0 0,1 0 1 0 0,0 0 0 0 0,-1 0 0 0 0,1 0 0 0 0,-1 0 0 0 0,1 0 0 0 0,-1 0 0 0 0,0 0 0 0 0,-2-2 0 0 0,2 3 90 0 0,-18-1-273 0 0,14 2-93 0 0,-1 1 0 0 0,1-1-1 0 0,-1 1 1 0 0,1 0 0 0 0,0 0 0 0 0,-1 0-1 0 0,1 1 1 0 0,0 0 0 0 0,0 0 0 0 0,0 0 0 0 0,0 1-1 0 0,-5 3 1 0 0,1 0 92 0 0,0 0-1 0 0,0 1 1 0 0,1 1 0 0 0,0-1-1 0 0,-7 9 1 0 0,4-3-171 0 0,0 1 0 0 0,1-1 0 0 0,1 1 0 0 0,1 1 0 0 0,0 0 0 0 0,-11 27 0 0 0,15-27 0 0 0,5-11 0 0 0,1-2 0 0 0,2 5 0 0 0,-1-5 0 0 0,0-1 0 0 0,-1 1 0 0 0,1-1 0 0 0,0 0 0 0 0,0 0 0 0 0,0 0 0 0 0,0-1 0 0 0,1 1 0 0 0,-1-1 0 0 0,0 1 0 0 0,0-1 0 0 0,0 0 0 0 0,0 0 0 0 0,5-1 0 0 0,1 0 0 0 0,0 0 0 0 0,0-1 0 0 0,16-5 0 0 0,-8 0 0 0 0,-1-1 0 0 0,16-11 0 0 0,-22 13 0 0 0,-1 0 0 0 0,1 1 0 0 0,0 0 0 0 0,0 0 0 0 0,1 1 0 0 0,-1 1 0 0 0,1 0 0 0 0,15-3 0 0 0,-26 6 8 0 0,0 0-1 0 0,1 0 1 0 0,-1 0-1 0 0,0 0 0 0 0,1 0 1 0 0,-1 0-1 0 0,1-1 1 0 0,-1 1-1 0 0,0 0 1 0 0,1 0-1 0 0,-1 0 1 0 0,0 1-1 0 0,1-1 1 0 0,-1 0-1 0 0,1 0 1 0 0,-1 0-1 0 0,0 0 1 0 0,1 0-1 0 0,-1 0 1 0 0,0 0-1 0 0,1 1 1 0 0,-1-1-1 0 0,0 0 1 0 0,1 0-1 0 0,-1 1 1 0 0,0-1-1 0 0,1 0 1 0 0,-1 0-1 0 0,0 1 1 0 0,0-1-1 0 0,1 0 1 0 0,-1 1-1 0 0,0-1 1 0 0,0 0-1 0 0,0 1 1 0 0,1-1-1 0 0,-1 0 1 0 0,0 1-1 0 0,0-1 1 0 0,0 1-1 0 0,0-1 1 0 0,0 0-1 0 0,0 1 1 0 0,0-1-1 0 0,0 0 0 0 0,0 1 1 0 0,0-1-1 0 0,0 1 1 0 0,0-1-1 0 0,0 0 1 0 0,0 1-1 0 0,0 0 47 0 0,0 3 43 0 0,-1 0 0 0 0,1 1 0 0 0,-1-1 0 0 0,0 1 0 0 0,0-1 0 0 0,0 0 0 0 0,-3 7 0 0 0,-15 30 671 0 0,14-31-707 0 0,-120 275-61 0 0,77-171 0 0 0,12-45 0 0 0,16-34 0 0 0,15-26 0 0 0,-2-5 0 0 0,7-4 0 0 0,0 0 0 0 0,-1 0 0 0 0,1 1 0 0 0,-1-1 0 0 0,1 0 0 0 0,0 0 0 0 0,-1 0 0 0 0,1 0 0 0 0,-1 1 0 0 0,1-1 0 0 0,-1 0 0 0 0,1 0 0 0 0,-1 0 0 0 0,1 0 0 0 0,0 0 0 0 0,-1 0 0 0 0,1 0 0 0 0,-1 0 0 0 0,1 0 0 0 0,-1-1 0 0 0,1 1 0 0 0,-1 0 0 0 0,1 0 0 0 0,0 0 0 0 0,-1 0 0 0 0,1-1 0 0 0,-1 1 0 0 0,1 0 0 0 0,0 0 0 0 0,-1-1 0 0 0,1 1 0 0 0,0 0 0 0 0,-1-1 0 0 0,1 1 0 0 0,-1-1 0 0 0,1 0 0 0 0,-13-9 0 0 0,-21-24 0 0 0,29 30 0 0 0,1-1 0 0 0,0 0 0 0 0,1 0 0 0 0,0 0 0 0 0,-1-1 0 0 0,2 1 0 0 0,-1-1 0 0 0,-2-7 0 0 0,4 9 0 0 0,1 0 0 0 0,0 1 0 0 0,-1-1 0 0 0,1 0 0 0 0,1 0 0 0 0,-1 1 0 0 0,1-1 0 0 0,-1 0 0 0 0,1 0 0 0 0,0 1 0 0 0,0-1 0 0 0,1 1 0 0 0,-1-1 0 0 0,1 1 0 0 0,-1-1 0 0 0,1 1 0 0 0,3-3 0 0 0,2-4 0 0 0,0 0 0 0 0,1 1 0 0 0,0 0 0 0 0,10-8 0 0 0,111-84-4568 0 0,-105 84-5328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1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62 19351 0 0,'0'0'439'0'0,"0"0"62"0"0,0 0 33 0 0,1-1-65 0 0,0 1-440 0 0,0 0-1 0 0,0 0 1 0 0,0 0 0 0 0,0-1 0 0 0,0 1 0 0 0,0 0-1 0 0,-1-1 1 0 0,1 1 0 0 0,0-1 0 0 0,0 1 0 0 0,0-1-1 0 0,-1 1 1 0 0,1-1 0 0 0,0 1 0 0 0,-1-1 0 0 0,1 0-1 0 0,0 1 1 0 0,-1-1 0 0 0,1 0 0 0 0,-1 0 0 0 0,1-1-1 0 0,0 0 381 0 0,0 1 562 0 0,-1 1 42 0 0,0 0-127 0 0,0 0-508 0 0,0 0 38 0 0,0 0 80 0 0,2 1 15 0 0,1 1-319 0 0,-1 0-150 0 0,0-1-1 0 0,0 1 1 0 0,0-1 0 0 0,-1 1-1 0 0,1 0 1 0 0,0 0-1 0 0,-1 0 1 0 0,1 0 0 0 0,0 3-1 0 0,2 0 71 0 0,-1 0-1 0 0,-1 0 1 0 0,1 1-1 0 0,-1-1 1 0 0,0 1-1 0 0,0 0 1 0 0,0 0 0 0 0,1 11-1 0 0,-2-7 95 0 0,0 0-1 0 0,-1 0 1 0 0,0 0-1 0 0,-2 15 1 0 0,-1-7-204 0 0,-1-1 0 0 0,-1 1-1 0 0,0-1 1 0 0,-1 0 0 0 0,-1-1 0 0 0,0 1-1 0 0,-1-1 1 0 0,-18 25 0 0 0,24-39-2 0 0,1 0 0 0 0,0 0 0 0 0,0-1 0 0 0,0 1 0 0 0,-1-1 0 0 0,1 1 0 0 0,-1-1 0 0 0,1 0 0 0 0,-1 1 0 0 0,0-1 0 0 0,1 0 0 0 0,-1 0 0 0 0,0 0 0 0 0,0 0 0 0 0,0-1 0 0 0,0 1 0 0 0,0 0 0 0 0,0-1 0 0 0,0 0 0 0 0,-2 1 0 0 0,2-1 120 0 0,-1 1-1 0 0,1-1 1 0 0,0 0-1 0 0,0 0 1 0 0,0 0-1 0 0,0-1 1 0 0,0 1-1 0 0,0 0 1 0 0,0-1-1 0 0,0 0 1 0 0,0 1-1 0 0,0-1 1 0 0,0 0-1 0 0,0 0 1 0 0,0 0-1 0 0,-2-1 1 0 0,3 1-119 0 0,0 1 0 0 0,0-1 0 0 0,0 1 0 0 0,0-1 0 0 0,0 0 0 0 0,0 0 0 0 0,0 0-1 0 0,0 1 1 0 0,0-1 0 0 0,0 0 0 0 0,0 0 0 0 0,0 0 0 0 0,1 0 0 0 0,-1-1 0 0 0,0 1 0 0 0,1 0 0 0 0,-1 0 0 0 0,0-2 0 0 0,0-1-3 0 0,-3-5 2 0 0,0 0 0 0 0,1-1 0 0 0,0 1 0 0 0,0-1 0 0 0,1 1 0 0 0,1-1 0 0 0,0 0 0 0 0,0 1 0 0 0,1-1 0 0 0,0 0 0 0 0,0 0 0 0 0,1 1 0 0 0,1-1 0 0 0,3-12 0 0 0,0 4 0 0 0,1 1 0 0 0,0-1 0 0 0,2 1 0 0 0,0 1 0 0 0,0-1 0 0 0,19-24 0 0 0,11-5 0 0 0,-30 41 0 0 0,-1 4 0 0 0,-1 1 0 0 0,1-1 0 0 0,0 1 0 0 0,10 2 0 0 0,-11-1 0 0 0,-1 0 0 0 0,1 0 0 0 0,-1 1 0 0 0,0 0 0 0 0,0 0 0 0 0,1 1 0 0 0,-1 0 0 0 0,-1-1 0 0 0,1 2 0 0 0,8 5 0 0 0,-10-6 0 0 0,0 0 0 0 0,1-1 0 0 0,-1 1 0 0 0,1-1 0 0 0,0 0 0 0 0,0 0 0 0 0,0 0 0 0 0,0-1 0 0 0,5 2 0 0 0,5 1 0 0 0,-14-4 0 0 0,1 0 0 0 0,-1 1 0 0 0,1-1 0 0 0,-1 0 0 0 0,1 0 0 0 0,0 0 0 0 0,-1 0 0 0 0,1 0 0 0 0,-1 0 0 0 0,1 0 0 0 0,-1 0 0 0 0,1 0 0 0 0,-1 0 0 0 0,1 0 0 0 0,-1-1 0 0 0,1 1 0 0 0,-1 0 0 0 0,1 0 0 0 0,0-1 0 0 0,5-1 0 0 0,-4 1-300 0 0,1 0 1 0 0,-1 0-1 0 0,0 0 1 0 0,0 0-1 0 0,0-1 0 0 0,-1 1 1 0 0,1-1-1 0 0,0 0 0 0 0,0 1 1 0 0,-1-1-1 0 0,1 0 1 0 0,-1 0-1 0 0,0 0 0 0 0,1 0 1 0 0,-1 0-1 0 0,0 0 1 0 0,0 0-1 0 0,-1-1 0 0 0,1 1 1 0 0,0 0-1 0 0,-1 0 1 0 0,1-1-1 0 0,-1 1 0 0 0,0-1 1 0 0,1 1-1 0 0,-1 0 0 0 0,-1-4 1 0 0,0-7-8232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1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15663 0 0,'0'0'356'0'0,"0"0"50"0"0,0 0 20 0 0,0 0-42 0 0,7-4-28 0 0,7-4 5083 0 0,-13 8-4617 0 0,1 0-248 0 0,9 3 338 0 0,0-1 1 0 0,16 2-1 0 0,-8-2-52 0 0,0 1-346 0 0,0 0 0 0 0,-1 2 0 0 0,1 0 1 0 0,19 9-1 0 0,-37-14-467 0 0,12 4 574 0 0,4-2-188 0 0,-14-2-416 0 0,-2 0-17 0 0,0 0 0 0 0,0 1 0 0 0,0-1 0 0 0,0 0 0 0 0,-1 0 0 0 0,1 0 0 0 0,0 1 0 0 0,0-1-1 0 0,0 1 1 0 0,0-1 0 0 0,0 0 0 0 0,-1 1 0 0 0,1 0 0 0 0,0-1 0 0 0,1 2 0 0 0,5 4 0 0 0,-4 3 0 0 0,-3-5 0 0 0,0-1 0 0 0,0 0 0 0 0,0 0 0 0 0,-1 0 0 0 0,1 0 0 0 0,-1 0 0 0 0,1 0 0 0 0,-1 0 0 0 0,0 0 0 0 0,-1 0 0 0 0,1 0 0 0 0,0-1 0 0 0,-1 1 0 0 0,0 0 0 0 0,-2 2 0 0 0,-5 7 0 0 0,0-1 0 0 0,-12 10 0 0 0,6-5 0 0 0,0-1 0 0 0,10-11 0 0 0,0 1 0 0 0,1-1 0 0 0,-7 9 0 0 0,11-13 0 0 0,-1 1 0 0 0,1-1 0 0 0,-1 1 0 0 0,1-1 0 0 0,-1 1 0 0 0,1 0 0 0 0,0-1 0 0 0,-1 1 0 0 0,1-1 0 0 0,0 1 0 0 0,-1 0 0 0 0,1-1 0 0 0,0 1 0 0 0,0 0 0 0 0,-1 0 0 0 0,1-1 0 0 0,0 1 0 0 0,0 1 0 0 0,0 0 0 0 0,0-1 0 0 0,0 0 0 0 0,0 0 0 0 0,0 0 0 0 0,0-1 0 0 0,0 1 0 0 0,0 0 0 0 0,1 0 0 0 0,-1-1 0 0 0,0 1 0 0 0,0 0 0 0 0,0-1 0 0 0,1 1 0 0 0,-1 0 0 0 0,0 0 0 0 0,1-1 0 0 0,-1 1 0 0 0,1 0 0 0 0,-1-1 0 0 0,1 1 0 0 0,-1-1 0 0 0,1 1 0 0 0,-1-1 0 0 0,1 1 0 0 0,-1-1 0 0 0,1 1 0 0 0,0-1 0 0 0,-1 1 0 0 0,1-1 0 0 0,0 0 0 0 0,-1 1 0 0 0,2-1 0 0 0,0 1 0 0 0,-1 0 0 0 0,1 0 0 0 0,-1 0 0 0 0,1 0 0 0 0,0-1 0 0 0,0 1 0 0 0,-1 0 0 0 0,1-1 0 0 0,0 1 0 0 0,0-1 0 0 0,0 1 0 0 0,0-1 0 0 0,-1 0 0 0 0,4 0 0 0 0,2 0 0 0 0,5 2 0 0 0,10-1 0 0 0,24-7 0 0 0,-28 4-64 0 0,-17 2-273 0 0,-1 0-138 0 0,0 0-1308 0 0,0 0-5356 0 0,0 0-2295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2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69 388 8287 0 0,'0'0'191'0'0,"0"0"26"0"0,0 0 9 0 0,0 0 110 0 0,0 0 444 0 0,0 0 196 0 0,0 0 42 0 0,-4 7 262 0 0,5-5 6823 0 0,5-5-7870 0 0,0-1-1 0 0,0 1 1 0 0,0-1 0 0 0,-1 0-1 0 0,1 0 1 0 0,-1-1 0 0 0,6-5-1 0 0,33-43 57 0 0,-24 30-334 0 0,-8 6 391 0 0,0 0-1 0 0,11-23 1 0 0,-16 28 57 0 0,0-2-175 0 0,-1 0-1 0 0,-1 0 1 0 0,0 0-1 0 0,-1 0 1 0 0,0-1-1 0 0,-1 0 1 0 0,-1 0 0 0 0,1-15-1 0 0,-1 19 26 0 0,-2 0 4 0 0,-9-16-159 0 0,9 27-98 0 0,0-1 0 0 0,0 1 0 0 0,0 0 0 0 0,0 0 0 0 0,-1-1 0 0 0,1 1 0 0 0,0 0 0 0 0,0 0 0 0 0,0 0 0 0 0,-1 0 0 0 0,1-1 0 0 0,0 1 0 0 0,0 0 0 0 0,0 0 0 0 0,-1 0 0 0 0,1 0 0 0 0,0 0 0 0 0,0 0 0 0 0,-1 0 0 0 0,1 0 0 0 0,0 0 0 0 0,0 0 0 0 0,-1 0 0 0 0,1-1 0 0 0,0 1 0 0 0,0 1 0 0 0,-1-1 0 0 0,1 0 0 0 0,0 0 0 0 0,0 0 0 0 0,-1 0 0 0 0,1 0 0 0 0,0 0 0 0 0,0 0 0 0 0,-1 0 0 0 0,1 0 0 0 0,0 0 0 0 0,0 1 0 0 0,-1-1 0 0 0,1 0 0 0 0,0 0 0 0 0,0 0 0 0 0,0 0 0 0 0,-1 1 0 0 0,1-1 0 0 0,0 0 0 0 0,0 0 0 0 0,0 0 0 0 0,0 1 0 0 0,0-1 0 0 0,0 0 0 0 0,-1 0 0 0 0,1 1 0 0 0,0-1 0 0 0,0 0 0 0 0,0 0 0 0 0,0 1 0 0 0,0-1 0 0 0,0 0 0 0 0,0 1 0 0 0,-8 10 0 0 0,0 0 0 0 0,1 0 0 0 0,0 1 0 0 0,1-1 0 0 0,-9 26 0 0 0,-16 67 0 0 0,22-68 0 0 0,-30 140 0 0 0,-16 106 0 0 0,26-135 0 0 0,6-37 0 0 0,13-71 0 0 0,7-35-22 0 0,1-7-48 0 0,-1-5-239 0 0,3-2 63 0 0,-1 0-1 0 0,2 0 1 0 0,-1 0 0 0 0,1 0 0 0 0,1 0 0 0 0,0 0 0 0 0,4-15 0 0 0,4-13-2112 0 0,-7 15-358 0 0,2 0-4792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2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13823 0 0,'0'0'315'0'0,"0"0"45"0"0,0 0 21 0 0,0 0-49 0 0,0 0-81 0 0,0 0 481 0 0,0 0 237 0 0,0 0 45 0 0,0 0-61 0 0,0 0-288 0 0,0 0-121 0 0,0 0-28 0 0,9 0 508 0 0,0 0-709 0 0,1-1 1 0 0,0 0-1 0 0,0 0 0 0 0,-1-1 0 0 0,1 0 1 0 0,-1 0-1 0 0,18-8 0 0 0,-12 5 74 0 0,0 0-1 0 0,16-3 1 0 0,12-1 359 0 0,-29 5-315 0 0,1 0 1 0 0,18 0-1 0 0,-33 4-442 0 0,0-1-1 0 0,0 1 1 0 0,0 0-1 0 0,1 0 1 0 0,-1 0-1 0 0,0 0 1 0 0,0 0-1 0 0,0 0 1 0 0,1 0-1 0 0,-1 0 1 0 0,0 0-1 0 0,0 0 1 0 0,0 0-1 0 0,1 0 1 0 0,-1 0-1 0 0,0 0 1 0 0,0 0-1 0 0,0 0 1 0 0,0 0-1 0 0,1 0 1 0 0,-1 0-1 0 0,0 0 1 0 0,0 0-1 0 0,0 1 0 0 0,1-1 1 0 0,-1 0-1 0 0,0 0 1 0 0,0 0-1 0 0,0 0 1 0 0,0 0-1 0 0,0 0 1 0 0,1 1-1 0 0,-1-1 1 0 0,0 0-1 0 0,0 0 1 0 0,0 0-1 0 0,0 0 1 0 0,0 1-1 0 0,0-1 1 0 0,0 0-1 0 0,0 0 1 0 0,1 0-1 0 0,-1 0 1 0 0,0 1-1 0 0,0-1 1 0 0,0 0-1 0 0,0 0 1 0 0,0 0-1 0 0,0 1 1 0 0,0-1-1 0 0,0 0 1 0 0,0 0-1 0 0,0 0 1 0 0,0 1-1 0 0,-1-1 1 0 0,1 0-1 0 0,0 0 1 0 0,0 0-1 0 0,0 1 1 0 0,0-1-1 0 0,0 0 1 0 0,0 0-1 0 0,0 0 1 0 0,0 0-1 0 0,-1 1 1 0 0,-5 7-1119 0 0,6-8 1100 0 0,-3 3-537 0 0,0 1-1 0 0,1-1 0 0 0,-1 0 0 0 0,-1-1 0 0 0,1 1 0 0 0,0 0 0 0 0,-1-1 0 0 0,1 0 0 0 0,-1 0 0 0 0,1 0 1 0 0,-1 0-1 0 0,0 0 0 0 0,-5 0 0 0 0,-10 2-1481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2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6447 0 0,'0'0'142'0'0,"0"0"22"0"0,0 0 13 0 0,0 0 123 0 0,0 0 468 0 0,0 0 205 0 0,0 0 41 0 0,0 0-61 0 0,0 0-288 0 0,0 0-121 0 0,0 0-28 0 0,9-6 1532 0 0,4-24 8 0 0,-13 29-1656 0 0,1-1 0 0 0,-1 1 1 0 0,0 0-1 0 0,0-1 0 0 0,1 1 0 0 0,-1 0 0 0 0,0-1 0 0 0,0 1 0 0 0,0 0 0 0 0,-1-1 0 0 0,1 1 1 0 0,-1-2-1 0 0,1-3 985 0 0,0-2-1236 0 0,1-13 1971 0 0,-1 20-1733 0 0,2-15 1218 0 0,0 8-1605 0 0,-1 2 72 0 0,-1 4 299 0 0,0 2 117 0 0,0 0 21 0 0,0 0-66 0 0,1 18-280 0 0,1-3-161 0 0,-3 2-4 0 0,0 0 0 0 0,1 0 1 0 0,1-1-1 0 0,1 1 0 0 0,0 0 0 0 0,1-1 1 0 0,1 1-1 0 0,10 27 0 0 0,-12-41 3 0 0,0 0 0 0 0,0 0-1 0 0,0 0 1 0 0,0 0 0 0 0,1 0 0 0 0,-1 0 0 0 0,1 0-1 0 0,-1-1 1 0 0,1 0 0 0 0,0 1 0 0 0,0-1 0 0 0,0 0-1 0 0,1-1 1 0 0,-1 1 0 0 0,0 0 0 0 0,1-1 0 0 0,-1 0-1 0 0,1 0 1 0 0,6 2 0 0 0,-9-3-1 0 0,1 0 0 0 0,-1 0 0 0 0,0 0 0 0 0,0 0 0 0 0,0 0 0 0 0,1 0 0 0 0,-1 0 0 0 0,0 0 0 0 0,0-1 0 0 0,0 1 0 0 0,0 0 0 0 0,0-1 0 0 0,1 1 0 0 0,-1-1 0 0 0,0 1 0 0 0,0-1 0 0 0,0 0 0 0 0,0 1 0 0 0,0-1 0 0 0,1-1 0 0 0,2-2 0 0 0,6-4 0 0 0,0 0 0 0 0,0-1 0 0 0,0-1 0 0 0,-1 0 0 0 0,0 0 0 0 0,-1-1 0 0 0,11-18 0 0 0,-7 7 0 0 0,-1 1 0 0 0,-1-1 0 0 0,9-32 0 0 0,-16 47 0 0 0,-1-3 0 0 0,-2 7 0 0 0,0 2 0 0 0,0 2 0 0 0,-3 7 0 0 0,0 11 0 0 0,-2 26 0 0 0,-3 1 0 0 0,-1-2 0 0 0,-2 1 0 0 0,-2-1 0 0 0,-2-1 0 0 0,-25 49 0 0 0,3-25 0 0 0,24-47 0 0 0,-1 0 0 0 0,10-14 0 0 0,2 1-64 0 0,2-6-273 0 0,0-1-138 0 0,0 0-1216 0 0,0 0-4970 0 0,0 0-2127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1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11 319 13823 0 0,'0'0'315'0'0,"0"0"45"0"0,0 0 21 0 0,0 0-49 0 0,-8-14 2634 0 0,7 11-2568 0 0,0-1 0 0 0,1 1 0 0 0,0 0 0 0 0,-1 0 0 0 0,1 0 0 0 0,1-1 0 0 0,-1 1 0 0 0,0 0 0 0 0,1 0 0 0 0,-1 0 0 0 0,1 0 0 0 0,0 0 1 0 0,2-5-1 0 0,2-3 519 0 0,1 1 0 0 0,9-14 1 0 0,-4 7 23 0 0,-6 9-828 0 0,1 1 0 0 0,1-1-1 0 0,-1 2 1 0 0,1-1 0 0 0,0 1 0 0 0,0 0 0 0 0,10-6-1 0 0,-6 4 322 0 0,0-1 0 0 0,13-13 0 0 0,-12 11-432 0 0,-1 1-1 0 0,2 0 1 0 0,-1 1-1 0 0,1 1 1 0 0,1 0 0 0 0,-1 0-1 0 0,1 1 1 0 0,1 1-1 0 0,26-8 1 0 0,-36 13 52 0 0,0 0 0 0 0,1 0 0 0 0,-1 1 0 0 0,0-1 0 0 0,1 1-1 0 0,-1 0 1 0 0,1 1 0 0 0,-1-1 0 0 0,0 1 0 0 0,1 0 0 0 0,-1 1 0 0 0,0-1 0 0 0,0 1 0 0 0,0 0-1 0 0,0 0 1 0 0,0 1 0 0 0,0-1 0 0 0,6 5 0 0 0,0 2 117 0 0,1 0-1 0 0,-1 0 1 0 0,-1 1 0 0 0,0 1-1 0 0,15 20 1 0 0,-20-24-171 0 0,0 0 0 0 0,-1 0 0 0 0,1 1 0 0 0,-2-1 0 0 0,1 1 0 0 0,-1 0 0 0 0,0 0 0 0 0,-1 1 0 0 0,0-1 0 0 0,0 0 0 0 0,0 12 0 0 0,-1-14 0 0 0,-1 0 0 0 0,-1 0 0 0 0,1-1 0 0 0,-1 1 0 0 0,0 0 0 0 0,0 0 0 0 0,0-1 0 0 0,-1 1 0 0 0,0-1 0 0 0,0 0 0 0 0,-1 1 0 0 0,1-1 0 0 0,-1 0 0 0 0,0 0 0 0 0,-1-1 0 0 0,1 1 0 0 0,-7 6 0 0 0,-2 0-52 0 0,-1 0 0 0 0,0-1 0 0 0,0-1-1 0 0,-1 0 1 0 0,-23 10 0 0 0,10-7-136 0 0,0-1 1 0 0,-34 9-1 0 0,51-18-218 0 0,1-1 1 0 0,0 0-1 0 0,-1 0 1 0 0,-11-1-1 0 0,-13 1-2758 0 0,32-1 2667 0 0,0 0-1 0 0,1 0 0 0 0,-1-1 1 0 0,0 1-1 0 0,0 0 1 0 0,1-1-1 0 0,-1 1 1 0 0,0-1-1 0 0,1 0 1 0 0,-1 0-1 0 0,0 1 0 0 0,1-1 1 0 0,-3-2-1 0 0,3 3 371 0 0,-1-2-2432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2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15 10135 0 0,'0'0'464'0'0,"0"0"-9"0"0,5-13 1290 0 0,-5 11 9383 0 0,-8 13-10866 0 0,0 0 0 0 0,1 0 0 0 0,0 0 0 0 0,1 1 0 0 0,0 0 0 0 0,-7 21 0 0 0,1-2 475 0 0,-35 87-12 0 0,6-11-333 0 0,-13 35-392 0 0,45-113 0 0 0,1 1 0 0 0,1-1 0 0 0,-2 32 0 0 0,8-53 0 0 0,1-5 0 0 0,-1 1 0 0 0,1-1 0 0 0,0 1 0 0 0,1-1 0 0 0,-1 0 0 0 0,0 1 0 0 0,1-1 0 0 0,0 0 0 0 0,0 0 0 0 0,0 1 0 0 0,2 2 0 0 0,1 3 0 0 0,4-6 0 0 0,-6-2-140 0 0,0-1 0 0 0,0 0 0 0 0,0 0 0 0 0,0 0 0 0 0,0 0 0 0 0,0 0 0 0 0,0-1 0 0 0,0 1 0 0 0,0 0 0 0 0,0-1 0 0 0,0 0 0 0 0,0 1 0 0 0,0-1 0 0 0,0 0 0 0 0,0 0 0 0 0,-1 0 0 0 0,1 0 0 0 0,0 0 0 0 0,-1-1 0 0 0,1 1 0 0 0,-1-1 0 0 0,1 1 0 0 0,-1-1 0 0 0,2-1 0 0 0,0-2-835 0 0,1-1-1 0 0,-1 0 1 0 0,0 0-1 0 0,0 0 0 0 0,2-8 1 0 0,-3 11-5848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3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26 151 15663 0 0,'0'0'719'0'0,"5"-13"258"0"0,2 0 337 0 0,0-1-1 0 0,-1 1 1 0 0,-1-1 0 0 0,6-20-1 0 0,-7 25-742 0 0,-4 9-533 0 0,0-1 0 0 0,0 1-1 0 0,1-1 1 0 0,-1 1-1 0 0,0 0 1 0 0,0-1-1 0 0,0 1 1 0 0,0-1-1 0 0,0 1 1 0 0,1-1-1 0 0,-1 1 1 0 0,0-1 0 0 0,0 1-1 0 0,0-1 1 0 0,0 1-1 0 0,0-1 1 0 0,0 1-1 0 0,-1 0 1 0 0,1-1-1 0 0,0 1 1 0 0,0-1 0 0 0,0 1-1 0 0,0-1 1 0 0,-1 1-1 0 0,1-1 1 0 0,0 1-1 0 0,-1-1 1 0 0,1 0-38 0 0,0 1-1 0 0,0-1 1 0 0,0 0 0 0 0,-1 1 0 0 0,1-1-1 0 0,0 0 1 0 0,0 1 0 0 0,0-1 0 0 0,0 0-1 0 0,0 0 1 0 0,0 1 0 0 0,1-1 0 0 0,-1 0 0 0 0,0 1-1 0 0,0-1 1 0 0,0 0 0 0 0,1 1 0 0 0,-1-1-1 0 0,0 0 1 0 0,1 1 0 0 0,-1-1 0 0 0,0 1 0 0 0,1-1-1 0 0,-1 0 1 0 0,1 1 0 0 0,0-1 0 0 0,5-9 1906 0 0,-4 21-1748 0 0,-3 6-151 0 0,-19 143-7 0 0,18-145 0 0 0,4-11 0 0 0,-1-2 0 0 0,-1-1 0 0 0,1 0 0 0 0,-1 0 0 0 0,0 0 0 0 0,1 1 0 0 0,-1-1 0 0 0,0 0 0 0 0,1 0 0 0 0,-1 0 0 0 0,1 0 0 0 0,0 0 0 0 0,-1 0 0 0 0,1-1 0 0 0,0 1 0 0 0,0 0 0 0 0,-1 0 0 0 0,1 0 0 0 0,0-1 0 0 0,0 1 0 0 0,0 0 0 0 0,0-1 0 0 0,0 1 0 0 0,0-1 0 0 0,0 1 0 0 0,0-1 0 0 0,0 1 0 0 0,2-1 0 0 0,2 2 0 0 0,4-1 0 0 0,-3-4 0 0 0,0 0 0 0 0,-1 0 0 0 0,1-1 0 0 0,-1 1 0 0 0,0-1 0 0 0,0 0 0 0 0,0-1 0 0 0,7-8 0 0 0,5-4 0 0 0,-7 6 0 0 0,0 0 0 0 0,11-15 0 0 0,14-18-17 0 0,-21 27 47 0 0,0 0 0 0 0,11-20-1 0 0,-25 36 342 0 0,0 1 117 0 0,0 0 21 0 0,0 0-66 0 0,0 2-294 0 0,-5 27-144 0 0,-1-1-1 0 0,-2 0 0 0 0,-16 40 1 0 0,6-20-7 0 0,-7 54 2 0 0,18-80 0 0 0,0-4 0 0 0,2 0 0 0 0,0 1 0 0 0,1 0 0 0 0,-2 22 0 0 0,6-33 0 0 0,-1 0 0 0 0,0 0 0 0 0,0 0 0 0 0,-1 0 0 0 0,0 0 0 0 0,-1 0 0 0 0,0-1 0 0 0,0 1 0 0 0,-1-1 0 0 0,-5 9 0 0 0,-1 12 0 0 0,5-21 0 0 0,-1-2 0 0 0,6-5 0 0 0,-1 1 0 0 0,1-1 0 0 0,-1 1 0 0 0,0-1 0 0 0,1 1 0 0 0,-1-1 0 0 0,1 1 0 0 0,-1-1 0 0 0,0 0 0 0 0,0 1 0 0 0,1-1 0 0 0,-1 0 0 0 0,0 0 0 0 0,1 1 0 0 0,-1-1 0 0 0,0 0 0 0 0,0 0 0 0 0,1 0 0 0 0,-1 0 0 0 0,0 0 0 0 0,0 0 0 0 0,-1 0 0 0 0,-9-2 0 0 0,-5 3 98 0 0,14-1-41 0 0,0 0 0 0 0,0 0 0 0 0,1 0 1 0 0,-1 0-1 0 0,0-1 0 0 0,0 1 0 0 0,0-1 1 0 0,1 1-1 0 0,-1-1 0 0 0,0 1 0 0 0,0-1 1 0 0,-2-1-1 0 0,-2-1 32 0 0,-23-9 143 0 0,27 12-732 0 0,1-1 58 0 0,-4-1 293 0 0,-3-2 133 0 0,2 2-56 0 0,4 1-299 0 0,2 1-117 0 0,0 0-21 0 0,0 0-207 0 0,0 0-857 0 0,0 0-379 0 0,0 0-80 0 0,0 0-15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3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10135 0 0,'0'0'231'0'0,"0"0"29"0"0,0 0 19 0 0,0 0 105 0 0,0 0 410 0 0,14 1 1882 0 0,-12-2 2272 0 0,-1 0 4836 0 0,-2-3-9770 0 0,1 0-1 0 0,-1 0 1 0 0,1 0 0 0 0,0 0-1 0 0,0-4 1 0 0,1-12 2108 0 0,-6 24-1130 0 0,2 3-3839 0 0,3-3-6395 0 0,0-4 6683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3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 10135 0 0,'0'0'231'0'0,"0"0"29"0"0,0 0 19 0 0,0 0 173 0 0,0 0 697 0 0,0 0 311 0 0,0 0 63 0 0,0 0-58 0 0,7-3 321 0 0,-5 4 4425 0 0,-1 7-6074 0 0,-1-1-1 0 0,0 1 1 0 0,-1-1 0 0 0,0 0-1 0 0,0 1 1 0 0,0-1-1 0 0,-4 11 1 0 0,0-5 252 0 0,1-1 0 0 0,-1 0-1 0 0,-11 18 1 0 0,1-10-370 0 0,12-16-19 0 0,0-1-1 0 0,0 1 1 0 0,0 0-1 0 0,1 0 1 0 0,0 1 0 0 0,-3 4-1 0 0,3-3 1 0 0,-1-1 0 0 0,0 1 0 0 0,0-1 0 0 0,-8 10 0 0 0,2-1 0 0 0,7-12 2 0 0,2-2-2 0 0,0 1 0 0 0,0-1 0 0 0,-1 1 1 0 0,1-1-1 0 0,0 0 0 0 0,0 1 0 0 0,0-1 1 0 0,0 0-1 0 0,-1 1 0 0 0,1-1 0 0 0,0 0 0 0 0,0 1 1 0 0,-1-1-1 0 0,1 0 0 0 0,0 1 0 0 0,-1-1 1 0 0,1 0-1 0 0,0 0 0 0 0,-1 0 0 0 0,1 1 1 0 0,0-1-1 0 0,-1 0 0 0 0,1 0 0 0 0,-1 0 0 0 0,1 0 1 0 0,-1 0-1 0 0,-6 2-141 0 0,6-2-555 0 0,-1-2-451 0 0,0 1-772 0 0,2 1-3922 0 0,0 0-1871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0 366 8287 0 0,'0'0'191'0'0,"0"0"26"0"0,0 0 9 0 0,0 0 42 0 0,0 0 158 0 0,0 0 72 0 0,0 0 12 0 0,0 0 2 0 0,0 0 0 0 0,0 0 0 0 0,0 0 0 0 0,0 0 68 0 0,0 0 286 0 0,0 0 124 0 0,0 0 30 0 0,0 0-65 0 0,0 0-290 0 0,9-15 1419 0 0,7-9-1051 0 0,-2 0-1 0 0,0 0 1 0 0,17-43 0 0 0,-15 24-375 0 0,13-57-1 0 0,-11 39-367 0 0,-16 55-218 0 0,-1 5 299 0 0,-1 1 117 0 0,0 0 21 0 0,0 0-66 0 0,-7 21-1154 0 0,-2 18 930 0 0,1 1 0 0 0,2 0 0 0 0,-2 79 0 0 0,9-110-219 0 0,6-4 0 0 0,-4-5 0 0 0,1 0 0 0 0,-1 0 0 0 0,0 0 0 0 0,1-1 0 0 0,-1 1 0 0 0,0-1 0 0 0,1 1 0 0 0,-1-1 0 0 0,0 0 0 0 0,0-1 0 0 0,0 1 0 0 0,0 0 0 0 0,0-1 0 0 0,0 0 0 0 0,0 0 0 0 0,0 0 0 0 0,3-3 0 0 0,5-5 0 0 0,1 0 0 0 0,12-17 0 0 0,-20 22 0 0 0,12-15 0 0 0,-1-1 0 0 0,17-29 0 0 0,-24 35 0 0 0,-10 22 0 0 0,0 1 0 0 0,1-1 0 0 0,-2 15 0 0 0,-3 18 0 0 0,6-38 0 0 0,-1 1 0 0 0,0 0 0 0 0,1 0 0 0 0,0 0 0 0 0,0 0 0 0 0,0 0 0 0 0,0 0 0 0 0,0 0 0 0 0,1 0 0 0 0,-1 0 0 0 0,1 0 0 0 0,0 0 0 0 0,0 0 0 0 0,0 0 0 0 0,0 0 0 0 0,0-1 0 0 0,2 4 0 0 0,2 1 0 0 0,3-2 0 0 0,-5-3 0 0 0,14 1 0 0 0,-6-3 0 0 0,-10 0-16 0 0,-1 0-1 0 0,1 0 1 0 0,0 0-1 0 0,0 0 1 0 0,-1 0-1 0 0,1 0 1 0 0,0 0-1 0 0,0 0 1 0 0,-1-1-1 0 0,1 1 0 0 0,0 0 1 0 0,0 0-1 0 0,-1-1 1 0 0,1 1-1 0 0,0 0 1 0 0,-1-1-1 0 0,1 1 1 0 0,0-1-1 0 0,-1 1 1 0 0,1-1-1 0 0,-1 1 1 0 0,1-1-1 0 0,-1 0 1 0 0,1 1-1 0 0,-1-1 1 0 0,1 1-1 0 0,-1-1 1 0 0,0 0-1 0 0,1 0 1 0 0,0-1-1 0 0,0-1-300 0 0,13-13-3149 0 0,-7 7-5063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3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 11975 0 0,'0'0'267'0'0,"0"0"42"0"0,0 0 17 0 0,0 0-28 0 0,0 0-58 0 0,0 0 491 0 0,6-3 861 0 0,-2 2 1989 0 0,-4 1-3496 0 0,1 0 0 0 0,-1 0 0 0 0,1 0 0 0 0,-1 0 0 0 0,1 0-1 0 0,-1 0 1 0 0,1 0 0 0 0,-1 0 0 0 0,1 0 0 0 0,-1 1 0 0 0,1-1 0 0 0,-1 0-1 0 0,1 0 1 0 0,-1 0 0 0 0,1 1 0 0 0,-1-1 0 0 0,1 0 0 0 0,-1 0 0 0 0,0 1-1 0 0,1-1 1 0 0,-1 0 0 0 0,1 1 0 0 0,-1-1 0 0 0,0 1 0 0 0,1-1 0 0 0,-1 0-1 0 0,0 1 1 0 0,0-1 0 0 0,1 1 0 0 0,-1 0 0 0 0,1 1 61 0 0,0 0 1 0 0,-1 1-1 0 0,1-1 0 0 0,-1 0 1 0 0,1 1-1 0 0,-1-1 0 0 0,0 3 0 0 0,0 2-66 0 0,0 0 0 0 0,0 0 0 0 0,-1 0-1 0 0,-3 10 1 0 0,-1-3 253 0 0,0-1 1 0 0,-2 0-1 0 0,1 0 0 0 0,-2-1 1 0 0,-16 23-1 0 0,15-22-285 0 0,6-9-257 0 0,3-3 97 0 0,0-1 0 0 0,-1 1-1 0 0,1 0 1 0 0,0-1 0 0 0,-1 1-1 0 0,1 0 1 0 0,-1-1-1 0 0,1 1 1 0 0,-1-1 0 0 0,1 1-1 0 0,-1-1 1 0 0,1 1 0 0 0,-1-1-1 0 0,0 1 1 0 0,1-1-1 0 0,-1 0 1 0 0,0 1 0 0 0,1-1-1 0 0,-1 0 1 0 0,0 0 0 0 0,1 1-1 0 0,-2-1 1 0 0,1 0-979 0 0,1 0-286 0 0,-4-4-1658 0 0,3 3 1499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4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13823 0 0,'0'0'315'0'0,"-5"0"153"0"0,5 0 8280 0 0,16-3-8140 0 0,-16 3-120 0 0,0 0 21 0 0,0 0-66 0 0,-1 1-294 0 0,-2 4-197 0 0,-5 12-10232 0 0,8-17 8744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4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 15663 0 0,'0'0'356'0'0,"0"0"50"0"0,0 0 20 0 0,2 0-42 0 0,4-2-180 0 0,11-2 3220 0 0,-15 4-2912 0 0,-2 0 0 0 0,0 0 0 0 0,0 0-471 0 0,0 1 0 0 0,0-1 0 0 0,0 0 0 0 0,0 1 0 0 0,0-1 0 0 0,0 0 0 0 0,0 1 0 0 0,1-1 1 0 0,-1 0-1 0 0,0 1 0 0 0,0-1 0 0 0,0 0 0 0 0,0 1 0 0 0,1-1 0 0 0,-1 0 0 0 0,0 0 0 0 0,0 1 0 0 0,0-1 0 0 0,1 0 0 0 0,-1 0 0 0 0,0 1 0 0 0,1-1 0 0 0,-1 0 0 0 0,1 0 0 0 0,-1 1-36 0 0,1-1 0 0 0,0 1-1 0 0,0 0 1 0 0,0-1 0 0 0,-1 1-1 0 0,1 0 1 0 0,0 0 0 0 0,-1 0-1 0 0,1-1 1 0 0,-1 1 0 0 0,1 0 0 0 0,-1 0-1 0 0,1 0 1 0 0,-1 0 0 0 0,0 0-1 0 0,0 0 1 0 0,1 0 0 0 0,-1 0-1 0 0,0 2 1 0 0,1 4 121 0 0,0 1-1 0 0,-1-1 0 0 0,0 0 1 0 0,0 1-1 0 0,-1-1 0 0 0,0 0 1 0 0,-3 12-1 0 0,-2 2 397 0 0,-12 25 0 0 0,18-44-521 0 0,-1 0-1 0 0,0 1 0 0 0,1-1 0 0 0,-1 0 0 0 0,1 1 0 0 0,0-1 0 0 0,0 0 0 0 0,-1 1 0 0 0,2 3 0 0 0,-1-4 0 0 0,0 0 0 0 0,0 1 0 0 0,0-1 0 0 0,0 0 0 0 0,0 0 0 0 0,-1 1 0 0 0,1-1 0 0 0,-2 4 0 0 0,0 1 0 0 0,-9 16 0 0 0,10-21 0 0 0,1-1 0 0 0,-1 0 0 0 0,0 0 0 0 0,1-1 0 0 0,-1 1 0 0 0,0 0 0 0 0,0 0 0 0 0,1 0 0 0 0,-1 0 0 0 0,0-1 0 0 0,0 1 0 0 0,0 0 0 0 0,0-1 0 0 0,-2 2 0 0 0,-6 4 0 0 0,1-2 0 0 0,-1-4 0 0 0,7-1 0 0 0,0 0 0 0 0,1 0 0 0 0,-1 0 0 0 0,1-1 0 0 0,-1 1 0 0 0,1 0 0 0 0,0-1 0 0 0,-1 0 0 0 0,1 1 0 0 0,0-1 0 0 0,0 0 0 0 0,0 1 0 0 0,0-1 0 0 0,0 0 0 0 0,0 0 0 0 0,1 0 0 0 0,-1-2 0 0 0,-1-3 0 0 0,0 0 0 0 0,0 0 0 0 0,0-12 0 0 0,1-8 1016 0 0,3-43 0 0 0,-1 67-1014 0 0,-1 0 0 0 0,0 0 0 0 0,-1 0 0 0 0,1 0 0 0 0,0 0 0 0 0,-1 0 0 0 0,1 0 0 0 0,-1 0 0 0 0,-1-3 0 0 0,-6-24-6 0 0,7 22 4 0 0,1 8 0 0 0,-1-1 0 0 0,1 1 0 0 0,0-1 0 0 0,0 1 0 0 0,0 0 0 0 0,0-1 0 0 0,0 1 0 0 0,0-1 0 0 0,0 1 0 0 0,0 0 0 0 0,0-1 0 0 0,1 1 0 0 0,-1-1 0 0 0,0 1 0 0 0,0 0 0 0 0,0-1 0 0 0,0 1 0 0 0,0-1 0 0 0,1 1 0 0 0,-1 0 0 0 0,0-1 0 0 0,0 1 0 0 0,1 0 0 0 0,-1-1 0 0 0,0 1 0 0 0,1 0 0 0 0,-1 0 0 0 0,0-1 0 0 0,1 1 0 0 0,-1 0 0 0 0,0 0 0 0 0,1 0 0 0 0,-1-1 0 0 0,0 1 0 0 0,1 0 0 0 0,-1 0 0 0 0,1 0 0 0 0,-1 0 0 0 0,0 0 0 0 0,2 0 0 0 0,-2 0 0 0 0,2-2 0 0 0,1 1 0 0 0,0 0 0 0 0,0 0 0 0 0,0 0 0 0 0,0 0 0 0 0,0 0 0 0 0,0 1 0 0 0,0 0 0 0 0,0-1 0 0 0,0 1 0 0 0,0 0 0 0 0,0 0 0 0 0,0 1 0 0 0,4 0 0 0 0,-5-1 0 0 0,-1 1 0 0 0,1-1 0 0 0,-1 1 0 0 0,1-1 0 0 0,-1 0 0 0 0,1 0 0 0 0,-1 1 0 0 0,1-1 0 0 0,-1 0 0 0 0,1 0 0 0 0,-1-1 0 0 0,1 1 0 0 0,-1 0 0 0 0,1 0 0 0 0,1-1 0 0 0,3-1 0 0 0,24 2 0 0 0,11 0 0 0 0,-39-1-44 0 0,37 0-6161 0 0,-39 1 4670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4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15663 0 0,'0'0'719'0'0,"0"0"-20"0"0,0 0-238 0 0,9-1 2108 0 0,22-3 1289 0 0,-19 1-2855 0 0,23 0 0 0 0,-2 3-692 0 0,-3-1 132 0 0,1 2 0 0 0,37 5 0 0 0,-56-5-458 0 0,-10-2 23 0 0,0 1 0 0 0,0 0 0 0 0,1 0 0 0 0,-1 0 0 0 0,0 1 0 0 0,0-1 0 0 0,1 0-1 0 0,-1 1 1 0 0,0 0 0 0 0,3 1 0 0 0,-3-2 363 0 0,2 9 1218 0 0,-4-6-1588 0 0,0 0 1 0 0,-1 0-1 0 0,1 0 0 0 0,-1 0 0 0 0,0 0 1 0 0,0 0-1 0 0,0 0 0 0 0,-1 0 1 0 0,1 0-1 0 0,-1 0 0 0 0,1 0 0 0 0,-1-1 1 0 0,0 1-1 0 0,-3 2 0 0 0,-5 6-1 0 0,-22 18-1 0 0,5-6-1 0 0,22-18 2 0 0,3-3 0 0 0,-1 0 0 0 0,1 1 0 0 0,-1 0 0 0 0,1-1 0 0 0,0 1 0 0 0,0 0 0 0 0,0 0 0 0 0,0 0 0 0 0,-1 4 0 0 0,2 1 0 0 0,1-7 0 0 0,-1 0 0 0 0,1 0 0 0 0,0-1 0 0 0,0 1 0 0 0,0 0 0 0 0,1 0 0 0 0,-1-1 0 0 0,0 1 0 0 0,0 0 0 0 0,0-1 0 0 0,0 1 0 0 0,1 0 0 0 0,-1-1 0 0 0,0 1 0 0 0,1 0 0 0 0,-1-1 0 0 0,0 1 0 0 0,1 0 0 0 0,-1-1 0 0 0,1 1 0 0 0,0 0 0 0 0,1 0 0 0 0,-1 2 0 0 0,1-1 0 0 0,0 0 0 0 0,-1 0 0 0 0,1-1 0 0 0,0 1 0 0 0,0 0 0 0 0,1-1 0 0 0,-1 1 0 0 0,0-1 0 0 0,0 1 0 0 0,1-1 0 0 0,-1 0 0 0 0,0 0 0 0 0,1 0 0 0 0,-1-1 0 0 0,1 1 0 0 0,0 0 0 0 0,2-1 0 0 0,3 1 0 0 0,0 0 0 0 0,1 0 0 0 0,-1-1 0 0 0,12-1 0 0 0,39-7-2793 0 0,-54 5 1071 0 0,-1 1-3468 0 0,-4 2 3143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13823 0 0,'0'0'315'0'0,"0"0"45"0"0,0 0 21 0 0,0 0-49 0 0,0 0-12 0 0,0 0 770 0 0,0 0 354 0 0,0 0 76 0 0,0 0-123 0 0,0 0-574 0 0,0 0-250 0 0,1 1-49 0 0,5 6-319 0 0,0 0 1 0 0,0 1 0 0 0,-1 0-1 0 0,0 0 1 0 0,0 0 0 0 0,-1 0-1 0 0,0 1 1 0 0,-1 0 0 0 0,4 12-1 0 0,1 12 1028 0 0,5 43 0 0 0,-8-46-1042 0 0,-3-8-191 0 0,0 1 0 0 0,-2 26 0 0 0,-1-2 0 0 0,1-2 683 0 0,-2 0-1 0 0,-15 88 1 0 0,14-116-683 0 0,-1 0 0 0 0,-1 0 0 0 0,0-1 0 0 0,-2 0 0 0 0,-15 29 0 0 0,18-38 0 0 0,0 0 0 0 0,-1-1 0 0 0,0 0 0 0 0,0 0 0 0 0,0 0 0 0 0,-1 0 0 0 0,0-1 0 0 0,0 0 0 0 0,-1 0 0 0 0,1-1 0 0 0,-1 0 0 0 0,0 0 0 0 0,0 0 0 0 0,0-1 0 0 0,-9 2 0 0 0,8-2-487 0 0,0-1 1 0 0,-1-1-1 0 0,0 0 0 0 0,1 0 1 0 0,-13-1-1 0 0,20 0-25 0 0,-3-1 356 0 0,1 0-1798 0 0,1-1-4704 0 0,-4-2-862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1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13823 0 0,'0'0'630'0'0,"0"0"-13"0"0,0 0-184 0 0,0 0 677 0 0,0 0 340 0 0,0 0 72 0 0,0 0-57 0 0,0 0-288 0 0,0 0-121 0 0,0 0-28 0 0,0 0-72 0 0,0 0-285 0 0,0 0-126 0 0,0 0-29 0 0,0 0-72 0 0,0 0-217 0 0,-8 3 649 0 0,3-1-768 0 0,1 0 0 0 0,-1 1 0 0 0,1-1 0 0 0,-1 1 0 0 0,1 0 0 0 0,0 1 0 0 0,0-1 0 0 0,0 0 0 0 0,0 1 0 0 0,1 0 0 0 0,-4 5 0 0 0,-4 6 413 0 0,-15 31-1 0 0,-3 4 292 0 0,14-28-811 0 0,2 0 1 0 0,0 0-1 0 0,2 2 0 0 0,0-1 1 0 0,2 2-1 0 0,1-1 0 0 0,0 1 1 0 0,2 0-1 0 0,1 1 0 0 0,1-1 1 0 0,-1 46-1 0 0,5-67-1 0 0,-1-2 0 0 0,1-1 0 0 0,0 0 0 0 0,0 1 0 0 0,1-1 0 0 0,-1 1 0 0 0,0-1 0 0 0,0 0 0 0 0,1 1 0 0 0,-1-1 0 0 0,1 1 0 0 0,-1-1 0 0 0,1 0 0 0 0,0 0 0 0 0,-1 1 0 0 0,1-1 0 0 0,0 0 0 0 0,0 0 0 0 0,0 0 0 0 0,0 0 0 0 0,0 0 0 0 0,2 2 0 0 0,-1-1 0 0 0,-2-1 0 0 0,1 0 0 0 0,0-1 0 0 0,0 1 0 0 0,0 0 0 0 0,0-1 0 0 0,0 1 0 0 0,0 0 0 0 0,0-1 0 0 0,0 1 0 0 0,0-1 0 0 0,0 0 0 0 0,0 1 0 0 0,0-1 0 0 0,0 0 0 0 0,0 0 0 0 0,0 0 0 0 0,1 1 0 0 0,-1-1 0 0 0,2-1 0 0 0,-1 2-212 0 0,0-1 0 0 0,1 0 0 0 0,-1 0 0 0 0,1 0 0 0 0,-1 0 0 0 0,0-1 0 0 0,1 1 0 0 0,-1-1 0 0 0,0 1 0 0 0,1-1 0 0 0,-1 0 0 0 0,0 0 0 0 0,0 0 0 0 0,0 0 0 0 0,0 0 0 0 0,1 0 0 0 0,0-2 0 0 0,4-3-1709 0 0,-1 1-1 0 0,0-1 0 0 0,7-11 0 0 0,-9 13 1079 0 0,3-5-7507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4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23039 0 0,'0'0'528'0'0,"0"0"69"0"0,0 0 38 0 0,0 0-80 0 0,0 0-223 0 0,0 0 414 0 0,2 0 225 0 0,16-3-253 0 0,1 0 0 0 0,0 2 0 0 0,0 0 0 0 0,-1 1 0 0 0,30 3 0 0 0,-42-2-718 0 0,0 0 0 0 0,0-1 0 0 0,11 0 0 0 0,29 0 0 0 0,-45 0-161 0 0,0 0-1 0 0,0 0 1 0 0,1 0 0 0 0,-1 0 0 0 0,0 0-1 0 0,0 0 1 0 0,0 1 0 0 0,0-1 0 0 0,1 0-1 0 0,-1 1 1 0 0,0-1 0 0 0,0 1-1 0 0,0-1 1 0 0,0 1 0 0 0,0-1 0 0 0,2 2-1 0 0,-3-2 53 0 0,-1 1-1 0 0,1-1 1 0 0,0 0-1 0 0,0 1 0 0 0,0-1 1 0 0,0 0-1 0 0,0 1 0 0 0,0-1 1 0 0,-1 0-1 0 0,1 0 1 0 0,0 1-1 0 0,0-1 0 0 0,0 0 1 0 0,-1 0-1 0 0,1 1 1 0 0,0-1-1 0 0,0 0 0 0 0,-1 0 1 0 0,1 0-1 0 0,0 0 1 0 0,0 1-1 0 0,-1-1 0 0 0,1 0 1 0 0,0 0-1 0 0,-1 0 0 0 0,1 0 1 0 0,0 0-1 0 0,-1 0 1 0 0,1 0-1 0 0,0 0 0 0 0,-1 0 1 0 0,-14 2-1426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4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21191 0 0,'0'0'480'0'0,"0"0"67"0"0,0 0 31 0 0,0 0-56 0 0,2 0-341 0 0,6 1 380 0 0,-1 0 0 0 0,1-1 0 0 0,-1 0 0 0 0,1 0 0 0 0,-1-1 0 0 0,0 0 0 0 0,12-3 0 0 0,66-11 1558 0 0,-84 15-1631 0 0,-1 0 21 0 0,6 1-156 0 0,-4-1-5338 0 0,-2 0-4567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4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32 313 15663 0 0,'0'0'719'0'0,"0"-2"-20"0"0,2-5-494 0 0,0 0 0 0 0,0 0 1 0 0,0 0-1 0 0,1 0 0 0 0,4-8 1 0 0,-1 4 1454 0 0,1 0 1 0 0,10-12 0 0 0,-13 21-188 0 0,-3 1-1409 0 0,-1 1 0 0 0,0 0 0 0 0,1 0 0 0 0,-1 0 0 0 0,1-1 0 0 0,-1 1 0 0 0,0 0 0 0 0,1 0 0 0 0,-1-1 0 0 0,1 1 0 0 0,-1 0 0 0 0,0-1 0 0 0,0 1 0 0 0,1 0 0 0 0,-1-1 0 0 0,0 1 0 0 0,1 0 0 0 0,-1-1 0 0 0,0 1 0 0 0,0-1 0 0 0,0 1 0 0 0,0-1 0 0 0,1 1 0 0 0,-1-1 0 0 0,0 1 0 0 0,0-1 0 0 0,0 2 40 0 0,0 1 0 0 0,0-1 0 0 0,0 1 0 0 0,1-1 0 0 0,-1 1 0 0 0,1-1 0 0 0,-1 1 0 0 0,1-1 0 0 0,0 2 0 0 0,2 5-41 0 0,-3-2-61 0 0,0 0 0 0 0,0-1 0 0 0,0 1 0 0 0,-1 0 1 0 0,0 0-1 0 0,0 0 0 0 0,-1-1 0 0 0,-3 11 0 0 0,-3 12-5 0 0,-39 160 3 0 0,13-54 0 0 0,34-134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0,4-6 0 0 0,4-9 0 0 0,149-482 0 0 0,-150 469 0 0 0,4-45 0 0 0,-11 72 25 0 0,0-1-1 0 0,0 1 1 0 0,0 0 0 0 0,0 0-1 0 0,0 0 1 0 0,0-1-1 0 0,0 1 1 0 0,-1 0 0 0 0,1 0-1 0 0,0 0 1 0 0,-1 0-1 0 0,0-2 1 0 0,1 2 3 0 0,0 1 0 0 0,-1 0 1 0 0,1 0-1 0 0,0-1 0 0 0,0 1 0 0 0,-1 0 0 0 0,1 0 0 0 0,0-1 1 0 0,-1 1-1 0 0,1 0 0 0 0,0 0 0 0 0,-1 0 0 0 0,1-1 0 0 0,0 1 0 0 0,-1 0 1 0 0,1 0-1 0 0,0 0 0 0 0,-1 0 0 0 0,1 0 0 0 0,-1 0 0 0 0,1 0 1 0 0,0 0-1 0 0,-1 0 0 0 0,0 0 0 0 0,0 0 36 0 0,0 0 0 0 0,0 1 0 0 0,0-1 0 0 0,0 0 0 0 0,0 1 0 0 0,0-1 0 0 0,0 1 0 0 0,0-1 0 0 0,0 1 0 0 0,0 0 0 0 0,0-1 0 0 0,1 1 0 0 0,-1 0 0 0 0,0 0 0 0 0,-1 1 0 0 0,1 0-64 0 0,1-1 0 0 0,-1 1 0 0 0,1-1 0 0 0,-1 1 0 0 0,1 0 0 0 0,0 0 0 0 0,-1-1 0 0 0,1 1 0 0 0,0 0 0 0 0,0 1 0 0 0,0-2 0 0 0,0 1 0 0 0,0 0 0 0 0,0 0 0 0 0,0 0 0 0 0,0 1 0 0 0,0-1 0 0 0,1 0 0 0 0,-1 0 0 0 0,1 0 0 0 0,-1 0 0 0 0,1 0 0 0 0,0 0 0 0 0,0-1 0 0 0,0 1 0 0 0,0 0 0 0 0,0 0 0 0 0,0 0 0 0 0,2 1 0 0 0,1 3 0 0 0,-2-4 0 0 0,0 0 0 0 0,0 0 0 0 0,0 0 0 0 0,0 0 0 0 0,0-1 0 0 0,1 1 0 0 0,-1-1 0 0 0,1 1 0 0 0,-1-1 0 0 0,1 0 0 0 0,-1 0 0 0 0,1 0 0 0 0,0 0 0 0 0,-1-1 0 0 0,1 1 0 0 0,0-1 0 0 0,-1 1 0 0 0,6-1 0 0 0,5 0 0 0 0,1 0 0 0 0,18-3 0 0 0,-30 3 0 0 0,101-17 0 0 0,-16 3 0 0 0,54-12 0 0 0,-63 8-64 0 0,-76 18-273 0 0,-2 0-138 0 0,0 0-33 0 0,0 0-140 0 0,-2 1-572 0 0,-20 8-1777 0 0,8-3 1462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4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68 19351 0 0,'0'0'886'0'0,"0"0"-21"0"0,1 0-554 0 0,31-17 1962 0 0,-19 9-1491 0 0,2 1 0 0 0,-1 0 1 0 0,1 1-1 0 0,29-8 1 0 0,-34 11-771 0 0,-6 2-12 0 0,1 0 1 0 0,-1 0-1 0 0,0 0 0 0 0,1 1 1 0 0,-1-1-1 0 0,0 1 1 0 0,1 0-1 0 0,-1 0 0 0 0,1 1 1 0 0,-1-1-1 0 0,0 1 1 0 0,7 2-1 0 0,-10-3 0 0 0,0 0 0 0 0,0 1 0 0 0,0-1 0 0 0,0 1 0 0 0,0-1 0 0 0,0 1 0 0 0,0-1 0 0 0,0 1 0 0 0,0-1 0 0 0,0 1 0 0 0,-1 0 0 0 0,1 0 0 0 0,0-1 0 0 0,-1 1 0 0 0,1 0 0 0 0,0 0 0 0 0,-1 0 0 0 0,1 0 0 0 0,-1 0 0 0 0,1 0 0 0 0,-1 0 0 0 0,1 0 0 0 0,-1 0 0 0 0,0 1 0 0 0,1 2 0 0 0,1 0 60 0 0,-1 1 1 0 0,0-1-1 0 0,0 1 0 0 0,0 0 0 0 0,-1 0 0 0 0,1-1 1 0 0,-1 1-1 0 0,-1 0 0 0 0,1 0 0 0 0,0-1 1 0 0,-1 1-1 0 0,0 0 0 0 0,0-1 0 0 0,-1 1 1 0 0,1-1-1 0 0,-3 6 0 0 0,-1 1 145 0 0,-1 1 0 0 0,0-1-1 0 0,-1 0 1 0 0,-14 19 0 0 0,4-10-205 0 0,-1 0 0 0 0,-1-1 0 0 0,0-1 0 0 0,-1-1 0 0 0,-1-1 0 0 0,-39 23 0 0 0,58-38 0 0 0,-1 0 0 0 0,1 0 0 0 0,-1 0 0 0 0,1 0 0 0 0,-1-1 0 0 0,0 1 0 0 0,1-1 0 0 0,-1 0 0 0 0,0 0 0 0 0,1 0 0 0 0,-1 0 0 0 0,0 0 0 0 0,0 0 0 0 0,1-1 0 0 0,-1 1 0 0 0,1-1 0 0 0,-5-1 0 0 0,6 1 0 0 0,0 1 0 0 0,-1-1 0 0 0,1 0 0 0 0,0 1 0 0 0,0-1 0 0 0,0 0 0 0 0,0 0 0 0 0,0 1 0 0 0,0-1 0 0 0,0 0 0 0 0,0 0 0 0 0,0 0 0 0 0,1 0 0 0 0,-1 0 0 0 0,0-1 0 0 0,1 1 0 0 0,-1 0 0 0 0,1 0 0 0 0,-1 0 0 0 0,1-1 0 0 0,-1 1 0 0 0,1 0 0 0 0,0 0 0 0 0,-1-1 0 0 0,1 1 0 0 0,0 0 0 0 0,0-1 0 0 0,0 1 0 0 0,0 0 0 0 0,1-1 0 0 0,-1 1 0 0 0,0 0 0 0 0,0 0 0 0 0,1-1 0 0 0,-1 1 0 0 0,2-2 0 0 0,-1-1 0 0 0,0 0 0 0 0,1 1 0 0 0,0-1 0 0 0,0 0 0 0 0,0 1 0 0 0,0 0 0 0 0,0-1 0 0 0,1 1 0 0 0,0 0 0 0 0,-1 0 0 0 0,1 1 0 0 0,0-1 0 0 0,1 0 0 0 0,-1 1 0 0 0,0 0 0 0 0,1 0 0 0 0,-1 0 0 0 0,1 0 0 0 0,-1 0 0 0 0,9-1 0 0 0,-11 2 0 0 0,3-1 0 0 0,9 5 0 0 0,-11-2 0 0 0,0 0 0 0 0,0 0 0 0 0,0 1 0 0 0,0-1 0 0 0,0 1 0 0 0,-1 0 0 0 0,1-1 0 0 0,-1 1 0 0 0,1 0 0 0 0,-1 0 0 0 0,0 0 0 0 0,0 0 0 0 0,1 0 0 0 0,-1 0 0 0 0,-1 0 0 0 0,2 4 0 0 0,1 3 0 0 0,0 0 0 0 0,2 16 0 0 0,-4-11 0 0 0,-1-9 0 0 0,1 0 0 0 0,-1 0 0 0 0,1 0 0 0 0,2 9 0 0 0,3-2 0 0 0,-2-11 0 0 0,-3-1 0 0 0,0 1 0 0 0,-1-1 0 0 0,1 1 0 0 0,-1-1 0 0 0,1 0 0 0 0,-1 1 0 0 0,1-1 0 0 0,-1 0 0 0 0,1 0 0 0 0,0 1 0 0 0,-1-1 0 0 0,1 0 0 0 0,0 0 0 0 0,-1 0 0 0 0,1 0 0 0 0,-1 1 0 0 0,1-1 0 0 0,0 0 0 0 0,-1 0 0 0 0,1-1 0 0 0,0 1 0 0 0,-1 0 0 0 0,1 0 0 0 0,0 0 0 0 0,-1 0 0 0 0,2-1 0 0 0,0 0 0 0 0,3 0-346 0 0,1-1-1 0 0,-1 1 1 0 0,0-1-1 0 0,0-1 1 0 0,0 1 0 0 0,-1-1-1 0 0,1 1 1 0 0,-1-1-1 0 0,1-1 1 0 0,-1 1 0 0 0,5-5-1 0 0,6-7-2363 0 0,17-22-1 0 0,-30 35 2584 0 0,16-22-1920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4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21191 0 0,'0'0'480'0'0,"0"0"67"0"0,0 0 31 0 0,0 0-56 0 0,0 0-201 0 0,0 9 1395 0 0,-2 11-1176 0 0,0 0 1 0 0,-1 0-1 0 0,-7 22 0 0 0,6-27-465 0 0,-32 114-75 0 0,36-121 0 0 0,6-8-129 0 0,-2-1-257 0 0,-1-1 1 0 0,0 1-1 0 0,0-1 1 0 0,0 0 0 0 0,0 0-1 0 0,0 0 1 0 0,0 0-1 0 0,-1 0 1 0 0,1-1-1 0 0,2-2 1 0 0,0-1-1386 0 0,0-1 1 0 0,9-14-1 0 0,-5 7-276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4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 17503 0 0,'0'0'399'0'0,"0"0"60"0"0,0 0 21 0 0,0 0-59 0 0,1-1-276 0 0,5 0 11 0 0,-5 1 67 0 0,1 0 0 0 0,0 0 0 0 0,-1 1 0 0 0,1-1 0 0 0,0 0 0 0 0,-1 1 0 0 0,1-1 0 0 0,-1 0 0 0 0,1 1 0 0 0,-1 0 0 0 0,1-1 0 0 0,-1 1 0 0 0,1 0 0 0 0,-1 0 0 0 0,0 0 0 0 0,1 0 0 0 0,-1 0 0 0 0,0 0 0 0 0,0 0 0 0 0,2 2 0 0 0,-2-2-34 0 0,0 0 327 0 0,1 14 684 0 0,-2-14-1119 0 0,1 1-1 0 0,-1-1 1 0 0,1 1 0 0 0,-1 0 0 0 0,0-1-1 0 0,0 1 1 0 0,0 0 0 0 0,0-1 0 0 0,0 1-1 0 0,0 0 1 0 0,-1-1 0 0 0,1 1 0 0 0,0-1 0 0 0,-1 1-1 0 0,-1 2 1 0 0,-4 7-24 0 0,-1 1 1 0 0,-7 22-1 0 0,-19 39 652 0 0,25-57-444 0 0,0 0-1 0 0,1 1 1 0 0,1-1-1 0 0,-7 29 1 0 0,12-42-254 0 0,-1 10-70 0 0,2-12 11 0 0,0-1-1 0 0,0 0 1 0 0,0 0-1 0 0,0 0 1 0 0,0 0-1 0 0,0 1 1 0 0,0-1-1 0 0,0 0 1 0 0,0 0-1 0 0,0 0 1 0 0,0 0-1 0 0,-1 1 1 0 0,2-1-1 0 0,-1 0 1 0 0,0 0-1 0 0,0 0 1 0 0,0 0-1 0 0,0 1 1 0 0,0-1 0 0 0,0 0-1 0 0,0 0 1 0 0,0 0-1 0 0,0 0 1 0 0,0 1-1 0 0,0-1 1 0 0,0 0-1 0 0,0 0 1 0 0,0 0-1 0 0,1 0 1 0 0,-1 0-1 0 0,0 1 1 0 0,0-1-1 0 0,0 0 1 0 0,0 0-1 0 0,0 0 1 0 0,1 0-1 0 0,-1 0 1 0 0,0 0-1 0 0,0 0 1 0 0,0 0 0 0 0,6-6-723 0 0,3-14-419 0 0,-3 5-357 0 0,-1 3-1224 0 0,-2 4-2169 0 0,-3-3-2142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4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37 13823 0 0,'0'0'315'0'0,"0"0"45"0"0,0 0 21 0 0,-1-1-49 0 0,-4 0-220 0 0,-5 2 1836 0 0,9 1 2739 0 0,7 1-765 0 0,-4-2-5363 0 0,3 1 1695 0 0,1-1 0 0 0,0 0 1 0 0,0-1-1 0 0,0 0 0 0 0,-1 0 0 0 0,1 0 0 0 0,7-1 0 0 0,41-10 1187 0 0,-50 10-1331 0 0,123-31 1466 0 0,-125 31-1913 0 0,-2 1-138 0 0,0 0-33 0 0,0 0-140 0 0,0 0-572 0 0,0 0-253 0 0,-1 0-51 0 0,-4 0-11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4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10135 0 0,'0'0'464'0'0,"0"0"-9"0"0,0 0-155 0 0,0 0 443 0 0,0 0 227 0 0,0 0 44 0 0,0 0 8 0 0,0 0 2 0 0,1 0 0 0 0,17 1 706 0 0,0-1 0 0 0,0 0-1 0 0,30-6 1 0 0,-19 3-250 0 0,95-17 569 0 0,-113 18-2033 0 0,-2 0-16 0 0,-6 4 0 0 0,-6 3 0 0 0,-8 6 0 0 0,10-10 0 0 0,-6 8 147 0 0,0 0-1 0 0,1 0 1 0 0,0 1 0 0 0,0-1-1 0 0,1 1 1 0 0,0 1 0 0 0,1-1-1 0 0,0 1 1 0 0,1-1 0 0 0,-4 16-1 0 0,7-24-596 0 0,0-2-50 0 0,1 2 58 0 0,1 5 221 0 0,-2-5-166 0 0,9-8-1394 0 0,-4-2 56 0 0,-1 0 1 0 0,0-1-1 0 0,4-9 1 0 0,-5 9-834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4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19 150 10135 0 0,'6'-5'919'0'0,"-4"1"-720"0"0,0 0 1 0 0,0 0-1 0 0,0-1 1 0 0,-1 1-1 0 0,1 0 1 0 0,-1-1-1 0 0,1-7 0 0 0,3-12 4038 0 0,11-36 2103 0 0,-15 43-2116 0 0,-1 17-4222 0 0,0 0 0 0 0,0 0 0 0 0,0 0 0 0 0,0 0 1 0 0,0 0-1 0 0,0 0 0 0 0,0 0 0 0 0,0 0 0 0 0,0-1 1 0 0,0 1-1 0 0,0 0 0 0 0,0 0 0 0 0,0 0 0 0 0,0 0 1 0 0,0 0-1 0 0,0 0 0 0 0,0 0 0 0 0,0 0 0 0 0,0 0 0 0 0,0 0 1 0 0,0 0-1 0 0,0 0 0 0 0,0 0 0 0 0,1-1 0 0 0,-1 1 1 0 0,0 0-1 0 0,0 0 0 0 0,0 0 0 0 0,0 0 0 0 0,0 0 0 0 0,0 0 1 0 0,0 0-1 0 0,0 0 0 0 0,0 0 0 0 0,0 0 0 0 0,1 0 1 0 0,-1 0-1 0 0,0 0 0 0 0,0 0 0 0 0,0 0 0 0 0,0 0 0 0 0,0 0 1 0 0,0 0-1 0 0,0 0 0 0 0,0 0 0 0 0,0 0 0 0 0,0 0 1 0 0,1 0-1 0 0,-1 0 0 0 0,0 1 0 0 0,3 4 45 0 0,1 7-40 0 0,-2 7 164 0 0,0 0-1 0 0,-1-1 1 0 0,-1 1 0 0 0,-1 0-1 0 0,-6 36 1 0 0,-1-16 341 0 0,-23 67 0 0 0,3-32-576 0 0,27-72-273 0 0,1-2-138 0 0,0 0-33 0 0,0 0-4 0 0,0 0 0 0 0,0 0 0 0 0,0 0-1092 0 0,0 0-4586 0 0,0 0-1968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4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96 17503 0 0,'0'0'399'0'0,"0"0"60"0"0,0 0 21 0 0,0 0-59 0 0,-2 1-276 0 0,-6 3 11 0 0,6-3 570 0 0,2-1 244 0 0,0 0 43 0 0,0 0-59 0 0,18-1 480 0 0,-11 0-1143 0 0,21-1 420 0 0,43-11 0 0 0,-44 7-90 0 0,50-4 0 0 0,84-3 274 0 0,30-2 258 0 0,259 10-1153 0 0,-439 5 0 0 0,1-1 0 0 0,15-3 0 0 0,-22 2 0 0 0,-7-5 0 0 0,1 6-234 0 0,-1-1 1 0 0,0 1-1 0 0,1-1 0 0 0,-1 1 1 0 0,0-1-1 0 0,0 1 0 0 0,0 0 1 0 0,-4-2-1 0 0,2 2-585 0 0,1-1-1 0 0,-1 1 0 0 0,1 0 1 0 0,-1 0-1 0 0,1 1 1 0 0,-1-1-1 0 0,1 1 1 0 0,-1-1-1 0 0,-3 1 1 0 0,-6 3-7531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1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13823 0 0,'0'0'630'0'0,"0"0"-13"0"0,0 0-252 0 0,0 0 391 0 0,0 0 216 0 0,0 0 42 0 0,0 0 8 0 0,0 0 2 0 0,0 0 0 0 0,0 0 0 0 0,0 0-69 0 0,0 0-290 0 0,0 0-121 0 0,0 0-28 0 0,0 0-72 0 0,1 2-289 0 0,-1 5-32 0 0,0 0 0 0 0,0 1 0 0 0,-1-1 0 0 0,1 0 0 0 0,-2 0 0 0 0,-2 12 0 0 0,-18 46 999 0 0,15-49-1040 0 0,-7 21-82 0 0,-1 2 0 0 0,2-1 0 0 0,-13 61 0 0 0,25-91-133 0 0,0-6-563 0 0,2-8-351 0 0,0 1-1 0 0,0 0 1 0 0,0 0 0 0 0,4-9 0 0 0,-1-1-2241 0 0,-1 2-3535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4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21191 0 0,'0'0'969'0'0,"0"0"-18"0"0,0 0-468 0 0,0 0 295 0 0,0 0 198 0 0,0 0 43 0 0,1-5 640 0 0,0 2 1665 0 0,1-11-3184 0 0,-2 13-1175 0 0,0 1-397 0 0,0 0-83 0 0,0 0-18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4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81 197 13823 0 0,'1'-17'398'0'0,"1"-1"0"0"0,0 1-1 0 0,1-1 1 0 0,6-17 0 0 0,4-9 2989 0 0,5-2 984 0 0,-17 45-3989 0 0,-1 1 114 0 0,0 0 15 0 0,0 0 1 0 0,0 0 0 0 0,0 0 0 0 0,-1 1-412 0 0,0 0 1 0 0,-1 0-1 0 0,1 0 1 0 0,0 0-1 0 0,0 0 0 0 0,0 1 1 0 0,0-1-1 0 0,0 0 0 0 0,1 1 1 0 0,-2 2-1 0 0,-8 21-91 0 0,-10 39 0 0 0,10-32-11 0 0,-25 114 555 0 0,20-76-175 0 0,11-48 172 0 0,-4 41 1 0 0,8-56-546 0 0,-1-1 0 0 0,-1 1 0 0 0,-2 9-1 0 0,2-10-4 0 0,0 1 0 0 0,1 0-1 0 0,0 0 1 0 0,0-1-1 0 0,0 1 1 0 0,1 0-1 0 0,1 11 1 0 0,-2-8 0 0 0,1-17-2103 0 0,5-18-6092 0 0,-1 13-155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5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19351 0 0,'0'0'439'0'0,"0"0"62"0"0,0 0 33 0 0,0 0-65 0 0,2 1-309 0 0,6 2 376 0 0,1 0-1 0 0,-1 0 1 0 0,1 0 0 0 0,0-1-1 0 0,0 0 1 0 0,0-1 0 0 0,0 0-1 0 0,11-1 1 0 0,77-6 1519 0 0,-45 1-894 0 0,183-8-989 0 0,-230 13-172 0 0,-3 0 0 0 0,0 0 0 0 0,0 0 0 0 0,-1 0 0 0 0,1-1 0 0 0,0 1 0 0 0,0 0 0 0 0,-1-1 0 0 0,1 1 0 0 0,0-1 0 0 0,0 0 0 0 0,-1 1 0 0 0,3-2 0 0 0,-1 0 14 0 0,-2 2-21 0 0,0 0 0 0 0,0-1 0 0 0,0 1 0 0 0,0 0 0 0 0,0-1 0 0 0,0 1 0 0 0,0-1 0 0 0,-1 0 0 0 0,1 1 0 0 0,0-1 0 0 0,0 0 0 0 0,-1 1 0 0 0,1-1 0 0 0,0 0 0 0 0,-1 0 0 0 0,1 0 0 0 0,-1 1 0 0 0,1-1 0 0 0,-1 0 0 0 0,1-1 0 0 0,0 0-689 0 0,-1 2-258 0 0,0 0-1102 0 0,0 0-4403 0 0,0 0-1891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5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194 150 15663 0 0,'0'0'356'0'0,"0"0"50"0"0,5-8 404 0 0,-2 4-700 0 0,-2 3-91 0 0,0 0 0 0 0,0 0 0 0 0,-1 0 0 0 0,1-1 0 0 0,0 1 0 0 0,-1 0 0 0 0,1 0 0 0 0,-1 0 0 0 0,1-1-1 0 0,-1 1 1 0 0,0 0 0 0 0,1-3 0 0 0,-1 2 1059 0 0,4-3 1263 0 0,-3 4 5184 0 0,1 22-7137 0 0,-1 20 0 0 0,0 9-36 0 0,0-34-352 0 0,-2 1 0 0 0,0-1 0 0 0,-1 1 0 0 0,0-1 0 0 0,-1 0 0 0 0,-1 0 0 0 0,-1 0 0 0 0,0 0 0 0 0,-1-1 0 0 0,-15 27 0 0 0,20-39 0 0 0,1-2 0 0 0,0 0 0 0 0,-1 0 0 0 0,1 0 0 0 0,-1 0 0 0 0,1 0 0 0 0,-1 0 0 0 0,1-1 0 0 0,-1 1 0 0 0,0 0 0 0 0,1 0 0 0 0,-1-1 0 0 0,0 1 0 0 0,1 0 0 0 0,-1-1 0 0 0,0 1 0 0 0,-1 0 0 0 0,1 0 0 0 0,0 0 0 0 0,-1 0 0 0 0,1 0 0 0 0,0 0 0 0 0,-1 0 0 0 0,1-1 0 0 0,-1 1 0 0 0,1 0 0 0 0,-1-1 0 0 0,1 1 0 0 0,-1-1 0 0 0,1 1 0 0 0,-1-1 0 0 0,1 0 0 0 0,-1 0 0 0 0,0 0 0 0 0,1 0 0 0 0,-1 0 0 0 0,1 0 0 0 0,-1 0 0 0 0,0 0 0 0 0,-2-1 0 0 0,1-1 0 0 0,-1 1 0 0 0,0-1 0 0 0,1 0 0 0 0,-1 0 0 0 0,1 0 0 0 0,-4-3 0 0 0,5 3 0 0 0,-5-4 54 0 0,0 0 0 0 0,0 0 0 0 0,1 0-1 0 0,0-1 1 0 0,1 1 0 0 0,-1-2 0 0 0,1 1 0 0 0,1 0-1 0 0,-1-1 1 0 0,-3-9 0 0 0,3 5 67 0 0,1-1 0 0 0,0 1 0 0 0,1-1 1 0 0,0 0-1 0 0,1 0 0 0 0,-1-16 0 0 0,3 22-94 0 0,1 0 0 0 0,-1 0 0 0 0,1 0 0 0 0,1 0 0 0 0,-1 0 0 0 0,1 1 0 0 0,1-1 0 0 0,-1 1 0 0 0,1-1 0 0 0,0 1 0 0 0,0 0 0 0 0,1 0 0 0 0,0 0 0 0 0,0 0 0 0 0,7-7 0 0 0,2 0 8 0 0,-1 0 0 0 0,2 1 1 0 0,0 0-1 0 0,27-17 0 0 0,-36 26-35 0 0,0 0 0 0 0,0 1 0 0 0,0-1 0 0 0,0 1 0 0 0,1 0 0 0 0,-1 0 0 0 0,1 1 0 0 0,-1-1 0 0 0,1 1 0 0 0,-1 1 0 0 0,1-1 0 0 0,0 1 0 0 0,-1 0 0 0 0,1 0 0 0 0,0 1 0 0 0,-1-1 0 0 0,1 1 0 0 0,-1 0 0 0 0,1 1 0 0 0,-1 0 0 0 0,9 3 0 0 0,0 2 0 0 0,-9-5 0 0 0,0 1 0 0 0,-1-1 0 0 0,1 1 0 0 0,0 0 0 0 0,-1 0 0 0 0,6 6 0 0 0,-4-3 0 0 0,1 0 0 0 0,0-1 0 0 0,0 1 0 0 0,1-1 0 0 0,-1 0 0 0 0,1-1 0 0 0,0 0 0 0 0,0 0 0 0 0,0-1 0 0 0,1 0 0 0 0,0 0 0 0 0,-1-1 0 0 0,1 0 0 0 0,11 0 0 0 0,-17-2 0 0 0,0 0 0 0 0,1-1 0 0 0,-1 0 0 0 0,0 1 0 0 0,1-1 0 0 0,-1-1 0 0 0,4-1 0 0 0,-4 2 0 0 0,-1 0 0 0 0,0 0 0 0 0,0 0 0 0 0,0-1 0 0 0,-1 1 0 0 0,1-1 0 0 0,0 1 0 0 0,0-1 0 0 0,-1 0 0 0 0,1 0 0 0 0,-1 1 0 0 0,0-1 0 0 0,1 0 0 0 0,-1 0 0 0 0,0 0 0 0 0,0-1 0 0 0,1-1 0 0 0,-2 2-90 0 0,1 0 0 0 0,0 0 0 0 0,-1-1 0 0 0,1 1-1 0 0,-1 0 1 0 0,0 0 0 0 0,0-1 0 0 0,1 1 0 0 0,-2 0 0 0 0,1-1 0 0 0,0 1 0 0 0,0 0 0 0 0,-1 0 0 0 0,1-1-1 0 0,-1 1 1 0 0,0 0 0 0 0,0 0 0 0 0,1 0 0 0 0,-1 0 0 0 0,-1 0 0 0 0,1 0 0 0 0,0 0 0 0 0,0 0-1 0 0,-1 0 1 0 0,1 1 0 0 0,-1-1 0 0 0,0 0 0 0 0,1 1 0 0 0,-1-1 0 0 0,-2 0 0 0 0,-46-21-6822 0 0,32 12 4865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5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 13823 0 0,'0'0'315'0'0,"0"0"45"0"0,0 0 21 0 0,0 0-49 0 0,6-7-69 0 0,2-1 1082 0 0,1 0 1 0 0,-1 1-1 0 0,20-12 0 0 0,-20 13-789 0 0,0-1 0 0 0,-1 1 0 0 0,0-1 0 0 0,12-15 0 0 0,-14 16-264 0 0,9-10 169 0 0,-1-1 0 0 0,0-1 0 0 0,-2 0 0 0 0,0-1 0 0 0,-1 0 0 0 0,0 0 0 0 0,7-26 0 0 0,-15 38-252 0 0,0 0 0 0 0,-1 1 1 0 0,0-1-1 0 0,0 0 0 0 0,-1 0 0 0 0,0 0 0 0 0,0 0 1 0 0,-2-11-1 0 0,1 18-195 0 0,0-1-1 0 0,0 0 1 0 0,-1 1 0 0 0,1-1 0 0 0,0 1 0 0 0,0 0 0 0 0,-1 0-1 0 0,1-1 1 0 0,0 1 0 0 0,-1 0 0 0 0,0 0 0 0 0,1 0-15 0 0,-4 0 1 0 0,1 0 0 0 0,0 1 0 0 0,0-1 0 0 0,0 1 0 0 0,0 0 0 0 0,0 0 0 0 0,0 1 0 0 0,0-1 0 0 0,0 1 0 0 0,0 0 0 0 0,0 0 0 0 0,1 0 0 0 0,-1 0 0 0 0,1 1 0 0 0,-1 0 0 0 0,1-1 0 0 0,0 1 0 0 0,-4 5 0 0 0,-8 9 0 0 0,1 0 0 0 0,1 1 0 0 0,1 0 0 0 0,0 1 0 0 0,1 1 0 0 0,1 0 0 0 0,1 0 0 0 0,-6 23 0 0 0,12-35 0 0 0,0 1 0 0 0,1 0 0 0 0,0 0 0 0 0,1 0 0 0 0,0-1 0 0 0,0 1 0 0 0,1 0 0 0 0,1 17 0 0 0,0-23 0 0 0,-1 1 0 0 0,1-1 0 0 0,0 1 0 0 0,0-1 0 0 0,0 1 0 0 0,0-1 0 0 0,1 0 0 0 0,0 0 0 0 0,-1 1 0 0 0,1-1 0 0 0,0 0 0 0 0,0 0 0 0 0,1-1 0 0 0,-1 1 0 0 0,1 0 0 0 0,-1-1 0 0 0,1 1 0 0 0,0-1 0 0 0,0 0 0 0 0,0 0 0 0 0,0 0 0 0 0,0-1 0 0 0,0 1 0 0 0,6 1 0 0 0,1 0-63 0 0,1-1 1 0 0,-1 0-1 0 0,0-1 0 0 0,1 0 1 0 0,-1-1-1 0 0,0 0 0 0 0,1 0 1 0 0,19-4-1 0 0,-6-1-210 0 0,-1-1-1 0 0,39-15 1 0 0,-59 20-284 0 0,-1-1-1 0 0,0 1 1 0 0,1 0 0 0 0,-1-1-1 0 0,0 0 1 0 0,0 1 0 0 0,2-4-1 0 0,-3 5 60 0 0,0-1-8033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6:5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0-81 0 0,0 0 481 0 0,0 0 237 0 0,0 0 45 0 0,0 0 8 0 0,0 0 2 0 0,0 0 0 0 0,0 0 0 0 0,0 0-69 0 0,0 0-290 0 0,0 0-121 0 0,0 0-28 0 0,0 0-4 0 0,0 0 0 0 0,2 1 0 0 0,11 3-218 0 0,0 1 123 0 0,23 4 0 0 0,59 11-417 0 0,-80-18 0 0 0,28-1 0 0 0,-33-1 0 0 0,-3 0-64 0 0,-20-2-1089 0 0,6 1-918 0 0,1 0-3307 0 0,-3 1-2780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7:0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65 134 10135 0 0,'7'-15'1008'0'0,"-6"11"-752"0"0,0 0 0 0 0,0 0-1 0 0,0 0 1 0 0,0 1-1 0 0,-1-6 1 0 0,1-5 2101 0 0,0 3-54 0 0,4-17 1886 0 0,-5 26-3801 0 0,0 2 100 0 0,6-20 2661 0 0,-6 14-3133 0 0,-1 0 56 0 0,1 5 299 0 0,0 1 117 0 0,-7-1 464 0 0,7 1-949 0 0,0 0 1 0 0,0-1-1 0 0,-1 1 0 0 0,1 0 1 0 0,0 0-1 0 0,-1 0 0 0 0,1 0 1 0 0,0 0-1 0 0,-1 0 1 0 0,1 0-1 0 0,0 0 0 0 0,-1 0 1 0 0,1 0-1 0 0,0 0 1 0 0,-1 0-1 0 0,1 0 0 0 0,0 0 1 0 0,0 0-1 0 0,-1 1 0 0 0,1-1 1 0 0,0 0-1 0 0,-1 0 1 0 0,1 0-1 0 0,0 0 0 0 0,0 0 1 0 0,-1 1-1 0 0,1-1 1 0 0,0 0-1 0 0,0 0 0 0 0,-1 1 1 0 0,1-1-1 0 0,0 0 0 0 0,0 0 1 0 0,0 1-1 0 0,0-1 1 0 0,-1 0-1 0 0,1 0 0 0 0,0 1 1 0 0,0-1-1 0 0,0 0 1 0 0,0 1-1 0 0,0-1 0 0 0,0 0 1 0 0,0 1-1 0 0,0-1 0 0 0,0 0 1 0 0,0 1-1 0 0,0-1 1 0 0,0 1-5 0 0,-12 42 1 0 0,8-23 0 0 0,2-11 0 0 0,1 0 0 0 0,-1 15 0 0 0,2-18 0 0 0,0 1 0 0 0,-1-1 0 0 0,0 0 0 0 0,0 0 0 0 0,0 1 0 0 0,-1-1 0 0 0,0 0 0 0 0,-2 6 0 0 0,-10 23 0 0 0,3-6 0 0 0,2-10-313 0 0,5-10 28 0 0,7-13 7 0 0,14-14-2578 0 0,-11 13 884 0 0,-5 4-3546 0 0,-1 1-1564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7:0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0,'0'0'231'0'0,"0"0"29"0"0,0 0 19 0 0,0 0 173 0 0,0 0 697 0 0,0 0 311 0 0,0 0 63 0 0,0 0-58 0 0,0 0-288 0 0,0 0-121 0 0,0 0-28 0 0,0 0-72 0 0,0 0-285 0 0,9 1 2438 0 0,15 4-1573 0 0,-23-5-1024 0 0,16 10 104 0 0,-16-8-616 0 0,0-2 0 0 0,-1 1 0 0 0,0-1 0 0 0,1 1 0 0 0,-1-1 0 0 0,0 1 0 0 0,1-1 0 0 0,-1 1 0 0 0,1-1 0 0 0,-1 0 0 0 0,0 1 0 0 0,1-1 0 0 0,-1 0 0 0 0,1 1 0 0 0,-1-1 0 0 0,1 0 0 0 0,-1 0 0 0 0,1 0 0 0 0,0 1 0 0 0,-1-1 0 0 0,1 0 0 0 0,-1 0 0 0 0,1 0 0 0 0,-1 0 0 0 0,1 0 0 0 0,0 0 0 0 0,-1 0 0 0 0,1 0 0 0 0,6 1 0 0 0,1 0 0 0 0,-1 0 0 0 0,0 0 0 0 0,0-1 0 0 0,0 0 0 0 0,1-1 0 0 0,9-1 0 0 0,11-1 0 0 0,-22 3 0 0 0,0 0 0 0 0,0-1 0 0 0,12-2 0 0 0,27-7 0 0 0,-38 8-64 0 0,-5 1-273 0 0,-2 1-138 0 0,0 0-33 0 0,0 0-208 0 0,0 0-857 0 0,0 0-379 0 0,-4 2-80 0 0,-15 7-15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7:0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15 19351 0 0,'0'0'439'0'0,"0"0"62"0"0,0 0 33 0 0,0 0-65 0 0,1 0-454 0 0,0 0 1 0 0,0 1 0 0 0,-1-1-1 0 0,1 0 1 0 0,0 0-1 0 0,0 0 1 0 0,-1 0 0 0 0,1 0-1 0 0,0 0 1 0 0,0 0-1 0 0,-1 0 1 0 0,1-1-1 0 0,0 1 1 0 0,-1 0 0 0 0,2-1-1 0 0,0 0 196 0 0,1-1 0 0 0,-1 0 0 0 0,1 1 0 0 0,-1 0 0 0 0,1 0 0 0 0,0-1 0 0 0,0 2 0 0 0,-1-1 0 0 0,1 0 0 0 0,0 0 0 0 0,0 1 0 0 0,0 0-1 0 0,0-1 1 0 0,0 1 0 0 0,0 0 0 0 0,0 0 0 0 0,0 1 0 0 0,5 0 0 0 0,-7-1-210 0 0,0 1-1 0 0,1-1 1 0 0,-1 0-1 0 0,0 0 1 0 0,0 0 0 0 0,0 1-1 0 0,1-1 1 0 0,-1 1-1 0 0,0-1 1 0 0,0 1-1 0 0,0-1 1 0 0,0 1 0 0 0,0 0-1 0 0,0 0 1 0 0,0-1-1 0 0,0 1 1 0 0,0 0 0 0 0,0 0-1 0 0,0 0 1 0 0,-1 0-1 0 0,1 0 1 0 0,0 0-1 0 0,-1 0 1 0 0,1 0 0 0 0,-1 0-1 0 0,1 1 1 0 0,-1-1-1 0 0,1 1 1 0 0,0 2-2 0 0,1-1 24 0 0,-1 0 0 0 0,0 0 0 0 0,0 1 0 0 0,0-1 0 0 0,0 0-1 0 0,-1 1 1 0 0,1-1 0 0 0,-1 1 0 0 0,0-1 0 0 0,0 1 0 0 0,0-1 0 0 0,0 1 0 0 0,-1-1 0 0 0,1 0 0 0 0,-2 5-1 0 0,-1-3 96 0 0,1 1 0 0 0,-1 0 0 0 0,-1-1-1 0 0,1 0 1 0 0,-8 10 0 0 0,-8 12 249 0 0,14-20-315 0 0,0 0-1 0 0,-1 0 1 0 0,0-1-1 0 0,0 1 1 0 0,0-1-1 0 0,-1-1 1 0 0,0 1 0 0 0,0-1-1 0 0,-9 5 1 0 0,3-2-6 0 0,-17 15 0 0 0,16-13-46 0 0,12-6 0 0 0,7-2 0 0 0,6-2 0 0 0,22-1 0 0 0,-32 1 0 0 0,1-1 0 0 0,-1 1 0 0 0,1 0 0 0 0,-1 0 0 0 0,1 0 0 0 0,-1 0 0 0 0,0 0 0 0 0,1 0 0 0 0,-1 0 0 0 0,1 0 0 0 0,-1 1 0 0 0,1-1 0 0 0,-1 0 0 0 0,0 1 0 0 0,3 0 0 0 0,14 7 0 0 0,-9-5 0 0 0,-1 2 0 0 0,0-3-201 0 0,-1-2-1437 0 0,-3-1-2056 0 0,-4 1-4493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7:0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33 6447 0 0,'0'0'298'0'0,"0"0"-10"0"0,5-3-180 0 0,-3 1 2736 0 0,2-2-1080 0 0,-1 1 1 0 0,-1-1-1 0 0,1 0 1 0 0,4-7-1 0 0,-6 9-1252 0 0,-1 2 0 0 0,0 0 0 0 0,0 0 0 0 0,0 0 0 0 0,0 0 0 0 0,0 0 0 0 0,0 0 0 0 0,0 0 0 0 0,0 0 0 0 0,0 0 0 0 0,0 0 0 0 0,0 0-68 0 0,0 0-217 0 0,-4 1-159 0 0,-1-1 0 0 0,1 1 0 0 0,0 0-1 0 0,0 0 1 0 0,0 0 0 0 0,0 1 0 0 0,0-1 0 0 0,0 1 0 0 0,1 0 0 0 0,-1 0 0 0 0,0 0 0 0 0,1 1 0 0 0,-6 4 0 0 0,-4 5 437 0 0,-22 26 0 0 0,28-30-473 0 0,1 0-32 0 0,0 0 0 0 0,1 0 0 0 0,0 1 0 0 0,-7 17 0 0 0,-6 12 0 0 0,-3 3 0 0 0,2 2 0 0 0,2-1 0 0 0,-16 65 0 0 0,24-78 0 0 0,3 1 0 0 0,0 0 0 0 0,2 0 0 0 0,0 38 0 0 0,2-40 0 0 0,1-1 264 0 0,1-1 1 0 0,8 48-1 0 0,16 51 864 0 0,-14-80-1001 0 0,-6-27-127 0 0,1-1 0 0 0,0 1 0 0 0,16 31 0 0 0,-15-31 0 0 0,-5-15 0 0 0,0 0 0 0 0,0-1 0 0 0,0 1 0 0 0,0 0 0 0 0,1-1 0 0 0,-1 1 0 0 0,1-1 0 0 0,3 5 0 0 0,0 0 0 0 0,8 6 0 0 0,-6-9 0 0 0,2-7 0 0 0,-4-4 0 0 0,-1-19-2048 0 0,-4 22 904 0 0,1-10-8408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1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15663 0 0,'0'0'356'0'0,"0"0"50"0"0,0 0 20 0 0,0 0-42 0 0,0 0-42 0 0,0 0 750 0 0,0 0 352 0 0,0 0 76 0 0,1-1-123 0 0,3-2-1148 0 0,0 0 0 0 0,0 1 0 0 0,0-1 0 0 0,0 1 0 0 0,0 0 0 0 0,0 0 0 0 0,0 0 1 0 0,1 0-1 0 0,-1 1 0 0 0,6-1 0 0 0,50-8 654 0 0,-48 9-126 0 0,74-4 1271 0 0,-85 6-1899 0 0,2 4-148 0 0,-1 0 1 0 0,1 0-1 0 0,-1 0 1 0 0,0 0-1 0 0,-1 1 0 0 0,1-1 1 0 0,-1 0-1 0 0,0 1 1 0 0,0-1-1 0 0,-1 1 0 0 0,0-1 1 0 0,0 1-1 0 0,-1 8 0 0 0,-2 1-1 0 0,0 0 0 0 0,-1 0-1 0 0,-8 18 1 0 0,-1 6-2 0 0,-20 106 2 0 0,25-106 0 0 0,4-20 0 0 0,-1 0 0 0 0,-10 26 0 0 0,15-45-3 0 0,0 0-1 0 0,0 0 0 0 0,0 0 1 0 0,0 0-1 0 0,0 0 1 0 0,-1 0-1 0 0,1 0 1 0 0,0 0-1 0 0,0 0 1 0 0,0 1-1 0 0,0-1 1 0 0,0 0-1 0 0,0 0 1 0 0,0 0-1 0 0,0 0 1 0 0,0 0-1 0 0,0 0 1 0 0,0 0-1 0 0,0 0 1 0 0,0 0-1 0 0,0 0 0 0 0,0 0 1 0 0,0 0-1 0 0,0 0 1 0 0,0 0-1 0 0,0 0 1 0 0,0 0-1 0 0,0 0 1 0 0,0 0-1 0 0,-1 0 1 0 0,1 0-1 0 0,0 0 1 0 0,0 0-1 0 0,0 0 1 0 0,0 0-1 0 0,0 0 1 0 0,0 0-1 0 0,0 0 1 0 0,0 0-1 0 0,0 0 1 0 0,0 0-1 0 0,0 0 0 0 0,0 0 1 0 0,0 0-1 0 0,0 0 1 0 0,-1 0-1 0 0,1 0 1 0 0,0 0-1 0 0,0 0 1 0 0,0 0-1 0 0,0 0 1 0 0,0 0-1 0 0,0 0 1 0 0,0 0-1 0 0,0 0 1 0 0,0 0-1 0 0,0 0 1 0 0,0 0-1 0 0,0 0 1 0 0,0 0-1 0 0,0 0 0 0 0,0-1 1 0 0,0 1-1 0 0,0 0 1 0 0,0 0-1 0 0,0 0 1 0 0,0 0-1 0 0,-4-8-559 0 0,-1-9-598 0 0,5-10-1295 0 0,0 7-4908 0 0,-1 5-348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7:1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31 112 13823 0 0,'0'0'315'0'0,"0"0"45"0"0,0 0 21 0 0,1-1-49 0 0,2-6 202 0 0,0 0 0 0 0,-1-1 0 0 0,3-12 0 0 0,-5 19-266 0 0,1 0 0 0 0,-1 0 0 0 0,1 0-1 0 0,-1 0 1 0 0,1 0 0 0 0,0 0 0 0 0,-1 0 0 0 0,1 0-1 0 0,0 0 1 0 0,1-1 0 0 0,5-9 1826 0 0,8-26-519 0 0,-12 29 14 0 0,-1 8-1559 0 0,-1 5 61 0 0,-2 6 247 0 0,-9 27 450 0 0,-1 9 29 0 0,7-25-817 0 0,3-17 0 0 0,-1 1 0 0 0,1-1 0 0 0,1 1 0 0 0,-1-1 0 0 0,1 1 0 0 0,0 0 0 0 0,0-1 0 0 0,2 10 0 0 0,-2-15 0 0 0,0 1 0 0 0,0-1 0 0 0,0 1 0 0 0,0-1 0 0 0,0 1 0 0 0,0-1 0 0 0,0 1 0 0 0,0-1 0 0 0,1 1 0 0 0,-1-1 0 0 0,0 1 0 0 0,0-1 0 0 0,0 0 0 0 0,1 1 0 0 0,-1-1 0 0 0,0 1 0 0 0,1-1 0 0 0,-1 1 0 0 0,0-1 0 0 0,1 0 0 0 0,-1 1 0 0 0,0-1 0 0 0,1 0 0 0 0,-1 1 0 0 0,1-1 0 0 0,-1 0 0 0 0,0 0 0 0 0,1 0 0 0 0,-1 1 0 0 0,1-1 0 0 0,0 0 0 0 0,1 0 0 0 0,0 2 0 0 0,0-1 0 0 0,1 0 0 0 0,-1 0 0 0 0,1 0 0 0 0,-1 0 0 0 0,1-1 0 0 0,-1 1 0 0 0,1-1 0 0 0,-1 1 0 0 0,1-1 0 0 0,-1 0 0 0 0,1 0 0 0 0,0 0 0 0 0,-1 0 0 0 0,1 0 0 0 0,-1-1 0 0 0,1 0 0 0 0,0 1 0 0 0,-1-1 0 0 0,1 0 0 0 0,2-1 0 0 0,4-3 0 0 0,0 0 0 0 0,-1-1 0 0 0,1 0 0 0 0,8-8 0 0 0,-5 3 0 0 0,-2 2 49 0 0,-1-1 0 0 0,0 0 1 0 0,-1 0-1 0 0,0-1 0 0 0,-1-1 0 0 0,0 1 0 0 0,-1-1 1 0 0,9-21-1 0 0,-15 32 439 0 0,0 1 21 0 0,0 0-66 0 0,-9 17-278 0 0,3 0-165 0 0,0 0 0 0 0,1-1 0 0 0,2 2 0 0 0,-1-1 0 0 0,2 0 0 0 0,-1 23 0 0 0,1-12 0 0 0,-7 35 0 0 0,-2-31 0 0 0,9-27 0 0 0,0-1 0 0 0,0 1 0 0 0,0-1 0 0 0,1 1 0 0 0,0 0 0 0 0,0 0 0 0 0,0 0 0 0 0,0 8 0 0 0,2 1 0 0 0,-2 0 0 0 0,0 0 0 0 0,-1 0 0 0 0,0 0 0 0 0,-1-1 0 0 0,-6 19 0 0 0,8-30 0 0 0,0 1 0 0 0,0-1 0 0 0,0 0 0 0 0,0 0 0 0 0,-1 1 0 0 0,1-1 0 0 0,-1 0 0 0 0,1 0 0 0 0,-1-1 0 0 0,0 1 0 0 0,0 0 0 0 0,0 0 0 0 0,0-1 0 0 0,0 1 0 0 0,0-1 0 0 0,0 0 0 0 0,0 0 0 0 0,0 0 0 0 0,-1 0 0 0 0,1 0 0 0 0,-4 1 0 0 0,2-2-22 0 0,-1 1-1 0 0,0-1 1 0 0,1-1 0 0 0,-1 1-1 0 0,0 0 1 0 0,1-1 0 0 0,-1 0-1 0 0,1 0 1 0 0,-8-3 0 0 0,3-1-94 0 0,-1 0 1 0 0,1-1 0 0 0,-8-6 0 0 0,-7-4-77 0 0,23 15-316 0 0,-4-3-1028 0 0,4 3 1246 0 0,1 1 1 0 0,-1-1-1 0 0,1 0 0 0 0,0 1 0 0 0,0-1 1 0 0,-1 0-1 0 0,1 0 0 0 0,0 1 1 0 0,0-1-1 0 0,0 0 0 0 0,-1 0 0 0 0,1 1 1 0 0,0-1-1 0 0,0 0 0 0 0,0 0 0 0 0,1 0 1 0 0,-1 1-1 0 0,0-1 0 0 0,0 0 1 0 0,0 0-1 0 0,0 1 0 0 0,1-1 0 0 0,-1 0 1 0 0,0 1-1 0 0,1-2 0 0 0,4-7-371 0 0,9-10-1897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7:1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19351 0 0,'0'0'439'0'0,"0"0"62"0"0,0 0 33 0 0,1-1-65 0 0,1 0-405 0 0,-1 0 1 0 0,1-1-1 0 0,-1 1 1 0 0,1 0-1 0 0,-1 0 1 0 0,1 0-1 0 0,0 0 1 0 0,-1 1-1 0 0,1-1 0 0 0,0 0 1 0 0,0 1-1 0 0,0-1 1 0 0,0 1-1 0 0,-1 0 1 0 0,1-1-1 0 0,0 1 1 0 0,0 0-1 0 0,3 0 1 0 0,1 0 723 0 0,24-3 498 0 0,-20 1-681 0 0,0 1-1 0 0,0 0 0 0 0,0 1 1 0 0,17 1-1 0 0,-26-1-604 0 0,1 0 0 0 0,-1 1 0 0 0,0-1 0 0 0,0 0 0 0 0,0 0 0 0 0,0 0 0 0 0,0 0 0 0 0,1 0 0 0 0,-1 0 0 0 0,0 0 0 0 0,0 0 0 0 0,0-1 0 0 0,0 1 0 0 0,2-1 0 0 0,-2 1 0 0 0,0 0 0 0 0,0-1 0 0 0,0 1 0 0 0,-1 0 0 0 0,1 0 0 0 0,0 0 0 0 0,0 0 0 0 0,0 0 0 0 0,0 0 0 0 0,0 0 0 0 0,-1 0 0 0 0,1 0 0 0 0,0 0 0 0 0,0 1 0 0 0,0-1 0 0 0,0 0 0 0 0,-1 0 0 0 0,2 2 0 0 0,11 3-2059 0 0,-12-4 1550 0 0,1 0 0 0 0,0 0 0 0 0,0 0 0 0 0,0 0 0 0 0,-1 0 1 0 0,1-1-1 0 0,0 1 0 0 0,0-1 0 0 0,0 0 0 0 0,4 1 0 0 0,-6-1-1538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7:1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17503 0 0,'20'-8'1759'0'0,"-20"8"-1750"0"0,-1 0 0 0 0,1-1 0 0 0,-1 1 0 0 0,1-1 0 0 0,-1 1 0 0 0,1 0 0 0 0,0-1 0 0 0,-1 1 0 0 0,1-1 0 0 0,0 1 1 0 0,0-1-1 0 0,-1 1 0 0 0,1-1 0 0 0,0 1 0 0 0,0-1 0 0 0,0 1 0 0 0,-1-1 0 0 0,1 0 0 0 0,0 1 0 0 0,0-1 0 0 0,0 1 0 0 0,0-1 0 0 0,0 1 0 0 0,0-2 0 0 0,2-13 792 0 0,3 1 390 0 0,0 1 0 0 0,1 0 1 0 0,15-24-1 0 0,-13 25-782 0 0,0-3-41 0 0,2 0 524 0 0,11-27 0 0 0,-22 42-804 0 0,-2 3 144 0 0,-10 14 472 0 0,7-8-363 0 0,0 0 1 0 0,-7 15-1 0 0,10-17-341 0 0,1 0 0 0 0,0 0 0 0 0,0 0 0 0 0,0 1 0 0 0,1-1 0 0 0,0 0 0 0 0,0 1 0 0 0,1-1 0 0 0,0 0 0 0 0,1 1 0 0 0,0 8 0 0 0,4 0 0 0 0,0-13 0 0 0,-3-2 0 0 0,0 0 0 0 0,1 0 0 0 0,-1 0 0 0 0,1 0 0 0 0,-1-1 0 0 0,1 1 0 0 0,0-1 0 0 0,-1 1 0 0 0,1-1 0 0 0,0 0 0 0 0,-1 0 0 0 0,1 0 0 0 0,-1-1 0 0 0,1 1 0 0 0,0 0 0 0 0,-1-1 0 0 0,1 0 0 0 0,-1 1 0 0 0,1-1 0 0 0,-1 0 0 0 0,4-3 0 0 0,4 0 0 0 0,-1-2 0 0 0,-1 1 0 0 0,16-13 0 0 0,-10 6 0 0 0,-1 1 0 0 0,0-2 0 0 0,-1 0 0 0 0,0-1 0 0 0,-1 0 0 0 0,-1 0 0 0 0,12-22 0 0 0,-16 24 0 0 0,-8 20 0 0 0,-1 1 0 0 0,1 0 0 0 0,0-1 0 0 0,1 1 0 0 0,0 13 0 0 0,-2 58 0 0 0,5-69 0 0 0,3-3 0 0 0,-4-7 0 0 0,-1-1 0 0 0,1 1 0 0 0,-1-1 0 0 0,1 0 0 0 0,-1 1 0 0 0,1-1 0 0 0,0 1 0 0 0,-1-1 0 0 0,1 0 0 0 0,0 1 0 0 0,-1-1 0 0 0,1 0 0 0 0,0 0 0 0 0,-1 1 0 0 0,2-1 0 0 0,14 4 0 0 0,-15-4-30 0 0,0 1 0 0 0,1-1-1 0 0,-1 0 1 0 0,0 0 0 0 0,1 1 0 0 0,-1-1-1 0 0,0 0 1 0 0,1 0 0 0 0,-1-1 0 0 0,1 1 0 0 0,-1 0-1 0 0,0 0 1 0 0,1-1 0 0 0,-1 1 0 0 0,0-1-1 0 0,0 1 1 0 0,1-1 0 0 0,-1 1 0 0 0,0-1 0 0 0,0 0-1 0 0,0 0 1 0 0,0 1 0 0 0,1-1 0 0 0,-1 0-1 0 0,0 0 1 0 0,-1 0 0 0 0,1 0 0 0 0,0 0 0 0 0,0-1-1 0 0,1-1 1 0 0,1 0-285 0 0,10-18-2636 0 0,-8 10 1418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7:1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8287 0 0,'0'0'191'0'0,"0"0"26"0"0,0 0 9 0 0,0 0 110 0 0,0 0 444 0 0,0 0 196 0 0,0 0 42 0 0,0 0-63 0 0,0 0-290 0 0,0 0-121 0 0,0 0-28 0 0,0 0-4 0 0,0 0 0 0 0,0 0 0 0 0,0 0 0 0 0,0 0 0 0 0,0 0 0 0 0,2 0 0 0 0,-2 0-423 0 0,1 0 0 0 0,0 0 1 0 0,-1 0-1 0 0,1 0 0 0 0,0 0 0 0 0,-1-1 0 0 0,1 1 0 0 0,0 0 0 0 0,-1 0 1 0 0,1-1-1 0 0,0 1 0 0 0,-1 0 0 0 0,1-1 0 0 0,-1 1 0 0 0,1 0 0 0 0,-1-1 1 0 0,1 1-1 0 0,-1-1 0 0 0,1 1 0 0 0,-1-1 0 0 0,1 1 0 0 0,-1-1 0 0 0,1 1 1 0 0,-1-1-1 0 0,1-1 0 0 0,6-6 1569 0 0,-6 7-703 0 0,13-11 1369 0 0,-5 9-2175 0 0,1 0 1 0 0,-1 0-1 0 0,0 1 0 0 0,1 1 1 0 0,-1-1-1 0 0,17 1 0 0 0,61 6 871 0 0,-20 4-1020 0 0,-44-4 0 0 0,0-2 0 0 0,0-1 0 0 0,29-1 0 0 0,167-20 0 0 0,-1-1 0 0 0,-175 16 465 0 0,59-12 1 0 0,-75 12-35 0 0,-17 2-259 0 0,1 0-1 0 0,-1 0 1 0 0,20-7-1 0 0,-22 5-171 0 0,-8 4 0 0 0,0 0 1 0 0,0 0-1 0 0,0 0 0 0 0,1 0 1 0 0,-1 0-1 0 0,0 0 0 0 0,0-1 0 0 0,0 1 1 0 0,0 0-1 0 0,1 0 0 0 0,-1 0 1 0 0,0 0-1 0 0,0 0 0 0 0,0 0 1 0 0,0 0-1 0 0,0-1 0 0 0,0 1 0 0 0,1 0 1 0 0,-1 0-1 0 0,0 0 0 0 0,0 0 1 0 0,0 0-1 0 0,0-1 0 0 0,0 1 0 0 0,0 0 1 0 0,0 0-1 0 0,0 0 0 0 0,0 0 1 0 0,0-1-1 0 0,0 1 0 0 0,0 0 1 0 0,0 0-1 0 0,0 0 0 0 0,0 0 0 0 0,0-1 1 0 0,0 1-1 0 0,0 0 0 0 0,0 0 1 0 0,0 0-1 0 0,0 0 0 0 0,0-1 1 0 0,0 1-1 0 0,0 0 0 0 0,0 0 0 0 0,0 0 1 0 0,0 0-1 0 0,-1 0 0 0 0,1-1 1 0 0,0 1-1 0 0,0 0 0 0 0,0 0 0 0 0,0 0 1 0 0,-1 0-1 0 0,-3-2-80 0 0,0 1-212 0 0,-1 1 0 0 0,1-1 1 0 0,0 1-1 0 0,-1 0 0 0 0,1 0 0 0 0,-1 1 0 0 0,1-1 0 0 0,-7 3 1 0 0,-12 0-1744 0 0,-5 0 511 0 0,1 0-11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7:1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32 17503 0 0,'0'0'399'0'0,"0"0"60"0"0,0 0 21 0 0,1 0-59 0 0,7-1-276 0 0,-7 0-51 0 0,1 1 0 0 0,0-1 0 0 0,-1 1 0 0 0,1-1 0 0 0,-1 0 0 0 0,1 0 0 0 0,-1 1 0 0 0,0-1 0 0 0,1 0 0 0 0,1-2 0 0 0,3 0 724 0 0,-3 2-71 0 0,-1 1 0 0 0,1 0 0 0 0,0-1 0 0 0,0 1-1 0 0,0 1 1 0 0,3-1 0 0 0,-4 1-235 0 0,-1 0-68 0 0,2 1-362 0 0,-2-1-78 0 0,1-1 0 0 0,-1 1 0 0 0,0 0 1 0 0,0 0-1 0 0,0 1 0 0 0,0-1 0 0 0,0 0 0 0 0,0 0 0 0 0,0 0 0 0 0,0 1 0 0 0,-1-1 0 0 0,1 0 0 0 0,0 1 0 0 0,-1-1 0 0 0,1 1 1 0 0,-1-1-1 0 0,0 1 0 0 0,1-1 0 0 0,-1 1 0 0 0,0-1 0 0 0,0 3 0 0 0,1 4-4 0 0,0 1 0 0 0,-1-1 0 0 0,-1 0 0 0 0,1 0 0 0 0,-1 1 0 0 0,0-1 0 0 0,-1 0 0 0 0,0 0 0 0 0,-1 0 0 0 0,-6 15 0 0 0,-3 1 0 0 0,-1-1 0 0 0,-16 23 0 0 0,22-36 0 0 0,5-7 3 0 0,0 0 1 0 0,-1 0-1 0 0,1-1 0 0 0,0 1 1 0 0,-1-1-1 0 0,0 1 1 0 0,1-1-1 0 0,-5 2 0 0 0,1 1 39 0 0,5-4 329 0 0,1-1 117 0 0,0 0 21 0 0,0 0-66 0 0,-8 1-278 0 0,2 1-165 0 0,5-2 0 0 0,0 0 0 0 0,1 0 0 0 0,-1 1 0 0 0,1-1 0 0 0,-1 0 0 0 0,1 0 0 0 0,-1 0 0 0 0,0 0 0 0 0,1 0 0 0 0,-1 0 0 0 0,1 0 0 0 0,-1 0 0 0 0,0 0 0 0 0,1 0 0 0 0,-1 0 0 0 0,1 0 0 0 0,-1-1 0 0 0,1 1 0 0 0,-1 0 0 0 0,1 0 0 0 0,-1-1 0 0 0,0 1 0 0 0,1 0 0 0 0,0-1 0 0 0,-1 1 0 0 0,1 0 0 0 0,-1-1 0 0 0,1 1 0 0 0,-1-1 0 0 0,1 1 0 0 0,0 0 0 0 0,-1-1 0 0 0,1 1 0 0 0,0-1 0 0 0,-1 1 0 0 0,1-2 0 0 0,-1 2 0 0 0,-1-4 0 0 0,-1 1 0 0 0,0-1 0 0 0,1 1 0 0 0,-1-1 0 0 0,1 0 0 0 0,0 0 0 0 0,0 0 0 0 0,1-1 0 0 0,-1 1 0 0 0,1 0 0 0 0,0 0 0 0 0,0-1 0 0 0,0-7 0 0 0,-5-21 0 0 0,4 20 0 0 0,0 0 0 0 0,-1-19 0 0 0,0-39 1883 0 0,2 64-1734 0 0,5 1-133 0 0,-3 3-16 0 0,0 2 0 0 0,-1 1 0 0 0,0-1 0 0 0,0 0 0 0 0,1 0 0 0 0,-1 1 0 0 0,1-1 0 0 0,-1 0 0 0 0,1 1 0 0 0,-1-1 0 0 0,1 1 0 0 0,-1-1 0 0 0,1 0 0 0 0,-1 1 0 0 0,1 0 0 0 0,0-1 0 0 0,-1 1 0 0 0,1-1 0 0 0,0 1 0 0 0,-1 0 0 0 0,2-1 0 0 0,0-1 0 0 0,0 2 0 0 0,-1-1 0 0 0,0 0 0 0 0,0 1 0 0 0,1-1 0 0 0,-1 0 0 0 0,1 1 0 0 0,-1 0 0 0 0,1-1 0 0 0,-1 1 0 0 0,0 0 0 0 0,1 0 0 0 0,-1 0 0 0 0,1 0 0 0 0,-1 0 0 0 0,1 0 0 0 0,1 0 0 0 0,37 4 0 0 0,-31-3 0 0 0,0 0 0 0 0,0 0 0 0 0,0-1 0 0 0,13-1 0 0 0,128-24 0 0 0,-140 24 0 0 0,0 1 0 0 0,-3 1-64 0 0,-5-1-273 0 0,-2 0-138 0 0,0 0-33 0 0,0 0-4 0 0,0 0 0 0 0,0 0 0 0 0,0 0-1183 0 0,-1-1-4966 0 0,-4-3-2127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7:1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10 11975 0 0,'0'0'547'0'0,"0"0"-11"0"0,2 0-203 0 0,30-9 5475 0 0,-31 9-4784 0 0,7 0 596 0 0,11 0-560 0 0,-18 0-548 0 0,1 1 0 0 0,5 5-353 0 0,0 1-1 0 0,-1 0 1 0 0,0 0-1 0 0,0 1 1 0 0,0 0-1 0 0,-1 0 1 0 0,0 0-1 0 0,-1 1 1 0 0,0 0-1 0 0,0 0 1 0 0,4 15-1 0 0,1 11 732 0 0,7 63-1 0 0,-15-92-882 0 0,4 41-7 0 0,-4 59 0 0 0,-1-69 0 0 0,-1-9 299 0 0,-1 0 0 0 0,-11 51-1 0 0,-22 54 802 0 0,30-113-1064 0 0,-2-1-31 0 0,0 0 0 0 0,-1 0 0 0 0,-11 18 0 0 0,-34 51-9 0 0,53-88 4 0 0,-8 13-9 0 0,-1-1 0 0 0,0 0 0 0 0,-1 0-1 0 0,0-1 1 0 0,-1-1 0 0 0,-19 16 0 0 0,26-23-370 0 0,3-2 268 0 0,0 0 0 0 0,0 0 1 0 0,0 0-1 0 0,-1 0 1 0 0,1 0-1 0 0,0-1 0 0 0,-1 1 1 0 0,1 0-1 0 0,0-1 0 0 0,-1 0 1 0 0,1 1-1 0 0,-1-1 1 0 0,-2 1-1 0 0,-8 0 145 0 0,1-5-208 0 0,-9 0-2798 0 0,12 1-3708 0 0,7 2-1032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7:1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 17503 0 0,'0'0'803'0'0,"0"0"-18"0"0,-5-4 2 0 0,5 2 6893 0 0,3-1-7602 0 0,0 1-1 0 0,0 0 1 0 0,0 0 0 0 0,0 0 0 0 0,1 0-1 0 0,-1 1 1 0 0,0-1 0 0 0,1 1 0 0 0,-1 0 0 0 0,1 0-1 0 0,4-1 1 0 0,44-4 1044 0 0,-42 6-1072 0 0,0 0 204 0 0,0 1 0 0 0,0 0 0 0 0,0 1-1 0 0,0 0 1 0 0,0 0 0 0 0,-1 1 0 0 0,14 6 0 0 0,-18-7-237 0 0,-4-2-17 0 0,0 0 0 0 0,0 0 0 0 0,0 0 0 0 0,-1 1 0 0 0,1-1 0 0 0,0 0 0 0 0,0 1 0 0 0,0-1 0 0 0,-1 0 0 0 0,1 1 0 0 0,0-1 0 0 0,-1 1 0 0 0,1 0 0 0 0,0-1 0 0 0,-1 1 0 0 0,1-1 0 0 0,-1 1 0 0 0,1 0 0 0 0,-1 0 0 0 0,1-1 0 0 0,-1 1 0 0 0,1 1 0 0 0,1 1 0 0 0,-2-2 0 0 0,1-1 0 0 0,-1 1 0 0 0,1 0 0 0 0,-1-1 0 0 0,0 1 0 0 0,1-1 0 0 0,-1 1 0 0 0,0 0 0 0 0,0-1 0 0 0,1 1 0 0 0,-1 0 0 0 0,0-1 0 0 0,0 1 0 0 0,0 0 0 0 0,0 0 0 0 0,0-1 0 0 0,0 1 0 0 0,0 0 0 0 0,0-1 0 0 0,0 1 0 0 0,0 0 0 0 0,0-1 0 0 0,0 1 0 0 0,-1 0 0 0 0,1-1 0 0 0,0 1 0 0 0,0 0 0 0 0,-1-1 0 0 0,1 1 0 0 0,0 0 0 0 0,-2 0 0 0 0,1 1 0 0 0,-3 7 0 0 0,-1 0 0 0 0,0-1 0 0 0,-1 0 0 0 0,0 0 0 0 0,-12 13 0 0 0,-40 30 0 0 0,43-39 0 0 0,1-1 0 0 0,1 2 0 0 0,0 0 0 0 0,1 0 0 0 0,-12 17 0 0 0,21-25 0 0 0,0 1 0 0 0,0 0 0 0 0,-3 9 0 0 0,5-6 0 0 0,5-1 0 0 0,-2-6 0 0 0,0 0 0 0 0,0 0 0 0 0,0-1 0 0 0,1 1 0 0 0,-1 0 0 0 0,0-1 0 0 0,1 0 0 0 0,-1 1 0 0 0,1-1 0 0 0,-1 0 0 0 0,1 0 0 0 0,0 0 0 0 0,-1-1 0 0 0,7 2 0 0 0,-1-1 0 0 0,0-1 0 0 0,0 0 0 0 0,15-1 0 0 0,-18 1 0 0 0,0 0 0 0 0,0 0 0 0 0,0 0 0 0 0,0 1 0 0 0,7 1 0 0 0,-7 0 0 0 0,-1-1 0 0 0,1-1 0 0 0,0 1 0 0 0,0-1 0 0 0,8 0 0 0 0,61-11-133 0 0,-72 11-563 0 0,-2 0-258 0 0,0 0-1831 0 0,0 0-7111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7:4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65 236 11975 0 0,'0'0'267'0'0,"0"0"42"0"0,0 0 17 0 0,0 0-28 0 0,6-14 250 0 0,6-17 1277 0 0,-8 21-1069 0 0,0 0 0 0 0,0 0 0 0 0,-1 0-1 0 0,1-11 1 0 0,3-9 609 0 0,-5 25-921 0 0,0-1 0 0 0,-1 0 0 0 0,0 0-1 0 0,1-11 1 0 0,2-30 2212 0 0,-4 46-2638 0 0,0 1 0 0 0,1-1-1 0 0,-1 0 1 0 0,0 1 0 0 0,0-1 0 0 0,0 0 0 0 0,-1 1-1 0 0,1-1 1 0 0,0 0 0 0 0,0 1 0 0 0,0-1-1 0 0,0 0 1 0 0,-1 1 0 0 0,1-1 0 0 0,0 1 0 0 0,0-1-1 0 0,-1 0 1 0 0,0 1 10 0 0,1 0 0 0 0,0 0 1 0 0,0 0-1 0 0,-1 0 0 0 0,1 0 0 0 0,0 0 0 0 0,-1 0 0 0 0,1 1 1 0 0,0-1-1 0 0,0 0 0 0 0,-1 0 0 0 0,1 0 0 0 0,0 0 0 0 0,0 1 0 0 0,-1-1 1 0 0,1 0-1 0 0,0 0 0 0 0,0 1 0 0 0,0-1 0 0 0,0 0 0 0 0,-1 0 1 0 0,1 1-1 0 0,0-1 0 0 0,0 1 0 0 0,-9 19 996 0 0,-3 44-1024 0 0,6-29 0 0 0,-17 58 0 0 0,13-58 0 0 0,-7 41 0 0 0,11-44 0 0 0,-21 60 0 0 0,24-82 0 0 0,3-3 0 0 0,8-5 0 0 0,-2-2 0 0 0,0 0 0 0 0,0-1 0 0 0,9-2 0 0 0,4 1 0 0 0,39 1 0 0 0,-39 1 0 0 0,12 0-201 0 0,-53 7-5131 0 0,13-3-2855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7:4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27 13823 0 0,'0'0'630'0'0,"3"-15"236"0"0,-2 8-724 0 0,2 2 7745 0 0,-3 10-3941 0 0,-1-1-5601 0 0,-38 158 3493 0 0,33-129-1700 0 0,-39 149-138 0 0,25-108 0 0 0,17-60 0 0 0,-16 70 0 0 0,17-74 0 0 0,1 0 0 0 0,0 0 0 0 0,1 0 0 0 0,0 0 0 0 0,1 0 0 0 0,2 14 0 0 0,1-14 0 0 0,-4-9-26 0 0,0-1 0 0 0,0 1 0 0 0,1 0 0 0 0,-1 0-1 0 0,0-1 1 0 0,1 1 0 0 0,-1 0 0 0 0,1-1 0 0 0,-1 1 0 0 0,1 0 0 0 0,-1-1 0 0 0,1 1-1 0 0,-1-1 1 0 0,1 1 0 0 0,0-1 0 0 0,-1 1 0 0 0,1-1 0 0 0,0 1 0 0 0,-1-1 0 0 0,1 0-1 0 0,0 1 1 0 0,0-1 0 0 0,1 0 0 0 0,-2 0-62 0 0,1 0 1 0 0,0 0-1 0 0,0 0 1 0 0,0 0-1 0 0,0 0 0 0 0,0-1 1 0 0,-1 1-1 0 0,1 0 1 0 0,0-1-1 0 0,0 1 0 0 0,0-1 1 0 0,0 0-1 0 0,2 0-178 0 0,0-1-261 0 0,0 0 0 0 0,0 0 0 0 0,0 0-1 0 0,0 0 1 0 0,0 0 0 0 0,0-1 0 0 0,3-2 0 0 0,3-5-1008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7:4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4 326 13823 0 0,'0'0'315'0'0,"0"0"45"0"0,0 0 21 0 0,0 0-49 0 0,0 0-81 0 0,-3-17 3486 0 0,3 14-3401 0 0,0-1 0 0 0,0 1 0 0 0,0 0 1 0 0,0 0-1 0 0,1 0 0 0 0,-1 0 0 0 0,1 0 0 0 0,0 0 0 0 0,0 0 0 0 0,0 0 0 0 0,0 0 0 0 0,3-3 0 0 0,3-13-334 0 0,1-3 1291 0 0,11-21 0 0 0,7-20 150 0 0,20-56-1427 0 0,-53 139-16 0 0,0 1 0 0 0,-6 40 0 0 0,1 5 0 0 0,13-57 0 0 0,4 2 0 0 0,0-9 0 0 0,-5-2 0 0 0,1 1 0 0 0,0-1 0 0 0,0 1 0 0 0,0-1 0 0 0,0 1 0 0 0,0-1 0 0 0,0 0 0 0 0,0 1 0 0 0,0-1 0 0 0,0 0 0 0 0,0 1 0 0 0,0-1 0 0 0,0 0 0 0 0,0 0 0 0 0,0 0 0 0 0,0 0 0 0 0,0 0 0 0 0,1 0 0 0 0,-1-1 0 0 0,0 1 0 0 0,0 0 0 0 0,0 0 0 0 0,1-1 0 0 0,1 0 0 0 0,4-1 8 0 0,0-1 0 0 0,-1 1 0 0 0,1-1 0 0 0,-1 0 1 0 0,0-1-1 0 0,0 1 0 0 0,0-1 0 0 0,0 0 0 0 0,-1-1 0 0 0,0 1 0 0 0,0-1 0 0 0,7-8 0 0 0,0-2 77 0 0,0-1-1 0 0,-1 0 0 0 0,11-22 1 0 0,-10 20 912 0 0,-10 17-554 0 0,-3 3-294 0 0,-5 17-138 0 0,-2 8-9 0 0,2-1-1 0 0,-8 51 1 0 0,14-73-2 0 0,3 20 0 0 0,-3-23 0 0 0,0-1 0 0 0,1 1 0 0 0,-1 0 0 0 0,0-1 0 0 0,0 1 0 0 0,0-1 0 0 0,1 1 0 0 0,-1 0 0 0 0,0-1 0 0 0,1 1 0 0 0,-1-1 0 0 0,1 1 0 0 0,-1-1 0 0 0,0 1 0 0 0,1-1 0 0 0,-1 0 0 0 0,1 1 0 0 0,-1-1 0 0 0,1 1 0 0 0,-1-1 0 0 0,1 0 0 0 0,0 1 0 0 0,-1-1 0 0 0,1 0 0 0 0,-1 0 0 0 0,1 0 0 0 0,0 1 0 0 0,-1-1 0 0 0,1 0 0 0 0,-1 0 0 0 0,1 0 0 0 0,0 0 0 0 0,-1 0 0 0 0,1 0 0 0 0,1 0 0 0 0,-1 0 0 0 0,1-1-101 0 0,1 1 0 0 0,-1 0 0 0 0,0-1 1 0 0,1 1-1 0 0,-1-1 0 0 0,0 0 0 0 0,0 1 0 0 0,1-1 0 0 0,-1 0 1 0 0,0-1-1 0 0,0 1 0 0 0,0 0 0 0 0,2-2 0 0 0,26-22-1804 0 0,-27 21 1790 0 0,35-39-6158 0 0,-27 32 4226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1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15663 0 0,'0'0'356'0'0,"0"0"50"0"0,0 0 20 0 0,0 0-42 0 0,0 0-42 0 0,0 0 750 0 0,0 0 352 0 0,2 2 76 0 0,1 0-1320 0 0,1 1 1 0 0,0-1 0 0 0,0 1 0 0 0,0-1 0 0 0,0 0 0 0 0,0-1 0 0 0,0 1-1 0 0,0-1 1 0 0,1 0 0 0 0,-1 0 0 0 0,0 0 0 0 0,1 0 0 0 0,-1-1 0 0 0,1 0-1 0 0,4 0 1 0 0,8-2 715 0 0,-1 0-1 0 0,30-8 1 0 0,-40 8-894 0 0,69-9-851 0 0,-70 11 98 0 0,2-2 52 0 0,0 1-6818 0 0,1-2-215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7:4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15663 0 0,'0'0'356'0'0,"0"0"50"0"0,0 0 20 0 0,0 0-42 0 0,0 0-112 0 0,7 10 2446 0 0,-5-5-2461 0 0,0-1 105 0 0,0-1-1 0 0,-1 1 1 0 0,1 0-1 0 0,-1 0 1 0 0,0-1-1 0 0,0 1 1 0 0,0 0-1 0 0,-1 0 1 0 0,1 0-1 0 0,-1 0 1 0 0,0 0-1 0 0,0 0 1 0 0,-1 5-1 0 0,-7 27 675 0 0,-23 62 0 0 0,31-97-1082 0 0,-1 0 1 0 0,1 1-1 0 0,-1-1 0 0 0,1 1 1 0 0,-1-1-1 0 0,1 0 0 0 0,-1 0 1 0 0,0 1-1 0 0,0-1 0 0 0,0 0 1 0 0,1 0-1 0 0,-1 0 0 0 0,-2 2 1 0 0,1-1-192 0 0,1-1-271 0 0,1-1-140 0 0,0 0-572 0 0,0 0-253 0 0,0 0-51 0 0,0 0-11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7:4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67 13823 0 0,'0'0'630'0'0,"0"0"-13"0"0,0 0-184 0 0,0 0 677 0 0,0 0 340 0 0,0 0 72 0 0,2-6 391 0 0,0 6 2139 0 0,-1 2-3986 0 0,0 1 0 0 0,1-1 0 0 0,-1 1-1 0 0,-1 0 1 0 0,1 0 0 0 0,0 0 0 0 0,-1-1 0 0 0,1 1 0 0 0,-1 0 0 0 0,0 0 0 0 0,0 0 0 0 0,0 0 0 0 0,-1 4 0 0 0,1 8 468 0 0,0-3-493 0 0,-1-1-1 0 0,1 1 1 0 0,-2 0-1 0 0,0 0 1 0 0,0 0-1 0 0,-1-1 1 0 0,0 1-1 0 0,-1-1 1 0 0,-1 0-1 0 0,0 0 1 0 0,0 0-1 0 0,-1-1 1 0 0,0 1 0 0 0,-10 11-1 0 0,14-20-40 0 0,0 0 0 0 0,0 1 0 0 0,-1-1 0 0 0,1 0 0 0 0,-1 0 0 0 0,1-1 0 0 0,-1 1 0 0 0,0 0 0 0 0,0-1 0 0 0,1 0 0 0 0,-1 1 0 0 0,0-1 0 0 0,0-1 0 0 0,0 1 0 0 0,-4 0 0 0 0,-2 2 0 0 0,1-2 0 0 0,0 0 0 0 0,0 0 0 0 0,-1-1 0 0 0,-10-1 0 0 0,6 1 0 0 0,-10-1 0 0 0,22 1 0 0 0,-1-1 0 0 0,1 0 0 0 0,-1 1 0 0 0,1-1 0 0 0,0 0 0 0 0,0 0 0 0 0,-1 0 0 0 0,1 0 0 0 0,0 0 0 0 0,0 0 0 0 0,0 0 0 0 0,0-1 0 0 0,0 1 0 0 0,0 0 0 0 0,0-1 0 0 0,1 1 0 0 0,-1 0 0 0 0,0-3 0 0 0,-1 1 0 0 0,1 1 0 0 0,-1 0 0 0 0,1 0 0 0 0,-1 0 0 0 0,1 0 0 0 0,0-1 0 0 0,0 1 0 0 0,0-1 0 0 0,0 1 0 0 0,0-1 0 0 0,1 1 0 0 0,-1-1 0 0 0,0-3 0 0 0,1-2 0 0 0,1 0 0 0 0,-1 1 0 0 0,3-9 0 0 0,-3 14 0 0 0,5-21 74 0 0,0 0 0 0 0,2 0-1 0 0,0 0 1 0 0,2 1 0 0 0,19-37 0 0 0,-27 58-22 0 0,0-2 77 0 0,1 1 1 0 0,-1 0-1 0 0,1 0 1 0 0,0 0-1 0 0,-1 0 0 0 0,1 0 1 0 0,0 0-1 0 0,0 0 1 0 0,0 1-1 0 0,0-1 1 0 0,3-1-1 0 0,-4 3-129 0 0,0-1 0 0 0,0 1 0 0 0,0-1 0 0 0,1 0 0 0 0,-1 1 0 0 0,0 0 0 0 0,0-1 0 0 0,0 1 0 0 0,0 0 0 0 0,1 0 0 0 0,-1-1 0 0 0,0 1 0 0 0,0 0 0 0 0,1 0 0 0 0,-1 0 0 0 0,0 1 0 0 0,0-1 0 0 0,0 0 0 0 0,1 0 0 0 0,-1 1 0 0 0,0-1 0 0 0,2 1 0 0 0,12 8 0 0 0,-15-9 0 0 0,16 11 0 0 0,-8-5 0 0 0,-1 0 0 0 0,9 10 0 0 0,-10-9 0 0 0,1 0 0 0 0,11 7 0 0 0,-17-13 0 0 0,0 1 0 0 0,0-2 0 0 0,1 1 0 0 0,-1 0 0 0 0,1 0 0 0 0,-1 0 0 0 0,1-1 0 0 0,-1 1 0 0 0,1 0 0 0 0,-1-1 0 0 0,1 0 0 0 0,2 1 0 0 0,1 0 0 0 0,-4 0 0 0 0,0-1 0 0 0,0 0 0 0 0,0 1 0 0 0,0-1 0 0 0,0 0 0 0 0,0 0 0 0 0,0 0 0 0 0,0 0 0 0 0,0 0 0 0 0,0 0 0 0 0,0 0 0 0 0,1 0 0 0 0,16-8 0 0 0,-9 3 0 0 0,-5 4 0 0 0,-2-1 0 0 0,1 1 0 0 0,-1-1 0 0 0,0 1 0 0 0,1-1 0 0 0,-1 0 0 0 0,0 0 0 0 0,0 0 0 0 0,0 0 0 0 0,3-4 0 0 0,-3 3-302 0 0,0 1 0 0 0,0-1 0 0 0,0 0 0 0 0,0 0 0 0 0,0 1 0 0 0,0-2 0 0 0,-1 1 0 0 0,1 0 0 0 0,-1 0 0 0 0,0 0 0 0 0,0 0 0 0 0,0-1 1 0 0,0 1-1 0 0,-1-1 0 0 0,1 1 0 0 0,-1 0 0 0 0,0-1 0 0 0,0 1 0 0 0,0-1 0 0 0,-2-5 0 0 0,-1 1-8229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7:4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64 19351 0 0,'0'0'439'0'0,"0"0"62"0"0,-4-5 502 0 0,-3-6-513 0 0,7 10-360 0 0,0-1 358 0 0,1 1 21 0 0,2-3-332 0 0,1 0 0 0 0,0 1 1 0 0,0 0-1 0 0,0 0 0 0 0,0 0 0 0 0,1 0 0 0 0,-1 0 0 0 0,1 1 0 0 0,0 0 1 0 0,-1 0-1 0 0,1 0 0 0 0,0 0 0 0 0,9-1 0 0 0,-1 1 268 0 0,0 1 0 0 0,0 0-1 0 0,0 0 1 0 0,20 2 0 0 0,-30-1-445 0 0,13 5 0 0 0,-15-5 29 0 0,-1 0-1 0 0,1 0 0 0 0,0 1 1 0 0,0-1-1 0 0,0 0 1 0 0,0 0-1 0 0,0 1 1 0 0,0-1-1 0 0,0 1 1 0 0,-1-1-1 0 0,1 1 0 0 0,0-1 1 0 0,0 1-1 0 0,-1 0 1 0 0,1-1-1 0 0,0 1 1 0 0,-1 0-1 0 0,1-1 0 0 0,0 1 1 0 0,-1 0-1 0 0,1 0 1 0 0,-1 0-1 0 0,1 1 1 0 0,0 0 219 0 0,0-1 261 0 0,0 7 83 0 0,-1-5-591 0 0,0-1 1 0 0,0 1-1 0 0,0-1 0 0 0,-1 1 1 0 0,1-1-1 0 0,-1 0 0 0 0,0 1 1 0 0,0-1-1 0 0,0 0 0 0 0,0 1 0 0 0,0-1 1 0 0,0 0-1 0 0,-1 0 0 0 0,-2 3 1 0 0,-27 28-5 0 0,20-22 2 0 0,8-9 1 0 0,-5 7 0 0 0,7-6 0 0 0,-2 5 0 0 0,6 0 0 0 0,-1-7 0 0 0,-1 1 0 0 0,1 0 0 0 0,0-1 0 0 0,0 1 0 0 0,0-1 0 0 0,0 1 0 0 0,0-1 0 0 0,0 0 0 0 0,1 0 0 0 0,-1 0 0 0 0,0 0 0 0 0,1 0 0 0 0,-1 0 0 0 0,1-1 0 0 0,-1 1 0 0 0,3-1 0 0 0,8 2 0 0 0,21-1 0 0 0,-30-1 0 0 0,17-1-1789 0 0,9-4-5041 0 0,-21 3 4075 0 0,-7 2-5151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7:4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19351 0 0,'0'0'439'0'0,"0"0"62"0"0,0 0 33 0 0,0 0-65 0 0,0 0-169 0 0,8 2 1413 0 0,-4 0-1372 0 0,-1 0-1 0 0,1 0 1 0 0,-1 1 0 0 0,0-1-1 0 0,0 1 1 0 0,0-1 0 0 0,0 1-1 0 0,-1 0 1 0 0,1 0 0 0 0,4 7-1 0 0,18 35 1140 0 0,-25-45-1479 0 0,11 25 328 0 0,0 0-1 0 0,-2 1 1 0 0,7 35-1 0 0,10 83 894 0 0,-22-121-747 0 0,1 8-455 0 0,-2 0 1 0 0,-1 0 0 0 0,-1 0-1 0 0,-2 1 1 0 0,-1-1 0 0 0,-1 0-1 0 0,-15 59 1 0 0,16-82-21 0 0,-1 1 0 0 0,0-1 0 0 0,-1 0 0 0 0,0 0 0 0 0,0 0 0 0 0,-1-1 0 0 0,0 0 0 0 0,0 0 0 0 0,0 0 0 0 0,-11 10 0 0 0,13-15-70 0 0,0 0 0 0 0,-1-1 0 0 0,1 1 0 0 0,0-1 0 0 0,0 0 1 0 0,-1 0-1 0 0,1 0 0 0 0,0 0 0 0 0,-1-1 0 0 0,-6 1 0 0 0,3-1-196 0 0,0 0 0 0 0,0 0-1 0 0,0 0 1 0 0,-12-3 0 0 0,7-4-4697 0 0,11 6 4369 0 0,-4-4-1453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7:5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69 8287 0 0,'0'0'382'0'0,"0"0"-8"0"0,0 0-102 0 0,-5 4 1058 0 0,2-3 2104 0 0,0 1-1031 0 0,10-2 2218 0 0,14-2 1891 0 0,14-6-6512 0 0,-26 7 0 0 0,0-1 0 0 0,0-1 0 0 0,14-5 0 0 0,9-5 0 0 0,35-17 0 0 0,-59 26 0 0 0,-1 0-64 0 0,-6 3-273 0 0,-1 1-138 0 0,0 0-33 0 0,0 0-72 0 0,0 0-285 0 0,0 0-126 0 0,0 0-893 0 0,-1 1-3634 0 0,-4 3-1564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7:5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0-180 0 0,0 0 176 0 0,0 0 107 0 0,0 0 22 0 0,0 0 71 0 0,0 0 286 0 0,0 0 124 0 0,0 0 30 0 0,0 0-65 0 0,0 0-290 0 0,0 0-121 0 0,0 0-28 0 0,0 0-72 0 0,2 1-289 0 0,31 10 175 0 0,-22-6-41 0 0,0-2 0 0 0,0 1 0 0 0,0-2 1 0 0,0 1-1 0 0,14 0 0 0 0,18 0-217 0 0,-34-3 58 0 0,-2 0 315 0 0,0 0 1 0 0,0-1-1 0 0,13-2 1 0 0,-18 2-783 0 0,-2 1-138 0 0,0 0-1841 0 0,0 0-7236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1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114 140 6447 0 0,'0'0'142'0'0,"-1"0"404"0"0,0 0 1 0 0,0 0 0 0 0,0 0-1 0 0,0 0 1 0 0,0 0 0 0 0,0 0-1 0 0,0 0 1 0 0,1-1 0 0 0,-1 1-1 0 0,0 0 1 0 0,0-1 0 0 0,-1 0-1 0 0,4-8 406 0 0,1 0 0 0 0,0 0 0 0 0,0 0 0 0 0,1 0 0 0 0,6-11 0 0 0,-9 18-909 0 0,0-1 0 0 0,0 0 0 0 0,0 0-1 0 0,-1 0 1 0 0,1 0 0 0 0,0-6 0 0 0,3-13 1113 0 0,-3 20-944 0 0,0 2-102 0 0,-1-1 0 0 0,0 1 1 0 0,1-1-1 0 0,-1 0 1 0 0,0 1-1 0 0,0-1 0 0 0,1 1 1 0 0,-1-1-1 0 0,0 1 0 0 0,0-1 1 0 0,0 0-1 0 0,0 1 1 0 0,1-1-1 0 0,-1 1 0 0 0,0-1 1 0 0,0 0-1 0 0,0 1 1 0 0,-1-1-1 0 0,1 1 0 0 0,0-1 1 0 0,0-1-1 0 0,-1-4-22 0 0,1 4 283 0 0,0 2 117 0 0,0 0 21 0 0,0 0-66 0 0,-5 8-278 0 0,-2 8-165 0 0,1 1 0 0 0,-8 32 0 0 0,-3 11 0 0 0,-35 89 0 0 0,37-83 0 0 0,12-61 0 0 0,2-4 0 0 0,1 1 0 0 0,-1-1 0 0 0,1 1 0 0 0,-1 0 0 0 0,1-1 0 0 0,0 1 0 0 0,-1 0 0 0 0,1-1 0 0 0,0 1 0 0 0,0 0 0 0 0,0-1 0 0 0,1 3 0 0 0,1 20 0 0 0,-2-16 0 0 0,-3 0 0 0 0,0 1 7 0 0,0-4-3 0 0,-6 2-79 0 0,8-6-262 0 0,1-1-138 0 0,0 0-33 0 0,0 0-4 0 0,0 0 0 0 0,0 0 0 0 0,3-7-6150 0 0,1-2-220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1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13823 0 0,'0'0'315'0'0,"0"0"45"0"0,0 0 21 0 0,0 0-49 0 0,0 0-149 0 0,0 0 194 0 0,0 0 110 0 0,0 0 22 0 0,0 0 3 0 0,0 0 0 0 0,0 0 0 0 0,0 0 0 0 0,0 0 0 0 0,0 0 0 0 0,0 0 0 0 0,0 0 0 0 0,0 0 0 0 0,0 0 0 0 0,0 0 0 0 0,0 0 0 0 0,0 0-69 0 0,1 1-294 0 0,3 4-118 0 0,0 1-1 0 0,-1-1 1 0 0,1 0-1 0 0,-1 1 1 0 0,-1 0-1 0 0,1 0 1 0 0,-1 0 0 0 0,0 0-1 0 0,0 0 1 0 0,1 7-1 0 0,-2-2 88 0 0,0 0 0 0 0,-1-1 0 0 0,0 1 0 0 0,0 0 0 0 0,-3 15 0 0 0,-3 1 86 0 0,-1-1 0 0 0,-1-1 0 0 0,-1 1 0 0 0,-12 24 0 0 0,-33 57-204 0 0,31-64 1440 0 0,23-42-1065 0 0,0-1-577 0 0,0 0-248 0 0,0 0-50 0 0,0 0 58 0 0,3-17-166 0 0,9-56-6662 0 0,-10 53 5223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1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98 10135 0 0,'0'0'231'0'0,"0"0"29"0"0,0 0 19 0 0,-2-1-41 0 0,-3 0-44 0 0,4 1 552 0 0,1 0-446 0 0,-1 0 0 0 0,1 0 0 0 0,0 0-1 0 0,-1 0 1 0 0,1 0 0 0 0,0 0 0 0 0,-1 0 0 0 0,1 0-1 0 0,0-1 1 0 0,-1 1 0 0 0,1 0 0 0 0,0 0-1 0 0,-1 0 1 0 0,1 0 0 0 0,0-1 0 0 0,-1 1 0 0 0,1 0-1 0 0,0 0 1 0 0,0-1 0 0 0,0 1 0 0 0,-1 0-1 0 0,1 0 1 0 0,0-1 0 0 0,0 1 0 0 0,0 0 0 0 0,-1-1-1 0 0,1 1 1 0 0,0 0 0 0 0,0-1 0 0 0,0 1-1 0 0,0 0 1 0 0,0-1 0 0 0,0 1 0 0 0,0 0 0 0 0,0-1-1 0 0,0 0-21 0 0,0 0 0 0 0,1 0 0 0 0,-1 0 0 0 0,1 0 0 0 0,0 0-1 0 0,-1 0 1 0 0,1 0 0 0 0,-1 0 0 0 0,1 0 0 0 0,0 1 0 0 0,1-2-1 0 0,30-21-315 0 0,-28 20 1317 0 0,-1 1-1265 0 0,1 0 0 0 0,0 0 0 0 0,-1 0 0 0 0,1 0 0 0 0,0 1 0 0 0,0-1 0 0 0,0 1 0 0 0,0 0 0 0 0,1 0 0 0 0,-1 1 0 0 0,4-1 0 0 0,12-2-17 0 0,-2-1 227 0 0,1 1 0 0 0,0 1 0 0 0,-1 1-1 0 0,1 0 1 0 0,0 2 0 0 0,21 2 0 0 0,27 1 257 0 0,-7-3-481 0 0,44-1 0 0 0,42-11 0 0 0,-142 11 0 0 0,0-1 0 0 0,0 1 0 0 0,0-1 0 0 0,0 0 0 0 0,5-2 0 0 0,0 1 0 0 0,1-1 0 0 0,0 1 0 0 0,0 0 0 0 0,11 0 0 0 0,-11 2 0 0 0,-2 2 0 0 0,-8 5 0 0 0,-4 1 0 0 0,-21 3-1252 0 0,24-11-184 0 0,-1 0-79 0 0,-6-1-18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1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35 109 10135 0 0,'0'0'231'0'0,"0"0"29"0"0,0 0 19 0 0,0 0 105 0 0,0 0 410 0 0,0 0 184 0 0,0 0 40 0 0,0 0-63 0 0,0 0-290 0 0,0 0-121 0 0,0 0-28 0 0,0 0-4 0 0,5-15 1468 0 0,-2 5-1577 0 0,0 0 0 0 0,1 0 0 0 0,0 0-1 0 0,9-15 1 0 0,2-2 734 0 0,-15 26-628 0 0,0 1-66 0 0,0 0-222 0 0,0 0 166 0 0,0 0 101 0 0,0 0 21 0 0,0 0-66 0 0,0 1-429 0 0,0 0 0 0 0,-1 0 0 0 0,1 0 0 0 0,-1 0 0 0 0,1 0 0 0 0,-1 0 0 0 0,1 0 0 0 0,-1 0 0 0 0,1 0 0 0 0,-1 0 0 0 0,-1 1 0 0 0,0 1-17 0 0,-9 16 3 0 0,0 1 0 0 0,2 1 0 0 0,0-1 0 0 0,1 2 0 0 0,2-1 0 0 0,-6 28 0 0 0,9-36 0 0 0,2 0 0 0 0,-2 15 0 0 0,4-20 0 0 0,0 1 0 0 0,4-1 0 0 0,1-2 0 0 0,5 1 0 0 0,-6-8 0 0 0,-4 0 0 0 0,4 1 0 0 0,1 0 0 0 0,-1-1 0 0 0,0 0 0 0 0,1 0 0 0 0,-1 0 0 0 0,0-1 0 0 0,9-3 0 0 0,-11 4-271 0 0,-1 0 0 0 0,1 0 0 0 0,-1-1 0 0 0,1 1 0 0 0,-1-1 0 0 0,0 0 0 0 0,1 0 0 0 0,-1 1 0 0 0,0-1 0 0 0,0-1-1 0 0,0 1 1 0 0,0 0 0 0 0,-1 0 0 0 0,1-1 0 0 0,-1 1 0 0 0,1-1 0 0 0,1-4 0 0 0,0 1-460 0 0,3-7-1315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1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 15663 0 0,'0'0'719'0'0,"0"0"-20"0"0,2-1-449 0 0,28-9 2530 0 0,-29 10-2679 0 0,1-1 1 0 0,-1 1-1 0 0,0 0 0 0 0,0-1 1 0 0,0 1-1 0 0,0 0 0 0 0,1 0 0 0 0,-1 0 1 0 0,0 0-1 0 0,0 0 0 0 0,1 0 0 0 0,-1 0 1 0 0,0 0-1 0 0,0 1 0 0 0,0-1 0 0 0,1 0 1 0 0,-1 1-1 0 0,0-1 0 0 0,0 1 1 0 0,0-1-1 0 0,0 1 0 0 0,0 0 0 0 0,0-1 1 0 0,0 1-1 0 0,0 0 0 0 0,0 0 0 0 0,0-1 1 0 0,0 1-1 0 0,-1 0 0 0 0,1 0 1 0 0,0 0-1 0 0,-1 0 0 0 0,1 0 0 0 0,0 0 1 0 0,-1 1-1 0 0,1-1 0 0 0,-1 0 0 0 0,1 2 1 0 0,1 5 604 0 0,1 0 1 0 0,-1 0-1 0 0,0 0 1 0 0,0 10-1 0 0,-1-15-684 0 0,1 24 124 0 0,0 0 1 0 0,-2 0-1 0 0,-1 0 0 0 0,-1 0 0 0 0,-2 0 1 0 0,-10 41-1 0 0,4-32 59 0 0,-1-1 0 0 0,-2 0-1 0 0,-2-1 1 0 0,-23 40 0 0 0,15-39-189 0 0,-19 10-96 0 0,41-44-257 0 0,1-1-138 0 0,0 0-33 0 0,0 0-140 0 0,0 0-572 0 0,0 0-253 0 0,-1-1-1382 0 0,-3-2-5333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1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15663 0 0,'0'0'356'0'0,"0"0"50"0"0,0 0 20 0 0,0 0-42 0 0,0 0-180 0 0,0 0 176 0 0,0 0 107 0 0,0 0 22 0 0,9-5 1539 0 0,-7 4-1892 0 0,1 0 1 0 0,-1-1-1 0 0,1 2 0 0 0,-1-1 0 0 0,1 0 1 0 0,0 0-1 0 0,-1 1 0 0 0,1 0 0 0 0,0-1 1 0 0,-1 1-1 0 0,1 0 0 0 0,0 0 0 0 0,-1 0 0 0 0,1 1 1 0 0,0-1-1 0 0,4 2 0 0 0,12 3-156 0 0,-19-5 0 0 0,0 0 0 0 0,0 0 0 0 0,1 0 0 0 0,-1 0 0 0 0,0 1 0 0 0,0-1 0 0 0,1 0 0 0 0,-1 0 0 0 0,0 0 0 0 0,0 0 0 0 0,1 0 0 0 0,-1 0 0 0 0,0 0 0 0 0,0 0 0 0 0,0 0 0 0 0,1 0 0 0 0,-1 1 0 0 0,0-1 0 0 0,0 0 0 0 0,0 0 0 0 0,1 0 0 0 0,-1 0 0 0 0,0 1 0 0 0,0-1 0 0 0,0 0 0 0 0,0 0 0 0 0,0 1 0 0 0,1-1 0 0 0,-1 0 0 0 0,0 0 0 0 0,0 0 0 0 0,0 1 0 0 0,0-1 0 0 0,0 0 0 0 0,0 0 0 0 0,0 1 0 0 0,0-1 0 0 0,0 0 0 0 0,0 0 0 0 0,0 1 0 0 0,0-1 0 0 0,0 0 0 0 0,0 0 0 0 0,0 1 0 0 0,0-1 0 0 0,0 0 0 0 0,0 0 0 0 0,0 0 0 0 0,-1 1 0 0 0,1-1 0 0 0,0 0 0 0 0,0 0 0 0 0,0 1 0 0 0,0-1 0 0 0,0 0 0 0 0,-1 0 0 0 0,-7 8 0 0 0,8-8 0 0 0,-10 15 0 0 0,9-13 0 0 0,0-1 0 0 0,0 1 0 0 0,0 0 0 0 0,0-1 0 0 0,0 1 0 0 0,0-1 0 0 0,-1 1 0 0 0,1-1 0 0 0,-2 2 0 0 0,-9 6 0 0 0,3-3 0 0 0,0 1 0 0 0,1 0 0 0 0,-1 1 0 0 0,-8 10 0 0 0,15-11 0 0 0,2-5 0 0 0,2 1 0 0 0,12 3 0 0 0,-11-5 0 0 0,1 0 0 0 0,0 0 0 0 0,0-1 0 0 0,0 0 0 0 0,-1 1 0 0 0,1-2 0 0 0,0 1 0 0 0,0 0 0 0 0,0-1 0 0 0,5-1 0 0 0,22-8-286 0 0,-15 5-1738 0 0,-3 2-3200 0 0,-2 1-1658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1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 13823 0 0,'0'0'630'0'0,"0"0"-13"0"0,1-1-393 0 0,4-1-57 0 0,-3 2 563 0 0,-2 0 242 0 0,0 0 42 0 0,0 0 8 0 0,0 0 2 0 0,0 0 0 0 0,0 0 0 0 0,0 0-137 0 0,2 11-475 0 0,-1-3-74 0 0,-2 1 1 0 0,1-1-1 0 0,-1 0 1 0 0,-3 17-1 0 0,0-6-33 0 0,-13 49-642 0 0,17-67-1422 0 0,0-1-638 0 0,0 0-130 0 0,0 0-29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1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16 270 10135 0 0,'0'0'464'0'0,"0"0"-9"0"0,0 0-155 0 0,0 0 443 0 0,-5-1 818 0 0,3 0 3911 0 0,1-1-5348 0 0,0 0 1 0 0,0 0-1 0 0,0 0 0 0 0,0-1 1 0 0,0 1-1 0 0,1 0 1 0 0,-1 0-1 0 0,1 0 0 0 0,-1-1 1 0 0,1 1-1 0 0,0 0 1 0 0,0 0-1 0 0,0-1 0 0 0,0 1 1 0 0,0 0-1 0 0,1 0 1 0 0,-1-1-1 0 0,1 1 0 0 0,-1 0 1 0 0,1 0-1 0 0,0 0 1 0 0,0 0-1 0 0,0 0 0 0 0,0 0 1 0 0,2-3-1 0 0,4-6 670 0 0,0 1-1 0 0,0 0 1 0 0,14-12 0 0 0,-18 18-766 0 0,85-79 2020 0 0,-85 79-2048 0 0,-1 2 0 0 0,0 0 0 0 0,0 0 0 0 0,1 0 0 0 0,-1 1 0 0 0,0-1 0 0 0,1 1 0 0 0,-1-1 0 0 0,1 1 0 0 0,0 0 0 0 0,-1 0 0 0 0,1 0 0 0 0,0 0 0 0 0,0 0 0 0 0,0 0 0 0 0,5 1 0 0 0,-1-1 0 0 0,1 4 0 0 0,-6 1 0 0 0,-1 1 0 0 0,1-1 0 0 0,0 0 0 0 0,-1 1 0 0 0,0-1 0 0 0,0 1 0 0 0,0-1 0 0 0,-1 1 0 0 0,0 0 0 0 0,0 7 0 0 0,0-7 4 0 0,-1-1-1 0 0,0 1 0 0 0,0-1 1 0 0,0 1-1 0 0,-1-1 1 0 0,1 0-1 0 0,-1 0 1 0 0,0 0-1 0 0,0 0 0 0 0,-1 0 1 0 0,1 0-1 0 0,-1 0 1 0 0,0-1-1 0 0,0 1 1 0 0,0-1-1 0 0,0 0 0 0 0,-1 0 1 0 0,1 0-1 0 0,-1 0 1 0 0,-5 3-1 0 0,7-5 368 0 0,2-1 117 0 0,0 0 21 0 0,-1-1-66 0 0,1 1-438 0 0,-1 0 0 0 0,0 0 0 0 0,1 0 1 0 0,-1-1-1 0 0,1 1 0 0 0,-1 0 0 0 0,1 0 1 0 0,-1-1-1 0 0,1 1 0 0 0,-1-1 0 0 0,1 1 0 0 0,0 0 1 0 0,-1-1-1 0 0,1 1 0 0 0,-1-1 0 0 0,1 1 1 0 0,0-1-1 0 0,-1 1 0 0 0,1-1 0 0 0,0 1 1 0 0,0-1-1 0 0,-1 1 0 0 0,1-1 0 0 0,0 0 0 0 0,0 1 1 0 0,0-1-1 0 0,0 1 0 0 0,0-1 0 0 0,0-1 1 0 0,2-13 2 0 0,-2 15-8 0 0,2-8 0 0 0,1 1 0 0 0,0 0 0 0 0,1 0 0 0 0,-1 1 0 0 0,1-1 0 0 0,1 1 0 0 0,-1 0 0 0 0,1 0 0 0 0,0 0 0 0 0,8-7 0 0 0,7-5 0 0 0,36-23 0 0 0,-55 41 0 0 0,3-3 4 0 0,-2 1-11 0 0,1 0 1 0 0,-1 0 0 0 0,1 1 0 0 0,0 0 0 0 0,0-1 0 0 0,0 1 0 0 0,-1 0-1 0 0,1 0 1 0 0,0 1 0 0 0,5-1 0 0 0,-6 0 5 0 0,0 1 0 0 0,0 0 0 0 0,0 0 0 0 0,0 0 0 0 0,0 0 0 0 0,0 0 0 0 0,0 0 1 0 0,0 0-1 0 0,0 1 0 0 0,0-1 0 0 0,0 1 0 0 0,0 0 0 0 0,0 0 0 0 0,0-1 0 0 0,0 1 0 0 0,3 3 0 0 0,-1-1 10 0 0,-1 0 0 0 0,1 0 0 0 0,-1 0 0 0 0,0 1-1 0 0,0 0 1 0 0,0-1 0 0 0,0 1 0 0 0,3 7 0 0 0,-1-3-9 0 0,-1 0 0 0 0,11 25-64 0 0,-14-31-273 0 0,-1-2-138 0 0,0 0-33 0 0,0 0-140 0 0,0 0-572 0 0,0 0-253 0 0,0 0-51 0 0,0 0-11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2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3 155 6447 0 0,'0'0'142'0'0,"0"0"22"0"0,0 0 13 0 0,1-1-20 0 0,0-1 161 0 0,1 0-1 0 0,-1 0 0 0 0,0 0 0 0 0,0 0 1 0 0,0 1-1 0 0,-1-2 0 0 0,1 1 0 0 0,0 0 0 0 0,-1 0 1 0 0,1 0-1 0 0,-1 0 0 0 0,1-5 0 0 0,1-6 1135 0 0,1 1-173 0 0,-2 9-948 0 0,0 0-1 0 0,0-1 1 0 0,0 1 0 0 0,0 0 0 0 0,1 0 0 0 0,1-4 0 0 0,17-47 2906 0 0,-20 52-2866 0 0,0 1 324 0 0,0-3-695 0 0,5-6 2958 0 0,-5 10-2958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6 0 0 0,-2 8 0 0 0,-4 21 439 0 0,4-22-117 0 0,-1 1 0 0 0,0-1-1 0 0,-1 0 1 0 0,-6 14 0 0 0,8-21-322 0 0,-1-1 0 0 0,1 1 0 0 0,0 0 0 0 0,0-1 0 0 0,-1 11 0 0 0,-7 29 0 0 0,9-35 0 0 0,-1-2-64 0 0,2-7-273 0 0,0-1-138 0 0,0 0-33 0 0,0 0-4 0 0,0 0 0 0 0,0 0 0 0 0,0 0-909 0 0,0 0-3820 0 0,0 0-1641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2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8287 0 0,'0'0'382'0'0,"0"0"-8"0"0,0 0-102 0 0,0 0 463 0 0,0 0 234 0 0,0 0 45 0 0,19-7 2176 0 0,2-4-1142 0 0,-20 11-1536 0 0,8-4 2048 0 0,-8 3-2387 0 0,13-2 782 0 0,-5 3-955 0 0,79 6 2048 0 0,-75-5-2048 0 0,0-1 0 0 0,0 0 0 0 0,0-1 0 0 0,24-4 0 0 0,-19 2 0 0 0,33-7 902 0 0,-41 7-364 0 0,13-1-345 0 0,0 0-1 0 0,24 0 1 0 0,-23 2-163 0 0,-6 1-30 0 0,80-2 0 0 0,-88 3 0 0 0,-1-1 0 0 0,1 0 0 0 0,0 1 0 0 0,3-2 0 0 0,19 9 0 0 0,-29-6 0 0 0,29 2 0 0 0,-24-2 0 0 0,-1-1 0 0 0,1 0 0 0 0,9-1 0 0 0,-9 0 0 0 0,28-2 0 0 0,-33 4 0 0 0,0 0 0 0 0,20-4 0 0 0,-20 1 0 0 0,12 2 0 0 0,-5 0 0 0 0,18 1 0 0 0,9-2 0 0 0,-34 0-341 0 0,-7 1-460 0 0,-8-1-850 0 0,2 1 628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2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47 268 10135 0 0,'0'0'231'0'0,"0"0"29"0"0,0 0 19 0 0,2-10 7 0 0,-1 6 413 0 0,0-1-1 0 0,0 1 1 0 0,0-1-1 0 0,1 1 1 0 0,-1 0-1 0 0,1 0 0 0 0,5-8 1 0 0,1-2 817 0 0,-3 7 3391 0 0,-8 19-4135 0 0,-7 20-1227 0 0,3-13 455 0 0,-5 27 0 0 0,1-4 0 0 0,-24 92 0 0 0,36-130 0 0 0,3-8 0 0 0,5-8 0 0 0,3-13 0 0 0,-2 0 0 0 0,-1-1 0 0 0,7-29 0 0 0,-1 4 0 0 0,-3 14 18 0 0,-1-1 0 0 0,-2 0 0 0 0,5-54 0 0 0,-15 74 892 0 0,0 10-182 0 0,1 8-722 0 0,0 0 1 0 0,0 0-1 0 0,0 0 0 0 0,0 0 0 0 0,0 0 1 0 0,0 0-1 0 0,0 0 0 0 0,0 0 0 0 0,0 0 1 0 0,0 0-1 0 0,0 0 0 0 0,0 0 0 0 0,0 0 1 0 0,0 0-1 0 0,1 0 0 0 0,-1 0 0 0 0,0 0 1 0 0,0 0-1 0 0,0 0 0 0 0,0 0 0 0 0,0 0 1 0 0,0 0-1 0 0,0 0 0 0 0,0 0 1 0 0,0 0-1 0 0,0 0 0 0 0,0 0 0 0 0,0 0 1 0 0,0 0-1 0 0,0 0 0 0 0,0 0 0 0 0,0 0 1 0 0,0 0-1 0 0,0 0 0 0 0,0 0 0 0 0,0 0 1 0 0,0 0-1 0 0,0 0 0 0 0,0 0 0 0 0,0 0 1 0 0,0 0-1 0 0,0 0 0 0 0,0 0 0 0 0,0 0 1 0 0,0 0-1 0 0,0 0 0 0 0,0 0 1 0 0,0 0-1 0 0,0 0 0 0 0,0 0 0 0 0,0-1 1 0 0,0 1-1 0 0,0 0 0 0 0,2 2-6 0 0,0 0 0 0 0,1-1 0 0 0,-1 1 0 0 0,0-1 0 0 0,0 1 0 0 0,1-1 0 0 0,-1 0 0 0 0,1 0 0 0 0,-1 0 0 0 0,1 0 0 0 0,-1-1 0 0 0,4 2 0 0 0,35 2 0 0 0,-20-4 0 0 0,0-2 0 0 0,1 0 0 0 0,-1-2 0 0 0,41-11 0 0 0,3-1 0 0 0,-18 8 0 0 0,61-4 0 0 0,-97 11 0 0 0,0 0 0 0 0,12-3 0 0 0,-13 1 0 0 0,-3 1 72 0 0,-6 2 299 0 0,-1 0 117 0 0,0 0 21 0 0,0 0-66 0 0,0 0-495 0 0,0 0-983 0 0,-8-3-1916 0 0,1 1 1418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2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11975 0 0,'0'0'547'0'0,"0"0"-11"0"0,0 0-203 0 0,0 0 419 0 0,0 0 220 0 0,0 0 42 0 0,0 0-61 0 0,0 0-288 0 0,0 0-121 0 0,0 0-28 0 0,0 0-4 0 0,0 0 0 0 0,0 0 0 0 0,0 0 0 0 0,0 0 0 0 0,8 9 1024 0 0,-5-7-1359 0 0,1 1 1 0 0,0-1-1 0 0,0 0 0 0 0,0 0 1 0 0,6 2-1 0 0,-8-4-107 0 0,0 0-1 0 0,-1 1 1 0 0,1-1-1 0 0,-1 1 1 0 0,1 0-1 0 0,-1-1 1 0 0,1 1 0 0 0,-1 0-1 0 0,1 0 1 0 0,-1 0-1 0 0,1 0 1 0 0,-1 0-1 0 0,0 0 1 0 0,0 1 0 0 0,0-1-1 0 0,0 0 1 0 0,0 1-1 0 0,0-1 1 0 0,0 1-1 0 0,0-1 1 0 0,0 1 0 0 0,0 2-1 0 0,1 1-69 0 0,0 1 0 0 0,-1 0 0 0 0,0 0 0 0 0,-1-1 0 0 0,1 1 0 0 0,-1 0 0 0 0,0 0 0 0 0,0 0 0 0 0,-3 10 0 0 0,1-5 0 0 0,-1 1 0 0 0,-1-1 0 0 0,-9 21 0 0 0,10-27 0 0 0,0 0 0 0 0,0-1 0 0 0,0 1 0 0 0,-6 4 0 0 0,-5 9 0 0 0,3-6 0 0 0,-6 4 0 0 0,14-13 0 0 0,1-1 0 0 0,-1 0 0 0 0,0 0 0 0 0,0 0 0 0 0,0 0 0 0 0,-4 2 0 0 0,-12 5 0 0 0,12-7 0 0 0,7-2 0 0 0,0 0 0 0 0,-1 0 0 0 0,1 0 0 0 0,0 0 0 0 0,0 0 0 0 0,-1 0 0 0 0,1 0 0 0 0,0 0 0 0 0,0 0 0 0 0,0 0 0 0 0,-1 0 0 0 0,1 0 0 0 0,0 0 0 0 0,0 0 0 0 0,-1-1 0 0 0,1 1 0 0 0,0 0 0 0 0,0 0 0 0 0,0 0 0 0 0,0 0 0 0 0,-1 0 0 0 0,1-1 0 0 0,0 1 0 0 0,0 0 0 0 0,0 0 0 0 0,0 0 0 0 0,0-1 0 0 0,-1 1 0 0 0,1 0 0 0 0,0 0 0 0 0,0 0 0 0 0,0-1 0 0 0,0 1 0 0 0,0 0 0 0 0,0 0 0 0 0,0-1 0 0 0,0 1 0 0 0,0 0 0 0 0,0 0 0 0 0,0 0 0 0 0,0-1 0 0 0,0 1 0 0 0,0 0 0 0 0,0 0 0 0 0,0-1 0 0 0,0 1 0 0 0,0 0 0 0 0,0 0 0 0 0,0 0 0 0 0,1-1 0 0 0,-1 1 0 0 0,0 0 0 0 0,0 0 0 0 0,0-1 0 0 0,1-1 0 0 0,-1 0 0 0 0,1 0 0 0 0,0 0 0 0 0,-1 0 0 0 0,1 0 0 0 0,0 0 0 0 0,0 0 0 0 0,1 0 0 0 0,-1 0 0 0 0,0 0 0 0 0,1 1 0 0 0,2-4 0 0 0,-1 2 0 0 0,4-8 0 0 0,-9 7 0 0 0,2 4 0 0 0,-2-7 0 0 0,9 2 0 0 0,2 1 0 0 0,-8 3 0 0 0,-1 1 0 0 0,1 0 0 0 0,0-1 0 0 0,-1 1 0 0 0,1 0 0 0 0,0 0 0 0 0,0-1 0 0 0,-1 1 0 0 0,1 0 0 0 0,0 0 0 0 0,0 0 0 0 0,0 0 0 0 0,-1 0 0 0 0,1 0 0 0 0,1 1 0 0 0,2 3 0 0 0,-4-4 0 0 0,10 8 0 0 0,-8-6 0 0 0,-1 2 0 0 0,9 16 0 0 0,-7-17 0 0 0,-2-1 0 0 0,0 0 0 0 0,0-1 0 0 0,0 1 0 0 0,-1 0 0 0 0,1 0 0 0 0,0 0 0 0 0,-1 0 0 0 0,0-1 0 0 0,1 1 0 0 0,-1 3 0 0 0,3 3 0 0 0,5-6 0 0 0,-6-2-600 0 0,0 0 1 0 0,0 0-1 0 0,0-1 0 0 0,-1 1 1 0 0,1-1-1 0 0,0 0 0 0 0,-1 1 1 0 0,4-3-1 0 0,1-1-6907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2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17503 0 0,'0'0'399'0'0,"0"0"60"0"0,0 0 21 0 0,0 0-59 0 0,0 0-204 0 0,0 0 170 0 0,2 1 101 0 0,-1 2-324 0 0,1 0 0 0 0,0-1 0 0 0,-1 1 1 0 0,0 0-1 0 0,1 0 0 0 0,-1 0 0 0 0,0 0 1 0 0,-1 1-1 0 0,1-1 0 0 0,-1 0 0 0 0,1 0 0 0 0,-1 0 1 0 0,0 0-1 0 0,0 1 0 0 0,0-1 0 0 0,0 0 0 0 0,-1 0 1 0 0,-1 5-1 0 0,-1 9-149 0 0,-1-1 0 0 0,-7 19 0 0 0,-4 10-15 0 0,11-37 0 0 0,1 0 0 0 0,0-1-64 0 0,3-6-273 0 0,0-3 95 0 0,1 0 1 0 0,0 0-1 0 0,0 0 1 0 0,1 0-1 0 0,-1 0 1 0 0,0 0-1 0 0,1 1 1 0 0,-1-1-1 0 0,1 0 1 0 0,0 1-1 0 0,2-3 1 0 0,2-2-1185 0 0,1-2-98 0 0,1-3-11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2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13823 0 0,'0'0'315'0'0,"0"0"45"0"0,0 0 21 0 0,0 0-49 0 0,0 0-81 0 0,0 0 481 0 0,0 0 237 0 0,0 0 45 0 0,0 0-61 0 0,0 0-288 0 0,5 9 1419 0 0,-4-4-1965 0 0,0 0 1 0 0,0 0-1 0 0,0 0 0 0 0,-1 0 0 0 0,0 0 0 0 0,0 0 0 0 0,0 0 1 0 0,0 0-1 0 0,-1 0 0 0 0,-2 7 0 0 0,-2 8 801 0 0,-12 25 0 0 0,2-4-383 0 0,12-30-537 0 0,-7 36 0 0 0,10-44-481 0 0,0-3 410 0 0,1 1 0 0 0,-1 0 0 0 0,0-1 1 0 0,0 1-1 0 0,0 0 0 0 0,0-1 0 0 0,0 1 0 0 0,0 0 1 0 0,0 0-1 0 0,0-1 0 0 0,0 1 0 0 0,0 0 0 0 0,0-1 1 0 0,0 1-1 0 0,0 0 0 0 0,-1-1 0 0 0,1 1 0 0 0,-1 1 0 0 0,-1-7-1107 0 0,0 2-3475 0 0,-2-4 2607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2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11975 0 0,'0'0'267'0'0,"0"0"42"0"0,0 0 17 0 0,0 0-28 0 0,0 0-58 0 0,5-6 1460 0 0,1 2-987 0 0,1 1 0 0 0,-1 0-1 0 0,1 0 1 0 0,0 0 0 0 0,-1 1-1 0 0,1 0 1 0 0,0 0 0 0 0,1 1-1 0 0,9-1 1 0 0,16-5 1480 0 0,81-14-1024 0 0,-111 21-1134 0 0,5 0 922 0 0,1 1-2468 0 0,3-1-5695 0 0,-12 0-506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1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23039 0 0,'0'0'528'0'0,"0"0"69"0"0,0 0 38 0 0,0 0-80 0 0,1-1-363 0 0,1-3-8 0 0,0 1 1 0 0,0 0 0 0 0,0 0 0 0 0,1 0-1 0 0,-1 0 1 0 0,1 1 0 0 0,0-1-1 0 0,0 1 1 0 0,0 0 0 0 0,0-1-1 0 0,0 1 1 0 0,0 0 0 0 0,1 1 0 0 0,-1-1-1 0 0,1 1 1 0 0,-1-1 0 0 0,1 1-1 0 0,4-1 1 0 0,21-3 709 0 0,43-3-1 0 0,-2 1-24 0 0,-60 6-869 0 0,14-1 0 0 0,-17 2-64 0 0,-6 0-273 0 0,-1 0-138 0 0,0 0-33 0 0,0 0-72 0 0,0 0-285 0 0,0 0-126 0 0,0 0-1074 0 0,0 0-4396 0 0,0 0-1889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2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11975 0 0,'0'0'547'0'0,"0"0"-11"0"0,0 0-203 0 0,0 0 419 0 0,0 0 220 0 0,0 0 42 0 0,0 0-61 0 0,0 0-288 0 0,0 0-121 0 0,0 0-28 0 0,0 0-72 0 0,5 0-782 0 0,-2 0 1891 0 0,-3 1 3532 0 0,-14 8-5069 0 0,9-6-16 0 0,11-3 0 0 0,11-2 0 0 0,-9 3 0 0 0,0 2 0 0 0,-2 3 0 0 0,-8 3 0 0 0,-4-2 0 0 0,-1-3 0 0 0,-1-4 0 0 0,1-2-201 0 0,6 1-850 0 0,1 1-385 0 0,0 0-78 0 0,0 0-20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2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20 242 11975 0 0,'1'-1'547'0'0,"2"-1"-461"0"0,0 0 1 0 0,-1 0-1 0 0,1 0 1 0 0,-1 0-1 0 0,0-1 0 0 0,0 1 1 0 0,1-1-1 0 0,-1 0 0 0 0,2-4 1 0 0,13-30 845 0 0,-13 26-316 0 0,1 1-1 0 0,6-10 1 0 0,20-39 2585 0 0,-29 55-3165 0 0,-1 0 1 0 0,0 1-1 0 0,0-1 0 0 0,-1 0 1 0 0,1 1-1 0 0,-1-1 0 0 0,1-7 1 0 0,0-8 1169 0 0,0 18-999 0 0,-1-1 0 0 0,0 1-1 0 0,0 0 1 0 0,0 0-1 0 0,0-1 1 0 0,0 1 0 0 0,0 0-1 0 0,0 0 1 0 0,-1-1 0 0 0,1 1-1 0 0,-1-2 1 0 0,1 3-170 0 0,0 0 0 0 0,0 0 0 0 0,0 0 0 0 0,0-1 0 0 0,-1 1 1 0 0,1 0-1 0 0,0 0 0 0 0,0 0 0 0 0,0 0 0 0 0,0-1 0 0 0,0 1 0 0 0,-1 0 0 0 0,1 0 0 0 0,0 0 0 0 0,0 0 0 0 0,0 0 0 0 0,0 0 0 0 0,-1-1 0 0 0,1 1 0 0 0,0 0 1 0 0,0 0-1 0 0,0 0 0 0 0,-1 0 0 0 0,1 0 0 0 0,0 0 0 0 0,0 0 0 0 0,0 0 0 0 0,-1 0 0 0 0,1 0 0 0 0,0 0 0 0 0,0 0 0 0 0,0 0 0 0 0,-1 0 0 0 0,1 0 0 0 0,0 0 0 0 0,0 0 1 0 0,0 1-1 0 0,-1-1 0 0 0,1 0 0 0 0,0 0 0 0 0,0 0 0 0 0,0 0 0 0 0,0 0 0 0 0,-1 0 0 0 0,1 0 0 0 0,0 1 0 0 0,0-1 0 0 0,0 0 0 0 0,0 0 0 0 0,0 0 0 0 0,-1 0 1 0 0,1 1-1 0 0,0-1 0 0 0,0 0 0 0 0,0 0 0 0 0,0 0 0 0 0,0 1 0 0 0,0-1 0 0 0,0 0 0 0 0,-6 10-37 0 0,1-1 0 0 0,1 1 0 0 0,0 0 0 0 0,0 0 0 0 0,-2 12 0 0 0,-8 18 0 0 0,-3 12 0 0 0,11-33 0 0 0,-10 24 0 0 0,7-20 0 0 0,-9 19 0 0 0,15-36-201 0 0,3-4-850 0 0,0-2-385 0 0,0 0-78 0 0,0 0-20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2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98 13823 0 0,'0'0'630'0'0,"0"0"-13"0"0,0-1-393 0 0,-2-3 11 0 0,1 2 849 0 0,1 2 366 0 0,0 0 72 0 0,0 0-125 0 0,0 0-574 0 0,0 0-250 0 0,0 0-49 0 0,0 0-79 0 0,0 0-218 0 0,0 0 161 0 0,16-4 1052 0 0,34 1-344 0 0,-7-6-587 0 0,62-3 0 0 0,-64 8-410 0 0,209-14 1341 0 0,-182 15-832 0 0,-68 3-608 0 0,1 0 0 0 0,-1 0 0 0 0,0 0 0 0 0,0 0 0 0 0,1 0 0 0 0,-1 0 0 0 0,0 0 0 0 0,0 0 0 0 0,1 0 0 0 0,-1-1 0 0 0,0 1 0 0 0,0 0 0 0 0,0 0 0 0 0,1 0 0 0 0,-1 0 0 0 0,0-1 0 0 0,0 1 0 0 0,0 0 0 0 0,1 0 0 0 0,-1 0 0 0 0,0-1 0 0 0,0 1 0 0 0,0 0 0 0 0,0 0 0 0 0,0-1 0 0 0,0 1 0 0 0,1 0 0 0 0,-1 0 0 0 0,0-1 0 0 0,0 1 0 0 0,0 0 0 0 0,0 0 0 0 0,0-1 0 0 0,0 1 0 0 0,0 0 0 0 0,0 0 0 0 0,0-1 0 0 0,0 1 0 0 0,0 0 0 0 0,0-1 0 0 0,-1 1 0 0 0,1 0 0 0 0,0 0 0 0 0,0-1 0 0 0,0 1 0 0 0,0 0 0 0 0,0 0 0 0 0,-1-1 0 0 0,1 0 0 0 0,-1-1 0 0 0,0 1 0 0 0,0 0 0 0 0,0-1 0 0 0,0 1 0 0 0,0 0 0 0 0,0 0 0 0 0,0-1 0 0 0,0 1 0 0 0,-2-1 0 0 0,-15-7-2103 0 0,14 8 737 0 0,0 0 0 0 0,0 0 0 0 0,0 1 0 0 0,0-1 0 0 0,-5 1 1 0 0,-4 0-6985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2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71 11975 0 0,'0'0'547'0'0,"0"0"-11"0"0,0 0-135 0 0,0 0 705 0 0,0 0 344 0 0,17-7 3389 0 0,-16 7-4809 0 0,-1-1 1 0 0,1 1-1 0 0,0 0 0 0 0,0-1 1 0 0,0 1-1 0 0,0 0 1 0 0,-1 0-1 0 0,1 0 0 0 0,0 0 1 0 0,0 0-1 0 0,0 0 1 0 0,0 0-1 0 0,-1 0 0 0 0,1 0 1 0 0,0 0-1 0 0,0 0 1 0 0,0 1-1 0 0,0-1 0 0 0,-1 0 1 0 0,1 1-1 0 0,0-1 1 0 0,0 0-1 0 0,-1 1 0 0 0,1-1 1 0 0,0 1-1 0 0,-1-1 1 0 0,1 1-1 0 0,0 0 0 0 0,1 1 131 0 0,-1 0-1 0 0,0 0 1 0 0,1 0-1 0 0,-1 1 0 0 0,0-1 1 0 0,0 0-1 0 0,0 1 1 0 0,-1-1-1 0 0,2 5 0 0 0,-1 5 397 0 0,1-1 0 0 0,-2 1 0 0 0,0 17 0 0 0,-3-8-557 0 0,0 0 0 0 0,-1 0 0 0 0,-13 37 0 0 0,-13 24 2048 0 0,30-80-2048 0 0,-1 0 0 0 0,0 0 0 0 0,0 0 0 0 0,0-1 0 0 0,0 1 0 0 0,-1 0 0 0 0,1-1 0 0 0,0 1 0 0 0,-1-1 0 0 0,1 1 0 0 0,-1-1 0 0 0,1 0 0 0 0,-1 0 0 0 0,0 0 0 0 0,0 1 0 0 0,1-2 0 0 0,-3 2 0 0 0,2-1 0 0 0,0 1 0 0 0,0-1 0 0 0,0 1 0 0 0,0-1 0 0 0,0 0 0 0 0,0 1 0 0 0,-1-1 0 0 0,1 0 0 0 0,0 0 0 0 0,-1-1 0 0 0,1 1 0 0 0,0 0 0 0 0,-1-1 0 0 0,1 1 0 0 0,-1-1 0 0 0,1 0 0 0 0,-1 0 0 0 0,-3 0 0 0 0,-8-1 0 0 0,-1 2 0 0 0,9-1 0 0 0,-1 0 0 0 0,1 0 0 0 0,-1 0 0 0 0,1-1 0 0 0,0 0 0 0 0,-9-2 0 0 0,2-1 26 0 0,9 3 26 0 0,0 0 0 0 0,0-1 0 0 0,1 1 0 0 0,-1-1 0 0 0,0 1 1 0 0,1-1-1 0 0,-5-3 0 0 0,5 3 28 0 0,1 0 0 0 0,-1 0 1 0 0,0 0-1 0 0,1 0 0 0 0,-1 0 0 0 0,1-1 1 0 0,0 1-1 0 0,0-1 0 0 0,0 0 0 0 0,0 1 1 0 0,0-1-1 0 0,0 0 0 0 0,1 0 0 0 0,-1 0 1 0 0,1 0-1 0 0,0-1 0 0 0,0 1 1 0 0,0 0-1 0 0,0-6 0 0 0,-2-14-17 0 0,1 0 1 0 0,1 0-1 0 0,1 0 0 0 0,1 0 0 0 0,1-1 0 0 0,6-23 1 0 0,-7 42 38 0 0,0 1 0 0 0,1-1 0 0 0,-1 1 0 0 0,1 0 0 0 0,0 0 0 0 0,1 0 0 0 0,-1 0 0 0 0,6-6 0 0 0,-1 1 127 0 0,1 0 0 0 0,11-8 0 0 0,-17 15-229 0 0,0 0 0 0 0,1 1 0 0 0,-1-1 0 0 0,0 1 0 0 0,1 0 0 0 0,0-1 0 0 0,-1 1 0 0 0,1 0 0 0 0,0 0 0 0 0,-1 1 0 0 0,1-1 0 0 0,0 1 0 0 0,0-1 0 0 0,-1 1 0 0 0,1 0 0 0 0,4 0 0 0 0,3 0 0 0 0,7-1 0 0 0,25 3 0 0 0,0 0 0 0 0,4-3 0 0 0,0-1 0 0 0,68-14 0 0 0,-78 13-133 0 0,-30 2-1054 0 0,-6 1 975 0 0,0 0 0 0 0,0-1 1 0 0,0 1-1 0 0,0 0 0 0 0,0 0 0 0 0,1 0 0 0 0,-1 0 1 0 0,0 0-1 0 0,0 0 0 0 0,0 0 0 0 0,0-1 1 0 0,0 1-1 0 0,0 0 0 0 0,0 0 0 0 0,1 0 1 0 0,-1 0-1 0 0,0 0 0 0 0,0-1 0 0 0,0 1 0 0 0,0 0 1 0 0,0 0-1 0 0,0 0 0 0 0,0 0 0 0 0,0-1 1 0 0,0 1-1 0 0,0 0 0 0 0,0 0 0 0 0,0 0 1 0 0,0 0-1 0 0,0-1 0 0 0,0 1 0 0 0,0 0 0 0 0,0 0 1 0 0,0 0-1 0 0,0-1 0 0 0,0 1 0 0 0,0 0 1 0 0,-1 0-1 0 0,1 0 0 0 0,0 0 0 0 0,-2-4-101 0 0,2 3 924 0 0,-5-9-2658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3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11975 0 0,'0'0'267'0'0,"0"0"42"0"0,0 0 17 0 0,0 0-28 0 0,3 0-58 0 0,2-1 531 0 0,1 0-1 0 0,-1 0 0 0 0,0-1 0 0 0,0 1 1 0 0,0-1-1 0 0,7-3 0 0 0,1-3-237 0 0,-8 5-513 0 0,1-1 1 0 0,-1 1 0 0 0,7-6 0 0 0,10-12 1022 0 0,-9 11-34 0 0,-1-2 1 0 0,17-19 0 0 0,-1-4-509 0 0,24-31 714 0 0,-46 56-856 0 0,1 0 0 0 0,-2-1 1 0 0,1 1-1 0 0,7-23 0 0 0,-12 30-270 0 0,-1 2-73 0 0,0 0 0 0 0,1 0 0 0 0,-1-1 1 0 0,1 1-1 0 0,-1 0 0 0 0,0 0 0 0 0,0-1 0 0 0,0 1 1 0 0,0 0-1 0 0,0 0 0 0 0,0 0 0 0 0,0-1 1 0 0,0 1-1 0 0,0 0 0 0 0,-1 0 0 0 0,1-1 1 0 0,0 1-1 0 0,-1 0 0 0 0,1 0 0 0 0,-1 0 1 0 0,1 0-1 0 0,-1 0 0 0 0,0 0 0 0 0,1 0 0 0 0,-1 0 1 0 0,0 0-1 0 0,0 0 0 0 0,0 0 0 0 0,0 0 1 0 0,1 0-1 0 0,-3 0 0 0 0,3 1-16 0 0,-2-2 0 0 0,0 0 0 0 0,0 1 0 0 0,0-1 0 0 0,-1 1 0 0 0,1 0 0 0 0,0 0 0 0 0,-1 0 0 0 0,1 0 0 0 0,-1 0 0 0 0,0 0 0 0 0,-4 0 0 0 0,3 1 0 0 0,1 0 0 0 0,-1 1 0 0 0,0 0 0 0 0,1-1 0 0 0,-1 1 0 0 0,1 1 0 0 0,-7 2 0 0 0,-10 9 0 0 0,17-11 0 0 0,0 0 0 0 0,-1 0 0 0 0,1 0 0 0 0,0 0 0 0 0,0 0 0 0 0,0 1 0 0 0,1-1 0 0 0,-1 1 0 0 0,0 0 0 0 0,1 0 0 0 0,0 0 0 0 0,0 0 0 0 0,0 0 0 0 0,-2 5 0 0 0,-18 55 0 0 0,7-25 0 0 0,3 0 0 0 0,-11 56 0 0 0,22-88 0 0 0,0 0 0 0 0,1 1 0 0 0,-1-1 0 0 0,1 1 0 0 0,1-1 0 0 0,0 1 0 0 0,0-1 0 0 0,0 0 0 0 0,0 1 0 0 0,1-1 0 0 0,0 0 0 0 0,1 0 0 0 0,5 11 0 0 0,-5-13 0 0 0,0 1 0 0 0,0-1 0 0 0,0 0 0 0 0,1 0 0 0 0,-1 0 0 0 0,1-1 0 0 0,0 1 0 0 0,1-1 0 0 0,-1 0 0 0 0,0 0 0 0 0,1 0 0 0 0,0-1 0 0 0,0 0 0 0 0,-1 1 0 0 0,1-2 0 0 0,1 1 0 0 0,4 1 0 0 0,12 0 0 0 0,0 0 0 0 0,41-1 0 0 0,-18-1 0 0 0,-38-1 0 0 0,-1 1 0 0 0,1-1 0 0 0,-1 0 0 0 0,1-1 0 0 0,0 0 0 0 0,-1 0 0 0 0,1 0 0 0 0,-1-1 0 0 0,0 1 0 0 0,1-2 0 0 0,-1 1 0 0 0,0-1 0 0 0,0 0 0 0 0,-1 0 0 0 0,1 0 0 0 0,-1-1 0 0 0,9-7 0 0 0,-5 0-64 0 0,-9 10-28 0 0,1 0 0 0 0,-1 0 0 0 0,0 0 0 0 0,0 0 0 0 0,0 0 0 0 0,0 0 0 0 0,0 0 0 0 0,0 0 0 0 0,0 0 1 0 0,0 0-1 0 0,0 0 0 0 0,0 0 0 0 0,0 0 0 0 0,-1 0 0 0 0,1 0 0 0 0,0 0 0 0 0,-1-2 0 0 0,-2-3-3576 0 0,2 4 389 0 0,0 0-4879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3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 11975 0 0,'0'0'267'0'0,"0"0"42"0"0,0 0 17 0 0,0 0-28 0 0,-4-3 277 0 0,4 0 7042 0 0,2 1-7458 0 0,0 0 0 0 0,0 0 1 0 0,0 0-1 0 0,0 0 0 0 0,0 1 0 0 0,1-1 0 0 0,-1 1 0 0 0,0-1 0 0 0,1 1 1 0 0,-1 0-1 0 0,1-1 0 0 0,0 2 0 0 0,3-2 0 0 0,3 0 236 0 0,-1 1-1 0 0,1 0 0 0 0,-1 1 1 0 0,17 1-1 0 0,2-2-408 0 0,11-3 100 0 0,-38 4-54 0 0,5 0-24 0 0,-4 1-44 0 0,-4 2 16 0 0,-18 8-2716 0 0,20-10 20 0 0,1-1-4792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3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11 13823 0 0,'0'0'315'0'0,"0"0"45"0"0,0 0 21 0 0,0 0-49 0 0,0 0-81 0 0,0 0 481 0 0,0-9 3413 0 0,0 7-3732 0 0,-3 5 458 0 0,-4 11 1614 0 0,-8 19 1022 0 0,12-25-3507 0 0,0 2 0 0 0,-1-1 0 0 0,-3 21 0 0 0,4-17 0 0 0,0 1 0 0 0,0 0 0 0 0,-1-1 0 0 0,-1 0 0 0 0,-10 22 0 0 0,13-33-86 0 0,1-2 50 0 0,0 0 1 0 0,1 1 0 0 0,-1-1-1 0 0,1 1 1 0 0,-1-1 0 0 0,1 1-1 0 0,-1-1 1 0 0,1 1-1 0 0,0-1 1 0 0,-1 1 0 0 0,1-1-1 0 0,0 1 1 0 0,-1-1-1 0 0,1 1 1 0 0,0 0 0 0 0,0-1-1 0 0,-1 1 1 0 0,1 0 0 0 0,0-1-1 0 0,0 2 1 0 0,-2 1-748 0 0,-2 4-6 0 0,3-2-6546 0 0,1-5-377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3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17503 0 0,'0'0'399'0'0,"0"0"60"0"0,0 0 21 0 0,0 0-59 0 0,0 0-136 0 0,0 0 457 0 0,2 0 228 0 0,34-8 718 0 0,-28 5-1299 0 0,-1 1 0 0 0,0 0 0 0 0,1 1 0 0 0,-1-1 0 0 0,1 2 0 0 0,0-1 0 0 0,-1 1 0 0 0,1 0 0 0 0,-1 0 0 0 0,1 1 0 0 0,8 2 0 0 0,11 5-389 0 0,-2-2-5611 0 0,-24-6 3566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3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17503 0 0,'0'0'399'0'0,"0"0"60"0"0,0 0 21 0 0,0 0-59 0 0,19 4 2589 0 0,-16-4-2604 0 0,20 0 486 0 0,-21 1-798 0 0,0-1 0 0 0,0 1 0 0 0,0-1 0 0 0,0 1 0 0 0,0 0 0 0 0,0 0 0 0 0,0 0 0 0 0,0 0 0 0 0,0 1 0 0 0,0-1 0 0 0,-1 0 1 0 0,1 1-1 0 0,0-1 0 0 0,-1 1 0 0 0,1-1 0 0 0,-1 1 0 0 0,0 0 0 0 0,1 0 0 0 0,-1 0 0 0 0,0 0 0 0 0,1 2 0 0 0,-2-3-36 0 0,1 0 0 0 0,-1 0 0 0 0,0 0 0 0 0,0 1 0 0 0,1-1-1 0 0,-1 0 1 0 0,0 0 0 0 0,0 0 0 0 0,0 1 0 0 0,0-1 0 0 0,0 0 0 0 0,-1 0 0 0 0,1 0 0 0 0,0 1-1 0 0,-1-1 1 0 0,1 0 0 0 0,-1 2 0 0 0,-10 18 876 0 0,6-13-934 0 0,-1 0 0 0 0,1 0 0 0 0,-1 0 0 0 0,-1-1 0 0 0,1 0 0 0 0,-1 0 0 0 0,-12 9 0 0 0,12-10 0 0 0,5-5 0 0 0,0 1 0 0 0,0 0 0 0 0,0-1 0 0 0,0 1 0 0 0,0-1 0 0 0,0 0 0 0 0,-4 2 0 0 0,-11 6 0 0 0,13-5 0 0 0,10 1 0 0 0,-3-3 78 0 0,1 0 0 0 0,0 0 0 0 0,0 0 0 0 0,-1-1 0 0 0,1 0 0 0 0,0 0 0 0 0,0 0 0 0 0,1 0 0 0 0,-1-1 0 0 0,0 1 0 0 0,0-1 0 0 0,7 0 0 0 0,4-3 267 0 0,0 0-1 0 0,24-8 1 0 0,-38 11-345 0 0,6-2-133 0 0,-6 1-563 0 0,-1 1-258 0 0,0 0-1102 0 0,0 0-4403 0 0,0 0-1891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3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17 6447 0 0,'0'0'298'0'0,"0"0"-10"0"0,7-5 681 0 0,0-5 8042 0 0,-8 8-3116 0 0,-4 7-3236 0 0,-8 13-2460 0 0,1 1 0 0 0,1 0 0 0 0,-14 33 0 0 0,18-37-64 0 0,-22 46 48 0 0,-47 106 425 0 0,53-112-445 0 0,-15 62 0 0 0,32-92-163 0 0,2 1 0 0 0,0 0 0 0 0,2 0 0 0 0,1 0 0 0 0,1 0 0 0 0,1 0 0 0 0,1 0 0 0 0,7 30 0 0 0,-7-45 0 0 0,1 1 0 0 0,0-1 0 0 0,10 21 0 0 0,-12-27 0 0 0,1-1 0 0 0,1 0 0 0 0,-1 0 0 0 0,1 0 0 0 0,-1-1 0 0 0,1 1 0 0 0,0-1 0 0 0,1 1 0 0 0,-1-1 0 0 0,0 0 0 0 0,1 0 0 0 0,0 0 0 0 0,4 2 0 0 0,0-2 0 0 0,-7-2 0 0 0,0-1 0 0 0,-1 0 0 0 0,1 1 0 0 0,0-1 0 0 0,0 1 0 0 0,0-1 0 0 0,0 0 0 0 0,0 0 0 0 0,0 1 0 0 0,0-1 0 0 0,0 0 0 0 0,0 0 0 0 0,0 0 0 0 0,0 0 0 0 0,0 0 0 0 0,0-1 0 0 0,0 1 0 0 0,0 0 0 0 0,0 0 0 0 0,2-1 0 0 0,1-1 0 0 0,4 0 0 0 0,-7 2 12 0 0,0-1-1 0 0,0 1 0 0 0,0 0 1 0 0,0 0-1 0 0,0-1 1 0 0,0 1-1 0 0,0-1 1 0 0,-1 1-1 0 0,1-1 0 0 0,0 1 1 0 0,0-1-1 0 0,0 0 1 0 0,-1 1-1 0 0,1-1 1 0 0,0 0-1 0 0,-1 0 0 0 0,1 1 1 0 0,-1-1-1 0 0,1 0 1 0 0,-1 0-1 0 0,1 0 1 0 0,0-1-1 0 0,0-1 169 0 0,0 0-117 0 0,1 1 0 0 0,-1 0 1 0 0,0 0-1 0 0,0-1 1 0 0,-1 1-1 0 0,1 0 0 0 0,0-1 1 0 0,-1 1-1 0 0,1-1 0 0 0,-1 1 1 0 0,0 0-1 0 0,0-1 1 0 0,0 1-1 0 0,0-1 0 0 0,0 1 1 0 0,0-1-1 0 0,-1 1 0 0 0,0-5 1 0 0,-1 4-700 0 0,1-1-1 0 0,-1 0 1 0 0,1 1 0 0 0,-1 0 0 0 0,0-1 0 0 0,-1 1 0 0 0,1 0 0 0 0,0 0-1 0 0,-6-6 1 0 0,0 1-258 0 0,-2-6-1153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 11975 0 0,'0'0'267'0'0,"-2"1"42"0"0,-16 16 566 0 0,17-15-155 0 0,1-2 249 0 0,0 0 45 0 0,0 0-61 0 0,2 0-288 0 0,19 1-269 0 0,-1-1 0 0 0,1 0-1 0 0,0-2 1 0 0,38-7 0 0 0,14-2-6043 0 0,-46 9-401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1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21191 0 0,'0'0'480'0'0,"0"0"67"0"0,0 0 31 0 0,0 0-56 0 0,2 1-201 0 0,3 2 71 0 0,0 0 0 0 0,1 0 0 0 0,-1-1-1 0 0,0 0 1 0 0,1 0 0 0 0,0-1 0 0 0,-1 0-1 0 0,1 0 1 0 0,0 0 0 0 0,-1 0 0 0 0,1-1 0 0 0,10 0-1 0 0,10-3 235 0 0,39-7-1 0 0,-48 7-502 0 0,1-3 661 0 0,-13 4-785 0 0,-1 0 0 0 0,1 1 0 0 0,0 0 0 0 0,-1 0 0 0 0,1 0 0 0 0,0 1 0 0 0,0-1 1 0 0,7 2-1 0 0,-9-1-785 0 0,5 0 179 0 0,-3 0-8039 0 0,-5 0-342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3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90 112 10135 0 0,'0'0'231'0'0,"0"0"29"0"0,0 0 19 0 0,5-16 899 0 0,-3 9 597 0 0,1 0-1 0 0,-1 0 1 0 0,8-12-1 0 0,-6 11-704 0 0,-1 1 0 0 0,6-16 0 0 0,-9 22-558 0 0,3-6 1024 0 0,-6-3-1264 0 0,-1 10 50 0 0,-5 16 173 0 0,6-10-456 0 0,-2 4 147 0 0,1-1 0 0 0,0 1 1 0 0,0 1-1 0 0,1-1 0 0 0,0 0 0 0 0,1 1 0 0 0,0-1 1 0 0,1 1-1 0 0,0 0 0 0 0,1 15 0 0 0,1-17-186 0 0,-1-8 0 0 0,0 0 0 0 0,1-1 0 0 0,-1 1 0 0 0,0 0 0 0 0,0-1 0 0 0,0 1 0 0 0,0-1 0 0 0,1 1 0 0 0,-1 0 0 0 0,0-1 0 0 0,0 1 0 0 0,1-1 0 0 0,-1 1 0 0 0,0-1 0 0 0,1 1 0 0 0,-1-1 0 0 0,1 1 0 0 0,-1-1 0 0 0,1 1 0 0 0,-1-1 0 0 0,1 0 0 0 0,-1 1 0 0 0,1-1 0 0 0,0 1 0 0 0,1 0 0 0 0,5 2 0 0 0,-3-3 0 0 0,1 0 0 0 0,-1-1 0 0 0,0 0 0 0 0,0 0 0 0 0,0 0 0 0 0,0 0 0 0 0,0 0 0 0 0,-1-1 0 0 0,1 0 0 0 0,0 0 0 0 0,-1 0 0 0 0,6-4 0 0 0,1-1 0 0 0,0 0 0 0 0,-1-1 0 0 0,9-10 0 0 0,40-56 0 0 0,-28 34 0 0 0,-30 49 0 0 0,-4 12 0 0 0,3-16 0 0 0,-9 44 0 0 0,5-29 0 0 0,1 1 0 0 0,-2 23 0 0 0,4 10 0 0 0,-7 73 0 0 0,7-122 149 0 0,1 0-1 0 0,-1 1 1 0 0,0-1-1 0 0,-1 0 1 0 0,1 0 0 0 0,-1-1-1 0 0,0 1 1 0 0,0-1-1 0 0,0 1 1 0 0,-7 6-1 0 0,-6 9 250 0 0,15-19-397 0 0,-1 1 0 0 0,1-1 1 0 0,0 1-1 0 0,-1-1 0 0 0,1 0 0 0 0,-1 0 0 0 0,1 0 1 0 0,-1 1-1 0 0,1-1 0 0 0,-1-1 0 0 0,0 1 0 0 0,1 0 0 0 0,-1 0 1 0 0,-2 0-1 0 0,-27 3 1 0 0,27-4-3 0 0,-1 0 1 0 0,1 1-1 0 0,-1-1 1 0 0,1 1-1 0 0,0 0 1 0 0,-7 2-1 0 0,9-2-62 0 0,-1 0 1 0 0,1 0-1 0 0,-1-1 1 0 0,0 1-1 0 0,1-1 1 0 0,-1 0-1 0 0,0 1 0 0 0,1-1 1 0 0,-1 0-1 0 0,0-1 1 0 0,0 1-1 0 0,-3-1 0 0 0,-32-11-1023 0 0,29 9 1010 0 0,2 0 63 0 0,7 3 13 0 0,-1 0 0 0 0,1 0-1 0 0,0 0 1 0 0,-1 0 0 0 0,1 0 0 0 0,0 0 0 0 0,0 0-1 0 0,-1-1 1 0 0,1 1 0 0 0,0 0 0 0 0,-1 0 0 0 0,1 0-1 0 0,0 0 1 0 0,0-1 0 0 0,-1 1 0 0 0,1 0-1 0 0,0 0 1 0 0,0-1 0 0 0,-1 1 0 0 0,1 0 0 0 0,0 0-1 0 0,0-1 1 0 0,0 1 0 0 0,-1-1 0 0 0,-4-7 2 0 0,5 7-3 0 0,-1 0 1 0 0,1 1-1 0 0,-1-1 1 0 0,1 0-1 0 0,-1 1 0 0 0,1-1 1 0 0,0 0-1 0 0,-1 0 1 0 0,1 1-1 0 0,0-1 0 0 0,0 0 1 0 0,0 0-1 0 0,-1 0 1 0 0,1 0-1 0 0,0 1 0 0 0,0-1 1 0 0,0 0-1 0 0,0 0 0 0 0,0 0 1 0 0,1 1-1 0 0,-1-1 1 0 0,0 0-1 0 0,0 0 0 0 0,0 0 1 0 0,1 1-1 0 0,-1-1 1 0 0,0 0-1 0 0,1 0 0 0 0,-1 1 1 0 0,1-2-1 0 0,0 0-52 0 0,2-3-353 0 0,0 1 0 0 0,0-1 0 0 0,0 0 0 0 0,0 1 0 0 0,1 0 0 0 0,0 0 0 0 0,0 0 0 0 0,5-5 0 0 0,2 1-923 0 0,-1 1 0 0 0,14-7 0 0 0,4-3-718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3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11975 0 0,'0'0'547'0'0,"0"0"-11"0"0,0 0-135 0 0,0 0 705 0 0,0 0 344 0 0,0 0 72 0 0,1-1-125 0 0,4-3-588 0 0,-1 0 1 0 0,0-1-1 0 0,6-8 0 0 0,10-12 2530 0 0,-19 23-3326 0 0,1 0 1 0 0,-1 0-1 0 0,0 0 1 0 0,0 0-1 0 0,0-1 0 0 0,0 1 1 0 0,1-5-1 0 0,0 0 370 0 0,-1 6 113 0 0,8-21 695 0 0,-9 21-820 0 0,2-6 547 0 0,-8 22-231 0 0,-5 13-687 0 0,7-22 0 0 0,1 1 0 0 0,0-1 0 0 0,1 1 0 0 0,0-1 0 0 0,0 1 0 0 0,0 0 0 0 0,1 0 0 0 0,0 0 0 0 0,0 13 0 0 0,1-20-19 0 0,0 1 1 0 0,0-1-1 0 0,0 1 0 0 0,0 0 0 0 0,1-1 1 0 0,-1 1-1 0 0,0-1 0 0 0,0 1 0 0 0,0-1 1 0 0,1 1-1 0 0,-1-1 0 0 0,0 1 1 0 0,1-1-1 0 0,-1 1 0 0 0,0-1 0 0 0,1 1 1 0 0,-1-1-1 0 0,0 0 0 0 0,1 1 0 0 0,-1-1 1 0 0,1 0-1 0 0,-1 1 0 0 0,1-1 1 0 0,-1 0-1 0 0,1 1 0 0 0,-1-1 0 0 0,1 0 1 0 0,-1 0-1 0 0,1 0 0 0 0,0 0 0 0 0,-1 1 1 0 0,1-1-1 0 0,-1 0 0 0 0,1 0 1 0 0,-1 0-1 0 0,1 0 0 0 0,0 0 0 0 0,-1 0 1 0 0,1-1-1 0 0,0 1-108 0 0,3 0-182 0 0,0 0 0 0 0,-1-1-1 0 0,1 1 1 0 0,-1-1 0 0 0,1 0 0 0 0,-1 0 0 0 0,0 0-1 0 0,1-1 1 0 0,-1 1 0 0 0,0-1 0 0 0,0 0-1 0 0,0 0 1 0 0,0 0 0 0 0,0 0 0 0 0,-1 0 0 0 0,1-1-1 0 0,0 1 1 0 0,-1-1 0 0 0,0 0 0 0 0,0 1-1 0 0,0-1 1 0 0,0 0 0 0 0,2-5 0 0 0,1-3-1226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3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17503 0 0,'0'0'803'0'0,"0"0"-18"0"0,0 0-358 0 0,0 0 341 0 0,0 0 205 0 0,0 0 40 0 0,0 0-59 0 0,0 0-289 0 0,0 0-121 0 0,0 0-28 0 0,0 0-4 0 0,0 0 0 0 0,0 0 0 0 0,0 0 0 0 0,0 0-68 0 0,1 0-289 0 0,4-5-138 0 0,-2-1-218 0 0,-3 5-850 0 0,0 1-385 0 0,0 0-1409 0 0,0 0-5342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3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15663 0 0,'0'0'719'0'0,"0"0"-20"0"0,0 0-238 0 0,0 0 656 0 0,0 0 335 0 0,0 0 70 0 0,0 0-57 0 0,8-3 768 0 0,7-2-1520 0 0,-1 0-1 0 0,1 2 1 0 0,21-3-1 0 0,40 3-6889 0 0,-76 3 4132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3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10135 0 0,'0'0'231'0'0,"0"0"29"0"0,0 0 19 0 0,0 0 173 0 0,0 0 697 0 0,0 0 311 0 0,6-14 2856 0 0,7-12-2317 0 0,-1-1 0 0 0,10-37 0 0 0,-15 44-1327 0 0,-2 2-467 0 0,0-1 1 0 0,5-38-1 0 0,-9 57-185 0 0,-1-1 0 0 0,0 0 0 0 0,0 0 0 0 0,0 1 0 0 0,0-1 0 0 0,0 0 0 0 0,0 0 0 0 0,0 1 0 0 0,0-1 0 0 0,0 0 0 0 0,-1 0 0 0 0,1 0 0 0 0,0 1 0 0 0,0-1 0 0 0,-1-1 0 0 0,1 2 5 0 0,-1 0 0 0 0,1 0 1 0 0,0 0-1 0 0,-1 0 0 0 0,1 0 0 0 0,0 0 0 0 0,0 0 0 0 0,-1 0 0 0 0,1 0 1 0 0,0 0-1 0 0,0 0 0 0 0,-1 0 0 0 0,1 1 0 0 0,0-1 0 0 0,0 0 0 0 0,0 0 1 0 0,-1 0-1 0 0,1 0 0 0 0,0 0 0 0 0,0 1 0 0 0,0-1 0 0 0,-1 0 0 0 0,1 0 1 0 0,0 0-1 0 0,0 1 0 0 0,0-1 0 0 0,0 1 0 0 0,-11 16 999 0 0,6-7-1024 0 0,0 0 0 0 0,1 1 0 0 0,0-1 0 0 0,1 1 0 0 0,0 0 0 0 0,1 0 0 0 0,0 1 0 0 0,0 18 0 0 0,3-21 0 0 0,3 0 0 0 0,-3-8 0 0 0,1 0 0 0 0,-1 1 0 0 0,0-1 0 0 0,1 0 0 0 0,-1 0 0 0 0,1 1 0 0 0,-1-1 0 0 0,1 0 0 0 0,0-1 0 0 0,-1 1 0 0 0,1 0 0 0 0,0 0 0 0 0,0-1 0 0 0,0 1 0 0 0,-1-1 0 0 0,5 1 0 0 0,-1-1 0 0 0,-1 0 0 0 0,1 0 0 0 0,-1-1 0 0 0,1 1 0 0 0,-1-1 0 0 0,1 0 0 0 0,-1-1 0 0 0,8-2 0 0 0,-3 0 0 0 0,0-1 0 0 0,0 0 0 0 0,0 0 0 0 0,-1-1 0 0 0,0 0 0 0 0,0-1 0 0 0,-1 1 0 0 0,11-13 0 0 0,-10 10 0 0 0,0-1 0 0 0,-1 0 0 0 0,0-1 0 0 0,0 0 0 0 0,-1 0 0 0 0,7-18 0 0 0,-18 35 0 0 0,0-1 0 0 0,1 1 0 0 0,-7 11 0 0 0,6-10 0 0 0,1 2 0 0 0,1-1 0 0 0,0 1 0 0 0,0-1 0 0 0,0 1 0 0 0,1 0 0 0 0,0 0 0 0 0,0 13 0 0 0,2-14 0 0 0,0-7 0 0 0,0-1 0 0 0,0 1 0 0 0,-1-1 0 0 0,1 1 0 0 0,0-1 0 0 0,0 1 0 0 0,1-1 0 0 0,-1 1 0 0 0,0-1 0 0 0,0 1 0 0 0,0-1 0 0 0,0 1 0 0 0,0-1 0 0 0,1 1 0 0 0,-1-1 0 0 0,0 0 0 0 0,0 1 0 0 0,1-1 0 0 0,-1 1 0 0 0,0-1 0 0 0,0 1 0 0 0,1-1 0 0 0,0 1 0 0 0,5 6 0 0 0,-6-6 0 0 0,1 0 0 0 0,0 0 0 0 0,0 0 0 0 0,-1 0 0 0 0,1 0 0 0 0,0 0 0 0 0,0 0 0 0 0,0 0 0 0 0,0 0 0 0 0,0-1 0 0 0,1 1 0 0 0,-1 0 0 0 0,0-1 0 0 0,0 1 0 0 0,0-1 0 0 0,1 1 0 0 0,-1-1 0 0 0,2 1 0 0 0,1-1 0 0 0,-4 1 0 0 0,1-1 0 0 0,-1 1 0 0 0,1-1 0 0 0,0 0 0 0 0,0 1 0 0 0,-1-1 0 0 0,1 0 0 0 0,0 0 0 0 0,0 1 0 0 0,-1-1 0 0 0,1 0 0 0 0,0 0 0 0 0,0 0 0 0 0,-1 0 0 0 0,1 0 0 0 0,0 0 0 0 0,0 0 0 0 0,-1 0 0 0 0,1-1 0 0 0,0 1 0 0 0,0 0 0 0 0,0-1 0 0 0,2 0 0 0 0,2 0 1 0 0,2 1-8 0 0,-1-1 0 0 0,0-1 0 0 0,0 1-1 0 0,0-1 1 0 0,0 0 0 0 0,0 0 0 0 0,0-1-1 0 0,8-4 1 0 0,-13 6-330 0 0,-1 1 154 0 0,1-1 0 0 0,-1 1 1 0 0,0 0-1 0 0,0-1 0 0 0,1 1 0 0 0,-1 0 1 0 0,0-1-1 0 0,0 1 0 0 0,0-1 0 0 0,0 1 1 0 0,0 0-1 0 0,0-1 0 0 0,0 1 0 0 0,0 0 1 0 0,0-1-1 0 0,0 1 0 0 0,0-1 0 0 0,0 1 1 0 0,0 0-1 0 0,0-1 0 0 0,0 1 0 0 0,0-1 1 0 0,0 1-1 0 0,0 0 0 0 0,0-1 0 0 0,0 1 1 0 0,-1 0-1 0 0,1-1 0 0 0,0 1 0 0 0,0 0 1 0 0,-1-1-1 0 0,-3-4-1352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3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8287 0 0,'0'0'191'0'0,"0"0"26"0"0,0 0 9 0 0,0 0 110 0 0,0 0 444 0 0,0 0 196 0 0,0 0 42 0 0,0 0-63 0 0,0 0-290 0 0,0 0-121 0 0,0 0-28 0 0,0 0-4 0 0,0 0 0 0 0,0 0 0 0 0,0 0 0 0 0,4-8 512 0 0,-2 7-899 0 0,-1 0-1 0 0,1-1 1 0 0,0 1-1 0 0,1 0 1 0 0,-1 0-1 0 0,0 0 1 0 0,0 0-1 0 0,0 1 0 0 0,1-1 1 0 0,2 0-1 0 0,28-4 1376 0 0,-19 4-785 0 0,23-6 826 0 0,37-2-930 0 0,-29 2-611 0 0,-34 4 0 0 0,-1 1 0 0 0,20 0 0 0 0,75-7 0 0 0,1 0 0 0 0,-71 8 0 0 0,39-8 0 0 0,-31 3 0 0 0,85-17 0 0 0,-82 20 0 0 0,-34 3 0 0 0,0 0 0 0 0,21-5 0 0 0,14-5-22 0 0,28-6 975 0 0,38-8 82 0 0,-86 19-953 0 0,41-5-82 0 0,-65 8 0 0 0,15 3 0 0 0,-9 0 0 0 0,-6 0 0 0 0,0-1 0 0 0,0 0 0 0 0,0 1 0 0 0,0-1 0 0 0,0-1 0 0 0,0 1 0 0 0,0 0 0 0 0,0-1 0 0 0,0 1 0 0 0,4-3 0 0 0,2 0 0 0 0,0 0 0 0 0,-9 3-1 0 0,0 0-1 0 0,0 0 1 0 0,0 0-1 0 0,0 0 1 0 0,0 0 0 0 0,0 0-1 0 0,-1 0 1 0 0,1 0-1 0 0,0 0 1 0 0,0 0 0 0 0,0 0-1 0 0,0 0 1 0 0,0 0-1 0 0,0-1 1 0 0,0 1 0 0 0,0 0-1 0 0,0 0 1 0 0,0 0-1 0 0,0 0 1 0 0,0 0 0 0 0,0 0-1 0 0,0 0 1 0 0,0 0-1 0 0,0 0 1 0 0,0 0 0 0 0,0 0-1 0 0,0 0 1 0 0,0 0-1 0 0,0 0 1 0 0,0 0 0 0 0,1 0-1 0 0,-1-1 1 0 0,0 1-1 0 0,0 0 1 0 0,0 0-1 0 0,0 0 1 0 0,0 0 0 0 0,0 0-1 0 0,0 0 1 0 0,0 0-1 0 0,0 0 1 0 0,0 0 0 0 0,0 0-1 0 0,0 0 1 0 0,0 0-1 0 0,0 0 1 0 0,0 0 0 0 0,0 0-1 0 0,0 0 1 0 0,0 0-1 0 0,0 0 1 0 0,1 0 0 0 0,-1 0-1 0 0,0 0 1 0 0,0 0-1 0 0,0 0 1 0 0,0 0 0 0 0,0 0-1 0 0,0 0 1 0 0,0 0-1 0 0,0 0 1 0 0,0 0 0 0 0,0 0-1 0 0,-7-1-221 0 0,-9 1-340 0 0,8 0-1481 0 0,-3 0-6148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4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15 13823 0 0,'0'0'315'0'0,"0"0"45"0"0,0 0 21 0 0,0 0-49 0 0,0 0-149 0 0,0 0 194 0 0,0 0 110 0 0,0 0 22 0 0,0 0 3 0 0,0 0 0 0 0,0 0 0 0 0,3 7 1024 0 0,-1-6-1400 0 0,0 0 0 0 0,0 0 0 0 0,0 1 0 0 0,-1-1 0 0 0,1 1 0 0 0,-1-1 0 0 0,1 1 0 0 0,-1-1 0 0 0,0 1 0 0 0,0 0 0 0 0,1 0 0 0 0,-1-1 0 0 0,0 1 0 0 0,-1 0 0 0 0,1 0 0 0 0,0 0 0 0 0,0 0 0 0 0,-1 0 0 0 0,1 0 0 0 0,-1 1 0 0 0,0 2 0 0 0,1 0 138 0 0,-1 0-1 0 0,0-1 1 0 0,-1 1 0 0 0,1-1-1 0 0,-1 1 1 0 0,0-1-1 0 0,0 1 1 0 0,0-1 0 0 0,-4 8-1 0 0,-1 1-273 0 0,1-1 0 0 0,0-1 0 0 0,-1 1 0 0 0,-1-1 0 0 0,-8 11 0 0 0,8-14 0 0 0,4 1 0 0 0,3-6 0 0 0,0-2 0 0 0,0-1 0 0 0,1 1 0 0 0,-1 0 0 0 0,0 0 0 0 0,0-1 0 0 0,0 1 0 0 0,0 0 0 0 0,0 0 0 0 0,-1-1 0 0 0,1 1 0 0 0,0 0 0 0 0,0 0 0 0 0,0-1 0 0 0,-1 1 0 0 0,1 0 0 0 0,0 0 0 0 0,-1-1 0 0 0,0 2 0 0 0,-3 6 0 0 0,4-7 0 0 0,0-1 0 0 0,0 1 0 0 0,-1 0 0 0 0,1 0 0 0 0,0-1 0 0 0,-1 1 0 0 0,1 0 0 0 0,0-1 0 0 0,-1 1 0 0 0,1 0 0 0 0,-1-1 0 0 0,1 1 0 0 0,-1-1 0 0 0,1 1 0 0 0,-1-1 0 0 0,1 1 0 0 0,-1-1 0 0 0,0 1 0 0 0,0 0 0 0 0,-1 0 0 0 0,-8 3 0 0 0,9-3 72 0 0,-1 0 0 0 0,0-1 0 0 0,0 1 0 0 0,0-1 0 0 0,0 1 0 0 0,0-1 0 0 0,1 0 0 0 0,-1 0-1 0 0,0 0 1 0 0,0 0 0 0 0,0 0 0 0 0,0 0 0 0 0,0-1 0 0 0,0 1 0 0 0,-2-1 0 0 0,0 0 217 0 0,-1 1 58 0 0,-7-4-86 0 0,11 4-261 0 0,1 0 0 0 0,-1 0 0 0 0,0 0 0 0 0,1-1 0 0 0,-1 1 0 0 0,0 0 0 0 0,1 0 0 0 0,-1-1 0 0 0,1 1 0 0 0,-1 0 0 0 0,0-1 0 0 0,1 1 0 0 0,-1 0 0 0 0,1-1 0 0 0,-1 1 0 0 0,1-1 0 0 0,-1 1 0 0 0,1-1 0 0 0,0 1 0 0 0,-1-1 0 0 0,1 1 0 0 0,0-1 0 0 0,-1 1 0 0 0,1-2 0 0 0,-1 0 0 0 0,-2-2 0 0 0,0 0 0 0 0,1 0 0 0 0,-1 0 0 0 0,1 0 0 0 0,0 0 0 0 0,0-1 0 0 0,1 1 0 0 0,-1-1 0 0 0,1 1 0 0 0,0-1 0 0 0,0-5 0 0 0,0-3 0 0 0,0 0 0 0 0,3-22 0 0 0,-2 23 193 0 0,0 9-88 0 0,0-1 1 0 0,0 0-1 0 0,0 1 1 0 0,0-1-1 0 0,1 1 0 0 0,1-6 1 0 0,-3 7 134 0 0,1 1-205 0 0,0 1 0 0 0,0-1 0 0 0,0 0 0 0 0,0 0 0 0 0,0 0 0 0 0,0 1 0 0 0,1-1 0 0 0,-1 0 0 0 0,0 0 1 0 0,0 1-1 0 0,0-1 0 0 0,1 0 0 0 0,-1 1 0 0 0,0-1 0 0 0,1 0 0 0 0,-1 1 0 0 0,1-1 0 0 0,-1 0 0 0 0,1 1 1 0 0,-1-1-1 0 0,1 1 0 0 0,-1-1 0 0 0,1 1 0 0 0,1-1 0 0 0,-1-1-35 0 0,1-1 0 0 0,12-2 0 0 0,6 2 0 0 0,1 0 0 0 0,22 1 0 0 0,-2-1 0 0 0,-11 1 0 0 0,38 3 0 0 0,-63-1 0 0 0,1 1 0 0 0,0 0 0 0 0,-1 0 0 0 0,7 3 0 0 0,25 5 0 0 0,-29-8 0 0 0,1-1 0 0 0,-6 0 0 0 0,0-1 0 0 0,1 1 0 0 0,-1-1 0 0 0,0 1 0 0 0,0-1 0 0 0,0 0 0 0 0,0 0 0 0 0,0-1 0 0 0,0 1 0 0 0,0-1 0 0 0,0 1 0 0 0,-1-1 0 0 0,1 0 0 0 0,2-2 0 0 0,-5 4 0 0 0,2-2-149 0 0,-1 1 1 0 0,1-1-1 0 0,-1 0 1 0 0,0 0-1 0 0,0 0 1 0 0,0 0-1 0 0,0 0 1 0 0,0 0-1 0 0,0 0 1 0 0,0-1-1 0 0,0-2 0 0 0,-2-1-2499 0 0,-1 0-6561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4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11975 0 0,'0'0'267'0'0,"0"0"42"0"0,0 0 17 0 0,0 0-28 0 0,0 0-58 0 0,0 0 491 0 0,0 0 238 0 0,0 0 45 0 0,0 0 8 0 0,0 0 2 0 0,0 0 0 0 0,0 0 0 0 0,2 1-69 0 0,6 10-289 0 0,-1 0 1 0 0,0 0-1 0 0,-1 1 0 0 0,0 0 1 0 0,5 13-1 0 0,-3-3-388 0 0,-1 1 0 0 0,5 24 0 0 0,-7-13-11 0 0,-2 1 1 0 0,-1 0-1 0 0,-1 0 1 0 0,-2-1 0 0 0,-9 56-1 0 0,4-60-267 0 0,-1 0 0 0 0,-1 0 0 0 0,-2 0 0 0 0,-1-1 0 0 0,-2-1 0 0 0,0 0 0 0 0,-2 0 0 0 0,-25 34 0 0 0,33-51 0 0 0,-1-1 0 0 0,0 0 0 0 0,0 0 0 0 0,-1-1 0 0 0,-1 0 0 0 0,0 0 0 0 0,0-1 0 0 0,-12 7 0 0 0,15-11 0 0 0,-1 0 0 0 0,5-3 0 0 0,-7 0 0 0 0,4-1-64 0 0,5 0-273 0 0,-23-3-1462 0 0,23 3 720 0 0,-2-5-1891 0 0,0 0 1435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4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60 15663 0 0,'0'0'356'0'0,"-10"0"994"0"0,9 0-1272 0 0,-1 0 0 0 0,1 0 0 0 0,0-1 0 0 0,0 1 0 0 0,0 0 0 0 0,0-1 0 0 0,0 1 0 0 0,0-1 0 0 0,0 1 0 0 0,0-1 0 0 0,0 1 0 0 0,-2-2 0 0 0,3 2-13 0 0,0-1-1 0 0,0 1 1 0 0,0 0-1 0 0,0 0 1 0 0,0-1-1 0 0,0 1 1 0 0,0 0 0 0 0,0 0-1 0 0,0 0 1 0 0,0-1-1 0 0,0 1 1 0 0,0 0 0 0 0,0 0-1 0 0,0-1 1 0 0,0 1-1 0 0,0 0 1 0 0,0 0-1 0 0,0-1 1 0 0,0 1 0 0 0,0 0-1 0 0,0 0 1 0 0,0 0-1 0 0,0-1 1 0 0,1 1-1 0 0,-1 0 1 0 0,0 0 0 0 0,0 0-1 0 0,0 0 1 0 0,0-1-1 0 0,1 1 1 0 0,-1 0 0 0 0,0 0-1 0 0,0 0 1 0 0,0 0-1 0 0,1-1 1 0 0,25-11 4436 0 0,-21 10-4143 0 0,13-6-190 0 0,-11 4 67 0 0,1 1 0 0 0,0 0 0 0 0,1 0 0 0 0,-1 0 0 0 0,0 1 0 0 0,1 0 0 0 0,17-1 0 0 0,-7 5-235 0 0,-14 4 0 0 0,-4-3 0 0 0,-1-3 0 0 0,1 0 0 0 0,-1 1 1 0 0,1-1-1 0 0,-1 1 0 0 0,1-1 0 0 0,-1 1 0 0 0,0-1 1 0 0,1 1-1 0 0,-1-1 0 0 0,0 1 0 0 0,0-1 1 0 0,1 1-1 0 0,-1-1 0 0 0,0 1 0 0 0,0 0 0 0 0,0-1 1 0 0,0 1-1 0 0,1-1 0 0 0,-1 1 0 0 0,0 0 0 0 0,0-1 1 0 0,0 1-1 0 0,0-1 0 0 0,-1 1 0 0 0,1 0 0 0 0,0-1 1 0 0,0 1-1 0 0,0-1 0 0 0,0 1 0 0 0,-1 0 0 0 0,0 1 66 0 0,0 2 56 0 0,0 0 0 0 0,0 0 1 0 0,0 0-1 0 0,-1 0 0 0 0,0 0 0 0 0,0 0 0 0 0,0 0 1 0 0,0-1-1 0 0,0 1 0 0 0,-1-1 0 0 0,-4 5 0 0 0,-11 17 388 0 0,12-16-510 0 0,-1 0 0 0 0,0-1 0 0 0,-11 11 0 0 0,-4 4 0 0 0,17-17 0 0 0,-1 1 0 0 0,0 0 0 0 0,0 1 0 0 0,0 0 0 0 0,-5 11 0 0 0,7-5 0 0 0,5-10 0 0 0,0-2 0 0 0,0 0 0 0 0,-1-1 0 0 0,1 1 0 0 0,-1-1 0 0 0,1 1 0 0 0,-1-1 0 0 0,1 1 0 0 0,0-1 0 0 0,0 1 0 0 0,1 1 0 0 0,-1-2 0 0 0,-1 0 0 0 0,1 0 0 0 0,-1-1 0 0 0,1 1 0 0 0,-1 0 0 0 0,1-1 0 0 0,-1 1 0 0 0,1-1 0 0 0,-1 1 0 0 0,1-1 0 0 0,0 1 0 0 0,-1-1 0 0 0,1 1 0 0 0,0-1 0 0 0,0 1 0 0 0,-1-1 0 0 0,1 0 0 0 0,0 0 0 0 0,0 1 0 0 0,0-1 0 0 0,1 0 0 0 0,1 1 0 0 0,0 1 0 0 0,14 3 0 0 0,29-3 0 0 0,-34-1 1 0 0,-1-1 0 0 0,0-1 0 0 0,1 0 0 0 0,-1 0 0 0 0,19-6-1 0 0,13-1-69 0 0,-41 8-268 0 0,-2 0-138 0 0,0 0-33 0 0,0 0-140 0 0,0 0-572 0 0,0 0-253 0 0,0 0-51 0 0,0 0-11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5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11975 0 0,'0'0'547'0'0,"0"0"-11"0"0,0 0-203 0 0,0 0 419 0 0,0 0 220 0 0,0 0 42 0 0,0 0 8 0 0,0 0 2 0 0,2-9 1979 0 0,3 5-1979 0 0,-2 1-609 0 0,0 0 0 0 0,0 0 0 0 0,0 0 0 0 0,0 1 0 0 0,1-1 0 0 0,-1 1 0 0 0,1 0 0 0 0,0 0 0 0 0,-1 0 0 0 0,1 1 1 0 0,0-1-1 0 0,6 0 0 0 0,-7 1-413 0 0,0 0 0 0 0,1 0 0 0 0,-1 0 0 0 0,0 1 0 0 0,1 0 0 0 0,-1 0 0 0 0,1 0 0 0 0,-1 0 0 0 0,5 1 0 0 0,4 0-5 0 0,8-1 3 0 0,1-1 0 0 0,-1 0 0 0 0,36-8 0 0 0,2-5 0 0 0,-50 11 0 0 0,1 1 0 0 0,-2-1-64 0 0,-6 3-273 0 0,-1 0-138 0 0,0 0-33 0 0,-1 1 4 0 0,-1 0-1 0 0,1 1 1 0 0,-1-1 0 0 0,1 0-1 0 0,-1 0 1 0 0,0 0-1 0 0,1 0 1 0 0,-1-1 0 0 0,0 1-1 0 0,0 0 1 0 0,-3 0 0 0 0,5-1 283 0 0,-8 3-1826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1:1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296 197 15663 0 0,'0'0'356'0'0,"0"0"50"0"0,0 0 20 0 0,0 0-42 0 0,0 0-112 0 0,0 0 463 0 0,0 0 234 0 0,0 0 45 0 0,0 0-61 0 0,0 0-288 0 0,6-13 1419 0 0,-6 12-1572 0 0,0 1 0 0 0,0 0 0 0 0,0 0 0 0 0,0 0 0 0 0,0 0 0 0 0,0 0-68 0 0,0 2-289 0 0,0 14-157 0 0,-2-1 1 0 0,0 1-1 0 0,-7 28 1 0 0,-20 47 307 0 0,3-10 1294 0 0,2 13-1518 0 0,-21 160 1 0 0,44-242-83 0 0,1-4 0 0 0,-1 0 0 0 0,-1 0 0 0 0,-3 15 0 0 0,2-10 0 0 0,0-8 0 0 0,-1 4 0 0 0,2-4 0 0 0,0-3 0 0 0,1 0 0 0 0,0 0 0 0 0,-1 1 0 0 0,0-1 0 0 0,0 0 0 0 0,0 0 0 0 0,0 0 0 0 0,0-1 0 0 0,0 1 0 0 0,-3 2 0 0 0,-16 11 0 0 0,2-2 0 0 0,15-11 0 0 0,-6-1 0 0 0,-4 1 0 0 0,11-2 0 0 0,1-1 0 0 0,0 0 0 0 0,0 0 0 0 0,-1 1 0 0 0,1-1 0 0 0,0 0 0 0 0,0-1 0 0 0,0 1 0 0 0,0 0 0 0 0,0-1 0 0 0,-1-1 0 0 0,0-1 60 0 0,0 0-1 0 0,0 0 1 0 0,1 0 0 0 0,-1 0-1 0 0,1 0 1 0 0,0-1 0 0 0,1 1-1 0 0,-1-1 1 0 0,1 1 0 0 0,0-1-1 0 0,0 0 1 0 0,0 1 0 0 0,0-6-1 0 0,1-4 317 0 0,1-1-1 0 0,5-27 1 0 0,-3 22-290 0 0,3-7-86 0 0,0-8 0 0 0,-4 11 0 0 0,1 1 0 0 0,1 0 0 0 0,9-31 0 0 0,28-65 0 0 0,-16 51 0 0 0,-8 25 0 0 0,2 1 0 0 0,35-55 0 0 0,-33 59 0 0 0,-14 27 0 0 0,0-1 0 0 0,1 1 0 0 0,1 1 0 0 0,-1 0 0 0 0,1 0 0 0 0,1 0 0 0 0,0 1 0 0 0,12-8 0 0 0,-7 7 0 0 0,0 1 0 0 0,1 0 0 0 0,0 2 0 0 0,0-1 0 0 0,28-7 0 0 0,-26 10 0 0 0,1 0 0 0 0,-1 1 0 0 0,1 1 0 0 0,0 0 0 0 0,0 2 0 0 0,0 0 0 0 0,25 3 0 0 0,-34-1 0 0 0,0 0 0 0 0,0 1 0 0 0,0 0 0 0 0,0 1 0 0 0,0 0 0 0 0,18 9 0 0 0,-24-10 0 0 0,0 0 0 0 0,0 1 0 0 0,-1-1 0 0 0,1 1 0 0 0,-1 0 0 0 0,1 0 0 0 0,-1 1 0 0 0,0-1 0 0 0,0 1 0 0 0,-1-1 0 0 0,1 1 0 0 0,-1 0 0 0 0,0 0 0 0 0,0 0 0 0 0,0 0 0 0 0,0 0 0 0 0,-1 0 0 0 0,2 5 0 0 0,-1 2 0 0 0,0 0 0 0 0,-1 0 0 0 0,-1 0 0 0 0,1 0 0 0 0,-2 0 0 0 0,1 0 0 0 0,-2 0 0 0 0,1-1 0 0 0,-2 1 0 0 0,-3 13 0 0 0,1-10 0 0 0,-1 1 0 0 0,0-1 0 0 0,-1 0 0 0 0,-1-1 0 0 0,0 1 0 0 0,-16 19 0 0 0,18-26 0 0 0,-1 0 0 0 0,-1 0 0 0 0,0 0 0 0 0,0-1 0 0 0,0 0 0 0 0,0 0 0 0 0,-1-1 0 0 0,-13 6 0 0 0,6-4 0 0 0,-1-1 0 0 0,0 0 0 0 0,0-2 0 0 0,-18 4 0 0 0,31-8 0 0 0,-1 1 0 0 0,1-1 0 0 0,-1 1 0 0 0,0-1 0 0 0,1-1 0 0 0,-1 1 0 0 0,0-1 0 0 0,1 1 0 0 0,-1-1 0 0 0,1-1 0 0 0,-1 1 0 0 0,-5-3 0 0 0,6 1 0 0 0,-1 0 0 0 0,0 0 0 0 0,1 0 0 0 0,0 0 0 0 0,0-1 0 0 0,0 0 0 0 0,0 0 0 0 0,0 0 0 0 0,1 0 0 0 0,0-1 0 0 0,0 1 0 0 0,0-1 0 0 0,-3-7 0 0 0,3 7 0 0 0,-2 3-64 0 0,4 1-273 0 0,1 1-138 0 0,0 0-33 0 0,0 0-140 0 0,0 0-572 0 0,0 0-253 0 0,0 0-51 0 0,0 0-11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5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19351 0 0,'0'0'439'0'0,"0"0"62"0"0,0 0 33 0 0,0 0-65 0 0,0 0-237 0 0,0 0 156 0 0,2 1 100 0 0,7 2 35 0 0,0-1 0 0 0,0 0 0 0 0,0 0 0 0 0,0-1 0 0 0,0 0 0 0 0,0-1 1 0 0,12 0-1 0 0,16 1 489 0 0,-30-1-1008 0 0,-1-1-1 0 0,1 0 1 0 0,0 0-1 0 0,12-4 1 0 0,-5 2-6 0 0,-13 2 3 0 0,4 0-95 0 0,0 0 0 0 0,-1 0-1 0 0,1-1 1 0 0,0 1 0 0 0,-1-1-1 0 0,0 0 1 0 0,1-1 0 0 0,-1 1-1 0 0,0-1 1 0 0,0 0-1 0 0,0 0 1 0 0,4-5 0 0 0,-1 1-6281 0 0,-2 0-2217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5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49 314 10135 0 0,'0'0'464'0'0,"0"0"-9"0"0,0-1-295 0 0,4-11 1392 0 0,0 0 1 0 0,11-23-1 0 0,-10 25-101 0 0,0 0-1 0 0,3-15 1 0 0,4-15-276 0 0,-6 26-579 0 0,-2-1-1 0 0,0 0 1 0 0,-1 0 0 0 0,-1 0-1 0 0,0 0 1 0 0,0-18-1 0 0,1 18 145 0 0,-2 13-633 0 0,0 0 1 0 0,0 0 0 0 0,-1 0-1 0 0,1 0 1 0 0,-1 0 0 0 0,0 0 0 0 0,1-1-1 0 0,-1 1 1 0 0,0 0 0 0 0,0 0-1 0 0,-1-4 1 0 0,0 4-92 0 0,-2 8-12 0 0,0 10-8 0 0,2-3 4 0 0,-1-1 0 0 0,0 1 0 0 0,-7 23 0 0 0,4-15 0 0 0,-53 179 0 0 0,40-152 0 0 0,11-30 0 0 0,1 1 0 0 0,-7 31 0 0 0,14-54 5 0 0,2-5-22 0 0,-1 1 0 0 0,0-1-1 0 0,1-12 1 0 0,-3 20-264 0 0,0 0 0 0 0,-1 0 0 0 0,1-1-1 0 0,0 1 1 0 0,0 0 0 0 0,0 0 0 0 0,-1 0 0 0 0,1 0 0 0 0,0 0 0 0 0,-1 0-1 0 0,1 0 1 0 0,-1 0 0 0 0,0 0 0 0 0,1 0 0 0 0,-1 0 0 0 0,0 0 0 0 0,1 0-1 0 0,-1 0 1 0 0,0 0 0 0 0,0 1 0 0 0,-2-2 0 0 0,1 0-1254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8:5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11975 0 0,'0'0'267'0'0,"0"0"42"0"0,0 0 17 0 0,-8 4 74 0 0,2-2-319 0 0,4-2 284 0 0,2 0 122 0 0,0 0 22 0 0,0 0 71 0 0,0 0 286 0 0,0 0 124 0 0,0 0 30 0 0,0 0-65 0 0,0 0-290 0 0,0 0-121 0 0,0 0-28 0 0,0 0-4 0 0,0 0 0 0 0,0 0 0 0 0,0 0 0 0 0,0 0 0 0 0,0 0 0 0 0,0 0 0 0 0,0 0 0 0 0,0 0-68 0 0,12-4-192 0 0,-1 1-1 0 0,1-1 1 0 0,0 2 0 0 0,0 0-1 0 0,0 0 1 0 0,0 1 0 0 0,19 1-1 0 0,-3-1-44 0 0,90-9-207 0 0,-44 6 0 0 0,20-2 0 0 0,184-9 0 0 0,-256 14 0 0 0,-3 1 0 0 0,0 0 0 0 0,27 5 0 0 0,-38-4 339 0 0,0 0-1 0 0,0-1 1 0 0,0 0 0 0 0,0 0-1 0 0,11-2 1 0 0,26-6-323 0 0,-39 6-16 0 0,-1 1 0 0 0,0-1 0 0 0,0 1 0 0 0,6-4 0 0 0,-46 7-876 0 0,-9 5-4497 0 0,35-7 3838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0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64 420 11975 0 0,'0'0'267'0'0,"0"0"42"0"0,0 0 17 0 0,0 0-28 0 0,3-8 250 0 0,9-21 1265 0 0,-4 10 131 0 0,0 0 0 0 0,4-22-1 0 0,-10 31-1451 0 0,0 3-146 0 0,0 1 1 0 0,0-1-1 0 0,1 1 1 0 0,4-10-1 0 0,0 2 24 0 0,-11 24 302 0 0,-12 24 262 0 0,5-6-934 0 0,-10 33 0 0 0,14-40 0 0 0,-27 110 0 0 0,10-58 0 0 0,23-70 0 0 0,0 1 0 0 0,-1-1 0 0 0,2 1 0 0 0,-1-1 0 0 0,0 5 0 0 0,-1-4 0 0 0,0-8 0 0 0,-2-8 0 0 0,3-5 0 0 0,2 0 0 0 0,0 0 0 0 0,0 0 0 0 0,2 0 0 0 0,5-22 0 0 0,32-81 0 0 0,-16 51 0 0 0,-5 19 0 0 0,35-71 0 0 0,-51 117 39 0 0,-2 3-30 0 0,-1-1 0 0 0,1 1 0 0 0,0 0 0 0 0,-1 0 1 0 0,1 0-1 0 0,-1-1 0 0 0,0 1 0 0 0,1 0 0 0 0,-1-1 0 0 0,0 1 0 0 0,0 0 0 0 0,1-1 1 0 0,-1 1-1 0 0,0 0 0 0 0,-1-1 0 0 0,1 1 0 0 0,0 0 0 0 0,0 0 0 0 0,-1-3 0 0 0,12 5-174 0 0,-7 1 165 0 0,16-1 0 0 0,18-2 229 0 0,1-2 0 0 0,47-10 0 0 0,74-24 849 0 0,-75 16-851 0 0,-77 21-227 0 0,-1-2 0 0 0,18-9 0 0 0,-19 7 0 0 0,0 0-133 0 0,-5 3-563 0 0,-9 6-2915 0 0,3-1-1685 0 0,3-3-2416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0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16 13823 0 0,'0'0'630'0'0,"0"0"-13"0"0,0 0-320 0 0,0 0 105 0 0,0 0 87 0 0,0 0 20 0 0,0 0 3 0 0,0 0 0 0 0,0 0 0 0 0,0 0 0 0 0,0 0 0 0 0,19-15 3072 0 0,-11 15-3071 0 0,1 0 0 0 0,15 1 0 0 0,-24-1-318 0 0,3-1 407 0 0,6 9-282 0 0,-7-7-320 0 0,-1 1 0 0 0,1 0 0 0 0,-1 0 0 0 0,0 0 0 0 0,0 0 0 0 0,0 0 0 0 0,0 0 0 0 0,0 1 0 0 0,-1-1 0 0 0,1 0 0 0 0,-1 0 0 0 0,1 1 0 0 0,-1-1 0 0 0,0 5 0 0 0,0-2 0 0 0,-1-1 0 0 0,1 1 0 0 0,-1 0 0 0 0,0-1 0 0 0,0 1 0 0 0,-1-1 0 0 0,-2 5 0 0 0,0 0 0 0 0,-1 0 0 0 0,0 0 0 0 0,0-1 0 0 0,-1 0 0 0 0,0 0 0 0 0,-12 11 0 0 0,-2 0 74 0 0,-34 24-1 0 0,47-38-38 0 0,0 0-1 0 0,0-1 0 0 0,0 0 1 0 0,-1-1-1 0 0,1 1 0 0 0,-1-1 1 0 0,0-1-1 0 0,0 1 0 0 0,-13 1 1 0 0,19-4-12 0 0,1 0 1 0 0,-1 0-1 0 0,1 0 1 0 0,-1 0 0 0 0,1 0-1 0 0,-1 0 1 0 0,1 0-1 0 0,-1-1 1 0 0,1 1-1 0 0,-1 0 1 0 0,1-1 0 0 0,-1 0-1 0 0,1 1 1 0 0,-3-2-1 0 0,3 1 5 0 0,0 0-1 0 0,1 1 1 0 0,-1-1-1 0 0,1 0 1 0 0,-1 1 0 0 0,0-1-1 0 0,1 0 1 0 0,-1 0-1 0 0,1 0 1 0 0,0 0-1 0 0,-1 1 1 0 0,1-1-1 0 0,0 0 1 0 0,-1 0-1 0 0,1 0 1 0 0,0 0-1 0 0,0 0 1 0 0,0-1-1 0 0,0-1 22 0 0,0 0 0 0 0,1 0-1 0 0,-1 0 1 0 0,1 0 0 0 0,-1 0-1 0 0,1 0 1 0 0,0 0-1 0 0,0 1 1 0 0,1-1 0 0 0,-1 0-1 0 0,1 1 1 0 0,-1-1-1 0 0,3-2 1 0 0,2-3-49 0 0,-1 1 0 0 0,0 1 0 0 0,0 0 0 0 0,1 0 0 0 0,8-7 0 0 0,-1 5 0 0 0,-9 8 0 0 0,-2 1 0 0 0,6 1 0 0 0,-7-1 0 0 0,1 0 0 0 0,-1 0 0 0 0,1 0 0 0 0,-1 0 0 0 0,1 0 0 0 0,-1 1 0 0 0,0-1 0 0 0,0 1 0 0 0,1-1 0 0 0,-1 1 0 0 0,0-1 0 0 0,0 1 0 0 0,-1 0 0 0 0,1-1 0 0 0,0 1 0 0 0,0 2 0 0 0,0 2 0 0 0,0 0 0 0 0,0 0 0 0 0,-1 12 0 0 0,0-12 0 0 0,0 1 0 0 0,1 0 0 0 0,0 0 0 0 0,0 0 0 0 0,0 0 0 0 0,1-1 0 0 0,2 8 0 0 0,-3-12 0 0 0,0 1 0 0 0,1-1 0 0 0,-1 1 0 0 0,1-1 0 0 0,-1 0 0 0 0,1 0 0 0 0,4 4 0 0 0,-5-6-44 0 0,1 1 0 0 0,0-1 0 0 0,0 1-1 0 0,0-1 1 0 0,0 0 0 0 0,-1 0 0 0 0,1 0 0 0 0,0 0 0 0 0,0 0-1 0 0,0 0 1 0 0,0 0 0 0 0,0-1 0 0 0,-1 1 0 0 0,1 0 0 0 0,0-1-1 0 0,0 0 1 0 0,2-1 0 0 0,4-2-443 0 0,1-1-1 0 0,9-7 1 0 0,-2 1-85 0 0,-2 0-2804 0 0,-6 5-4475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0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17503 0 0,'0'0'399'0'0,"0"0"60"0"0,0 0 21 0 0,0 0-59 0 0,0 0-136 0 0,0 0 457 0 0,0 0 228 0 0,0 0 43 0 0,0 0-127 0 0,0 2-508 0 0,-7 39 299 0 0,-2 1 0 0 0,-23 63 0 0 0,30-98-663 0 0,-7 21-92 0 0,24-36-1890 0 0,0-10-1104 0 0,-4 5-3552 0 0,-4 5 632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0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15663 0 0,'0'0'356'0'0,"0"0"50"0"0,0 0 20 0 0,0 0-42 0 0,0 0-112 0 0,0 0 463 0 0,0 0 234 0 0,0 0 45 0 0,0 0-61 0 0,0 0-288 0 0,0 0-121 0 0,0 0-28 0 0,0 2-4 0 0,-21 77 1802 0 0,1-2-428 0 0,-16 46-1886 0 0,18-83 0 0 0,18-40-19 0 0,0 0 1 0 0,0 1-1 0 0,0-1 0 0 0,0 0 0 0 0,0 0 1 0 0,0 0-1 0 0,0 1 0 0 0,-1-1 1 0 0,1 0-1 0 0,0 0 0 0 0,0 0 0 0 0,0 0 1 0 0,0 1-1 0 0,-1-1 0 0 0,1 0 1 0 0,0 0-1 0 0,0 0 0 0 0,0 0 0 0 0,-1 0 1 0 0,1 0-1 0 0,0 0 0 0 0,0 0 1 0 0,-1 0-1 0 0,1 0 0 0 0,0 0 0 0 0,0 1 1 0 0,0-1-1 0 0,-1 0 0 0 0,1 0 1 0 0,0-1-1 0 0,0 1 0 0 0,-1 0 0 0 0,1 0 1 0 0,0 0-1 0 0,0 0 0 0 0,0 0 1 0 0,-1 0-1 0 0,1 0 0 0 0,0 0 0 0 0,0 0 1 0 0,0 0-1 0 0,-1-1 0 0 0,1 1 1 0 0,0 0-1 0 0,0 0 0 0 0,0 0 0 0 0,0 0 1 0 0,-1 0-1 0 0,1-1 0 0 0,0 1 1 0 0,0 0-1 0 0,0 0 0 0 0,0 0 0 0 0,0-1 1 0 0,0 1-1 0 0,0 0 0 0 0,0 0 1 0 0,-1 0-1 0 0,1-1 0 0 0,0 1 0 0 0,-5-10-1632 0 0,-4-19-5261 0 0,8 27 4865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0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10135 0 0,'0'0'231'0'0,"0"0"29"0"0,0 0 19 0 0,0 0 105 0 0,0 0 410 0 0,6-5 813 0 0,-3 3 1854 0 0,6-3-2409 0 0,0 0 0 0 0,1 0 0 0 0,-1 1 0 0 0,1 0 0 0 0,0 1 0 0 0,1 0 0 0 0,15-2 0 0 0,7 0-780 0 0,79-8 1504 0 0,-81 12-1776 0 0,-21 1 0 0 0,0-1 0 0 0,-3-1-133 0 0,-5 2-563 0 0,-7-5-2770 0 0,1 1-5063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0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6 11975 0 0,'0'0'547'0'0,"0"0"-11"0"0,0 0-203 0 0,0 0 419 0 0,0 0 220 0 0,0 0 42 0 0,0 0-61 0 0,0 0-288 0 0,0 0-566 0 0,0-1 1 0 0,-1 1-1 0 0,1-1 0 0 0,0 1 0 0 0,-1 0 1 0 0,1-1-1 0 0,0 1 0 0 0,-1 0 0 0 0,1 0 1 0 0,-1-1-1 0 0,1 1 0 0 0,-1 0 0 0 0,1 0 1 0 0,-1-1-1 0 0,1 1 0 0 0,-1 0 0 0 0,1 0 1 0 0,-1 0-1 0 0,1 0 0 0 0,-1 0 0 0 0,-6 4 162 0 0,0 1-1 0 0,1 0 0 0 0,0 0 1 0 0,0 0-1 0 0,0 1 0 0 0,1 0 1 0 0,-9 12-1 0 0,-15 14 1249 0 0,-25 56 470 0 0,23-29-1896 0 0,-35 93 0 0 0,57-130-84 0 0,-26 81 1 0 0,-23 106 0 0 0,43-152 0 0 0,-36 181 865 0 0,42-178-356 0 0,-1 122 0 0 0,11-168-475 0 0,4 94 93 0 0,-3-93-126 0 0,1 0-1 0 0,0-1 1 0 0,1 0 0 0 0,0 1-1 0 0,9 16 1 0 0,-9-22-277 0 0,0 0 0 0 0,1 0 0 0 0,0 0-1 0 0,1-1 1 0 0,8 11 0 0 0,-13-18 199 0 0,1 1 0 0 0,0 0-1 0 0,0-1 1 0 0,0 1 0 0 0,0-1 0 0 0,0 1-1 0 0,0-1 1 0 0,0 0 0 0 0,0 0 0 0 0,1 0-1 0 0,-1 0 1 0 0,0 0 0 0 0,1-1 0 0 0,-1 1-1 0 0,1-1 1 0 0,-1 1 0 0 0,0-1 0 0 0,1 0-1 0 0,-1 0 1 0 0,1 0 0 0 0,-1 0 0 0 0,1-1-1 0 0,-1 1 1 0 0,0-1 0 0 0,1 1 0 0 0,-1-1-1 0 0,3-1 1 0 0,15-7-943 0 0,2-5-4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0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10135 0 0,'0'0'231'0'0,"0"0"29"0"0,0 0 19 0 0,0 0 105 0 0,0 0 410 0 0,0 0 184 0 0,0 0 40 0 0,0 0-63 0 0,0 0-290 0 0,0 0-121 0 0,0 0-28 0 0,0 0-4 0 0,0 0 0 0 0,6 11 2048 0 0,43 32 180 0 0,-43-37-2326 0 0,-1 0 0 0 0,1 0 0 0 0,-1 1 0 0 0,0 0 0 0 0,7 15 0 0 0,0 5-75 0 0,-2 1-1 0 0,-1 0 1 0 0,-2 1 0 0 0,0 0-1 0 0,2 31 1 0 0,23 100-320 0 0,-14-86-22 0 0,-12-33 3 0 0,-1 0 0 0 0,-1 76 0 0 0,-3-36 0 0 0,0-55 0 0 0,-2 1 0 0 0,-1-1 0 0 0,-1 1 0 0 0,-6 26 0 0 0,1-15 0 0 0,-38 144 0 0 0,-69 144 1440 0 0,73-228-1901 0 0,-5-2-1 0 0,-60 94 1 0 0,94-169 1014 0 0,-30 36 1 0 0,42-55-544 0 0,1-2 20 0 0,-1 1 0 0 0,1 0 0 0 0,0-1 0 0 0,-1 1 0 0 0,1-1 0 0 0,-1 0 0 0 0,1 1 0 0 0,-1-1 0 0 0,1 1 0 0 0,-1-1 0 0 0,0 0 0 0 0,1 1 0 0 0,-1-1 0 0 0,1 0 0 0 0,-1 0 0 0 0,0 0 0 0 0,1 1 1 0 0,-1-1-1 0 0,0 0 0 0 0,1 0 0 0 0,-1 0 0 0 0,0 0 0 0 0,1 0 0 0 0,-1 0 0 0 0,0 0 0 0 0,0 0 0 0 0,-1-1-268 0 0,1 1 0 0 0,-1 0 0 0 0,1-1 0 0 0,-1 0 1 0 0,1 1-1 0 0,0-1 0 0 0,-1 0 0 0 0,1 1 0 0 0,-1-1 0 0 0,1 0 0 0 0,0 0 0 0 0,0 0 0 0 0,0 0 1 0 0,-1 0-1 0 0,1-1 0 0 0,0 1 0 0 0,0 0 0 0 0,1 0 0 0 0,-1-1 0 0 0,0 1 0 0 0,0-1 0 0 0,1 1 1 0 0,-1-1-1 0 0,0 1 0 0 0,0-3 0 0 0,0-5-1297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2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94 209 11975 0 0,'0'0'267'0'0,"3"-16"666"0"0,-2 12-714 0 0,0-1 1 0 0,0 1-1 0 0,1 0 0 0 0,-1 0 0 0 0,1 0 0 0 0,0 0 0 0 0,5-6 1 0 0,-2 0 980 0 0,65-113 7110 0 0,-60 103-7110 0 0,-10 19-829 0 0,0 1 117 0 0,0 0 21 0 0,0 0-66 0 0,-9 20-278 0 0,-45 110-165 0 0,-3 0-86 0 0,-9 19-229 0 0,66-148-160 0 0,0-1-33 0 0,0 0-72 0 0,0 0-285 0 0,0 0-126 0 0,0 0-29 0 0,0 0-72 0 0,0 0-285 0 0,-10-6-1240 0 0,9 5 2199 0 0,-1 0-1118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0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13823 0 0,'0'0'630'0'0,"0"0"-13"0"0,1-1-393 0 0,10-23 1141 0 0,-8 18 38 0 0,0 0 0 0 0,0 0 0 0 0,8-11 0 0 0,-6 9-976 0 0,1-1-1 0 0,-1-1 1 0 0,5-12-1 0 0,-7 14-161 0 0,1 0 0 0 0,0 0 0 0 0,0 1 0 0 0,1-1 0 0 0,8-11 0 0 0,-9 15-94 0 0,-1 0-1 0 0,1 1 1 0 0,0-1 0 0 0,0 0-1 0 0,0 1 1 0 0,0 0 0 0 0,0 0-1 0 0,1 0 1 0 0,0 1 0 0 0,-1-1-1 0 0,7-1 1 0 0,-10 3-171 0 0,0 1 0 0 0,-1 0 0 0 0,1 0 0 0 0,0-1 0 0 0,0 1 0 0 0,-1 0 0 0 0,1 0 0 0 0,0 0 0 0 0,0 0 0 0 0,0 0 0 0 0,0 0 0 0 0,-1 0 0 0 0,1 0 0 0 0,0 0 0 0 0,0 0 0 0 0,0 0 0 0 0,0 1 0 0 0,-1-1 0 0 0,1 0 0 0 0,0 1 0 0 0,0-1 0 0 0,-1 0 0 0 0,1 1 0 0 0,0-1 0 0 0,-1 1 0 0 0,1-1 0 0 0,0 1 0 0 0,0 0 0 0 0,1 1 0 0 0,1-1 0 0 0,-3-1 0 0 0,1 1 0 0 0,0-1 0 0 0,0 0 0 0 0,-1 1 0 0 0,1-1 0 0 0,0 1 0 0 0,-1-1 0 0 0,1 1 0 0 0,-1 0 0 0 0,1-1 0 0 0,0 1 0 0 0,-1-1 0 0 0,1 1 0 0 0,-1 0 0 0 0,0 0 0 0 0,1-1 0 0 0,-1 1 0 0 0,1 0 0 0 0,-1 0 0 0 0,4 8 0 0 0,0 0 0 0 0,-1 0 0 0 0,0 0 0 0 0,0 0 0 0 0,-1 0 0 0 0,0 1 0 0 0,-1-1 0 0 0,0 1 0 0 0,0 11 0 0 0,-1-19 0 0 0,0-1 0 0 0,0 1 0 0 0,0-1 0 0 0,0 0 0 0 0,0 1 0 0 0,0-1 0 0 0,0 1 0 0 0,0-1 0 0 0,-1 1 0 0 0,1-1 0 0 0,0 0 0 0 0,-1 1 0 0 0,0-1 0 0 0,0 2 0 0 0,-2 2 0 0 0,3-6 0 0 0,0 1 0 0 0,0 0 0 0 0,0 0 0 0 0,0 0 0 0 0,0 0 0 0 0,0 0 0 0 0,0 0 0 0 0,0 0 0 0 0,0-1 0 0 0,0 1 0 0 0,0 0 0 0 0,0 0 0 0 0,0 0 0 0 0,0 0 0 0 0,-1 0 0 0 0,1 0 0 0 0,0 0 0 0 0,0 0 0 0 0,0 0 0 0 0,0 0 0 0 0,0 0 0 0 0,0-1 0 0 0,0 1 0 0 0,-1 0 0 0 0,1 0 0 0 0,0 0 0 0 0,0 0 0 0 0,0 0 0 0 0,0 0 0 0 0,0 0 0 0 0,0 0 0 0 0,-1 0 0 0 0,1 0 0 0 0,0 0 0 0 0,0 0 0 0 0,0 0 0 0 0,0 0 0 0 0,0 0 0 0 0,0 0 0 0 0,0 0 0 0 0,-1 0 0 0 0,1 1 0 0 0,0-1 0 0 0,0 0 0 0 0,0 0 0 0 0,0 0 0 0 0,0 0 0 0 0,0 0 0 0 0,0 0 0 0 0,-1 0 0 0 0,1 0 0 0 0,0 0 0 0 0,0 0 0 0 0,0 1 0 0 0,0-1 0 0 0,0 0 0 0 0,0 0 0 0 0,-2-11 0 0 0,2 7 0 0 0,0-1 0 0 0,0 0 0 0 0,1 0 0 0 0,0 0 0 0 0,0 1 0 0 0,0-1 0 0 0,1 0 0 0 0,-1 1 0 0 0,5-8 0 0 0,22-36 0 0 0,-27 46 0 0 0,6-8 0 0 0,1 1 0 0 0,-1 0 0 0 0,2 1 0 0 0,-1-1 0 0 0,14-9 0 0 0,-19 16 0 0 0,-1 0 0 0 0,1 1 0 0 0,-1-1 0 0 0,1 1 0 0 0,-1 0 0 0 0,1 0 0 0 0,0 0 0 0 0,0 0 0 0 0,0 0 0 0 0,-1 1 0 0 0,1-1 0 0 0,0 1 0 0 0,0 0 0 0 0,0-1 0 0 0,5 2 0 0 0,-6-1 0 0 0,0 1 0 0 0,0-1 0 0 0,0 1 0 0 0,0 0 0 0 0,0 0 0 0 0,0 0 0 0 0,0 0 0 0 0,0 0 0 0 0,0 0 0 0 0,0 1 0 0 0,-1-1 0 0 0,1 0 0 0 0,0 1 0 0 0,-1 0 0 0 0,1-1 0 0 0,-1 1 0 0 0,0 0 0 0 0,0 0 0 0 0,1-1 0 0 0,-1 1 0 0 0,1 3 0 0 0,32 86-64 0 0,-33-90-273 0 0,-1-1-138 0 0,0 0-1125 0 0,0 0-4590 0 0,0 0-1968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0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15663 0 0,'0'0'719'0'0,"0"0"-20"0"0,12-12 4607 0 0,-7 9-4365 0 0,2-3 1770 0 0,10-17-1135 0 0,-16 22-1750 0 0,-4 7-280 0 0,-7 15-867 0 0,5-13 582 0 0,2-1-776 0 0,3-6-18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0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24 270 11975 0 0,'1'-2'267'0'0,"17"-64"778"0"0,-12 27 889 0 0,12-40 0 0 0,-13 56 52 0 0,-5 19-1588 0 0,1 0 0 0 0,0 0 0 0 0,0 0 0 0 0,0 0 0 0 0,0 0 0 0 0,1 0 0 0 0,0 0 0 0 0,0 0 0 0 0,0 1 0 0 0,5-8 0 0 0,-3 6-326 0 0,-3 4 299 0 0,0-3 547 0 0,0 3-438 0 0,-1 7-273 0 0,0-2-207 0 0,-1 1 0 0 0,0-1 0 0 0,0 1 0 0 0,-2 6 0 0 0,-3 8 0 0 0,3-4 0 0 0,-1 11 0 0 0,-15 45 0 0 0,-35 73 2048 0 0,52-140-2837 0 0,1-2 314 0 0,1-1-1 0 0,-1 0 1 0 0,0 0 0 0 0,1 1-1 0 0,0-1 1 0 0,-1 0 0 0 0,1 1-1 0 0,0-1 1 0 0,0 1 0 0 0,-1-1-1 0 0,1 0 1 0 0,0 1 0 0 0,1 2-1 0 0,-1-4-7032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0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15663 0 0,'0'0'719'0'0,"0"0"-20"0"0,0 0-306 0 0,0 0 371 0 0,0 0 209 0 0,0 0 41 0 0,0 0-61 0 0,0 0-288 0 0,0 0-121 0 0,0 0-28 0 0,0 0-4 0 0,2 1 0 0 0,0 1-400 0 0,0-1 0 0 0,0 0-1 0 0,1 0 1 0 0,-1 0 0 0 0,1 0-1 0 0,-1 0 1 0 0,1 0 0 0 0,-1 0-1 0 0,1-1 1 0 0,-1 1 0 0 0,1-1 0 0 0,0 0-1 0 0,-1 0 1 0 0,4 0 0 0 0,7-1-20 0 0,22-6 1 0 0,-13 3 617 0 0,58-7-152 0 0,132-3 1 0 0,-166 12-408 0 0,-29 1 44 0 0,0 1 0 0 0,1 0 0 0 0,27 4 0 0 0,-44-3 314 0 0,-1-1-66 0 0,0 0-358 0 0,0 0-406 0 0,0 0-154 0 0,0 0-33 0 0,0 0 65 0 0,-15 1 278 0 0,-17 6-4121 0 0,9-3-1220 0 0,11-1-2206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0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141 144 13823 0 0,'0'0'630'0'0,"2"-1"-13"0"0,4-4-393 0 0,17-20 5464 0 0,-22 24-4865 0 0,-1 0-317 0 0,4-2 1518 0 0,-4 3-1971 0 0,1 0 1 0 0,-1 1-1 0 0,1-1 1 0 0,-1 0-1 0 0,0 0 1 0 0,1 0 0 0 0,-1 1-1 0 0,0-1 1 0 0,1 0-1 0 0,-1 0 1 0 0,0 1 0 0 0,0-1-1 0 0,1 0 1 0 0,-1 1-1 0 0,0-1 1 0 0,0 0 0 0 0,1 1-1 0 0,-1-1 1 0 0,0 1-1 0 0,0-1 1 0 0,0 0 0 0 0,0 1-1 0 0,2 5-53 0 0,0-1 0 0 0,0 0 0 0 0,-1 0 0 0 0,0 1 0 0 0,-1-1 0 0 0,1 0 0 0 0,-1 1 0 0 0,0 10 0 0 0,-9 47 0 0 0,4-35 0 0 0,-27 105 1858 0 0,24-103-1668 0 0,4-22-190 0 0,-1 0 0 0 0,4-8 0 0 0,1 0 0 0 0,0 1 0 0 0,0-1 0 0 0,0 1 0 0 0,-1-1 0 0 0,1 0 0 0 0,0 1 0 0 0,-1-1 0 0 0,1 0 0 0 0,0 0 0 0 0,-1 1 0 0 0,1-1 0 0 0,0 0 0 0 0,-1 1 0 0 0,1-1 0 0 0,0 0 0 0 0,-1 0 0 0 0,1 0 0 0 0,-1 0 0 0 0,1 1 0 0 0,-1-1 0 0 0,1 0 0 0 0,0 0 0 0 0,-1 0 0 0 0,1 0 0 0 0,-1 0 0 0 0,1 0 0 0 0,-1 0 0 0 0,1 0 0 0 0,-1 0 0 0 0,1 0 0 0 0,0 0 0 0 0,-1-1 0 0 0,0 1 0 0 0,-1 0 0 0 0,0 0 0 0 0,0 0 0 0 0,0-1 0 0 0,0 1 0 0 0,1 0 0 0 0,-1-1 0 0 0,0 1 0 0 0,0-1 0 0 0,1 1 0 0 0,-1-1 0 0 0,0 0 0 0 0,1 0 0 0 0,-1 0 0 0 0,1 0 0 0 0,-1 0 0 0 0,1 0 0 0 0,-1 0 0 0 0,1-1 0 0 0,-2-1 0 0 0,-2-2 0 0 0,-1-1 93 0 0,-1-1 0 0 0,1 0 0 0 0,0 0 0 0 0,0-1 1 0 0,1 0-1 0 0,0 0 0 0 0,1 0 0 0 0,-1-1 0 0 0,2 1 0 0 0,-4-10 0 0 0,3 5 53 0 0,1 0 1 0 0,0 0-1 0 0,1 0 0 0 0,1 0 0 0 0,0 0 1 0 0,1-21-1 0 0,0 12-146 0 0,0 16 0 0 0,-1 0 0 0 0,1 0 0 0 0,1 1 0 0 0,-1-1 0 0 0,1 0 0 0 0,0 0 0 0 0,0 1 0 0 0,1-1 0 0 0,-1 1 0 0 0,1-1 0 0 0,1 1 0 0 0,-1 0 0 0 0,1 0 0 0 0,4-7 0 0 0,-5 10 0 0 0,0 0 0 0 0,0 0 0 0 0,1 0 0 0 0,-1 0 0 0 0,0 0 0 0 0,1 0 0 0 0,0 1 0 0 0,-1-1 0 0 0,1 1 0 0 0,0 0 0 0 0,0 0 0 0 0,0 0 0 0 0,0 0 0 0 0,0 0 0 0 0,0 0 0 0 0,0 1 0 0 0,0 0 0 0 0,3-1 0 0 0,9 1 0 0 0,0 1 0 0 0,23 3 0 0 0,-11-1 0 0 0,91 1 0 0 0,-99-4 0 0 0,-1-2 0 0 0,1 0 0 0 0,-1-1 0 0 0,24-8 0 0 0,-16 4 0 0 0,-14 4 0 0 0,22-9 0 0 0,-34 12 1 0 0,1 0-1 0 0,-1 0 1 0 0,1 0-1 0 0,-1-1 1 0 0,1 1-1 0 0,-1 0 1 0 0,0 0-1 0 0,1 0 1 0 0,-1-1-1 0 0,1 1 1 0 0,-1 0-1 0 0,0-1 1 0 0,1 1-1 0 0,-1 0 1 0 0,0-1-1 0 0,1 1 1 0 0,-1 0-1 0 0,0-1 1 0 0,0 1-1 0 0,1-1 1 0 0,-1 1-1 0 0,0 0 1 0 0,0-1-1 0 0,0 1 1 0 0,1-1-1 0 0,-1 1 1 0 0,0-1-1 0 0,0 1 1 0 0,0-1-1 0 0,0 0 1 0 0,-4-5-65 0 0,4 6 48 0 0,-4-3-382 0 0,1 0 1 0 0,-1 0-1 0 0,0 1 0 0 0,0-1 1 0 0,0 1-1 0 0,0 0 0 0 0,0 0 0 0 0,-7-2 1 0 0,-11-5-2209 0 0,8 2 1071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1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30 8287 0 0,'0'0'191'0'0,"0"0"26"0"0,0 0 9 0 0,10-14 4 0 0,-6 7-86 0 0,-4 6 598 0 0,0 1 234 0 0,0 0 42 0 0,0 0 6 0 0,3-6 576 0 0,-3 5 5199 0 0,-14 19-6315 0 0,2 0 0 0 0,1 1 0 0 0,-10 21 0 0 0,-25 65-360 0 0,21-45-47 0 0,-62 157 965 0 0,66-157-575 0 0,-21 105 0 0 0,27-84-467 0 0,-3 97 0 0 0,16-139 0 0 0,2 1 0 0 0,2-1 0 0 0,2 1 0 0 0,13 60 0 0 0,-10-73-1037 0 0,0-2 0 0 0,1 1 0 0 0,2-1 0 0 0,0 0 0 0 0,2-1 0 0 0,1-1 0 0 0,20 30 0 0 0,-16-32-499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1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10135 0 0,'0'0'464'0'0,"0"0"-9"0"0,0 0-155 0 0,0 0 443 0 0,0 1 227 0 0,3 10 222 0 0,2 6 314 0 0,12 29 0 0 0,7 11-464 0 0,-2 1-1 0 0,-3 1 0 0 0,-2 0 1 0 0,-3 1-1 0 0,12 119 0 0 0,-23-132-836 0 0,-2 0 0 0 0,-2 0 0 0 0,-2 0-1 0 0,-16 78 1 0 0,6-68 51 0 0,-3 0 0 0 0,-2-1 0 0 0,-35 71 0 0 0,44-107-273 0 0,-66 129-851 0 0,63-130 688 0 0,0 0 1 0 0,-1-1-1 0 0,0-1 0 0 0,-2 0 0 0 0,-23 22 0 0 0,31-34-395 0 0,0 1 0 0 0,-1-1 0 0 0,0 0-1 0 0,-9 4 1 0 0,2-3-449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1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2 202 11975 0 0,'0'0'547'0'0,"0"0"-11"0"0,0 0-203 0 0,0 0 419 0 0,0 0 220 0 0,-2-7 995 0 0,2 3-1592 0 0,0-1 0 0 0,0 0 0 0 0,1 1 0 0 0,-1-1 0 0 0,1 1 0 0 0,0-1 0 0 0,0 1 0 0 0,0-1-1 0 0,1 1 1 0 0,0 0 0 0 0,0 0 0 0 0,2-5 0 0 0,1 2-42 0 0,0 0 0 0 0,0 0-1 0 0,0 0 1 0 0,1 1 0 0 0,11-10-1 0 0,-4 4 270 0 0,-9 8-435 0 0,0 0-1 0 0,0 0 0 0 0,1 1 0 0 0,-1 0 0 0 0,6-4 0 0 0,10-3-215 0 0,-16 7 265 0 0,1 0 1 0 0,-1 0-1 0 0,1 1 1 0 0,0 0-1 0 0,0 0 0 0 0,0 0 1 0 0,0 1-1 0 0,8-2 1 0 0,-11 3-210 0 0,0 0 0 0 0,-1 1-1 0 0,1-1 1 0 0,0 0 0 0 0,0 1 0 0 0,0-1 0 0 0,-1 1 0 0 0,1 0 0 0 0,0 0 0 0 0,0-1 0 0 0,-1 1-1 0 0,1 0 1 0 0,-1 0 0 0 0,1 0 0 0 0,-1 1 0 0 0,0-1 0 0 0,1 0 0 0 0,-1 1 0 0 0,0-1 0 0 0,0 0-1 0 0,0 1 1 0 0,0 0 0 0 0,1 1 0 0 0,0 1-7 0 0,-1 0 0 0 0,0 0 0 0 0,0 0 0 0 0,0 0 0 0 0,-1 0 0 0 0,1 0 0 0 0,-1 0 0 0 0,0 0 0 0 0,0 0 0 0 0,0 1 0 0 0,-1-1 0 0 0,0 0 0 0 0,-1 4 0 0 0,-2 10 0 0 0,-12 27 0 0 0,12-34 0 0 0,3-7 0 0 0,-6 13 0 0 0,18-37 0 0 0,1 1 0 0 0,0 0 0 0 0,2 0 0 0 0,0 1 0 0 0,1 1 0 0 0,1 1 0 0 0,1 0 0 0 0,33-25 0 0 0,-48 39 0 0 0,-1 1 0 0 0,-1 1 0 0 0,1-1 0 0 0,0 0 0 0 0,0 1 0 0 0,0-1 0 0 0,0 1 0 0 0,-1-1 0 0 0,1 1 0 0 0,0 0 0 0 0,0-1 0 0 0,0 1 0 0 0,0 0 0 0 0,0 0 0 0 0,0-1 0 0 0,0 1 0 0 0,0 0 0 0 0,2 0 0 0 0,-2 0 47 0 0,0 0-1 0 0,1-1 1 0 0,-1 1-1 0 0,0 0 1 0 0,1 0-1 0 0,-1 0 1 0 0,1 0-1 0 0,-1 0 1 0 0,0 0 0 0 0,1 1-1 0 0,-1-1 1 0 0,0 0-1 0 0,1 1 1 0 0,-1-1-1 0 0,0 1 1 0 0,0-1-1 0 0,1 1 1 0 0,-1 0-1 0 0,0-1 1 0 0,0 1 0 0 0,2 2-1 0 0,0 0 68 0 0,-1 1 0 0 0,1-1-1 0 0,-1 1 1 0 0,0 0 0 0 0,0 0 0 0 0,0 0-1 0 0,-1 0 1 0 0,2 5 0 0 0,20 54-178 0 0,-22-61-273 0 0,-1-2-138 0 0,0 0-33 0 0,0 0-208 0 0,1-1 353 0 0,1 1 0 0 0,-1 0 0 0 0,1 0 0 0 0,-1-1 0 0 0,1 1 1 0 0,-1 0-1 0 0,1-1 0 0 0,-1 0 0 0 0,0 1 0 0 0,1-1 0 0 0,-1 0 0 0 0,0 0 0 0 0,2-1 0 0 0,-1 1-113 0 0,0-1-1571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1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0 404 13823 0 0,'0'0'315'0'0,"0"0"45"0"0,0 0 21 0 0,0 0-49 0 0,2-1-220 0 0,28-15 3695 0 0,8-2-60 0 0,-30 15-3117 0 0,0 0-1 0 0,0-1 1 0 0,11-7-1 0 0,-12 7-610 0 0,22-16 660 0 0,0-2-1 0 0,47-45 1 0 0,-47 33-597 0 0,41-62 1 0 0,-66 91-83 0 0,-1 0 0 0 0,1 0 0 0 0,-2 1 0 0 0,1-1 0 0 0,0 0 0 0 0,-1-1 0 0 0,0 1 0 0 0,0 0 0 0 0,0-1 0 0 0,0-8 0 0 0,-1 12 4 0 0,-1 0-1 0 0,0 0 1 0 0,0 0 0 0 0,0 0-1 0 0,0 0 1 0 0,0 0 0 0 0,0 0-1 0 0,-1 0 1 0 0,1-1 0 0 0,-1 1-1 0 0,1 0 1 0 0,-2-2 0 0 0,1 3 20 0 0,1 0 347 0 0,0 1 117 0 0,-22-6 629 0 0,11 4-1117 0 0,10 2 0 0 0,0 0 0 0 0,0 0 0 0 0,0 0 0 0 0,0 0 0 0 0,0 0 0 0 0,1 0 0 0 0,-1 0 0 0 0,0 0 0 0 0,0 0 0 0 0,0 0 0 0 0,0 1 0 0 0,0-1 0 0 0,0 0 0 0 0,1 1 0 0 0,-1-1 0 0 0,-1 1 0 0 0,-3 1 0 0 0,-2 0 0 0 0,0 1 0 0 0,1 0 0 0 0,-1 0 0 0 0,1 1 0 0 0,0 0 0 0 0,0 0 0 0 0,0 0 0 0 0,-6 6 0 0 0,9-7 0 0 0,-1 2 0 0 0,0-1 0 0 0,0 1 0 0 0,0 0 0 0 0,0 0 0 0 0,1 0 0 0 0,-1 1 0 0 0,1-1 0 0 0,1 1 0 0 0,-1 0 0 0 0,-1 7 0 0 0,0 4 0 0 0,1-1 0 0 0,0 1 0 0 0,2 1 0 0 0,0-1 0 0 0,1 19 0 0 0,1-26 0 0 0,0 1 0 0 0,1-1 0 0 0,0 0 0 0 0,0 0 0 0 0,1 0 0 0 0,1 0 0 0 0,-1 0 0 0 0,2 0 0 0 0,8 14 0 0 0,-10-19 0 0 0,1 0 0 0 0,0 0 0 0 0,0-1 0 0 0,0 1 0 0 0,0-1 0 0 0,1 0 0 0 0,0 0 0 0 0,0 0 0 0 0,0-1 0 0 0,0 1 0 0 0,1-1 0 0 0,6 2 0 0 0,-4-2 0 0 0,1 0 0 0 0,0-1 0 0 0,0 0 0 0 0,0 0 0 0 0,-1-1 0 0 0,1 0 0 0 0,14-1 0 0 0,7-3 0 0 0,0-1 0 0 0,0-2 0 0 0,54-17 0 0 0,-83 23 0 0 0,27-10 0 0 0,50-24 0 0 0,-69 29 0 0 0,-4 0 0 0 0,0-3 0 0 0,-4 8-24 0 0,-1 0 0 0 0,0-1 1 0 0,1 1-1 0 0,-1-1 0 0 0,0 1 0 0 0,0 0 0 0 0,1-1 0 0 0,-1 1 0 0 0,0-1 1 0 0,0 1-1 0 0,0-1 0 0 0,0 1 0 0 0,1-1 0 0 0,-1 1 0 0 0,0-1 0 0 0,0 1 1 0 0,0 0-1 0 0,0-1 0 0 0,0 1 0 0 0,0-1 0 0 0,0 1 0 0 0,0-1 1 0 0,-1 1-1 0 0,1-1 0 0 0,0 1 0 0 0,0-1 0 0 0,0 1 0 0 0,0-1 0 0 0,-1 1 1 0 0,1 0-1 0 0,0-1 0 0 0,0 1 0 0 0,-1-1 0 0 0,1 1 0 0 0,0 0 0 0 0,-1-1 1 0 0,1 1-1 0 0,0 0 0 0 0,-1-1 0 0 0,1 1 0 0 0,-1 0 0 0 0,1 0 1 0 0,-1 0-1 0 0,0-1 0 0 0,1 1-155 0 0,-1-1-29 0 0,-1 0-1 0 0,1 0 1 0 0,0 1-1 0 0,-1-1 1 0 0,1 0 0 0 0,0 1-1 0 0,-1-1 1 0 0,1 1 0 0 0,-1 0-1 0 0,-2-1 1 0 0,-4 0-451 0 0,-11-6-874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2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60 4607 0 0,'0'0'208'0'0,"0"0"67"0"0,0 0 154 0 0,0 0 69 0 0,0 0 12 0 0,0 0 2 0 0,0 0 0 0 0,-7-1 1104 0 0,-13-9-1528 0 0,19 10 283 0 0,1 0 117 0 0,0 0 21 0 0,0 0-66 0 0,0 0-222 0 0,0 0 166 0 0,-1-3 198 0 0,0-1 0 0 0,-1 1 0 0 0,0 0 1 0 0,1 0-1 0 0,-1 0 0 0 0,-4-4 0 0 0,5 6-97 0 0,1 1 21 0 0,0 0-66 0 0,-2 0-294 0 0,-32-10-61 0 0,33 9 283 0 0,1 1 117 0 0,0 0 21 0 0,0 0 3 0 0,0 0 0 0 0,-1 0-73 0 0,0 0-361 0 0,0 0 1 0 0,0 0-1 0 0,0 0 1 0 0,0 0-1 0 0,0 0 1 0 0,0 1-1 0 0,0-1 1 0 0,1 0-1 0 0,-1 0 1 0 0,0 1-1 0 0,0-1 1 0 0,0 1-1 0 0,0-1 1 0 0,-1 2-1 0 0,-2-1-75 0 0,1 0-1 0 0,0 0 1 0 0,0-1-1 0 0,0 1 1 0 0,0 0-1 0 0,-4-1 1 0 0,-2 1 67 0 0,8-1 301 0 0,1 0 117 0 0,0 0 21 0 0,0 0-66 0 0,-2 0-294 0 0,-23-7 1067 0 0,21 5-976 0 0,3 2 203 0 0,0 0-294 0 0,-3 0-61 0 0,3 0 283 0 0,1 0 117 0 0,0 0 21 0 0,0 0-66 0 0,2 0-294 0 0,37-2-133 0 0,107-7 1424 0 0,-144 8-1301 0 0,-1 1-120 0 0,-1 0 0 0 0,1-1 0 0 0,0 1-1 0 0,-1 0 1 0 0,1 0 0 0 0,-1 0 0 0 0,1 0 0 0 0,0 0 0 0 0,-1 0 0 0 0,1 0 0 0 0,0 0-1 0 0,-1 0 1 0 0,1 0 0 0 0,0 1 0 0 0,-1-1 0 0 0,1 0 0 0 0,-1 0 0 0 0,1 1 0 0 0,-1-1-1 0 0,1 0 1 0 0,-1 1 0 0 0,1-1 0 0 0,0 1 0 0 0,6 5-3 0 0,-8 2-16 0 0,0-6 7 0 0,0 1-1 0 0,-12 3-83 0 0,11-5-260 0 0,2-1-138 0 0,0 0-33 0 0,0 0 65 0 0,0 0 222 0 0,0 0-166 0 0,1-2-101 0 0,1 0-1 0 0,-1 0 1 0 0,0 0-1 0 0,1 0 1 0 0,-1 0-1 0 0,1 0 1 0 0,-1 0-1 0 0,1 0 0 0 0,0 1 1 0 0,0-1-1 0 0,2-1 1 0 0,4-3-1047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2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15663 0 0,'0'0'356'0'0,"1"-2"50"0"0,10-20 781 0 0,1 1 1 0 0,25-33 0 0 0,-30 45-568 0 0,1 0 0 0 0,0 0 1 0 0,1 0-1 0 0,0 1 1 0 0,1 1-1 0 0,-1-1 1 0 0,17-8-1 0 0,1 1-56 0 0,-19 9-330 0 0,-1 2-1 0 0,1-1 0 0 0,0 1 1 0 0,1 0-1 0 0,-1 1 0 0 0,1 0 0 0 0,-1 1 1 0 0,13-3-1 0 0,-19 5-233 0 0,-1-1 0 0 0,1 1 0 0 0,0 0 0 0 0,-1 0 0 0 0,1 0 0 0 0,0 0 0 0 0,-1 0 0 0 0,1 0 0 0 0,0 1 0 0 0,-1-1 0 0 0,1 0 0 0 0,-1 1 0 0 0,1-1 0 0 0,-1 1 0 0 0,1 0 0 0 0,-1-1 0 0 0,1 1 0 0 0,-1 0 0 0 0,0 0 0 0 0,2 1 0 0 0,0 0 0 0 0,2 3 0 0 0,0-1 0 0 0,0 1 0 0 0,0 0 0 0 0,-1 0 0 0 0,1 0 0 0 0,-1 1 0 0 0,-1-1 0 0 0,6 10 0 0 0,4 8 0 0 0,-7-15 0 0 0,11 15 0 0 0,13 26 0 0 0,-25-40 0 0 0,-1 0 0 0 0,0 1 0 0 0,0-1 0 0 0,-1 1 0 0 0,-1 0 0 0 0,3 15 0 0 0,-4-18 0 0 0,0-1 0 0 0,-1 1 0 0 0,1 0 0 0 0,-1-1 0 0 0,-1 1 0 0 0,1-1 0 0 0,-1 1 0 0 0,-1 0 0 0 0,1-1 0 0 0,-1 0 0 0 0,0 1 0 0 0,0-1 0 0 0,-1 0 0 0 0,-4 7 0 0 0,0-1 0 0 0,-1 0 0 0 0,0 0 0 0 0,-1-1 0 0 0,0 0 0 0 0,-1-1 0 0 0,-18 15 0 0 0,-74 51 0 0 0,61-48 0 0 0,21-15-350 0 0,1 0 0 0 0,-2-1 0 0 0,0-1 0 0 0,0-1 0 0 0,-43 14 0 0 0,62-24-1223 0 0,2 0-379 0 0,0 0-1104 0 0,0 0-4111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2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93 13823 0 0,'2'-15'1056'0'0,"1"-1"-599"0"0,-3 13-334 0 0,1-1-1 0 0,0 1 1 0 0,-1 0-1 0 0,0 0 1 0 0,0 0-1 0 0,0-7 1 0 0,-1 9 846 0 0,1 1 45 0 0,0-30 6376 0 0,1 30-7384 0 0,-1 0 0 0 0,0 0 0 0 0,0 0 0 0 0,0 0 0 0 0,0 0 0 0 0,0 0 0 0 0,0 1 0 0 0,0-1 0 0 0,0 0 0 0 0,0 0 1 0 0,0 0-1 0 0,0 0 0 0 0,0 0 0 0 0,0 0 0 0 0,0 0 0 0 0,0 0 0 0 0,1 0 0 0 0,-1 0 0 0 0,0 0 0 0 0,0-1 0 0 0,0 1 0 0 0,0 0 0 0 0,0 0 0 0 0,0 0 0 0 0,0 0 0 0 0,0 0 0 0 0,0 0 0 0 0,0 0 0 0 0,0 0 0 0 0,0 0 0 0 0,0 0 0 0 0,0 0 0 0 0,0 0 0 0 0,0 0 0 0 0,0 0 0 0 0,0 0 0 0 0,0 0 1 0 0,1 0-1 0 0,-1 0 0 0 0,0 0 0 0 0,0 0 0 0 0,0 0 0 0 0,0 0 0 0 0,0-1 0 0 0,0 1 0 0 0,0 0 0 0 0,0 0 0 0 0,0 0 0 0 0,0 0 0 0 0,0 0 0 0 0,0 0 0 0 0,0 0 0 0 0,2 10 698 0 0,0 14 320 0 0,-5-4-1024 0 0,-1-1 0 0 0,-9 34 0 0 0,1-10 0 0 0,8-29 0 0 0,0-1 0 0 0,-1 0 0 0 0,-1 0 0 0 0,-8 15 0 0 0,0-3-8296 0 0,14-25 6760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2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13823 0 0,'0'0'315'0'0,"0"0"45"0"0,0 0 21 0 0,0 0-49 0 0,0 0-81 0 0,0 0 481 0 0,0 0 237 0 0,0 0 45 0 0,0 0 8 0 0,0 0 2 0 0,0 0 0 0 0,0 0 0 0 0,0 0-69 0 0,0 0-290 0 0,0 0-121 0 0,0 0-28 0 0,0 0-72 0 0,0 0-217 0 0,0 0 161 0 0,1 1 100 0 0,1 1-457 0 0,-1-1 0 0 0,1 1 1 0 0,0-1-1 0 0,-1 1 0 0 0,1-1 0 0 0,0 0 1 0 0,0 0-1 0 0,0 0 0 0 0,0 0 0 0 0,0 0 1 0 0,0 0-1 0 0,0-1 0 0 0,1 1 0 0 0,-1-1 1 0 0,0 1-1 0 0,0-1 0 0 0,0 0 0 0 0,4 0 1 0 0,8 0 212 0 0,26-3 1 0 0,-27 2-211 0 0,35-2-34 0 0,18-2 0 0 0,-40 4 0 0 0,-18 1 0 0 0,-1 0 0 0 0,1-1 0 0 0,0 0 0 0 0,14-3 0 0 0,-15 1-64 0 0,-6 2-273 0 0,-1 1-138 0 0,0 0-33 0 0,0 0-208 0 0,0 0-857 0 0,-7 5-2411 0 0,-2 1 1937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2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 13823 0 0,'0'0'630'0'0,"0"0"-13"0"0,0 0-252 0 0,0 0 391 0 0,2 0 216 0 0,23-7 2088 0 0,-23 6-2036 0 0,-2 1 0 0 0,12 3 167 0 0,-8-2-1167 0 0,-3-1-18 0 0,0 0 0 0 0,0 0 0 0 0,0 0 0 0 0,1 0 0 0 0,-1 1 0 0 0,0-1 0 0 0,0 1 0 0 0,0-1 0 0 0,0 0 0 0 0,0 1 0 0 0,0 0 0 0 0,0-1 0 0 0,2 2 0 0 0,-2-1 14 0 0,1 0-1 0 0,-1 0 1 0 0,1 0 0 0 0,-1 0 0 0 0,1 0 0 0 0,-1 0 0 0 0,0 1-1 0 0,0-1 1 0 0,1 0 0 0 0,-1 1 0 0 0,0-1 0 0 0,0 1-1 0 0,0-1 1 0 0,-1 1 0 0 0,1 0 0 0 0,0-1 0 0 0,1 4-1 0 0,-2-2 41 0 0,0 0-1 0 0,1 0 0 0 0,-1 0 1 0 0,0 0-1 0 0,0 0 0 0 0,-1-1 0 0 0,1 1 1 0 0,-1 0-1 0 0,1 0 0 0 0,-2 3 0 0 0,-3 6 138 0 0,0-1 0 0 0,0 0-1 0 0,-1-1 1 0 0,-9 13 0 0 0,13-20-192 0 0,-7 9 159 0 0,0-1 1 0 0,-1 0-1 0 0,0 0 0 0 0,-16 12 1 0 0,-50 34 871 0 0,71-54-1011 0 0,-37 20 140 0 0,34-19-165 0 0,1-5 0 0 0,6 0 0 0 0,1 1 0 0 0,0-1 0 0 0,-1 0 0 0 0,1 0 0 0 0,0 0 0 0 0,0 0 0 0 0,-1 0 0 0 0,1 0 0 0 0,0 0 0 0 0,0 1 0 0 0,0-1 0 0 0,0 0 0 0 0,0 0 0 0 0,0 0 0 0 0,0 0 0 0 0,1 0 0 0 0,-1 0 0 0 0,0 0 0 0 0,0 0 0 0 0,1 1 0 0 0,-1-1 0 0 0,1 0 0 0 0,-1 0 0 0 0,0 0 0 0 0,1 1 0 0 0,-1-1 0 0 0,1 0 0 0 0,0 0 0 0 0,-1 1 0 0 0,2-2 0 0 0,22-21 0 0 0,-18 17 0 0 0,-3 4 0 0 0,-1-1 0 0 0,1 1 0 0 0,0 0 0 0 0,0 0 0 0 0,0 1 0 0 0,6-3 0 0 0,-7 2 60 0 0,0 1 1 0 0,1 0-1 0 0,-1 0 0 0 0,1 0 0 0 0,-1 0 0 0 0,1 1 1 0 0,-1-1-1 0 0,1 1 0 0 0,0-1 0 0 0,-1 1 1 0 0,1 0-1 0 0,0 0 0 0 0,-1 0 0 0 0,1 1 1 0 0,0-1-1 0 0,3 1 0 0 0,-4 0-11 0 0,0 1 0 0 0,1-1-1 0 0,-1 1 1 0 0,0-1 0 0 0,0 1 0 0 0,0 0-1 0 0,0 0 1 0 0,0 0 0 0 0,0 0 0 0 0,-1 0-1 0 0,1 0 1 0 0,-1 0 0 0 0,1 0 0 0 0,-1 1-1 0 0,0-1 1 0 0,0 1 0 0 0,0-1 0 0 0,0 1 0 0 0,0-1-1 0 0,0 4 1 0 0,2 3-49 0 0,-1 0 0 0 0,1 1 0 0 0,1-1 0 0 0,6 14 0 0 0,1-8 0 0 0,-1-6 0 0 0,-6-8 0 0 0,-2-1 0 0 0,-1 0 0 0 0,-1 1 0 0 0,1-1 0 0 0,0 0 0 0 0,-1 0 0 0 0,1 1 0 0 0,0-1 0 0 0,-1 0 0 0 0,1 0 0 0 0,0 0 0 0 0,0 0 0 0 0,-1 0 0 0 0,1 0 0 0 0,0 0 0 0 0,0 0 0 0 0,-1 0 0 0 0,1 0 0 0 0,0 0 0 0 0,0 0 0 0 0,-1 0 0 0 0,1-1 0 0 0,0 1 0 0 0,-1 0 0 0 0,2-1 0 0 0,0-1 0 0 0,30-8 0 0 0,-29 9 0 0 0,-3 1 0 0 0,1 0 0 0 0,-1 0 0 0 0,1 0 0 0 0,-1 0 0 0 0,1 0 0 0 0,-1 0 0 0 0,1 0 0 0 0,-1 0 0 0 0,1 0 0 0 0,-1 0 0 0 0,1-1 0 0 0,-1 1 0 0 0,0 0 0 0 0,1 0 0 0 0,-1 0 0 0 0,1-1 0 0 0,-1 1 0 0 0,0 0 0 0 0,1 0 0 0 0,-1-1 0 0 0,0 1 0 0 0,1 0 0 0 0,-1-1 0 0 0,1 0 0 0 0,7-9 0 0 0,-6 8-185 0 0,-1 0 1 0 0,1-1-1 0 0,-1 1 0 0 0,0 0 0 0 0,1-1 1 0 0,-1 1-1 0 0,0-1 0 0 0,0 1 1 0 0,-1-1-1 0 0,2-2 0 0 0,-2 4-1035 0 0,-1-3-253 0 0,-4-12-51 0 0,-2 3-11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2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95 11975 0 0,'0'0'267'0'0,"0"0"42"0"0,0 0 17 0 0,0 0-28 0 0,0 0-58 0 0,0 0 491 0 0,0 0 238 0 0,0 0 45 0 0,7-16 2176 0 0,4-9-670 0 0,0-5-432 0 0,-10 29-1576 0 0,-1 1 0 0 0,0-1-68 0 0,4-5-289 0 0,-2-2-138 0 0,-1 2 55 0 0,0 5 299 0 0,-1 1 117 0 0,0 0 21 0 0,0 0-66 0 0,-2 1-294 0 0,-3 5-142 0 0,0 0-6 0 0,1-1 0 0 0,-1 1-1 0 0,1 1 1 0 0,0-1 0 0 0,0 0 0 0 0,0 1 0 0 0,1 0 0 0 0,0 0-1 0 0,1 0 1 0 0,-3 8 0 0 0,4-8-1 0 0,-1 0 0 0 0,0 0 0 0 0,-4 7 0 0 0,2-4 0 0 0,1-1 0 0 0,0 1 0 0 0,-3 14 0 0 0,2-6 0 0 0,5-6 0 0 0,2-9 0 0 0,-2-3 0 0 0,7 3 0 0 0,-5-3-191 0 0,0 0 1 0 0,0-1-1 0 0,-1 1 0 0 0,1 0 1 0 0,0-1-1 0 0,-1 0 1 0 0,1 1-1 0 0,-1-1 0 0 0,1 0 1 0 0,-1 0-1 0 0,5-3 0 0 0,27-21-4883 0 0,-13 8 1214 0 0,-8 10-3222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2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15663 0 0,'0'0'719'0'0,"0"0"-20"0"0,0 0-238 0 0,2-1 656 0 0,7-3 301 0 0,-7 2-1040 0 0,0 1-1 0 0,0 0 1 0 0,0 0-1 0 0,1 0 1 0 0,-1 0-1 0 0,1 0 1 0 0,-1 1-1 0 0,0-1 1 0 0,5 0-1 0 0,-4 1-160 0 0,1 0-1 0 0,-1-1 0 0 0,0 0 0 0 0,0 0 0 0 0,0 0 0 0 0,4-1 0 0 0,-4 0 18 0 0,1 1-1 0 0,-1 0 0 0 0,1 0 1 0 0,-1 0-1 0 0,0 1 1 0 0,6-1-1 0 0,5-2 44 0 0,2 1-32 0 0,-14 5-176 0 0,-6 6-44 0 0,0-5-25 0 0,1 0 0 0 0,-1 0 0 0 0,1 0 0 0 0,-1-1 0 0 0,0 0 0 0 0,-8 5 0 0 0,8-5 0 0 0,-1 1 0 0 0,1-1 0 0 0,-1 1 0 0 0,-6 7 0 0 0,6-7 13 0 0,4-3-19 0 0,-1 0 0 0 0,1 0-1 0 0,-1 0 1 0 0,1 0-1 0 0,0 1 1 0 0,0-1-1 0 0,-1 0 1 0 0,1 1-1 0 0,0-1 1 0 0,0 0 0 0 0,-1 4-1 0 0,1-4-330 0 0,1-1-138 0 0,4 2 316 0 0,0 0-1 0 0,0 0 1 0 0,1-1-1 0 0,-1 1 1 0 0,0-1 0 0 0,6 1-1 0 0,-8-2 154 0 0,5-1-1046 0 0,0 1 0 0 0,1-1 0 0 0,13-5 0 0 0,-13 3-6798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2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17503 0 0,'0'0'399'0'0,"0"0"60"0"0,0 0 21 0 0,0 0-59 0 0,0 0-136 0 0,0 0 457 0 0,0 0 228 0 0,0 0 43 0 0,1 1-59 0 0,0 1-817 0 0,0 0 1 0 0,0 1-1 0 0,0-1 1 0 0,0 0-1 0 0,-1 0 1 0 0,1 1-1 0 0,0-1 1 0 0,-1 0-1 0 0,0 5 0 0 0,0-2 2 0 0,-1 0-1 0 0,0 1 0 0 0,0-1 0 0 0,-1 0 0 0 0,1 0 0 0 0,-4 6 0 0 0,-7 23 1745 0 0,12-33-1798 0 0,0-1-406 0 0,0 0-154 0 0,0 0-33 0 0,0 0-72 0 0,0 0-285 0 0,0 0-126 0 0,0 0-1394 0 0,0 0-5466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2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34 11975 0 0,'0'0'267'0'0,"0"0"42"0"0,0 0 17 0 0,0 0-28 0 0,0 0-58 0 0,0 0 491 0 0,0 0 238 0 0,0 0 45 0 0,0 0-61 0 0,0 0-288 0 0,0 0-121 0 0,0 0-28 0 0,0 0 66 0 0,0 0 288 0 0,0 0 122 0 0,0 0 28 0 0,0 0-65 0 0,0 0-290 0 0,0 0-121 0 0,0 0-28 0 0,0 0-72 0 0,0-1-289 0 0,-2-1-116 0 0,0-1 0 0 0,0 1-1 0 0,0 0 1 0 0,0 0 0 0 0,0 0 0 0 0,0 0 0 0 0,-1 0 0 0 0,1 0 0 0 0,0 0-1 0 0,-1 1 1 0 0,0-1 0 0 0,1 1 0 0 0,-1 0 0 0 0,0 0 0 0 0,0 0 0 0 0,1 0-1 0 0,-1 1 1 0 0,0-1 0 0 0,-4 0 0 0 0,5 1 132 0 0,-9-1 52 0 0,1 0 1 0 0,-1 2-1 0 0,1-1 1 0 0,-19 4-1 0 0,-9 1-223 0 0,-20 3 0 0 0,37-3 0 0 0,10-3 0 0 0,1 0 0 0 0,0 1 0 0 0,0 0 0 0 0,0 0 0 0 0,0 1 0 0 0,-13 8 0 0 0,17-7 0 0 0,5-5 0 0 0,1 0 0 0 0,0 0 0 0 0,0 0 0 0 0,0 0 0 0 0,-1 0 0 0 0,1 1 0 0 0,0-1 0 0 0,0 0 0 0 0,0 0 0 0 0,-1 0 0 0 0,1 1 0 0 0,0-1 0 0 0,0 0 0 0 0,0 0 0 0 0,0 0 0 0 0,-1 1 0 0 0,1-1 0 0 0,0 0 0 0 0,0 0 0 0 0,0 1 0 0 0,0-1 0 0 0,0 0 0 0 0,0 1 0 0 0,0-1 0 0 0,0 0 0 0 0,0 0 0 0 0,0 1 0 0 0,0-1 0 0 0,0 0 0 0 0,0 0 0 0 0,0 1 0 0 0,0-1 0 0 0,0 0 0 0 0,0 0 0 0 0,0 1 0 0 0,0-1 0 0 0,0 0 0 0 0,1 0 0 0 0,-1 1 0 0 0,0-1 0 0 0,0 0 0 0 0,0 0 0 0 0,0 1 0 0 0,1-1 0 0 0,-1 0 0 0 0,0 0 0 0 0,0 0 0 0 0,0 1 0 0 0,1-1 0 0 0,-1 0 0 0 0,0 0 0 0 0,0 0 0 0 0,1 0 0 0 0,-1 0 0 0 0,0 0 0 0 0,0 0 0 0 0,1 1 0 0 0,-1-1 0 0 0,1 0 0 0 0,7 4 0 0 0,1 0 0 0 0,0-1 0 0 0,0 0 0 0 0,0 0 0 0 0,0-1 0 0 0,0 0 0 0 0,11 0 0 0 0,9 3 0 0 0,14 0 0 0 0,-29-3 0 0 0,0-1 0 0 0,15 5 0 0 0,-3 0 0 0 0,-18-4 0 0 0,-1-1 0 0 0,1 1 0 0 0,-1 0 0 0 0,11 6 0 0 0,-10-3 0 0 0,-6-4 0 0 0,-1 0 0 0 0,0 0 0 0 0,0 0 0 0 0,0 0 0 0 0,0 0 0 0 0,0 0 0 0 0,0 1 0 0 0,-1-1 0 0 0,1 0 0 0 0,0 0 0 0 0,-1 1 0 0 0,1-1 0 0 0,0 1 0 0 0,-1-1 0 0 0,0 0 0 0 0,1 1 0 0 0,-1-1 0 0 0,0 1 0 0 0,0-1 0 0 0,0 1 0 0 0,0-1 0 0 0,0 1 0 0 0,0-1 0 0 0,0 1 0 0 0,0-1 0 0 0,-1 1 0 0 0,1-1 0 0 0,0 1 0 0 0,-1-1 0 0 0,-1 3 0 0 0,2-3 0 0 0,-4 7 0 0 0,-1 1 0 0 0,1-2 0 0 0,-1 1 0 0 0,-1 0 0 0 0,0-1 0 0 0,0 0 0 0 0,0-1 0 0 0,-12 10 0 0 0,-15 18 0 0 0,24-24 0 0 0,-1 0 0 0 0,0-1 0 0 0,-1 0 0 0 0,-15 10 0 0 0,-50 25 0 0 0,-47 21 0 0 0,100-53 0 0 0,19-8 0 0 0,9 1 0 0 0,-3-3 0 0 0,14 1 0 0 0,-14-3 0 0 0,13 2 0 0 0,-1 0 0 0 0,1-2 0 0 0,0 0 0 0 0,26-3 0 0 0,108-8 0 0 0,-36 4 0 0 0,-43 4 0 0 0,-149 10-6249 0 0,59-5 4714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2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11 198 11975 0 0,'-2'-3'607'0'0,"0"-1"0"0"0,1 0-1 0 0,0 0 1 0 0,0 0 0 0 0,0 0-1 0 0,0 0 1 0 0,0 0 0 0 0,1 0 0 0 0,0 0-1 0 0,0 0 1 0 0,0 0 0 0 0,1-7-1 0 0,1 6-199 0 0,0 0-1 0 0,0 0 1 0 0,0 0-1 0 0,0 0 1 0 0,1 0-1 0 0,-1 1 1 0 0,1-1-1 0 0,1 1 1 0 0,3-5-1 0 0,0 1-100 0 0,1-1 0 0 0,0 2 0 0 0,0-1 0 0 0,0 1 0 0 0,1 0 0 0 0,0 1 0 0 0,1 0 0 0 0,-1 0 0 0 0,1 1 0 0 0,0 0 0 0 0,20-6 0 0 0,-23 9-295 0 0,3 2-3 0 0,3 3-11 0 0,-11-3 3 0 0,0 1 0 0 0,0-1 0 0 0,-1 1 0 0 0,1 0 0 0 0,0 0 0 0 0,0 0 0 0 0,0 0 0 0 0,-1 0 0 0 0,1 0 0 0 0,-1 1 0 0 0,1-1 0 0 0,-1 0 0 0 0,1 1 0 0 0,-1-1 0 0 0,0 1 0 0 0,2 2 0 0 0,4 10 0 0 0,-7-9 0 0 0,-1-2 0 0 0,1 2-2 0 0,1-1 0 0 0,-1 0 0 0 0,0 1 0 0 0,-1-1 0 0 0,1 1 0 0 0,-1-1 0 0 0,0 0 0 0 0,-1 6 0 0 0,-3 4 47 0 0,-13 23 0 0 0,12-26 325 0 0,6-16 302 0 0,7-16 262 0 0,0 9-934 0 0,1 1 0 0 0,0 0 0 0 0,0 1 0 0 0,1 0 0 0 0,18-15 0 0 0,-19 17 0 0 0,-4 4 0 0 0,0 0 0 0 0,0 1 0 0 0,1-1 0 0 0,-1 1 0 0 0,1-1 0 0 0,0 1 0 0 0,0 1 0 0 0,0-1 0 0 0,0 1 0 0 0,0 0 0 0 0,0 0 0 0 0,1 0 0 0 0,6-1 0 0 0,-2 4 0 0 0,-9-2 0 0 0,0 1 0 0 0,0 0 0 0 0,0 0 0 0 0,0 0 0 0 0,0 1 0 0 0,-1-1 0 0 0,1 0 0 0 0,0 0 0 0 0,0 0 0 0 0,0 1 0 0 0,0-1 0 0 0,0 0 0 0 0,-1 1 0 0 0,1-1 0 0 0,0 1 0 0 0,0-1 0 0 0,1 2 0 0 0,0 0 0 0 0,-1-2 0 0 0,0 1 0 0 0,0-1 0 0 0,0 0 0 0 0,0 1 0 0 0,0-1 0 0 0,0 1 0 0 0,0-1 0 0 0,-1 1 0 0 0,1 0 0 0 0,0-1 0 0 0,0 1 0 0 0,0 0 0 0 0,-1 0 0 0 0,2 1 0 0 0,-1 0 0 0 0,5 5 0 0 0,-2-1 0 0 0,-1 8 0 0 0,-1-11 0 0 0,-1-2 0 0 0,-1 0 0 0 0,1 0 0 0 0,-1 0 0 0 0,1 0 0 0 0,-1 0 0 0 0,0 0 0 0 0,0 0 0 0 0,1 0 0 0 0,-1 0 0 0 0,0 0 0 0 0,0 0 0 0 0,0 1 0 0 0,0-1 0 0 0,0 2 0 0 0,-1 5-64 0 0,1-7-273 0 0,0-1-138 0 0,0 0-33 0 0,0 0-72 0 0,0 0-285 0 0,0 0-126 0 0,0 0-1530 0 0,0 0-6010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3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55 166 11975 0 0,'0'0'267'0'0,"0"0"42"0"0,0 0 17 0 0,0-1-28 0 0,0 0-235 0 0,-1 0 0 0 0,1 0 0 0 0,0 1 0 0 0,0-1 0 0 0,0 0 0 0 0,0 0 0 0 0,0 0 0 0 0,-1 1 0 0 0,1-1 0 0 0,1 0 0 0 0,-1 0 0 0 0,0 1 0 0 0,0-1 0 0 0,0 0 0 0 0,0 0 0 0 0,0 1 0 0 0,1-1 0 0 0,-1 0 0 0 0,0 0 0 0 0,1 1 0 0 0,0-2 0 0 0,1-1 491 0 0,1-9 822 0 0,0 1-1 0 0,10-20 1 0 0,-5 14-275 0 0,-2 1 1425 0 0,6-25 0 0 0,-25 48-2354 0 0,10-4-172 0 0,0 1 0 0 0,1-1 0 0 0,-1 1 0 0 0,1 0 0 0 0,0 0 0 0 0,0-1 0 0 0,1 1 0 0 0,-1 1 0 0 0,0 4 0 0 0,-1 2 0 0 0,1 0 0 0 0,-2 15 0 0 0,3-14 0 0 0,1-1 0 0 0,0 1 0 0 0,3 22 0 0 0,1-21 0 0 0,1-11 0 0 0,-3-1 0 0 0,0 0 6 0 0,1 1-1 0 0,-1-1 1 0 0,1 0-1 0 0,-1 0 1 0 0,1 0-1 0 0,0 0 1 0 0,-1 0-1 0 0,1 0 1 0 0,0-1 0 0 0,0 1-1 0 0,0-1 1 0 0,-1 0-1 0 0,1 0 1 0 0,0 0-1 0 0,0 0 1 0 0,0-1-1 0 0,-1 1 1 0 0,4-1-1 0 0,-1-1 33 0 0,0-1-1 0 0,0 1 1 0 0,0 0-1 0 0,0-1 1 0 0,-1 0-1 0 0,1 0 1 0 0,-1-1-1 0 0,6-5 1 0 0,5-5 140 0 0,-2 0 1 0 0,0-1-1 0 0,0 0 0 0 0,-2-1 1 0 0,0 0-1 0 0,0-1 0 0 0,-2 0 1 0 0,14-35-1 0 0,-32 63-178 0 0,-4 12 0 0 0,8-9 0 0 0,1-1 0 0 0,1 1 0 0 0,0-1 0 0 0,-1 27 0 0 0,2-22 0 0 0,-6 63 0 0 0,3-21 0 0 0,3-22 0 0 0,1-19 0 0 0,-1-1 0 0 0,-1 0 0 0 0,-9 30 0 0 0,10-42 0 0 0,0-1 0 0 0,0 1 0 0 0,-1-1 0 0 0,0 0 0 0 0,0 0 0 0 0,0 0 0 0 0,-1 0 0 0 0,1 0 0 0 0,-1-1 0 0 0,0 0 0 0 0,-1 1 0 0 0,1-2 0 0 0,-1 1 0 0 0,0 0 0 0 0,-6 3 0 0 0,7-5-13 0 0,0-1 0 0 0,0 0 0 0 0,0 1 0 0 0,0-1 0 0 0,0-1 0 0 0,0 1 0 0 0,0-1 0 0 0,0 1 0 0 0,0-1 0 0 0,0 0 0 0 0,-1-1 0 0 0,1 1 0 0 0,0-1 0 0 0,0 0-1 0 0,0 0 1 0 0,0 0 0 0 0,0 0 0 0 0,0-1 0 0 0,1 1 0 0 0,-1-1 0 0 0,0 0 0 0 0,1 0 0 0 0,-5-4 0 0 0,4 3-18 0 0,-1 0 0 0 0,1 0-1 0 0,0-1 1 0 0,0 1 0 0 0,1-1-1 0 0,-1 0 1 0 0,1 0 0 0 0,0-1 0 0 0,0 1-1 0 0,0-1 1 0 0,0 1 0 0 0,1-1-1 0 0,0 0 1 0 0,0 0 0 0 0,0 0 0 0 0,1 0-1 0 0,-2-9 1 0 0,2 12-115 0 0,1 0-1 0 0,0-1 1 0 0,1 1-1 0 0,-1 0 1 0 0,0 0-1 0 0,0 0 1 0 0,1 0-1 0 0,-1 0 1 0 0,1 0-1 0 0,0 0 1 0 0,0 0-1 0 0,0 0 1 0 0,0 0 0 0 0,0 0-1 0 0,0 1 1 0 0,0-1-1 0 0,3-3 1 0 0,1 0-595 0 0,1 1 1 0 0,-1-1-1 0 0,1 1 1 0 0,7-4-1 0 0,6-4-1761 0 0,7-6 466 0 0,5 2-11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3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3 154 15663 0 0,'0'0'356'0'0,"0"0"50"0"0,0 0 20 0 0,0 0-42 0 0,0 0-42 0 0,0 0 750 0 0,0-18 4091 0 0,3 12-4827 0 0,0-1 0 0 0,0 1-1 0 0,-1-1 1 0 0,0 0-1 0 0,0 1 1 0 0,0-1-1 0 0,1-10 1 0 0,4-16 562 0 0,-5 25-925 0 0,5-22 86 0 0,-6 28 292 0 0,-19 37 349 0 0,13-21-878 0 0,1 1 0 0 0,0 0-1 0 0,1 0 1 0 0,1 0 0 0 0,0 0 0 0 0,0 18 0 0 0,2-29 169 0 0,4 11-94 0 0,-3-14 47 0 0,-1-1 0 0 0,0 0 0 0 0,0 0 0 0 0,1 1 0 0 0,-1-1 0 0 0,0 0 0 0 0,1 0 0 0 0,-1 1 0 0 0,1-1 0 0 0,-1 0 1 0 0,0 0-1 0 0,1 0 0 0 0,-1 0 0 0 0,0 0 0 0 0,1 1 0 0 0,-1-1 0 0 0,1 0 0 0 0,-1 0 0 0 0,0 0 0 0 0,1 0 0 0 0,-1 0 0 0 0,1 0 0 0 0,-1 0 0 0 0,1-1 0 0 0,10 0-370 0 0,-11 1 343 0 0,4-1-442 0 0,-1 0 0 0 0,1-1 0 0 0,-1 1 0 0 0,0-1 0 0 0,1 1 0 0 0,-1-1 0 0 0,0 0 0 0 0,0 0 0 0 0,0 0 0 0 0,0-1 0 0 0,4-3 0 0 0,2-5-7003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2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13823 0 0,'0'0'630'0'0,"0"0"-13"0"0,1-2-393 0 0,50-60 4548 0 0,-16 22-1817 0 0,49-76-1 0 0,-81 111-2719 0 0,-1 3-62 0 0,0-1 1 0 0,0 0-1 0 0,-1 0 1 0 0,0 0-1 0 0,1 0 1 0 0,-1 0-1 0 0,0-4 1 0 0,-1 7-174 0 0,0 0 0 0 0,0 0 1 0 0,0 0-1 0 0,1 0 1 0 0,-1 0-1 0 0,0 0 0 0 0,0 0 1 0 0,0 0-1 0 0,0-1 0 0 0,0 1 1 0 0,0 0-1 0 0,0 0 1 0 0,0 0-1 0 0,0 0 0 0 0,0 0 1 0 0,0 0-1 0 0,-1 0 0 0 0,1 0 1 0 0,0 0-1 0 0,0-1 1 0 0,0 1-1 0 0,0 0 0 0 0,0 0 1 0 0,0 0-1 0 0,0 0 0 0 0,0 0 1 0 0,0 0-1 0 0,0 0 1 0 0,0 0-1 0 0,0 0 0 0 0,0 0 1 0 0,0 0-1 0 0,0 0 0 0 0,0-1 1 0 0,-1 1-1 0 0,1 0 0 0 0,0 0 1 0 0,0 0-1 0 0,0 0 1 0 0,0 0-1 0 0,0 0 0 0 0,0 0 1 0 0,0 0-1 0 0,0 0 0 0 0,-1 0 1 0 0,-5 2 3 0 0,-5 4-8 0 0,11-6 4 0 0,-9 6 0 0 0,-1 0 0 0 0,2 0 0 0 0,-1 1 0 0 0,1 0 0 0 0,0 1 0 0 0,0-1 0 0 0,1 1 0 0 0,0 1 0 0 0,1 0 0 0 0,0 0 0 0 0,0 0 0 0 0,0 1 0 0 0,2-1 0 0 0,-1 1 0 0 0,-3 11 0 0 0,3-3 0 0 0,-1 0 0 0 0,-3 20 0 0 0,8-33 0 0 0,0 0 0 0 0,1 0 0 0 0,0 1 0 0 0,0-1 0 0 0,0 0 0 0 0,0 0 0 0 0,1 0 0 0 0,2 9 0 0 0,-2-12 0 0 0,-1 0 0 0 0,1 0 0 0 0,0-1 0 0 0,1 1 0 0 0,-1 0 0 0 0,0-1 0 0 0,0 1 0 0 0,1-1 0 0 0,-1 0 0 0 0,1 1 0 0 0,-1-1 0 0 0,1 0 0 0 0,0 0 0 0 0,-1 0 0 0 0,1 0 0 0 0,0 0 0 0 0,0 0 0 0 0,-1 0 0 0 0,1-1 0 0 0,0 1 0 0 0,0-1 0 0 0,0 1 0 0 0,0-1 0 0 0,0 0 0 0 0,3 0 0 0 0,3 1 0 0 0,1-1 0 0 0,-1 0 0 0 0,0-1 0 0 0,16-3 0 0 0,-6 0 0 0 0,0-2 0 0 0,-1 0 0 0 0,1-1 0 0 0,-1-1 0 0 0,0 0 0 0 0,-1-1 0 0 0,0-1 0 0 0,-1-1 0 0 0,0 0 0 0 0,0-1 0 0 0,-1 0 0 0 0,-1-1 0 0 0,21-26 0 0 0,-24 24 0 0 0,-1-1 0 0 0,-1 0 0 0 0,0 0 0 0 0,11-34 0 0 0,-16 41 72 0 0,-21 15 1296 0 0,16-4-1445 0 0,-1 0 0 0 0,1 0 0 0 0,0 0 1 0 0,0 0-1 0 0,0 0 0 0 0,0 0 0 0 0,0 0 0 0 0,1 0 0 0 0,-1 1 0 0 0,1-1 0 0 0,-1 1 0 0 0,1-1 1 0 0,0 1-1 0 0,0 0 0 0 0,0-1 0 0 0,0 1 0 0 0,0 3 0 0 0,3 7 77 0 0,1-10 0 0 0,-1-2 0 0 0,-1 1 0 0 0,1 0 0 0 0,0 0 0 0 0,0-1 0 0 0,0 1 0 0 0,0-1 0 0 0,0 0 0 0 0,0 1 0 0 0,0-1 0 0 0,0 0 0 0 0,1 0 0 0 0,-1 0 0 0 0,0-1 0 0 0,1 1 0 0 0,-1 0 0 0 0,1-1 0 0 0,4 1 0 0 0,4-1 0 0 0,0 0 0 0 0,18-3 0 0 0,4 1 0 0 0,-24 2 0 0 0,0 1 0 0 0,-4 7 0 0 0,-5-3 0 0 0,0-1 0 0 0,0 0 0 0 0,0 0 0 0 0,-1 0 0 0 0,1 0 0 0 0,-1 0 0 0 0,-2 8 0 0 0,-13 30 0 0 0,9-26 0 0 0,-12 27 0 0 0,16-34 0 0 0,3 1 0 0 0,4-2 0 0 0,2-2 0 0 0,-6-5 0 0 0,1-1 0 0 0,0 1 0 0 0,0-1 0 0 0,0 1 0 0 0,0 0 0 0 0,0-1 0 0 0,0 1 0 0 0,0-1 0 0 0,0 0 0 0 0,0 1 0 0 0,0-1 0 0 0,0 0 0 0 0,0 0 0 0 0,0 0 0 0 0,0 0 0 0 0,1 0 0 0 0,-1 0 0 0 0,0 0 0 0 0,0 0 0 0 0,0 0 0 0 0,1 0 0 0 0,2-1 0 0 0,1 0 0 0 0,0 0 0 0 0,0 0 0 0 0,0 0 0 0 0,0-1 0 0 0,0 1 0 0 0,0-1 0 0 0,0-1 0 0 0,-1 1 0 0 0,1-1 0 0 0,-1 1 0 0 0,0-1 0 0 0,8-7 0 0 0,2-4 0 0 0,-1 0 0 0 0,14-19 0 0 0,-4 5 0 0 0,117-131 1107 0 0,-131 151-238 0 0,-2 16-855 0 0,-6-7-14 0 0,0 0 0 0 0,0 0 0 0 0,-1 0 0 0 0,1 0 1 0 0,0 0-1 0 0,0 1 0 0 0,-1-1 0 0 0,1 0 0 0 0,-1 0 0 0 0,1 1 1 0 0,-1-1-1 0 0,0 0 0 0 0,1 1 0 0 0,-1-1 0 0 0,0 2 1 0 0,2 5-2 0 0,19 101 1 0 0,-20-100 0 0 0,2 7 0 0 0,-1 0 0 0 0,0 0 0 0 0,-1 0 0 0 0,-1 19 0 0 0,-1-31 0 0 0,1 1 0 0 0,-1-1 0 0 0,0 0 0 0 0,0 0 0 0 0,0 0 0 0 0,0 0 0 0 0,-1 0 0 0 0,0 0 0 0 0,0 0 0 0 0,0-1 0 0 0,0 1 0 0 0,0-1 0 0 0,-1 1 0 0 0,0-1 0 0 0,1 0 0 0 0,-1 0 0 0 0,0 0 0 0 0,-1 0 0 0 0,1 0 0 0 0,0-1 0 0 0,-5 3 0 0 0,6-4 0 0 0,-1 0 0 0 0,1 0 0 0 0,0 0 0 0 0,0 0 0 0 0,-1 0 0 0 0,1 0 0 0 0,0-1 0 0 0,-1 1 0 0 0,1-1 0 0 0,0 0 0 0 0,-1 0 0 0 0,1 1 0 0 0,-1-2 0 0 0,1 1 0 0 0,0 0 0 0 0,-3-1 0 0 0,2 1 0 0 0,1-1-27 0 0,-1 1 0 0 0,0 0-1 0 0,0-1 1 0 0,0 0 0 0 0,1 0-1 0 0,-1 0 1 0 0,1 0 0 0 0,-1 0 0 0 0,0 0-1 0 0,1-1 1 0 0,-4-2 0 0 0,4 3-47 0 0,1 0-401 0 0,5-15-1478 0 0,-3 12 1660 0 0,1 1-1 0 0,0 0 1 0 0,-1 0 0 0 0,1 1 0 0 0,1-1 0 0 0,-1 0 0 0 0,0 1 0 0 0,0-1-1 0 0,4-2 1 0 0,27-19-2879 0 0,-26 20 2388 0 0,14-10-1252 0 0,2-1-11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3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17503 0 0,'-12'3'3872'0'0,"27"0"-3337"0"0,1-1 0 0 0,0-1 0 0 0,26-1 0 0 0,22 2-3324 0 0,-48-1 1766 0 0</inkml:trace>
  <inkml:trace contextRef="#ctx0" brushRef="#br0" timeOffset="1">335 263 19351 0 0,'0'0'439'0'0,"0"0"62"0"0,0 0 33 0 0,0 0-65 0 0,2 1-309 0 0,3-2 139 0 0,0 1 0 0 0,1-1 1 0 0,-1 0-1 0 0,0 0 0 0 0,0 0 0 0 0,0-1 0 0 0,0 0 1 0 0,-1 0-1 0 0,10-4 0 0 0,9-4 765 0 0,55-13-2690 0 0,-65 16-2301 0 0,-5 3 1881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3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0 324 17503 0 0,'0'0'399'0'0,"4"-8"540"0"0,33-61 509 0 0,-10 11 2518 0 0,36-110 0 0 0,-58 150-3140 0 0,-4 17-382 0 0,-18 0-272 0 0,14 2-172 0 0,0 1 0 0 0,0-1 0 0 0,0 1 0 0 0,0 0 0 0 0,0 0 0 0 0,0 0 0 0 0,1 0 0 0 0,-1 0 0 0 0,1 1 0 0 0,0-1 0 0 0,-1 1 0 0 0,1 0 0 0 0,-2 3 0 0 0,-3 6 0 0 0,-12 23 0 0 0,14-24 0 0 0,0 1 0 0 0,1-1 0 0 0,0 1 0 0 0,1 0 0 0 0,0 0 0 0 0,1 0 0 0 0,0 1 0 0 0,1 15 0 0 0,2-11 0 0 0,2-13 0 0 0,-1-3 0 0 0,-1 0 0 0 0,0 0 0 0 0,0 1 0 0 0,0-1 0 0 0,0 0 0 0 0,0 0 0 0 0,0-1 0 0 0,0 1 0 0 0,0 0 0 0 0,0 0 0 0 0,1 0 0 0 0,-1-1 0 0 0,0 1 0 0 0,1-1 0 0 0,-1 1 0 0 0,0-1 0 0 0,1 0 0 0 0,2 1 0 0 0,-1-1 0 0 0,0 0 0 0 0,1 0 0 0 0,-1 0 0 0 0,0 0 0 0 0,1-1 0 0 0,-1 1 0 0 0,5-3 0 0 0,1 0 0 0 0,0 0 0 0 0,0-2 0 0 0,-1 1 0 0 0,11-8 0 0 0,0 1 0 0 0,1 0 0 0 0,20-8 0 0 0,-36 17 0 0 0,-1 0 0 0 0,1-1 0 0 0,0 1 0 0 0,-1-1 0 0 0,1 0 0 0 0,-1 1 0 0 0,0-2 0 0 0,0 1 0 0 0,3-4 0 0 0,21-35 0 0 0,-14 20 0 0 0,12-24 72 0 0,-24 44 299 0 0,-1 2 117 0 0,-16 10 613 0 0,13-7-1099 0 0,0-1 0 0 0,0 1 1 0 0,1 0-1 0 0,-1 0 0 0 0,1 1 0 0 0,-1-1 1 0 0,1 0-1 0 0,-2 6 0 0 0,-13 32-6 0 0,15-35 4 0 0,1-2 0 0 0,-1 1 0 0 0,0 0 0 0 0,1 0 0 0 0,0 0 0 0 0,0 0 0 0 0,1 0 0 0 0,-1 0 0 0 0,1 5 0 0 0,1-7 0 0 0,-1 1 0 0 0,1-1 0 0 0,0 0 0 0 0,0 0 0 0 0,1 0 0 0 0,-1 0 0 0 0,0 0 0 0 0,1-1 0 0 0,0 1 0 0 0,0 0 0 0 0,0-1 0 0 0,0 1 0 0 0,0-1 0 0 0,0 0 0 0 0,0 1 0 0 0,5 2 0 0 0,-5-4-12 0 0,0 1 1 0 0,0-1-1 0 0,0 0 1 0 0,0 0-1 0 0,0 0 0 0 0,0 0 1 0 0,0 0-1 0 0,0 0 0 0 0,0 0 1 0 0,0-1-1 0 0,0 1 1 0 0,1-1-1 0 0,-1 1 0 0 0,0-1 1 0 0,1 0-1 0 0,-1 0 0 0 0,4-1 1 0 0,0 0-77 0 0,1-1 0 0 0,-1 1 0 0 0,0-2 0 0 0,10-4 0 0 0,6-2-139 0 0,-21 9 96 0 0,1-1 0 0 0,-1 1 0 0 0,1-1-1 0 0,-1 0 1 0 0,0 1 0 0 0,0-1 0 0 0,0 0 0 0 0,1 0 0 0 0,-1 0 0 0 0,0 0 0 0 0,0 0-1 0 0,0 0 1 0 0,1-3 0 0 0,1-2-2952 0 0,0-1-3468 0 0,-3 6-1799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3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13823 0 0,'0'0'315'0'0,"0"0"45"0"0,2 0 21 0 0,6-1-106 0 0,1 0 0 0 0,-1 0 0 0 0,0-1 0 0 0,0 0 0 0 0,8-4 0 0 0,-7 3 378 0 0,-1 1 0 0 0,2-1 1 0 0,-1 1-1 0 0,10 0 0 0 0,55-7 1372 0 0,8 0-498 0 0,559-30-1355 0 0,-623 37-137 0 0,191-25 1978 0 0,-172 18-997 0 0,45-17 0 0 0,-74 22-1000 0 0,-11 2-16 0 0,-5 1-124 0 0,1 2 0 0 0,-1-1 0 0 0,1 1-1 0 0,-1 1 1 0 0,-11 2 0 0 0,9-1-383 0 0,-16 2-3774 0 0,12-1-3906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3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143 103 15663 0 0,'0'0'719'0'0,"0"0"-20"0"0,0 0-238 0 0,0 0 656 0 0,0 0 335 0 0,0 0 70 0 0,0 0-125 0 0,0 0-575 0 0,0 0-248 0 0,0 0-50 0 0,0 0-11 0 0,0 0-1 0 0,11 3 956 0 0,-9-2-1347 0 0,1 0-70 0 0,6 10-51 0 0,-8-9 0 0 0,0 1 0 0 0,0-1 0 0 0,0 0 0 0 0,-1 0 0 0 0,1 0 0 0 0,0 0 0 0 0,-1 0 0 0 0,0 1 0 0 0,1-1 0 0 0,-1 0 0 0 0,0 1 0 0 0,0-1 0 0 0,0 0 0 0 0,-1 4 0 0 0,-1 4 0 0 0,0-1 0 0 0,-6 12 0 0 0,6-14 0 0 0,0-1 0 0 0,0 0 0 0 0,0 1 0 0 0,1-1 0 0 0,-1 9 0 0 0,4 4 0 0 0,-2-16 0 0 0,1 0 0 0 0,-1 0 0 0 0,0 0 0 0 0,0-1 0 0 0,0 1 0 0 0,0 0 0 0 0,0 0 0 0 0,-1 0 0 0 0,1 0 0 0 0,-1 0 0 0 0,-1 3 0 0 0,-2 3-4 0 0,3-5 10 0 0,-1 0 0 0 0,0 0 0 0 0,0 0-1 0 0,0 0 1 0 0,0-1 0 0 0,-1 1 0 0 0,1-1 0 0 0,-1 0 0 0 0,0 1 0 0 0,0-1-1 0 0,0 0 1 0 0,-6 3 0 0 0,8-5 365 0 0,1-1 117 0 0,0 0 21 0 0,-1 1-66 0 0,0-1-437 0 0,0 1 0 0 0,1-1 0 0 0,-1 0 1 0 0,0 0-1 0 0,0 1 0 0 0,0-1 0 0 0,1 0 0 0 0,-1 0 1 0 0,0 0-1 0 0,0 0 0 0 0,0 0 0 0 0,0 0 0 0 0,1 0 1 0 0,-1-1-1 0 0,0 1 0 0 0,0 0 0 0 0,0 0 0 0 0,1 0 0 0 0,-1-1 1 0 0,0 1-1 0 0,0-1 0 0 0,1 1 0 0 0,-1 0 0 0 0,0-1 1 0 0,1 1-1 0 0,-2-2 0 0 0,0 1-8 0 0,-2-2 2 0 0,1 0 0 0 0,-1 1 0 0 0,1-1 0 0 0,0-1 0 0 0,0 1 0 0 0,0 0 0 0 0,0-1 0 0 0,0 1 0 0 0,1-1 0 0 0,-4-8 0 0 0,2 4 0 0 0,0 0 0 0 0,1-1 0 0 0,0 0 0 0 0,-3-11 0 0 0,-19-121 0 0 0,25 140 0 0 0,0 0 0 0 0,0 1 0 0 0,0-1 0 0 0,0 0 0 0 0,0 1 0 0 0,0-1 0 0 0,0 0 0 0 0,0 1 0 0 0,0-1 0 0 0,0 0 0 0 0,0 1 0 0 0,0-1 0 0 0,1 1 0 0 0,-1-1 0 0 0,0 0 0 0 0,0 1 0 0 0,1-1 0 0 0,-1 1 0 0 0,0-1 0 0 0,1 0 0 0 0,-1 1 0 0 0,1-1 0 0 0,-1 1 0 0 0,1 0 0 0 0,-1-1 0 0 0,1 1 0 0 0,-1-1 0 0 0,1 1 0 0 0,-1 0 0 0 0,1-1 0 0 0,-1 1 0 0 0,1 0 0 0 0,0 0 0 0 0,0-1 0 0 0,14-1 0 0 0,-6 1 0 0 0,0-1 0 0 0,-1 0 0 0 0,1-1 0 0 0,11-4 0 0 0,17-5 0 0 0,2 5 0 0 0,1 2 0 0 0,49-1 0 0 0,-42 4 0 0 0,-2 6 0 0 0,-34-7-577 0 0,-8-3-816 0 0,-10-7-1818 0 0,6 12 2767 0 0,-9-13-1588 0 0,0 0-15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3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11975 0 0,'0'0'267'0'0,"0"0"42"0"0,0 0 17 0 0,0 0-28 0 0,0 0-58 0 0,0 0 491 0 0,0 0 238 0 0,0 0 45 0 0,0 0 8 0 0,0 0 2 0 0,0 0 0 0 0,0 0 0 0 0,0 0-69 0 0,0 0-290 0 0,0 0-121 0 0,0 0-28 0 0,0 0-72 0 0,-1 1-289 0 0,-40 62 1745 0 0,28-38-1847 0 0,1 0 1 0 0,-18 52 0 0 0,16-38 22 0 0,-70 222 1900 0 0,77-237-1972 0 0,2 0 0 0 0,0 1 1 0 0,2 0-1 0 0,1-1 0 0 0,0 1 0 0 0,2 0 0 0 0,4 32 0 0 0,-2-44-13 0 0,0-2-1 0 0,1 1 0 0 0,0 0 0 0 0,0 0 0 0 0,2-1 1 0 0,-1 0-1 0 0,1 0 0 0 0,1 0 0 0 0,0-1 0 0 0,1 1 1 0 0,0-1-1 0 0,0-1 0 0 0,1 0 0 0 0,0 0 0 0 0,1 0 1 0 0,18 14-1 0 0,-18-17-389 0 0,0-1-1 0 0,0 0 1 0 0,0 0 0 0 0,1-1 0 0 0,15 5 0 0 0,-12-5-3205 0 0,24 3 0 0 0,0-3-4108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3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69 6447 0 0,'0'-1'196'0'0,"-1"-2"-414"0"0,0 2 2368 0 0,1 1-1707 0 0,1-1-294 0 0,4-2-61 0 0,-4 2 283 0 0,-1 1 117 0 0,0 0 21 0 0,0-1-66 0 0,9-8 35 0 0,-7 9-348 0 0,-1-1 358 0 0,-1 1 21 0 0,15-10 2131 0 0,-11 4-2624 0 0,-3 0 56 0 0,0 4 299 0 0,-1 2 117 0 0,0 0 21 0 0,0 0-66 0 0,0-1-294 0 0,4-3-61 0 0,-4 3 283 0 0,2-1 422 0 0,-1 1 1 0 0,1-1-1 0 0,0 1 1 0 0,0-1-1 0 0,0 1 1 0 0,-1 0-1 0 0,1 0 1 0 0,5-2-1 0 0,-3 2-521 0 0,0 0-1 0 0,1 1 1 0 0,-1-1-1 0 0,1 1 1 0 0,-1 0 0 0 0,1 0-1 0 0,-1 1 1 0 0,8 1-1 0 0,-12-2-224 0 0,3 1 102 0 0,3 3-82 0 0,0 0 0 0 0,-1 0 0 0 0,1 1 0 0 0,-1 0 0 0 0,0 0 0 0 0,0 0 0 0 0,0 0 0 0 0,-1 1 0 0 0,0 0-1 0 0,0 0 1 0 0,0 0 0 0 0,4 13 0 0 0,-1 0 307 0 0,-1 1 0 0 0,7 39-1 0 0,-9-35-300 0 0,9 47-73 0 0,6 125 0 0 0,-18-162 0 0 0,-1-1 0 0 0,-1 1 0 0 0,-2-1 0 0 0,-2 1 0 0 0,-14 52 0 0 0,12-61 0 0 0,-25 68 0 0 0,-1-4 0 0 0,28-77 0 0 0,-22 50 0 0 0,23-55 0 0 0,0 0 0 0 0,0 0 0 0 0,-1 0 0 0 0,0-1 0 0 0,0 0 0 0 0,-7 6 0 0 0,-11 16 0 0 0,18-21 0 0 0,-1-1 0 0 0,0 1 0 0 0,0-1 0 0 0,-11 9 0 0 0,8-6 0 0 0,-15 2 0 0 0,13-6-64 0 0,10-5-77 0 0,0-1 1 0 0,0 1-1 0 0,0-1 1 0 0,0 1-1 0 0,0-1 1 0 0,0 1-1 0 0,1-1 0 0 0,-1 0 1 0 0,0 0-1 0 0,0 1 1 0 0,1-1-1 0 0,-1 0 1 0 0,0-1-1 0 0,2-26-4076 0 0,2 17 2682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39:3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17503 0 0,'0'0'399'0'0,"1"-4"60"0"0,4-8 21 0 0,-2 8-59 0 0,0 2 241 0 0,0 1-1 0 0,0-1 1 0 0,-1 0-1 0 0,1 1 1 0 0,0-1 0 0 0,2-3-1 0 0,-5 4-420 0 0,1 1-1 0 0,-1-1 1 0 0,1 1-1 0 0,-1-1 0 0 0,1 1 1 0 0,0-1-1 0 0,-1 1 1 0 0,1-1-1 0 0,-1 1 0 0 0,1 0 1 0 0,0 0-1 0 0,-1-1 1 0 0,1 1-1 0 0,0 0 0 0 0,-1 0 1 0 0,1 0-1 0 0,0 0 1 0 0,-1-1-1 0 0,1 1 0 0 0,0 0 1 0 0,0 0-1 0 0,-1 1 1 0 0,2-1-1 0 0,17 3-240 0 0,-16-3 0 0 0,1 1 0 0 0,0 0 0 0 0,0-1 0 0 0,-1 0 0 0 0,1 0 0 0 0,6 0 0 0 0,2-1 0 0 0,0 0 0 0 0,0 1 0 0 0,0 1 0 0 0,1 0 0 0 0,-1 1 0 0 0,0 0 0 0 0,0 1 0 0 0,-1 0 0 0 0,1 1 0 0 0,0 0 0 0 0,12 7 0 0 0,-20-9 0 0 0,-3-1 0 0 0,1-1 0 0 0,-1 1 0 0 0,0-1 0 0 0,0 1 0 0 0,0 0 0 0 0,0 0 0 0 0,0-1 0 0 0,0 1 0 0 0,0 0 0 0 0,0 0 0 0 0,0 0 0 0 0,0 0 0 0 0,-1 0 0 0 0,1 0 0 0 0,0 0 0 0 0,-1 1 0 0 0,1-1 0 0 0,-1 0 0 0 0,1 3 0 0 0,0-2 35 0 0,0 0-1 0 0,0 0 1 0 0,-1 0 0 0 0,1 1-1 0 0,-1-1 1 0 0,0 0 0 0 0,0 1-1 0 0,1-1 1 0 0,-2 0-1 0 0,1 1 1 0 0,0-1 0 0 0,0 0-1 0 0,-1 0 1 0 0,1 1 0 0 0,-1-1-1 0 0,0 0 1 0 0,0 0 0 0 0,1 0-1 0 0,-1 1 1 0 0,-1-1-1 0 0,1 0 1 0 0,0 0 0 0 0,0-1-1 0 0,-3 4 1 0 0,-4 4 245 0 0,0-1 1 0 0,-1 0-1 0 0,-16 11 0 0 0,14-11-219 0 0,-56 36-61 0 0,19-14 0 0 0,28-17 0 0 0,9-6 0 0 0,-20 16 0 0 0,26-16 0 0 0,5 1 0 0 0,1-7 0 0 0,0 0 0 0 0,0 0 0 0 0,0 0 0 0 0,0 0 0 0 0,0 0 0 0 0,1 0 0 0 0,-1 0 0 0 0,0-1 0 0 0,0 1 0 0 0,1 0 0 0 0,-1-1 0 0 0,1 1 0 0 0,-1-1 0 0 0,0 1 0 0 0,1-1 0 0 0,2 0 0 0 0,27 4 0 0 0,-23-4 0 0 0,108 3 0 0 0,5-1 0 0 0,-112 0 0 0 0,-4 0-64 0 0,-4-1-273 0 0,-1-1-138 0 0,0 0-1978 0 0,0 0-7786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0:3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1 482 8287 0 0,'0'0'382'0'0,"0"0"-8"0"0,0 0-102 0 0,0 0 463 0 0,0 0 234 0 0,0 0 45 0 0,0 0-61 0 0,0 0-288 0 0,0 0-121 0 0,0 0-28 0 0,0 0-4 0 0,0 0 0 0 0,0 0 0 0 0,0 0 0 0 0,0 0 0 0 0,0 0 0 0 0,0 0 0 0 0,0 0 0 0 0,0 0 0 0 0,0 0 0 0 0,0 0 0 0 0,0 0 0 0 0,0 0-68 0 0,2 0-289 0 0,2-1-33 0 0,-1-1 1 0 0,1 1-1 0 0,0-1 0 0 0,0 1 1 0 0,-1-1-1 0 0,1 0 0 0 0,-1 0 1 0 0,0-1-1 0 0,1 1 0 0 0,-1-1 1 0 0,0 0-1 0 0,2-2 0 0 0,8-10 152 0 0,13-17 1 0 0,-23 28-349 0 0,82-108 74 0 0,-73 91 286 0 0,0 1 1 0 0,18-45-1 0 0,-13 26 738 0 0,-10 24-997 0 0,0-1 1 0 0,-1 0-1 0 0,-1 0 1 0 0,0 0 0 0 0,2-21-1 0 0,-6 36 42 0 0,-1 1 0 0 0,0-1 0 0 0,0 0 0 0 0,0 0 0 0 0,0 0 0 0 0,0 1 0 0 0,0-1 0 0 0,0 0 0 0 0,0 0 0 0 0,0 0 0 0 0,-1 1 0 0 0,1-1 0 0 0,0 0 0 0 0,0 0 0 0 0,-1 1 0 0 0,1-1 0 0 0,0 0 0 0 0,-1 1 0 0 0,1-1 0 0 0,-1 0 0 0 0,1 1 0 0 0,-1-1 0 0 0,0-1 0 0 0,-1 1 158 0 0,1 0-221 0 0,1 0 1 0 0,-1 1 0 0 0,1-1-1 0 0,-1 1 1 0 0,1-1 0 0 0,-1 0 0 0 0,0 1-1 0 0,1 0 1 0 0,-1-1 0 0 0,0 1-1 0 0,1-1 1 0 0,-1 1 0 0 0,0 0-1 0 0,0-1 1 0 0,1 1 0 0 0,-1 0-1 0 0,0 0 1 0 0,0 0 0 0 0,0 0-1 0 0,1 0 1 0 0,-1 0 0 0 0,0 0-1 0 0,0 0 1 0 0,-1 0 0 0 0,0 0-9 0 0,0 0 2 0 0,-1 1 0 0 0,1-1 0 0 0,-1 1 0 0 0,1 0 0 0 0,-1 0 0 0 0,1 0 0 0 0,0 0 0 0 0,-1 0 0 0 0,1 1 0 0 0,0-1 0 0 0,0 1 0 0 0,0-1 0 0 0,0 1 0 0 0,0 0 0 0 0,-2 2 0 0 0,4-3 0 0 0,-12 11 0 0 0,0 1 0 0 0,2 1 0 0 0,0 0 0 0 0,0 0 0 0 0,-8 19 0 0 0,1 2 0 0 0,-13 45 0 0 0,18-46 0 0 0,-9 53 0 0 0,17-68 0 0 0,1-4 0 0 0,0 1 0 0 0,1-1 0 0 0,0 0 0 0 0,2 17 0 0 0,-1 32 0 0 0,1-52 0 0 0,0-12 0 0 0,0 1 0 0 0,0-1 0 0 0,0 1 0 0 0,0-1 0 0 0,0 0 0 0 0,0 1 0 0 0,0-1 0 0 0,0 1 0 0 0,0-1 0 0 0,0 0 0 0 0,1 1 0 0 0,-1-1 0 0 0,0 1 0 0 0,0-1 0 0 0,0 0 0 0 0,1 1 0 0 0,-1-1 0 0 0,0 0 0 0 0,1 1 0 0 0,4 6 0 0 0,1-1 0 0 0,-6-5 0 0 0,1-1 0 0 0,-1 0 0 0 0,1 1 0 0 0,-1-1 0 0 0,1 1 0 0 0,-1-1 0 0 0,1 1 0 0 0,-1-1 0 0 0,1 0 0 0 0,-1 0 0 0 0,1 1 0 0 0,0-1 0 0 0,-1 0 0 0 0,1 0 0 0 0,0 0 0 0 0,-1 1 0 0 0,1-1 0 0 0,0 0 0 0 0,-1 0 0 0 0,1 0 0 0 0,0 0 0 0 0,0 0 0 0 0,1-1 0 0 0,1 2 0 0 0,-1-1 0 0 0,0 0 0 0 0,1 0 0 0 0,-1 0 0 0 0,0 0 0 0 0,0-1 0 0 0,1 1 0 0 0,-1-1 0 0 0,0 1 0 0 0,0-1 0 0 0,0 0 0 0 0,1 0 0 0 0,-1 0 0 0 0,0 0 0 0 0,0 0 0 0 0,0 0 0 0 0,-1 0 0 0 0,1-1 0 0 0,0 1 0 0 0,0-1 0 0 0,-1 1 0 0 0,3-3 0 0 0,0-1 0 0 0,47-47 0 0 0,-32 31 0 0 0,27-23 0 0 0,-45 44 0 0 0,-1-1 0 0 0,0 1 0 0 0,1 0 0 0 0,-1-1 0 0 0,0 1 0 0 0,1 0 0 0 0,-1-1 0 0 0,0 1 0 0 0,1 0 0 0 0,-1 0 0 0 0,0 0 0 0 0,1-1 0 0 0,-1 1 0 0 0,1 0 0 0 0,-1 0 0 0 0,1 0 0 0 0,-1 0 0 0 0,0 0 0 0 0,1 0 0 0 0,-1 0 0 0 0,1 0 0 0 0,-1 0 0 0 0,1 0 0 0 0,-1 0 0 0 0,0 0 0 0 0,1 0 0 0 0,0 0 0 0 0,2 5 0 0 0,-3-5 0 0 0,2 4 0 0 0,0 0 0 0 0,0-1 0 0 0,0 1 0 0 0,0 0 0 0 0,-1 0 0 0 0,1 0 0 0 0,-1 0 0 0 0,0 1 0 0 0,0-1 0 0 0,-1 0 0 0 0,1 6 0 0 0,-1 6 0 0 0,-4 28 0 0 0,0 3 0 0 0,4-47 0 0 0,0 0 0 0 0,0 0 0 0 0,0 0 0 0 0,0 0 0 0 0,0 0 0 0 0,0 0 0 0 0,0 0 0 0 0,0 1 0 0 0,0-1 0 0 0,0 0 0 0 0,0 0 0 0 0,0 0 0 0 0,0 0 0 0 0,0 0 0 0 0,0 0 0 0 0,0 0 0 0 0,0 0 0 0 0,0 0 0 0 0,0 1 0 0 0,0-1 0 0 0,0 0 0 0 0,0 0 0 0 0,0 0 0 0 0,0 0 0 0 0,0 0 0 0 0,0 0 0 0 0,0 0 0 0 0,1 0 0 0 0,-1 0 0 0 0,0 0 0 0 0,0 0 0 0 0,0 1 0 0 0,0-1 0 0 0,0 0 0 0 0,0 0 0 0 0,0 0 0 0 0,0 0 0 0 0,0 0 0 0 0,0 0 0 0 0,1 0 0 0 0,-1 0 0 0 0,0 0 0 0 0,0 0 0 0 0,0 0 0 0 0,0 0 0 0 0,0 0 0 0 0,0 0 0 0 0,0 0 0 0 0,0 0 0 0 0,0 0 0 0 0,1 0 0 0 0,-1 0 0 0 0,0 0 0 0 0,6-5 0 0 0,4-9 0 0 0,-10 14 0 0 0,26-46 0 0 0,-21 36 0 0 0,-1 1 0 0 0,1 0 0 0 0,1 1 0 0 0,0-1 0 0 0,0 1 0 0 0,12-12 0 0 0,-10 13 0 0 0,1 2 0 0 0,0 5 0 0 0,-6 1 0 0 0,-1 0 0 0 0,1 1 0 0 0,-1-1 0 0 0,0 1 0 0 0,1 0 0 0 0,-1-1 0 0 0,0 1 0 0 0,0 0 0 0 0,0 0 0 0 0,-1 0 0 0 0,1 1 0 0 0,0-1 0 0 0,-1 0 0 0 0,2 3 0 0 0,-2-2 0 0 0,1 0 0 0 0,0 1 0 0 0,-1-1 0 0 0,0 0 0 0 0,0 1 0 0 0,0-1 0 0 0,0 1 0 0 0,-1-1 0 0 0,1 1 0 0 0,-1 5 0 0 0,-1 8 0 0 0,1-10 0 0 0,0 0 0 0 0,-1 0 0 0 0,0 0 0 0 0,-1 0 0 0 0,1 0 0 0 0,-1-1 0 0 0,-4 11 0 0 0,2-10 0 0 0,-7 16-133 0 0,10-22-563 0 0,1-1-258 0 0,0 0-1011 0 0,0 0-4023 0 0,0 0-1724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0:3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76 165 8287 0 0,'0'0'382'0'0,"0"0"-8"0"0,0-1-240 0 0,12-34 3744 0 0,-9 25-2474 0 0,0 0-1 0 0,4-11 1 0 0,-4 14-806 0 0,0 0 0 0 0,-1 0 0 0 0,0 0 1 0 0,-1-1-1 0 0,2-12 0 0 0,6-3 2534 0 0,-6 15-1569 0 0,-16 65-1542 0 0,3-13-25 0 0,-3 8 4 0 0,-2 0 0 0 0,-3-1 0 0 0,-33 69 0 0 0,46-111 0 0 0,5-9 0 0 0,0 1 0 0 0,0-1 0 0 0,0 0 0 0 0,-1 0 0 0 0,1 0 0 0 0,0 1 0 0 0,0-1 0 0 0,0 0 0 0 0,0 0 0 0 0,0 1 0 0 0,0-1 0 0 0,0 0 0 0 0,0 0 0 0 0,0 1 0 0 0,0-1 0 0 0,0 0 0 0 0,0 0 0 0 0,0 0 0 0 0,0 1 0 0 0,0-1 0 0 0,0 0 0 0 0,0 0 0 0 0,0 1 0 0 0,0-1 0 0 0,1 0 0 0 0,-1 0 0 0 0,0 0 0 0 0,0 1 0 0 0,0-1 0 0 0,0 0 0 0 0,0 0 0 0 0,0 0 0 0 0,1 1 0 0 0,-1-1 0 0 0,0 0 0 0 0,0 0 0 0 0,0 0 0 0 0,1 0 0 0 0,-1 0 0 0 0,0 1 0 0 0,0-1 0 0 0,0 0 0 0 0,1 0 0 0 0,-1 0 0 0 0,0 0 0 0 0,0 0 0 0 0,1 0 0 0 0,-1 0 0 0 0,0 0 0 0 0,0 0 0 0 0,1 0 0 0 0,-1 0 0 0 0,0 0 0 0 0,0 0 0 0 0,1 0 0 0 0,-1 0 0 0 0,0 0 0 0 0,0 0 0 0 0,0 0 0 0 0,1 0 0 0 0,-1 0 0 0 0,0-1 0 0 0,0 1 0 0 0,1 0 0 0 0,-1 0 0 0 0,15-3 0 0 0,0 0 0 0 0,0-1 0 0 0,18-8 0 0 0,-14 5 0 0 0,1 0 0 0 0,33-5 0 0 0,-44 11 0 0 0,-2 5 0 0 0,-2 2 72 0 0,-4-4 299 0 0,1 3 910 0 0,0-3-2063 0 0,-2 0-4361 0 0,0-2 3608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0:3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14 13823 0 0,'0'0'630'0'0,"0"0"-13"0"0,0-2-393 0 0,-1-3-57 0 0,1 4 563 0 0,0-5 994 0 0,-4 8 1470 0 0,-3 8 1264 0 0,-1 14-4458 0 0,-10 41 0 0 0,10-31 0 0 0,-14 45 235 0 0,-16 71 873 0 0,35-129-990 0 0,0 0-1 0 0,1 0 1 0 0,1 1-1 0 0,1-1 1 0 0,3 26-1 0 0,-2-42-117 0 0,-1-1 0 0 0,1-1 0 0 0,-1 0 0 0 0,1 0 0 0 0,0 0 0 0 0,0 0 0 0 0,0-1 0 0 0,1 1 0 0 0,-1 0 0 0 0,3 4 0 0 0,6 4-2349 0 0,-9-7-2902 0 0,-1-4-3341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2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57 15663 0 0,'7'2'459'0'0,"-6"-1"2735"0"0,-1 1 3465 0 0,-10 15-6425 0 0,0 0 1 0 0,2 1-1 0 0,0 0 0 0 0,2 1 1 0 0,0-1-1 0 0,-4 23 0 0 0,9-37-234 0 0,1 0 0 0 0,-1 0 0 0 0,1 0 0 0 0,0 0 0 0 0,1 0 0 0 0,-1 0 0 0 0,1 0 0 0 0,0 0 0 0 0,0 0 0 0 0,0 0 0 0 0,0 0 0 0 0,1 0 0 0 0,-1-1 0 0 0,1 1 0 0 0,3 4 0 0 0,-4-6 0 0 0,1 0 0 0 0,-1 0 0 0 0,0-1 0 0 0,1 1 0 0 0,0-1 0 0 0,-1 1 0 0 0,1-1 0 0 0,0 1 0 0 0,0-1 0 0 0,-1 0 0 0 0,1 0 0 0 0,0 0 0 0 0,0 0 0 0 0,0 0 0 0 0,1-1 0 0 0,-1 1 0 0 0,0-1 0 0 0,0 1 0 0 0,0-1 0 0 0,0 0 0 0 0,0 1 0 0 0,1-1 0 0 0,-1-1 0 0 0,0 1 0 0 0,0 0 0 0 0,0 0 0 0 0,1-1 0 0 0,-1 1 0 0 0,3-2 0 0 0,3-1 102 0 0,1-1 1 0 0,-1 0-1 0 0,1 0 1 0 0,-1-1-1 0 0,-1 0 0 0 0,1-1 1 0 0,-1 1-1 0 0,1-2 1 0 0,-2 1-1 0 0,1-1 0 0 0,-1 0 1 0 0,0 0-1 0 0,0 0 1 0 0,-1-1-1 0 0,0 0 0 0 0,-1 0 1 0 0,1-1-1 0 0,-2 1 1 0 0,5-14-1 0 0,-4 10-102 0 0,0-1 0 0 0,-1 1 0 0 0,0-1 0 0 0,-2 0 0 0 0,1 1 0 0 0,-1-1 0 0 0,-2-18 0 0 0,1 30 0 0 0,0-1 0 0 0,0 1 0 0 0,0-1 0 0 0,0 0 0 0 0,-1 1 0 0 0,1-1 0 0 0,-1 1 0 0 0,1-1 0 0 0,-1 1 0 0 0,0-1 0 0 0,1 1 0 0 0,-1 0 0 0 0,0-1 0 0 0,0 1 0 0 0,0 0 0 0 0,0-1 0 0 0,0 1 0 0 0,0 0 0 0 0,-1 0 0 0 0,1 0 0 0 0,0 0 0 0 0,0 0 0 0 0,-1 0 0 0 0,1 1 0 0 0,-1-1 0 0 0,1 0 0 0 0,-1 1 0 0 0,1-1 0 0 0,-1 1 0 0 0,-2-1 0 0 0,1 0 0 0 0,-1 1 0 0 0,1 0 0 0 0,0 0 0 0 0,0 0 0 0 0,0 0 0 0 0,0 0 0 0 0,0 1 0 0 0,0 0 0 0 0,0-1 0 0 0,0 1 0 0 0,0 0 0 0 0,0 1 0 0 0,0-1 0 0 0,-5 3 0 0 0,-17 14 0 0 0,18-11 0 0 0,4 2 0 0 0,4 0 0 0 0,0-8 0 0 0,0 1 0 0 0,0-1 0 0 0,0 0 0 0 0,0 1 0 0 0,1-1 0 0 0,-1 0 0 0 0,0 0 0 0 0,1 0 0 0 0,-1 0 0 0 0,1 0 0 0 0,-1 0 0 0 0,1 0 0 0 0,-1-1 0 0 0,1 1 0 0 0,0-1 0 0 0,-1 1 0 0 0,1-1 0 0 0,0 1 0 0 0,-1-1 0 0 0,3 0 0 0 0,6 1 0 0 0,-1-1 0 0 0,14 0 0 0 0,-14-1 0 0 0,17-1 0 0 0,48-11 0 0 0,-53 8 0 0 0,-1 1 0 0 0,0 1 0 0 0,42-1 0 0 0,-57 4 0 0 0,-4-1 0 0 0,1 1 0 0 0,-1 0 0 0 0,1-1 0 0 0,-1 1 0 0 0,0 0 0 0 0,1 0 0 0 0,-1 0 0 0 0,1 0 0 0 0,-1 1 0 0 0,1-1 0 0 0,-1 0 0 0 0,2 1 0 0 0,-1-1 0 0 0,3 1 0 0 0,6 9 0 0 0,-10-8 0 0 0,0 0 0 0 0,0 0 0 0 0,0 0 0 0 0,0 0 0 0 0,-1 0 0 0 0,1 0 0 0 0,0 0 0 0 0,-1 1 0 0 0,0-1 0 0 0,1 0 0 0 0,-1 1 0 0 0,0-1 0 0 0,0 0 0 0 0,0 0 0 0 0,0 1 0 0 0,-1-1 0 0 0,0 4 0 0 0,-2 5 0 0 0,0 0 0 0 0,-6 12 0 0 0,7-16 0 0 0,-1-2 0 0 0,1 0 0 0 0,-1 0 0 0 0,1 0 0 0 0,-2-1 0 0 0,-5 8 0 0 0,3-4 0 0 0,0 0 0 0 0,0 0 0 0 0,-5 13 0 0 0,10-21 0 0 0,1 0 0 0 0,0 1 0 0 0,0-1 0 0 0,0 0 0 0 0,0 0 0 0 0,-1 0 0 0 0,1 1 0 0 0,0-1 0 0 0,0 0 0 0 0,0 0 0 0 0,0 1 0 0 0,0-1 0 0 0,0 0 0 0 0,0 0 0 0 0,0 1 0 0 0,0-1 0 0 0,0 0 0 0 0,0 0 0 0 0,-1 1 0 0 0,2-1 0 0 0,-1 0 0 0 0,0 0 0 0 0,0 1 0 0 0,0-1 0 0 0,0 0 0 0 0,0 0 0 0 0,0 1 0 0 0,0-1 0 0 0,0 0 0 0 0,0 0 0 0 0,0 1 0 0 0,0-1 0 0 0,1 0 0 0 0,-1 0 0 0 0,0 1 0 0 0,0-1 0 0 0,0 0 0 0 0,0 0 0 0 0,1 0 0 0 0,-1 0 0 0 0,0 1 0 0 0,0-1 0 0 0,1 0 0 0 0,-1 0 0 0 0,0 0 0 0 0,0 0 0 0 0,1 0 0 0 0,-1 0 0 0 0,0 0 0 0 0,0 1 0 0 0,1-1 0 0 0,-1 0 0 0 0,0 0 0 0 0,0 0 0 0 0,1 0 0 0 0,-1 0 0 0 0,0 0 0 0 0,0 0 0 0 0,1 0 0 0 0,-1-1 0 0 0,0 1 0 0 0,9-1 0 0 0,4-6 0 0 0,-1 0 0 0 0,0 0 0 0 0,-1-2 0 0 0,0 1 0 0 0,14-14 0 0 0,12-10 0 0 0,-7 9 0 0 0,-16 10 0 0 0,1 1 0 0 0,0 1 0 0 0,1 1 0 0 0,0 0 0 0 0,0 1 0 0 0,21-8 0 0 0,-26 14 0 0 0,-11 3 0 0 0,0 0 0 0 0,1 0 0 0 0,-1 0 0 0 0,1 0 0 0 0,-1-1 0 0 0,1 1 0 0 0,-1 0 0 0 0,1 0 0 0 0,-1 0 0 0 0,1 0 0 0 0,-1 0 0 0 0,1 0 0 0 0,-1 0 0 0 0,1 0 0 0 0,-1 0 0 0 0,1 0 0 0 0,-1 1 0 0 0,1-1 0 0 0,-1 0 0 0 0,1 0 0 0 0,-1 0 0 0 0,1 1 0 0 0,-1-1 0 0 0,1 0 0 0 0,-1 0 0 0 0,0 1 0 0 0,1-1 0 0 0,-1 0 0 0 0,0 1 0 0 0,1-1 0 0 0,-1 1 0 0 0,0-1 0 0 0,1 0 0 0 0,-1 2 0 0 0,1-2 0 0 0,1 2 21 0 0,-1 0 0 0 0,1 1 0 0 0,0-1 0 0 0,-1 0 0 0 0,1 1 0 0 0,-1-1 0 0 0,0 1 0 0 0,0-1 0 0 0,0 1 0 0 0,0-1 0 0 0,0 1 0 0 0,0 0 0 0 0,-1 0 0 0 0,0-1 0 0 0,1 1 0 0 0,-1 5 0 0 0,-1 5 104 0 0,1 0 0 0 0,-5 17 0 0 0,3-11-194 0 0,1-13-151 0 0,-7 30-168 0 0,2-15 389 0 0,4-14 63 0 0,1-5 273 0 0,1-2 138 0 0,0 0 33 0 0,0 0-133 0 0,8-18-1527 0 0,3 0 987 0 0,1 0 0 0 0,1 1 0 0 0,29-31 0 0 0,-33 39 171 0 0,1 0 1 0 0,0 0 0 0 0,1 1-1 0 0,0 1 1 0 0,0 0 0 0 0,1 0-1 0 0,19-7 1 0 0,-23 11-7 0 0,-1 2 0 0 0,1-1 0 0 0,-1 1 0 0 0,9-1 0 0 0,-6 3 0 0 0,-9-1 0 0 0,0 0 0 0 0,0 0 0 0 0,0 0 0 0 0,0 0 0 0 0,0 0 0 0 0,0 0 0 0 0,0 0 0 0 0,-1 0 0 0 0,1 1 0 0 0,0-1 0 0 0,0 0 0 0 0,0 1 0 0 0,0-1 0 0 0,0 1 0 0 0,0-1 0 0 0,-1 1 0 0 0,1-1 0 0 0,1 2 0 0 0,0 0 0 0 0,1 0 0 0 0,0 0 0 0 0,-1 0 0 0 0,0 0 0 0 0,1 1 0 0 0,-1-1 0 0 0,0 0 0 0 0,0 1 0 0 0,0-1 0 0 0,0 1 0 0 0,-1 0 0 0 0,1 0 0 0 0,-1 0 0 0 0,1 0 0 0 0,-1 0 0 0 0,1 4 0 0 0,1 3 0 0 0,-1 1 0 0 0,0-1 0 0 0,1 15 0 0 0,-3-17 0 0 0,0 0 0 0 0,-1 0 0 0 0,0 0 0 0 0,0 0 0 0 0,0 0 0 0 0,-1 0 0 0 0,-1 0 0 0 0,-4 11 0 0 0,5-13 0 0 0,-6 10 0 0 0,2-5 0 0 0,2-5-140 0 0,6-23-2569 0 0,3 7 1686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0:3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0 321 8287 0 0,'0'0'191'0'0,"0"0"26"0"0,0 0 9 0 0,0 0 179 0 0,0 0 734 0 0,0 0 315 0 0,0 0 68 0 0,9-15 1795 0 0,62-123 3427 0 0,8-15-4679 0 0,-76 146-2065 0 0,0 1 72 0 0,-3 4 299 0 0,0 2-306 0 0,-1 1 1 0 0,0-1-1 0 0,1 0 1 0 0,-1 0-1 0 0,0 1 1 0 0,1-1-1 0 0,-1 1 0 0 0,1-1 1 0 0,-1 0-1 0 0,1 1 1 0 0,-1-1-1 0 0,1 1 1 0 0,-1-1-1 0 0,1 1 1 0 0,-1-1-1 0 0,1 1 1 0 0,0 0-1 0 0,-1 0 0 0 0,-7 14 230 0 0,7-12-244 0 0,-48 115-35 0 0,26-70-16 0 0,22-38 0 0 0,3-1 0 0 0,-1-8 0 0 0,0 0 0 0 0,0 0 0 0 0,1 0 0 0 0,-1-1 0 0 0,0 1 0 0 0,0 0 0 0 0,0 0 0 0 0,1-1 0 0 0,-1 1 0 0 0,0-1 0 0 0,1 1 0 0 0,-1-1 0 0 0,1 0 0 0 0,-1 1 0 0 0,0-1 0 0 0,1 0 0 0 0,-1 0 0 0 0,1 0 0 0 0,-1 0 0 0 0,0 0 0 0 0,1 0 0 0 0,-1-1 0 0 0,1 1 0 0 0,-1 0 0 0 0,0-1 0 0 0,1 1 0 0 0,0-1 0 0 0,6-2 0 0 0,0-1 0 0 0,0 1 0 0 0,8-7 0 0 0,-15 9 0 0 0,12-8 0 0 0,0-1 0 0 0,-1-1 0 0 0,-1 0 0 0 0,1 0 0 0 0,-2-1 0 0 0,0-1 0 0 0,10-16 0 0 0,-14 21 0 0 0,-12 19 0 0 0,0 1 0 0 0,0 0 0 0 0,2 0 0 0 0,-1 1 0 0 0,1-1 0 0 0,1 1 0 0 0,-2 15 0 0 0,5-9 0 0 0,0-18 0 0 0,0-1 0 0 0,0 1 0 0 0,0 0 0 0 0,0 0 0 0 0,1 0 0 0 0,-1 0 0 0 0,0-1 0 0 0,0 1 0 0 0,1 0 0 0 0,-1 0 0 0 0,0 0 0 0 0,1-1 0 0 0,0 2 0 0 0,4 0 0 0 0,-5-2 0 0 0,2 0-66 0 0,-1 1 0 0 0,0 0-1 0 0,1-1 1 0 0,-1 1 0 0 0,1-1 0 0 0,-1 1-1 0 0,1-1 1 0 0,-1 0 0 0 0,1 0 0 0 0,-1 1 0 0 0,1-1-1 0 0,0 0 1 0 0,-1-1 0 0 0,1 1 0 0 0,-1 0-1 0 0,1 0 1 0 0,-1-1 0 0 0,1 1 0 0 0,-1 0-1 0 0,1-1 1 0 0,-1 0 0 0 0,0 1 0 0 0,2-2 0 0 0,-1 1-128 0 0,13-10-7759 0 0,-7 5 241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0:3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17503 0 0,'0'0'399'0'0,"0"0"60"0"0,0 0 21 0 0,0 0-59 0 0,1 1-276 0 0,2 3 141 0 0,-1-1-1 0 0,0 1 1 0 0,0 0-1 0 0,0 0 1 0 0,-1 0-1 0 0,1 0 1 0 0,-1 0-1 0 0,0 0 1 0 0,0 0-1 0 0,0 0 1 0 0,0 5-1 0 0,-1 1 569 0 0,0 0 0 0 0,-2 18 0 0 0,-2-6-811 0 0,-1 0 0 0 0,-1-1 0 0 0,-15 39 0 0 0,12-34-107 0 0,8-24-273 0 0,1-2-138 0 0,0 0-1034 0 0,0 0-4210 0 0,0 0-1801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0:3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81 142 11975 0 0,'0'0'547'0'0,"8"-4"181"0"0,3-1-1141 0 0,-5 2 1632 0 0,-1 0 1 0 0,1 0-1 0 0,0 1 0 0 0,9-3 1 0 0,-13 4-822 0 0,0 1 0 0 0,1 0 0 0 0,-1-1 0 0 0,0 1 0 0 0,0 0 0 0 0,0 0 0 0 0,0 0 1 0 0,0 0-1 0 0,3 1 0 0 0,-3 0-260 0 0,-1-1-1 0 0,0 1 1 0 0,0-1 0 0 0,0 1 0 0 0,0 0 0 0 0,0 0-1 0 0,0-1 1 0 0,0 1 0 0 0,0 0 0 0 0,0 0 0 0 0,-1 0-1 0 0,1 0 1 0 0,0 0 0 0 0,0 0 0 0 0,-1 0 0 0 0,1 1-1 0 0,0 0 1 0 0,2 5-39 0 0,-1 0 0 0 0,0 0 0 0 0,0 0 0 0 0,0 1 0 0 0,-1-1 0 0 0,0 0 0 0 0,-1 1-1 0 0,1-1 1 0 0,-1 1 0 0 0,-1-1 0 0 0,-2 14 0 0 0,-1 2 245 0 0,-2 0 1 0 0,-11 32-1 0 0,15-49-344 0 0,2-5 0 0 0,0 1 0 0 0,0-1 0 0 0,-1 0 0 0 0,1 1 0 0 0,-1-1 0 0 0,1 0 0 0 0,-1 1 0 0 0,0-1 0 0 0,0 0 0 0 0,1 0 0 0 0,-1 0 0 0 0,0 1 0 0 0,-2 0 0 0 0,2 0 0 0 0,-1 1 0 0 0,1-1 0 0 0,-1 0 0 0 0,1-1 0 0 0,-1 1 0 0 0,0 0 0 0 0,0 0 0 0 0,0-1 0 0 0,0 1 0 0 0,0-1 0 0 0,0 0 0 0 0,-1 1 0 0 0,1-1 0 0 0,0 0 0 0 0,-5 1 0 0 0,-6 3 0 0 0,10-4 0 0 0,1-1 0 0 0,-1 1 0 0 0,1 0 0 0 0,-1-1 0 0 0,1 0 0 0 0,-1 0 0 0 0,1 0 0 0 0,-1 0 0 0 0,0 0 0 0 0,1 0 0 0 0,-1-1 0 0 0,1 1 0 0 0,-1-1 0 0 0,1 0 0 0 0,-1 0 0 0 0,-2-1 0 0 0,1 0 0 0 0,1 0 0 0 0,0 0 0 0 0,0 0 0 0 0,0 0 0 0 0,0-1 0 0 0,0 0 0 0 0,0 1 0 0 0,1-1 0 0 0,-1 0 0 0 0,1 0 0 0 0,0 0 0 0 0,0 0 0 0 0,-2-6 0 0 0,1 2 0 0 0,0-1 0 0 0,1 0 0 0 0,0 0 0 0 0,1 0 0 0 0,-1-10 0 0 0,0 4 0 0 0,2 0 0 0 0,0 0 0 0 0,0 0 0 0 0,5-24 0 0 0,6 14 0 0 0,-11 23 0 0 0,0 1 0 0 0,0-1 0 0 0,0 1 0 0 0,0-1 0 0 0,0 1 0 0 0,1-1 0 0 0,-1 1 0 0 0,0-1 0 0 0,0 1 0 0 0,0 0 0 0 0,1-1 0 0 0,-1 1 0 0 0,0-1 0 0 0,1 1 0 0 0,-1-1 0 0 0,0 1 0 0 0,1 0 0 0 0,-1-1 0 0 0,1 1 0 0 0,-1 0 0 0 0,1-1 0 0 0,-1 1 0 0 0,0 0 0 0 0,2-1 0 0 0,-1 1 0 0 0,0-1 0 0 0,0 1 0 0 0,0 0 0 0 0,-1-1 0 0 0,1 1 0 0 0,0-1 0 0 0,0 1 0 0 0,0 0 0 0 0,0 0 0 0 0,0-1 0 0 0,0 1 0 0 0,-1 0 0 0 0,1 0 0 0 0,0 0 0 0 0,0 0 0 0 0,0 0 0 0 0,0 0 0 0 0,0 0 0 0 0,0 1 0 0 0,0-1 0 0 0,0 0 0 0 0,-1 0 0 0 0,1 1 0 0 0,1 0 0 0 0,1 0 0 0 0,31 6 0 0 0,-27-5 0 0 0,1 0 0 0 0,0 0 0 0 0,0-1 0 0 0,0 0 0 0 0,0 0 0 0 0,0-1 0 0 0,15-1 0 0 0,-14 0 0 0 0,1-1 0 0 0,-1 0 0 0 0,0 0 0 0 0,0-1 0 0 0,-1-1 0 0 0,1 1 0 0 0,-1-1 0 0 0,1-1 0 0 0,9-6 0 0 0,-14 8-240 0 0,0 0 1 0 0,0 0-1 0 0,-1-1 0 0 0,1 1 0 0 0,-1-1 1 0 0,0 0-1 0 0,0 0 0 0 0,0 0 0 0 0,0 0 1 0 0,2-5-1 0 0,-5 7 101 0 0,1 0 0 0 0,0 0 0 0 0,-1 0 0 0 0,0-1 0 0 0,1 1 0 0 0,-1 0-1 0 0,0 0 1 0 0,0 0 0 0 0,0 0 0 0 0,0 0 0 0 0,-1 0 0 0 0,1 0 0 0 0,0 0 0 0 0,-1 0 0 0 0,0 0 0 0 0,1 0 0 0 0,-1 0 0 0 0,0 0 0 0 0,0 0 0 0 0,0 0 0 0 0,0 0 0 0 0,0 1 0 0 0,-1-1 0 0 0,1 0 0 0 0,0 1 0 0 0,-1-1 0 0 0,-2-1 0 0 0,-14-15-2397 0 0,-1-2-22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0:3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19351 0 0,'0'0'439'0'0,"0"0"62"0"0,0 0 33 0 0,5-8 95 0 0,-4 7-601 0 0,0 0 0 0 0,0 0 0 0 0,0-1 0 0 0,0 1 0 0 0,0 0 0 0 0,0 0 0 0 0,0 0 0 0 0,0 0 0 0 0,0 0 0 0 0,1 1 0 0 0,-1-1 0 0 0,0 0 0 0 0,1 1 0 0 0,-1-1 0 0 0,2 0-1 0 0,2-1 408 0 0,3-2-76 0 0,0 1 0 0 0,0 0-1 0 0,1 0 1 0 0,-1 1-1 0 0,1 0 1 0 0,-1 1-1 0 0,15-2 1 0 0,-6 3 243 0 0,-1 0 1 0 0,0 1 0 0 0,19 3-1 0 0,-31-4-602 0 0,-3 1 0 0 0,1-1 0 0 0,-1 0 0 0 0,0 0 0 0 0,0 0 0 0 0,1 1 0 0 0,-1-1 0 0 0,0 1 0 0 0,0-1 0 0 0,0 1 0 0 0,0-1 0 0 0,0 1 0 0 0,0-1 0 0 0,0 1 0 0 0,0 0 0 0 0,0 0 0 0 0,0 0 0 0 0,0 0 0 0 0,0-1 0 0 0,0 1 0 0 0,-1 0 0 0 0,1 0 0 0 0,0 1 0 0 0,-1-1 0 0 0,1 0 0 0 0,0 1 0 0 0,0 0 29 0 0,-1-1 1 0 0,1 1-1 0 0,0 0 0 0 0,-1 0 0 0 0,1-1 1 0 0,-1 1-1 0 0,0 0 0 0 0,0 0 0 0 0,0 0 0 0 0,0-1 1 0 0,0 1-1 0 0,0 0 0 0 0,0 0 0 0 0,0 0 1 0 0,-1-1-1 0 0,1 1 0 0 0,-1 0 0 0 0,1 0 1 0 0,-1-1-1 0 0,-1 3 0 0 0,-2 4 235 0 0,-1-1 1 0 0,1 1-1 0 0,-8 7 1 0 0,-6 10 111 0 0,16-22-376 0 0,-7 11 0 0 0,8-6 0 0 0,6-2 0 0 0,-3-5-11 0 0,0 1-1 0 0,0-2 1 0 0,0 1 0 0 0,0 0-1 0 0,0 0 1 0 0,0-1 0 0 0,1 1-1 0 0,-1-1 1 0 0,0 1 0 0 0,0-1-1 0 0,1 0 1 0 0,-1 0 0 0 0,0 0-1 0 0,0 0 1 0 0,1-1 0 0 0,2 0-1 0 0,5-1-200 0 0,0 0 0 0 0,13-6 0 0 0,0-2-2264 0 0,-9 3-4517 0 0,-3 1-1357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0:3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 21191 0 0,'0'0'480'0'0,"0"0"67"0"0,2 0 31 0 0,-1-1-413 0 0,2 0 15 0 0,10 3 178 0 0,-9 0-264 0 0,-1-1 0 0 0,0 1 1 0 0,1 0-1 0 0,-1-1 0 0 0,0 2 0 0 0,0-1 0 0 0,0 0 0 0 0,0 0 1 0 0,0 1-1 0 0,0 0 0 0 0,-1 0 0 0 0,0-1 0 0 0,1 1 0 0 0,-1 1 1 0 0,0-1-1 0 0,0 0 0 0 0,-1 0 0 0 0,3 5 0 0 0,0 2-24 0 0,0 1 1 0 0,0 0-1 0 0,-1 0 0 0 0,2 20 0 0 0,-3-11 189 0 0,-1-1-1 0 0,-1 1 1 0 0,-4 34-1 0 0,-16 57 684 0 0,19-110-942 0 0,-5 26 0 0 0,-2-1 0 0 0,-21 49 0 0 0,-31 46 0 0 0,44-92 0 0 0,1-3 305 0 0,-2-1-1 0 0,-39 45 1 0 0,10-12 221 0 0,43-54-648 0 0,-1 0 0 0 0,1 0 0 0 0,-1 0 1 0 0,1 0-1 0 0,-1 0 0 0 0,0-1 0 0 0,-1 0 0 0 0,1 0 0 0 0,-7 4 0 0 0,10-7 77 0 0,1 0 1 0 0,0 0-1 0 0,0-1 0 0 0,-1 1 0 0 0,1 0 0 0 0,0 0 0 0 0,-1 0 0 0 0,1 0 0 0 0,0 0 0 0 0,0-1 0 0 0,-1 1 0 0 0,1 0 0 0 0,0 0 1 0 0,0 0-1 0 0,0-1 0 0 0,-1 1 0 0 0,1 0 0 0 0,0 0 0 0 0,0-1 0 0 0,0 1 0 0 0,0 0 0 0 0,-1 0 0 0 0,1-1 0 0 0,0 1 0 0 0,0 0 1 0 0,0-1-1 0 0,0 1 0 0 0,0 0 0 0 0,0 0 0 0 0,0-1 0 0 0,0 1 0 0 0,0 0 0 0 0,0-1 0 0 0,-1-9-3690 0 0,2-2-2040 0 0,0-3-289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0:3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21191 0 0,'0'0'969'0'0,"0"0"-18"0"0,0 0-468 0 0,0 0 295 0 0,2-1 198 0 0,4-2-670 0 0,0-1-1 0 0,1 1 0 0 0,-1 1 1 0 0,1-1-1 0 0,0 1 0 0 0,0 0 1 0 0,11-1-1 0 0,56-3 245 0 0,-40 4 607 0 0,-17 1-1134 0 0,-1 0 1 0 0,1 1 0 0 0,0 1-1 0 0,0 1 1 0 0,-1 0-1 0 0,20 6 1 0 0,-28-6-24 0 0,-1 1-201 0 0,-6-2-850 0 0,-11 1-3366 0 0,0-1-4450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0:3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19351 0 0,'-2'1'439'0'0,"-7"7"431"0"0,9-8-814 0 0,0 0-1 0 0,0 1 0 0 0,0-1 0 0 0,0 0 0 0 0,0 0 0 0 0,0 0 0 0 0,0 1 0 0 0,0-1 1 0 0,0 0-1 0 0,0 0 0 0 0,0 0 0 0 0,0 0 0 0 0,0 1 0 0 0,0-1 0 0 0,0 0 0 0 0,0 0 0 0 0,0 0 1 0 0,0 1-1 0 0,1-1 0 0 0,-1 0 0 0 0,0 0 0 0 0,0 0 0 0 0,0 0 0 0 0,0 1 0 0 0,0-1 1 0 0,0 0-1 0 0,1 0 0 0 0,-1 0 0 0 0,0 0 0 0 0,0 0 0 0 0,0 1 0 0 0,23 6 2783 0 0,-18-5-2826 0 0,6 0 519 0 0,0 0 1 0 0,1-1-1 0 0,-1 0 1 0 0,19-1-1 0 0,47-9 1910 0 0,-48 6-1274 0 0,-22 2-1314 0 0,11-1 619 0 0,4 3-3418 0 0,-22-1 1923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0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0 572 13823 0 0,'0'0'315'0'0,"3"-3"45"0"0,6-7 21 0 0,-6 7-49 0 0,6-10-208 0 0,-7 9-40 0 0,-1-1 0 0 0,2 1-1 0 0,-1 0 1 0 0,1-1 0 0 0,-1 1-1 0 0,1 0 1 0 0,0 1-1 0 0,5-6 1 0 0,-3 4 142 0 0,0-1 1 0 0,7-11-1 0 0,95-170 4894 0 0,-22 1-1912 0 0,-60 127-2736 0 0,-17 31-400 0 0,-8 26 299 0 0,2-8 1069 0 0,-25 51-1275 0 0,-66 157-165 0 0,81-176 0 0 0,1 0 0 0 0,-5 30 0 0 0,7-29 0 0 0,-1-1 0 0 0,-13 35 0 0 0,12-40 0 0 0,1 1 0 0 0,-4 20 0 0 0,8-29 0 0 0,0 3 0 0 0,3-12 0 0 0,-1 0 0 0 0,0 1 0 0 0,0-1 0 0 0,0 0 0 0 0,0 0 0 0 0,0 0 0 0 0,0 1 0 0 0,0-1 0 0 0,0 0 0 0 0,1 0 0 0 0,-1 0 0 0 0,0 0 0 0 0,0 0 0 0 0,0 1 0 0 0,0-1 0 0 0,0 0 0 0 0,1 0 0 0 0,-1 0 0 0 0,0 0 0 0 0,0 0 0 0 0,0 0 0 0 0,1 0 0 0 0,-1 0 0 0 0,0 0 0 0 0,0 1 0 0 0,0-1 0 0 0,1 0 0 0 0,-1 0 0 0 0,0 0 0 0 0,0 0 0 0 0,0 0 0 0 0,1 0 0 0 0,-1 0 0 0 0,0-1 0 0 0,4-1 0 0 0,0 0 0 0 0,-1 0 0 0 0,1 0 0 0 0,-1-1 0 0 0,0 0 0 0 0,0 0 0 0 0,5-5 0 0 0,0 0 0 0 0,174-166 0 0 0,-170 165 0 0 0,-1 0 0 0 0,1 0 0 0 0,0 1 0 0 0,1 0 0 0 0,15-6 0 0 0,-21 12 0 0 0,0 6 0 0 0,-6-2 0 0 0,0 0 0 0 0,0-1 0 0 0,0 1 0 0 0,-1 0 0 0 0,1 0 0 0 0,0 0 0 0 0,-1 0 0 0 0,0 0 0 0 0,1 0 0 0 0,-1 0 0 0 0,0 0 0 0 0,0 0 0 0 0,0 0 0 0 0,0 0 0 0 0,0 0 0 0 0,-1 3 0 0 0,0-1 0 0 0,0 0 0 0 0,0 0 0 0 0,0 0 0 0 0,0 0 0 0 0,-4 7 0 0 0,-2 2 0 0 0,-2-3 0 0 0,1-3 0 0 0,-20 16 1440 0 0,26-22-1065 0 0,-19 12-1249 0 0,21-12 915 0 0,-1-1 0 0 0,1 0-1 0 0,-1 1 1 0 0,1-1-1 0 0,-1 1 1 0 0,1-1 0 0 0,-1 1-1 0 0,1-1 1 0 0,-1 1-1 0 0,1-1 1 0 0,0 1 0 0 0,-1 0-1 0 0,1-1 1 0 0,0 1-1 0 0,-1 0 1 0 0,1-1 0 0 0,0 1-1 0 0,0 0 1 0 0,0-1-1 0 0,0 1 1 0 0,0 0 0 0 0,0 1-1 0 0,6 14-1563 0 0,-5-13 1243 0 0,2 2 277 0 0,-1 0 0 0 0,1 0 0 0 0,0 0 0 0 0,1-1 0 0 0,4 6 0 0 0,0 0 5 0 0,-7-7-2 0 0,0-3 0 0 0,17 16 0 0 0,-6-4 64 0 0,-11-11 273 0 0,3 2 548 0 0,-3-3-949 0 0,-1 1 1 0 0,0-1 0 0 0,1 1-1 0 0,-1-1 1 0 0,1 1-1 0 0,-1-1 1 0 0,1 0-1 0 0,-1 1 1 0 0,1-1-1 0 0,0 0 1 0 0,-1 1-1 0 0,1-1 1 0 0,-1 0-1 0 0,1 0 1 0 0,0 1-1 0 0,-1-1 1 0 0,1 0 0 0 0,0 0-1 0 0,7-1 1960 0 0,-8 1-1906 0 0,1 0 0 0 0,-1 0 0 0 0,0 0 1 0 0,1 0-1 0 0,-1 0 0 0 0,1 0 0 0 0,-1 0 0 0 0,0 0 0 0 0,1 0 0 0 0,-1-1 0 0 0,0 1 0 0 0,0 0 1 0 0,1 0-1 0 0,-1-1 0 0 0,0 1 0 0 0,1 0 0 0 0,-1 0 0 0 0,0-1 0 0 0,0 1 0 0 0,0 0 0 0 0,1 0 1 0 0,-1-1-1 0 0,0 1 0 0 0,0 0 0 0 0,0-1 0 0 0,0 1 0 0 0,1 0 0 0 0,-1-1 0 0 0,0 0 0 0 0,0 1-78 0 0,0-1-387 0 0,0 1-33 0 0,0 0-4 0 0,0 0 0 0 0,0 0 0 0 0,0 0-1092 0 0,0-1-4586 0 0,-4-5-1968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0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15663 0 0,'0'0'356'0'0,"0"0"50"0"0,0 0 20 0 0,0 0-42 0 0,0 0-180 0 0,0 0 176 0 0,0 0 107 0 0,1-2 22 0 0,26-18 4589 0 0,-22 16-4689 0 0,1 1 1 0 0,-1 0-1 0 0,10-3 0 0 0,-8 3-180 0 0,0 1 1 0 0,0 0-1 0 0,1 0 1 0 0,-1 1-1 0 0,0 0 1 0 0,1 0-1 0 0,-1 0 1 0 0,13 2-1 0 0,-17-1-229 0 0,1 0 0 0 0,-1 1 0 0 0,1 0 0 0 0,-1 0 0 0 0,0 0 0 0 0,1 0 0 0 0,-1 0 0 0 0,4 3 0 0 0,4 1 0 0 0,-3-3 356 0 0,1 0 0 0 0,-1 0 0 0 0,0-1 0 0 0,13 0 0 0 0,-6 0-88 0 0,-10-1-268 0 0,-1 0 0 0 0,1 0 0 0 0,-1 0 0 0 0,1-1 0 0 0,-1 0 0 0 0,1 1 0 0 0,-1-2 0 0 0,5-1 0 0 0,-7 2 0 0 0,7-1 0 0 0,-9 2 0 0 0,0 0-1 0 0,0 0 1 0 0,0 0-1 0 0,0 0 1 0 0,0 0-1 0 0,0-1 1 0 0,0 1 0 0 0,0 0-1 0 0,1 0 1 0 0,-1 0-1 0 0,0 0 1 0 0,0 0-1 0 0,0 0 1 0 0,0 0-1 0 0,0 0 1 0 0,0 0 0 0 0,0 0-1 0 0,0 0 1 0 0,0 0-1 0 0,1 0 1 0 0,-1 0-1 0 0,0 0 1 0 0,0 0 0 0 0,0 0-1 0 0,0-1 1 0 0,0 1-1 0 0,0 0 1 0 0,0 0-1 0 0,0 0 1 0 0,0 0-1 0 0,0 0 1 0 0,0 0 0 0 0,0 0-1 0 0,0 0 1 0 0,0-1-1 0 0,0 1 1 0 0,0 0-1 0 0,0 0 1 0 0,0 0 0 0 0,0 0-1 0 0,0 0 1 0 0,0 0-1 0 0,0 0 1 0 0,0 0-1 0 0,0-1 1 0 0,0 1-1 0 0,0 0 1 0 0,0 0 0 0 0,0 0-1 0 0,-6-3-69 0 0,-8-1-239 0 0,11 4-40 0 0,1 0 0 0 0,-1 1 0 0 0,0-1 0 0 0,1 0 1 0 0,-1 1-1 0 0,1 0 0 0 0,-3 0 0 0 0,-6 4-9203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2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8287 0 0,'0'0'191'0'0,"0"0"26"0"0,0 0 9 0 0,0 0 42 0 0,0 0 158 0 0,0 0 72 0 0,0 0 12 0 0,0 0 2 0 0,0 0 0 0 0,0 0 0 0 0,0 0 0 0 0,0 0 68 0 0,0 0 286 0 0,0 0 124 0 0,0 0 30 0 0,0 0-133 0 0,0 0-508 0 0,0 0 37 0 0,0 0 80 0 0,0 0 14 0 0,0 0 2 0 0,0 0 0 0 0,0 0 0 0 0,0 0 0 0 0,0 0 0 0 0,0 0 0 0 0,0 0 0 0 0,0 0 0 0 0,0 0-69 0 0,0 0-222 0 0,0 0 166 0 0,0 0 101 0 0,0 0 21 0 0,0 0-66 0 0,1-16 653 0 0,0 10-1043 0 0,1 0 1 0 0,-1 1-1 0 0,1-1 0 0 0,0 0 1 0 0,0 1-1 0 0,1-1 1 0 0,-1 1-1 0 0,1 0 0 0 0,0 0 1 0 0,7-8-1 0 0,5-5 193 0 0,24-22-1 0 0,-23 25-206 0 0,-11 9-4 0 0,2-1 215 0 0,0 0 0 0 0,1 0-1 0 0,-1 1 1 0 0,1 0-1 0 0,1 0 1 0 0,-1 1-1 0 0,18-8 1 0 0,-20 10-234 0 0,2 1-16 0 0,0 1 0 0 0,5 1 0 0 0,-10 1 0 0 0,-2-1 0 0 0,0 0 0 0 0,0 1 0 0 0,0-1 0 0 0,1 1 0 0 0,-1-1 0 0 0,0 1 0 0 0,0-1 0 0 0,0 1 0 0 0,0 0 0 0 0,0-1 0 0 0,0 1 0 0 0,0 0 0 0 0,0 0 0 0 0,0 0 0 0 0,0 0 0 0 0,-1 0 0 0 0,1 0 0 0 0,0 0 0 0 0,0 0 0 0 0,-1 0 0 0 0,1 0 0 0 0,-1 0 0 0 0,1 0 0 0 0,-1 0 0 0 0,1 2 0 0 0,1 2 0 0 0,0-3 0 0 0,3 15 0 0 0,-3-9 0 0 0,0-2 0 0 0,-1 1 0 0 0,0-1 0 0 0,0 1 0 0 0,0 0 0 0 0,-1 0 0 0 0,0 0 0 0 0,-1 7 0 0 0,-2 4 0 0 0,3-17 0 0 0,0-1 0 0 0,0 0 0 0 0,0 0 0 0 0,0 0 0 0 0,0 0 0 0 0,0 0 0 0 0,0 1 0 0 0,0-1 0 0 0,0 0 0 0 0,0 0 0 0 0,0 0 0 0 0,0 0 0 0 0,0 1 0 0 0,0-1 0 0 0,0 0 0 0 0,0 0 0 0 0,0 0 0 0 0,0 0 0 0 0,0 0 0 0 0,1 0 0 0 0,-1 1 0 0 0,0-1 0 0 0,0 0 0 0 0,0 0 0 0 0,0 0 0 0 0,0 0 0 0 0,0 0 0 0 0,0 0 0 0 0,0 0 0 0 0,1 1 0 0 0,-1-1 0 0 0,0 0 0 0 0,0 0 0 0 0,0 0 0 0 0,0 0 0 0 0,0 0 0 0 0,0 0 0 0 0,1 0 0 0 0,-1 0 0 0 0,0 0 0 0 0,0 0 0 0 0,0 0 0 0 0,0 0 0 0 0,1 0 0 0 0,-1 0 0 0 0,0 0 0 0 0,0 0 0 0 0,0 0 0 0 0,0 0 0 0 0,0 0 0 0 0,1 0 0 0 0,-1 0 0 0 0,0 0 0 0 0,0 0 0 0 0,0 0 0 0 0,0 0 0 0 0,0 0 0 0 0,0-1 0 0 0,1 1 0 0 0,-1 0 0 0 0,0 0 0 0 0,7-6 0 0 0,-6 6 0 0 0,8-8 0 0 0,-1 0 0 0 0,0 0 0 0 0,11-15 0 0 0,-12 14 0 0 0,1 1 0 0 0,0-1 0 0 0,16-13 0 0 0,-4 3 0 0 0,-17 15 0 0 0,0 1 0 0 0,1 0 0 0 0,-1 0 0 0 0,1 0 0 0 0,6-4 0 0 0,6-4 0 0 0,-10 7 0 0 0,0 0 0 0 0,0 0 0 0 0,9-5 0 0 0,-13 8 0 0 0,12-2 0 0 0,-6 4 0 0 0,-1 4 0 0 0,0 3 0 0 0,-6-7 0 0 0,0 1 0 0 0,0 0 0 0 0,1 0 0 0 0,-1 0 0 0 0,-1 0 0 0 0,1 0 0 0 0,0 0 0 0 0,0 0 0 0 0,-1 0 0 0 0,1 0 0 0 0,-1 0 0 0 0,1 0 0 0 0,-1 0 0 0 0,0 0 0 0 0,0 4 0 0 0,0 1 0 0 0,0-1 0 0 0,0 1 0 0 0,0 0 0 0 0,0-1 0 0 0,-1 1 0 0 0,0-1 0 0 0,-2 10 0 0 0,-3-1 0 0 0,0 0 0 0 0,-8 15 0 0 0,11-22 0 0 0,1 0-133 0 0,2-7-563 0 0,6-7-1268 0 0,0 0 581 0 0,-1 0 1 0 0,1 0 0 0 0,-2-1-1 0 0,9-13 1 0 0,-4 2-665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3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10135 0 0,'0'0'464'0'0,"3"0"-9"0"0,7-3-295 0 0,2-3 432 0 0,-11 2-148 0 0,-1 3-176 0 0,19-50 6627 0 0,15-32-3917 0 0,-21 54-2023 0 0,-5 12-441 0 0,0 1 0 0 0,-2-1 0 0 0,8-27 0 0 0,-14 43-293 0 0,0 1 166 0 0,0 0 101 0 0,0 0 21 0 0,0 0-66 0 0,-1 3-422 0 0,1 0 0 0 0,-1 0 0 0 0,0 0 0 0 0,0 0 0 0 0,0 0-1 0 0,0 0 1 0 0,-2 4 0 0 0,-2 5-23 0 0,-8 22 2 0 0,-35 121 0 0 0,47-149 0 0 0,0 1 0 0 0,0 0 0 0 0,0 0 0 0 0,1 0 0 0 0,0 0 0 0 0,1 11 0 0 0,2-5 0 0 0,0-10 0 0 0,-1-2 0 0 0,-2 0 0 0 0,1 0 0 0 0,0 0 0 0 0,0 0 0 0 0,0 0 0 0 0,-1 0 0 0 0,1 0 0 0 0,0-1 0 0 0,0 1 0 0 0,0 0 0 0 0,0-1 0 0 0,0 1 0 0 0,0-1 0 0 0,0 1 0 0 0,0-1 0 0 0,1 1 0 0 0,-1-1 0 0 0,0 0 0 0 0,0 0 0 0 0,0 1 0 0 0,3-1 0 0 0,0 0 0 0 0,-1 1 0 0 0,0-1 0 0 0,0 0 0 0 0,0 0 0 0 0,0 0 0 0 0,1 0 0 0 0,-1-1 0 0 0,0 1 0 0 0,0-1 0 0 0,0 0 0 0 0,0 0 0 0 0,0 0 0 0 0,0 0 0 0 0,0 0 0 0 0,0-1 0 0 0,-1 1 0 0 0,1-1 0 0 0,2-2 0 0 0,6-4 0 0 0,0-1 0 0 0,14-16 0 0 0,-17 17 0 0 0,8-10 0 0 0,-1 0 0 0 0,-1-1 0 0 0,-1 0 0 0 0,-1-1 0 0 0,16-36 0 0 0,-11 28 0 0 0,-13 22 0 0 0,0 0 0 0 0,0 0 0 0 0,-1-1 0 0 0,1 1 0 0 0,2-11 0 0 0,-6 17 0 0 0,0 0 0 0 0,0 0 0 0 0,0 0 0 0 0,0 0 0 0 0,0 0 0 0 0,0 0 0 0 0,0 0 0 0 0,0 0 0 0 0,0 1 0 0 0,-1-1 0 0 0,1 0 0 0 0,0 0 0 0 0,0 0 0 0 0,0 0 0 0 0,0-1 0 0 0,0 1 0 0 0,0 0 0 0 0,0 0 0 0 0,0 0 0 0 0,0 0 0 0 0,0 0 0 0 0,0 0 0 0 0,0 0 0 0 0,0 0 0 0 0,0 0 0 0 0,-1 0 0 0 0,1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0,0-1 0 0 0,-8 11 0 0 0,7-9 0 0 0,0 1 0 0 0,0-1 0 0 0,1 1 0 0 0,-1-1 0 0 0,0 1 0 0 0,1 0 0 0 0,-1-1 0 0 0,1 1 0 0 0,-1 0 0 0 0,1-1 0 0 0,0 1 0 0 0,0 0 0 0 0,0 0 0 0 0,0-1 0 0 0,0 1 0 0 0,0 0 0 0 0,1 3 0 0 0,5 2 0 0 0,-2-5 0 0 0,0 0 0 0 0,0 0 0 0 0,0-1 0 0 0,0 1 0 0 0,0-1 0 0 0,0 1 0 0 0,0-1 0 0 0,1-1 0 0 0,-1 1 0 0 0,1-1 0 0 0,-1 1 0 0 0,0-1 0 0 0,1-1 0 0 0,4 1 0 0 0,9-3 0 0 0,0 0 0 0 0,19-7 0 0 0,-12 4 0 0 0,-2-1 0 0 0,-15 5 0 0 0,1-1 0 0 0,13-1 0 0 0,-21 4 0 0 0,-1 0 0 0 0,0 0 0 0 0,1 0 0 0 0,-1 0 0 0 0,0 0 0 0 0,0 0 0 0 0,1 0 0 0 0,-1 0 0 0 0,0 0 0 0 0,1 0 0 0 0,-1 0 0 0 0,0 0 0 0 0,1 0 0 0 0,-1 0 0 0 0,0 0 0 0 0,1 0 0 0 0,-1 0 0 0 0,0 0 0 0 0,0 0 0 0 0,1 0 0 0 0,-1 1 0 0 0,0-1 0 0 0,0 0 0 0 0,1 0 0 0 0,-1 0 0 0 0,0 1 0 0 0,0-1 0 0 0,1 0 0 0 0,-1 0 0 0 0,0 1 0 0 0,0-1 0 0 0,0 0 0 0 0,1 0 0 0 0,-1 1 0 0 0,0-1 0 0 0,0 0 0 0 0,0 0 0 0 0,0 1 0 0 0,0-1 0 0 0,0 0 0 0 0,0 1 0 0 0,0-1 0 0 0,0 0 0 0 0,0 1 0 0 0,0-1 0 0 0,0 0 0 0 0,0 1 0 0 0,0-1 0 0 0,0 0 0 0 0,0 0 0 0 0,0 1 0 0 0,0-1 0 0 0,0 3 0 0 0,0 0 0 0 0,0-1 0 0 0,-1 1 0 0 0,1-1 0 0 0,-1 1 0 0 0,1-1 0 0 0,-1 1 0 0 0,0-1 0 0 0,0 1 0 0 0,0-1 0 0 0,-2 2 0 0 0,-17 27 0 0 0,9-16 0 0 0,-20 28 0 0 0,20-29 0 0 0,0 1 0 0 0,-9 17 0 0 0,1 6 0 0 0,15-32-133 0 0,3-5-563 0 0,1-1-258 0 0,0 0-56 0 0,0 0-81 0 0,0 0-286 0 0,2-3-126 0 0,9-10-29 0 0,2-2-4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2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45 10135 0 0,'0'0'231'0'0,"-1"0"29"0"0,-3 2-3 0 0,3-1-88 0 0,0-1 0 0 0,-1 1 0 0 0,1-1 0 0 0,-1 1 1 0 0,1-1-1 0 0,-1 1 0 0 0,1-1 0 0 0,-1 0 0 0 0,0 0 1 0 0,1 0-1 0 0,-1 0 0 0 0,1 0 0 0 0,-3 0 0 0 0,2-1 7210 0 0,7-1-3238 0 0,19-4-2329 0 0,15-2-3326 0 0,-18 3 3452 0 0,2 2-1837 0 0,0 1 1 0 0,0 0-1 0 0,0 2 0 0 0,0 1 1 0 0,35 5-1 0 0,-35-4-101 0 0,0-2 0 0 0,1 0 0 0 0,-1-2 0 0 0,0 0 0 0 0,32-8 0 0 0,-14 1 0 0 0,-32 6 0 0 0,-4-1 25 0 0,-9 3 0 0 0,-8 2-276 0 0,4 1-699 0 0,1 0 0 0 0,-1 1-1 0 0,1 0 1 0 0,-11 5 0 0 0,15-6 369 0 0,-10 4-7606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2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 15663 0 0,'0'0'356'0'0,"0"0"50"0"0,0 0 20 0 0,0 0-42 0 0,0 0-180 0 0,0 0 176 0 0,0 0 107 0 0,1-1 22 0 0,2 0-343 0 0,0 0-1 0 0,0 0 0 0 0,0 0 0 0 0,0 0 1 0 0,0 1-1 0 0,1-1 0 0 0,-1 1 1 0 0,0 0-1 0 0,0 0 0 0 0,0 0 1 0 0,0 0-1 0 0,4 1 0 0 0,1 0 123 0 0,0 1-1 0 0,0 0 1 0 0,0 0-1 0 0,8 4 1 0 0,-13-5-123 0 0,-2 0-121 0 0,1-1-1 0 0,-1 1 0 0 0,0 0 0 0 0,0-1 1 0 0,1 1-1 0 0,-1 0 0 0 0,0 0 0 0 0,0 0 1 0 0,0 0-1 0 0,0 0 0 0 0,0 0 1 0 0,0 0-1 0 0,0 1 0 0 0,0-1 0 0 0,0 0 1 0 0,-1 0-1 0 0,1 1 0 0 0,0-1 0 0 0,-1 1 1 0 0,1-1-1 0 0,0 3 0 0 0,0 0-42 0 0,0 1 0 0 0,1 0 0 0 0,-2 0 0 0 0,1-1 1 0 0,0 1-1 0 0,-1 0 0 0 0,0 0 0 0 0,0 0 0 0 0,-1 0 0 0 0,1 0 0 0 0,-1 0 0 0 0,0-1 0 0 0,0 1 0 0 0,-1 0 0 0 0,-2 6 0 0 0,-1 0 372 0 0,0 1 1 0 0,-1-1-1 0 0,0-1 0 0 0,-16 21 0 0 0,16-25-356 0 0,0 1-1 0 0,0-1 1 0 0,-1 0 0 0 0,0 0 0 0 0,0-1-1 0 0,-1 0 1 0 0,0 0 0 0 0,-10 4 0 0 0,-7 2-9 0 0,-36 11-1 0 0,34-14-8 0 0,11-1 1 0 0,14-5 0 0 0,2-2 0 0 0,0 0 0 0 0,0 1 0 0 0,-1-1 0 0 0,1 0 0 0 0,0 0 0 0 0,0 0 0 0 0,0 0 0 0 0,-1 0 0 0 0,1 0 0 0 0,0 0 0 0 0,0 0 0 0 0,0 0 0 0 0,-1 1 0 0 0,1-1 0 0 0,0 0 0 0 0,0 0 0 0 0,-1 0 0 0 0,1 0 0 0 0,0 0 0 0 0,0 0 0 0 0,0 0 0 0 0,-1-1 0 0 0,1 1 0 0 0,0 0 0 0 0,0 0 0 0 0,0 0 0 0 0,-1 0 0 0 0,1 0 0 0 0,0 0 0 0 0,0 0 0 0 0,0 0 0 0 0,-1 0 0 0 0,1-1 0 0 0,0 1 0 0 0,0-1 0 0 0,0 1 0 0 0,0-1 0 0 0,0 0 0 0 0,0 1 0 0 0,0-1 0 0 0,1 0 0 0 0,-1 1 0 0 0,0-1 0 0 0,0 0 0 0 0,1 1 0 0 0,-1-1 0 0 0,0 0 0 0 0,1 1 0 0 0,-1-1 0 0 0,1 1 0 0 0,-1-1 0 0 0,1 0 0 0 0,1-1 48 0 0,0 0 0 0 0,1 1 0 0 0,-1-1 0 0 0,0 0 0 0 0,1 1 1 0 0,-1 0-1 0 0,1 0 0 0 0,-1-1 0 0 0,1 2 0 0 0,-1-1 0 0 0,1 0 0 0 0,0 0 0 0 0,-1 1 0 0 0,1-1 0 0 0,0 1 0 0 0,0 0 0 0 0,5 0 0 0 0,-1 0 122 0 0,1 1 0 0 0,-1 0-1 0 0,0 0 1 0 0,1 0-1 0 0,12 5 1 0 0,0 2-5 0 0,-20-8-165 0 0,1 0 0 0 0,0 0 0 0 0,-1 0 0 0 0,1 0 0 0 0,0 0 0 0 0,-1 1 0 0 0,1-1 0 0 0,-1 0 0 0 0,1 0 0 0 0,0 1 0 0 0,-1-1 0 0 0,1 0 0 0 0,-1 1 0 0 0,1-1 0 0 0,-1 1 0 0 0,1-1 0 0 0,-1 1 0 0 0,1-1 0 0 0,-1 1 0 0 0,0-1 0 0 0,1 1 0 0 0,-1-1 0 0 0,0 1 0 0 0,1-1 0 0 0,-1 2 0 0 0,1 0 0 0 0,13 16 0 0 0,6 23-133 0 0,-19-40-563 0 0,-1-1-258 0 0,0 0-1011 0 0,0 0-4023 0 0,0 0-1724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2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0 413 13823 0 0,'1'-1'630'0'0,"77"-127"4047"0"0,-24 32-1928 0 0,-46 82-2131 0 0,-2-1 1 0 0,6-21-1 0 0,-3 12 87 0 0,-7 18-528 0 0,-1 0 0 0 0,0 0 0 0 0,0 1 0 0 0,-1-1 0 0 0,1-9 0 0 0,1-17-39 0 0,-1 31 28 0 0,-1 0-120 0 0,0 1 0 0 0,1-1 0 0 0,-1 1 0 0 0,0-1 0 0 0,0 1 0 0 0,0-1 0 0 0,0 1 0 0 0,0-1 0 0 0,1 1 0 0 0,-1-1 0 0 0,0 1 0 0 0,0-1 0 0 0,0 0 0 0 0,0 1 0 0 0,-1-1 0 0 0,1 1 0 0 0,0-1 0 0 0,0 1 0 0 0,0-1 0 0 0,0 1 0 0 0,0-1 0 0 0,-1 1 0 0 0,1-1 0 0 0,0 1 0 0 0,-1-1 0 0 0,1 1 0 0 0,0-1 0 0 0,-1 1 0 0 0,1-1 0 0 0,0 1 0 0 0,-1 0 0 0 0,1-1 0 0 0,-1 1 0 0 0,1-1 0 0 0,-1 1 0 0 0,1 0 0 0 0,-1 0 0 0 0,0-1 0 0 0,0 1-45 0 0,0-1-1 0 0,0 1 1 0 0,-1-1-1 0 0,1 1 1 0 0,0 0-1 0 0,0 0 1 0 0,-1 0 0 0 0,1 0-1 0 0,0 0 1 0 0,0 0-1 0 0,-1 0 1 0 0,1 0-1 0 0,0 0 1 0 0,0 0-1 0 0,0 1 1 0 0,-1-1 0 0 0,1 0-1 0 0,0 1 1 0 0,0-1-1 0 0,0 1 1 0 0,0 0-1 0 0,0-1 1 0 0,0 1-1 0 0,0 0 1 0 0,0-1 0 0 0,0 1-1 0 0,0 0 1 0 0,-1 1-1 0 0,1-1 0 0 0,-8 9 0 0 0,1 0 0 0 0,0 1 0 0 0,0 0 0 0 0,1 0 0 0 0,0 1 0 0 0,1 0 0 0 0,-6 14 0 0 0,-25 94 0 0 0,26-81 0 0 0,8-29 0 0 0,0-1 0 0 0,1 0 0 0 0,0 0 0 0 0,1 1 0 0 0,0-1 0 0 0,0 1 0 0 0,2 11 0 0 0,0-12 0 0 0,3 0 0 0 0,-4-9 0 0 0,0 1 0 0 0,0-1 0 0 0,1 1 0 0 0,-1-1 0 0 0,0 1 0 0 0,1-1 0 0 0,-1 1 0 0 0,0-1 0 0 0,1 1 0 0 0,-1-1 0 0 0,1 1 0 0 0,-1-1 0 0 0,1 1 0 0 0,-1-1 0 0 0,1 0 0 0 0,-1 1 0 0 0,2-1 0 0 0,3-1 0 0 0,-5 1 0 0 0,4 0 0 0 0,0-1 0 0 0,0 0 0 0 0,0 0 0 0 0,0 0 0 0 0,0-1 0 0 0,0 1 0 0 0,-1-1 0 0 0,1 0 0 0 0,-1 0 0 0 0,1 0 0 0 0,2-3 0 0 0,6-5 0 0 0,17-18 0 0 0,-3 1 0 0 0,-11 14 0 0 0,-1-2 0 0 0,14-19 0 0 0,-26 32 0 0 0,0 1 0 0 0,0-1 0 0 0,-1 1 0 0 0,1 0 0 0 0,0-1 0 0 0,0 1 0 0 0,4-2 0 0 0,3-1 0 0 0,3-2-16 0 0,-9 7 46 0 0,-2 0 28 0 0,1-1 313 0 0,-1 1 117 0 0,2 2-508 0 0,-1 0 0 0 0,1 0 0 0 0,-1 0 0 0 0,1 1 0 0 0,-1-1 0 0 0,0 1 0 0 0,-1-1 0 0 0,1 1 0 0 0,0-1 0 0 0,-1 1 0 0 0,0 0 0 0 0,0 0 0 0 0,0 0 0 0 0,0 0 0 0 0,-1-1 0 0 0,1 1 0 0 0,-1 0 0 0 0,0 0 0 0 0,-1 0 0 0 0,1 0 0 0 0,-1 6 0 0 0,0-10 22 0 0,1 0 0 0 0,0 0 0 0 0,0 1 0 0 0,0-1 1 0 0,0 0-1 0 0,0 1 0 0 0,0-1 0 0 0,0 0 0 0 0,0 1 0 0 0,0-1 1 0 0,0 0-1 0 0,0 0 0 0 0,0 1 0 0 0,0-1 0 0 0,0 0 0 0 0,0 1 1 0 0,0-1-1 0 0,0 0 0 0 0,1 0 0 0 0,-1 1 0 0 0,0-1 0 0 0,0 0 1 0 0,0 0-1 0 0,0 1 0 0 0,1-1 0 0 0,5-2 401 0 0,11-16 562 0 0,-12 12-848 0 0,14-9-113 0 0,-1 2 0 0 0,1 0 0 0 0,24-12 0 0 0,-35 22-4 0 0,-6 2-112 0 0,0 0-1 0 0,0 0 1 0 0,1 0 0 0 0,-1 1-1 0 0,0-1 1 0 0,0 1-1 0 0,4-1 1 0 0,5 6-945 0 0,-10-4 1037 0 0,-1-1 20 0 0,1 0-1 0 0,-1 0 0 0 0,1 1 1 0 0,-1-1-1 0 0,1 0 1 0 0,-1 0-1 0 0,1 1 0 0 0,-1-1 1 0 0,1 0-1 0 0,-1 1 1 0 0,1-1-1 0 0,-1 1 1 0 0,1-1-1 0 0,-1 1 0 0 0,0-1 1 0 0,1 1-1 0 0,-1-1 1 0 0,0 1-1 0 0,0-1 0 0 0,1 1 1 0 0,-1-1-1 0 0,0 1 1 0 0,0-1-1 0 0,0 1 1 0 0,0-1-1 0 0,1 1 0 0 0,-1 0 1 0 0,0-1-1 0 0,0 2 1 0 0,-1-1 1 0 0,2 3-1 0 0,0 0 0 0 0,0 1 0 0 0,-1-1 0 0 0,1 0 0 0 0,-1 0 0 0 0,0 0 0 0 0,-1 8 0 0 0,-2-2 0 0 0,0 0 0 0 0,-7 19 0 0 0,-3 1-72 0 0,13-29-299 0 0,0-1-117 0 0,0 0-21 0 0,0 0-3 0 0,0 0 0 0 0,0 0 0 0 0,0 0 0 0 0,9-16-4634 0 0,-3-2 2610 0 0,1-1-22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2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139 158 11975 0 0,'0'0'267'0'0,"0"0"42"0"0,0 0 17 0 0,0 0-28 0 0,5-14 1642 0 0,0 10-1109 0 0,-4 4-715 0 0,0 0 1 0 0,-1-1-1 0 0,1 1 0 0 0,-1 0 1 0 0,1-1-1 0 0,-1 1 0 0 0,1 0 1 0 0,-1-1-1 0 0,1 1 0 0 0,-1-1 1 0 0,1 1-1 0 0,-1-1 0 0 0,0 1 0 0 0,1-1 1 0 0,-1 1-1 0 0,1-1 0 0 0,-1 1 1 0 0,0-1-1 0 0,0 0 0 0 0,1 1 1 0 0,-1-1-1 0 0,0 1 0 0 0,0-1 1 0 0,0 0-1 0 0,0 1 0 0 0,0-1 1 0 0,0 0-1 0 0,0 0 0 0 0,0 0 12 0 0,1 1 1 0 0,-1-1-1 0 0,0 1 0 0 0,0-1 0 0 0,0 1 1 0 0,1-1-1 0 0,-1 1 0 0 0,0-1 0 0 0,1 1 1 0 0,-1-1-1 0 0,0 1 0 0 0,1 0 0 0 0,-1-1 0 0 0,1 1 1 0 0,-1-1-1 0 0,1 1 0 0 0,-1 0 0 0 0,1-1 1 0 0,0 1-1 0 0,6 7 3189 0 0,-3-2-2951 0 0,1 3-366 0 0,-6 0 0 0 0,-1 7 0 0 0,1-12 0 0 0,1 0 0 0 0,-1-1 0 0 0,1 1 0 0 0,0 0 0 0 0,0 0 0 0 0,0 0 0 0 0,0-1 0 0 0,0 1 0 0 0,1 0 0 0 0,-1 0 0 0 0,2 4 0 0 0,-1-5 0 0 0,0 0 0 0 0,-1 0 0 0 0,1 0 0 0 0,-1 0 0 0 0,0 0 0 0 0,1 0 0 0 0,-1-1 0 0 0,0 5 0 0 0,-6 25 0 0 0,3-23 0 0 0,1-6 0 0 0,0 0 0 0 0,0 1 0 0 0,1-1 0 0 0,-1 0 0 0 0,1 1 0 0 0,-1 0 0 0 0,1-1 0 0 0,-1 5 0 0 0,1-2 0 0 0,-1 0 0 0 0,-11 12 0 0 0,13-17 0 0 0,-2 2 0 0 0,0 0 0 0 0,0 0 0 0 0,0 0 0 0 0,0-1 0 0 0,0 1 0 0 0,0 0 0 0 0,0-1 0 0 0,-1 0 0 0 0,1 1 0 0 0,-1-1 0 0 0,1 0 0 0 0,-1 0 0 0 0,1-1 0 0 0,-1 1 0 0 0,1 0 0 0 0,-6-1 0 0 0,4 1 0 0 0,1-1 0 0 0,-1 0 0 0 0,0 0 0 0 0,1-1 0 0 0,-1 1 0 0 0,0-1 0 0 0,1 1 0 0 0,-1-1 0 0 0,1-1 0 0 0,0 1 0 0 0,-1 0 0 0 0,1-1 0 0 0,0 1 0 0 0,0-1 0 0 0,-1 0 0 0 0,1 0 0 0 0,1-1 0 0 0,-4-2 0 0 0,1-2 235 0 0,0 0 1 0 0,1 0-1 0 0,0-1 0 0 0,1 1 1 0 0,0-1-1 0 0,0 0 0 0 0,-3-15 1 0 0,6 20-218 0 0,1 0 0 0 0,-1-1 0 0 0,1 2 0 0 0,0-1 0 0 0,0 0 0 0 0,0 0 0 0 0,0 0 1 0 0,2-3-1 0 0,6-18-16 0 0,-8 20-2 0 0,0 0 0 0 0,0-1 0 0 0,0 1 0 0 0,1 0 0 0 0,-1 0 0 0 0,1 0 0 0 0,0 0 0 0 0,0 1 0 0 0,4-7 0 0 0,2 2 0 0 0,-1-1 0 0 0,2 1 0 0 0,11-9 0 0 0,-16 13 0 0 0,-2 2 0 0 0,-1 1 0 0 0,1 0 0 0 0,-1 0 0 0 0,1-1 0 0 0,-1 1 0 0 0,1 0 0 0 0,0 0 0 0 0,0 1 0 0 0,-1-1 0 0 0,5-1 0 0 0,-3 0 0 0 0,-1 1 0 0 0,-1 1 0 0 0,0-1 0 0 0,1 0 0 0 0,-1 1 0 0 0,1-1 0 0 0,-1 1 0 0 0,1 0 0 0 0,-1 0 0 0 0,1-1 0 0 0,-1 1 0 0 0,1 0 0 0 0,-1 0 0 0 0,1 0 0 0 0,-1 0 0 0 0,3 1 0 0 0,-3-1 0 0 0,1 0 0 0 0,-1 0 0 0 0,0 0 0 0 0,0 0 0 0 0,0 0 0 0 0,1 0 0 0 0,-1 1 0 0 0,0-1 0 0 0,0 0 0 0 0,0 1 0 0 0,0-1 0 0 0,0 1 0 0 0,0-1 0 0 0,0 1 0 0 0,0 0 0 0 0,0-1 0 0 0,0 1 0 0 0,1 1 0 0 0,1 0 0 0 0,22 15 0 0 0,-15-10 0 0 0,-10-7 0 0 0,0 1 0 0 0,0-1 0 0 0,0 0 0 0 0,0 0 0 0 0,1 0 0 0 0,-1 1 0 0 0,0-1 0 0 0,0 0 0 0 0,1 0 0 0 0,-1 0 0 0 0,0 0 0 0 0,0 0 0 0 0,1 1 0 0 0,-1-1 0 0 0,0 0 0 0 0,0 0 0 0 0,1 0 0 0 0,-1 0 0 0 0,0 0 0 0 0,1 0 0 0 0,-1 0 0 0 0,0 0 0 0 0,0 0 0 0 0,1 0 0 0 0,-1 0 0 0 0,1 0 0 0 0,13-1 0 0 0,-8 1 0 0 0,-3 0 0 0 0,0 0 0 0 0,-1 0 0 0 0,1 0 0 0 0,0-1 0 0 0,0 1 0 0 0,0-1 0 0 0,3-1 0 0 0,-4 2 0 0 0,0 0 0 0 0,-1 0 0 0 0,1-1 0 0 0,0 1 0 0 0,-1-1 0 0 0,1 1 0 0 0,0-1 0 0 0,-1 0 0 0 0,1 1 0 0 0,-1-1 0 0 0,1 0 0 0 0,-1 0 0 0 0,3-2 0 0 0,0-1 0 0 0,-2 3 0 0 0,0 0 0 0 0,-1-1 0 0 0,1 1 0 0 0,0-1 0 0 0,0 0 0 0 0,-1 0 0 0 0,1 1 0 0 0,-1-1 0 0 0,1 0 0 0 0,-1 0 0 0 0,0 0 0 0 0,0-1 0 0 0,0 1 0 0 0,0 0 0 0 0,1-3 0 0 0,0-2 0 0 0,-1 5-480 0 0,0 0 0 0 0,-1 1-1 0 0,1-1 1 0 0,-1 0 0 0 0,1 0 0 0 0,-1 0 0 0 0,0 0-1 0 0,0 0 1 0 0,0 0 0 0 0,0 0 0 0 0,0 0 0 0 0,0 0-1 0 0,0 0 1 0 0,-1 0 0 0 0,0-2 0 0 0,0-2-1573 0 0,-1-2-5659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2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 15663 0 0,'0'0'719'0'0,"-1"-1"-20"0"0,-4-2-238 0 0,3 3 656 0 0,1-4 933 0 0,-1 1-1262 0 0,4 1 3110 0 0,2-2-3767 0 0,1 1-1 0 0,0 0 1 0 0,0 1 0 0 0,0-1-1 0 0,1 1 1 0 0,-1 0 0 0 0,0 1-1 0 0,9-2 1 0 0,50-6 1456 0 0,-32 5-690 0 0,-23 3-810 0 0,1 1 0 0 0,0 0 0 0 0,-1 0-1 0 0,1 0 1 0 0,0 2 0 0 0,14 2 0 0 0,-23-4-87 0 0,-1 0 0 0 0,1 0 0 0 0,0 0 0 0 0,-1 0 0 0 0,1 0 0 0 0,-1 0 0 0 0,1 0 0 0 0,-1 0 0 0 0,1 0 0 0 0,-1 1 0 0 0,1-1 0 0 0,-1 0 0 0 0,1 0 0 0 0,-1 0 0 0 0,1 1 0 0 0,-1-1 0 0 0,0 0 0 0 0,1 0 0 0 0,-1 1 0 0 0,1-1 0 0 0,-1 0 0 0 0,0 1 0 0 0,1-1 0 0 0,-1 1 0 0 0,0-1 0 0 0,1 1 0 0 0,-1-1 0 0 0,0 0 0 0 0,1 1 0 0 0,-1 0 0 0 0,1 1 0 0 0,-1-2 0 0 0,1 1 0 0 0,-1 0 0 0 0,1-1 0 0 0,-1 1 0 0 0,1 0 0 0 0,-1 0 0 0 0,1-1 0 0 0,-1 1 0 0 0,1 0 0 0 0,-1 0 0 0 0,0 0 0 0 0,0 0 0 0 0,1 0 0 0 0,-1-1 0 0 0,0 1 0 0 0,0 0 0 0 0,0 0 0 0 0,0 0 0 0 0,0 0 0 0 0,0 0 0 0 0,0 0 0 0 0,0 0 0 0 0,-1-1 0 0 0,1 1 0 0 0,0 0 0 0 0,0 0 0 0 0,-1 1 0 0 0,0 0 0 0 0,-3 8 0 0 0,0-1 0 0 0,0 0 0 0 0,-1 0 0 0 0,0 0 0 0 0,0 0 0 0 0,-1-1 0 0 0,-9 10 0 0 0,-2 3 0 0 0,15-18 0 0 0,-6 9 0 0 0,4-3 0 0 0,2 1 0 0 0,4-1 0 0 0,-1-7 0 0 0,1 0 0 0 0,0 0 0 0 0,-1 0 0 0 0,1 0 0 0 0,0 0 0 0 0,0 0 0 0 0,0 0 0 0 0,1-1 0 0 0,-1 1 0 0 0,0-1 0 0 0,1 0 0 0 0,-1 1 0 0 0,5 0 0 0 0,-5-1 0 0 0,1 0 0 0 0,-1 0 0 0 0,0-1 0 0 0,0 1 0 0 0,1-1 0 0 0,-1 0 0 0 0,0 1 0 0 0,1-1 0 0 0,-1 0 0 0 0,0 0 0 0 0,0-1 0 0 0,5 0 0 0 0,3 0 0 0 0,1 0-12 0 0,1 0 0 0 0,-1-1 0 0 0,0 0-1 0 0,0-1 1 0 0,0 0 0 0 0,-1-1 0 0 0,16-7 0 0 0,-20 9-24 0 0,-4 1-660 0 0,4-1-1181 0 0,-5 1-5715 0 0,-1 1-758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4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40 10135 0 0,'0'0'231'0'0,"0"0"29"0"0,0 0 19 0 0,0 0 37 0 0,0 0 125 0 0,0 0 58 0 0,0 0 11 0 0,0 0 2 0 0,0 0 0 0 0,-3-1-190 0 0,-10-3 6012 0 0,11 3-6403 0 0,1 0 262 0 0,0 1 1 0 0,0-1 0 0 0,0 1 0 0 0,-1 0-1 0 0,1 0 1 0 0,0-1 0 0 0,0 1 0 0 0,-1 0-1 0 0,1 0 1 0 0,0 0 0 0 0,-1 0-1 0 0,1 1 1 0 0,0-1 0 0 0,0 0 0 0 0,-1 0-1 0 0,-1 2 1 0 0,1-2-96 0 0,-2 0 228 0 0,-4 2 3274 0 0,18-5-3593 0 0,0 1-1 0 0,16-2 1 0 0,26-5-11 0 0,-24 6 4 0 0,-4-3 0 0 0,-16 4 0 0 0,-1-1 0 0 0,1 0 0 0 0,-8 3-15 0 0,0 0 1 0 0,0 0-1 0 0,0 0 1 0 0,0 0-1 0 0,0 0 1 0 0,0 0-1 0 0,0 0 0 0 0,0 0 1 0 0,0 0-1 0 0,0 0 1 0 0,0 0-1 0 0,0 0 0 0 0,0 0 1 0 0,0 0-1 0 0,0 0 1 0 0,0 0-1 0 0,0 1 1 0 0,0-1-1 0 0,0 0 0 0 0,0 0 1 0 0,0 0-1 0 0,0 0 1 0 0,0 0-1 0 0,0 0 0 0 0,0 0 1 0 0,0 0-1 0 0,0 0 1 0 0,0 0-1 0 0,0 0 1 0 0,0 0-1 0 0,0 0 0 0 0,0 0 1 0 0,0 0-1 0 0,0 0 1 0 0,0 0-1 0 0,0 0 0 0 0,0 0 1 0 0,0 0-1 0 0,1 0 1 0 0,-1 0-1 0 0,0 0 1 0 0,0 0-1 0 0,0 0 0 0 0,0 0 1 0 0,0 0-1 0 0,0 0 1 0 0,-8 7-1596 0 0,4-5 1057 0 0,0 0 1 0 0,0 0-1 0 0,0 0 1 0 0,0 0-1 0 0,-7 2 0 0 0,11-4-1492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5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58 233 13823 0 0,'2'-1'315'0'0,"-1"1"-250"0"0,1-1 1 0 0,-1 0 0 0 0,0 0-1 0 0,0-1 1 0 0,0 1-1 0 0,0 0 1 0 0,0 0-1 0 0,0-1 1 0 0,0 1-1 0 0,0 0 1 0 0,0-1-1 0 0,-1 1 1 0 0,1-1-1 0 0,-1 1 1 0 0,1-1-1 0 0,-1 1 1 0 0,1-1-1 0 0,-1 1 1 0 0,0-3-1 0 0,4-39 648 0 0,-2 20 473 0 0,14-75 5058 0 0,-9 74-4468 0 0,-1 10-1504 0 0,-5 12 99 0 0,-1 2 117 0 0,0 0 21 0 0,0 0-66 0 0,-1 21-278 0 0,-14 24-165 0 0,13-32 0 0 0,-1-1 0 0 0,-1 0 0 0 0,0 0 0 0 0,-6 14 0 0 0,-8 21 0 0 0,-9 17 0 0 0,19-48 15 0 0,5-12-28 0 0,-1 1 0 0 0,2 0 0 0 0,-1 0-1 0 0,0 0 1 0 0,-1 7 0 0 0,3-10-324 0 0,1-2-138 0 0,0 0-33 0 0,0 0-140 0 0,0 0-572 0 0,8 1-2505 0 0,3-3-1596 0 0,2-2-1317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5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13823 0 0,'0'0'315'0'0,"0"0"45"0"0,0 0 21 0 0,-2 0-49 0 0,-3 4-220 0 0,2-2 643 0 0,0-1-1 0 0,0 1 1 0 0,0 0-1 0 0,0 0 1 0 0,1 0-1 0 0,-1 0 1 0 0,-4 6-1 0 0,4-5-234 0 0,2-1-8 0 0,1-2 0 0 0,0 0-68 0 0,0 3-287 0 0,0-2-11 0 0,-1 0 1 0 0,1 0 0 0 0,0 0-1 0 0,0 0 1 0 0,0 0-1 0 0,1 0 1 0 0,-1 0-1 0 0,0 0 1 0 0,0 0 0 0 0,0 0-1 0 0,1-1 1 0 0,-1 1-1 0 0,1 2 1 0 0,0-3-43 0 0,0 1-1 0 0,0 0 1 0 0,1-1 0 0 0,-1 1-1 0 0,0-1 1 0 0,0 1-1 0 0,0-1 1 0 0,0 0 0 0 0,1 1-1 0 0,-1-1 1 0 0,0 0 0 0 0,0 0-1 0 0,2 0 1 0 0,5 0-26 0 0,0-1-1 0 0,-1 0 0 0 0,1 0 1 0 0,-1 0-1 0 0,0-1 1 0 0,10-4-1 0 0,8-1-11 0 0,103-21-66 0 0,-116 27 0 0 0,-4 4-133 0 0,-7-2-563 0 0,3 18-2427 0 0,-4-17 2548 0 0,0 0-1 0 0,0 0 1 0 0,0 0 0 0 0,-1 0 0 0 0,1 0-1 0 0,-1 0 1 0 0,1 0 0 0 0,-1 0-1 0 0,-2 4 1 0 0,-3 1-1472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5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15663 0 0,'0'0'356'0'0,"0"0"50"0"0,0 0 20 0 0,0 0-42 0 0,0 0-112 0 0,0 0 463 0 0,0 0 234 0 0,0 0 45 0 0,6 4 604 0 0,10-4-698 0 0,-14 0-808 0 0,0 0 0 0 0,0 0 0 0 0,0 0 0 0 0,0 0 1 0 0,0 0-1 0 0,0 0 0 0 0,0 0 0 0 0,0 1 0 0 0,0-1 0 0 0,0 1 1 0 0,0 0-1 0 0,-1-1 0 0 0,1 1 0 0 0,0 0 0 0 0,0 0 1 0 0,0 0-1 0 0,-1 0 0 0 0,1 0 0 0 0,-1 1 0 0 0,1-1 0 0 0,-1 1 1 0 0,1-1-1 0 0,-1 1 0 0 0,2 2 0 0 0,-1-1-89 0 0,0 0 0 0 0,0 1 0 0 0,0-1-1 0 0,-1 1 1 0 0,0-1 0 0 0,0 1 0 0 0,0-1 0 0 0,0 1 0 0 0,0 0 0 0 0,-1-1-1 0 0,1 1 1 0 0,-1 0 0 0 0,0-1 0 0 0,0 1 0 0 0,-1 0 0 0 0,1 0-1 0 0,-1-1 1 0 0,0 1 0 0 0,1 0 0 0 0,-2-1 0 0 0,1 1 0 0 0,0-1-1 0 0,-4 6 1 0 0,-3 6 187 0 0,-1-1 0 0 0,0 0 0 0 0,-20 23 0 0 0,24-31-158 0 0,-3 2 10 0 0,1 0 0 0 0,-1-1-1 0 0,-1 1 1 0 0,1-2 0 0 0,-1 0-1 0 0,-11 7 1 0 0,4-5-3 0 0,0 0-1 0 0,-33 11 1 0 0,21-8-59 0 0,21-11 0 0 0,5-5 0 0 0,2 4 0 0 0,0 1 0 0 0,0-1 0 0 0,0 1 0 0 0,0-1 0 0 0,0 1 0 0 0,0-1 0 0 0,0 1 0 0 0,0-1 0 0 0,0 1 0 0 0,0-1 0 0 0,0 1 0 0 0,0-1 0 0 0,0 1 0 0 0,0-1 0 0 0,1 1 0 0 0,-1-1 0 0 0,0 1 0 0 0,0-1 0 0 0,1 1 0 0 0,-1-1 0 0 0,0 1 0 0 0,1 0 0 0 0,-1-1 0 0 0,0 1 0 0 0,1 0 0 0 0,-1-1 0 0 0,1 1 0 0 0,0-1 0 0 0,0 0 0 0 0,-1 0 0 0 0,1 0 0 0 0,-1 1 0 0 0,1-1 0 0 0,0 0 0 0 0,0 1 0 0 0,-1-1 0 0 0,1 0 0 0 0,0 1 0 0 0,0-1 0 0 0,0 1 0 0 0,0-1 0 0 0,0 1 0 0 0,0 0 0 0 0,0-1 0 0 0,0 1 0 0 0,0 0 0 0 0,0-1 0 0 0,1 1 0 0 0,2-1 0 0 0,4-2 0 0 0,-5 2 0 0 0,-1-1 0 0 0,0 1 0 0 0,1 0 0 0 0,-1 1 0 0 0,1-1 0 0 0,-1 0 0 0 0,1 1 0 0 0,-1-1 0 0 0,1 1 0 0 0,-1 0 0 0 0,1 0 0 0 0,0 0 0 0 0,-1 0 0 0 0,1 0 0 0 0,-1 1 0 0 0,5 0 0 0 0,-5-1 0 0 0,-1 0 0 0 0,0 0 0 0 0,-1 0 0 0 0,1 0 0 0 0,0 0 0 0 0,-1 1 0 0 0,1-1 0 0 0,0 0 0 0 0,0 0 0 0 0,-1 1 0 0 0,1-1 0 0 0,-1 0 0 0 0,1 1 0 0 0,0-1 0 0 0,-1 0 0 0 0,1 1 0 0 0,-1-1 0 0 0,1 1 0 0 0,-1-1 0 0 0,1 1 0 0 0,-1-1 0 0 0,1 1 0 0 0,0 0 0 0 0,1 2 0 0 0,1 0 0 0 0,-1-1 0 0 0,1 1 0 0 0,-1 0 0 0 0,0 0 0 0 0,0 1 0 0 0,-1-1 0 0 0,1 0 0 0 0,-1 0 0 0 0,3 7 0 0 0,-1-1 0 0 0,13 31 0 0 0,-11-32 0 0 0,1-2 0 0 0,-6-5 0 0 0,1-1 0 0 0,-1 1 0 0 0,1-1 0 0 0,-1 1 0 0 0,1-1 0 0 0,-1 0 0 0 0,1 1 0 0 0,-1-1 0 0 0,1 0 0 0 0,-1 1 0 0 0,1-1 0 0 0,0 0 0 0 0,-1 0 0 0 0,1 0 0 0 0,0 1 0 0 0,-1-1 0 0 0,1 0 0 0 0,0 0 0 0 0,-1 0 0 0 0,1 0 0 0 0,-1 0 0 0 0,1 0 0 0 0,1 0 0 0 0,0-1 0 0 0,6 1 0 0 0,1-1 0 0 0,-1-3 0 0 0,-5 3-343 0 0,0 0-1 0 0,0-1 1 0 0,0 0 0 0 0,0 0-1 0 0,0 0 1 0 0,2-2 0 0 0,-4 2-227 0 0,0 1 1 0 0,0 0 0 0 0,0-1-1 0 0,-1 1 1 0 0,1 0-1 0 0,-1-1 1 0 0,1 1 0 0 0,-1-1-1 0 0,1 1 1 0 0,-1-3 0 0 0,2-3-7589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5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95 11975 0 0,'0'0'267'0'0,"0"0"42"0"0,0 0 17 0 0,0 0-28 0 0,0 0-126 0 0,0 0 204 0 0,0 0 111 0 0,0 0 22 0 0,0 0 71 0 0,0 0 286 0 0,0 0 124 0 0,6-6 985 0 0,43-64 2397 0 0,-44 56-3458 0 0,-6 9 1110 0 0,-5 8-1014 0 0,-8 9-990 0 0,1 0 1 0 0,0 1 0 0 0,1 1-1 0 0,1 0 1 0 0,0 0 0 0 0,1 1-1 0 0,-11 21 1 0 0,19-31-21 0 0,-1 0 0 0 0,1 0 0 0 0,0 0 0 0 0,1 0 0 0 0,-1 0 0 0 0,1 0 0 0 0,0 1 0 0 0,0-1 0 0 0,0 8 0 0 0,3-6 0 0 0,-1-5 0 0 0,0-1 0 0 0,0 1 0 0 0,0-1 0 0 0,0 0 0 0 0,0 1 0 0 0,0-1 0 0 0,0 0 0 0 0,1 0 0 0 0,-1 1 0 0 0,0-1 0 0 0,1 0 0 0 0,-1-1 0 0 0,1 1 0 0 0,-1 0 0 0 0,3 1 0 0 0,1 0 0 0 0,-4-1-21 0 0,2 2-103 0 0,10-2-132 0 0,-12-1 164 0 0,6 0-499 0 0,0-1 0 0 0,0 1 0 0 0,10-3 0 0 0,-15 2-380 0 0,-2 1-42 0 0,15-20-5899 0 0,-2 7 4865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3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21191 0 0,'0'0'464'0'0,"0"0"96"0"0,0 0 16 0 0,0 0 32 0 0,0 0-488 0 0,0 0-120 0 0,0 0 0 0 0,0 0 0 0 0,0 0 432 0 0,0 0 64 0 0,0-7 16 0 0,0 7 0 0 0,3-8-416 0 0,2 2-96 0 0,-2-2 0 0 0,3 2-6808 0 0,2-2-1384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5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17503 0 0,'0'0'399'0'0,"0"0"60"0"0,0 0 21 0 0,0 0-59 0 0,0 0-136 0 0,0 0 457 0 0,0 0 228 0 0,0 0 43 0 0,0 0-127 0 0,2 0-582 0 0,25 9 773 0 0,-15-7-734 0 0,1-1 0 0 0,12-1-1 0 0,-17 1-342 0 0,0 3-168 0 0,-9 1-228 0 0,-5 1-424 0 0,-5 1 470 0 0,-1 0 0 0 0,-17 8-1 0 0,7-1-973 0 0,5-2 1043 0 0,14-10 407 0 0,2-2 16 0 0,-1 1-1 0 0,0 0 1 0 0,1-1 0 0 0,-1 1 0 0 0,1 0-1 0 0,0 0 1 0 0,-1 0 0 0 0,1 0 0 0 0,0 1-1 0 0,-1-1 1 0 0,-1 3 0 0 0,22 2 23 0 0,-11-4-159 0 0,-1 0 1 0 0,0-1-1 0 0,1 0 0 0 0,0 0 0 0 0,-1-1 1 0 0,1 0-1 0 0,-1 0 0 0 0,1-1 0 0 0,12-2 1 0 0,16-6-3658 0 0,-28 7 1629 0 0,0 1-24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5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 19351 0 0,'0'0'439'0'0,"0"0"62"0"0,0 0 33 0 0,13-6 112 0 0,-11 5-393 0 0,0 0 0 0 0,1 0 0 0 0,-1-1-1 0 0,0 1 1 0 0,0 0 0 0 0,0-1 0 0 0,4-2 0 0 0,-2 0 573 0 0,-3 3 60 0 0,0 1-582 0 0,0-1-276 0 0,0 1 0 0 0,-1 0 1 0 0,1 0-1 0 0,-1 0 1 0 0,1-1-1 0 0,0 1 0 0 0,-1 0 1 0 0,1 0-1 0 0,0 0 0 0 0,-1 0 1 0 0,1 0-1 0 0,-1 0 0 0 0,1 0 1 0 0,0 0-1 0 0,-1 0 1 0 0,1 1-1 0 0,0-1 0 0 0,-1 0 1 0 0,1 0-1 0 0,-1 0 0 0 0,1 1 1 0 0,-1-1-1 0 0,1 0 0 0 0,0 1 1 0 0,-1-1-1 0 0,1 0 0 0 0,-1 1 1 0 0,1-1-1 0 0,-1 1 1 0 0,0-1-1 0 0,1 1 0 0 0,-1-1 1 0 0,1 1-1 0 0,-1-1 0 0 0,0 1 1 0 0,0-1-1 0 0,1 2 0 0 0,4 17 1000 0 0,-5-15-1028 0 0,0-1 0 0 0,-1 1 0 0 0,1-1 0 0 0,-1 0 0 0 0,0 1 0 0 0,0-1 0 0 0,0 0 0 0 0,0 1 0 0 0,-2 3 0 0 0,-19 31 0 0 0,7-12 0 0 0,-11 33-133 0 0,26-58-563 0 0,0-1-258 0 0,0 0-1011 0 0,0 0-4023 0 0,0 0-1724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5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35 8287 0 0,'0'0'382'0'0,"0"0"-8"0"0,0 0-102 0 0,0 0 463 0 0,0 0 234 0 0,0 0 45 0 0,0 0 8 0 0,0 0 2 0 0,0 0 0 0 0,0 0 0 0 0,0 0-69 0 0,0 0-290 0 0,0 0-121 0 0,0 0-28 0 0,0 0-4 0 0,0 0 0 0 0,0 0 0 0 0,0 0 0 0 0,0 0 0 0 0,0 0 0 0 0,0 0 0 0 0,0 0 0 0 0,0 0 0 0 0,0 0 0 0 0,0 0 0 0 0,-5-4 444 0 0,-6-2-797 0 0,-1 2-1 0 0,1-1 1 0 0,-1 2-1 0 0,0-1 1 0 0,1 1 0 0 0,-1 1-1 0 0,-1 1 1 0 0,1-1-1 0 0,0 2 1 0 0,0 0-1 0 0,0 0 1 0 0,-1 1 0 0 0,-18 4-1 0 0,-26 8-158 0 0,49-9 0 0 0,8-4 0 0 0,-1 0 0 0 0,1 0 0 0 0,0 0 0 0 0,0 0 0 0 0,0 0 0 0 0,0 0 0 0 0,-1 0 0 0 0,1 0 0 0 0,0 0 0 0 0,0 1 0 0 0,0-1 0 0 0,0 0 0 0 0,-1 0 0 0 0,1 0 0 0 0,0 0 0 0 0,0 0 0 0 0,0 1 0 0 0,0-1 0 0 0,0 0 0 0 0,-1 0 0 0 0,1 0 0 0 0,0 0 0 0 0,0 1 0 0 0,0-1 0 0 0,0 0 0 0 0,0 0 0 0 0,0 0 0 0 0,0 1 0 0 0,0-1 0 0 0,0 0 0 0 0,0 0 0 0 0,0 0 0 0 0,0 0 0 0 0,0 1 0 0 0,0-1 0 0 0,0 0 0 0 0,0 0 0 0 0,0 0 0 0 0,0 1 0 0 0,0-1 0 0 0,0 0 0 0 0,0 0 0 0 0,0 0 0 0 0,0 1 0 0 0,1-1 0 0 0,-1 0 0 0 0,0 0 0 0 0,0 0 0 0 0,0 0 0 0 0,0 1 0 0 0,0-1 0 0 0,0 0 0 0 0,1 0 0 0 0,-1 0 0 0 0,0 0 0 0 0,0 0 0 0 0,1 0 0 0 0,9 6 0 0 0,-10-6 0 0 0,68 29 0 0 0,-62-27 0 0 0,2 1 0 0 0,-1 0 0 0 0,0 0 0 0 0,0 0 0 0 0,-1 1 0 0 0,1 0 0 0 0,-1 0 0 0 0,11 10 0 0 0,-11-8 0 0 0,0 1 0 0 0,-4 2 0 0 0,-2-4 0 0 0,-1-1 0 0 0,1 0 0 0 0,-1 0 0 0 0,0 0 0 0 0,-1 0 0 0 0,1 0 0 0 0,-1 0 0 0 0,0 0 0 0 0,0 0 0 0 0,0-1 0 0 0,0 1 0 0 0,-1-1 0 0 0,1 1 0 0 0,-1-1 0 0 0,0 0 0 0 0,0 0 0 0 0,0 0 0 0 0,-5 3 0 0 0,-7 5 0 0 0,-1 0 0 0 0,-30 14 0 0 0,40-22 0 0 0,-148 82 0 0 0,132-74 0 0 0,-54 29 0 0 0,70-36 0 0 0,-1 0 0 0 0,1 0 0 0 0,0 1 0 0 0,1 0 0 0 0,-9 9 0 0 0,14-14 0 0 0,0 1 0 0 0,0-1 0 0 0,-1 0 0 0 0,1 0 0 0 0,0 1 0 0 0,0-1 0 0 0,0 0 0 0 0,-1 0 0 0 0,1 1 0 0 0,0-1 0 0 0,0 0 0 0 0,0 1 0 0 0,0-1 0 0 0,0 0 0 0 0,0 1 0 0 0,-1-1 0 0 0,1 0 0 0 0,0 1 0 0 0,0-1 0 0 0,0 0 0 0 0,0 1 0 0 0,0-1 0 0 0,1 1 0 0 0,0 0 0 0 0,0 0 0 0 0,-1 0 0 0 0,1 0 0 0 0,0 0 0 0 0,0 0 0 0 0,0-1 0 0 0,0 1 0 0 0,0 0 0 0 0,0-1 0 0 0,0 1 0 0 0,0-1 0 0 0,0 1 0 0 0,0-1 0 0 0,1 1 0 0 0,-1-1 0 0 0,0 0 0 0 0,2 1 0 0 0,27 3 0 0 0,-26-3 0 0 0,35 1 0 0 0,65-3 0 0 0,-27-2 0 0 0,30-5 0 0 0,-89 7-2742 0 0,-13 1 642 0 0,-12-1 693 0 0,0 0-128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5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13 273 13823 0 0,'0'0'315'0'0,"0"0"45"0"0,0 0 21 0 0,0 0-49 0 0,0-1-220 0 0,-2 0 296 0 0,1-1 0 0 0,0 0 0 0 0,0 0 0 0 0,0 0 0 0 0,0 0 0 0 0,0 0 0 0 0,0 0 0 0 0,0 0 0 0 0,1 0 0 0 0,-1 0 0 0 0,1 0 0 0 0,-1-1 0 0 0,1 1 0 0 0,0 0 0 0 0,0-4 0 0 0,0 5-454 0 0,0 0 619 0 0,0-17 976 0 0,3 12-1392 0 0,-1-1 1 0 0,1 0-1 0 0,1 0 0 0 0,-1 1 1 0 0,1 0-1 0 0,0 0 0 0 0,1 0 1 0 0,-1 0-1 0 0,7-5 0 0 0,-4 2-90 0 0,2 0 330 0 0,1-1 0 0 0,0 2 0 0 0,0-1 0 0 0,13-6 1 0 0,-17 10-352 0 0,6-2-26 0 0,1 4-24 0 0,-4 1 4 0 0,1 2 0 0 0,-8 1 0 0 0,0 0 0 0 0,0 0 0 0 0,0 1 0 0 0,0-1 0 0 0,0 1 0 0 0,0-1 0 0 0,0 1 0 0 0,0 0 0 0 0,-1-1 0 0 0,1 1 0 0 0,-1 0 0 0 0,1 0 0 0 0,-1 0 0 0 0,0 0 0 0 0,0 0 0 0 0,2 3 0 0 0,-2-2 0 0 0,0 1 0 0 0,0-1 0 0 0,0 0 0 0 0,0 1 0 0 0,0-1 0 0 0,-1 1 0 0 0,1-1 0 0 0,-1 0 0 0 0,0 1 0 0 0,-1 6 0 0 0,0-3 0 0 0,-1-1 0 0 0,0 1 0 0 0,0 0 0 0 0,-1 0 0 0 0,1-1 0 0 0,-1 0 0 0 0,-1 1 0 0 0,-4 5 0 0 0,2-7 0 0 0,-1-1 0 0 0,0-4 0 0 0,1-4 0 0 0,5 2 0 0 0,0 1 0 0 0,1-1 0 0 0,-1 1 0 0 0,1-1 0 0 0,-1 1 0 0 0,1-1 0 0 0,-1 0 0 0 0,1 1 0 0 0,0-1 0 0 0,0 0 0 0 0,-1 1 0 0 0,1-1 0 0 0,1 0 0 0 0,-1 1 0 0 0,0-1 0 0 0,0 0 0 0 0,1 1 0 0 0,-1-1 0 0 0,1 0 0 0 0,0-1 0 0 0,2-6 0 0 0,1 1 0 0 0,7-12 0 0 0,-7 13 0 0 0,4-6 0 0 0,0 0 0 0 0,0 1 0 0 0,1 0 0 0 0,1 1 0 0 0,16-16 0 0 0,-21 22 0 0 0,1 0 0 0 0,0 1 0 0 0,0-1 0 0 0,0 1 0 0 0,1 1 0 0 0,-1-1 0 0 0,1 1 0 0 0,0 0 0 0 0,0 0 0 0 0,0 1 0 0 0,1 0 0 0 0,13-2 0 0 0,-19 4 0 0 0,1 0 0 0 0,-1 0 0 0 0,0 0 0 0 0,0 0 0 0 0,0 0 0 0 0,0 1 0 0 0,0-1 0 0 0,0 1 0 0 0,0-1 0 0 0,0 1 0 0 0,0 0 0 0 0,3 1 0 0 0,6 7 0 0 0,-9-5 0 0 0,-2-1 0 0 0,4 4 0 0 0,-1-2 0 0 0,-1 0 0 0 0,1-1 0 0 0,-1 1 0 0 0,0 1 0 0 0,0-1 0 0 0,-1 0 0 0 0,1 0 0 0 0,-1 1 0 0 0,0-1 0 0 0,-1 0 0 0 0,1 11 0 0 0,-2-7 0 0 0,0-1-133 0 0,1-7-563 0 0,0-1-258 0 0,0 0-1558 0 0,0 0-6017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5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31 154 11975 0 0,'0'0'267'0'0,"0"0"42"0"0,0 0 17 0 0,0 0-28 0 0,2 0-196 0 0,-1 0-102 0 0,-1 0 0 0 0,1 0 0 0 0,-1 0 0 0 0,1 0 0 0 0,-1 0 1 0 0,1 0-1 0 0,-1 0 0 0 0,1 0 0 0 0,-1-1 0 0 0,1 1 0 0 0,-1 0 1 0 0,1 0-1 0 0,-1 0 0 0 0,1-1 0 0 0,-1 1 0 0 0,1 0 1 0 0,-1-1-1 0 0,1 1 0 0 0,-1 0 0 0 0,0-1 0 0 0,1 1 0 0 0,-1 0 1 0 0,0-1-1 0 0,1 0 0 0 0,7-15 354 0 0,-3 4 221 0 0,6-20 1894 0 0,-9 25-1545 0 0,0 0 0 0 0,0 0 0 0 0,1 0 0 0 0,6-11 0 0 0,-4 11-546 0 0,-4 5-490 0 0,2-8 2138 0 0,-2 8-1655 0 0,-1 2 117 0 0,0 0 21 0 0,0 0-66 0 0,-2 2-429 0 0,0-1-1 0 0,0 0 1 0 0,0 0 0 0 0,0 1 0 0 0,0-1-1 0 0,0 1 1 0 0,1 0 0 0 0,-1 0 0 0 0,0-1 0 0 0,1 1-1 0 0,-2 4 1 0 0,-14 34-14 0 0,8-19 0 0 0,9-19 0 0 0,-1 0 0 0 0,1 0 0 0 0,-1 0 0 0 0,1 0 0 0 0,0 0 0 0 0,0 0 0 0 0,0 4 0 0 0,-1 8 0 0 0,0-5 0 0 0,1-9 0 0 0,0 1 0 0 0,-1-1 0 0 0,1 1 0 0 0,0-1 0 0 0,0 1 0 0 0,0-1 0 0 0,0 1 0 0 0,0 0 0 0 0,0-1 0 0 0,0 1 0 0 0,0-1 0 0 0,0 1 0 0 0,1-1 0 0 0,-1 1 0 0 0,0 0 0 0 0,0-1 0 0 0,0 1 0 0 0,1-1 0 0 0,-1 1 0 0 0,0-1 0 0 0,1 1 0 0 0,-1-1 0 0 0,0 1 0 0 0,1-1 0 0 0,-1 0 0 0 0,0 1 0 0 0,1-1 0 0 0,-1 0 0 0 0,1 1 0 0 0,-1-1 0 0 0,1 1 0 0 0,1-1 0 0 0,9 9 0 0 0,-6-9 0 0 0,-3-1 0 0 0,1 2 0 0 0,0-1 0 0 0,1 1 0 0 0,-1-1 0 0 0,0 0 0 0 0,0 0 0 0 0,0-1 0 0 0,0 1 0 0 0,0-1 0 0 0,0 1 0 0 0,0-1 0 0 0,0 0 0 0 0,0 0 0 0 0,4-2 0 0 0,-1-1 0 0 0,0-1 0 0 0,0 1 0 0 0,0-1 0 0 0,7-8 0 0 0,100-107 2048 0 0,-99 106-2048 0 0,-15 15 0 0 0,-1 0 0 0 0,1 0 0 0 0,0 0 0 0 0,-1 0 0 0 0,1 1 0 0 0,0-1 0 0 0,0 0 0 0 0,0 1 0 0 0,0-1 0 0 0,0 1 0 0 0,0-1 0 0 0,1 1 0 0 0,-1-1 0 0 0,0 1 0 0 0,1 0 0 0 0,0-1 0 0 0,-1 1 0 0 0,1 0 0 0 0,-1 1 0 0 0,-2 14 0 0 0,1 0 0 0 0,0 0 0 0 0,1 25 0 0 0,1-20 0 0 0,-4 31 0 0 0,0-21 0 0 0,1-10 0 0 0,-1-1 0 0 0,-7 27 0 0 0,9-42 0 0 0,0 0 0 0 0,0-1 0 0 0,-1 1 0 0 0,0-1 0 0 0,0 1 0 0 0,0-1 0 0 0,0 0 0 0 0,-1 0 0 0 0,0-1 0 0 0,0 1 0 0 0,0-1 0 0 0,-10 8 0 0 0,6-7 0 0 0,5-3 0 0 0,1-1 0 0 0,-1 1 0 0 0,1-1 0 0 0,0 1 0 0 0,0 0 0 0 0,0-1 0 0 0,0 1 0 0 0,0 0 0 0 0,0 1 0 0 0,1-1 0 0 0,-3 3 0 0 0,-1 13 0 0 0,1-10 0 0 0,-14 0 0 0 0,17-8 0 0 0,-1 1 0 0 0,-1 0 0 0 0,0 0 0 0 0,1-1 0 0 0,-1 0 0 0 0,0 1 0 0 0,1-1 0 0 0,-1 0 0 0 0,0 0 0 0 0,1 0 0 0 0,-1-1 0 0 0,0 1 0 0 0,-4-2 0 0 0,4 1 0 0 0,-1 0 0 0 0,1 0 0 0 0,0-1 0 0 0,-1 1 0 0 0,1-1 0 0 0,0 0 0 0 0,0 0 0 0 0,0 0 0 0 0,0-1 0 0 0,0 1 0 0 0,1-1 0 0 0,-4-3 0 0 0,-16-15 0 0 0,21 20-242 0 0,0 0 1 0 0,0 0-1 0 0,0 0 1 0 0,0 0-1 0 0,0 0 0 0 0,1 0 1 0 0,-1 0-1 0 0,0 0 1 0 0,1 0-1 0 0,-2-2 0 0 0,2 3-75 0 0,0-1 0 0 0,0 0 0 0 0,0 0-1 0 0,0 0 1 0 0,0 1 0 0 0,0-1 0 0 0,0 0 0 0 0,0 0-1 0 0,0 1 1 0 0,0-1 0 0 0,1 0 0 0 0,-1 0 0 0 0,0 1-1 0 0,0-1 1 0 0,1 0 0 0 0,-1 0 0 0 0,1 1-1 0 0,-1-1 1 0 0,0 1 0 0 0,1-1 0 0 0,-1 0 0 0 0,1 1-1 0 0,0-1 1 0 0,-1 1 0 0 0,1-1 0 0 0,0 0 0 0 0,7-5-6765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5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65 17503 0 0,'0'0'399'0'0,"0"0"60"0"0,0 0 21 0 0,0 0-59 0 0,0 0-204 0 0,8-16 1679 0 0,4-14 152 0 0,-12 29-1536 0 0,7-16 3003 0 0,-23 49-3350 0 0,4-6-165 0 0,8-19 0 0 0,0 1 0 0 0,1 0 0 0 0,0 1 0 0 0,-2 9 0 0 0,3-16 0 0 0,2-1 0 0 0,0-1 0 0 0,0 1 0 0 0,-1 0 0 0 0,1 0 0 0 0,0-1 0 0 0,0 1 0 0 0,0 0 0 0 0,0-1 0 0 0,0 1 0 0 0,0 0 0 0 0,0 0 0 0 0,0-1 0 0 0,0 1 0 0 0,0 0 0 0 0,0 0 0 0 0,0-1 0 0 0,0 1 0 0 0,1 0 0 0 0,-1 0 0 0 0,4 8 0 0 0,3-4 0 0 0,-5-4-210 0 0,-1-1 1 0 0,1 1-1 0 0,0-1 1 0 0,0 1-1 0 0,-1-1 0 0 0,1 0 1 0 0,0 1-1 0 0,0-1 0 0 0,0 0 1 0 0,0 0-1 0 0,-1-1 1 0 0,1 1-1 0 0,0 0 0 0 0,0-1 1 0 0,0 1-1 0 0,-1-1 1 0 0,1 1-1 0 0,0-1 0 0 0,-1 0 1 0 0,1 0-1 0 0,0 1 0 0 0,2-3 1 0 0,1-1-1105 0 0,-1 0-1 0 0,1 1 1 0 0,-1-1 0 0 0,0-1 0 0 0,6-8 0 0 0,-3 4-5124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5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15663 0 0,'0'0'356'0'0,"0"0"50"0"0,0 0 20 0 0,0 0-42 0 0,-8 1-236 0 0,3 1-9 0 0,4-2 581 0 0,1 0 249 0 0,0 0 45 0 0,0 0-61 0 0,0 0-288 0 0,0 0-121 0 0,0 0-28 0 0,0 0-72 0 0,8 3-272 0 0,35 9-1280 0 0,-25-8-5318 0 0,-6-3-456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5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15663 0 0,'0'0'719'0'0,"0"0"-20"0"0,2 0-449 0 0,7 0 849 0 0,0-2-1 0 0,0 1 0 0 0,0-1 1 0 0,0-1-1 0 0,-1 1 0 0 0,11-6 1 0 0,2 0-569 0 0,26-4-509 0 0,-21 7-25 0 0,-17 3 4 0 0,8 0-5610 0 0,-17 2 3564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1:5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10135 0 0,'0'0'464'0'0,"0"0"-9"0"0,6-14-138 0 0,-3 3 1140 0 0,0 0-1 0 0,0 0 0 0 0,1 0 1 0 0,5-10-1 0 0,-6 15-979 0 0,43-81 2762 0 0,-30 60-2198 0 0,18-42-1 0 0,-34 68-531 0 0,0 1-66 0 0,0 0-222 0 0,-4 7 654 0 0,-7 10-362 0 0,8-13-392 0 0,0 0 0 0 0,0 1-1 0 0,1-1 1 0 0,-3 7 0 0 0,-10 24-849 0 0,10-23 306 0 0,0 0 1 0 0,-4 16 0 0 0,7-19 421 0 0,4 0 0 0 0,3-3 0 0 0,-2-5 0 0 0,1 0 0 0 0,-1 0 0 0 0,0-1 0 0 0,0 1 0 0 0,1-1 0 0 0,-1 0 0 0 0,0 0 0 0 0,1 0 0 0 0,-1 0 0 0 0,7-2 0 0 0,-9 2 0 0 0,1 0 0 0 0,-1-1 0 0 0,1 1 0 0 0,-1 0 0 0 0,1-1 0 0 0,-1 1 0 0 0,1-1 0 0 0,-1 1 0 0 0,0-1 0 0 0,1 0 0 0 0,-1 0 0 0 0,0 0 0 0 0,0 1 0 0 0,0-1 0 0 0,1 0 0 0 0,0-2 0 0 0,3-2 0 0 0,27-16 0 0 0,-12 8 0 0 0,25-20 0 0 0,-34 22 654 0 0,0 0 1 0 0,17-23-1 0 0,-26 31-641 0 0,0 1 0 0 0,-3 5-7 0 0,-5 11-6 0 0,2-3-3 0 0,2-6 3 0 0,-1 24 0 0 0,3-24 0 0 0,2 18 0 0 0,-2-18 0 0 0,1-4 0 0 0,-1 1 0 0 0,0 0 0 0 0,1 0 0 0 0,-1-1 0 0 0,1 1 0 0 0,-1 0 0 0 0,1 0 0 0 0,0-1 0 0 0,0 1 0 0 0,0-1 0 0 0,1 3 0 0 0,8 9 0 0 0,-8-12 0 0 0,-1 0-12 0 0,0 0-1 0 0,0-1 1 0 0,0 1 0 0 0,0 0-1 0 0,0 0 1 0 0,0-1 0 0 0,0 1-1 0 0,0-1 1 0 0,0 1 0 0 0,0-1-1 0 0,0 1 1 0 0,1-1 0 0 0,-1 0-1 0 0,0 0 1 0 0,0 1-1 0 0,0-1 1 0 0,0 0 0 0 0,2 0-1 0 0,1 0-153 0 0,-3 0-49 0 0,1 0 0 0 0,-1 0 0 0 0,1 0 0 0 0,-1 0 0 0 0,1 0 0 0 0,-1-1 0 0 0,1 1 0 0 0,-1-1 0 0 0,1 1 0 0 0,-1-1 0 0 0,0 1 0 0 0,1-1 0 0 0,-1 0 0 0 0,0 0 0 0 0,1 1 0 0 0,-1-1 0 0 0,0 0 0 0 0,0 0 1 0 0,0 0-1 0 0,0-1 0 0 0,0 1 0 0 0,0 0 0 0 0,0 0 0 0 0,0 0 0 0 0,0-1 0 0 0,0-2 0 0 0,6-5-7636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2:0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11975 0 0,'0'0'267'0'0,"0"0"42"0"0,0 0 17 0 0,0 0-28 0 0,1 2-196 0 0,-1-2-83 0 0,1 1 0 0 0,-1-1 1 0 0,1 1-1 0 0,-1-1 1 0 0,1 1-1 0 0,-1-1 1 0 0,1 0-1 0 0,-1 1 0 0 0,1-1 1 0 0,0 1-1 0 0,-1-1 1 0 0,1 0-1 0 0,0 0 1 0 0,-1 1-1 0 0,1-1 0 0 0,-1 0 1 0 0,1 0-1 0 0,0 0 1 0 0,0 0-1 0 0,-1 0 0 0 0,1 0 1 0 0,0 0-1 0 0,1 0 468 0 0,-2 0 22 0 0,11-3 937 0 0,99-22 4687 0 0,-81 20-5523 0 0,54 0 1 0 0,145 2-611 0 0,-155 0 10 0 0,76-14-1 0 0,-72 7 415 0 0,274-60 1174 0 0,-335 66-1591 0 0,95-15-7 0 0,-68 13 0 0 0,-36 5-1 0 0,-5 0 0 0 0,-1 1 1 0 0,1 0-1 0 0,0-1 1 0 0,0 1-1 0 0,0 0 1 0 0,0 0-1 0 0,-1 0 1 0 0,1 0 0 0 0,0 0-1 0 0,2 1 1 0 0,14 3 78 0 0,-10-3 504 0 0,22 2-1116 0 0,-29-3 871 0 0,-1 0 138 0 0,0 0 33 0 0,2 1-65 0 0,3 0-358 0 0,-4-1-406 0 0,-1 0-154 0 0,0 0-33 0 0,0 0-4 0 0,0 0 0 0 0,0 0 0 0 0,-1-1-1536 0 0,-4-1-6144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3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173 239 11975 0 0,'23'-43'1032'0'0,"-16"31"-914"0"0,-1 0 1 0 0,0-1-1 0 0,7-20 1 0 0,-4 3 2851 0 0,1 0 0 0 0,17-34 0 0 0,-26 62-2458 0 0,-1 2-68 0 0,0 0-217 0 0,-1 2 161 0 0,-227 486 1217 0 0,214-457-1619 0 0,10-21 31 0 0,0-1 0 0 0,-1 1 1 0 0,-1-1-1 0 0,-7 11 0 0 0,37-37 1794 0 0,3-5-1734 0 0,47-51-1 0 0,-55 51-73 0 0,2 0 0 0 0,1 2 0 0 0,40-29 0 0 0,-62 49-3 0 0,0 0 0 0 0,1 0 0 0 0,-1-1 0 0 0,0 1 0 0 0,0 0 0 0 0,0 0 0 0 0,1-1 0 0 0,-1 1 0 0 0,0 0 0 0 0,0 0 0 0 0,1 0 0 0 0,-1 0 0 0 0,0 0 0 0 0,1-1 0 0 0,-1 1 0 0 0,0 0 0 0 0,0 0 0 0 0,1 0 0 0 0,-1 0 0 0 0,0 0 0 0 0,1 0 0 0 0,-1 0 0 0 0,0 0 0 0 0,1 0 0 0 0,-1 0 0 0 0,0 0 0 0 0,0 0 0 0 0,1 0 0 0 0,-1 0 0 0 0,0 1 0 0 0,1-1 0 0 0,-1 0 0 0 0,0 0 0 0 0,0 0 0 0 0,1 0 0 0 0,-1 0 0 0 0,0 1 0 0 0,0-1 0 0 0,1 0 0 0 0,-1 0 0 0 0,0 0 0 0 0,0 1 0 0 0,0-1 0 0 0,1 0 0 0 0,-1 0 0 0 0,0 1 0 0 0,0-1 0 0 0,0 0 0 0 0,0 1 0 0 0,0-1 0 0 0,1 0 0 0 0,-1 0 0 0 0,0 1 0 0 0,0-1 0 0 0,0 0 0 0 0,0 1 0 0 0,0-1 0 0 0,0 0 0 0 0,0 1 0 0 0,0-1 0 0 0,0 0 0 0 0,1 5 0 0 0,1 0 0 0 0,-1 1 0 0 0,0-1 0 0 0,-1 0 0 0 0,1 0 0 0 0,-1 0 0 0 0,0 1 0 0 0,-2 9 0 0 0,-1 3 0 0 0,-8 23 0 0 0,7-27 0 0 0,1 0 0 0 0,-4 24 0 0 0,7-37 0 0 0,0 0 0 0 0,0 0 0 0 0,0 0 0 0 0,0 0 0 0 0,0 0 0 0 0,0 0 0 0 0,-1-1 0 0 0,1 1 0 0 0,0 0 0 0 0,-1 0 0 0 0,1 0 0 0 0,-1-1 0 0 0,0 2 0 0 0,0 0 0 0 0,0 0 0 0 0,0 0 0 0 0,0 0 0 0 0,0 0 0 0 0,0 0 0 0 0,1 1 0 0 0,-1-1 0 0 0,0 4 0 0 0,0 2 0 0 0,0 0-133 0 0,1-7-563 0 0,0-1-258 0 0,0 0-56 0 0,0 0-149 0 0,0 0-573 0 0,0 0-253 0 0,3-2-51 0 0,14-8-11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2:0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189 131 11975 0 0,'0'0'547'0'0,"0"0"-11"0"0,0 0-203 0 0,0 0 419 0 0,0 0 220 0 0,0 0 42 0 0,0 0 8 0 0,12-1 1212 0 0,-7 1 1796 0 0,-5 0-4019 0 0,0 0 0 0 0,1 0 1 0 0,-1 0-1 0 0,0 0 0 0 0,0 0 0 0 0,0 0 0 0 0,0 0 0 0 0,1 0 1 0 0,-1 0-1 0 0,0 0 0 0 0,0 0 0 0 0,0 0 0 0 0,0 1 0 0 0,1-1 1 0 0,-1 0-1 0 0,0 0 0 0 0,0 0 0 0 0,0 0 0 0 0,0 0 1 0 0,0 1-1 0 0,0-1 0 0 0,1 0 0 0 0,-1 0 0 0 0,0 0 0 0 0,0 0 1 0 0,0 1-1 0 0,0-1 0 0 0,0 0 0 0 0,0 0 0 0 0,0 0 0 0 0,0 0 1 0 0,0 1-1 0 0,0-1 0 0 0,0 0 0 0 0,0 0 0 0 0,0 0 0 0 0,0 1 1 0 0,0-1-1 0 0,0 0 0 0 0,0 0 0 0 0,0 0 0 0 0,0 1 0 0 0,-3 16 713 0 0,-9 16 224 0 0,4-17-436 0 0,1 0 0 0 0,0 1 0 0 0,-9 33 0 0 0,15-44-512 0 0,0-1 0 0 0,-1 0 0 0 0,0 0 0 0 0,0 1 0 0 0,-5 8 0 0 0,-25 30 0 0 0,26-37 0 0 0,0-1 0 0 0,0 0 0 0 0,6-5 0 0 0,0-1 0 0 0,-1 1 0 0 0,1-1 0 0 0,0 1 0 0 0,-1-1 0 0 0,1 0 0 0 0,-1 1 0 0 0,1-1 0 0 0,-1 1 0 0 0,1-1 0 0 0,-1 0 0 0 0,1 1 0 0 0,-1-1 0 0 0,1 0 0 0 0,-1 0 0 0 0,1 1 0 0 0,-1-1 0 0 0,0 0 0 0 0,1 0 0 0 0,-1 0 0 0 0,1 0 0 0 0,-1 0 0 0 0,0 0 0 0 0,1 0 0 0 0,-1 0 0 0 0,1 0 0 0 0,-2 0 0 0 0,1-1 0 0 0,-42 3 0 0 0,43-2 0 0 0,-1 0 0 0 0,0 0 0 0 0,1 0 0 0 0,-1 0 0 0 0,0 0 0 0 0,0 0 0 0 0,1 0 0 0 0,-1 0 0 0 0,0-1 0 0 0,1 1 0 0 0,-1 0 0 0 0,0 0 0 0 0,1-1 0 0 0,-1 1 0 0 0,0 0 0 0 0,1-1 0 0 0,-1 1 0 0 0,0-1 0 0 0,-1-1 0 0 0,1 2 0 0 0,0-1 0 0 0,0 0 0 0 0,0 1 0 0 0,0-1 0 0 0,0 1 0 0 0,1-1 0 0 0,-1 0 0 0 0,0 0 0 0 0,0 0 0 0 0,1 1 0 0 0,-1-1 0 0 0,1 0 0 0 0,-1 0 0 0 0,0 0 0 0 0,1 0 0 0 0,0 0 0 0 0,-1 0 0 0 0,1 0 0 0 0,0 0 0 0 0,-1 0 0 0 0,1 0 0 0 0,0 0 0 0 0,0 0 0 0 0,0-2 0 0 0,-1-1 0 0 0,0-11 0 0 0,0 0 0 0 0,1-1 0 0 0,0 1 0 0 0,1 0 0 0 0,1 0 0 0 0,0 0 0 0 0,1 0 0 0 0,1 0 0 0 0,9-23 0 0 0,-10 31 235 0 0,0 1 1 0 0,1-1-1 0 0,1 1 0 0 0,-1 0 1 0 0,1 0-1 0 0,0 1 0 0 0,7-7 1 0 0,-11 11-228 0 0,-1 0 0 0 0,1 0 0 0 0,0 1 0 0 0,-1-1 0 0 0,1 0 0 0 0,0 1 0 0 0,0-1 0 0 0,0 1 0 0 0,-1-1 0 0 0,1 1 0 0 0,0-1 0 0 0,0 1 0 0 0,0-1 0 0 0,0 1 0 0 0,0 0 0 0 0,0 0 0 0 0,0-1 0 0 0,0 1 0 0 0,0 0 0 0 0,2 0 0 0 0,3 0-11 0 0,-1-3 3 0 0,-4 2 0 0 0,1 0 0 0 0,-1 1 0 0 0,0-1 0 0 0,1 1 0 0 0,-1-1 0 0 0,0 1 0 0 0,1-1 0 0 0,-1 1 0 0 0,0 0 0 0 0,1 0 0 0 0,-1 0 0 0 0,1 0 0 0 0,-1 0 0 0 0,0 0 0 0 0,2 0 0 0 0,64 4 0 0 0,-38-2 0 0 0,30-1 0 0 0,-49-2 0 0 0,-1 0 0 0 0,1 1 0 0 0,0 0 0 0 0,-1 1 0 0 0,17 3 0 0 0,-17-4 0 0 0,-2-4 0 0 0,-6 4 0 0 0,-1 0 0 0 0,0 0 0 0 0,1-1 0 0 0,-1 1 0 0 0,1 0 0 0 0,-1 0 0 0 0,0-1 0 0 0,1 1 0 0 0,-1 0 0 0 0,0-1 0 0 0,1 1 0 0 0,-1-1 0 0 0,0 1 0 0 0,0 0 0 0 0,1-1 0 0 0,-1 1 0 0 0,0-1 0 0 0,0 1 0 0 0,0 0 0 0 0,0-1 0 0 0,0 1 0 0 0,1-1 0 0 0,-1 1 0 0 0,0-1 0 0 0,0 1 0 0 0,0-1 0 0 0,0 1 0 0 0,0-1 0 0 0,0 1 0 0 0,-1-1 0 0 0,1 1 0 0 0,0 0 0 0 0,0-1 0 0 0,0 1 0 0 0,-1-2 0 0 0,1 2 0 0 0,-11-69-6196 0 0,7 53 4735 0 0,1-6-586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2:0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11975 0 0,'0'0'267'0'0,"0"0"42"0"0,0 0 17 0 0,0 0-28 0 0,0 0-58 0 0,0 0 491 0 0,0 0 238 0 0,0 0 45 0 0,0 0-61 0 0,0 0-288 0 0,0 0-121 0 0,0 0-28 0 0,0 0-4 0 0,0 0 0 0 0,0 0 0 0 0,-7 6 512 0 0,-1 0-842 0 0,1 0-1 0 0,0 0 1 0 0,0 1-1 0 0,1 0 0 0 0,-1 0 1 0 0,2 1-1 0 0,-1 0 1 0 0,1 0-1 0 0,0 0 1 0 0,-6 15-1 0 0,-2 10 889 0 0,-14 52-1 0 0,21-66-1004 0 0,-63 305 1972 0 0,66-309-2026 0 0,-18 161-11 0 0,19-163 6 0 0,2 0 1 0 0,0 0-1 0 0,1 0 0 0 0,0 0 1 0 0,0 0-1 0 0,2-1 0 0 0,7 25 0 0 0,-8-31-17 0 0,0-1 0 0 0,0 0-1 0 0,1 0 1 0 0,0-1-1 0 0,0 1 1 0 0,0 0-1 0 0,0-1 1 0 0,1 0-1 0 0,0 0 1 0 0,0 0 0 0 0,0 0-1 0 0,0-1 1 0 0,1 1-1 0 0,-1-1 1 0 0,1 0-1 0 0,0 0 1 0 0,0-1-1 0 0,0 0 1 0 0,0 0 0 0 0,0 0-1 0 0,6 1 1 0 0,-2-1-561 0 0,-1 0 1 0 0,1-1-1 0 0,-1 0 0 0 0,1-1 1 0 0,0 0-1 0 0,15-2 0 0 0,7-3-961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2:0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13823 0 0,'0'0'315'0'0,"0"0"45"0"0,0 0 21 0 0,0 0-49 0 0,0 0-81 0 0,0 0 481 0 0,0 0 237 0 0,0 0 45 0 0,0 0-61 0 0,0 0-288 0 0,2 1-121 0 0,2 2-229 0 0,0-1-1 0 0,-1 1 1 0 0,1 0-1 0 0,-1 0 1 0 0,1 0-1 0 0,-1 0 1 0 0,0 0 0 0 0,-1 1-1 0 0,1 0 1 0 0,-1-1-1 0 0,1 1 1 0 0,-1 0-1 0 0,3 7 1 0 0,2 8 203 0 0,9 35 1 0 0,-7-23-289 0 0,11 38 189 0 0,-3 2 0 0 0,-4 0 1 0 0,7 95-1 0 0,-19-144-239 0 0,-2-1-1 0 0,-1 1 1 0 0,0 0 0 0 0,-1-1-1 0 0,-2 0 1 0 0,0 0 0 0 0,-1 0-1 0 0,-1 0 1 0 0,-1-1-1 0 0,-12 21 1 0 0,14-28-180 0 0,-2-1 0 0 0,0 1 0 0 0,0-2 0 0 0,-1 1 0 0 0,-1-1 0 0 0,0 0 0 0 0,0-1 0 0 0,-1-1 0 0 0,-14 11 0 0 0,13-11-300 0 0,10-8 186 0 0,1 1 0 0 0,-1-1 0 0 0,0 1 0 0 0,0-1 0 0 0,0 1 0 0 0,0-1 0 0 0,0 0 0 0 0,0 0 0 0 0,0 0 0 0 0,-1-1 0 0 0,1 1 0 0 0,0 0 0 0 0,-5 0 0 0 0,-11 1-1646 0 0,15-1 750 0 0,0-1-1 0 0,0 0 1 0 0,0 1-1 0 0,0-1 1 0 0,0 0-1 0 0,-4-1 1 0 0,-1-1-6157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2:0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84 13823 0 0,'0'0'315'0'0,"0"0"45"0"0,0-8 353 0 0,1 5-651 0 0,0 3-47 0 0,-1-1 0 0 0,0 0 0 0 0,1 1 0 0 0,-1-1 0 0 0,0 0 0 0 0,0 0 0 0 0,0 1 0 0 0,0-1 0 0 0,0 0 0 0 0,0 0 0 0 0,0 0 0 0 0,0 1 0 0 0,0-1 0 0 0,0 0 0 0 0,0 0 0 0 0,0 0 0 0 0,-1 0 0 0 0,1-3 554 0 0,-1 1 0 0 0,1 0 0 0 0,-1-1 0 0 0,0 1-1 0 0,0 0 1 0 0,-1 0 0 0 0,1 0 0 0 0,-1 0 0 0 0,-2-5 0 0 0,3 7-364 0 0,0-1 1 0 0,-1 0 0 0 0,1 1-1 0 0,0-1 1 0 0,-1 1 0 0 0,1 0 0 0 0,-1-1-1 0 0,0 1 1 0 0,1 0 0 0 0,-1 0-1 0 0,0 0 1 0 0,0 0 0 0 0,0 0-1 0 0,0 1 1 0 0,1-1 0 0 0,-1 0-1 0 0,0 1 1 0 0,0 0 0 0 0,0-1-1 0 0,-4 1 1 0 0,169 3 1858 0 0,-158-2-1986 0 0,0-1-1 0 0,0 1 1 0 0,-1 0-1 0 0,1 0 1 0 0,0 1-1 0 0,-1-1 1 0 0,1 1 0 0 0,-1 0-1 0 0,1 0 1 0 0,-1 0-1 0 0,7 6 1 0 0,-10-8-58 0 0,0 1 0 0 0,-1 0 0 0 0,1 0 0 0 0,0-1 0 0 0,-1 1 1 0 0,1 0-1 0 0,0 0 0 0 0,-1 0 0 0 0,1 0 0 0 0,-1 0 0 0 0,1 0 0 0 0,-1 0 1 0 0,0 0-1 0 0,1 0 0 0 0,-1 0 0 0 0,0 0 0 0 0,0 0 0 0 0,0 0 0 0 0,0 0 0 0 0,0 0 1 0 0,0 0-1 0 0,0 0 0 0 0,0 1 0 0 0,0-1 0 0 0,0 0 0 0 0,-1 0 0 0 0,1 0 1 0 0,0 0-1 0 0,-1 0 0 0 0,1 0 0 0 0,-1 0 0 0 0,1 0 0 0 0,-1 1 0 0 0,-2 1 42 0 0,1 1 0 0 0,-1-1 0 0 0,1 0 0 0 0,-1 1-1 0 0,0-1 1 0 0,-5 4 0 0 0,-10 8-62 0 0,13-10 0 0 0,-1 0 0 0 0,0 0 0 0 0,0-1 0 0 0,-7 4 0 0 0,-13 5 0 0 0,0 0 0 0 0,0 1 0 0 0,-32 24 0 0 0,49-29 0 0 0,4-1 0 0 0,4-7 0 0 0,1 0 0 0 0,-1 0 0 0 0,1 1 0 0 0,-1-1 0 0 0,1 0 0 0 0,0 1 0 0 0,0-1 0 0 0,-1 0 0 0 0,1 1 0 0 0,0-1 0 0 0,0 0 0 0 0,0 1 0 0 0,1-1 0 0 0,-1 0 0 0 0,0 0 0 0 0,0 1 0 0 0,1-1 0 0 0,-1 0 0 0 0,1 1 0 0 0,-1-1 0 0 0,1 0 0 0 0,-1 0 0 0 0,1 0 0 0 0,0 0 0 0 0,0 0 0 0 0,0 1 0 0 0,-1-1 0 0 0,1-1 0 0 0,2 3 0 0 0,-1-1 0 0 0,2 2 5 0 0,-1-1 0 0 0,1 0 0 0 0,0-1-1 0 0,0 1 1 0 0,0-1 0 0 0,0 0 0 0 0,0 0 0 0 0,1 0-1 0 0,-1 0 1 0 0,1-1 0 0 0,-1 1 0 0 0,1-1 0 0 0,5 0-1 0 0,10 2 103 0 0,37-2 0 0 0,-23 0 55 0 0,-21-1 89 0 0,-2 1 20 0 0,-1-1-1 0 0,1 0 1 0 0,0-1 0 0 0,13-2 0 0 0,-15 1-271 0 0,-1 0 0 0 0,-1-1-64 0 0,-6 2-273 0 0,-1 1-138 0 0,0 0-33 0 0,0 0-140 0 0,0 0-572 0 0,0 0-253 0 0,0 0-51 0 0,0 0-11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2:2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292 240 10135 0 0,'0'0'231'0'0,"0"0"29"0"0,2 0 19 0 0,0 1-188 0 0,13-1 318 0 0,17-7 8878 0 0,-16 3-8612 0 0,-15 4-163 0 0,-1 0 0 0 0,0 0 0 0 0,0 0 0 0 0,0 0 0 0 0,0 0 0 0 0,0 0 0 0 0,0 0-68 0 0,-8-3-200 0 0,6 3-163 0 0,1-1 0 0 0,-1 1 0 0 0,1 0 0 0 0,-1-1 0 0 0,0 1 0 0 0,1 0 0 0 0,-1 0 0 0 0,0 0 0 0 0,1 0 0 0 0,-1 0 0 0 0,0 0 0 0 0,1 1 0 0 0,-1-1 0 0 0,1 1 0 0 0,-1-1 0 0 0,0 1 0 0 0,1-1 0 0 0,-3 2 0 0 0,-11 5 356 0 0,-8 0-437 0 0,0 1 0 0 0,-23 13 0 0 0,45-21 0 0 0,-1 1 0 0 0,0 0 0 0 0,1-1 0 0 0,0 1 0 0 0,-1 0 0 0 0,1 0 0 0 0,-1 0 0 0 0,1 0 0 0 0,0 0 0 0 0,0 0 0 0 0,0 1 0 0 0,-1-1 0 0 0,0 3 0 0 0,-3 2 0 0 0,-1-2 0 0 0,4-3 0 0 0,0 0 0 0 0,0 0 0 0 0,1 1 0 0 0,-1-1 0 0 0,1 1 0 0 0,-1-1 0 0 0,1 1 0 0 0,-1 0 0 0 0,1-1 0 0 0,-2 4 0 0 0,-23 38 0 0 0,15-21 0 0 0,-8 25 0 0 0,6-13 0 0 0,12-33 0 0 0,1-1 0 0 0,0 1 0 0 0,0-1 0 0 0,-1 1 0 0 0,1-1 0 0 0,0 1 0 0 0,0-1 0 0 0,0 1 0 0 0,0 0 0 0 0,0-1 0 0 0,0 1 0 0 0,0-1 0 0 0,0 1 0 0 0,0-1 0 0 0,0 1 0 0 0,0 0 0 0 0,0-1 0 0 0,0 1 0 0 0,0-1 0 0 0,0 1 0 0 0,0-1 0 0 0,1 1 0 0 0,-1-1 0 0 0,0 1 0 0 0,0-1 0 0 0,1 1 0 0 0,-1-1 0 0 0,0 1 0 0 0,1 0 0 0 0,1 0 0 0 0,-1 1 0 0 0,-1 0 0 0 0,2-1 0 0 0,-1 1 0 0 0,0 0 0 0 0,0 0 0 0 0,0-1 0 0 0,1 1 0 0 0,-1-1 0 0 0,1 0 0 0 0,-1 1 0 0 0,1-1 0 0 0,0 0 0 0 0,-1 0 0 0 0,1 0 0 0 0,0 0 0 0 0,0 0 0 0 0,0 0 0 0 0,0 0 0 0 0,0-1 0 0 0,0 1 0 0 0,3 0 0 0 0,0-1 0 0 0,1 0 0 0 0,-1 0 0 0 0,0 0 0 0 0,0-1 0 0 0,0 0 0 0 0,5-1 0 0 0,0 0 0 0 0,45-6 0 0 0,-33 5 0 0 0,-19 1 0 0 0,-1-1 0 0 0,18-7 0 0 0,-17 9 0 0 0,0 0 0 0 0,0-1 0 0 0,0 0 0 0 0,0 1 0 0 0,0-1 0 0 0,0 0 0 0 0,-1 0 0 0 0,5-4 0 0 0,-4 3 0 0 0,0 0 0 0 0,0 1 0 0 0,0-1 0 0 0,0 1 0 0 0,6-3 0 0 0,9-7 0 0 0,-14 8 171 0 0,0 1 0 0 0,0-1 1 0 0,-1 1-1 0 0,0-1 0 0 0,0 0 0 0 0,0-1 0 0 0,0 1 0 0 0,0 0 0 0 0,-1-1 1 0 0,3-6-1 0 0,-1 1-117 0 0,3-8-17 0 0,0-1 0 0 0,6-29 0 0 0,-11 42-37 0 0,0-1 0 0 0,-1 0 0 0 0,0 0 0 0 0,-1 0 0 0 0,1 0 0 0 0,-1 0 0 0 0,-1 0 0 0 0,1 0 0 0 0,-1 0 0 0 0,-1 0 0 0 0,1 0 0 0 0,-4-10 0 0 0,0-7 0 0 0,5 22 0 0 0,0 0 0 0 0,-1 0 0 0 0,1 0 0 0 0,0 0 0 0 0,-1 0 0 0 0,1 0 0 0 0,-1 0 0 0 0,0 0 0 0 0,1 0 0 0 0,-1 0 0 0 0,0 0 0 0 0,0 0 0 0 0,-3-3 0 0 0,-15-15 1016 0 0,-30-25 0 0 0,48 45-1014 0 0,0-1 0 0 0,0 0 0 0 0,0 0 0 0 0,1-1 0 0 0,-1 1 0 0 0,0 0 0 0 0,1 0 0 0 0,-1 0 0 0 0,0-3 0 0 0,0 3-2 0 0,1 0-1 0 0,-1 0 1 0 0,1 0 0 0 0,0 0 0 0 0,-1 0-1 0 0,0 0 1 0 0,1 0 0 0 0,-1 1 0 0 0,0-1-1 0 0,1 0 1 0 0,-1 0 0 0 0,0 0 0 0 0,0 1 0 0 0,0-1-1 0 0,-1-1 1 0 0,-14-4 0 0 0,1 0 0 0 0,-1 1 0 0 0,0 1 0 0 0,-27-4 0 0 0,33 6 0 0 0,-1 1 0 0 0,0 0 0 0 0,-1 0 0 0 0,1 1 0 0 0,0 1 0 0 0,-1 0 0 0 0,-19 4 0 0 0,-64 23 0 0 0,88-26 0 0 0,5-2-116 0 0,5-2-224 0 0,12-6-960 0 0,19-10-3423 0 0,-16 8-4486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2:2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10135 0 0,'0'0'231'0'0,"0"0"29"0"0,0 0 19 0 0,0 0 37 0 0,0 0 125 0 0,0 0 58 0 0,0 0 11 0 0,0 0 2 0 0,0 0 0 0 0,0 0 0 0 0,0 0 0 0 0,0 0 0 0 0,0 0 0 0 0,0 0 0 0 0,0 0 0 0 0,7-3 80 0 0,8-4-504 0 0,-14 6 283 0 0,-1 1 117 0 0,0 0 21 0 0,2-1-164 0 0,0-1 0 0 0,0 1-1 0 0,0-1 1 0 0,0 1 0 0 0,0 0 0 0 0,0 0-1 0 0,4-1 1 0 0,-4 0-447 0 0,11-6 667 0 0,-1-1 0 0 0,1-1 0 0 0,19-20 0 0 0,-13 12-777 0 0,-18 17 213 0 0,0 0-1 0 0,0-1 0 0 0,0 1 1 0 0,0-1-1 0 0,0 1 0 0 0,0-1 1 0 0,-1 1-1 0 0,1-1 1 0 0,0 0-1 0 0,-1 1 0 0 0,0-1 1 0 0,1 0-1 0 0,-1-2 0 0 0,5-14 438 0 0,23-28 552 0 0,-3 7-375 0 0,-23 36-615 0 0,0 0 0 0 0,1 1 0 0 0,-1-1 0 0 0,0 1 0 0 0,5-4 0 0 0,8-8 0 0 0,-15 13 0 0 0,1 1 0 0 0,-1-1 0 0 0,0 1 0 0 0,1-1 0 0 0,-1 1 0 0 0,1-1 0 0 0,-1 0 0 0 0,0 1 0 0 0,0-1 0 0 0,1 0 0 0 0,-1 1 0 0 0,0-1 0 0 0,0 0 0 0 0,0 1 0 0 0,0-1 0 0 0,0 0 0 0 0,0 1 0 0 0,0-1 0 0 0,0 0 0 0 0,0 0 0 0 0,-3-21 443 0 0,0 18-158 0 0,1 0 7 0 0,8-8 720 0 0,-7 11-1011 0 0,1 0 0 0 0,0 1-1 0 0,0-1 1 0 0,0 0 0 0 0,-1 1 0 0 0,1-1-1 0 0,0 0 1 0 0,0 1 0 0 0,-1-1 0 0 0,1 1 0 0 0,-1-1-1 0 0,1 1 1 0 0,-1-1 0 0 0,1 1 0 0 0,0-1-1 0 0,-1 1 1 0 0,0-1 0 0 0,1 1 0 0 0,-1 0-1 0 0,1-1 1 0 0,-1 1 0 0 0,1 0 0 0 0,-1-1 0 0 0,0 1-1 0 0,-1 0 1 0 0,-13-7-5 0 0,9 3 4 0 0,5 4 0 0 0,1 0 0 0 0,0-1 0 0 0,-1 1 0 0 0,1 0 0 0 0,0 0 0 0 0,-1 0 0 0 0,1 0 0 0 0,0 0 0 0 0,-1 0 0 0 0,1 0 0 0 0,-1 0 0 0 0,1 0 0 0 0,0 0 0 0 0,-1 0 0 0 0,1 0 0 0 0,0 0 0 0 0,-1 0 0 0 0,1 0 0 0 0,0 0 0 0 0,-1 1 0 0 0,1-1 0 0 0,0 0 0 0 0,-1 0 0 0 0,1 0 0 0 0,0 1 0 0 0,-1-1 0 0 0,1 0 0 0 0,0 0 0 0 0,-1 1 0 0 0,1-1 0 0 0,0 0 0 0 0,0 0 0 0 0,0 1 0 0 0,-1-1 0 0 0,1 1 0 0 0,-20 9 0 0 0,11-3 0 0 0,8-2 0 0 0,1-4 0 0 0,-1 2 0 0 0,-1 0 0 0 0,1 0 0 0 0,-1-1 0 0 0,0 1 0 0 0,0-1 0 0 0,0 1 0 0 0,-5 3 0 0 0,-8 12 0 0 0,13-15 0 0 0,0 0 0 0 0,0 0 0 0 0,1 1 0 0 0,-1-1 0 0 0,1 0 0 0 0,0 0 0 0 0,0 1 0 0 0,0-1 0 0 0,0 0 0 0 0,0 1 0 0 0,1-1 0 0 0,-1 1 0 0 0,1-1 0 0 0,0 1 0 0 0,0-1 0 0 0,1 1 0 0 0,-1-1 0 0 0,2 6 0 0 0,-1-4 0 0 0,-1-1 0 0 0,0 0 0 0 0,0 0 0 0 0,-1 0 0 0 0,1 0 0 0 0,-1 0 0 0 0,0 0 0 0 0,-1 5 0 0 0,1-4 0 0 0,-1-1 0 0 0,2 0 0 0 0,-1 1 0 0 0,0-1 0 0 0,1 0 0 0 0,0 9 0 0 0,3 7 0 0 0,-1-14 0 0 0,-1 0 0 0 0,0 0 0 0 0,-1 0 0 0 0,1 0 0 0 0,-1 0 0 0 0,0 0 0 0 0,-1 7 0 0 0,-1-3 0 0 0,4-1 0 0 0,-2-8 0 0 0,0 1 0 0 0,0-1 0 0 0,0 0 0 0 0,1 1 0 0 0,-1-1 0 0 0,0 0 0 0 0,1 0 0 0 0,-1 0 0 0 0,1 0 0 0 0,0 1 0 0 0,-1-1 0 0 0,1 0 0 0 0,0 0 0 0 0,0 0 0 0 0,0 0 0 0 0,0 0 0 0 0,0 0 0 0 0,1 0 0 0 0,1 2 0 0 0,5 3 0 0 0,2-4 0 0 0,1-2 0 0 0,0-1 0 0 0,0 0 0 0 0,0-1 0 0 0,0 0 0 0 0,18-5 0 0 0,-8 1 0 0 0,-7 1 0 0 0,-5-1 0 0 0,-7 2 0 0 0,0 0 0 0 0,0 1 0 0 0,0-1 0 0 0,1 0 0 0 0,-1 1 0 0 0,1 0 0 0 0,5-6 0 0 0,0 3 0 0 0,1 1 0 0 0,14-8 0 0 0,-12 7 0 0 0,-8 4 0 0 0,-2 1 0 0 0,0 1 0 0 0,1-1 0 0 0,-1 0 0 0 0,0 1 0 0 0,0-1 0 0 0,1 1 0 0 0,-1-1 0 0 0,0 1 0 0 0,0 0 0 0 0,1 0 0 0 0,-1 0 0 0 0,3-1 0 0 0,5 2 0 0 0,-7 2 0 0 0,0 0 0 0 0,1-1 0 0 0,-2 1 0 0 0,1 0 0 0 0,0 0 0 0 0,0 0 0 0 0,-1 0 0 0 0,0 0 0 0 0,0 1 0 0 0,1 3 0 0 0,-2-6 0 0 0,0 1 0 0 0,0-1 0 0 0,0 1 0 0 0,0-1 0 0 0,-1 1 0 0 0,1-1 0 0 0,0 1 0 0 0,-1-1 0 0 0,1 0 0 0 0,-1 1 0 0 0,0-1 0 0 0,0 0 0 0 0,1 1 0 0 0,-1-1 0 0 0,0 0 0 0 0,0 0 0 0 0,0 0 0 0 0,0 0 0 0 0,0 0 0 0 0,-2 2 0 0 0,-2 3 0 0 0,0 1 0 0 0,9 1 0 0 0,-4-8 0 0 0,0 0 0 0 0,0 1 0 0 0,0-1 0 0 0,1 0 0 0 0,-1 0 0 0 0,0 1 0 0 0,0-1 0 0 0,1 0 0 0 0,-1 0 0 0 0,0 1 0 0 0,1-1 0 0 0,-1 0 0 0 0,0 0 0 0 0,0 0 0 0 0,1 0 0 0 0,-1 1 0 0 0,0-1 0 0 0,1 0 0 0 0,-1 0 0 0 0,0 0 0 0 0,1 0 0 0 0,-1 0 0 0 0,1 0 0 0 0,-1 0 0 0 0,0 0 0 0 0,1 0 0 0 0,-1 0 0 0 0,4-6 0 0 0,6-5 0 0 0,1 0 0 0 0,-1 0 0 0 0,19-12 0 0 0,17-16 0 0 0,-42 34 0 0 0,-2 4 0 0 0,-1 0 0 0 0,1 0 0 0 0,-1 0 0 0 0,1 0 0 0 0,-1 0 0 0 0,1 0 0 0 0,0 0 0 0 0,-1 0 0 0 0,1 0 0 0 0,3 0 0 0 0,17-5 0 0 0,-11 5 0 0 0,-1 4 0 0 0,-9-2 0 0 0,0 1 0 0 0,0-1 0 0 0,1 1 0 0 0,-1-1 0 0 0,0 1 0 0 0,0-1 0 0 0,0 1 0 0 0,-1-1 0 0 0,1 1 0 0 0,0 0 0 0 0,-1 0 0 0 0,1-1 0 0 0,-1 1 0 0 0,1 0 0 0 0,-1 0 0 0 0,0 0 0 0 0,0 0 0 0 0,0 2 0 0 0,0-1 0 0 0,1 0 0 0 0,-1 1 0 0 0,1-1 0 0 0,0 0 0 0 0,1 4 0 0 0,1-1 0 0 0,-3-5 0 0 0,1 0 0 0 0,-1 0 0 0 0,1-1 0 0 0,-1 1 0 0 0,0 0 0 0 0,1 0 0 0 0,-1 0 0 0 0,0 0 0 0 0,0 0 0 0 0,0 0 0 0 0,0 0 0 0 0,0 0 0 0 0,0-1 0 0 0,0 1 0 0 0,0 1 0 0 0,-11 35 0 0 0,8-27 0 0 0,-1-2-133 0 0,3-7-563 0 0,8-3-833 0 0,-4 1-3657 0 0,-3 1 2994 0 0,0 0-5520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2:2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41 227 10135 0 0,'-6'2'193'0'0,"-1"-1"-1"0"0,0 0 0 0 0,-10 0 1 0 0,13-2 45 0 0,9-2-44 0 0,-8-12 3503 0 0,3 4-2726 0 0,1-1 0 0 0,0 0-1 0 0,1 1 1 0 0,0-1 0 0 0,1 1 0 0 0,6-18 0 0 0,-7 23-748 0 0,1 0 1 0 0,0 0-1 0 0,0 0 1 0 0,0 1-1 0 0,1-1 1 0 0,0 1-1 0 0,0 0 1 0 0,1 0 0 0 0,-1 0-1 0 0,1 0 1 0 0,0 1-1 0 0,0 0 1 0 0,7-4-1 0 0,-12 8-201 0 0,1-1 0 0 0,-1 1-1 0 0,1 0 1 0 0,-1 0 0 0 0,1-1-1 0 0,0 1 1 0 0,-1 0 0 0 0,1-1 0 0 0,-1 1-1 0 0,1-1 1 0 0,-1 1 0 0 0,0-1-1 0 0,1 1 1 0 0,-1-1 0 0 0,1 1 0 0 0,-1-1-1 0 0,0 1 1 0 0,0-1 0 0 0,1 1-1 0 0,-1-1 1 0 0,0 0 0 0 0,0 1 0 0 0,0-1-1 0 0,1 1 1 0 0,-1-1 0 0 0,0 0-1 0 0,0 0 1 0 0,0 0-22 0 0,0 1 0 0 0,-1 0 0 0 0,1-1 0 0 0,0 1 0 0 0,0-1 0 0 0,0 1 0 0 0,0-1-1 0 0,0 1 1 0 0,0 0 0 0 0,0-1 0 0 0,0 1 0 0 0,0-1 0 0 0,0 1 0 0 0,0-1 0 0 0,1 1 0 0 0,-1 0 0 0 0,0-1 0 0 0,0 1 0 0 0,0 0-1 0 0,0-1 1 0 0,1 1 0 0 0,-1-1 0 0 0,0 1 0 0 0,0 0 0 0 0,1-1 0 0 0,-1 1 0 0 0,0 0 0 0 0,1 0 0 0 0,-1-1 0 0 0,0 1 0 0 0,1 0-1 0 0,0-1 1 0 0,5-3 75 0 0,-5 3 296 0 0,-1 1 117 0 0,0 0 21 0 0,2-1-66 0 0,3-4-285 0 0,-13 12-151 0 0,5-2-7 0 0,1 1 0 0 0,-1 0 0 0 0,1-1 0 0 0,0 1 0 0 0,-2 12 0 0 0,-2 8 0 0 0,-3 4 0 0 0,-5 45 0 0 0,14-72 0 0 0,0 0 0 0 0,0 0 0 0 0,0 0 0 0 0,0 0 0 0 0,1 5 0 0 0,0-6 0 0 0,-1 1 0 0 0,0-1 0 0 0,1 0 0 0 0,-1 0 0 0 0,0 1 0 0 0,0-1 0 0 0,0 0 0 0 0,-1 1 0 0 0,1-1 0 0 0,-1 4 0 0 0,-1-3 0 0 0,1 0 0 0 0,0 0 0 0 0,0 0 0 0 0,0 0 0 0 0,0 0 0 0 0,1 0 0 0 0,-1 1 0 0 0,1-1 0 0 0,-1 0 0 0 0,1 0 0 0 0,1 7 0 0 0,-1-9 0 0 0,0-1 0 0 0,1 0 0 0 0,-1 1 0 0 0,0-1 0 0 0,0 1 0 0 0,0-1 0 0 0,1 1 0 0 0,-1-1 0 0 0,0 1 0 0 0,0-1 0 0 0,0 1 0 0 0,0-1 0 0 0,0 1 0 0 0,0-1 0 0 0,0 1 0 0 0,0-1 0 0 0,0 1 0 0 0,0-1 0 0 0,0 1 0 0 0,0-1 0 0 0,0 1 0 0 0,-1-1 0 0 0,1 1 0 0 0,0 0 0 0 0,-7 12 0 0 0,8-4 0 0 0,8 0 0 0 0,-9-9 0 0 0,0 0 0 0 0,1 0 0 0 0,-1 0 0 0 0,0 0 0 0 0,0 1 0 0 0,1-1 0 0 0,-1 0 0 0 0,0 0 0 0 0,0 1 0 0 0,1-1 0 0 0,-1 0 0 0 0,0 0 0 0 0,0 1 0 0 0,0-1 0 0 0,1 0 0 0 0,-1 0 0 0 0,0 1 0 0 0,0-1 0 0 0,0 0 0 0 0,0 1 0 0 0,0-1 0 0 0,0 0 0 0 0,0 0 0 0 0,0 1 0 0 0,0-1 0 0 0,0 0 0 0 0,0 1 0 0 0,0-1 0 0 0,0 0 0 0 0,0 1 0 0 0,0-1 0 0 0,0 0 0 0 0,0 1 0 0 0,0-1 0 0 0,0 0 0 0 0,0 0 0 0 0,0 1 0 0 0,-5 1 0 0 0,-3 3 0 0 0,2 1 0 0 0,11 0 0 0 0,-5-6 0 0 0,0 1 0 0 0,1-1 0 0 0,-1 0 0 0 0,0 0 0 0 0,1 1 0 0 0,-1-1 0 0 0,0 0 0 0 0,0 1 0 0 0,1-1 0 0 0,-1 0 0 0 0,0 1 0 0 0,0-1 0 0 0,0 0 0 0 0,0 1 0 0 0,1-1 0 0 0,-1 1 0 0 0,0-1 0 0 0,0 0 0 0 0,0 1 0 0 0,0 0 0 0 0,-8 3 0 0 0,2-1 0 0 0,11 0 0 0 0,-2-1 0 0 0,13 4 0 0 0,-3-4 0 0 0,0-1 0 0 0,0-1 0 0 0,24-1 0 0 0,-2-1 0 0 0,71 1 1883 0 0,-87-2-1718 0 0,-13 3-165 0 0,-11 5 0 0 0,4-4-403 0 0,-1 0 0 0 0,0 0 1 0 0,0 0-1 0 0,0 0 0 0 0,0-1 0 0 0,0 1 1 0 0,0-1-1 0 0,-1 0 0 0 0,1 1 0 0 0,-3-1 0 0 0,-1 0-8806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2:2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8287 0 0,'0'0'382'0'0,"0"0"-8"0"0,0 0-170 0 0,0 0 176 0 0,0 0 107 0 0,0 0 22 0 0,0 0 3 0 0,0 0 0 0 0,0 0 0 0 0,0 0 0 0 0,0 0 0 0 0,0 0 0 0 0,0 0 0 0 0,0 0 0 0 0,0 0 0 0 0,0 0 0 0 0,0 0 0 0 0,0 0 0 0 0,0 0 0 0 0,2 0 0 0 0,34-5 1192 0 0,-9-2 484 0 0,35-3-1 0 0,-50 8-2245 0 0,-1 2-1 0 0,1 0 1 0 0,0 0-1 0 0,0 1 1 0 0,19 4-1 0 0,87 21 59 0 0,-65-19 0 0 0,93 1 0 0 0,-73-6 0 0 0,115 14 0 0 0,-102-12 0 0 0,168-16 0 0 0,-134 4-39 0 0,-100 9 160 0 0,1 0-1 0 0,-1 1 0 0 0,37 10 1 0 0,-39-9 276 0 0,0 0 0 0 0,1-1 1 0 0,35-1-1 0 0,1-4-381 0 0,-37 2-417 0 0,-17 1-74 0 0,-1 0-33 0 0,9-3 1876 0 0,-13 1-1502 0 0,1 0-1 0 0,0 1 0 0 0,-1-1 1 0 0,1 1-1 0 0,-1 0 1 0 0,-4-2-1 0 0,-13-1-7011 0 0,7 2-374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2:2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238 335 11975 0 0,'0'0'547'0'0,"0"0"-11"0"0,2-2-344 0 0,0 1-159 0 0,14-16 827 0 0,-1-3 3172 0 0,-14 19-3008 0 0,-1 1 0 0 0,0 0-69 0 0,-3-17 1369 0 0,2 16-2281 0 0,0 0 1 0 0,0 0 0 0 0,0 1-1 0 0,0-1 1 0 0,0 0-1 0 0,-1 1 1 0 0,1-1 0 0 0,0 0-1 0 0,0 1 1 0 0,-1 0 0 0 0,1-1-1 0 0,-1 1 1 0 0,1 0-1 0 0,0-1 1 0 0,-1 1 0 0 0,1 0-1 0 0,0 0 1 0 0,-1 0-1 0 0,1 1 1 0 0,-1-1 0 0 0,1 0-1 0 0,-2 1 1 0 0,-4 1 220 0 0,1 0 1 0 0,-1 1-1 0 0,-8 4 1 0 0,13-6-261 0 0,-12 7-4 0 0,1 1 0 0 0,-16 13 0 0 0,22-17 0 0 0,-67 63 0 0 0,66-60 0 0 0,1-1 0 0 0,0 1 0 0 0,1 0 0 0 0,-11 18 0 0 0,8-5 0 0 0,6-10 0 0 0,5 1 0 0 0,2 1 0 0 0,2-1 0 0 0,4-1 0 0 0,-6-10 0 0 0,0 1 0 0 0,0 0 0 0 0,0-1 0 0 0,0 0 0 0 0,0 0 0 0 0,0 0 0 0 0,0 0 0 0 0,0-1 0 0 0,1 0 0 0 0,-1 0 0 0 0,0 0 0 0 0,0 0 0 0 0,0 0 0 0 0,1-1 0 0 0,5-1 0 0 0,-1-1 0 0 0,-1 1 0 0 0,1-1 0 0 0,-1-1 0 0 0,0 1 0 0 0,0-1 0 0 0,11-7 0 0 0,-14 6 11 0 0,1 0-1 0 0,-1 0 1 0 0,0 0-1 0 0,0 0 1 0 0,0-1-1 0 0,-1 0 1 0 0,0 0-1 0 0,0 0 1 0 0,6-13-1 0 0,-2-2 159 0 0,13-42 0 0 0,-17 45-16 0 0,0 0 0 0 0,-1-1 0 0 0,-1 0 0 0 0,-1 0 0 0 0,-1-23 0 0 0,-1 28-67 0 0,0 0 0 0 0,-1 0 0 0 0,-1 0 0 0 0,0 0 0 0 0,-1 1-1 0 0,-1-1 1 0 0,-10-20 0 0 0,12 27-33 0 0,0 1 0 0 0,-1 0 0 0 0,0 1-1 0 0,0-1 1 0 0,-1 1 0 0 0,1-1 0 0 0,-1 1 0 0 0,0 0 0 0 0,-1 1 0 0 0,1 0-1 0 0,-1 0 1 0 0,0 0 0 0 0,0 0 0 0 0,0 1 0 0 0,-1 0 0 0 0,1 0-1 0 0,-1 1 1 0 0,1 0 0 0 0,-1 0 0 0 0,0 0 0 0 0,-8 0 0 0 0,7 1-250 0 0,-1 0-1 0 0,1 1 1 0 0,-1 0 0 0 0,0 0 0 0 0,1 1 0 0 0,-1 0-1 0 0,1 1 1 0 0,0-1 0 0 0,-13 6 0 0 0,20-7 66 0 0,1 0 0 0 0,-1 1 0 0 0,1-1 0 0 0,-1 0 0 0 0,1 1 0 0 0,-1-1 0 0 0,1 1 0 0 0,-1-1 0 0 0,1 0 0 0 0,-1 1 0 0 0,1-1 0 0 0,-1 1 0 0 0,1-1 0 0 0,0 1 0 0 0,-1-1 0 0 0,1 1 0 0 0,0 0 0 0 0,-1-1 0 0 0,1 1 0 0 0,0-1 0 0 0,0 1 0 0 0,0 0 0 0 0,0-1 0 0 0,-1 1 0 0 0,1 0 0 0 0,0 1-479 0 0,0 0 0 0 0,1 0 0 0 0,-1-1 0 0 0,0 1 0 0 0,1 0 0 0 0,-1 0 0 0 0,1-1 0 0 0,1 4 0 0 0,4 9-1437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2:2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15663 0 0,'0'0'356'0'0,"0"0"50"0"0,0 0 20 0 0,0 0-42 0 0,1-2-112 0 0,2-14 1223 0 0,1 1-1 0 0,1 0 0 0 0,11-25 1 0 0,-1 4-29 0 0,17-32 1181 0 0,-16 44-2558 0 0,-15 23 282 0 0,-1 1 117 0 0,0 0 21 0 0,0 0-66 0 0,0 1-294 0 0,-11 36-132 0 0,1-8-17 0 0,-6 41-1 0 0,13-44 1 0 0,4-22 0 0 0,0 10 0 0 0,4-3 0 0 0,6-4 0 0 0,2-3 0 0 0,-8-4 0 0 0,-1-1 0 0 0,1 1 0 0 0,-1-1 0 0 0,0 0 0 0 0,1 0 0 0 0,-1 0 0 0 0,0 0 0 0 0,1-1 0 0 0,-1 0 0 0 0,6-4 0 0 0,6-3 0 0 0,18-16 0 0 0,-25 18 0 0 0,12-8 0 0 0,-11 9 0 0 0,0-2 0 0 0,17-15 0 0 0,7-16 0 0 0,-29 35 0 0 0,-3 7 0 0 0,-2 6 0 0 0,0-9 0 0 0,-6 50 0 0 0,1-14 0 0 0,5-20 0 0 0,5 0 0 0 0,7 13 0 0 0,-2-18 0 0 0,2-5 0 0 0,-7-4 69 0 0,-1 0 0 0 0,1-1 1 0 0,0 0-1 0 0,-1 0 0 0 0,1-1 0 0 0,0 1 0 0 0,0-1 1 0 0,9-1-1 0 0,-13 1-239 0 0,-1 0-19 0 0,2-1 40 0 0,-1 1 114 0 0,0 0 1 0 0,0-1-1 0 0,0 1 1 0 0,-1 0-1 0 0,1-1 0 0 0,0 1 1 0 0,0-1-1 0 0,-1 1 1 0 0,1-1-1 0 0,-1 1 1 0 0,1-1-1 0 0,0 0 1 0 0,-1 1-1 0 0,1-1 1 0 0,-1 0-1 0 0,1 1 1 0 0,-1-1-1 0 0,0 0 0 0 0,1 0 1 0 0,0-1-1 0 0,-1 0-1759 0 0,0 2-4931 0 0,0 0-2113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3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60 15663 0 0,'0'0'719'0'0,"0"-2"-20"0"0,0-4-449 0 0,0 3 70 0 0,0 0 0 0 0,-1 1 0 0 0,1-1-1 0 0,0 0 1 0 0,-1 0 0 0 0,0 1 0 0 0,0-1-1 0 0,1 1 1 0 0,-2-1 0 0 0,1 0 0 0 0,-3-3-1 0 0,1 0 784 0 0,2 5-79 0 0,-11-6 1620 0 0,9 7-2583 0 0,1-1-1 0 0,0 1 0 0 0,-1 0 1 0 0,1 0-1 0 0,0 0 1 0 0,-1 0-1 0 0,1 0 1 0 0,0 0-1 0 0,-1 0 1 0 0,1 1-1 0 0,0-1 0 0 0,-1 1 1 0 0,1 0-1 0 0,-2 1 1 0 0,-32 16 692 0 0,32-16-737 0 0,-9 6-16 0 0,0 0 0 0 0,0 1 0 0 0,1 0 0 0 0,1 1 0 0 0,-1 1 0 0 0,2 0 0 0 0,-1 0 0 0 0,-12 19 0 0 0,-1 2 0 0 0,14-18 0 0 0,0-1 0 0 0,0 2 0 0 0,2-1 0 0 0,-10 22 0 0 0,15-26 0 0 0,3-1 0 0 0,1-7 0 0 0,3 7 0 0 0,-3-8 0 0 0,1 0 0 0 0,-1 0 0 0 0,1 0 0 0 0,-1 0 0 0 0,1 0 0 0 0,-1 0 0 0 0,1-1 0 0 0,0 1 0 0 0,2 0 0 0 0,1 0 0 0 0,0 0 0 0 0,0 0 0 0 0,-1-1 0 0 0,1 1 0 0 0,0-1 0 0 0,0 0 0 0 0,0-1 0 0 0,0 1 0 0 0,-1-1 0 0 0,1 0 0 0 0,0 0 0 0 0,0-1 0 0 0,-1 0 0 0 0,9-3 0 0 0,-1-2 0 0 0,0 0 0 0 0,0 0 0 0 0,20-18 0 0 0,-8 3 0 0 0,-2-1 0 0 0,0-2 0 0 0,26-38 0 0 0,-40 52 0 0 0,-3 8 0 0 0,-5 8 0 0 0,-3 7 0 0 0,-6 14 0 0 0,-12 54 0 0 0,20-75 0 0 0,0 0 0 0 0,1-1 0 0 0,0 1 0 0 0,0 8 0 0 0,2-4 0 0 0,4-3 0 0 0,-3-5 0 0 0,0-1 0 0 0,0 1 0 0 0,0-1 0 0 0,0 0 0 0 0,-1 0 0 0 0,1 0 0 0 0,0 0 0 0 0,0 0 0 0 0,0-1 0 0 0,-1 1 0 0 0,1-1 0 0 0,0 0 0 0 0,0 0 0 0 0,-1 0 0 0 0,6-3 0 0 0,1 0 0 0 0,-1-1 0 0 0,1 0 0 0 0,9-8 0 0 0,-8 4 0 0 0,0-1 0 0 0,0 0 0 0 0,-1 0 0 0 0,0-1 0 0 0,11-19 0 0 0,31-63 0 0 0,-60 113 0 0 0,4 3 0 0 0,3-17 0 0 0,0-1 0 0 0,1 0 0 0 0,0 1 0 0 0,0-1 0 0 0,0 1 0 0 0,1-1 0 0 0,0 1 0 0 0,0 0 0 0 0,2 10 0 0 0,2-8 0 0 0,4-1 0 0 0,1-3 0 0 0,-5-2 0 0 0,0 0 0 0 0,0 0 0 0 0,0 1 0 0 0,6 4 0 0 0,-2 0 0 0 0,-7-7 0 0 0,0 1 0 0 0,-1 0 0 0 0,1-1 0 0 0,0 1 0 0 0,-1 0 0 0 0,1 0 0 0 0,0 0 0 0 0,-1 0 0 0 0,1 0 0 0 0,-1 0 0 0 0,1 0 0 0 0,-1-1 0 0 0,1 2 0 0 0,-1-1 0 0 0,0 0 0 0 0,0 0 0 0 0,1 0 0 0 0,-1 0 0 0 0,0 0 0 0 0,0 0 0 0 0,0 2 0 0 0,0 0 0 0 0,0 1 0 0 0,-1 0 0 0 0,1 0 0 0 0,0 0 0 0 0,-1 0 0 0 0,0 0 0 0 0,0 0 0 0 0,0 0 0 0 0,-1 0 0 0 0,1 0 0 0 0,-1-1 0 0 0,0 1 0 0 0,0-1 0 0 0,0 1 0 0 0,-4 4 0 0 0,1-1 0 0 0,-2-1 0 0 0,2-1-201 0 0,5-5 115 0 0,0 1 1 0 0,-1-1 0 0 0,1 0-1 0 0,0 0 1 0 0,-1 0 0 0 0,1 0-1 0 0,-1 0 1 0 0,1 1 0 0 0,0-1-1 0 0,-1 0 1 0 0,1 0 0 0 0,0 0-1 0 0,-1 0 1 0 0,1 0 0 0 0,-1 0 0 0 0,1 0-1 0 0,0 0 1 0 0,-1 0 0 0 0,1-1-1 0 0,0 1 1 0 0,-1 0 0 0 0,1 0-1 0 0,0 0 1 0 0,-1 0 0 0 0,-1-1-269 0 0,-15-6-1161 0 0,6-2-18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2:3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46 919 0 0,'0'0'206'0'0,"0"0"527"0"0,0 0 236 0 0,0 0 45 0 0,0 0-129 0 0,0 0-506 0 0,0 0 37 0 0,-22-8 10830 0 0,18 6-11017 0 0,-2-1 742 0 0,-4 0 5512 0 0,13 3-6360 0 0,0 0 0 0 0,0 0 0 0 0,0 0 1 0 0,0-1-1 0 0,0 1 0 0 0,0-1 0 0 0,5-2 1 0 0,1 1 7 0 0,2 0-131 0 0,15-1 0 0 0,-9-2 0 0 0,-12 3 0 0 0,-1 0 0 0 0,1 1 0 0 0,0 0 0 0 0,0 0 0 0 0,9 0 0 0 0,49-2 0 0 0,-32 3 0 0 0,-26-1 0 0 0,-3 1 0 0 0,0 0 0 0 0,-1 0 0 0 0,1 0 0 0 0,0 0 0 0 0,0 0 0 0 0,-1 0 0 0 0,1 0 0 0 0,0 0 0 0 0,3 2 0 0 0,1 0 0 0 0,-6 0 0 0 0,-5 1 0 0 0,2 0 0 0 0,5-1 0 0 0,4-1 0 0 0,-6-1 0 0 0,4 2 0 0 0,-5-1 0 0 0,-8 2 0 0 0,8-2 0 0 0,-4 1 0 0 0,6-1 0 0 0,7 0 0 0 0,-6-1 0 0 0,-6 1 0 0 0,-42 3 0 0 0,44-3-1690 0 0,6 0-2254 0 0,0 0-672 0 0,-4-1-2022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2:3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10135 0 0,'0'0'231'0'0,"0"0"29"0"0,0 0 19 0 0,0 0 105 0 0,0 0 410 0 0,0 0 184 0 0,0 0 40 0 0,0 0-63 0 0,0 0-290 0 0,0 0-121 0 0,0 0-28 0 0,0 0-4 0 0,0 0 0 0 0,0 0 0 0 0,0 0 0 0 0,0 0 0 0 0,0 0 0 0 0,1 0 0 0 0,52 7 2492 0 0,-47-6-2890 0 0,0-1-1 0 0,-1 1 0 0 0,1-2 1 0 0,0 1-1 0 0,-1 0 1 0 0,1-1-1 0 0,9-3 1 0 0,-13 4 81 0 0,7-3 157 0 0,-5 2-242 0 0,0 0-1 0 0,1 1 0 0 0,-1-1 0 0 0,0 1 1 0 0,0 0-1 0 0,6 0 0 0 0,27 0-109 0 0,-19 1 0 0 0,-16-1 0 0 0,0 1 0 0 0,0-1 0 0 0,0 1 0 0 0,0 0 0 0 0,0-1 0 0 0,0 1 0 0 0,-1 0 0 0 0,1 0 0 0 0,0 0 0 0 0,0 0 0 0 0,-1 1 0 0 0,1-1 0 0 0,0 0 0 0 0,-1 1 0 0 0,0-1 0 0 0,1 1 0 0 0,-1-1 0 0 0,2 3 0 0 0,-3-3-15 0 0,0-1-1 0 0,0 0 0 0 0,0 0 1 0 0,0 0-1 0 0,0 0 1 0 0,1 0-1 0 0,-1 1 0 0 0,0-1 1 0 0,0 0-1 0 0,0 0 1 0 0,0 0-1 0 0,0 0 1 0 0,0 1-1 0 0,0-1 0 0 0,0 0 1 0 0,0 0-1 0 0,0 0 1 0 0,0 0-1 0 0,0 1 1 0 0,0-1-1 0 0,-1 0 0 0 0,1 0 1 0 0,0 0-1 0 0,0 0 1 0 0,0 1-1 0 0,0-1 1 0 0,0 0-1 0 0,0 0 0 0 0,0 0 1 0 0,0 0-1 0 0,0 0 1 0 0,0 0-1 0 0,-1 1 0 0 0,1-1 1 0 0,0 0-1 0 0,0 0 1 0 0,0 0-1 0 0,0 0 1 0 0,0 0-1 0 0,-1 0 0 0 0,1 0 1 0 0,0 0-1 0 0,0 0 1 0 0,-11 2-1595 0 0,-6-4-1705 0 0,13 1 1269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2:3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66 10135 0 0,'0'0'231'0'0,"7"-6"308"0"0,-2 2-470 0 0,0 1 1 0 0,0-1-1 0 0,11-4 0 0 0,0 0 86 0 0,-15 7 591 0 0,0-1 535 0 0,-1 1-964 0 0,0 0 0 0 0,1 1-1 0 0,-1-1 1 0 0,0 0 0 0 0,0 0 0 0 0,0 0 0 0 0,1 1-1 0 0,-1-1 1 0 0,0 0 0 0 0,0 0 0 0 0,0 0 0 0 0,0 0-1 0 0,-1 1 1 0 0,1-1 0 0 0,0 0 0 0 0,0 0 0 0 0,0 0-1 0 0,-1 0 1 0 0,1 1 0 0 0,0-1 0 0 0,-1 0 0 0 0,1 0 0 0 0,-1 1-1 0 0,1-1 1 0 0,-1 0 0 0 0,1 1 0 0 0,-1-1 0 0 0,1 0-1 0 0,-1 1 1 0 0,1-1 0 0 0,-2 0 0 0 0,0 0-238 0 0,0 1 0 0 0,1-1 1 0 0,-1 0-1 0 0,0 1 0 0 0,1 0 0 0 0,-1-1 1 0 0,0 1-1 0 0,0 0 0 0 0,0 0 0 0 0,1 0 1 0 0,-1 0-1 0 0,0 0 0 0 0,0 0 0 0 0,1 1 1 0 0,-1-1-1 0 0,0 1 0 0 0,0-1 1 0 0,1 1-1 0 0,-1-1 0 0 0,0 1 0 0 0,-1 1 1 0 0,0-1 76 0 0,-7 5-134 0 0,1 0 1 0 0,-1 1 0 0 0,1 0-1 0 0,0 0 1 0 0,0 1 0 0 0,-7 9-1 0 0,3-2-19 0 0,0 1-1 0 0,-17 28 0 0 0,29-43-2 0 0,1 1 0 0 0,-1 0 0 0 0,0 0 0 0 0,1 0 0 0 0,-1 0 0 0 0,1 0 0 0 0,-1 0 0 0 0,1 0 0 0 0,0 0 0 0 0,0 3 0 0 0,-3 16 0 0 0,-1-13 0 0 0,0 0 0 0 0,0-1 0 0 0,-9 12 0 0 0,7-11 0 0 0,0 0 0 0 0,-7 15 0 0 0,12-20 0 0 0,0 0 0 0 0,-1 0 0 0 0,2 0 0 0 0,-1 0 0 0 0,0 0 0 0 0,0 0 0 0 0,1 1 0 0 0,0-1 0 0 0,0 0 0 0 0,0 0 0 0 0,0 1 0 0 0,1 3 0 0 0,0-5 0 0 0,0 1 0 0 0,0 0 0 0 0,0-1 0 0 0,0 1 0 0 0,1-1 0 0 0,-1 0 0 0 0,1 1 0 0 0,0-1 0 0 0,0 0 0 0 0,0 0 0 0 0,0 0 0 0 0,0 0 0 0 0,0-1 0 0 0,0 1 0 0 0,1 0 0 0 0,2 1 0 0 0,16 14 0 0 0,-19-15 0 0 0,1 0 0 0 0,-1 0 0 0 0,1-1 0 0 0,0 1 0 0 0,0 0 0 0 0,0-1 0 0 0,0 0 0 0 0,0 1 0 0 0,0-1 0 0 0,0-1 0 0 0,0 1 0 0 0,0 0 0 0 0,0-1 0 0 0,0 1 0 0 0,5-1 0 0 0,3 0 0 0 0,-1 0 0 0 0,0-1 0 0 0,16-3 0 0 0,-9 1 0 0 0,-3 0 0 0 0,0 1 0 0 0,0-2 0 0 0,-1 0 0 0 0,1 0 0 0 0,-1-1 0 0 0,19-11 0 0 0,-17 7 205 0 0,-1 0 0 0 0,-1-1 0 0 0,0 0-1 0 0,19-20 1 0 0,-27 24-120 0 0,1 0 1 0 0,-1-1-1 0 0,0 0 0 0 0,-1 0 1 0 0,0 0-1 0 0,0 0 0 0 0,0-1 1 0 0,-1 0-1 0 0,0 0 0 0 0,-1 0 1 0 0,3-10-1 0 0,-4 10-85 0 0,0 0 0 0 0,-1 0 0 0 0,1 0 0 0 0,-1 0 0 0 0,-1 0 0 0 0,0 0 0 0 0,-2-10 0 0 0,2 13 0 0 0,0 1 0 0 0,-1 0 0 0 0,1-1 0 0 0,-1 1 0 0 0,0 0 0 0 0,0 0 0 0 0,-1 0 0 0 0,1 0 0 0 0,-1 1 0 0 0,0-1 0 0 0,1 1 0 0 0,-2-1 0 0 0,1 1 0 0 0,-6-4 0 0 0,5 4-18 0 0,1 1 0 0 0,-1 0 0 0 0,0 0-1 0 0,1 0 1 0 0,-1 1 0 0 0,0-1 0 0 0,0 1 0 0 0,0 0-1 0 0,0 0 1 0 0,-1 0 0 0 0,1 1 0 0 0,0-1 0 0 0,0 1-1 0 0,0 0 1 0 0,-7 1 0 0 0,1 1-174 0 0,-1 0 0 0 0,1 1-1 0 0,0 0 1 0 0,-17 8 0 0 0,26-10-1244 0 0,1-1-79 0 0,0 0-18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2:3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47 10135 0 0,'-15'-4'464'0'0,"11"4"-9"0"0,4-1-314 0 0,0 1 1 0 0,0 0-1 0 0,0-1 0 0 0,0 1 1 0 0,-1 0-1 0 0,1 0 0 0 0,0-1 1 0 0,0 1-1 0 0,0 0 0 0 0,-1 0 0 0 0,1-1 1 0 0,0 1-1 0 0,0 0 0 0 0,-1 0 1 0 0,1-1-1 0 0,0 1 0 0 0,-1 0 1 0 0,1 0-1 0 0,0 0 0 0 0,-1 0 1 0 0,1 0-1 0 0,0 0 0 0 0,-1 0 1 0 0,1-1-1 0 0,-4-1 5524 0 0,11-2-4550 0 0,11-1-311 0 0,1 0-1 0 0,-1 2 1 0 0,1 0 0 0 0,28-1-1 0 0,-47 4-793 0 0,62-5 98 0 0,-5 1-76 0 0,92 2 0 0 0,-126 6-32 0 0,-14 0 0 0 0,-4 4 0 0 0,-1 1 0 0 0,-4-8-138 0 0,1 0-1 0 0,-1-1 1 0 0,0 1 0 0 0,0 0-1 0 0,1-1 1 0 0,-1 1 0 0 0,0 0-1 0 0,0-1 1 0 0,0 1 0 0 0,0 0-1 0 0,0-1 1 0 0,0 1 0 0 0,0 0-1 0 0,0 0 1 0 0,0-1 0 0 0,0 1 0 0 0,0 0-1 0 0,0-1 1 0 0,0 1 0 0 0,0 0-1 0 0,-1-1 1 0 0,1 1 0 0 0,0 0-1 0 0,-1-1 1 0 0,1 1 0 0 0,0 0-1 0 0,-1-1 1 0 0,1 1 0 0 0,-1-1-1 0 0,1 1 1 0 0,-1-1 0 0 0,1 1-1 0 0,-1-1 1 0 0,-1 1 0 0 0,1 0-646 0 0,-2 1-1248 0 0,-4 2-15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2:3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11975 0 0,'0'0'267'0'0,"3"0"42"0"0,22-3 315 0 0,-25 3-616 0 0,0 0-1 0 0,0 0 0 0 0,0 0 1 0 0,0 0-1 0 0,0 0 0 0 0,0 0 1 0 0,0 0-1 0 0,0 0 0 0 0,0 0 1 0 0,0 0-1 0 0,0 0 0 0 0,0 0 1 0 0,0 0-1 0 0,0 0 1 0 0,0 0-1 0 0,1-1 0 0 0,-1 1 1 0 0,0 0-1 0 0,0 0 0 0 0,0 0 1 0 0,0 0-1 0 0,0 0 0 0 0,0 0 1 0 0,0 0-1 0 0,0 0 0 0 0,0 0 1 0 0,0 0-1 0 0,0 0 0 0 0,0 0 1 0 0,0 0-1 0 0,0-1 0 0 0,0 1 1 0 0,0 0-1 0 0,0 0 0 0 0,0 0 1 0 0,0 0-1 0 0,0 0 1 0 0,0 0-1 0 0,0 0 0 0 0,0 0 1 0 0,0 0-1 0 0,0 0 0 0 0,0 0 1 0 0,-1 0-1 0 0,1 0 0 0 0,0 0 1 0 0,0-1-1 0 0,0 1 0 0 0,0 0 1 0 0,0 0-1 0 0,0 0 0 0 0,0 0 1 0 0,0 0-1 0 0,0 0 60 0 0,0 0 1 0 0,0 0-1 0 0,0 0 0 0 0,-1 0 0 0 0,1 0 1 0 0,0-1-1 0 0,0 1 0 0 0,0 0 1 0 0,0 0-1 0 0,0 0 0 0 0,0 0 0 0 0,0 0 1 0 0,0 0-1 0 0,0-1 0 0 0,0 1 1 0 0,0 0-1 0 0,0 0 0 0 0,0 0 0 0 0,0 0 1 0 0,0 0-1 0 0,0-1 0 0 0,0 1 0 0 0,0 0 1 0 0,0 0-1 0 0,0 0 0 0 0,0 0 1 0 0,0 0-1 0 0,0 0 0 0 0,0-1 0 0 0,0 1 1 0 0,0 0-1 0 0,1 0 0 0 0,-1 0 0 0 0,0 0 1 0 0,0 0-1 0 0,0 0 0 0 0,0 0 1 0 0,10-5 659 0 0,-1 2 1 0 0,1 0 0 0 0,0 0-1 0 0,0 1 1 0 0,0 0-1 0 0,1 0 1 0 0,16 1 0 0 0,9-2 225 0 0,0 0 363 0 0,59 4 0 0 0,-85-1-1284 0 0,71 5-32 0 0,-71-5 0 0 0,-2 4 0 0 0,4 2-1751 0 0,-9-5-1912 0 0,-1-1 2828 0 0,-2 0-700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2:4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13823 0 0,'0'0'630'0'0,"0"-1"-13"0"0,-2-15 1106 0 0,2 16-1657 0 0,0 0-1 0 0,0 0 1 0 0,0-1-1 0 0,0 1 1 0 0,0 0-1 0 0,0 0 1 0 0,0 0-1 0 0,0 0 1 0 0,0 0-1 0 0,1 0 1 0 0,-1 0-1 0 0,0-1 1 0 0,0 1-1 0 0,0 0 1 0 0,0 0-1 0 0,0 0 0 0 0,0 0 1 0 0,0 0-1 0 0,0 0 1 0 0,0 0-1 0 0,0 0 1 0 0,0 0-1 0 0,0 0 1 0 0,1-1-1 0 0,-1 1 1 0 0,0 0-1 0 0,0 0 1 0 0,0 0-1 0 0,0 0 1 0 0,0 0-1 0 0,0 0 1 0 0,0 0-1 0 0,0 0 1 0 0,1 0-1 0 0,-1 0 0 0 0,0 0 1 0 0,0 0-1 0 0,0 0 1 0 0,0 0-1 0 0,0 0 1 0 0,0 0-1 0 0,0 0 1 0 0,1 0-1 0 0,-1 0 1 0 0,0 0-1 0 0,0 0 1 0 0,0 0-1 0 0,0 0 1 0 0,0 0-1 0 0,15 16 5529 0 0,-8-9-6296 0 0,-2-1 955 0 0,-4-5-220 0 0,1 1-1 0 0,0 0 0 0 0,0 0 0 0 0,1-1 1 0 0,-1 1-1 0 0,0-1 0 0 0,0 0 0 0 0,1 0 1 0 0,-1 0-1 0 0,3 1 0 0 0,16 6-32 0 0,-1-1 0 0 0,1-1 0 0 0,1-1 0 0 0,35 4 0 0 0,30 7 0 0 0,-84-15 0 0 0,0 0 0 0 0,0 0 0 0 0,0 1 0 0 0,0-1 0 0 0,1 1 0 0 0,-2-1 0 0 0,1 1 0 0 0,0 0 0 0 0,0 0 0 0 0,-1 0 0 0 0,4 3 0 0 0,-6-3 36 0 0,1 0-1 0 0,-1 0 1 0 0,1 0-1 0 0,-1 0 0 0 0,0 0 1 0 0,0 0-1 0 0,0 0 1 0 0,0 0-1 0 0,0 0 1 0 0,0 1-1 0 0,-1-1 1 0 0,1 0-1 0 0,-1 0 1 0 0,1-1-1 0 0,-1 1 1 0 0,0 0-1 0 0,0 0 1 0 0,1 0-1 0 0,-1 0 0 0 0,-1-1 1 0 0,-1 4-1 0 0,-3 4 314 0 0,-2 0 0 0 0,-11 13 0 0 0,15-18-293 0 0,-20 19 28 0 0,-33 25 0 0 0,23-22-87 0 0,27-21 3 0 0,0 0 0 0 0,-15 7 0 0 0,15-8 0 0 0,0 0 0 0 0,0 0 0 0 0,-9 8 0 0 0,12-8-133 0 0,3-3-563 0 0,21-5-8211 0 0,-10-2 1195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2:4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28 13823 0 0,'-6'-1'130'0'0,"-5"-2"828"0"0,11 1-527 0 0,6 0-299 0 0,33-10 4189 0 0,-37 11-3777 0 0,-1 0-415 0 0,1 0-1 0 0,0 0 1 0 0,0 1 0 0 0,-1-1-1 0 0,1 0 1 0 0,0 1-1 0 0,0-1 1 0 0,0 1-1 0 0,0 0 1 0 0,0 0 0 0 0,-1-1-1 0 0,1 1 1 0 0,4 1-1 0 0,-4-1 124 0 0,0 0 260 0 0,-2 0 0 0 0,0 0 0 0 0,0 0 0 0 0,0 0 0 0 0,-8 13 10 0 0,3-7-428 0 0,1 0 107 0 0,0 0 1 0 0,-1 0-1 0 0,1 0 1 0 0,-1-1-1 0 0,-12 10 0 0 0,-9 10 474 0 0,-80 82-515 0 0,4-5-155 0 0,101-102-5 0 0,-12 15 0 0 0,-1 1 0 0 0,-16 26 0 0 0,27-37 0 0 0,0 0 0 0 0,1-1 0 0 0,-1 1 0 0 0,1 0 0 0 0,0 1 0 0 0,1-1 0 0 0,-1 0 0 0 0,1 0 0 0 0,0 1 0 0 0,1-1 0 0 0,-1 0 0 0 0,1 1 0 0 0,0-1 0 0 0,1 10 0 0 0,0-11 0 0 0,0 1 0 0 0,0-1 0 0 0,1 0 0 0 0,0 0 0 0 0,-1 0 0 0 0,1 0 0 0 0,0 0 0 0 0,1 0 0 0 0,-1 0 0 0 0,5 5 0 0 0,0-2 0 0 0,0 0 0 0 0,16 11 0 0 0,-16-13 0 0 0,8 4 0 0 0,0 0 0 0 0,0-1 0 0 0,1-1 0 0 0,19 7 0 0 0,-13-6 0 0 0,0 0-4 0 0,-1-2 0 0 0,24 4-1 0 0,4 1 90 0 0,-4-3 1726 0 0,-32-5-1651 0 0,0 2-155 0 0,-9-2-5 0 0,-9 0 0 0 0,-6 0 0 0 0,-12 1-2535 0 0,3-2-4158 0 0,7-2-2095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0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90 183 8287 0 0,'0'0'191'0'0,"0"0"26"0"0,0 0 9 0 0,0 0 42 0 0,0 0 158 0 0,0 0 72 0 0,7-8 1036 0 0,0-4 376 0 0,0-1-1 0 0,5-15 0 0 0,7-29 139 0 0,-15 47-2101 0 0,-4 9 97 0 0,0 1 0 0 0,1 0 0 0 0,-1-1 0 0 0,0 1 0 0 0,0-1 0 0 0,0 1 0 0 0,0-1 0 0 0,1 1 0 0 0,-1-1 0 0 0,0 1-1 0 0,0-1 1 0 0,0 1 0 0 0,0-1 0 0 0,0 0 0 0 0,0 1 0 0 0,0-1 0 0 0,0 1 0 0 0,-1-1 0 0 0,1 1 0 0 0,0-1-1 0 0,0 1 1 0 0,0-1 0 0 0,0 1 0 0 0,-1 0 0 0 0,1-1 0 0 0,0 1 0 0 0,-1-1 0 0 0,1 1 0 0 0,0-1 0 0 0,-1 1-1 0 0,1 0 1 0 0,0-1 0 0 0,-1 0 0 0 0,1 1-16 0 0,-1 0-1 0 0,1 0 1 0 0,0 0-1 0 0,0 0 1 0 0,-1 0-1 0 0,1 0 1 0 0,0-1 0 0 0,0 1-1 0 0,0 0 1 0 0,0 0-1 0 0,-1 0 1 0 0,1 0-1 0 0,0-1 1 0 0,0 1-1 0 0,0 0 1 0 0,0 0 0 0 0,0 0-1 0 0,0-1 1 0 0,0 1-1 0 0,0 0 1 0 0,-1 0-1 0 0,1-1 1 0 0,0 1-1 0 0,0 0 1 0 0,0 0-1 0 0,0-1 1 0 0,0 1 0 0 0,0 0-1 0 0,0 0 1 0 0,0 0-1 0 0,0-1 1 0 0,0 1-1 0 0,1 0 1 0 0,-1 0-1 0 0,0-1 1 0 0,0 1-1 0 0,0 0 1 0 0,0 0 0 0 0,0 0-1 0 0,0-1 1 0 0,0 1-1 0 0,1 0 1 0 0,-1 0-1 0 0,0 0 1 0 0,0-1-1 0 0,0 1 1 0 0,0 0-1 0 0,1 0 1 0 0,-1 0 0 0 0,0 0-1 0 0,0 0 1 0 0,1-1-1 0 0,0 0 80 0 0,0 0 1 0 0,0 0-1 0 0,0 0 0 0 0,0 0 1 0 0,0 0-1 0 0,0 0 0 0 0,-1 0 0 0 0,1-1 1 0 0,0 1-1 0 0,0-3 0 0 0,0 4-107 0 0,-1 0 1 0 0,0-1-1 0 0,0 1 0 0 0,0 0 1 0 0,0-1-1 0 0,0 1 0 0 0,0 0 1 0 0,0 0-1 0 0,0-1 0 0 0,0 1 1 0 0,0 0-1 0 0,0-1 0 0 0,0 1 1 0 0,0 0-1 0 0,0 0 0 0 0,0-1 1 0 0,0 1-1 0 0,0 0 0 0 0,0 0 1 0 0,0-1-1 0 0,-1 1 0 0 0,1 0 1 0 0,0 0-1 0 0,0-1 0 0 0,0 1 1 0 0,0 0-1 0 0,0 0 0 0 0,-1-1 1 0 0,1 1-1 0 0,0 0 0 0 0,0 0 1 0 0,-1 0-1 0 0,1 0 0 0 0,0-1 1 0 0,0 1-1 0 0,-1 0 0 0 0,1 0 1 0 0,0 0-1 0 0,0 0 0 0 0,-1 0 1 0 0,1 0-1 0 0,0 0 0 0 0,0 0 1 0 0,-1 0-1 0 0,1 0 0 0 0,0 0 1 0 0,-1 0-1 0 0,-7-3 72 0 0,6 2 299 0 0,2 1 117 0 0,0 0 21 0 0,0 0-66 0 0,-1 2-294 0 0,-1 0-147 0 0,0 1 0 0 0,0 0 0 0 0,0-1 0 0 0,1 1 0 0 0,-1 0 0 0 0,1 0 0 0 0,0 0-1 0 0,0 0 1 0 0,-1 5 0 0 0,-3 6-5 0 0,-6 10 3 0 0,2 0 0 0 0,-9 32 0 0 0,-8 30 0 0 0,-1 1 0 0 0,25-82 0 0 0,2-5 0 0 0,0 1 0 0 0,0-1 0 0 0,0 1 0 0 0,0-1 0 0 0,0 1 0 0 0,-1-1 0 0 0,1 1 0 0 0,0-1 0 0 0,0 1 0 0 0,0-1 0 0 0,-1 0 0 0 0,1 1 0 0 0,0-1 0 0 0,-1 1 0 0 0,1-1 0 0 0,0 1 0 0 0,-1-1 0 0 0,1 0 0 0 0,0 1 0 0 0,-2-1 0 0 0,-8 8 0 0 0,5-4-64 0 0,4-3-273 0 0,1-1-138 0 0,0 0-1034 0 0,1-2-4210 0 0,1-6-1801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0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 8287 0 0,'0'0'191'0'0,"0"0"26"0"0,0 0 9 0 0,-1 0-34 0 0,-22 6-309 0 0,12-3 4772 0 0,10-3-4111 0 0,1 0-28 0 0,-21 10 5112 0 0,21-10-5593 0 0,0 0-1 0 0,0 0 1 0 0,0 0-1 0 0,1 0 1 0 0,-1 0-1 0 0,0 0 0 0 0,0 0 1 0 0,0 0-1 0 0,0 0 1 0 0,0 0-1 0 0,1 0 1 0 0,-1 0-1 0 0,0 0 1 0 0,0 0-1 0 0,0 0 1 0 0,0 0-1 0 0,0 0 1 0 0,0 0-1 0 0,1 0 0 0 0,-1 0 1 0 0,0 1-1 0 0,0-1 1 0 0,0 0-1 0 0,0 0 1 0 0,0 0-1 0 0,0 0 1 0 0,0 0-1 0 0,0 0 1 0 0,0 0-1 0 0,0 1 1 0 0,0-1-1 0 0,0 0 0 0 0,1 0 1 0 0,-1 0-1 0 0,0 0 1 0 0,0 0-1 0 0,0 1 1 0 0,0-1-1 0 0,0 0 1 0 0,0 0-1 0 0,0 0 1 0 0,0 0-1 0 0,0 0 1 0 0,0 1-1 0 0,-1-1 1 0 0,1 0-1 0 0,0 0 0 0 0,0 0 1 0 0,0 0-1 0 0,0 0 1 0 0,0 0-1 0 0,0 1 1 0 0,0-1-1 0 0,0 0 1 0 0,0 0-1 0 0,0 0 1 0 0,0 0-1 0 0,0 0 1 0 0,-1 0-1 0 0,1 0 0 0 0,0 0 1 0 0,0 1-1 0 0,0-1 1 0 0,0 0-1 0 0,0 0 1 0 0,0 0-1 0 0,-1 0 1 0 0,1 0-1 0 0,10 3 945 0 0,-10-3-1084 0 0,16 3 434 0 0,0-1 1 0 0,1-1-1 0 0,-1-1 0 0 0,0 0 1 0 0,27-5-1 0 0,35-8-329 0 0,6-1 0 0 0,37 1 0 0 0,-115 14 1143 0 0,-1 2-238 0 0,2 1-905 0 0,-10-1-64 0 0,1-2-273 0 0,-32 5-3082 0 0,-21-3-4514 0 0,33-2 5886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0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11975 0 0,'0'0'267'0'0,"0"0"42"0"0,0 0 17 0 0,0 0-28 0 0,-7 5-186 0 0,1-2 27 0 0,4-3 581 0 0,2 0 249 0 0,0 0 45 0 0,0 0-61 0 0,0 0-288 0 0,0 0-121 0 0,0 0-28 0 0,0 0-4 0 0,0 0 0 0 0,21 0 1024 0 0,26-4 1536 0 0,-45 3-2560 0 0,18 2 104 0 0,-11 0-616 0 0,-8-1 0 0 0,0 0 0 0 0,0 0 0 0 0,-1 0 0 0 0,1 1 0 0 0,0-1 0 0 0,0 0 0 0 0,-1 0 0 0 0,1 0 0 0 0,0 1 0 0 0,-1-1 0 0 0,1 0 0 0 0,0 1 0 0 0,-1-1 0 0 0,1 1 0 0 0,0-1 0 0 0,-1 1 0 0 0,1-1 0 0 0,-1 1 0 0 0,1-1 0 0 0,-1 1 0 0 0,1 0 0 0 0,-1-1 0 0 0,0 1 0 0 0,1 0 0 0 0,0 2 0 0 0,1-1 0 0 0,0 1 0 0 0,-1 0 0 0 0,1 0 0 0 0,-1 0 0 0 0,0 0 0 0 0,1 1 0 0 0,-2-1 0 0 0,1 0 0 0 0,0 1 0 0 0,-1-1 0 0 0,1 4 0 0 0,-1-1 0 0 0,0-1 0 0 0,0 1 0 0 0,0-1 0 0 0,-1 1 0 0 0,1-1 0 0 0,-3 7 0 0 0,2-6 0 0 0,-1 0 0 0 0,0 0 0 0 0,0 0 0 0 0,-1 0 0 0 0,0-1 0 0 0,0 1 0 0 0,0-1 0 0 0,0 0 0 0 0,-1 0 0 0 0,0 0 0 0 0,-5 5 0 0 0,-8 9 0 0 0,13-14 0 0 0,0-1 0 0 0,0 0 0 0 0,0 0 0 0 0,-7 6 0 0 0,-12 6 360 0 0,8-5 203 0 0,-1 0-1 0 0,-26 12 1 0 0,40-22-563 0 0,0 0 0 0 0,0 0 0 0 0,0 0 0 0 0,-1-1 0 0 0,1 1 0 0 0,0 0 0 0 0,0-1 0 0 0,0 0 0 0 0,-1 1 0 0 0,1-1 0 0 0,0 0 0 0 0,0 0 0 0 0,-4-1 0 0 0,-7 1 0 0 0,30-3 0 0 0,27-1 0 0 0,-34 5 0 0 0,-1 1 0 0 0,1 1 0 0 0,-1 0 0 0 0,0 0 0 0 0,1 1 0 0 0,-2 0 0 0 0,1 0 0 0 0,0 1 0 0 0,8 6 0 0 0,10 8 0 0 0,-18-13 0 0 0,-7-4 0 0 0,0 0 0 0 0,1-1 0 0 0,-1 1 0 0 0,1-1 0 0 0,0 1 0 0 0,0-1 0 0 0,-1 0 0 0 0,6 1 0 0 0,-5-1 0 0 0,-1 0 0 0 0,-1-1 0 0 0,0 0 0 0 0,1 1 0 0 0,-1-1 0 0 0,1 0 0 0 0,-1 0 0 0 0,1 0 0 0 0,-1-1 0 0 0,1 1 0 0 0,-1 0 0 0 0,1 0 0 0 0,-1-1 0 0 0,3 0 0 0 0,2-2 0 0 0,-5 3-8 0 0,-1-1 1 0 0,1 1-1 0 0,-1 0 1 0 0,1-1-1 0 0,-1 1 0 0 0,0-1 1 0 0,1 1-1 0 0,-1 0 1 0 0,0-1-1 0 0,1 1 0 0 0,-1-1 1 0 0,0 1-1 0 0,0-1 0 0 0,1 1 1 0 0,-1-1-1 0 0,0 1 1 0 0,0-1-1 0 0,0 1 0 0 0,0-1 1 0 0,0 1-1 0 0,0-1 0 0 0,0 1 1 0 0,0-1-1 0 0,0 1 1 0 0,0-1-1 0 0,0 0 0 0 0,0 1 1 0 0,0-1-1 0 0,0 1 1 0 0,0-1-1 0 0,0 1 0 0 0,-1-1 1 0 0,1 1-1 0 0,0-1 0 0 0,0 1 1 0 0,-1-1-1 0 0,1 1 1 0 0,0 0-1 0 0,-1-1 0 0 0,0 0-88 0 0,-5-13-2559 0 0,3 4-6217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223 440 17503 0 0,'0'0'399'0'0,"1"-2"60"0"0,3-3-208 0 0,-2 0 0 0 0,1 0 0 0 0,-1-1 0 0 0,1 1 0 0 0,-1-1 1 0 0,-1 1-1 0 0,1-1 0 0 0,0-11 0 0 0,-1 15-61 0 0,-1-1-1 0 0,0 1 1 0 0,0 0-1 0 0,0-1 1 0 0,0 1-1 0 0,0-1 1 0 0,-1 1 0 0 0,1 0-1 0 0,-1 0 1 0 0,1-1-1 0 0,-1 1 1 0 0,0 0-1 0 0,0 0 1 0 0,0-1-1 0 0,0 1 1 0 0,0 0 0 0 0,-1 0-1 0 0,1 1 1 0 0,-1-1-1 0 0,1 0 1 0 0,-1 0-1 0 0,0 1 1 0 0,1-1 0 0 0,-1 0-1 0 0,-3-1 1 0 0,3 3-173 0 0,0-1 0 0 0,1 1 0 0 0,-1-1 0 0 0,0 1 0 0 0,0 0 0 0 0,0 0 0 0 0,0 0 0 0 0,0 0 0 0 0,1 0 0 0 0,-1 0 0 0 0,0 0 0 0 0,0 1 0 0 0,0-1 0 0 0,0 1 0 0 0,1-1 0 0 0,-1 1 0 0 0,-2 1 0 0 0,-29 16 1134 0 0,17-6-1090 0 0,1 1 0 0 0,0 0-1 0 0,1 1 1 0 0,1 1 0 0 0,0 0 0 0 0,1 1 0 0 0,1 0-1 0 0,0 1 1 0 0,-14 30 0 0 0,24-45-61 0 0,0 0 0 0 0,0-1 0 0 0,1 2 0 0 0,-1-1 0 0 0,0 0 0 0 0,1 0 0 0 0,-1 0 0 0 0,1 3 0 0 0,2 8 14 0 0,1-10-31 0 0,-2-2-44 0 0,0 1-43 0 0,0-1 0 0 0,0 0-1 0 0,1 1 1 0 0,-1-1 0 0 0,0 0 0 0 0,1 0 0 0 0,-1 0 0 0 0,0 0-1 0 0,1 0 1 0 0,-1 0 0 0 0,1 0 0 0 0,0-1 0 0 0,-1 1-1 0 0,1-1 1 0 0,0 1 0 0 0,2 0 0 0 0,0-1 80 0 0,-1 1 0 0 0,1-1 0 0 0,0 0 0 0 0,0 0 0 0 0,0-1 0 0 0,-1 1 0 0 0,6-2 0 0 0,4-2 490 0 0,0 0-1 0 0,-1-1 0 0 0,15-8 1 0 0,-15 6-452 0 0,0 0-1 0 0,0 0 1 0 0,0-1 0 0 0,-1 0 0 0 0,-1-1-1 0 0,0 0 1 0 0,0-1 0 0 0,0 0 0 0 0,-2-1 0 0 0,1 0-1 0 0,10-19 1 0 0,-12 20-14 0 0,-7 10 0 0 0,0 0 0 0 0,0 0 0 0 0,-1 0 0 0 0,1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0,-6 3 0 0 0,-8 6 0 0 0,10-5-3 0 0,0 0 0 0 0,0 0 0 0 0,0 0 0 0 0,0 1 0 0 0,1-1 0 0 0,0 1 0 0 0,0 0 0 0 0,0 0 0 0 0,0 0 0 0 0,1 0 0 0 0,0 0 0 0 0,0 1-1 0 0,1-1 1 0 0,-1 1 0 0 0,1-1 0 0 0,0 1 0 0 0,0 0 0 0 0,1-1 0 0 0,0 1 0 0 0,1 10 0 0 0,-1-15 1 0 0,0 1-1 0 0,1-1 1 0 0,-1 1 0 0 0,0-1 0 0 0,1 0-1 0 0,-1 1 1 0 0,1-1 0 0 0,0 1-1 0 0,0-1 1 0 0,-1 0 0 0 0,1 0-1 0 0,0 1 1 0 0,0-1 0 0 0,0 0-1 0 0,0 0 1 0 0,0 0 0 0 0,1 0-1 0 0,1 1 1 0 0,-1 0 5 0 0,0-1 0 0 0,1 0-1 0 0,-1 0 1 0 0,1 0 0 0 0,-1-1 0 0 0,1 1 0 0 0,0 0-1 0 0,-1-1 1 0 0,6 0 0 0 0,-2 1 6 0 0,0-2 0 0 0,0 1 0 0 0,1-1 0 0 0,-1 0 0 0 0,0 0-1 0 0,0-1 1 0 0,0 0 0 0 0,5-2 0 0 0,11-7-9 0 0,-2-1 0 0 0,1-1 0 0 0,-2 0 0 0 0,0-2 0 0 0,0 0 0 0 0,-2-1 0 0 0,0-1 0 0 0,-1 0 0 0 0,0-1 0 0 0,-2-1 0 0 0,0-1 0 0 0,-1 0 0 0 0,-1 0 0 0 0,-1-1 0 0 0,15-40 0 0 0,-16 36-364 0 0,-5 14-101 0 0,-1 0 0 0 0,6-24 0 0 0,-10 33 667 0 0,0 2 248 0 0,-2 1-366 0 0,1-1 0 0 0,-1 0 0 0 0,1 0 0 0 0,-1 1 0 0 0,1-1 0 0 0,-1 1 0 0 0,1-1 0 0 0,-1 1-1 0 0,1 0 1 0 0,0 0 0 0 0,-1-1 0 0 0,-1 3 0 0 0,-8 7-82 0 0,0 0 0 0 0,1 1 0 0 0,0 0 0 0 0,1 1 0 0 0,0 0 0 0 0,1 0 0 0 0,-10 20 0 0 0,11-18-140 0 0,0 1-1 0 0,2 0 1 0 0,-1 0-1 0 0,2 0 1 0 0,0 1 0 0 0,1-1-1 0 0,0 1 1 0 0,1 0-1 0 0,1 16 1 0 0,1-29 158 0 0,0 0-1 0 0,0-1 0 0 0,0 1 1 0 0,1 0-1 0 0,-1 0 1 0 0,1 0-1 0 0,0-1 1 0 0,0 1-1 0 0,0 0 1 0 0,0-1-1 0 0,0 1 0 0 0,1-1 1 0 0,-1 1-1 0 0,1-1 1 0 0,-1 0-1 0 0,1 1 1 0 0,0-1-1 0 0,0 0 1 0 0,0 0-1 0 0,0 0 1 0 0,1-1-1 0 0,-1 1 0 0 0,0 0 1 0 0,1-1-1 0 0,-1 1 1 0 0,1-1-1 0 0,-1 0 1 0 0,5 1-1 0 0,0 0 63 0 0,1 0 0 0 0,0 0 0 0 0,0-1 0 0 0,-1 0 0 0 0,1-1 0 0 0,0 1 0 0 0,0-2 0 0 0,0 1 0 0 0,8-2 0 0 0,2-1-82 0 0,0-1 0 0 0,0 0 0 0 0,32-13 0 0 0,-41 13 0 0 0,-1 0 0 0 0,0-1 0 0 0,0 0 0 0 0,0 0 0 0 0,-1-1 0 0 0,0 0 0 0 0,0 0 0 0 0,0-1 0 0 0,9-11 0 0 0,-5 3 0 0 0,0 0 0 0 0,-2 0 0 0 0,0-1 0 0 0,0-1 0 0 0,-2 1 0 0 0,0-1 0 0 0,6-25 0 0 0,-12 33 0 0 0,-4 7 0 0 0,-2 4 0 0 0,1 0 0 0 0,1-1 0 0 0,-1 1 0 0 0,1 1 0 0 0,0-1 0 0 0,-1 0 0 0 0,1 1 0 0 0,0 0 0 0 0,1-1 0 0 0,-1 1 0 0 0,0 0 0 0 0,1 1 0 0 0,0-1 0 0 0,-1 0 0 0 0,1 1 0 0 0,1-1 0 0 0,-3 5 0 0 0,0 3 0 0 0,-1 0 0 0 0,2 0 0 0 0,0 1 0 0 0,-3 14 0 0 0,5-15 0 0 0,-1 0 0 0 0,1 0 0 0 0,1 1 0 0 0,0-1 0 0 0,3 17 0 0 0,-3-26 0 0 0,0 1 0 0 0,1 0 0 0 0,0-1 0 0 0,-1 1 0 0 0,1-1 0 0 0,0 1 0 0 0,0-1 0 0 0,0 1 0 0 0,1-1 0 0 0,-1 1 0 0 0,1-1 0 0 0,-1 0 0 0 0,1 0 0 0 0,0 0 0 0 0,-1 0 0 0 0,1 0 0 0 0,0 0 0 0 0,1 0 0 0 0,-1-1 0 0 0,0 1 0 0 0,0-1 0 0 0,1 1 0 0 0,-1-1 0 0 0,1 0 0 0 0,-1 0 0 0 0,1 0 0 0 0,-1 0 0 0 0,4 0 0 0 0,3 0 0 0 0,0 0 0 0 0,0-1 0 0 0,1 0 0 0 0,-1 0 0 0 0,0-1 0 0 0,0 0 0 0 0,1-1 0 0 0,-1 0 0 0 0,0 0 0 0 0,-1-1 0 0 0,1 0 0 0 0,0-1 0 0 0,-1 0 0 0 0,0 0 0 0 0,0-1 0 0 0,13-9 0 0 0,3-4 0 0 0,-2-1 0 0 0,-1-1 0 0 0,0-1 0 0 0,-1-1 0 0 0,-2-1 0 0 0,26-39 0 0 0,-20 21 0 0 0,-2-1 0 0 0,-2-1 0 0 0,20-59 0 0 0,-32 82-12 0 0,-5 15 21 0 0,-1 0-1 0 0,0 1 0 0 0,0-1 1 0 0,0 0-1 0 0,-1 0 0 0 0,0 0 1 0 0,0 0-1 0 0,0 0 1 0 0,0-6-1 0 0,-1 10 363 0 0,0 1 117 0 0,-5 12 464 0 0,-7 22-897 0 0,2 2 0 0 0,-7 39 0 0 0,-6 26-55 0 0,18-86 0 0 0,-6 20 0 0 0,2 1 0 0 0,1 0 0 0 0,-4 41 0 0 0,12-73 0 0 0,0-1 0 0 0,0 1 0 0 0,1 0 0 0 0,-1 0 0 0 0,1-1 0 0 0,-1 1 0 0 0,1 0 0 0 0,0-1 0 0 0,3 6 0 0 0,-4-8 0 0 0,0-1 0 0 0,1 1 0 0 0,-1 0 0 0 0,0-1 0 0 0,1 1 0 0 0,-1-1 0 0 0,0 1 0 0 0,1-1 0 0 0,-1 1 0 0 0,1 0 0 0 0,-1-1 0 0 0,1 1 0 0 0,-1-1 0 0 0,1 0 0 0 0,0 1 0 0 0,-1-1 0 0 0,1 1 0 0 0,-1-1 0 0 0,1 0 0 0 0,0 0 0 0 0,-1 1 0 0 0,1-1 0 0 0,0 0 0 0 0,-1 0 0 0 0,1 0 0 0 0,0 0 0 0 0,0 0 0 0 0,-1 0 0 0 0,1 0 0 0 0,0 0 0 0 0,-1 0 0 0 0,1 0 0 0 0,1 0 0 0 0,1 0 0 0 0,1-1-199 0 0,0 1 0 0 0,0 0-1 0 0,0-1 1 0 0,0 0 0 0 0,0 0 0 0 0,0 0-1 0 0,-1 0 1 0 0,1-1 0 0 0,0 0 0 0 0,0 0-1 0 0,-1 0 1 0 0,1 0 0 0 0,-1 0 0 0 0,0 0-1 0 0,5-6 1 0 0,4-3-1034 0 0,-1 0-1 0 0,16-21 1 0 0,-16 17 209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3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13823 0 0,'0'0'315'0'0,"0"0"45"0"0,1-1 21 0 0,8-5-187 0 0,-8 6-182 0 0,0-1 1 0 0,1 0-1 0 0,-1 1 1 0 0,0-1-1 0 0,0 0 1 0 0,0 0-1 0 0,0 1 1 0 0,0-1-1 0 0,0 0 1 0 0,-1 0-1 0 0,1 0 1 0 0,0 0-1 0 0,0 0 1 0 0,-1 0-1 0 0,1-1 1 0 0,-1 1-1 0 0,1 0 1 0 0,-1 0-1 0 0,1 0 1 0 0,0-3-1 0 0,0 0 301 0 0,1-1-1 0 0,1 1 0 0 0,-1 0 1 0 0,1 0-1 0 0,-1 0 1 0 0,1 0-1 0 0,0 0 0 0 0,6-5 1 0 0,3-6 739 0 0,82-115 5144 0 0,-83 114-6067 0 0,9-13 834 0 0,24-42 0 0 0,-71 120-822 0 0,-24 48-117 0 0,39-71-24 0 0,-11 28 0 0 0,21-49 0 0 0,1 1 0 0 0,-1 0 0 0 0,1 1 0 0 0,0-1 0 0 0,0 0 0 0 0,1 0 0 0 0,0 7 0 0 0,2-3 0 0 0,3-2 0 0 0,-4-7 0 0 0,1 0 0 0 0,-1-1 0 0 0,1 1 0 0 0,-1-1 0 0 0,1 1 0 0 0,-1-1 0 0 0,1 0 0 0 0,-1 0 0 0 0,1 0 0 0 0,0 0 0 0 0,-1 0 0 0 0,1 0 0 0 0,-1 0 0 0 0,1 0 0 0 0,-1 0 0 0 0,3-1 0 0 0,25-8 0 0 0,-28 8 0 0 0,12-4 0 0 0,0-1 0 0 0,-1 0 0 0 0,0-1 0 0 0,-1-1 0 0 0,1 0 0 0 0,-2 0 0 0 0,19-18 0 0 0,60-79 0 0 0,-64 73 0 0 0,-19 24 0 0 0,-1 0 0 0 0,1 0 0 0 0,-2 0 0 0 0,7-14 0 0 0,-9 14 0 0 0,-6 7 0 0 0,-3 6 0 0 0,6-5 0 0 0,-5 7 0 0 0,0-1 0 0 0,1 0 0 0 0,0 0 0 0 0,0 0 0 0 0,0 1 0 0 0,1 0 0 0 0,0 0 0 0 0,0 0 0 0 0,-2 8 0 0 0,0 2 0 0 0,1-3 0 0 0,1-1 0 0 0,0 1 0 0 0,1 0 0 0 0,1 0 0 0 0,-2 19 0 0 0,0-3-64 0 0,4-28-273 0 0,5 7-646 0 0,-5-9 978 0 0,8 8-1261 0 0,2-4-3523 0 0,0-1-2719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0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4607 0 0,'-12'0'208'0'0,"10"0"67"0"0,2 0 154 0 0,0 0 69 0 0,0 0 12 0 0,0 0 2 0 0,0 0 0 0 0,0 0 0 0 0,0 0 0 0 0,0 0 0 0 0,0 0 0 0 0,0 0 0 0 0,0 0 0 0 0,-7-1 280 0 0,3 3 3104 0 0,4-2-3888 0 0,-1 1 1 0 0,1 0-1 0 0,-1 0 0 0 0,0 0 0 0 0,0 0 1 0 0,1-1-1 0 0,-1 1 0 0 0,0 0 0 0 0,0-1 1 0 0,0 1-1 0 0,0-1 0 0 0,1 1 0 0 0,-1-1 0 0 0,0 1 1 0 0,0-1-1 0 0,0 0 0 0 0,0 1 0 0 0,0-1 1 0 0,0 0-1 0 0,0 0 0 0 0,0 0 0 0 0,-1 0 1 0 0,0 0-1 0 0,-18 2 1842 0 0,-17 2-903 0 0,36-4-438 0 0,1 0-66 0 0,-2 1-294 0 0,-28 3-61 0 0,29-4 283 0 0,1 0 117 0 0,0 0 21 0 0,-2 1-66 0 0,-5 1-294 0 0,0 1-61 0 0,5-3 283 0 0,2 0 117 0 0,0 0 21 0 0,0 0-66 0 0,16-3-278 0 0,-2-4-93 0 0,-12 6 299 0 0,-1 1 117 0 0,34-2 91 0 0,-26 0-445 0 0,1 2 1 0 0,-1-1 0 0 0,10 1-1 0 0,16 1-134 0 0,-26-1 0 0 0,14 3 0 0 0,-3 2 0 0 0,-8-3 0 0 0,2 0 0 0 0,0 1 0 0 0,0-2 0 0 0,17 0 0 0 0,-31-1 0 0 0,1 0 0 0 0,0 0 0 0 0,0 0 0 0 0,0-1 0 0 0,0 1 0 0 0,-1 1 0 0 0,1-1 0 0 0,0 0 0 0 0,0 0 0 0 0,0 0 0 0 0,0 0 0 0 0,-1 1 0 0 0,1-1 0 0 0,0 0 0 0 0,0 0 0 0 0,0 1 0 0 0,4 1 0 0 0,15-3 0 0 0,13-3 2048 0 0,-26 4-2112 0 0,-6-1-273 0 0,-1 1-138 0 0,0 0-1705 0 0,0 0-6692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1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96 10135 0 0,'0'0'231'0'0,"0"0"29"0"0,0 0 19 0 0,0 0 105 0 0,0 0 410 0 0,3 0 184 0 0,-1 0-710 0 0,0 0 1 0 0,0-1-1 0 0,1 1 1 0 0,-1 0 0 0 0,0-1-1 0 0,0 0 1 0 0,1 1-1 0 0,-1-1 1 0 0,0 0-1 0 0,0 0 1 0 0,0 0 0 0 0,0-1-1 0 0,0 1 1 0 0,0 0-1 0 0,2-3 1 0 0,3-3 223 0 0,-1 0 1 0 0,0 0-1 0 0,9-14 0 0 0,-3-1 3535 0 0,-11 21-4023 0 0,-1 1 1 0 0,0 0-1 0 0,0-1 0 0 0,1 1 1 0 0,-1 0-1 0 0,0-1 0 0 0,0 1 1 0 0,0 0-1 0 0,0-1 0 0 0,1 1 1 0 0,-1 0-1 0 0,0-1 0 0 0,0 1 1 0 0,0 0-1 0 0,0-1 0 0 0,0 1 1 0 0,0 0-1 0 0,0-1 0 0 0,0 1 1 0 0,0-1-1 0 0,0 1 0 0 0,0 0 1 0 0,0-1-1 0 0,0 1 0 0 0,-1 0 1 0 0,1-1-1 0 0,0 1 1 0 0,0 0-1 0 0,0-1 0 0 0,0 1 1 0 0,-1 0-1 0 0,1-1 0 0 0,0 1 1 0 0,-1-1-1 0 0,1 1 9 0 0,0 0-13 0 0,-1-1 0 0 0,1 1 0 0 0,0 0 0 0 0,0 0 0 0 0,-1-1 0 0 0,1 1 0 0 0,0 0 0 0 0,0 0 0 0 0,-1-1 0 0 0,1 1 0 0 0,0 0 0 0 0,-1 0 0 0 0,1 0 0 0 0,0 0 0 0 0,-1-1 0 0 0,1 1 0 0 0,0 0 0 0 0,-1 0 0 0 0,1 0 0 0 0,0 0 0 0 0,-1 0 0 0 0,1 0 0 0 0,0 0 0 0 0,-1 0 0 0 0,1 0 0 0 0,0 0 0 0 0,-1 0 0 0 0,1 0 0 0 0,0 0 0 0 0,-1 0 0 0 0,1 1 0 0 0,0-1 0 0 0,-1 0 0 0 0,1 0 0 0 0,0 0 0 0 0,0 0 0 0 0,-1 1 0 0 0,1-1 0 0 0,0 0 0 0 0,-1 0 0 0 0,1 0 0 0 0,0 1 0 0 0,-1-1 0 0 0,-19 12 0 0 0,16-10 0 0 0,0 0 0 0 0,0 0 0 0 0,0 0 0 0 0,1 1 0 0 0,-1-1 0 0 0,0 1 0 0 0,1 0 0 0 0,0 0 0 0 0,0 0 0 0 0,0 1 0 0 0,0-1 0 0 0,0 1 0 0 0,-2 3 0 0 0,-10 14 0 0 0,12-19 0 0 0,1 0 0 0 0,1 0 0 0 0,-1 0 0 0 0,0 1 0 0 0,0-1 0 0 0,1 0 0 0 0,0 1 0 0 0,-1-1 0 0 0,1 1 0 0 0,0 0 0 0 0,0-1 0 0 0,-1 5 0 0 0,2-4 0 0 0,0 0 0 0 0,-1 1 0 0 0,0-1 0 0 0,1 0 0 0 0,-1 1 0 0 0,-1-1 0 0 0,1 0 0 0 0,0 0 0 0 0,-1 0 0 0 0,0 0 0 0 0,1 0 0 0 0,-5 4 0 0 0,5-3 0 0 0,-1 0 0 0 0,1 1 0 0 0,0-1 0 0 0,0 6 0 0 0,0-9 0 0 0,1-1 0 0 0,0 1 0 0 0,0 0 0 0 0,-1-1 0 0 0,1 1 0 0 0,0 0 0 0 0,0-1 0 0 0,0 1 0 0 0,0 0 0 0 0,0-1 0 0 0,0 1 0 0 0,0 0 0 0 0,0-1 0 0 0,0 1 0 0 0,0 0 0 0 0,0-1 0 0 0,1 1 0 0 0,-1 0 0 0 0,0-1 0 0 0,0 1 0 0 0,1 0 0 0 0,-1-1 0 0 0,1 2 0 0 0,0 0 0 0 0,1 9 0 0 0,-2-10 0 0 0,0-1 0 0 0,1 1 0 0 0,-1-1 0 0 0,0 1 0 0 0,0-1 0 0 0,0 0 0 0 0,0 1 0 0 0,0-1 0 0 0,0 1 0 0 0,1-1 0 0 0,-1 0 0 0 0,0 1 0 0 0,0-1 0 0 0,1 0 0 0 0,-1 1 0 0 0,0-1 0 0 0,1 0 0 0 0,-1 1 0 0 0,0-1 0 0 0,0 0 0 0 0,1 0 0 0 0,0 1 0 0 0,5 4 0 0 0,3 0 0 0 0,-4-4 0 0 0,1-1 0 0 0,0 0 0 0 0,0 0 0 0 0,0 0 0 0 0,-1-1 0 0 0,1 1 0 0 0,11-4 0 0 0,-7 1 0 0 0,3 0-97 0 0,1 0 0 0 0,-1-2 0 0 0,-1 0 0 0 0,23-11 0 0 0,-1-5-4678 0 0,-24 15-2045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1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0-149 0 0,0 0 194 0 0,0 0 110 0 0,0 0 22 0 0,0 0 71 0 0,0 0 286 0 0,0 0 124 0 0,0 0 30 0 0,0 0-133 0 0,2 1-583 0 0,6 0-196 0 0,12 4 1227 0 0,-17-4-1284 0 0,0 0 0 0 0,0 0 0 0 0,1-1 0 0 0,-1 1 0 0 0,0-1 0 0 0,1 0 0 0 0,-1 0 0 0 0,1 0-1 0 0,-1 0 1 0 0,1 0 0 0 0,-1-1 0 0 0,6-1 0 0 0,19 1-115 0 0,-36 16-1256 0 0,4-11 1196 0 0,1-1 1 0 0,0 0-1 0 0,-1 0 0 0 0,-5 4 1 0 0,6-5 8 0 0,0 0 0 0 0,0 0 0 0 0,0 0 0 0 0,1 1 0 0 0,-1-1 0 0 0,1 1 0 0 0,-3 3 0 0 0,-8 8-987 0 0,13-14 1102 0 0,-1 1 0 0 0,1-1-1 0 0,0 0 1 0 0,-1 1-1 0 0,1-1 1 0 0,0 1 0 0 0,-1-1-1 0 0,1 1 1 0 0,0-1 0 0 0,0 1-1 0 0,-1-1 1 0 0,1 1 0 0 0,0 0-1 0 0,0-1 1 0 0,0 1 0 0 0,0-1-1 0 0,0 1 1 0 0,0-1 0 0 0,0 1-1 0 0,0 0 1 0 0,0-1 0 0 0,0 1-1 0 0,0-1 1 0 0,0 1 0 0 0,0-1-1 0 0,0 1 1 0 0,1-1 0 0 0,-1 1-1 0 0,0 0 1 0 0,0-1 0 0 0,1 1-1 0 0,-1-1 1 0 0,0 0 0 0 0,1 1-1 0 0,-1-1 1 0 0,0 1 0 0 0,1-1-1 0 0,-1 1 1 0 0,1-1 0 0 0,-1 0-1 0 0,1 1 1 0 0,-1-1 0 0 0,1 0-1 0 0,-1 1 1 0 0,1-1-1 0 0,-1 0 1 0 0,1 0 0 0 0,0 1 0 0 0,1 0 0 0 0,0 0 0 0 0,1 0 0 0 0,-1 0 0 0 0,0 0 0 0 0,0-1 0 0 0,1 1 0 0 0,-1-1 0 0 0,1 1 0 0 0,-1-1 0 0 0,0 0 0 0 0,1 0 0 0 0,-1 0 0 0 0,1 0 0 0 0,-1 0 0 0 0,4-1 0 0 0,-3 0 0 0 0,1 1 0 0 0,13-2 0 0 0,-14 2-450 0 0,-2 0 160 0 0,0 0 0 0 0,0 0-1 0 0,0 0 1 0 0,0-1 0 0 0,-1 1-1 0 0,1 0 1 0 0,0 0 0 0 0,0-1-1 0 0,0 1 1 0 0,0-1 0 0 0,0 1 0 0 0,-1-1-1 0 0,1 1 1 0 0,0-1 0 0 0,0 1-1 0 0,0-2 1 0 0,6-2-5773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1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 13823 0 0,'0'0'315'0'0,"1"0"-270"0"0,-1 1-1 0 0,1-1 1 0 0,-1 0 0 0 0,0 0 0 0 0,1 0-1 0 0,-1 0 1 0 0,0 0 0 0 0,1-1-1 0 0,-1 1 1 0 0,1 0 0 0 0,-1 0 0 0 0,0 0-1 0 0,1 0 1 0 0,-1 0 0 0 0,0 0-1 0 0,1-1 1 0 0,-1 1 0 0 0,0 0 0 0 0,1 0-1 0 0,-1-1 1 0 0,0 1 0 0 0,0 0 0 0 0,1-1-1 0 0,-1-1 15 0 0,-8-8 145 0 0,7 10 516 0 0,1 0 249 0 0,0 0 45 0 0,0 0 8 0 0,0 0 2 0 0,-15 3 1911 0 0,13-2-2917 0 0,0 0 1 0 0,0 0-1 0 0,0 0 0 0 0,0 1 1 0 0,0-1-1 0 0,0 0 0 0 0,1 1 1 0 0,-1 0-1 0 0,1-1 0 0 0,-1 1 1 0 0,1 0-1 0 0,-1 0 0 0 0,1 0 1 0 0,0 0-1 0 0,0 0 0 0 0,0 0 1 0 0,0 0-1 0 0,0 0 0 0 0,0 3 1 0 0,-1 3-25 0 0,1-1 0 0 0,0 1 0 0 0,0 0 0 0 0,1 10 0 0 0,0-17 6 0 0,-1 0-1 0 0,1-1 1 0 0,0 1 0 0 0,0 0-1 0 0,0 0 1 0 0,-1 0-1 0 0,1 0 1 0 0,0 0 0 0 0,-1-1-1 0 0,1 1 1 0 0,0 0 0 0 0,-1 0-1 0 0,0 0 1 0 0,1 0 1 0 0,-1-1 0 0 0,1 1 0 0 0,-1-1 1 0 0,1 1-1 0 0,0 0 0 0 0,-1-1 0 0 0,1 1 0 0 0,0-1 1 0 0,0 1-1 0 0,0 0 0 0 0,-1-1 0 0 0,1 1 0 0 0,0 0 1 0 0,0 0-1 0 0,0-1 0 0 0,0 1 0 0 0,0 1 0 0 0,1 1-32 0 0,0-1-1 0 0,0 1 1 0 0,0 0 0 0 0,1-1-1 0 0,-1 1 1 0 0,1-1-1 0 0,0 1 1 0 0,3 3-1 0 0,-4-5-1359 0 0,3 0-516 0 0,16 1-114 0 0,-3-5-25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1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18 8287 0 0,'0'0'191'0'0,"0"0"26"0"0,0 0 9 0 0,1 0-34 0 0,1 1-147 0 0,0-1 0 0 0,0 1 0 0 0,0-1 0 0 0,-1 0 0 0 0,1 0 0 0 0,0 0 0 0 0,0 0 0 0 0,0 0 0 0 0,0 0 0 0 0,0-1 1 0 0,2 0-1 0 0,0 0 338 0 0,-1 1 593 0 0,-3 0 42 0 0,0 0-63 0 0,0 0-290 0 0,0 0-121 0 0,0 0-28 0 0,0 0-4 0 0,0 0 0 0 0,0 0 0 0 0,0 0 0 0 0,0 0-68 0 0,1-1-289 0 0,36-4-17 0 0,-20 4 3229 0 0,-18 1-2924 0 0,-2-3-294 0 0,6 2-133 0 0,-6-1 56 0 0,2 2 299 0 0,5-2 1128 0 0,-15 1-1257 0 0,-14 1-378 0 0,-7 2 848 0 0,-40 10 0 0 0,11-1-88 0 0,32-3-624 0 0,-3 2 0 0 0,-9 5-64 0 0,31-11-120 0 0,10-4 159 0 0,-1 0 0 0 0,1 0 0 0 0,0 0 0 0 0,0 0 0 0 0,0 0 0 0 0,0 0 0 0 0,-1 0 0 0 0,1 0 0 0 0,0 1 0 0 0,0-1 0 0 0,0 0 0 0 0,0 0 0 0 0,-1 0 0 0 0,1 0 0 0 0,0 0 0 0 0,0 0-1 0 0,0 1 1 0 0,0-1 0 0 0,0 0 0 0 0,0 0 0 0 0,0 0 0 0 0,-1 0 0 0 0,1 1 0 0 0,0-1 0 0 0,0 0 0 0 0,0 0 0 0 0,0 0 0 0 0,0 1 0 0 0,0-1 0 0 0,0 0 0 0 0,0 0 0 0 0,0 0 0 0 0,0 1 0 0 0,0-1 0 0 0,0 0 0 0 0,0 0 0 0 0,0 0 0 0 0,0 0-1 0 0,0 1 1 0 0,0-1 0 0 0,0 0 0 0 0,1 0 0 0 0,-1 0 0 0 0,0 1 0 0 0,0-1 0 0 0,0 0 0 0 0,0 0 0 0 0,0 0 0 0 0,0 0 0 0 0,0 0 0 0 0,1 1 0 0 0,-1-1 0 0 0,0 0 0 0 0,0 0 0 0 0,0 0 0 0 0,0 0 0 0 0,1 0 0 0 0,-1 0 0 0 0,0 0 0 0 0,0 0 0 0 0,0 0-1 0 0,0 1 1 0 0,1-1 0 0 0,-1 0 0 0 0,0 0 0 0 0,0 0 0 0 0,0 0 0 0 0,1 0 0 0 0,7 3 221 0 0,0-1-1 0 0,0 1 0 0 0,1-1 1 0 0,-1-1-1 0 0,1 0 1 0 0,16 1-1 0 0,-23-2 248 0 0,0 0-294 0 0,78 5-133 0 0,-77-5-16 0 0,0 0 0 0 0,0 0 0 0 0,0 1 0 0 0,0-1 0 0 0,0 1 0 0 0,0-1 0 0 0,0 1 0 0 0,-1 0 0 0 0,1 0 0 0 0,3 2 0 0 0,2 1 0 0 0,-2-3 0 0 0,-5 0 0 0 0,1-1 0 0 0,0 1 0 0 0,0 0 0 0 0,0-1 0 0 0,0 1 0 0 0,0 0 0 0 0,-1 0 0 0 0,1 0 0 0 0,0 1 0 0 0,2 1 0 0 0,-1-1 0 0 0,0 1 0 0 0,0-1 0 0 0,0 0 0 0 0,0 1 0 0 0,0 0 0 0 0,0 0 0 0 0,-1 0 0 0 0,3 4 0 0 0,-1 3 0 0 0,-4-8 0 0 0,0-1 0 0 0,0 1 0 0 0,0 0 0 0 0,0 0 0 0 0,-1 0 0 0 0,1-1 0 0 0,0 1 0 0 0,-1 0 0 0 0,1 0 0 0 0,-1-1 0 0 0,0 1 0 0 0,1 0 0 0 0,-1-1 0 0 0,0 1 0 0 0,0-1 0 0 0,0 1 0 0 0,0-1 0 0 0,0 1 0 0 0,-1-1 0 0 0,1 0 0 0 0,0 1 0 0 0,-1-1 0 0 0,1 0 0 0 0,-1 0 0 0 0,1 0 0 0 0,-1 0 0 0 0,-2 1 0 0 0,-16 13 0 0 0,19-14 0 0 0,0 0 0 0 0,1 0 0 0 0,-1 0 0 0 0,0 0 0 0 0,0 1 0 0 0,1-1 0 0 0,-1 0 0 0 0,1 0 0 0 0,-1 1 0 0 0,1-1 0 0 0,-1 3 0 0 0,1-3 0 0 0,0 1 0 0 0,-1-1 0 0 0,1 1 0 0 0,-1-1 0 0 0,1 0 0 0 0,-1 1 0 0 0,1-1 0 0 0,-1 0 0 0 0,0 0 0 0 0,-1 3 0 0 0,-13 9 0 0 0,11-11 0 0 0,1 1 0 0 0,0 0 0 0 0,-1 0 0 0 0,-4 6 0 0 0,5-5 0 0 0,0-1 0 0 0,-1 0 0 0 0,1 0 0 0 0,-1 0 0 0 0,0 0 0 0 0,1 0 0 0 0,-6 2 0 0 0,-13 9 0 0 0,6-2 0 0 0,0-2 0 0 0,-34 16 0 0 0,-9 6 0 0 0,55-29 0 0 0,-1-1 0 0 0,1 0 0 0 0,-1 0 0 0 0,0 0 0 0 0,0-1 0 0 0,0 0 0 0 0,-6 1 0 0 0,4 0 0 0 0,0 0 0 0 0,-1 2 0 0 0,3 1 0 0 0,6 3 0 0 0,0-6 0 0 0,-1-1 0 0 0,1 0 0 0 0,0 0 0 0 0,-1 0 0 0 0,1 0 0 0 0,0 0 0 0 0,0 0 0 0 0,0 0 0 0 0,0 0 0 0 0,0 0 0 0 0,0-1 0 0 0,0 1 0 0 0,0 0 0 0 0,0-1 0 0 0,2 2 0 0 0,26 7 0 0 0,-19-7 0 0 0,1 1 0 0 0,1-1 0 0 0,0-1 0 0 0,0 0 0 0 0,0 0 0 0 0,24-4 0 0 0,61-13 0 0 0,-70 10 0 0 0,2-1 0 0 0,-1 1 0 0 0,1 2 0 0 0,30-1 0 0 0,-36 6 625 0 0,-23-1-608 0 0,0 0 0 0 0,0 1 0 0 0,0-1 0 0 0,0 0-1 0 0,0 0 1 0 0,0 0 0 0 0,0 0 0 0 0,0 0 0 0 0,0 0 0 0 0,0 0 0 0 0,0 0 0 0 0,0 0 0 0 0,0 0 0 0 0,0 1 0 0 0,0-1 0 0 0,0 0 0 0 0,0 0 0 0 0,0 0 0 0 0,0 0-1 0 0,0 0 1 0 0,0 0 0 0 0,0 0 0 0 0,0 0 0 0 0,0 0 0 0 0,0 0 0 0 0,0 1 0 0 0,0-1 0 0 0,0 0 0 0 0,0 0 0 0 0,0 0 0 0 0,-1 0 0 0 0,1 0 0 0 0,0 0 0 0 0,0 0-1 0 0,0 0 1 0 0,0 0 0 0 0,0 0 0 0 0,0 0 0 0 0,0 0 0 0 0,0 0 0 0 0,0 0 0 0 0,0 0 0 0 0,0 0 0 0 0,0 0 0 0 0,-1 0 0 0 0,1 0 0 0 0,0 0 0 0 0,0 0 0 0 0,0 0-1 0 0,0 0 1 0 0,0 0 0 0 0,0 0 0 0 0,0 0 0 0 0,0 0 0 0 0,0 0 0 0 0,-1 0 0 0 0,1 0 0 0 0,0 0 0 0 0,0 0 0 0 0,-3 2 225 0 0,3-1-93 0 0,4 2-133 0 0,-8 1-16 0 0,-27 12-64 0 0,27-14-353 0 0,1-1-1 0 0,-1 1 1 0 0,0-1 0 0 0,0 0-1 0 0,0 0 1 0 0,0 0 0 0 0,0-1-1 0 0,-6 1 1 0 0,19 0-1968 0 0,-7-1-5466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1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33 259 13823 0 0,'-5'-14'315'0'0,"4"11"45"0"0,1 3 21 0 0,0 0-49 0 0,-1 0-199 0 0,0 0-1 0 0,0 0 1 0 0,0 0-1 0 0,0-1 1 0 0,-1 1-1 0 0,1 0 1 0 0,0-1 0 0 0,0 1-1 0 0,0 0 1 0 0,0-1-1 0 0,0 0 1 0 0,0 1-1 0 0,0-1 1 0 0,1 1-1 0 0,-1-1 1 0 0,0 0-1 0 0,0 0 1 0 0,0 1-1 0 0,1-1 1 0 0,-1 0-1 0 0,0 0 1 0 0,1 0 0 0 0,-1 0-1 0 0,1 0 1 0 0,-1 0-1 0 0,1 0 1 0 0,-1 0-1 0 0,1 0 1 0 0,0 0-1 0 0,-1 0 1 0 0,1 0-1 0 0,0-2 1 0 0,-1 0 88 0 0,1 1 0 0 0,0 0 1 0 0,0-1-1 0 0,0 1 0 0 0,0 0 0 0 0,0-1 0 0 0,1 1 1 0 0,-1 0-1 0 0,1-1 0 0 0,-1 1 0 0 0,1 0 0 0 0,0 0 1 0 0,0-1-1 0 0,2-1 0 0 0,-1 0-77 0 0,3-3 332 0 0,0 0 0 0 0,-1 0 0 0 0,5-9 0 0 0,-7 11-406 0 0,1 1 0 0 0,0-1 0 0 0,1 1 0 0 0,-1 0 0 0 0,0 0 0 0 0,1 0 0 0 0,0 1 1 0 0,9-7-1 0 0,-8 6 82 0 0,0 0 1 0 0,0-1 0 0 0,-1 1-1 0 0,1-1 1 0 0,5-7 0 0 0,-8 8-91 0 0,0 1 0 0 0,0 0 0 0 0,0 0 0 0 0,0 0 0 0 0,1 1 0 0 0,-1-1 0 0 0,1 0 0 0 0,0 1 0 0 0,0 0 0 0 0,0 0 1 0 0,0 0-1 0 0,0 0 0 0 0,1 0 0 0 0,-1 0 0 0 0,0 1 0 0 0,1 0 0 0 0,4-2 0 0 0,28-2-62 0 0,-35 5 0 0 0,-1 0 0 0 0,0 0 0 0 0,1 0 0 0 0,-1 0 0 0 0,0 0 0 0 0,1 0 0 0 0,-1 0 0 0 0,0 0 0 0 0,1 0 0 0 0,-1 0 0 0 0,0 0 0 0 0,0 0 0 0 0,1 0 0 0 0,-1 0 0 0 0,0 0 0 0 0,1 1 0 0 0,-1-1 0 0 0,0 0 0 0 0,1 0 0 0 0,-1 0 0 0 0,0 0 0 0 0,0 1 0 0 0,1-1 0 0 0,-1 0 0 0 0,0 0 0 0 0,0 1 0 0 0,0-1 0 0 0,1 0 0 0 0,-1 0 0 0 0,0 1 0 0 0,0-1 0 0 0,0 0 0 0 0,0 0 0 0 0,1 1 0 0 0,-1-1 0 0 0,3 12 0 0 0,-3-10 0 0 0,2 0 0 0 0,0 2 0 0 0,-3 10 0 0 0,-1-3 0 0 0,0 0 0 0 0,0 0 0 0 0,-1 0 0 0 0,-1 0 0 0 0,-7 16 0 0 0,11-26 0 0 0,0-1 0 0 0,0 1 0 0 0,0-1 0 0 0,-1 1 0 0 0,1-1 0 0 0,0 1 0 0 0,0-1 0 0 0,-1 0 0 0 0,1 1 0 0 0,0-1 0 0 0,-1 1 0 0 0,1-1 0 0 0,0 0 0 0 0,-1 1 0 0 0,1-1 0 0 0,0 0 0 0 0,-1 1 0 0 0,1-1 0 0 0,-1 0 0 0 0,1 0 0 0 0,-1 1 0 0 0,1-1 0 0 0,-1 0 0 0 0,1 0 0 0 0,-1 0 0 0 0,1 0 0 0 0,-1 0 0 0 0,1 1 0 0 0,-1-1 0 0 0,1 0 0 0 0,-1 0 0 0 0,1 0 0 0 0,-1 0 0 0 0,1-1 0 0 0,-1 1 0 0 0,32-32 0 0 0,-18 22 0 0 0,0-1 0 0 0,15-16 0 0 0,-19 18 0 0 0,-1 2 0 0 0,0 1 0 0 0,0 0 0 0 0,1 1 0 0 0,0 0 0 0 0,0 0 0 0 0,0 1 0 0 0,14-5 0 0 0,-12 5 0 0 0,-9 3 0 0 0,0 0 0 0 0,1 0 0 0 0,-1 1 0 0 0,1-1 0 0 0,0 1 0 0 0,-1 0 0 0 0,1-1 0 0 0,-1 1 0 0 0,1 1 0 0 0,-1-1 0 0 0,1 0 0 0 0,5 2 0 0 0,-7-2 0 0 0,0 0 0 0 0,1 1 0 0 0,-1-1 0 0 0,0 1 0 0 0,0 0 0 0 0,1-1 0 0 0,-1 1 0 0 0,0 0 0 0 0,0 0 0 0 0,0 0 0 0 0,0 0 0 0 0,0-1 0 0 0,0 2 0 0 0,0-1 0 0 0,0 0 0 0 0,-1 0 0 0 0,1 0 0 0 0,0 0 0 0 0,-1 0 0 0 0,1 1 0 0 0,0-1 0 0 0,-1 0 0 0 0,0 1 0 0 0,1 1 0 0 0,4 13 0 0 0,-2 4 0 0 0,-3-12 0 0 0,-5 13 27 0 0,5-19-34 0 0,0-1-1 0 0,-1 0 1 0 0,1 0 0 0 0,0 0 0 0 0,0 1-1 0 0,-1-1 1 0 0,1 0 0 0 0,0 0-1 0 0,0 1 1 0 0,1-1 0 0 0,-1 0 0 0 0,0 0-1 0 0,0 1 1 0 0,1-1 0 0 0,-1 0-1 0 0,0 0 1 0 0,1 0 0 0 0,-1 1 0 0 0,1-1-1 0 0,0 0 1 0 0,0 1 0 0 0,0-1-689 0 0,-1-1-258 0 0,0 0-56 0 0,0 0-13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2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12 8287 0 0,'14'0'382'0'0,"-11"0"-8"0"0,5-5 633 0 0,-2 1-554 0 0,-7 2 3945 0 0,-6 2 442 0 0,-4 0-5086 0 0,10 0 617 0 0,-13 14 1069 0 0,13-12-1421 0 0,-1-1 1 0 0,0 1-1 0 0,1 0 0 0 0,-1-1 1 0 0,0 1-1 0 0,0-1 1 0 0,0 0-1 0 0,-4 2 1 0 0,-24 16-30 0 0,25-16 10 0 0,1-1 0 0 0,-1 0 0 0 0,0 0 0 0 0,0 0 0 0 0,-8 1 0 0 0,7-1 0 0 0,1-1 0 0 0,10-2 72 0 0,-3 1 299 0 0,-2 0 117 0 0,1-1-357 0 0,1-1 1 0 0,-1 1-1 0 0,1-1 0 0 0,-1 1 1 0 0,1 0-1 0 0,0 0 0 0 0,3-2 1 0 0,-4 3-82 0 0,10-7 45 0 0,0 1-1 0 0,1 1 1 0 0,0 0 0 0 0,0 0-1 0 0,0 2 1 0 0,1-1 0 0 0,-1 1-1 0 0,1 1 1 0 0,18-1 0 0 0,-22 6 857 0 0,-9-3-949 0 0,0 1 0 0 0,1-1 1 0 0,-1 0-1 0 0,0 0 0 0 0,0 0 1 0 0,1 0-1 0 0,-1 0 0 0 0,0 0 1 0 0,0 1-1 0 0,1-1 0 0 0,-1 0 0 0 0,0 0 1 0 0,0 0-1 0 0,1 1 0 0 0,-1-1 1 0 0,0 0-1 0 0,0 0 0 0 0,0 1 1 0 0,1-1-1 0 0,-1 0 0 0 0,0 0 1 0 0,0 1-1 0 0,0-1 0 0 0,0 0 0 0 0,0 1 1 0 0,0-1-1 0 0,0 0 0 0 0,0 1 1 0 0,1-1-1 0 0,-1 0 0 0 0,0 1 1 0 0,0-1-1 0 0,-1 0 0 0 0,1 0 1 0 0,0 1-1 0 0,0-1 0 0 0,0 0 0 0 0,0 1 1 0 0,0-1-1 0 0,0 0 0 0 0,0 1 1 0 0,0-1-1 0 0,0 0 0 0 0,-1 0 1 0 0,1 1-1 0 0,0-1 0 0 0,0 0 0 0 0,0 0 1 0 0,-1 1-1 0 0,-1 4-3 0 0,1 1 0 0 0,0-1 0 0 0,0 1 0 0 0,1-1 0 0 0,-1 1 0 0 0,1-1 0 0 0,0 1 0 0 0,1 6 0 0 0,0 12 0 0 0,-1-18 0 0 0,-2 0 0 0 0,1 1 0 0 0,-1-1 0 0 0,1 0 0 0 0,-2 0 0 0 0,1-1 0 0 0,-1 1 0 0 0,-3 5 0 0 0,-4 10 0 0 0,6-13 0 0 0,0-1 0 0 0,0-1 0 0 0,-1 1 0 0 0,0-1 0 0 0,-1 0 0 0 0,1 0 0 0 0,-9 7 0 0 0,5-5 0 0 0,1 0 0 0 0,-14 18 0 0 0,17-19 0 0 0,-1 0 0 0 0,1 0 0 0 0,-2 0 0 0 0,1-1 0 0 0,-1 0 0 0 0,0 0 0 0 0,-11 7 0 0 0,-1-3 0 0 0,0 0 0 0 0,-20 7 0 0 0,34-15 0 0 0,0 0 0 0 0,0 0 0 0 0,0 1 0 0 0,0-1 0 0 0,0 1 0 0 0,0 0 0 0 0,1 1 0 0 0,-1-1 0 0 0,-4 6 0 0 0,-5 10 0 0 0,9-13 0 0 0,-2-2 0 0 0,34-13 0 0 0,-22 8 0 0 0,19-6 0 0 0,-11 4 0 0 0,-1-1 0 0 0,1 2 0 0 0,1 0 0 0 0,-1 0 0 0 0,14 1 0 0 0,-10 0 0 0 0,0 2 0 0 0,-13 2 0 0 0,-2-1 0 0 0,9 4 0 0 0,-3 1 0 0 0,-1 1 0 0 0,-2-2 0 0 0,-2-5 0 0 0,3 5 0 0 0,-5 1 72 0 0,1-3 486 0 0,0-1-474 0 0,-8 2 1170 0 0,6-4-1661 0 0,-5 1 873 0 0,0-5-5170 0 0,-11-14 3180 0 0,6-3-11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2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36 6447 0 0,'0'0'142'0'0,"0"0"22"0"0,0 0 13 0 0,-12-4 578 0 0,8 2 4546 0 0,4 2-5256 0 0,-1 0 0 0 0,1 0 0 0 0,0 0 0 0 0,0 0 1 0 0,0 0-1 0 0,0 0 0 0 0,-1 0 0 0 0,1 0 0 0 0,0-1 0 0 0,0 1 0 0 0,0 0 0 0 0,0 0 0 0 0,0 0 1 0 0,0 0-1 0 0,-1 0 0 0 0,1-1 0 0 0,0 1 0 0 0,0 0 0 0 0,0 0 0 0 0,0 0 0 0 0,0 0 0 0 0,0-1 1 0 0,0 1-1 0 0,0 0 0 0 0,0 0 0 0 0,0 0 0 0 0,0 0 0 0 0,0-1 0 0 0,0 1 0 0 0,0 0 1 0 0,0 0-1 0 0,0 0 0 0 0,0-1 0 0 0,0 1 0 0 0,0 0 0 0 0,0 0 0 0 0,0-1-10 0 0,0 1-1 0 0,0 0 1 0 0,0 0 0 0 0,0-1-1 0 0,0 1 1 0 0,0 0-1 0 0,0-1 1 0 0,0 1 0 0 0,0 0-1 0 0,0 0 1 0 0,0-1 0 0 0,0 1-1 0 0,0 0 1 0 0,0 0-1 0 0,0-1 1 0 0,0 1 0 0 0,-1 0-1 0 0,1 0 1 0 0,0-1-1 0 0,0 1 1 0 0,0 0 0 0 0,0 0-1 0 0,-1-1 1 0 0,1 1-1 0 0,0 0 1 0 0,0 0 0 0 0,-1 0-1 0 0,1 0 1 0 0,0-1-1 0 0,0 1 1 0 0,-1 0 0 0 0,1 0-1 0 0,0 0 1 0 0,0 0 0 0 0,-1 0-1 0 0,1 0 1 0 0,0 0-1 0 0,0 0 1 0 0,-1 0 0 0 0,1 0-1 0 0,0 0 1 0 0,-1 0-1 0 0,1 0 1 0 0,0 0 0 0 0,-1 0-1 0 0,0 0 478 0 0,1 0-68 0 0,0 0-217 0 0,0 0 161 0 0,0 0 100 0 0,0 0 21 0 0,0 0-447 0 0,1 0-1 0 0,-1-1 1 0 0,0 1-1 0 0,1 0 0 0 0,-1 0 1 0 0,0 0-1 0 0,1 0 1 0 0,-1 0-1 0 0,0-1 1 0 0,1 1-1 0 0,-1 0 0 0 0,0 0 1 0 0,0 0-1 0 0,1-1 1 0 0,-1 1-1 0 0,0 0 1 0 0,0 0-1 0 0,0-1 1 0 0,1 1-1 0 0,-1 0 0 0 0,0 0 1 0 0,0-1-1 0 0,0 1 1 0 0,0-1-1 0 0,-23-9 1990 0 0,21 10-1542 0 0,2 0-66 0 0,-8 3-278 0 0,-10 2-165 0 0,10-2 0 0 0,8 6 0 0 0,1-6 0 0 0,-2 0-1 0 0,1-1 0 0 0,0 1 1 0 0,0-1-1 0 0,-1 1 1 0 0,1 0-1 0 0,-1-1 1 0 0,0 1-1 0 0,0-1 1 0 0,0 0-1 0 0,0 1 0 0 0,0-1 1 0 0,-1 0-1 0 0,1 1 1 0 0,-3 1-1 0 0,-2 3 187 0 0,0 0 0 0 0,-15 12 0 0 0,-4 4 705 0 0,24-22-867 0 0,0 0 0 0 0,0 0 0 0 0,1 0 0 0 0,-1 0 0 0 0,1 0 0 0 0,-1 1 0 0 0,1-1-1 0 0,-1 0 1 0 0,1 0 0 0 0,0 1 0 0 0,-1-1 0 0 0,1 0 0 0 0,0 0 0 0 0,0 1 0 0 0,0-1 0 0 0,0 0 0 0 0,0 1 0 0 0,0-1 0 0 0,1 1-1 0 0,-1 0-10 0 0,0 0 0 0 0,1 0 0 0 0,-1 0 0 0 0,0-1 0 0 0,0 1 0 0 0,-1 0 0 0 0,1 0 0 0 0,0-1 0 0 0,-1 3 0 0 0,-6 12-13 0 0,5-14 0 0 0,1 1 0 0 0,-1 0 0 0 0,1-1 0 0 0,0 1 0 0 0,0 0 0 0 0,1 0 0 0 0,-1 0 0 0 0,0 0 0 0 0,1 0 0 0 0,0-1 0 0 0,0 1 0 0 0,0 4 0 0 0,0-6 0 0 0,1 5 0 0 0,-1 0 0 0 0,1 1 0 0 0,-1-1 0 0 0,0 1 0 0 0,0-1 0 0 0,-1 1 0 0 0,0-1 0 0 0,0 0 0 0 0,-1 1 0 0 0,-3 9 0 0 0,-3 3 0 0 0,2 1 0 0 0,0 0 0 0 0,1 0 0 0 0,1 0 0 0 0,1 0 0 0 0,-1 30 0 0 0,5-43 0 0 0,-1 1 0 0 0,1-1 0 0 0,4 15 0 0 0,1 15 0 0 0,-6-33 0 0 0,1 0 0 0 0,0 0 0 0 0,0 0 0 0 0,2 7 0 0 0,-2-8 0 0 0,1 1 0 0 0,-1-1 0 0 0,-1 1 0 0 0,1-1 0 0 0,0 7 0 0 0,-1-4 0 0 0,0 0 0 0 0,0 0 0 0 0,1 0 0 0 0,0 0 0 0 0,0-1 0 0 0,0 1 0 0 0,0 0 0 0 0,1-1 0 0 0,4 9 0 0 0,0-2 0 0 0,-5-10 0 0 0,1 0 0 0 0,-1 1 0 0 0,1-1 0 0 0,-1 0 0 0 0,0 1 0 0 0,0-1 0 0 0,0 1 0 0 0,0 0 0 0 0,-1-1 0 0 0,1 1 0 0 0,-1 0 0 0 0,0-1 0 0 0,1 1 0 0 0,-2 5 0 0 0,-1 0 0 0 0,1-7 0 0 0,1 0 0 0 0,-1 0 0 0 0,1 0 0 0 0,-1 0 0 0 0,1-1 0 0 0,0 1 0 0 0,0 0 0 0 0,-1 0 0 0 0,1 0 0 0 0,0 0 0 0 0,0 0 0 0 0,0 0 0 0 0,0 0 0 0 0,0-1 0 0 0,0 1 0 0 0,0 0 0 0 0,1 0 0 0 0,-1 0 0 0 0,0 0 0 0 0,0 0 0 0 0,1 0 0 0 0,-1 0 0 0 0,0-1 0 0 0,1 1 0 0 0,-1 0 0 0 0,1 0 0 0 0,-1-1 0 0 0,1 1 0 0 0,0 1 0 0 0,1-1 0 0 0,-1 0 0 0 0,0 0 0 0 0,0 1 0 0 0,0-1 0 0 0,0 0 0 0 0,-1 1 0 0 0,1-1 0 0 0,0 1 0 0 0,-1-1 0 0 0,1 0 0 0 0,-1 1 0 0 0,1 0 0 0 0,-1-1 0 0 0,1 1 0 0 0,-1-1 0 0 0,0 1 0 0 0,0-1 0 0 0,0 1 0 0 0,0 0 0 0 0,0-1 0 0 0,0 1 0 0 0,-1-1 0 0 0,1 1 0 0 0,0-1 0 0 0,-1 1 0 0 0,1-1 0 0 0,-1 1 0 0 0,0-1 0 0 0,1 1 0 0 0,-1-1 0 0 0,-1 2 0 0 0,1-2 0 0 0,1-1 0 0 0,-1 1 0 0 0,1-1 0 0 0,0 0 0 0 0,-1 1 0 0 0,1-1 0 0 0,0 1 0 0 0,0-1 0 0 0,-1 0 0 0 0,1 1 0 0 0,0-1 0 0 0,0 1 0 0 0,-1-1 0 0 0,1 1 0 0 0,0-1 0 0 0,0 1 0 0 0,0 0 0 0 0,0-1 0 0 0,0 1 0 0 0,0-1 0 0 0,0 1 0 0 0,0-1 0 0 0,0 1 0 0 0,0-1 0 0 0,0 1 0 0 0,0-1 0 0 0,0 1 0 0 0,1-1 0 0 0,-1 1 0 0 0,0-1 0 0 0,0 1 0 0 0,0-1 0 0 0,1 1 0 0 0,-1-1 0 0 0,0 0 0 0 0,0 1 0 0 0,1-1 0 0 0,-1 0 0 0 0,0 0 0 0 0,0 0 0 0 0,0 0 0 0 0,0 1 0 0 0,0-1 0 0 0,0 0 0 0 0,0 0 0 0 0,0 0 0 0 0,0 0 0 0 0,0 1 0 0 0,0-1 0 0 0,0 0 0 0 0,0 0 0 0 0,0 0 0 0 0,0 1 0 0 0,0-1 0 0 0,0 0 0 0 0,0 0 0 0 0,0 0 0 0 0,0 1 0 0 0,0-1 0 0 0,0 0 0 0 0,0 0 0 0 0,0 0 0 0 0,0 1 0 0 0,0-1 0 0 0,0 0 0 0 0,0 0 0 0 0,-1 0 0 0 0,1 0 0 0 0,0 0 0 0 0,0 1 0 0 0,0-1 0 0 0,0 0 0 0 0,0 0 0 0 0,-1 0 0 0 0,1 0 0 0 0,-21 15 0 0 0,17-10 0 0 0,12-1 0 0 0,-1 1 0 0 0,-6-1 0 0 0,1-2 0 0 0,13-1 0 0 0,-8-2 0 0 0,-10 1-1135 0 0,0 0-4768 0 0,-4 2-2059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2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20 147 10135 0 0,'0'0'231'0'0,"0"0"29"0"0,0 0 19 0 0,4-8 7 0 0,-2 5-220 0 0,0 0-1 0 0,1 0 0 0 0,-1 1 1 0 0,0-1-1 0 0,1 0 0 0 0,0 1 1 0 0,-1 0-1 0 0,4-3 0 0 0,8-5 317 0 0,-14 9-300 0 0,1 0 1 0 0,0 0-1 0 0,-1 1 1 0 0,1-1 0 0 0,0 0-1 0 0,-1 0 1 0 0,1 0-1 0 0,-1 0 1 0 0,0 0-1 0 0,1 0 1 0 0,-1 0 0 0 0,0 0-1 0 0,0 0 1 0 0,1 0-1 0 0,-1 0 1 0 0,0 0-1 0 0,0 0 1 0 0,0 0 0 0 0,0 0-1 0 0,0 0 1 0 0,-1 0-1 0 0,1 0 1 0 0,0 0 0 0 0,-1-2-1 0 0,1 2 45 0 0,0 1 1 0 0,-1-1-1 0 0,1 0 0 0 0,0 0 0 0 0,0 0 0 0 0,0 0 1 0 0,0 0-1 0 0,0 0 0 0 0,0 0 0 0 0,0 0 1 0 0,0 0-1 0 0,0 0 0 0 0,0 0 0 0 0,1 0 0 0 0,-1 0 1 0 0,0 1-1 0 0,1-1 0 0 0,-1 0 0 0 0,1 0 1 0 0,-1 0-1 0 0,1 0 0 0 0,0 0 0 0 0,4-4 348 0 0,4-5 1156 0 0,-9 9-1558 0 0,1 1 1 0 0,-1-1 0 0 0,0 1 0 0 0,0-1 0 0 0,0 1 0 0 0,0-1 0 0 0,0 1 0 0 0,0-1 0 0 0,-1 0-1 0 0,1 1 1 0 0,0-1 0 0 0,0 1 0 0 0,0-1 0 0 0,0 1 0 0 0,-1-1 0 0 0,1 1 0 0 0,0-1 0 0 0,0 1 0 0 0,-1-1-1 0 0,1 1 1 0 0,0 0 0 0 0,-1-1 0 0 0,1 1 0 0 0,-1-1 0 0 0,0 0 0 0 0,1 1-40 0 0,0 0 0 0 0,-1 0 0 0 0,1 0 0 0 0,0 0 0 0 0,0 0-1 0 0,-1 0 1 0 0,1-1 0 0 0,0 1 0 0 0,0 0 0 0 0,0 0 0 0 0,-1 0 0 0 0,1 0 0 0 0,0-1 0 0 0,0 1 0 0 0,0 0 0 0 0,0 0 0 0 0,-1-1 0 0 0,1 1 0 0 0,0 0 0 0 0,0 0 0 0 0,0-1 0 0 0,0 1-1 0 0,0 0 1 0 0,0 0 0 0 0,0-1 0 0 0,0 1 0 0 0,0 0 0 0 0,0 0 0 0 0,0-1 0 0 0,0 1 0 0 0,0 0 0 0 0,0-1 0 0 0,0 1 0 0 0,0 0 0 0 0,0 0 0 0 0,0-1 0 0 0,0 1 0 0 0,0 0 0 0 0,0 0-1 0 0,1-1 1 0 0,-1 1 0 0 0,0 0 0 0 0,0 0 0 0 0,0 0 0 0 0,0-1 0 0 0,1 1 0 0 0,-1 0 0 0 0,0 0 0 0 0,0 0 0 0 0,1-1 0 0 0,-1 1-40 0 0,0-2 450 0 0,0 2-441 0 0,-1 0 1 0 0,1-1-1 0 0,0 1 0 0 0,0 0 1 0 0,0 0-1 0 0,0 0 0 0 0,-1 0 1 0 0,1 0-1 0 0,0-1 0 0 0,0 1 1 0 0,0 0-1 0 0,0 0 0 0 0,0 0 0 0 0,0 0 1 0 0,-1-1-1 0 0,1 1 0 0 0,0 0 1 0 0,0 0-1 0 0,0-1 0 0 0,0 1 1 0 0,0 0-1 0 0,0 0 0 0 0,0 0 1 0 0,0-1-1 0 0,0 1 0 0 0,0 0 0 0 0,0 0 1 0 0,0-1-1 0 0,0 1 0 0 0,0 0 1 0 0,0 0-1 0 0,0 0 0 0 0,0-1 1 0 0,0 1-1 0 0,1 0 0 0 0,-1 0 0 0 0,0 0 1 0 0,0-1-1 0 0,0 1 0 0 0,0 0 1 0 0,0 0-1 0 0,0 0 0 0 0,1 0 1 0 0,-1-1-1 0 0,0 1 0 0 0,0 0 1 0 0,0 0-1 0 0,0 0 0 0 0,1 0 0 0 0,-1 0 1 0 0,0 0-1 0 0,0 0 0 0 0,0-1 1 0 0,1 1-1 0 0,7-3 59 0 0,-6 3 309 0 0,-2 0 117 0 0,0 0 21 0 0,0 0-66 0 0,-2 0-294 0 0,-10 7-131 0 0,8-6-18 0 0,1 1-1 0 0,0 0 1 0 0,-1 0 0 0 0,1 0 0 0 0,0 0-1 0 0,-5 5 1 0 0,4 2 0 0 0,4-6 0 0 0,-1 0 0 0 0,0 0 0 0 0,0 0 0 0 0,-1 0 0 0 0,1 0 0 0 0,-1 0 0 0 0,-1 2 0 0 0,1-3 0 0 0,1 0 0 0 0,0 0 0 0 0,-1 0 0 0 0,1 0 0 0 0,0 0 0 0 0,0 0 0 0 0,1 0 0 0 0,-1 1 0 0 0,0-1 0 0 0,1 0 0 0 0,-1 0 0 0 0,1 1 0 0 0,0-1 0 0 0,0 0 0 0 0,0 0 0 0 0,0 1 0 0 0,0-1 0 0 0,1 4 0 0 0,12 47 0 0 0,-10-43 0 0 0,-1-2 0 0 0,-3-4 0 0 0,1-3 0 0 0,0-1 0 0 0,0 0 0 0 0,0 0 0 0 0,0 1 0 0 0,0-1 0 0 0,-1 0 0 0 0,1 0 0 0 0,0 1 0 0 0,0-1 0 0 0,0 0 0 0 0,0 0 0 0 0,0 1 0 0 0,0-1 0 0 0,0 0 0 0 0,0 1 0 0 0,0-1 0 0 0,0 0 0 0 0,0 0 0 0 0,1 1 0 0 0,-1-1 0 0 0,0 0 0 0 0,0 0 0 0 0,0 1 0 0 0,0-1 0 0 0,0 0 0 0 0,0 0 0 0 0,1 1 0 0 0,15 2 0 0 0,-6-5 0 0 0,5-12 0 0 0,-14 12 0 0 0,1 0 0 0 0,0 0 0 0 0,0 0 0 0 0,1 0 0 0 0,-1 0 0 0 0,0 0 0 0 0,5-2 0 0 0,1 1 18 0 0,10-5 119 0 0,-18 8-124 0 0,1 0 0 0 0,0-1 0 0 0,-1 1 0 0 0,1-1 1 0 0,-1 1-1 0 0,1-1 0 0 0,-1 1 0 0 0,1-1 0 0 0,-1 0 0 0 0,1 1 0 0 0,-1-1 0 0 0,1 1 0 0 0,-1-1 0 0 0,0 0 0 0 0,1 0 0 0 0,-1 1 0 0 0,0-1 0 0 0,0 0 1 0 0,0 1-1 0 0,1-1 0 0 0,-1-1 0 0 0,0 0 27 0 0,0 0 0 0 0,0 0 1 0 0,1 0-1 0 0,-1 1 0 0 0,1-1 0 0 0,0 0 1 0 0,-1 1-1 0 0,1-1 0 0 0,0 0 0 0 0,0 1 1 0 0,0-1-1 0 0,0 1 0 0 0,0-1 0 0 0,0 1 1 0 0,0-1-1 0 0,1 1 0 0 0,-1 0 1 0 0,0 0-1 0 0,1 0 0 0 0,-1 0 0 0 0,1 0 1 0 0,-1 0-1 0 0,1 0 0 0 0,2-1 0 0 0,-2 1-6 0 0,0 0-1 0 0,-1 0 0 0 0,1 0 0 0 0,0 0 1 0 0,-1 0-1 0 0,1 0 0 0 0,0-1 0 0 0,-1 1 1 0 0,0-1-1 0 0,1 1 0 0 0,-1-1 1 0 0,0 0-1 0 0,0 1 0 0 0,0-1 0 0 0,0 0 1 0 0,0 0-1 0 0,1-2 0 0 0,-2 2-33 0 0,1 0 0 0 0,-1 1 0 0 0,1-1 0 0 0,-1 0 0 0 0,1 0 0 0 0,0 0 0 0 0,0 1 0 0 0,0-1 0 0 0,0 0 0 0 0,0 1 0 0 0,2-3 0 0 0,21-12 0 0 0,-7 7 0 0 0,-17 9 0 0 0,0 0 0 0 0,0 0 0 0 0,0 0 0 0 0,0 0 0 0 0,0 0 0 0 0,0-1 0 0 0,0 1 0 0 0,1 0 0 0 0,-1 0 0 0 0,0 0 0 0 0,0 0 0 0 0,0 0 0 0 0,0 0 0 0 0,0 0 0 0 0,0 0 0 0 0,0 0 0 0 0,0-1 0 0 0,0 1 0 0 0,0 0 0 0 0,0 0 0 0 0,0 0 0 0 0,0 0 0 0 0,0 0 0 0 0,0 0 0 0 0,0 0 0 0 0,0 0 0 0 0,0-1 0 0 0,0 1 0 0 0,0 0 0 0 0,0 0 0 0 0,0 0 0 0 0,0 0 0 0 0,0 0 0 0 0,0 0 0 0 0,0 0 0 0 0,0-1 0 0 0,0 1 0 0 0,0 0 0 0 0,0 0 0 0 0,0 0 0 0 0,0 0 0 0 0,0 0 0 0 0,0 0 0 0 0,0 0 0 0 0,-1 0 0 0 0,1 0 0 0 0,0 0 0 0 0,0-1 0 0 0,0 1 0 0 0,0 0 0 0 0,0 0 0 0 0,0 0 0 0 0,-9-4 0 0 0,2 3 0 0 0,10 5 0 0 0,-2-4 0 0 0,-1 0 0 0 0,1 0 0 0 0,-1 0 0 0 0,0 0 0 0 0,1 1 0 0 0,-1-1 0 0 0,0 0 0 0 0,1 0 0 0 0,-1 1 0 0 0,0-1 0 0 0,1 0 0 0 0,-1 0 0 0 0,0 1 0 0 0,1-1 0 0 0,-1 0 0 0 0,0 1 0 0 0,0-1 0 0 0,1 0 0 0 0,-1 1 0 0 0,0-1 0 0 0,0 0 0 0 0,0 1 0 0 0,0-1 0 0 0,1 1 0 0 0,-1-1 0 0 0,0 0 0 0 0,0 1 0 0 0,0-1 0 0 0,0 1 0 0 0,0-1 0 0 0,0 0 0 0 0,0 1 0 0 0,0-1 0 0 0,0 1 0 0 0,0-1 0 0 0,0 0 0 0 0,0 1 0 0 0,-1-1 0 0 0,1 1 0 0 0,0-1 0 0 0,0 0 0 0 0,0 1 0 0 0,0-1 0 0 0,-1 1 0 0 0,1-1 0 0 0,-1 2 0 0 0,-1 0 0 0 0,1 0 0 0 0,0-1 0 0 0,-1 1 0 0 0,1 0 0 0 0,-1-1 0 0 0,0 1 0 0 0,1-1 0 0 0,-5 3 0 0 0,-11 12 0 0 0,16-15 0 0 0,1-1 0 0 0,-1 1 0 0 0,1-1 0 0 0,0 1 0 0 0,-1 0 0 0 0,1-1 0 0 0,0 1 0 0 0,-1 0 0 0 0,1-1 0 0 0,0 1 0 0 0,0 0 0 0 0,0-1 0 0 0,0 1 0 0 0,0 0 0 0 0,0-1 0 0 0,0 1 0 0 0,0 0 0 0 0,0 0 0 0 0,0-1 0 0 0,0 1 0 0 0,0 0 0 0 0,0-1 0 0 0,0 1 0 0 0,1 0 0 0 0,-1-1 0 0 0,1 2 0 0 0,7 11 0 0 0,-6-11 0 0 0,0 0 0 0 0,-1 0 0 0 0,1 1 0 0 0,-1-1 0 0 0,0 0 0 0 0,1 1 0 0 0,-1-1 0 0 0,0 1 0 0 0,-1-1 0 0 0,1 1 0 0 0,0 0 0 0 0,-1-1 0 0 0,1 1 0 0 0,-1 4 0 0 0,0-2 0 0 0,0-1 0 0 0,-1 1 0 0 0,1-1 0 0 0,-1 1 0 0 0,0-1 0 0 0,0 0 0 0 0,-1 0 0 0 0,1 1 0 0 0,-1-1 0 0 0,0 0 0 0 0,0 0 0 0 0,0 0 0 0 0,-1-1 0 0 0,1 1 0 0 0,-4 3 0 0 0,1-2 0 0 0,0 0 0 0 0,1 1 0 0 0,-1-1 0 0 0,1 1 0 0 0,1 0 0 0 0,-1 0 0 0 0,1 1 0 0 0,0-1 0 0 0,0 1 0 0 0,1-1 0 0 0,0 1 0 0 0,-2 11 0 0 0,-5 10 0 0 0,8-24 0 0 0,-1-1 0 0 0,1 0 0 0 0,0 1 0 0 0,0 0 0 0 0,0-1 0 0 0,1 1 0 0 0,-1-1 0 0 0,1 1 0 0 0,0 0 0 0 0,0 0 0 0 0,0 4 0 0 0,2 5 0 0 0,-6-10 0 0 0,3-1 0 0 0,-4 6 0 0 0,0 8 0 0 0,-1-13 0 0 0,1-2 0 0 0,4 0 0 0 0,0-1 0 0 0,0 1 0 0 0,0-1 0 0 0,-1 1 0 0 0,1-1 0 0 0,0 0 0 0 0,0 1 0 0 0,-1-1 0 0 0,1 0 0 0 0,0 0 0 0 0,0 0 0 0 0,-1 0 0 0 0,1 0 0 0 0,0 0 0 0 0,-1 0 0 0 0,1 0 0 0 0,0-1 0 0 0,0 1 0 0 0,0 0 0 0 0,-1-1 0 0 0,-1 0 0 0 0,-2-2 0 0 0,-36-8 0 0 0,35 6 0 0 0,3 0 12 0 0,3 3-18 0 0,-1 1 1 0 0,1 0 0 0 0,-1-1-1 0 0,1 1 1 0 0,-1 0-1 0 0,0 0 1 0 0,0-1 0 0 0,0 1-1 0 0,0 0 1 0 0,0 0-1 0 0,0 0 1 0 0,0 0-1 0 0,-1-1 1 0 0,0 1-332 0 0,2 0 261 0 0,0 1 1 0 0,0 0 0 0 0,0-1-1 0 0,0 1 1 0 0,-1-1 0 0 0,1 1-1 0 0,0-1 1 0 0,0 1 0 0 0,-1 0 0 0 0,1-1-1 0 0,0 1 1 0 0,-1 0 0 0 0,1-1-1 0 0,0 1 1 0 0,-1 0 0 0 0,1 0-1 0 0,0-1 1 0 0,-1 1 0 0 0,1 0-1 0 0,0 0 1 0 0,-1 0 0 0 0,1-1-1 0 0,-1 1 1 0 0,0 0 0 0 0,-1-1-1700 0 0,9-1 534 0 0,-5 2-232 0 0,-2 0-51 0 0,0 0-11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2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15663 0 0,'0'0'356'0'0,"2"0"50"0"0,2 0-203 0 0,-3 0-132 0 0,0 0-1 0 0,-1 0 1 0 0,1 0-1 0 0,0 0 1 0 0,0 0-1 0 0,0 0 1 0 0,-1 0-1 0 0,1 0 1 0 0,0 0 0 0 0,0-1-1 0 0,-1 1 1 0 0,1 0-1 0 0,0 0 1 0 0,-1-1-1 0 0,1 1 1 0 0,0 0-1 0 0,-1-1 1 0 0,1 1 0 0 0,0-1-1 0 0,-1 1 1 0 0,1-1-1 0 0,-1 1 1 0 0,1-1-1 0 0,-1 1 1 0 0,1-1-1 0 0,-1 0 1 0 0,1 1 0 0 0,-1-1-1 0 0,0 0 1 0 0,1 0-1 0 0,-1 0 510 0 0,0 1 286 0 0,12-19 2099 0 0,20-22-641 0 0,-23 29-2304 0 0,-8 10-23 0 0,4-5 3 0 0,-6 2 72 0 0,0 4 299 0 0,1 1 117 0 0,0 0 21 0 0,0 0-66 0 0,-11 22-278 0 0,-11 27-165 0 0,19-38 0 0 0,2-2 0 0 0,4 1 0 0 0,-2-1 0 0 0,4-4-64 0 0,-4-4-273 0 0,-1-1-138 0 0,1 0 366 0 0,3 1-560 0 0,-1-1 0 0 0,1-1 0 0 0,0 1 0 0 0,-1-1 0 0 0,4 0-1 0 0,-6 1 543 0 0,0-1 0 0 0,0 1 0 0 0,-1 0 0 0 0,1-1 0 0 0,0 1 0 0 0,0 0 0 0 0,-1-1 0 0 0,1 1 0 0 0,0-1 0 0 0,-1 1 0 0 0,1-1 0 0 0,0 1-1 0 0,-1-1 1 0 0,1 0 0 0 0,-1 1 0 0 0,1-1 0 0 0,-1 0 0 0 0,1 1 0 0 0,-1-1 0 0 0,0 0 0 0 0,1 0 0 0 0,-1 1 0 0 0,0-1 0 0 0,1 0 0 0 0,-1 0 0 0 0,0 0-1 0 0,0 0 1 0 0,0 1 0 0 0,0-3 0 0 0,-2-13-1405 0 0,1-2-4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4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284 293 21191 0 0,'0'0'480'0'0,"0"0"67"0"0,0-1-467 0 0,0 1 0 0 0,0-1 0 0 0,0 0 0 0 0,-1 1 0 0 0,1-1 0 0 0,0 0 0 0 0,0 1 0 0 0,-1-1 1 0 0,1 1-1 0 0,-1-1 0 0 0,1 1 0 0 0,0-1 0 0 0,-1 1 0 0 0,1-1 0 0 0,-2 1 0 0 0,-1-2-36 0 0,0 0 0 0 0,-1 1 0 0 0,1-1 0 0 0,-1 1 0 0 0,1 0 0 0 0,-1 0 0 0 0,0 0 0 0 0,1 1 0 0 0,-1-1 0 0 0,0 1 0 0 0,1 0 0 0 0,-1 0 0 0 0,0 0 0 0 0,-3 1 0 0 0,1 1 113 0 0,0-1 0 0 0,1 1 0 0 0,0 0 0 0 0,-1 0 0 0 0,1 1 0 0 0,0-1 0 0 0,0 1 0 0 0,-6 5 0 0 0,-3 4 252 0 0,0 0-1 0 0,1 1 1 0 0,0 1-1 0 0,-16 22 1 0 0,-22 37-409 0 0,46-64 0 0 0,0 0 0 0 0,0 1 0 0 0,1-1 0 0 0,0 1 0 0 0,1 0 0 0 0,-3 15 0 0 0,6-25 0 0 0,0 1 0 0 0,0 0 0 0 0,-1 0 0 0 0,1-1 0 0 0,0 1 0 0 0,0 0 0 0 0,0 0 0 0 0,0-1 0 0 0,1 1 0 0 0,-1 0 0 0 0,0 0 0 0 0,0-1 0 0 0,0 1 0 0 0,0 0 0 0 0,1 0 0 0 0,4 2 0 0 0,-4-3 0 0 0,2 2 0 0 0,-1-1 0 0 0,1 0 0 0 0,0 0 0 0 0,0 0 0 0 0,0 0 0 0 0,0 0 0 0 0,0 0 0 0 0,0-1 0 0 0,0 0 0 0 0,0 1 0 0 0,0-1 0 0 0,0 0 0 0 0,3-1 0 0 0,0 0 0 0 0,-1 0 0 0 0,0 0 0 0 0,0-1 0 0 0,1 0 0 0 0,-1 0 0 0 0,8-5 0 0 0,0-1 0 0 0,-1-1 0 0 0,0 0 0 0 0,-1 0 0 0 0,15-17 0 0 0,-7 4 0 0 0,-1 0 0 0 0,-1-2 0 0 0,18-32 0 0 0,-60 96 0 0 0,17-25 0 0 0,0 1 0 0 0,-5 16 0 0 0,11-24 0 0 0,0-1 0 0 0,0 0 0 0 0,0 0 0 0 0,1 1 0 0 0,0-1 0 0 0,1 0 0 0 0,0 11 0 0 0,-1-18 0 0 0,1 0 0 0 0,0 1 0 0 0,0-1 0 0 0,0 1 0 0 0,0-1 0 0 0,0 1 0 0 0,0-1 0 0 0,1 1 0 0 0,-1-1 0 0 0,0 0 0 0 0,0 1 0 0 0,0-1 0 0 0,0 1 0 0 0,0-1 0 0 0,1 1 0 0 0,-1-1 0 0 0,0 0 0 0 0,0 1 0 0 0,0-1 0 0 0,1 0 0 0 0,-1 1 0 0 0,0-1 0 0 0,1 0 0 0 0,-1 1 0 0 0,0-1 0 0 0,1 0 0 0 0,-1 0 0 0 0,1 1 0 0 0,-1-1 0 0 0,0 0 0 0 0,1 0 0 0 0,-1 0 0 0 0,1 1 0 0 0,-1-1 0 0 0,0 0 0 0 0,1 0 0 0 0,-1 0 0 0 0,1 0 0 0 0,-1 0 0 0 0,1 0 0 0 0,0 0 0 0 0,2 1 0 0 0,0-1 0 0 0,1 1 0 0 0,-1-1 0 0 0,1 0 0 0 0,-1 0 0 0 0,0 0 0 0 0,1 0 0 0 0,-1-1 0 0 0,0 1 0 0 0,1-1 0 0 0,3-1 0 0 0,37-16 0 0 0,-32 13 0 0 0,9-5 0 0 0,0-1 0 0 0,-1-1 0 0 0,-1 0 0 0 0,0-2 0 0 0,0 0 0 0 0,-2-1 0 0 0,1-1 0 0 0,14-18 0 0 0,-11 11 0 0 0,-7 8 0 0 0,16-22 0 0 0,-27 31 0 0 0,-7 6 0 0 0,-6 6 0 0 0,1 1 0 0 0,1 1 0 0 0,0-1 0 0 0,0 2 0 0 0,1-1 0 0 0,0 1 0 0 0,-6 9 0 0 0,-31 60 0 0 0,41-73 0 0 0,-3 8 0 0 0,0 0 0 0 0,-6 19 0 0 0,11-29 0 0 0,0 0 0 0 0,0 0 0 0 0,1 1 0 0 0,-1-1 0 0 0,1 0 0 0 0,0 1 0 0 0,0-1 0 0 0,0 0 0 0 0,0 1 0 0 0,0-1 0 0 0,1 0 0 0 0,0 1 0 0 0,-1-1 0 0 0,1 0 0 0 0,3 6 0 0 0,3-3 0 0 0,-4-5 0 0 0,0 0 0 0 0,1 0 0 0 0,-1-1 0 0 0,0 0 0 0 0,1 1 0 0 0,-1-1 0 0 0,0 0 0 0 0,1-1 0 0 0,-1 1 0 0 0,0 0 0 0 0,1-1 0 0 0,-1 0 0 0 0,0 0 0 0 0,5-2 0 0 0,8-3 0 0 0,23-15 0 0 0,-27 15 0 0 0,-1-1 0 0 0,0 0 0 0 0,0-1 0 0 0,-1 0 0 0 0,-1-1 0 0 0,1 0 0 0 0,-1 0 0 0 0,-1-1 0 0 0,0 0 0 0 0,12-19 0 0 0,2-9 0 0 0,25-59 0 0 0,-42 84 0 0 0,6-12 0 0 0,-22 47 0 0 0,8-18 0 0 0,0 1 0 0 0,1-1 0 0 0,-1 1 0 0 0,1 0 0 0 0,0 0 0 0 0,0 0 0 0 0,1 0 0 0 0,-1 0 0 0 0,1 0 0 0 0,0 0 0 0 0,1 0 0 0 0,-1 9 0 0 0,1-12-3 0 0,0-1 0 0 0,0 1 0 0 0,1-1-1 0 0,-1 1 1 0 0,0-1 0 0 0,1 1 0 0 0,-1-1 0 0 0,1 1 0 0 0,0-1-1 0 0,-1 1 1 0 0,1-1 0 0 0,0 0 0 0 0,0 1 0 0 0,0-1 0 0 0,0 0 0 0 0,0 0-1 0 0,0 0 1 0 0,0 0 0 0 0,0 0 0 0 0,1 0 0 0 0,-1 0 0 0 0,0 0-1 0 0,1 0 1 0 0,-1 0 0 0 0,0-1 0 0 0,1 1 0 0 0,-1-1 0 0 0,2 1-1 0 0,1 0-30 0 0,0-1 0 0 0,-1 0-1 0 0,1 0 1 0 0,-1 0-1 0 0,1 0 1 0 0,-1 0 0 0 0,1-1-1 0 0,4-1 1 0 0,8-3-211 0 0,0-1 0 0 0,-1 0 1 0 0,1-1-1 0 0,24-17 0 0 0,13-5-122 0 0,-29 16 367 0 0,-1 0 0 0 0,0-2 0 0 0,-1 0 0 0 0,-1-2 0 0 0,0 0 0 0 0,-1-1 0 0 0,22-27 0 0 0,-28 26 0 0 0,-1 0 0 0 0,17-32 0 0 0,-15 23 0 0 0,-14 25 70 0 0,1 1 0 0 0,-1 0-1 0 0,0 0 1 0 0,0-1 0 0 0,-1 1 0 0 0,1-1 0 0 0,-1 1-1 0 0,1 0 1 0 0,-1-1 0 0 0,1 1 0 0 0,-1-5-1 0 0,0 6-43 0 0,-1 1 0 0 0,1-1 0 0 0,0 1-1 0 0,0-1 1 0 0,0 1 0 0 0,0-1 0 0 0,0 1 0 0 0,-1-1-1 0 0,1 1 1 0 0,0-1 0 0 0,0 1 0 0 0,-1 0-1 0 0,1-1 1 0 0,0 1 0 0 0,-1-1 0 0 0,1 1-1 0 0,0 0 1 0 0,-1-1 0 0 0,1 1 0 0 0,-1 0 0 0 0,1 0-1 0 0,0-1 1 0 0,-2 1 0 0 0,1 0-1 0 0,0-1-1 0 0,0 1 1 0 0,0 0 0 0 0,0 0-1 0 0,0 0 1 0 0,-1 0 0 0 0,1 0 0 0 0,0 1-1 0 0,0-1 1 0 0,0 0 0 0 0,0 0 0 0 0,0 1-1 0 0,-1-1 1 0 0,0 2 0 0 0,-6 1-3 0 0,0 2-1 0 0,0-1 1 0 0,1 1 0 0 0,0 1 0 0 0,0-1-1 0 0,-8 9 1 0 0,-36 43-8 0 0,40-43-15 0 0,-23 28 1 0 0,2 2 0 0 0,-33 59 0 0 0,-37 103 0 0 0,102-205 0 0 0,-6 12 0 0 0,0 0 0 0 0,-6 24 0 0 0,12-37 0 0 0,0 0 0 0 0,0 1 0 0 0,0-1 0 0 0,0 0 0 0 0,0 1 0 0 0,0-1 0 0 0,0 1 0 0 0,0-1 0 0 0,0 0 0 0 0,0 1 0 0 0,0-1 0 0 0,0 0 0 0 0,0 1 0 0 0,0-1 0 0 0,0 1 0 0 0,0-1 0 0 0,0 0 0 0 0,0 1 0 0 0,1-1 0 0 0,-1 0 0 0 0,0 1 0 0 0,0-1 0 0 0,0 0 0 0 0,0 1 0 0 0,1-1 0 0 0,-1 0 0 0 0,0 0 0 0 0,1 1 0 0 0,-1-1 0 0 0,0 0 0 0 0,0 0 0 0 0,1 1 0 0 0,-1-1 0 0 0,0 0 0 0 0,1 0 0 0 0,-1 0 0 0 0,0 0 0 0 0,1 1 0 0 0,-1-1 0 0 0,0 0 0 0 0,1 0 0 0 0,-1 0 0 0 0,1 0 0 0 0,-1 0 0 0 0,0 0 0 0 0,1 0 0 0 0,-1 0 0 0 0,0 0 0 0 0,1 0 0 0 0,-1 0 0 0 0,1 0 0 0 0,-1 0 0 0 0,0-1 0 0 0,1 1 0 0 0,-1 0 0 0 0,0 0 0 0 0,1 0 0 0 0,-1 0 0 0 0,0-1 0 0 0,1 1 0 0 0,-1 0 0 0 0,1-1 0 0 0,8-4 0 0 0,1-1 0 0 0,-1 1 0 0 0,0-2 0 0 0,-1 0 0 0 0,0 0 0 0 0,0 0 0 0 0,14-17 0 0 0,5-4 0 0 0,0 1 0 0 0,-7 6 0 0 0,1 1 0 0 0,2 1 0 0 0,0 0 0 0 0,44-26 0 0 0,-55 40 0 0 0,-12 5 0 0 0,1 0 0 0 0,-1 0 0 0 0,0 0 0 0 0,0 0 0 0 0,0-1 0 0 0,1 1 0 0 0,-1 0 0 0 0,0 0 0 0 0,0 0 0 0 0,1 0 0 0 0,-1 0 0 0 0,0 0 0 0 0,0 0 0 0 0,1 0 0 0 0,-1 0 0 0 0,0 0 0 0 0,0 0 0 0 0,1 0 0 0 0,-1 0 0 0 0,0 0 0 0 0,0 0 0 0 0,1 1 0 0 0,-1-1 0 0 0,0 0 0 0 0,0 0 0 0 0,1 0 0 0 0,-1 0 0 0 0,0 0 0 0 0,0 0 0 0 0,0 1 0 0 0,1-1 0 0 0,-1 0 0 0 0,0 0 0 0 0,0 0 0 0 0,0 1 0 0 0,0-1 0 0 0,0 0 0 0 0,1 0 0 0 0,-1 0 0 0 0,0 1 0 0 0,0-1 0 0 0,0 0 0 0 0,0 0 0 0 0,0 1 0 0 0,0-1 0 0 0,0 0 0 0 0,0 0 0 0 0,0 1 0 0 0,0-1 0 0 0,0 0 0 0 0,0 0 0 0 0,0 1 0 0 0,0-1 0 0 0,0 0 0 0 0,0 0 0 0 0,0 1 0 0 0,0-1 0 0 0,0 0 0 0 0,0 0 0 0 0,0 1 0 0 0,-1-1 0 0 0,1 0 0 0 0,0 0 0 0 0,0 0 0 0 0,0 1 0 0 0,0-1 0 0 0,-1 0 0 0 0,1 0 0 0 0,-8 26 0 0 0,-12 25 0 0 0,-7 23 0 0 0,25-71 0 0 0,2 1 0 0 0,-1-1 0 0 0,0 1 0 0 0,1-1 0 0 0,-1 1 0 0 0,1-1 0 0 0,0 1 0 0 0,0 0 0 0 0,0-1 0 0 0,2 6 0 0 0,-2-8 0 0 0,1 1 0 0 0,-1-1 0 0 0,1 1 0 0 0,0-1 0 0 0,0 0 0 0 0,0 1 0 0 0,0-1 0 0 0,0 0 0 0 0,0 0 0 0 0,0 0 0 0 0,0 1 0 0 0,0-1 0 0 0,1 0 0 0 0,-1-1 0 0 0,0 1 0 0 0,1 0 0 0 0,-1 0 0 0 0,0 0 0 0 0,1-1 0 0 0,-1 1 0 0 0,1-1 0 0 0,0 1 0 0 0,-1-1 0 0 0,3 1 0 0 0,2-1 0 0 0,0 1 0 0 0,0-1 0 0 0,0 0 0 0 0,-1 0 0 0 0,1-1 0 0 0,0 1 0 0 0,11-4 0 0 0,40-15 0 0 0,-45 15 0 0 0,7-4 0 0 0,0-1 0 0 0,-1-1 0 0 0,0 0 0 0 0,0-2 0 0 0,-1 0 0 0 0,-1 0 0 0 0,0-2 0 0 0,25-27 0 0 0,-29 27 233 0 0,-1-1-1 0 0,0 0 1 0 0,10-20 0 0 0,-20 34-211 0 0,-1 1 0 0 0,1-1 0 0 0,-1 1 0 0 0,0-1 0 0 0,1 0 0 0 0,-1 1 0 0 0,0-1 0 0 0,1 1 0 0 0,-1-1 1 0 0,0 1-1 0 0,0-1 0 0 0,0 0 0 0 0,0 1 0 0 0,1-1 0 0 0,-1 0 0 0 0,0 1 0 0 0,0-1 0 0 0,0 0 0 0 0,0 1 0 0 0,0-1 1 0 0,-1 1-1 0 0,1-1 0 0 0,0 0 0 0 0,0 1 0 0 0,0-1 0 0 0,0 0 0 0 0,-1 1 0 0 0,1-1 0 0 0,0 1 0 0 0,-1-2 0 0 0,0 2-1 0 0,0 0 0 0 0,0 0-1 0 0,0-1 1 0 0,0 1-1 0 0,0 0 1 0 0,0 0 0 0 0,0 0-1 0 0,-1 0 1 0 0,1 0-1 0 0,0 1 1 0 0,0-1 0 0 0,0 0-1 0 0,0 0 1 0 0,0 1-1 0 0,0-1 1 0 0,0 1 0 0 0,0-1-1 0 0,1 1 1 0 0,-1-1-1 0 0,-1 1 1 0 0,-7 6-21 0 0,0 0 0 0 0,0 0 0 0 0,1 0 0 0 0,0 1 0 0 0,1 0 0 0 0,0 1 0 0 0,-9 13 0 0 0,2-3 0 0 0,7-11 0 0 0,-2 2 0 0 0,1 1 0 0 0,0-1 0 0 0,1 1 0 0 0,0 1 0 0 0,1-1 0 0 0,-9 24 0 0 0,13-14 0 0 0,2-20 0 0 0,0-1 0 0 0,0 1 0 0 0,-1 0 0 0 0,1-1 0 0 0,0 1 0 0 0,1 0 0 0 0,-1 0 0 0 0,0-1 0 0 0,0 1 0 0 0,0 0 0 0 0,0-1 0 0 0,0 1 0 0 0,1 0 0 0 0,-1-1 0 0 0,0 1 0 0 0,1 0 0 0 0,-1-1 0 0 0,0 1 0 0 0,1-1 0 0 0,-1 1 0 0 0,1 0 0 0 0,-1-1 0 0 0,1 1 0 0 0,-1-1 0 0 0,1 0 0 0 0,-1 1 0 0 0,1-1 0 0 0,0 1 0 0 0,-1-1 0 0 0,1 0 0 0 0,-1 1 0 0 0,1-1 0 0 0,0 0 0 0 0,-1 0 0 0 0,1 1 0 0 0,0-1 0 0 0,0 0 0 0 0,1 0 0 0 0,0 0 0 0 0,3 1 0 0 0,1 0 0 0 0,0-1 0 0 0,0 0 0 0 0,0 0 0 0 0,0-1 0 0 0,0 1 0 0 0,-1-1 0 0 0,1-1 0 0 0,0 1 0 0 0,-1-1 0 0 0,1 0 0 0 0,8-4 0 0 0,7-4 0 0 0,33-23 0 0 0,-50 30 0 0 0,27-19 0 0 0,44-42 0 0 0,-46 37 0 0 0,44-29 0 0 0,-73 56 0 0 0,0-1 0 0 0,0 1 0 0 0,0 0 0 0 0,0 0 0 0 0,1 0 0 0 0,-1 0 0 0 0,0-1 0 0 0,0 1 0 0 0,0 0 0 0 0,0 0 0 0 0,0 0 0 0 0,1 0 0 0 0,-1 0 0 0 0,0 0 0 0 0,0 0 0 0 0,0-1 0 0 0,0 1 0 0 0,1 0 0 0 0,-1 0 0 0 0,0 0 0 0 0,0 0 0 0 0,0 0 0 0 0,1 0 0 0 0,-1 0 0 0 0,0 0 0 0 0,0 0 0 0 0,0 0 0 0 0,1 0 0 0 0,-1 0 0 0 0,0 0 0 0 0,0 0 0 0 0,0 0 0 0 0,1 0 0 0 0,-1 0 0 0 0,0 1 0 0 0,0-1 0 0 0,0 0 0 0 0,0 0 0 0 0,1 0 0 0 0,-1 0 0 0 0,0 0 0 0 0,0 0 0 0 0,0 0 0 0 0,0 1 0 0 0,0-1 0 0 0,1 0 0 0 0,-1 0 0 0 0,0 0 0 0 0,0 0 0 0 0,0 1 0 0 0,0-1 0 0 0,0 0 0 0 0,0 0 0 0 0,0 0 0 0 0,0 0 0 0 0,0 1 0 0 0,0-1 0 0 0,0 0 0 0 0,0 0 0 0 0,0 0 0 0 0,0 1 0 0 0,0-1 0 0 0,0 0 0 0 0,0 0 0 0 0,0 1 0 0 0,-1 10 0 0 0,1-11 0 0 0,-4 12 0 0 0,-1 1 0 0 0,-6 13 0 0 0,5-14 0 0 0,1 1 0 0 0,-4 14 0 0 0,1-9 0 0 0,8-18 0 0 0,0 0 0 0 0,0 0 0 0 0,0 1 0 0 0,0-1 0 0 0,0 0 0 0 0,0 1 0 0 0,0-1 0 0 0,0 0 0 0 0,0 1 0 0 0,0-1 0 0 0,0 0 0 0 0,0 0 0 0 0,0 1 0 0 0,0-1 0 0 0,0 0 0 0 0,0 1 0 0 0,0-1 0 0 0,0 0 0 0 0,0 1 0 0 0,0-1 0 0 0,1 0 0 0 0,-1 0 0 0 0,0 1 0 0 0,0-1 0 0 0,0 0 0 0 0,0 0 0 0 0,1 1 0 0 0,-1-1 0 0 0,0 0 0 0 0,0 0 0 0 0,1 0 0 0 0,-1 1 0 0 0,0-1 0 0 0,0 0 0 0 0,1 0 0 0 0,-1 0 0 0 0,0 0 0 0 0,0 0 0 0 0,1 0 0 0 0,-1 0 0 0 0,0 1 0 0 0,1-1 0 0 0,-1 0 0 0 0,0 0 0 0 0,1 0 0 0 0,-1 0 0 0 0,0 0 0 0 0,0 0 0 0 0,1 0 0 0 0,-1-1 0 0 0,0 1 0 0 0,1 0 0 0 0,-1 0 0 0 0,0 0 0 0 0,1 0 0 0 0,3 0 0 0 0,1 0 0 0 0,0-1 0 0 0,-1 1 0 0 0,1-1 0 0 0,-1 0 0 0 0,1 0 0 0 0,-1-1 0 0 0,6-1 0 0 0,34-20 0 0 0,-8 4 0 0 0,12-2 0 0 0,129-61 0 0 0,-164 78 0 0 0,-4 5 0 0 0,-8 0 0 0 0,0 0 0 0 0,0 0 0 0 0,0 0 0 0 0,-1 0 0 0 0,1 1 0 0 0,0-1 0 0 0,-1 0 0 0 0,1 1 0 0 0,-1-1 0 0 0,1 0 0 0 0,-1 1 0 0 0,0-1 0 0 0,1 1 0 0 0,-1-1 0 0 0,0 1 0 0 0,0-1 0 0 0,0 1 0 0 0,0-1 0 0 0,0 0 0 0 0,-1 1 0 0 0,1 1 0 0 0,-1 4 0 0 0,-1-1 0 0 0,1 1 0 0 0,-4 8 0 0 0,-3 2-7 0 0,-1 0 0 0 0,0-1 0 0 0,-1-1 0 0 0,-1 0 0 0 0,-16 19 0 0 0,19-25-15 0 0,7-7-315 0 0,1-2-138 0 0,0 0-33 0 0,0 0-140 0 0,0 0-572 0 0,13-4-3108 0 0,-2 0-3860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2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13823 0 0,'-21'4'675'0'0,"20"-3"-294"0"0,-12 0 63 0 0,-3 5-293 0 0,15-6 569 0 0,-4 3 3425 0 0,23 1-1183 0 0,12-4-2826 0 0,2 0-54 0 0,-18 0-732 0 0,0 0-1 0 0,0 2 1 0 0,0 0 0 0 0,25 6-1 0 0,-22-3-2346 0 0,-6-3 1462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2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15663 0 0,'0'0'356'0'0,"0"0"50"0"0,0 0 20 0 0,0 0-42 0 0,0 0-112 0 0,0 0 463 0 0,0 0 234 0 0,0 0 45 0 0,0 0-61 0 0,0 0-288 0 0,0 0-121 0 0,2 0-28 0 0,8 2-45 0 0,0-1 1 0 0,-1-1-1 0 0,1 1 1 0 0,0-2-1 0 0,16-1 0 0 0,-15 0-579 0 0,1 1 0 0 0,-1 1-1 0 0,23 2 1 0 0,-33-2-1296 0 0,-1 0-511 0 0,2 0-107 0 0,7 0-24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2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17503 0 0,'0'0'399'0'0,"0"0"60"0"0,0 0 21 0 0,2-8 86 0 0,-1 6-570 0 0,0 0-1 0 0,0 0 1 0 0,0 0-1 0 0,0 0 1 0 0,1 0-1 0 0,-1 1 1 0 0,3-3-1 0 0,9-14 923 0 0,3-6 1385 0 0,-13 20-1934 0 0,0-1-1 0 0,0 1 1 0 0,0 0 0 0 0,3-9-1 0 0,-2 6-208 0 0,0 0 0 0 0,0 0-1 0 0,1 0 1 0 0,0 0 0 0 0,0 1 0 0 0,9-9 0 0 0,14-19 296 0 0,-27 32-359 0 0,0 0 1 0 0,0 1-1 0 0,0-1 1 0 0,-1 0-1 0 0,1 0 1 0 0,-1 0-1 0 0,1 0 1 0 0,-1 0-1 0 0,0 0 1 0 0,1-2-1 0 0,-1 3-77 0 0,0-1 1 0 0,0 1-1 0 0,0-1 0 0 0,0 1 0 0 0,1-1 0 0 0,-1 1 0 0 0,1 0 1 0 0,-1-1-1 0 0,1 1 0 0 0,-1-1 0 0 0,1 1 0 0 0,0 0 0 0 0,-1 0 1 0 0,1-1-1 0 0,0 1 0 0 0,0 0 0 0 0,0 0 0 0 0,0 0 0 0 0,0 0 1 0 0,0 0-1 0 0,1 0 0 0 0,-1 0 0 0 0,0 1 0 0 0,0-1 0 0 0,1 0 0 0 0,-1 0 1 0 0,0 1-1 0 0,1-1 0 0 0,2 0 0 0 0,-3 1 351 0 0,-2 0-268 0 0,0 0 0 0 0,0 0 0 0 0,0 1 0 0 0,0-1 0 0 0,0 0 0 0 0,0 1 0 0 0,0-1 0 0 0,0 0 0 0 0,0 1 0 0 0,1-1 0 0 0,-1 1 0 0 0,-1 0 0 0 0,1 0-2 0 0,0 0-93 0 0,-1 0 0 0 0,1-1 1 0 0,0 1-1 0 0,0 0 1 0 0,0 0-1 0 0,0 0 0 0 0,0 0 1 0 0,0 0-1 0 0,0 0 0 0 0,0 0 1 0 0,0 1-1 0 0,1-1 1 0 0,-1 0-1 0 0,0 0 0 0 0,1 1 1 0 0,-1-1-1 0 0,1 0 0 0 0,0 1 1 0 0,-1 1-1 0 0,0 1-10 0 0,0-2 2 0 0,1 1 0 0 0,0-1 0 0 0,-1 0 0 0 0,1 0 0 0 0,0 1 0 0 0,0-1 0 0 0,0 0 0 0 0,1 4 0 0 0,-1 14 0 0 0,0 3 0 0 0,0 0 0 0 0,-1-19 0 0 0,1-3 0 0 0,0 1 0 0 0,-1-1 0 0 0,1 0 0 0 0,0 1 0 0 0,0-1 0 0 0,0 0 0 0 0,0 0 0 0 0,0 1 0 0 0,0-1 0 0 0,1 0 0 0 0,-1 1 0 0 0,0-1 0 0 0,1 0 0 0 0,-1 0 0 0 0,0 0 0 0 0,1 1 0 0 0,0-1 0 0 0,1 2 0 0 0,2 6 0 0 0,-3-7 0 0 0,0-1 0 0 0,-1 0 0 0 0,1 0 0 0 0,0 0 0 0 0,0 0 0 0 0,0 0 0 0 0,0 0 0 0 0,0 0 0 0 0,0 0 0 0 0,0 0 0 0 0,2 1 0 0 0,5-1 0 0 0,-5-2 0 0 0,4 2 0 0 0,0-1 0 0 0,0-1 0 0 0,0 1 0 0 0,0-1 0 0 0,0-1 0 0 0,0 1 0 0 0,0-1 0 0 0,-1 0 0 0 0,1-1 0 0 0,0 1 0 0 0,5-5 0 0 0,-3 2 0 0 0,0 0 0 0 0,-1-1 0 0 0,0 0 0 0 0,0-1 0 0 0,0 1 0 0 0,-1-2 0 0 0,7-7 0 0 0,16-15 0 0 0,-24 24 0 0 0,1 0 0 0 0,-1 0 0 0 0,0-1 0 0 0,5-7 0 0 0,-11 14 0 0 0,0 0 0 0 0,0 0 0 0 0,0 0 0 0 0,0 0 0 0 0,-1 0 0 0 0,1 0 0 0 0,0 0 0 0 0,0 0 0 0 0,0 1 0 0 0,0-1 0 0 0,-1 0 0 0 0,1 0 0 0 0,0 0 0 0 0,0-1 0 0 0,0 1 0 0 0,0 0 0 0 0,-1 0 0 0 0,1 0 0 0 0,0 0 0 0 0,0 0 0 0 0,0 0 0 0 0,0 0 0 0 0,-1 0 0 0 0,1 0 0 0 0,0 0 0 0 0,0 0 0 0 0,0 0 0 0 0,0-1 0 0 0,-1 1 0 0 0,1 0 0 0 0,0 0 0 0 0,0 0 0 0 0,0 0 0 0 0,0 0 0 0 0,0-1 0 0 0,0 1 0 0 0,0 0 0 0 0,0 0 0 0 0,-1 0 0 0 0,1 0 0 0 0,0-1 0 0 0,0 1 0 0 0,0 0 0 0 0,0 0 0 0 0,0 0 0 0 0,0 0 0 0 0,0-1 0 0 0,0 1 0 0 0,0 0 0 0 0,0 0 0 0 0,0 0 0 0 0,0 0 0 0 0,0-1 0 0 0,0 1 0 0 0,0 0 0 0 0,1 0 0 0 0,-1 0 0 0 0,0-1 0 0 0,0 1 0 0 0,0 0 0 0 0,0 0 0 0 0,0 0 0 0 0,-7 3 0 0 0,6-3 0 0 0,1 0 0 0 0,0 0 0 0 0,-1 0 0 0 0,1 1 0 0 0,0-1 0 0 0,-1 0 0 0 0,1 0 0 0 0,0 1 0 0 0,0-1 0 0 0,-1 0 0 0 0,1 0 0 0 0,0 1 0 0 0,0-1 0 0 0,-1 0 0 0 0,1 1 0 0 0,0-1 0 0 0,0 0 0 0 0,0 1 0 0 0,0-1 0 0 0,-1 0 0 0 0,1 1 0 0 0,0-1 0 0 0,0 0 0 0 0,0 1 0 0 0,0-1 0 0 0,0 0 0 0 0,0 1 0 0 0,0-1 0 0 0,0 1 0 0 0,0-1 0 0 0,0 0 0 0 0,0 1 0 0 0,0-1 0 0 0,0 0 0 0 0,1 1 0 0 0,-1-1 0 0 0,0 1 0 0 0,0-1 0 0 0,-1 2 0 0 0,0 1 0 0 0,0-1 0 0 0,0 0 0 0 0,0 0 0 0 0,-1 0 0 0 0,1 0 0 0 0,-1-1 0 0 0,1 1 0 0 0,-1 0 0 0 0,0 0 0 0 0,1-1 0 0 0,-4 3 0 0 0,-9 8 0 0 0,13-11 0 0 0,0 0 0 0 0,1 1 0 0 0,-1-1 0 0 0,0 0 0 0 0,0 0 0 0 0,1 0 0 0 0,-1 0 0 0 0,1 0 0 0 0,-1 1 0 0 0,1-1 0 0 0,-1 0 0 0 0,1 1 0 0 0,0-1 0 0 0,-1 0 0 0 0,1 1 0 0 0,0-1 0 0 0,0 0 0 0 0,0 1 0 0 0,0-1 0 0 0,1 2 0 0 0,0 0 0 0 0,0 0 0 0 0,1-1 0 0 0,0 1 0 0 0,-1-1 0 0 0,1 1 0 0 0,0-1 0 0 0,4 4 0 0 0,-6-5 0 0 0,1-1 0 0 0,-1 1 0 0 0,1-1 0 0 0,-1 1 0 0 0,1-1 0 0 0,-1 1 0 0 0,1 0 0 0 0,-1-1 0 0 0,1 1 0 0 0,-1 0 0 0 0,0-1 0 0 0,1 1 0 0 0,-1 0 0 0 0,0 0 0 0 0,1-1 0 0 0,-1 1 0 0 0,0 0 0 0 0,0 0 0 0 0,0-1 0 0 0,0 1 0 0 0,0 0 0 0 0,0 0 0 0 0,0-1 0 0 0,0 1 0 0 0,0 0 0 0 0,0 0 0 0 0,-1 0 0 0 0,1-1 0 0 0,0 1 0 0 0,0 0 0 0 0,-1-1 0 0 0,1 1 0 0 0,0 0 0 0 0,-1 0 0 0 0,1-1 0 0 0,-1 1 0 0 0,0 0 0 0 0,1-1 0 0 0,-1 1 0 0 0,1-1 0 0 0,0 0 0 0 0,0 0 0 0 0,-1 1 0 0 0,1-1 0 0 0,0 0 0 0 0,0 0 0 0 0,0 1 0 0 0,-1-1 0 0 0,1 0 0 0 0,0 1 0 0 0,0-1 0 0 0,0 0 0 0 0,0 1 0 0 0,0-1 0 0 0,0 0 0 0 0,0 1 0 0 0,0-1 0 0 0,0 1 0 0 0,-1-1 0 0 0,2 0 0 0 0,-1 1 0 0 0,0-1 0 0 0,0 0 0 0 0,0 1 0 0 0,0-1 0 0 0,0 0 0 0 0,0 1 0 0 0,0-1 0 0 0,0 0 0 0 0,0 1 0 0 0,1-1 0 0 0,-1 0 0 0 0,0 1 0 0 0,0-1 0 0 0,0 0 0 0 0,1 1 0 0 0,-1-1 0 0 0,0 0 0 0 0,0 0 0 0 0,1 1 0 0 0,-1-1 0 0 0,0 0 0 0 0,1 0 0 0 0,-1 0 0 0 0,0 0 0 0 0,1 1 0 0 0,-1-1 0 0 0,0 0 0 0 0,1 0 0 0 0,-1 0 0 0 0,0 0 0 0 0,1 0 0 0 0,0 0 0 0 0,25 10 0 0 0,-21-9 0 0 0,0 0 0 0 0,0 0 0 0 0,0-1 0 0 0,0 0 0 0 0,0 0 0 0 0,1 0 0 0 0,-1-1 0 0 0,0 1 0 0 0,7-3 0 0 0,2 1 0 0 0,-10 1-77 0 0,-1 0 0 0 0,1 0 0 0 0,-1 0 0 0 0,1-1 1 0 0,-1 1-1 0 0,0-1 0 0 0,0 0 0 0 0,1 0 0 0 0,3-3 0 0 0,22-21-1254 0 0,-28 25-242 0 0,-1-14-2411 0 0,-4 1 1937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2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28 113 10135 0 0,'-16'5'1056'0'0,"4"-5"1600"0"0,17 0 256 0 0,-3 0-2400 0 0,-2 0 0 0 0,28-4 3072 0 0,12 0-2507 0 0,55 1-1 0 0,-24 2-1077 0 0,37 2 1313 0 0,-35 1-576 0 0,-29-5-736 0 0,0-1 0 0 0,53-12 0 0 0,25-4 0 0 0,232-13 0 0 0,-232 20 1440 0 0,-106 11-1160 0 0,29-9 0 0 0,-24 6-232 0 0,-12 3-48 0 0,-9 2-8 0 0,0 0-1 0 0,0 0 1 0 0,0 0 0 0 0,0 0-1 0 0,0 0 1 0 0,0 0 0 0 0,0 0-1 0 0,0 0 1 0 0,0 1 0 0 0,0-1-1 0 0,0 0 1 0 0,0 0 0 0 0,0 0-1 0 0,0 0 1 0 0,0 0-1 0 0,0 0 1 0 0,0 0 0 0 0,0 0-1 0 0,0 0 1 0 0,0 0 0 0 0,0 0-1 0 0,0 0 1 0 0,0 0 0 0 0,0 0-1 0 0,0 0 1 0 0,0 0 0 0 0,0 0-1 0 0,0 0 1 0 0,0 0 0 0 0,0 0-1 0 0,0 1 1 0 0,0-1 0 0 0,0 0-1 0 0,0 0 1 0 0,1 0 0 0 0,-1 0-1 0 0,0 0 1 0 0,0 0-1 0 0,0 0 1 0 0,0 0 0 0 0,0 0-1 0 0,0 0 1 0 0,0 0 0 0 0,0 0-1 0 0,-9 5-888 0 0,-11 5-1082 0 0,-2-3-1018 0 0,11-4 1462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2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0,'0'0'0'0'0,"0"0"112"0"0,0 0-32 0 0,0 0 16 0 0,0 0-96 0 0,0 0 0 0 0,0 0 0 0 0,0 0 0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2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6447 0 0,'0'0'142'0'0,"0"0"22"0"0,0 0 13 0 0,0 0 123 0 0,0 0 468 0 0,0 0 205 0 0,0 0 41 0 0,0 0-61 0 0,0 0-288 0 0,0 0-121 0 0,0 0-28 0 0,0 0-4 0 0,0 0 0 0 0,8 1 1536 0 0,-9-1-1886 0 0,-1 0 278 0 0,-7 0 4766 0 0,8 0-4835 0 0,1 0 117 0 0,0 0 21 0 0,0 0-66 0 0,0 2-294 0 0,0-1-148 0 0,0 0-1 0 0,0 0 1 0 0,0 0 0 0 0,0 0-1 0 0,0 0 1 0 0,0 0-1 0 0,0 0 1 0 0,1 0 0 0 0,-1 0-1 0 0,0 0 1 0 0,0 0 0 0 0,1 0-1 0 0,-1 0 1 0 0,1 0-1 0 0,-1-1 1 0 0,1 1 0 0 0,-1 0-1 0 0,1 0 1 0 0,0 0 0 0 0,-1-1-1 0 0,1 1 1 0 0,0 0-1 0 0,0-1 1 0 0,-1 1 0 0 0,1 0-1 0 0,2 0 1 0 0,-3-1-1 0 0,0 0 0 0 0,1 0 0 0 0,-1 1 0 0 0,1-1 0 0 0,-1 0 0 0 0,1 1 0 0 0,-1-1 0 0 0,0 0 0 0 0,1 1 0 0 0,-1-1 0 0 0,0 0 0 0 0,1 1 0 0 0,-1-1-1 0 0,0 1 1 0 0,1-1 0 0 0,-1 0 0 0 0,0 1 0 0 0,0-1 0 0 0,0 1 0 0 0,0-1 0 0 0,1 1 0 0 0,-1-1 0 0 0,0 1 0 0 0,0-1 0 0 0,0 1 0 0 0,-4 8 72 0 0,4-8-7 0 0,-1 0 1 0 0,1 0-1 0 0,-1 0 0 0 0,1 0 0 0 0,0 0 0 0 0,-1 0 0 0 0,1 0 1 0 0,0 0-1 0 0,0 0 0 0 0,0 0 0 0 0,0 0 0 0 0,0 0 1 0 0,0 0-1 0 0,0 1 0 0 0,0 2 60 0 0,0-1-1 0 0,0 1 1 0 0,0-1 0 0 0,0 1 0 0 0,-1-1 0 0 0,1 1-1 0 0,-2 3 1 0 0,-2 13-125 0 0,1-1 0 0 0,1-6 0 0 0,-1 0 0 0 0,-8 20 0 0 0,4-10 0 0 0,6-21 0 0 0,-5 15 0 0 0,-1 0 0 0 0,-15 28 0 0 0,22-44 0 0 0,-4 7 0 0 0,1 0 0 0 0,-3-2 0 0 0,1 2 0 0 0,0-2 0 0 0,1 1 0 0 0,-1-1 0 0 0,0 2 0 0 0,-1-1 0 0 0,6-7 0 0 0,-1 1 0 0 0,1-1 0 0 0,-1 1 0 0 0,1-1 0 0 0,0 1 0 0 0,-1-1 0 0 0,1 1 0 0 0,-1-1 0 0 0,1 0 0 0 0,-1 1 0 0 0,0-1 0 0 0,1 0 0 0 0,-1 0 0 0 0,1 1 0 0 0,-1-1 0 0 0,1 0 0 0 0,-1 0 0 0 0,0 0 0 0 0,1 0 0 0 0,-1 1 0 0 0,0-1 0 0 0,-1 0 0 0 0,-6 1 0 0 0,7-1 0 0 0,1 0 0 0 0,-1 0 0 0 0,0 0 0 0 0,0 0 0 0 0,0 0 0 0 0,0 0 0 0 0,1-1 0 0 0,-1 1 0 0 0,0 0 0 0 0,0 0 0 0 0,1-1 0 0 0,-1 1 0 0 0,0-1 0 0 0,0 1 0 0 0,1 0 0 0 0,-1-1 0 0 0,0 1 0 0 0,1-1 0 0 0,-1 0 0 0 0,1 1 0 0 0,-1-1 0 0 0,0 0 0 0 0,-1-2 0 0 0,-7-2-9 0 0,8 4 0 0 0,-10-12 99 0 0,10 12-18 0 0,0 0-1 0 0,1 1 1 0 0,-1-1-1 0 0,1 0 1 0 0,-1 0-1 0 0,1 0 1 0 0,-1 1-1 0 0,1-1 1 0 0,-1 0-1 0 0,1 0 1 0 0,0 0-1 0 0,-1 0 1 0 0,1 0 0 0 0,0 0-1 0 0,0-2 1 0 0,-7-18 759 0 0,6 19-831 0 0,0 0 0 0 0,1 0 0 0 0,-1 0 0 0 0,0 0 0 0 0,1 0 0 0 0,-1 0 0 0 0,1 0 0 0 0,-1 0 0 0 0,1-3 0 0 0,0 1 0 0 0,-1 1 0 0 0,1-1 0 0 0,-1 1 0 0 0,0 0 0 0 0,1-1 0 0 0,-3-4 0 0 0,0 4 0 0 0,-1-6 0 0 0,6-25 0 0 0,-1 29 0 0 0,3-6 0 0 0,2 1 0 0 0,7-10 0 0 0,-9 14 0 0 0,2 0 0 0 0,-5 6 0 0 0,16-14 0 0 0,-7 3 72 0 0,-9 11 299 0 0,-1 1 117 0 0,0 0 21 0 0,0 0-66 0 0,1-1-294 0 0,29-15-133 0 0,-1 8-16 0 0,-20 4 0 0 0,-1-1 0 0 0,6-2 0 0 0,-9 7 0 0 0,-2 0 0 0 0,8-1 0 0 0,12-1 0 0 0,16-3 0 0 0,-11 4 0 0 0,-27 0 0 0 0,3 1 0 0 0,-1 0 0 0 0,1-1 0 0 0,-1 0 0 0 0,0 0 0 0 0,1 0 0 0 0,-1 0 0 0 0,0 0 0 0 0,0-1 0 0 0,5-2 0 0 0,-8 4 0 0 0,6-4 14 0 0,-10 4-28 0 0,-5-1-50 0 0,-7-2-1377 0 0,4 1-6282 0 0,2 1-1065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3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6447 0 0,'0'0'298'0'0,"-2"0"-10"0"0,-3 0-118 0 0,4 0 206 0 0,1 0 111 0 0,0 0 22 0 0,0 0 71 0 0,0 0 286 0 0,0 0 124 0 0,0 0 30 0 0,0 0-65 0 0,0 0-290 0 0,0 0-121 0 0,0 0-28 0 0,0 0-72 0 0,-2 0-289 0 0,3 0-154 0 0,-1 0 0 0 0,0 0 0 0 0,0 0 0 0 0,0 0 0 0 0,0 0 0 0 0,0 0 0 0 0,0 0 0 0 0,1 0 0 0 0,-1 0 0 0 0,0 0 0 0 0,0 0 0 0 0,0 1 0 0 0,0-1 0 0 0,0 0 0 0 0,0 0 0 0 0,0 0 0 0 0,1 0 0 0 0,-1 0 0 0 0,0 0 0 0 0,0 0 0 0 0,0 0 0 0 0,0 0 0 0 0,0 1 0 0 0,0-1 0 0 0,0 0 0 0 0,0 0 0 0 0,0 0 0 0 0,0 0 0 0 0,0 0 0 0 0,0 0 0 0 0,0 1 0 0 0,0-1 0 0 0,0 0 0 0 0,0 0 0 0 0,0 0 0 0 0,0 0 0 0 0,0 0 0 0 0,0 0 0 0 0,0 1 0 0 0,0-1 0 0 0,0 0 0 0 0,0 0 0 0 0,0 0 0 0 0,0 0 0 0 0,0 0 0 0 0,0 0 0 0 0,0 0 0 0 0,0 1 0 0 0,0-1 0 0 0,0 0 0 0 0,0 0 0 0 0,0 0 0 0 0,-1 0 0 0 0,1 0 0 0 0,0 0 0 0 0,0 0 0 0 0,0 0 0 0 0,0 0 0 0 0,0 1 0 0 0,0-1 0 0 0,0 0 0 0 0,0 0 0 0 0,-1 0 0 0 0,1 0 0 0 0,0 0 0 0 0,0 0 0 0 0,3 3 2925 0 0,-5-2-2840 0 0,1 1 1 0 0,0 0-1 0 0,0-1 0 0 0,0 1 0 0 0,0 0 0 0 0,0-1 0 0 0,0 1 0 0 0,0 0 1 0 0,1 0-1 0 0,-1 0 0 0 0,1 0 0 0 0,-1 2 0 0 0,0 4-139 0 0,1-7 128 0 0,0 0-1 0 0,-1 0 1 0 0,1 0 0 0 0,0 0-1 0 0,0 0 1 0 0,0 0 0 0 0,0 0-1 0 0,0 0 1 0 0,1 0 0 0 0,-1 0-1 0 0,0 0 1 0 0,0 0 0 0 0,1 0-1 0 0,-1 0 1 0 0,0 0 0 0 0,1 0-1 0 0,-1 0 1 0 0,1 0 0 0 0,0 0-1 0 0,3 9 383 0 0,1 9-306 0 0,-4-15-31 0 0,0 0 0 0 0,0-1 0 0 0,1 1 0 0 0,-1 0 0 0 0,1-1 0 0 0,0 0 0 0 0,0 1 0 0 0,1-1 0 0 0,-1 0 0 0 0,0 0 0 0 0,6 4 0 0 0,-8-6-101 0 0,1 0 0 0 0,0-1-1 0 0,-1 1 1 0 0,0 0 0 0 0,1-1 0 0 0,-1 1-1 0 0,1 0 1 0 0,-1-1 0 0 0,0 1-1 0 0,1 0 1 0 0,-1 0 0 0 0,0-1 0 0 0,0 1-1 0 0,0 0 1 0 0,1 0 0 0 0,-1 0-1 0 0,0-1 1 0 0,0 1 0 0 0,0 0 0 0 0,0 0-1 0 0,-1 0 1 0 0,1-1 0 0 0,0 1 0 0 0,0 0-1 0 0,0 0 1 0 0,-1 0 0 0 0,1-1-1 0 0,0 1 1 0 0,-1 0 0 0 0,1 0 0 0 0,0-1-1 0 0,-2 2 1 0 0,2-1-19 0 0,-1-1-1 0 0,1 1 1 0 0,-1 0 0 0 0,1-1-1 0 0,0 1 1 0 0,-1 0 0 0 0,1 0-1 0 0,0-1 1 0 0,-1 1 0 0 0,1 0-1 0 0,0 0 1 0 0,0-1 0 0 0,0 1-1 0 0,0 0 1 0 0,0 0 0 0 0,0 0-1 0 0,0-1 1 0 0,0 1 0 0 0,0 0-1 0 0,0 0 1 0 0,0 0 0 0 0,1-1-1 0 0,-1 1 1 0 0,0 0 0 0 0,1-1-1 0 0,-1 1 1 0 0,0 0 0 0 0,1 0-1 0 0,0 0 1 0 0,2 3 6 0 0,-2-3-7 0 0,0 0-1 0 0,0 0 1 0 0,0 0 0 0 0,0 0 0 0 0,0 0 0 0 0,0 0 0 0 0,-1 0 0 0 0,1 0-1 0 0,0 1 1 0 0,0 1 0 0 0,-1-2 8 0 0,0 1-1 0 0,0-1 1 0 0,0 1-1 0 0,-1-1 1 0 0,1 1 0 0 0,0-1-1 0 0,-1 1 1 0 0,1-1-1 0 0,-1 1 1 0 0,1-1 0 0 0,-2 3-1 0 0,1-3 84 0 0,1 1 0 0 0,0-1 0 0 0,0 0-1 0 0,-1 1 1 0 0,1-1 0 0 0,0 1 0 0 0,0-1 0 0 0,1 1 0 0 0,-1-1-1 0 0,0 1 1 0 0,0-1 0 0 0,1 1 0 0 0,-1-1 0 0 0,1 0-1 0 0,-1 1 1 0 0,1-1 0 0 0,-1 0 0 0 0,1 1 0 0 0,1 1 0 0 0,2 4 73 0 0,2 1-147 0 0,-5-6-16 0 0,1-1 0 0 0,-1 0 0 0 0,1 0 0 0 0,0 0 0 0 0,-1 0 0 0 0,1-1 0 0 0,0 1 0 0 0,0 0 0 0 0,-1-1 0 0 0,5 2 0 0 0,11 3 0 0 0,-15-4 0 0 0,-1-1 0 0 0,1 1 0 0 0,-1-1 0 0 0,1 1 0 0 0,0-1 0 0 0,-1 0 0 0 0,1 0 0 0 0,-1 1 0 0 0,1-1 0 0 0,0 0 0 0 0,-1 0 0 0 0,1-1 0 0 0,1 1 0 0 0,4-1 0 0 0,7 0 59 0 0,-12-1 128 0 0,-1 1 10 0 0,0 0 291 0 0,-1 1 21 0 0,2-1-66 0 0,16-5-278 0 0,-19 6-173 0 0,1-1 0 0 0,0 1 0 0 0,0 0-1 0 0,0 0 1 0 0,0 0 0 0 0,0 0 0 0 0,0 0 0 0 0,0 0 0 0 0,0 0-1 0 0,0 0 1 0 0,-1 0 0 0 0,1 0 0 0 0,0-1 0 0 0,0 1 0 0 0,0 0-1 0 0,0 0 1 0 0,0 0 0 0 0,0 0 0 0 0,0 0 0 0 0,0 0-1 0 0,0-1 1 0 0,0 1 0 0 0,0 0 0 0 0,0 0 0 0 0,0 0 0 0 0,0 0-1 0 0,0 0 1 0 0,0 0 0 0 0,0 0 0 0 0,0-1 0 0 0,0 1 0 0 0,0 0-1 0 0,0 0 1 0 0,0 0 0 0 0,0 0 0 0 0,0 0 0 0 0,0 0 0 0 0,1 0-1 0 0,-1-1 1 0 0,0 1 0 0 0,0 0 0 0 0,0 0 0 0 0,0 0 0 0 0,0 0-1 0 0,0 0 1 0 0,0 0 0 0 0,0 0 0 0 0,0 0 0 0 0,0 0-1 0 0,1 0 1 0 0,-1 0 0 0 0,0-1 0 0 0,0 1 0 0 0,0 0 0 0 0,0 0-1 0 0,0 0 1 0 0,0 0 0 0 0,1 0 0 0 0,-1 0 0 0 0,0 0 0 0 0,0 0-1 0 0,0 0 1 0 0,0 0 0 0 0,0 0 0 0 0,0 0 0 0 0,1 0 0 0 0,-1 0-1 0 0,0 1 1 0 0,-12-8-1172 0 0,4 3 131 0 0,8 4 26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3:3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67 8287 0 0,'0'0'191'0'0,"0"0"26"0"0,1 0 9 0 0,1 0-158 0 0,-1 0 0 0 0,0 1 0 0 0,0-1 0 0 0,0 0 1 0 0,0 0-1 0 0,0 0 0 0 0,0 0 0 0 0,0 0 0 0 0,0 0 0 0 0,0 0 1 0 0,0-1-1 0 0,2 1 0 0 0,-3 0 238 0 0,0 0 204 0 0,18-18 4029 0 0,-14 12-4390 0 0,3-13 471 0 0,-10 10-60 0 0,2 9-466 0 0,1-1 1 0 0,0 0 0 0 0,-1 0 0 0 0,1 1 0 0 0,0-1-1 0 0,-1 0 1 0 0,1 0 0 0 0,0 1 0 0 0,0-1 0 0 0,-1 0-1 0 0,1 0 1 0 0,0 0 0 0 0,0 0 0 0 0,-4-2 91 0 0,5 2 1632 0 0,5 3 3999 0 0,-4-1-5781 0 0,0 0-1 0 0,0 0 1 0 0,0 0-1 0 0,-1 0 1 0 0,1 0-1 0 0,0 0 0 0 0,-1 1 1 0 0,1-1-1 0 0,-1 1 1 0 0,0-1-1 0 0,1 1 1 0 0,-1-1-1 0 0,0 1 1 0 0,0 0-1 0 0,0-1 1 0 0,0 1-1 0 0,0 0 1 0 0,-1 0-1 0 0,1 0 1 0 0,0 0-1 0 0,0 2 1 0 0,0 4 170 0 0,0-1 0 0 0,-1 1 1 0 0,0-1-1 0 0,-1 11 0 0 0,0 3-42 0 0,2-13-164 0 0,0 1 0 0 0,3 13 0 0 0,1 2 0 0 0,12 50 72 0 0,-10-47-64 0 0,2-1 0 0 0,12 29 0 0 0,2 3-48 0 0,-11-22 206 0 0,-2 1 0 0 0,-2-1 0 0 0,-1 1 0 0 0,-1 1 0 0 0,-1 41 0 0 0,-4-51-41 0 0,-2 0-1 0 0,-1 0 1 0 0,-2 0-1 0 0,0-1 1 0 0,-2 1-1 0 0,-1-1 1 0 0,-16 40-1 0 0,15-49-124 0 0,-1-1 0 0 0,-2 0 0 0 0,-16 22 0 0 0,12-19 0 0 0,-16 30 0 0 0,21-34 0 0 0,0 0 0 0 0,-1-1 0 0 0,-25 26 0 0 0,5-5 0 0 0,6-13 0 0 0,21-20 0 0 0,0 0 0 0 0,0 1 0 0 0,0-1 0 0 0,0 1 0 0 0,1 0 0 0 0,-4 6 0 0 0,-22 31 0 0 0,25-35 0 0 0,3-3 0 0 0,1-1 0 0 0,-1 0 0 0 0,0 0 0 0 0,0 0 0 0 0,0 0 0 0 0,0 0 0 0 0,0 0 0 0 0,-1-1 0 0 0,1 1 0 0 0,0 0 0 0 0,-1-1 0 0 0,1 1 0 0 0,-1 0 0 0 0,0-1 0 0 0,0 0 0 0 0,1 1 0 0 0,-1-1 0 0 0,-3 1 0 0 0,-1 2 0 0 0,2-2 0 0 0,10-2 72 0 0,-4-1 299 0 0,-2 1 117 0 0,0 0 21 0 0,0 0-66 0 0,-1 0-294 0 0,-4-2-197 0 0,3 1-289 0 0,2 1-138 0 0,-2 0-485 0 0,0-1 1 0 0,0 0-1 0 0,0 0 0 0 0,0 0 1 0 0,1 0-1 0 0,-1 0 0 0 0,0 0 1 0 0,0-1-1 0 0,1 1 0 0 0,-1 0 1 0 0,1-1-1 0 0,-3-2 0 0 0,3-5-5664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4:0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31 255 4607 0 0,'0'0'102'0'0,"0"0"20"0"0,0 0 6 0 0,1-1-21 0 0,4-4-86 0 0,0-1 51 0 0,-2 3 395 0 0,-1 0-1 0 0,0 0 0 0 0,0 0 0 0 0,0 0 0 0 0,2-6 0 0 0,2-3 1177 0 0,-5 11-1131 0 0,-1-1-259 0 0,0 1 114 0 0,8-12 133 0 0,-5 4 550 0 0,0 0-1 0 0,0 0 0 0 0,2-19 0 0 0,-2 12-222 0 0,-2 7-572 0 0,0 5-111 0 0,0 0 0 0 0,1-1 1 0 0,-1 1-1 0 0,1 0 0 0 0,3-6 0 0 0,4-6 915 0 0,13-14-70 0 0,-18 22-989 0 0,-2 0 0 0 0,0 0 72 0 0,-2 7 299 0 0,0 1 117 0 0,0 0 21 0 0,0-1-66 0 0,0-6-294 0 0,-1 30-152 0 0,-1 0-1 0 0,-2 0 0 0 0,0 0 1 0 0,-1-1-1 0 0,-11 29 1 0 0,-51 114 483 0 0,56-144 167 0 0,8-15-412 0 0,0 0 1 0 0,0 0 0 0 0,-4 12-1 0 0,-7 16-219 0 0,14-26-16 0 0,5-3 0 0 0,5-4 0 0 0,0-1-1043 0 0,-8-1-4382 0 0,-2 1-1891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4:1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143 167 2759 0 0,'0'0'126'0'0,"0"0"136"0"0,0 0 494 0 0,0 0 216 0 0,0 0 42 0 0,0 0-129 0 0,0 0-437 0 0,0 0 327 0 0,0 0 199 0 0,0 0 40 0 0,0 0-129 0 0,0-1-581 0 0,1-4-196 0 0,-1 3 275 0 0,1 2-253 0 0,-1-1 0 0 0,0 0 1 0 0,0 0-1 0 0,1 0 0 0 0,-1 1 1 0 0,1-1-1 0 0,-1 0 0 0 0,1 0 1 0 0,-1 1-1 0 0,1-1 0 0 0,-1 0 1 0 0,1 1-1 0 0,-1-1 1 0 0,2 0-1 0 0,8-7 3643 0 0,-9 7-3357 0 0,-1 1 80 0 0,0 0 14 0 0,0 0-67 0 0,0-1-294 0 0,-2-3-61 0 0,1 3 283 0 0,-2 0 799 0 0,0 4-679 0 0,3-1-547 0 0,-9 15 422 0 0,7-14-149 0 0,0 0 0 0 0,1 0-1 0 0,-1 0 1 0 0,1 0 0 0 0,0 0-1 0 0,-2 6 1 0 0,2-3-191 0 0,-1-1 0 0 0,1 1 0 0 0,-1-1 1 0 0,-1 1-1 0 0,-2 5 0 0 0,-2 3-18 0 0,-3 28-8 0 0,-7 10 0 0 0,13-45 0 0 0,4-6 0 0 0,0 0 0 0 0,0-1 0 0 0,-1 1 0 0 0,1-1 0 0 0,0 1 0 0 0,0-1 0 0 0,-1 1 0 0 0,1-1 0 0 0,0 1 0 0 0,-1-1 0 0 0,1 1 0 0 0,0-1 0 0 0,-1 1 0 0 0,1-1 0 0 0,-1 0 0 0 0,1 1 0 0 0,-1-1 0 0 0,1 0 0 0 0,-1 1 0 0 0,1-1 0 0 0,-1 0 0 0 0,1 1 0 0 0,-1-1 0 0 0,0 0 0 0 0,-1 1 0 0 0,-12 5 0 0 0,12-6 0 0 0,2 0 0 0 0,-1 0 0 0 0,1 0 0 0 0,0 0 0 0 0,0 0 0 0 0,-1 0 0 0 0,1 1 0 0 0,0-1 0 0 0,-1 0 0 0 0,1 0 0 0 0,0 0 0 0 0,-1 0 0 0 0,1 0 0 0 0,0 0 0 0 0,-1 0 0 0 0,1 0 0 0 0,0 0 0 0 0,-1 0 0 0 0,1-1 0 0 0,0 1 0 0 0,0 0 0 0 0,-1 0 0 0 0,1 0 0 0 0,0 0 0 0 0,-1 0 0 0 0,1 0 0 0 0,0-1 0 0 0,0 1 0 0 0,-1 0 0 0 0,1 0 0 0 0,0 0 0 0 0,0-1 0 0 0,-1 1 0 0 0,1 0 0 0 0,0 0 0 0 0,0-1 0 0 0,0 1 0 0 0,0 0 0 0 0,-1-1 0 0 0,1 1 0 0 0,0 0 0 0 0,0 0 0 0 0,0-1 0 0 0,0 1 0 0 0,0-1 0 0 0,0 1 0 0 0,-15-20 4 0 0,12 17 0 0 0,1 0-1 0 0,-1 0 1 0 0,1 0-1 0 0,0 0 1 0 0,0 0 0 0 0,0-1-1 0 0,0 1 1 0 0,1-1-1 0 0,-1 1 1 0 0,1-1 0 0 0,0 0-1 0 0,0 1 1 0 0,0-1-1 0 0,1 0 1 0 0,-1 0-1 0 0,1 0 1 0 0,0 1 0 0 0,0-8-1 0 0,2-18 630 0 0,-2 14 39 0 0,4-23-1 0 0,-2 30-671 0 0,-1 6 0 0 0,-1 0 0 0 0,1 0 0 0 0,0 1 0 0 0,0-1 0 0 0,0 0 0 0 0,0 0 0 0 0,3-3 0 0 0,-4 4 0 0 0,1 1 0 0 0,-1-1 0 0 0,1 0 0 0 0,-1 0 0 0 0,1 0 0 0 0,-1 1 0 0 0,0-1 0 0 0,1 0 0 0 0,-1 0 0 0 0,0 0 0 0 0,0 0 0 0 0,0 0 0 0 0,1 0 0 0 0,-1 0 0 0 0,0 0 0 0 0,0 0 0 0 0,0 0 0 0 0,-1-1 0 0 0,1 1 0 0 0,0-3 0 0 0,8-8 0 0 0,6-1 0 0 0,8-6 0 0 0,-19 16 0 0 0,-1 0 0 0 0,0 1 0 0 0,1-1 0 0 0,-1 1 0 0 0,1-1 0 0 0,-1 1 0 0 0,1 0 0 0 0,0 0 0 0 0,0 0 0 0 0,0 1 0 0 0,0-1 0 0 0,0 1 0 0 0,6-2 0 0 0,-1-1 0 0 0,0 2 0 0 0,-6 1 0 0 0,0 1 0 0 0,0-1 0 0 0,0 1 0 0 0,0 0 0 0 0,1 0 0 0 0,-1 0 0 0 0,0 0 0 0 0,0 0 0 0 0,3 1 0 0 0,0 0 0 0 0,0-1 204 0 0,0 0 0 0 0,-1 1 0 0 0,1 0-1 0 0,-1 0 1 0 0,6 2 0 0 0,3 1 388 0 0,-10-3-577 0 0,0-1 1 0 0,0 0 0 0 0,0 1 0 0 0,0-1-1 0 0,0-1 1 0 0,0 1 0 0 0,0 0 0 0 0,4-2-1 0 0,0 0 8 0 0,0-1 0 0 0,0 0 0 0 0,9-5 0 0 0,-1-1-23 0 0,-9 5 0 0 0,-6 3-2 0 0,0 1-1 0 0,1 0 1 0 0,-1 0 0 0 0,0-1-1 0 0,0 1 1 0 0,0 0-1 0 0,0 0 1 0 0,0-1 0 0 0,0 1-1 0 0,0 0 1 0 0,0 0 0 0 0,0-1-1 0 0,0 1 1 0 0,0 0 0 0 0,0-1-1 0 0,0 1 1 0 0,0 0-1 0 0,-1 0 1 0 0,1-1 0 0 0,0 1-1 0 0,0 0 1 0 0,0 0 0 0 0,0 0-1 0 0,0-1 1 0 0,0 1-1 0 0,-1 0 1 0 0,0-2-77 0 0,-1 1 1 0 0,0-1-1 0 0,1 1 0 0 0,-1 0 1 0 0,0 0-1 0 0,0 0 0 0 0,0 0 1 0 0,0 0-1 0 0,0 1 0 0 0,0-1 1 0 0,-4 0-1 0 0,-7 0-7579 0 0,5 2-500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4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52 19351 0 0,'0'0'439'0'0,"-2"-14"1225"0"0,0 12-1473 0 0,1-1 0 0 0,-1 1 0 0 0,0 0 0 0 0,0 0 0 0 0,0 0 0 0 0,0 0 1 0 0,0 0-1 0 0,0 0 0 0 0,-1 0 0 0 0,1 1 0 0 0,-1-1 0 0 0,1 1 0 0 0,-1 0 0 0 0,-3-2 0 0 0,3 2 33 0 0,-1-1-1 0 0,1 1 0 0 0,-1 0 0 0 0,1 0 0 0 0,-1 0 0 0 0,0 0 0 0 0,1 1 0 0 0,-1 0 0 0 0,0-1 0 0 0,1 1 0 0 0,-1 1 0 0 0,0-1 0 0 0,-7 2 0 0 0,-7 2-203 0 0,0 1 1 0 0,1 1-1 0 0,-1 0 1 0 0,1 2-1 0 0,1 0 0 0 0,-1 0 1 0 0,-19 15-1 0 0,10-4-18 0 0,1 1 1 0 0,0 0-1 0 0,-29 34 0 0 0,46-45 257 0 0,0 0 1 0 0,0 0-1 0 0,1 0 0 0 0,0 1 0 0 0,1 0 0 0 0,-7 16 1 0 0,12-25-462 0 0,1-1-248 0 0,8 8-492 0 0,-5-7 942 0 0,-1 0-1 0 0,1 0 1 0 0,-1 0-1 0 0,1 0 1 0 0,-1 0-1 0 0,1 0 1 0 0,-1-1-1 0 0,1 1 1 0 0,0-1-1 0 0,-1 0 1 0 0,1 0-1 0 0,0 0 1 0 0,-1 0-1 0 0,1 0 1 0 0,0-1-1 0 0,3 0 1 0 0,7-2 364 0 0,-1-1 1 0 0,13-5-1 0 0,-21 8-230 0 0,72-35-759 0 0,-9 4-134 0 0,-59 29 759 0 0,-3 0 0 0 0,0 1 0 0 0,0 0 0 0 0,1 0 0 0 0,-1 1 0 0 0,0-1 0 0 0,1 1 0 0 0,-1 0 0 0 0,9 0 0 0 0,-14 1 3 0 0,1 0 1 0 0,-1 0-1 0 0,1 0 0 0 0,-1 0 0 0 0,1 0 1 0 0,-1 1-1 0 0,1-1 0 0 0,-1 0 0 0 0,1 0 0 0 0,-1 0 1 0 0,1 0-1 0 0,-1 1 0 0 0,1-1 0 0 0,-1 0 1 0 0,1 0-1 0 0,-1 1 0 0 0,1-1 0 0 0,-1 0 1 0 0,0 1-1 0 0,1-1 0 0 0,-1 0 0 0 0,1 2 1 0 0,-1 3 245 0 0,0-4-172 0 0,0 4-14 0 0,0 0 0 0 0,-1 0 0 0 0,1 0 0 0 0,-1 0 0 0 0,-1 0 0 0 0,1 0 0 0 0,0 0 0 0 0,-1 0 0 0 0,0 0 0 0 0,0-1 0 0 0,-4 6 0 0 0,-4 7 321 0 0,-20 24 0 0 0,18-25-317 0 0,-176 251-67 0 0,184-260-32 0 0,-4 7-418 0 0,-1-2-1 0 0,-20 24 0 0 0,28-35-129 0 0,1-1-285 0 0,1-2 485 0 0,-1 0 1 0 0,0 0 0 0 0,1-1-1 0 0,-1 1 1 0 0,1 0 0 0 0,0 0-1 0 0,0 0 1 0 0,0 0 0 0 0,0 0-1 0 0,2-4 1 0 0,18-19-2280 0 0,-13 15 919 0 0,9-10-5083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4:1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92 8287 0 0,'0'0'382'0'0,"-2"0"-8"0"0,0 0-244 0 0,1 0-1 0 0,-1 0 0 0 0,1 0 1 0 0,-1 0-1 0 0,1-1 0 0 0,-1 1 1 0 0,1 0-1 0 0,-1-1 0 0 0,1 1 1 0 0,-1-1-1 0 0,1 1 0 0 0,-1-1 1 0 0,1 0-1 0 0,0 0 0 0 0,0 0 0 0 0,-1 0 1 0 0,1 1-1 0 0,-2-4 0 0 0,0 2 440 0 0,0-4 6131 0 0,4-6-5322 0 0,0 4-670 0 0,-1 7-196 0 0,0 1 0 0 0,0 0 0 0 0,0 0 0 0 0,0 0-68 0 0,0 0-217 0 0,0 0 161 0 0,0 0 100 0 0,-2-1 21 0 0,-19-4 83 0 0,21 5-592 0 0,0 0 1 0 0,0 0-1 0 0,0-1 0 0 0,0 1 0 0 0,0 0 1 0 0,0 0-1 0 0,0 0 0 0 0,0 0 0 0 0,0 0 1 0 0,0 0-1 0 0,0 0 0 0 0,0 0 0 0 0,0 0 1 0 0,0 0-1 0 0,0 0 0 0 0,0 0 0 0 0,0-1 0 0 0,0 1 1 0 0,0 0-1 0 0,0 0 0 0 0,0 0 0 0 0,0 0 1 0 0,0 0-1 0 0,0 0 0 0 0,0 0 0 0 0,0 0 1 0 0,0 0-1 0 0,0 0 0 0 0,0 0 0 0 0,0 0 1 0 0,0-1-1 0 0,0 1 0 0 0,0 0 0 0 0,0 0 1 0 0,0 0-1 0 0,0 0 0 0 0,0 0 0 0 0,0 0 1 0 0,0 0-1 0 0,0 0 0 0 0,1 0 0 0 0,-1 0 1 0 0,0 0-1 0 0,0 0 0 0 0,0 0 0 0 0,0 0 0 0 0,0 0 1 0 0,0 0-1 0 0,0 0 0 0 0,0 0 0 0 0,0 0 1 0 0,0 0-1 0 0,0 0 0 0 0,0 0 0 0 0,1 0 1 0 0,-1 0-1 0 0,0 0 0 0 0,0 0 0 0 0,0 0 1 0 0,0 0-1 0 0,0 0 0 0 0,0 0 0 0 0,0 0 1 0 0,0 0-1 0 0,0 0 0 0 0,12-5 4 0 0,11-2-8 0 0,130-21 2052 0 0,-133 27-2048 0 0,-15 3 0 0 0,-10 2-64 0 0,4-3-273 0 0,1-1-138 0 0,0 0-33 0 0,-5 4-770 0 0,4-3-1873 0 0,0-1-3334 0 0,1 0-153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4:2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 11975 0 0,'-3'0'-10'0'0,"-21"3"1458"0"0,23-3-718 0 0,-17 7 2209 0 0,39-4-211 0 0,17-1-1171 0 0,60-6 2471 0 0,-88 1-3882 0 0,-2 0-118 0 0,21 1-30 0 0,-22 2 2 0 0,-1 0-64 0 0,-5 0-273 0 0,-3-4-1969 0 0,2 4 2245 0 0,0 0 1 0 0,0 0-1 0 0,0 0 0 0 0,0-1 0 0 0,-1 1 0 0 0,1 0 1 0 0,0 0-1 0 0,0 0 0 0 0,0 0 0 0 0,0 0 0 0 0,0 0 1 0 0,0-1-1 0 0,0 1 0 0 0,0 0 0 0 0,0 0 0 0 0,0 0 1 0 0,0 0-1 0 0,0 0 0 0 0,0-1 0 0 0,0 1 0 0 0,0 0 1 0 0,0 0-1 0 0,0 0 0 0 0,0 0 0 0 0,0 0 0 0 0,0 0 1 0 0,0-1-1 0 0,1 1 0 0 0,-1 0 0 0 0,0 0 0 0 0,0 0 1 0 0,0 0-1 0 0,0 0 0 0 0,0 0 0 0 0,0 0 0 0 0,0-1 1 0 0,0 1-1 0 0,0 0 0 0 0,1 0 0 0 0,-1 0 0 0 0,0 0 1 0 0,0 0-1 0 0,0 0 0 0 0,0 0 0 0 0,0 0 0 0 0,0 0 1 0 0,1 0-1 0 0,3-5-1971 0 0,-3 4-15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4:2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43 15663 0 0,'3'-1'-72'0'0,"-1"0"314"0"0,1 0-1 0 0,0 0 0 0 0,-1 0 1 0 0,1-1-1 0 0,-1 1 0 0 0,1-1 1 0 0,3-3-1 0 0,-5 4 479 0 0,-1 1-540 0 0,0 0 1 0 0,0-1-1 0 0,-1 1 0 0 0,1 0 0 0 0,0 0 1 0 0,0-1-1 0 0,-1 1 0 0 0,1 0 1 0 0,0 0-1 0 0,-1-1 0 0 0,1 1 1 0 0,0 0-1 0 0,-1 0 0 0 0,1 0 1 0 0,0 0-1 0 0,-1 0 0 0 0,1-1 0 0 0,0 1 1 0 0,-1 0-1 0 0,1 0 0 0 0,0 0 1 0 0,-1 0-1 0 0,1 0 0 0 0,0 0 1 0 0,-1 0-1 0 0,1 0 0 0 0,-1 0 1 0 0,1 0-1 0 0,0 1 0 0 0,-1-1 0 0 0,1 0 1 0 0,-15 4 2294 0 0,5 4-2190 0 0,0 0 1 0 0,1 1-1 0 0,0 0 0 0 0,0 0 1 0 0,1 1-1 0 0,0 0 0 0 0,1 0 1 0 0,-9 15-1 0 0,9-9-175 0 0,1-5-21 0 0,0 0 0 0 0,1 0 0 0 0,-5 18 0 0 0,9-25-78 0 0,1 0-1 0 0,-1 1 0 0 0,0-1 0 0 0,1 0 0 0 0,0 1 0 0 0,0-1 0 0 0,1 0 0 0 0,-1 1 0 0 0,1-1 1 0 0,0 0-1 0 0,0 0 0 0 0,0 0 0 0 0,4 8 0 0 0,-2-5-10 0 0,0 0 0 0 0,0-1 0 0 0,1 0 0 0 0,0 0 0 0 0,0 0 0 0 0,0 0 0 0 0,1-1 0 0 0,7 7 0 0 0,-8-9 0 0 0,-1-1 0 0 0,1 0 0 0 0,-1 0 0 0 0,1 0 0 0 0,0 0 0 0 0,0 0 0 0 0,0-1 0 0 0,0 0 0 0 0,0 1 0 0 0,1-2 0 0 0,-1 1 0 0 0,0 0 0 0 0,0-1 0 0 0,1 0 0 0 0,6 0 0 0 0,-2-1 28 0 0,1 0-1 0 0,-1 0 1 0 0,0-1 0 0 0,1 0-1 0 0,-1-1 1 0 0,0 0 0 0 0,0-1-1 0 0,-1 1 1 0 0,1-2 0 0 0,-1 1-1 0 0,0-1 1 0 0,0 0 0 0 0,0-1-1 0 0,-1 0 1 0 0,12-12 0 0 0,-4 3 239 0 0,-2 1 1 0 0,0-2-1 0 0,-1 0 1 0 0,-1 0-1 0 0,17-33 1 0 0,-24 41-268 0 0,-1 1 0 0 0,0-1 0 0 0,0 0 0 0 0,0 0 0 0 0,-1 0 0 0 0,-1 0 0 0 0,1-1 0 0 0,0-14 0 0 0,-2 20 0 0 0,0 0 0 0 0,-1 0 0 0 0,1 0 0 0 0,-1 1 0 0 0,1-1 0 0 0,-1 0 0 0 0,0 0 0 0 0,0 1 0 0 0,0-1 0 0 0,0 0 0 0 0,0 1 0 0 0,-1-1 0 0 0,1 1 0 0 0,-1 0 0 0 0,0-1 0 0 0,0 1 0 0 0,0 0 0 0 0,0 0 0 0 0,0 0 0 0 0,0 0 0 0 0,0 1 0 0 0,-1-1 0 0 0,1 0 0 0 0,-1 1 0 0 0,1 0 0 0 0,-1-1 0 0 0,1 1 0 0 0,-1 0 0 0 0,-4 0 0 0 0,0-1-82 0 0,0 1 0 0 0,0 0-1 0 0,-1 0 1 0 0,1 1 0 0 0,0 0 0 0 0,0 0 0 0 0,-1 0 0 0 0,1 1-1 0 0,0 1 1 0 0,-14 3 0 0 0,-3 3-748 0 0,-40 20 1 0 0,58-25 704 0 0,-16 7-1390 0 0,-1 0-18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4:5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10135 0 0,'0'0'231'0'0,"0"0"29"0"0,0 0 19 0 0,0 0 37 0 0,0 0 125 0 0,0 0 58 0 0,0 0 11 0 0,0 0 2 0 0,0 0 0 0 0,0 0 0 0 0,0 0 0 0 0,0 0 0 0 0,0 0 0 0 0,0 0 0 0 0,0 0 0 0 0,0 0 0 0 0,0 0 0 0 0,0 0 0 0 0,0 0 0 0 0,0 0 0 0 0,0 0 0 0 0,7-4 1024 0 0,-3 1-1279 0 0,-2 2-69 0 0,0-1 1 0 0,0 1 0 0 0,0 0 0 0 0,0 0-1 0 0,0-1 1 0 0,1 1 0 0 0,-1 1 0 0 0,0-1-1 0 0,4-1 1 0 0,0 0-18 0 0,1 0-1 0 0,-1 0 1 0 0,1 1 0 0 0,-1-1-1 0 0,1 1 1 0 0,0 1 0 0 0,-1-1-1 0 0,1 1 1 0 0,0 1 0 0 0,0-1-1 0 0,8 3 1 0 0,31 1-171 0 0,-1-2 0 0 0,1-1 0 0 0,64-8 0 0 0,-52 3 0 0 0,-58 4-18 0 0,1 0 0 0 0,-1 0 1 0 0,0 0-1 0 0,0 1 0 0 0,0-1 0 0 0,0 0 0 0 0,1 0 0 0 0,-1 0 1 0 0,0 0-1 0 0,0 0 0 0 0,0 0 0 0 0,0 0 0 0 0,1 0 0 0 0,-1 0 1 0 0,0 0-1 0 0,0 0 0 0 0,0 0 0 0 0,1-1 0 0 0,-1 1 0 0 0,0 0 1 0 0,0 0-1 0 0,0 0 0 0 0,0 0 0 0 0,1 0 0 0 0,-1 0 0 0 0,0 0 1 0 0,0 0-1 0 0,0 0 0 0 0,0-1 0 0 0,0 1 0 0 0,0 0 0 0 0,1 0 0 0 0,-1 0 1 0 0,0 0-1 0 0,0 0 0 0 0,0-1 0 0 0,0 1 0 0 0,0 0 0 0 0,0 0 1 0 0,0 0-1 0 0,0 0 0 0 0,0-1 0 0 0,0 1 0 0 0,0 0 0 0 0,0 0 1 0 0,0 0-1 0 0,0-1 0 0 0,0 1 0 0 0,0 0 0 0 0,0 0 0 0 0,0 0 1 0 0,0 0-1 0 0,0-1 0 0 0,0 1 0 0 0,0 0 0 0 0,0 0 0 0 0,0 0 1 0 0,0 0-1 0 0,0-1 0 0 0,0 1 0 0 0,0 0 0 0 0,0 0 0 0 0,-1 0 0 0 0,-6-6-1633 0 0,1 3 338 0 0,5 3 846 0 0,-1-1 1 0 0,1 1-1 0 0,0-1 0 0 0,-1 1 1 0 0,1-1-1 0 0,0 1 1 0 0,-1 0-1 0 0,1 0 1 0 0,-1 0-1 0 0,1 0 0 0 0,-2 0 1 0 0,-5 1-1581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4:5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11975 0 0,'-17'3'267'0'0,"14"-3"42"0"0,3 0 17 0 0,0 0-28 0 0,-13 3-186 0 0,12-2 131 0 0,-1-1 0 0 0,1 1-1 0 0,0 0 1 0 0,0 0-1 0 0,0-1 1 0 0,0 1 0 0 0,0 0-1 0 0,0 0 1 0 0,0 0 0 0 0,0 0-1 0 0,0 0 1 0 0,0 1-1 0 0,1-1 1 0 0,-1 0 0 0 0,0 0-1 0 0,1 0 1 0 0,-1 1 0 0 0,1-1-1 0 0,-1 0 1 0 0,1 1-1 0 0,0-1 1 0 0,-1 0 0 0 0,1 1-1 0 0,0 2 1 0 0,-1-1 243 0 0,1-1 26 0 0,1-1 0 0 0,1 2-367 0 0,1-1 1 0 0,-1 1-1 0 0,1-1 0 0 0,0 0 0 0 0,0 0 1 0 0,0 0-1 0 0,0 0 0 0 0,0-1 0 0 0,0 1 0 0 0,0-1 1 0 0,0 0-1 0 0,1 0 0 0 0,-1 0 0 0 0,0 0 1 0 0,1 0-1 0 0,-1-1 0 0 0,1 0 0 0 0,4 1 0 0 0,8-2-219 0 0,0 0-1 0 0,30-6 0 0 0,-2 0 268 0 0,58-9 1767 0 0,-96 15-1956 0 0,-1 0 0 0 0,0 0 0 0 0,1 1-1 0 0,-1-1 1 0 0,7 1 0 0 0,28 2-75 0 0,-39-2-266 0 0,-1 0-138 0 0,0 0-33 0 0,0 0-72 0 0,0 0-285 0 0,-12-3-2374 0 0,1 0-3925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4:5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15663 0 0,'7'-4'1572'0'0,"-4"1"-1368"0"0,-2 2 176 0 0,-1 1 107 0 0,0 0 22 0 0,0 0 71 0 0,0 0 286 0 0,16-3 2335 0 0,-11 2-3171 0 0,15 5-27 0 0,-19-4-5 0 0,15 3 491 0 0,0 2 0 0 0,21 7-1 0 0,-20-6-345 0 0,0 0 0 0 0,27 4 0 0 0,-27-7-83 0 0,0 1-1 0 0,29 11 1 0 0,-26-6-60 0 0,-12-3 0 0 0,-5 3 0 0 0,-3-6 15 0 0,0-1 0 0 0,0 1-1 0 0,0 0 1 0 0,0-1 0 0 0,-1 1 0 0 0,1 0-1 0 0,-1-1 1 0 0,0 1 0 0 0,1-1 0 0 0,-1 1-1 0 0,0-1 1 0 0,-1 1 0 0 0,1-1 0 0 0,0 0-1 0 0,-1 0 1 0 0,-1 3 0 0 0,-5 4 152 0 0,0 0 0 0 0,-12 10 0 0 0,8-7 12 0 0,-13 12 379 0 0,-47 34 1 0 0,67-54-548 0 0,-17 15-155 0 0,21-18-552 0 0,1-1-258 0 0,0 0-56 0 0,2 0 617 0 0,-1-1 0 0 0,0 1 0 0 0,0-1 0 0 0,1 1 0 0 0,-1-1 0 0 0,0 1-1 0 0,0-1 1 0 0,0 0 0 0 0,0 1 0 0 0,0-1 0 0 0,0 0 0 0 0,0 0 0 0 0,2-1 0 0 0,3-6-1143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4:5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12 11975 0 0,'0'0'267'0'0,"-2"-2"42"0"0,1 2-263 0 0,-5-4 299 0 0,7 4-311 0 0,-1-1 0 0 0,1 1 0 0 0,-1 0 0 0 0,1-1 0 0 0,-1 1 0 0 0,1 0 0 0 0,0 0 0 0 0,-1 0 0 0 0,1-1 0 0 0,-1 1 0 0 0,1 0 0 0 0,-1 0-1 0 0,1 0 1 0 0,0 0 0 0 0,-1 0 0 0 0,1 0 0 0 0,-1 0 0 0 0,1 0 0 0 0,-1 0 0 0 0,1 0 0 0 0,0 0 0 0 0,0 1 0 0 0,6-3 38 0 0,0 0 6459 0 0,-7 2-6406 0 0,0 1 1 0 0,0-1-1 0 0,0 0 1 0 0,0 1-1 0 0,0-1 0 0 0,0 0 1 0 0,0 0-1 0 0,0 1 0 0 0,0-1 1 0 0,0 0-1 0 0,0 1 1 0 0,0-1-1 0 0,0 0 0 0 0,0 0 1 0 0,0 1-1 0 0,0-1 0 0 0,0 0 1 0 0,0 1-1 0 0,0-1 0 0 0,0 0 1 0 0,-1 0-1 0 0,1 1 1 0 0,0-1-1 0 0,0 0 0 0 0,0 0 1 0 0,-1 0-1 0 0,1 1 0 0 0,0-1 1 0 0,-7 11 20 0 0,-1 0 0 0 0,0 0 0 0 0,0-1 0 0 0,-1 0-1 0 0,-1-1 1 0 0,1 0 0 0 0,-1 0 0 0 0,-1-1 0 0 0,0 0 0 0 0,-21 11 0 0 0,19-13-146 0 0,3-1 0 0 0,1 0 0 0 0,0 0 0 0 0,-1 1 0 0 0,-7 7 0 0 0,-26 18 0 0 0,33-25 0 0 0,-1 2 0 0 0,2-1 0 0 0,-1 1 0 0 0,-11 13 0 0 0,-4 5 0 0 0,13-15 0 0 0,-12 17 0 0 0,21-25 0 0 0,1 0 0 0 0,0 0 0 0 0,0 0 0 0 0,0 1 0 0 0,1-1 0 0 0,-1 0 0 0 0,1 1 0 0 0,0 0 0 0 0,0-1 0 0 0,-1 8 0 0 0,2-2 0 0 0,4 1 0 0 0,33 29 931 0 0,-37-38-884 0 0,1 0 1 0 0,0-1-1 0 0,-1 1 0 0 0,1-1 1 0 0,0 1-1 0 0,-1-1 0 0 0,1 1 1 0 0,0-1-1 0 0,0 0 1 0 0,0 1-1 0 0,-1-1 0 0 0,1 0 1 0 0,0 1-1 0 0,0-1 0 0 0,0 0 1 0 0,1 0-1 0 0,2 1 32 0 0,62 13-1 0 0,1-3-1 0 0,121 5 1 0 0,-146-16-78 0 0,-42 0 0 0 0,1 0 0 0 0,-1 0 0 0 0,0 0 0 0 0,0 0 0 0 0,0 0 0 0 0,1 0 0 0 0,-1 0 0 0 0,0 0 0 0 0,0 0 0 0 0,1 0 0 0 0,-1 0 0 0 0,0 0 0 0 0,0 0 0 0 0,0 0 0 0 0,1 1 0 0 0,-1-1 0 0 0,0 0 0 0 0,0 0 0 0 0,0 0 0 0 0,1 0 0 0 0,-1 0 0 0 0,0 1 0 0 0,0-1 0 0 0,0 0 0 0 0,0 0 0 0 0,0 0 0 0 0,1 0 0 0 0,-1 1 0 0 0,0-1 0 0 0,0 0 0 0 0,0 0 0 0 0,0 0 0 0 0,0 1 0 0 0,0-1 0 0 0,0 0 0 0 0,0 0 0 0 0,0 1 0 0 0,0-1 0 0 0,0 0 0 0 0,0 0 0 0 0,0 0 0 0 0,0 1 0 0 0,0-1 0 0 0,0 0 0 0 0,0 0 0 0 0,0 1 0 0 0,0-1 0 0 0,0 0 0 0 0,0 0 0 0 0,0 0 0 0 0,0 1 0 0 0,-1-1 0 0 0,-3 9 0 0 0,4-9 0 0 0,-1 2 0 0 0,0-1 0 0 0,-1 1 0 0 0,1-1 0 0 0,0 1 0 0 0,0-1 0 0 0,-1 0 0 0 0,1 1 0 0 0,-1-1 0 0 0,1 0 0 0 0,-1 0 0 0 0,0 0 0 0 0,1 0 0 0 0,-4 1 0 0 0,-1 1 0 0 0,4-1 32 0 0,-13 4-265 0 0,12-5-267 0 0,1-1-1 0 0,-1 1 1 0 0,0-1 0 0 0,1 1 0 0 0,-1-1 0 0 0,0 0 0 0 0,-5 0-1 0 0,2-3-1032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4:5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70 6447 0 0,'11'-16'142'0'0,"-9"13"22"0"0,-2 3 13 0 0,21 1 155 0 0,71-7 6605 0 0,-90 6-6425 0 0,0 0 0 0 0,19-3 512 0 0,-19 3-512 0 0,2-1 114 0 0,4-1 2844 0 0,-8 2-3408 0 0,0 0 0 0 0,0 0 0 0 0,1 0 0 0 0,-1-1 0 0 0,0 1 0 0 0,0 0 0 0 0,0 0 0 0 0,0-1 0 0 0,0 1 0 0 0,0 0 1 0 0,1-1-1 0 0,-1 1 0 0 0,0 0 0 0 0,0 0 0 0 0,0-1 0 0 0,0 1 0 0 0,0 0 0 0 0,0-1 0 0 0,0 1 0 0 0,0 0 0 0 0,0 0 0 0 0,-1-1 0 0 0,1 1 0 0 0,0 0 0 0 0,0 0 0 0 0,0-1 0 0 0,0 1 0 0 0,0 0 0 0 0,0-1 0 0 0,0 1 0 0 0,-1 0 0 0 0,1 0 0 0 0,-6-8 555 0 0,3 6-537 0 0,-1 0 0 0 0,1 0 1 0 0,-1 0-1 0 0,0 0 0 0 0,0 1 0 0 0,1 0 0 0 0,-1 0 0 0 0,-7-2 1 0 0,-35-2 1033 0 0,25 4-902 0 0,-17-1-212 0 0,0 2 0 0 0,-58 8 0 0 0,61-5 0 0 0,27-2 0 0 0,-1 2 0 0 0,9-3 0 0 0,0 0 0 0 0,0 0 0 0 0,-1 0 0 0 0,1 0 0 0 0,0 0 0 0 0,0 0 0 0 0,0 0 0 0 0,0 0 0 0 0,-1 0 0 0 0,1 0 0 0 0,0 0 0 0 0,0 0 0 0 0,0 1 0 0 0,0-1 0 0 0,0 0 0 0 0,-1 0 0 0 0,1 0 0 0 0,0 0 0 0 0,0 0 0 0 0,0 0 0 0 0,0 1 0 0 0,0-1 0 0 0,0 0 0 0 0,0 0 0 0 0,-1 0 0 0 0,1 0 0 0 0,0 1 0 0 0,0-1 0 0 0,0 0 0 0 0,0 0 0 0 0,0 0 0 0 0,0 0 0 0 0,0 1 0 0 0,0-1 0 0 0,0 0 0 0 0,0 0 0 0 0,0 1 0 0 0,7 3 0 0 0,16 3 0 0 0,-18-6 0 0 0,20 6 0 0 0,46 5 0 0 0,-46-9 0 0 0,-1 1 0 0 0,29 9 0 0 0,-29 0 0 0 0,-14-7 0 0 0,-9-6 0 0 0,0 1 0 0 0,-1-1 0 0 0,1 0 0 0 0,0 0 0 0 0,-1 1 0 0 0,1-1 0 0 0,-1 0 0 0 0,1 1 0 0 0,0-1 0 0 0,-1 1 0 0 0,1-1 0 0 0,-1 0 0 0 0,1 1 0 0 0,-1 0 0 0 0,0-1 0 0 0,1 1 0 0 0,-1-1 0 0 0,1 1 0 0 0,-1-1 0 0 0,0 1 0 0 0,1 1 0 0 0,0 0 0 0 0,-1-2 0 0 0,0 0 0 0 0,1 1 0 0 0,-1-1 0 0 0,0 1 0 0 0,1-1 0 0 0,-1 0 0 0 0,0 1 0 0 0,1-1 0 0 0,-1 1 0 0 0,0-1 0 0 0,0 1 0 0 0,0-1 0 0 0,1 1 0 0 0,-1-1 0 0 0,0 1 0 0 0,0-1 0 0 0,0 1 0 0 0,0-1 0 0 0,0 1 0 0 0,0 0 0 0 0,0-1 0 0 0,0 1 0 0 0,0-1 0 0 0,0 1 0 0 0,0-1 0 0 0,0 1 0 0 0,-1-1 0 0 0,1 1 0 0 0,0-1 0 0 0,0 1 0 0 0,-1 0 0 0 0,0 0 0 0 0,0 4 0 0 0,-1 0 0 0 0,0-1 0 0 0,0 1 0 0 0,-1 0 0 0 0,1-1 0 0 0,-1 0 0 0 0,0 0 0 0 0,0 0 0 0 0,0 0 0 0 0,-1 0 0 0 0,0 0 0 0 0,1-1 0 0 0,-1 0 0 0 0,0 1 0 0 0,-1-2 0 0 0,-5 4 0 0 0,-19 19 326 0 0,23-20-124 0 0,0 1-1 0 0,-12 7 1 0 0,-120 65 915 0 0,126-72-1117 0 0,1 1 0 0 0,-19 15 0 0 0,18-13 0 0 0,-21 12 0 0 0,-28 14 0 0 0,57-31 0 0 0,6 2 0 0 0,-1-4 0 0 0,0-2 0 0 0,-1 1 0 0 0,1 0 0 0 0,0-1 0 0 0,-1 1 0 0 0,1 0 0 0 0,-1-1 0 0 0,1 1 0 0 0,0-1 0 0 0,-1 1 0 0 0,1-1 0 0 0,0 0 0 0 0,0 1 0 0 0,-1-1 0 0 0,1 0 0 0 0,0 1 0 0 0,0-1 0 0 0,0 0 0 0 0,1 1 0 0 0,9 2 0 0 0,-1-1 0 0 0,1 0 0 0 0,0 0 0 0 0,0-1 0 0 0,0 0 0 0 0,0-1 0 0 0,21-2 0 0 0,6 1 0 0 0,89-4 0 0 0,-88 7 0 0 0,-38-2 0 0 0,14 1 15 0 0,-2 5-94 0 0,-12-6-258 0 0,-1 0-138 0 0,0 0-33 0 0,0 0-208 0 0,0 0-857 0 0,-10-7-2411 0 0,8 5 1937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4:5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47 111 4607 0 0,'0'0'102'0'0,"0"0"20"0"0,0 0 6 0 0,9 1 0 0 0,-6-1-81 0 0,16-1 1674 0 0,-18 1-1398 0 0,0-1 1 0 0,0 1-1 0 0,0 0 1 0 0,0 0-1 0 0,0-1 1 0 0,0 1-1 0 0,0-1 1 0 0,0 1 0 0 0,0-1-1 0 0,0 1 1 0 0,-1-1-1 0 0,1 1 1 0 0,0-1-1 0 0,0 0 1 0 0,0-1-1 0 0,0 1 632 0 0,1-17 770 0 0,-1 17-1646 0 0,0-1 0 0 0,-1 1 0 0 0,1 0-1 0 0,0 0 1 0 0,-1 0 0 0 0,1 0 0 0 0,0 0-1 0 0,0 0 1 0 0,0 0 0 0 0,0 1 0 0 0,0-1-1 0 0,1-1 1 0 0,-1 1 1 0 0,-1 0 0 0 0,0 0 0 0 0,0 0 0 0 0,0 0 0 0 0,0 0 0 0 0,-1 0 0 0 0,1 0 0 0 0,0 1 0 0 0,0-1 0 0 0,-1 0 0 0 0,1 0 0 0 0,0 0 0 0 0,-1 0 0 0 0,1 0 0 0 0,-1-1 0 0 0,0 0 176 0 0,1 1-171 0 0,-1 0 0 0 0,1 0 0 0 0,0 0-1 0 0,-1 0 1 0 0,1-1 0 0 0,0 1 0 0 0,0 0 0 0 0,0 0-1 0 0,0 0 1 0 0,0 0 0 0 0,0 0 0 0 0,0 0 0 0 0,1-1 0 0 0,-1 1-1 0 0,0 0 1 0 0,0 0 0 0 0,1 0 0 0 0,-1 0 0 0 0,1 0-1 0 0,-1 0 1 0 0,1 0 0 0 0,0 0 0 0 0,-1 0 0 0 0,1 0-1 0 0,0 0 1 0 0,0 1 0 0 0,-1-1 0 0 0,1 0 0 0 0,0 0-1 0 0,0 1 1 0 0,0-1 0 0 0,0 0 0 0 0,0 1 0 0 0,1-1-1 0 0,6-5 1556 0 0,-7 5-1128 0 0,-1 1 0 0 0,-8-5 2135 0 0,1 5-2630 0 0,6 6-17 0 0,0-4 0 0 0,1 1 0 0 0,-1 0 0 0 0,0-1 0 0 0,0 1 0 0 0,0 0 0 0 0,0-1 0 0 0,0 1 0 0 0,-1-1 0 0 0,1 0 0 0 0,-1 1 0 0 0,-1 1 0 0 0,1-2 0 0 0,1 0 0 0 0,-1 0 0 0 0,1 0 0 0 0,0 0 0 0 0,-1 0 0 0 0,1 0 0 0 0,0 1 0 0 0,0-1 0 0 0,1 0 0 0 0,-1 1 0 0 0,0-1 0 0 0,1 0 0 0 0,-1 5 0 0 0,1-4 0 0 0,-1 0 0 0 0,0 0 0 0 0,0 0 0 0 0,0 0 0 0 0,0 0 0 0 0,0-1 0 0 0,-1 1 0 0 0,1 0 0 0 0,-1-1 0 0 0,-2 4 0 0 0,-11 20 0 0 0,15-25 0 0 0,-1 0 0 0 0,1 1 0 0 0,0-1 0 0 0,-1 0 0 0 0,1 1 0 0 0,0-1 0 0 0,0 0 0 0 0,0 1 0 0 0,0-1 0 0 0,0 0 0 0 0,0 1 0 0 0,0-1 0 0 0,1 0 0 0 0,-1 0 0 0 0,0 1 0 0 0,1-1 0 0 0,-1 0 0 0 0,2 2 0 0 0,3 5 0 0 0,3 6 0 0 0,-7-10 0 0 0,-1-3 0 0 0,0-1 0 0 0,0 1 0 0 0,0-1 0 0 0,0 1 0 0 0,0-1 0 0 0,0 1 0 0 0,0-1 0 0 0,0 1 0 0 0,0-1 0 0 0,1 0 0 0 0,-1 1 0 0 0,0-1 0 0 0,0 1 0 0 0,0-1 0 0 0,1 1 0 0 0,-1-1 0 0 0,0 0 0 0 0,0 1 0 0 0,1-1 0 0 0,-1 1 0 0 0,0-1 0 0 0,1 0 0 0 0,-1 1 0 0 0,0-1 0 0 0,1 0 0 0 0,-1 0 0 0 0,1 1 0 0 0,-1-1 0 0 0,1 0 0 0 0,-1 0 0 0 0,1 1 0 0 0,14 6 0 0 0,-13-6 0 0 0,0 0 0 0 0,0 0 0 0 0,0-1 0 0 0,0 1 0 0 0,1 0 0 0 0,-1-1 0 0 0,0 1 0 0 0,5-1 0 0 0,-5 0 0 0 0,2 1 0 0 0,0-1 0 0 0,0 0 0 0 0,-1 0 0 0 0,1 0 0 0 0,5-1 0 0 0,2-5 0 0 0,-4 1 0 0 0,28-9 0 0 0,-22 9 0 0 0,0 0 0 0 0,0-1 0 0 0,-1-1 0 0 0,1 0 0 0 0,-1 0 0 0 0,-1-1 0 0 0,12-11 0 0 0,-2-1 677 0 0,-1-2 1 0 0,20-29-1 0 0,-31 39-659 0 0,-8 11-25 0 0,5-18 84 0 0,-6 18 294 0 0,0 1 117 0 0,0 0 21 0 0,0 0-66 0 0,0 0-439 0 0,0 0 0 0 0,0 0-1 0 0,0 0 1 0 0,0 1 0 0 0,0-1 0 0 0,0 0 0 0 0,0 0 0 0 0,0 0 0 0 0,0 0 0 0 0,0 0 0 0 0,0 1 0 0 0,-1-1-1 0 0,1 0 1 0 0,0 0 0 0 0,0 0 0 0 0,0 0 0 0 0,0 0 0 0 0,0 1 0 0 0,0-1 0 0 0,-1 0 0 0 0,1 0 0 0 0,0 0 0 0 0,0 0-1 0 0,0 0 1 0 0,0 0 0 0 0,0 0 0 0 0,-1 0 0 0 0,1 0 0 0 0,0 0 0 0 0,0 0 0 0 0,0 0 0 0 0,0 0 0 0 0,-1 0 0 0 0,1 0-1 0 0,0 0 1 0 0,0 0 0 0 0,-1 0-3 0 0,0 1 0 0 0,0-1 0 0 0,0 0 0 0 0,1 0 0 0 0,-1 1-1 0 0,0-1 1 0 0,0 0 0 0 0,1 1 0 0 0,-1-1 0 0 0,0 1 0 0 0,1-1 0 0 0,-1 1 0 0 0,0-1-1 0 0,1 1 1 0 0,-1-1 0 0 0,1 1 0 0 0,-1 0 0 0 0,1-1 0 0 0,-1 1 0 0 0,1 0-1 0 0,-1-1 1 0 0,1 1 0 0 0,-1 1 0 0 0,-5 14-1 0 0,1 0 0 0 0,1 1 0 0 0,-3 17 0 0 0,4-20 0 0 0,2-3 0 0 0,0 0 0 0 0,0 0 0 0 0,1 0 0 0 0,1 0 0 0 0,0 0 0 0 0,4 20 0 0 0,0-2 0 0 0,-4-13 0 0 0,0-1 0 0 0,-1 0 0 0 0,-1 0 0 0 0,0 0 0 0 0,-1 0 0 0 0,-1 0 0 0 0,0 0 0 0 0,-1 0 0 0 0,-1-1 0 0 0,0 1 0 0 0,-1-1 0 0 0,-8 15 0 0 0,9-20 0 0 0,3-2 0 0 0,-1-1 0 0 0,-1 0 0 0 0,1-1 0 0 0,-1 1 0 0 0,0-1 0 0 0,0 1 0 0 0,-5 4 0 0 0,-7 5 0 0 0,6-5 0 0 0,-19 15 0 0 0,-1 1 0 0 0,24-20 0 0 0,0-1 0 0 0,0 0 0 0 0,0 0 0 0 0,-1-1 0 0 0,0 1 0 0 0,-8 3 0 0 0,-11 4 0 0 0,18-8 0 0 0,0 0 0 0 0,0-1 0 0 0,-1 0 0 0 0,-16 4 0 0 0,20-6-270 0 0,1 0-1 0 0,-1-1 1 0 0,1 1-1 0 0,-1-1 1 0 0,1 0-1 0 0,-1-1 1 0 0,-4 0-1 0 0,8 1 176 0 0,-1 0-1 0 0,1-1 0 0 0,0 1 1 0 0,-1-1-1 0 0,1 0 1 0 0,0 1-1 0 0,0-1 1 0 0,0 0-1 0 0,0 0 0 0 0,-1 1 1 0 0,1-1-1 0 0,0 0 1 0 0,0 0-1 0 0,1 0 1 0 0,-1 0-1 0 0,0-1 0 0 0,0 1 1 0 0,0 0-1 0 0,1 0 1 0 0,-1 0-1 0 0,1-1 1 0 0,-1 1-1 0 0,1 0 0 0 0,-1-1 1 0 0,1 1-1 0 0,0 0 1 0 0,-1-3-1 0 0,1-4-690 0 0,0-1 0 0 0,1 1-1 0 0,0 0 1 0 0,0-1 0 0 0,0 1-1 0 0,5-13 1 0 0,4-6-750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4:5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15663 0 0,'0'0'356'0'0,"0"0"50"0"0,0 0 20 0 0,0 0-42 0 0,4-7-236 0 0,-1 4-129 0 0,-2 1 57 0 0,0 1 1 0 0,0-1-1 0 0,0 1 0 0 0,0-1 1 0 0,0 1-1 0 0,0-1 0 0 0,0 0 1 0 0,0 1-1 0 0,-1-1 1 0 0,2-3-1 0 0,-2 3 87 0 0,1 1 0 0 0,-1-1 1 0 0,1 1-1 0 0,0 0 0 0 0,0-1 0 0 0,0 1 1 0 0,-1 0-1 0 0,1 0 0 0 0,0 0 0 0 0,1 0 1 0 0,-1 0-1 0 0,0 0 0 0 0,0 0 0 0 0,2-1 1 0 0,9-10 1416 0 0,-6 5-1035 0 0,-1 0 1 0 0,0-1-1 0 0,-1 1 0 0 0,0-1 1 0 0,6-16-1 0 0,-9 20-398 0 0,1 1 0 0 0,0 0 0 0 0,-1 0 0 0 0,1 0 0 0 0,0 0 0 0 0,1 0 0 0 0,-1 0 0 0 0,0 0 0 0 0,1 1 0 0 0,4-4-1 0 0,1-2 145 0 0,-4 1-142 0 0,-5 1-61 0 0,0 5 283 0 0,0 2 117 0 0,-5 8-307 0 0,0 0-1 0 0,1 0 1 0 0,-8 16 0 0 0,8-13-50 0 0,-1 0 1 0 0,-9 13-1 0 0,8-15-131 0 0,2 0 0 0 0,-1 1 0 0 0,2 0 0 0 0,-1 0 0 0 0,1 0 0 0 0,1 0 0 0 0,0 0 0 0 0,1 1 0 0 0,-2 21 0 0 0,8 11-401 0 0,-3-43 326 0 0,0-1 1 0 0,-1 1 0 0 0,1 0 0 0 0,0-1 0 0 0,0 1-1 0 0,-1 0 1 0 0,1-1 0 0 0,0 1 0 0 0,0-1-1 0 0,0 1 1 0 0,0-1 0 0 0,0 0 0 0 0,0 1-1 0 0,0-1 1 0 0,0 0 0 0 0,-1 1 0 0 0,3-1-1 0 0,-3 0-14 0 0,3 0 0 0 0,0 1 0 0 0,0-1 0 0 0,0 0 0 0 0,0 0 0 0 0,-1 0-1 0 0,1 0 1 0 0,0-1 0 0 0,0 1 0 0 0,0-1 0 0 0,-1 0 0 0 0,1 0-1 0 0,0 0 1 0 0,-1 0 0 0 0,1 0 0 0 0,-1-1 0 0 0,1 1-1 0 0,3-3 1 0 0,-2 1-263 0 0,-1 0-1 0 0,1 0 1 0 0,-1 0-1 0 0,1 0 1 0 0,-1-1-1 0 0,0 1 1 0 0,-1-1-1 0 0,1 0 1 0 0,0 0-1 0 0,1-4 1 0 0,15-29-2683 0 0,-7 16 1499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4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195 335 19351 0 0,'0'0'439'0'0,"0"0"62"0"0,0 0 33 0 0,0 0-65 0 0,-2 1-309 0 0,-41 44 981 0 0,-22 28 2747 0 0,52-56-3613 0 0,0 2-1 0 0,1-1 0 0 0,-11 25 1 0 0,15-29-241 0 0,-7 14-6239 0 0,18-33-1646 0 0</inkml:trace>
  <inkml:trace contextRef="#ctx0" brushRef="#br0" timeOffset="1">298 0 11975 0 0,'0'0'256'0'0,"0"0"64"0"0,0 0 0 0 0,0 8 32 0 0,-1 0-288 0 0,-1 0-64 0 0,-6 13 0 0 0,6-5 0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4:5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5 112 17503 0 0,'0'0'803'0'0,"0"0"-18"0"0,3-16 1383 0 0,-1 10-1225 0 0,-1 0 1 0 0,1 0-1 0 0,-2 0 0 0 0,1-9 0 0 0,-1 14-431 0 0,2-17 599 0 0,-1 10-1094 0 0,-1 7-111 0 0,1 0 0 0 0,-1 0 0 0 0,0 0 0 0 0,0 0 0 0 0,0 0-1 0 0,0 0 1 0 0,0 0 0 0 0,-1 0 0 0 0,1 0 0 0 0,0 0 0 0 0,0 0 0 0 0,-1 0 0 0 0,1 0 0 0 0,0 0 0 0 0,-1 0-1 0 0,1 1 1 0 0,-1-1 0 0 0,1 0 0 0 0,-1 0 0 0 0,0 0 0 0 0,1 0 0 0 0,-1 1 0 0 0,0-1 0 0 0,1 0 0 0 0,-1 1 0 0 0,-2-2-1 0 0,2 1-157 0 0,-4-3-771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4:5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11975 0 0,'0'0'547'0'0,"0"0"-11"0"0,-2 0-344 0 0,-4 1-29 0 0,4 0 567 0 0,2-1 242 0 0,0 0 42 0 0,0 0-61 0 0,29-3 3216 0 0,27 0-2735 0 0,-26 2 7 0 0,50-8 0 0 0,-64 8-3925 0 0,20 2-642 0 0,-36-1 1080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4:5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81 259 10135 0 0,'0'0'464'0'0,"0"0"-9"0"0,-5 8-278 0 0,1-4 887 0 0,-1 0 0 0 0,0 0 0 0 0,0-1 0 0 0,0 1 0 0 0,-1-1 0 0 0,1 0 0 0 0,-1-1 0 0 0,-8 3 0 0 0,-6 4 1287 0 0,20-11-2314 0 0,0 0 1 0 0,0 0-1 0 0,0 0 1 0 0,0 0-1 0 0,1 0 1 0 0,-1 0-1 0 0,1 0 0 0 0,-1 1 1 0 0,1-1-1 0 0,1-2 1 0 0,5-11 828 0 0,1 0 1 0 0,0 1-1 0 0,20-25 1 0 0,-3 5-304 0 0,-13 17-497 0 0,0 0-1 0 0,2 0 1 0 0,0 2-1 0 0,0-1 1 0 0,2 2-1 0 0,24-19 1 0 0,-3 15 1374 0 0,-28 15-1291 0 0,-1 5-133 0 0,-6-2-16 0 0,-1 1 0 0 0,1 0 0 0 0,-1 1 0 0 0,1-1 0 0 0,-1 0 0 0 0,0 0 0 0 0,0 1 0 0 0,0-1 0 0 0,0 0 0 0 0,0 1 0 0 0,0-1 0 0 0,0 1 0 0 0,0 0 0 0 0,0-1 0 0 0,-1 1 0 0 0,1 0 0 0 0,0-1 0 0 0,-1 1 0 0 0,1 3 0 0 0,-1-2 0 0 0,1 1 0 0 0,-1-1 0 0 0,0 1 0 0 0,0 0 0 0 0,0-1 0 0 0,-1 1 0 0 0,1-1 0 0 0,-3 6 0 0 0,-4 20 0 0 0,3-13 0 0 0,-1 0 0 0 0,-9 22 0 0 0,12-36 0 0 0,1-8 0 0 0,1-9 0 0 0,1 10 0 0 0,-1-1 0 0 0,1 1 0 0 0,1 0 0 0 0,-1 0 0 0 0,1-1 0 0 0,0 1 0 0 0,0 1 0 0 0,0-1 0 0 0,1 0 0 0 0,-1 0 0 0 0,5-5 0 0 0,2-1 0 0 0,-1 1 0 0 0,2-1 0 0 0,-1 2 0 0 0,1-1 0 0 0,1 2 0 0 0,17-13 0 0 0,-22 18 0 0 0,-1 0 0 0 0,1 0 0 0 0,0 0 0 0 0,0 1 0 0 0,0 0 0 0 0,1 1 0 0 0,-1-1 0 0 0,0 1 0 0 0,0 0 0 0 0,1 1 0 0 0,-1-1 0 0 0,1 1 0 0 0,-1 1 0 0 0,0-1 0 0 0,1 1 0 0 0,-1 0 0 0 0,12 4 0 0 0,-15-4 0 0 0,0 0 0 0 0,1 1 0 0 0,-1 0 0 0 0,0 0 0 0 0,0 0 0 0 0,0 0 0 0 0,-1 0 0 0 0,1 0 0 0 0,0 1 0 0 0,-1-1 0 0 0,0 1 0 0 0,1 0 0 0 0,-1 0 0 0 0,0 0 0 0 0,0 0 0 0 0,-1 0 0 0 0,1 0 0 0 0,1 4 0 0 0,0 1 0 0 0,-1 0 0 0 0,1 0 0 0 0,-1 0 0 0 0,-1 0 0 0 0,0 1 0 0 0,1 14 0 0 0,-2-20 0 0 0,-4 12 0 0 0,3-14 0 0 0,0 5 0 0 0,-11 20 0 0 0,11-25 0 0 0,-6 9-1057 0 0,2-11-1381 0 0,0-9-2183 0 0,5 9 4440 0 0,0-5-1354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5:0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0 425 10135 0 0,'0'0'464'0'0,"0"0"-9"0"0,0 0-155 0 0,0 0 443 0 0,0 0 227 0 0,0 0 44 0 0,0 0-61 0 0,0 0-288 0 0,0 0-121 0 0,0 0-28 0 0,0 0 66 0 0,0 0 288 0 0,0 0 122 0 0,0 0 28 0 0,6-7 600 0 0,3-1-1090 0 0,-1 0-1 0 0,-1-1 1 0 0,0 0-1 0 0,0 0 1 0 0,0 0-1 0 0,4-12 1 0 0,52-90 586 0 0,-5 9-167 0 0,18-29 934 0 0,-105 184-1718 0 0,13-29-165 0 0,13-21 0 0 0,1 1 0 0 0,0-1 0 0 0,-1 1 0 0 0,1 0 0 0 0,0-1 0 0 0,1 1 0 0 0,-1 0 0 0 0,-1 5 0 0 0,1 4 0 0 0,0-3 0 0 0,0 0 0 0 0,-1 0 0 0 0,0 0 0 0 0,-7 14 0 0 0,8-14 0 0 0,4-1 0 0 0,-1-8 0 0 0,0 0 0 0 0,1 0 0 0 0,-1 0 0 0 0,0 0 0 0 0,0 0 0 0 0,0 0 0 0 0,1-1 0 0 0,-1 1 0 0 0,0 0 0 0 0,1-1 0 0 0,-1 1 0 0 0,0-1 0 0 0,1 1 0 0 0,-1-1 0 0 0,1 0 0 0 0,-1 1 0 0 0,1-1 0 0 0,-1 0 0 0 0,1 0 0 0 0,-1 0 0 0 0,1 0 0 0 0,1-1 0 0 0,1 1 0 0 0,0-1 0 0 0,0 0 0 0 0,-1 0 0 0 0,1 0 0 0 0,0 0 0 0 0,0-1 0 0 0,4-2 0 0 0,24-11 0 0 0,-23 11 0 0 0,0 0 0 0 0,-1 0 0 0 0,1-1 0 0 0,9-7 0 0 0,-13 8 0 0 0,0-1 0 0 0,0 1 0 0 0,-1-1 0 0 0,1 0 0 0 0,-1 0 0 0 0,6-10 0 0 0,-6 9 0 0 0,0 0 0 0 0,1 1 0 0 0,0 0 0 0 0,0-1 0 0 0,1 2 0 0 0,6-5 0 0 0,-7 5 0 0 0,0 0 0 0 0,0 0 0 0 0,-1-1 0 0 0,1 1 0 0 0,-1-1 0 0 0,0 0 0 0 0,0 0 0 0 0,4-8 0 0 0,-7 11 0 0 0,0 0 0 0 0,0 0 0 0 0,0 0 0 0 0,0 0 0 0 0,0 0 0 0 0,0 0 0 0 0,0 1 0 0 0,0-1 0 0 0,0 1 0 0 0,1-1 0 0 0,-1 1 0 0 0,1-1 0 0 0,-1 1 0 0 0,3-2 0 0 0,-2 3 0 0 0,-6 4 0 0 0,-6 5 0 0 0,7-7 111 0 0,0 2 0 0 0,1-1 0 0 0,-1 0 0 0 0,1 0 0 0 0,0 1 0 0 0,0-1 0 0 0,0 1 0 0 0,0 0-1 0 0,1 0 1 0 0,0 0 0 0 0,-2 4 0 0 0,-5 15 441 0 0,-37 63-788 0 0,32-68-409 0 0,11-17 623 0 0,1 0 1 0 0,0 0 0 0 0,0 0-1 0 0,0 0 1 0 0,0 0 0 0 0,1 0 0 0 0,-1 0-1 0 0,0 0 1 0 0,0 0 0 0 0,1 1-1 0 0,-1-1 1 0 0,0 0 0 0 0,1 1 0 0 0,0-1-1 0 0,-1 0 1 0 0,1 1 0 0 0,0-1-1 0 0,-1 1 1 0 0,1-1 0 0 0,0 1 0 0 0,0-1-1 0 0,0 0 1 0 0,1 3 0 0 0,-1-3 70 0 0,0 0 0 0 0,0 0 0 0 0,0-1 0 0 0,0 1 1 0 0,0 0-1 0 0,0 0 0 0 0,0 0 0 0 0,0 0 0 0 0,0 0 1 0 0,-1 0-1 0 0,1 0 0 0 0,0-1 0 0 0,-1 1 0 0 0,1 0 1 0 0,0 0-1 0 0,-1 0 0 0 0,1 0 0 0 0,-1-1 0 0 0,1 1 1 0 0,-2 1-1 0 0,-2 3 242 0 0,3-3-493 0 0,4-1-248 0 0,5 3 70 0 0,-7-3 301 0 0,1 0-1 0 0,0 0 1 0 0,0 0 0 0 0,1 0-1 0 0,-1 0 1 0 0,0 0-1 0 0,4 0 1 0 0,-2 0 69 0 0,-1-1 0 0 0,1 0-1 0 0,0 0 1 0 0,0-1 0 0 0,0 1 0 0 0,0-1-1 0 0,0 0 1 0 0,4-1 0 0 0,-2 0-244 0 0,0 0-1 0 0,0-1 1 0 0,0 1-1 0 0,0-1 1 0 0,-1 0-1 0 0,0-1 1 0 0,1 1-1 0 0,-1-1 1 0 0,0 0-1 0 0,-1-1 1 0 0,1 1 0 0 0,4-6-1 0 0,9-12-2742 0 0,-8 11 1462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5:0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19351 0 0,'0'0'439'0'0,"0"0"62"0"0,0 0 33 0 0,0 0-65 0 0,0 0-169 0 0,0 0 442 0 0,0 0 229 0 0,0 0 42 0 0,0 0-127 0 0,2 0-582 0 0,18 0 273 0 0,-15 1-274 0 0,0-1-1 0 0,0 0 0 0 0,-1 0 1 0 0,10-1-1 0 0,24-6-294 0 0,66-3 0 0 0,-102 10-8 0 0,25 3-1964 0 0,-28-3 1646 0 0,-1 0-1 0 0,1 1 1 0 0,-1-1 0 0 0,1 1-1 0 0,0-1 1 0 0,-1 1 0 0 0,1-1-1 0 0,-1 1 1 0 0,1 0 0 0 0,0-1-1 0 0,0 1 1 0 0,-1 0 0 0 0,-1 2-1 0 0,-14 9-3877 0 0,-11-1 1652 0 0,0-1-15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5:0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13823 0 0,'0'0'315'0'0,"0"0"45"0"0,0 0 21 0 0,0 0-49 0 0,0 0-81 0 0,0 0 481 0 0,1 1 237 0 0,3 2-676 0 0,0-1-1 0 0,0 0 1 0 0,0-1 0 0 0,0 1-1 0 0,0-1 1 0 0,0 0 0 0 0,0 0-1 0 0,1 0 1 0 0,-1 0-1 0 0,0-1 1 0 0,1 0 0 0 0,-1 0-1 0 0,1 0 1 0 0,-1 0-1 0 0,8-2 1 0 0,2 0 356 0 0,0-1-1 0 0,-1-1 1 0 0,23-9-1 0 0,41-13-2349 0 0,-76 26 710 0 0,-1 0-29 0 0,0 0-4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5:0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23 11975 0 0,'0'0'267'0'0,"0"0"42"0"0,0 0 17 0 0,0 0-28 0 0,0 0-58 0 0,0 0 491 0 0,0 0 238 0 0,0 0 45 0 0,0 0 8 0 0,0 0 2 0 0,0 0 0 0 0,0 0 0 0 0,0 0-69 0 0,0 0-290 0 0,0 0-121 0 0,0 0-28 0 0,-1-1 168 0 0,1 0-1 0 0,-1-1 1 0 0,0 1-1 0 0,1-1 1 0 0,-1 1-1 0 0,0 0 1 0 0,0-1 0 0 0,-1 0-1 0 0,0 2-645 0 0,1 0-1 0 0,-1 0 1 0 0,0 0-1 0 0,1 0 1 0 0,-1 1-1 0 0,1-1 1 0 0,-1 0-1 0 0,1 1 1 0 0,-1 0-1 0 0,1-1 1 0 0,0 1-1 0 0,-1 0 0 0 0,1 0 1 0 0,0-1-1 0 0,-3 3 1 0 0,3-2-30 0 0,-16 10-8 0 0,1 0 0 0 0,1 0 0 0 0,0 2 0 0 0,1 0 0 0 0,0 0 0 0 0,-23 30 0 0 0,24-22 0 0 0,-16 29 0 0 0,25-41 0 0 0,0 0 0 0 0,1 0 0 0 0,0 0 0 0 0,0 0 0 0 0,1 0 0 0 0,-2 17 0 0 0,4-21 0 0 0,0 1 0 0 0,1-1 0 0 0,0 1 0 0 0,0-1 0 0 0,3 9 0 0 0,0 2 0 0 0,-3-14 0 0 0,1 1 0 0 0,-1-1 0 0 0,0 1 0 0 0,0-1 0 0 0,1 0 0 0 0,0 0 0 0 0,-1 1 0 0 0,1-1 0 0 0,0 0 0 0 0,0 0 0 0 0,0-1 0 0 0,0 1 0 0 0,5 3 0 0 0,-3-2 0 0 0,1 0 0 0 0,1 0 0 0 0,-1-1 0 0 0,0 0 0 0 0,10 4 0 0 0,-3-4 79 0 0,1 1 0 0 0,-1-1-1 0 0,1-1 1 0 0,-1 0 0 0 0,1-1 0 0 0,0-1-1 0 0,-1 0 1 0 0,1 0 0 0 0,-1-1 0 0 0,1-1-1 0 0,-1 0 1 0 0,15-6 0 0 0,-18 5-19 0 0,0 0 1 0 0,0 0-1 0 0,-1-1 0 0 0,0 0 0 0 0,1-1 0 0 0,-2 0 1 0 0,1 0-1 0 0,-1-1 0 0 0,0 0 0 0 0,0 0 1 0 0,-1 0-1 0 0,0-1 0 0 0,-1 0 0 0 0,1 0 1 0 0,-1-1-1 0 0,5-12 0 0 0,-5 7-60 0 0,0 1 0 0 0,-1-2 0 0 0,0 1 0 0 0,-1 0 0 0 0,-1-1 0 0 0,0 1 0 0 0,-1-19 0 0 0,-1 26 0 0 0,0-1 0 0 0,-1 0 0 0 0,-1 1 0 0 0,1-1 0 0 0,-1 0 0 0 0,-5-12 0 0 0,5 16 0 0 0,0 0 0 0 0,0-1 0 0 0,-1 1 0 0 0,1 0 0 0 0,-1 0 0 0 0,0 1 0 0 0,0-1 0 0 0,-1 1 0 0 0,1-1 0 0 0,-1 1 0 0 0,-6-5 0 0 0,6 6-165 0 0,0 0 0 0 0,0 0 0 0 0,-1 1 0 0 0,1-1 0 0 0,0 1 0 0 0,-1 0 0 0 0,1 0-1 0 0,0 0 1 0 0,-1 0 0 0 0,1 1 0 0 0,-9 0 0 0 0,-4 1-1662 0 0,-31 7-1 0 0,19-2 444 0 0,5-4-1172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5:0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47 10135 0 0,'-1'-1'231'0'0,"-3"1"58"0"0,0-1-1 0 0,0 0 1 0 0,0 0-1 0 0,0 0 1 0 0,0-1-1 0 0,0 1 1 0 0,0-1-1 0 0,1 0 1 0 0,-5-3-1 0 0,7 4 578 0 0,1 1 124 0 0,0 0 30 0 0,-11-3 655 0 0,8 0 3870 0 0,6-2-5390 0 0,2 1-66 0 0,-2 3 110 0 0,-1 0 0 0 0,1 0 1 0 0,-1 0-1 0 0,1 1 0 0 0,0-1 0 0 0,0 0 0 0 0,-1 1 1 0 0,1 0-1 0 0,3 0 0 0 0,1-1-231 0 0,5 1 38 0 0,-1 0 1 0 0,19 2-1 0 0,-6 0-9 0 0,31 3 3 0 0,-44-4 0 0 0,-1 0 0 0 0,16-1 0 0 0,97-3 0 0 0,-119 2 0 0 0,10 4 0 0 0,-5-2 0 0 0,-2 1-64 0 0,-6-2-273 0 0,-1 0-138 0 0,0 0-33 0 0,0 0 65 0 0,-11-9-2762 0 0,3 3-3491 0 0,0 2 704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5:1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11975 0 0,'0'0'267'0'0,"0"0"42"0"0,0 0 17 0 0,0 0-28 0 0,0 0-58 0 0,0 0 491 0 0,3 0 238 0 0,30-7 3210 0 0,22 3-2261 0 0,-30 3-1659 0 0,17-4 729 0 0,-30 3-723 0 0,1 0 0 0 0,-1 1 0 0 0,21 1 0 0 0,11 4-265 0 0,-6-3 0 0 0,-24 1-759 0 0,2-1-4731 0 0,-14-1 3955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5:1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15663 0 0,'0'0'719'0'0,"0"0"-20"0"0,0 0-374 0 0,0 0 84 0 0,0 0 82 0 0,0 0 18 0 0,0 0 3 0 0,0 0 0 0 0,9-5 1536 0 0,-5 3-1907 0 0,0 1 0 0 0,0 0 0 0 0,0 1 0 0 0,1-1 0 0 0,-1 1 0 0 0,0 0 0 0 0,0 0 0 0 0,0 0 0 0 0,0 0 0 0 0,1 1 0 0 0,5 1 0 0 0,2 2 319 0 0,-1 0 0 0 0,21 11 0 0 0,7 0-122 0 0,-31-13-299 0 0,-1 1-1 0 0,1 0 1 0 0,-1 0-1 0 0,0 1 1 0 0,0 0 0 0 0,12 9-1 0 0,-5-3-38 0 0,-12-8 0 0 0,0-1 0 0 0,1 1 0 0 0,-1 0 0 0 0,0-1 0 0 0,0 1 0 0 0,0 0 0 0 0,0 0 0 0 0,-1 0 0 0 0,1 1 0 0 0,-1-1 0 0 0,1 0 0 0 0,-1 1 0 0 0,0-1 0 0 0,1 0 0 0 0,-1 4 0 0 0,7 17 0 0 0,-6-20 0 0 0,-1 0 0 0 0,1 1 0 0 0,-1-1 0 0 0,0 1 0 0 0,0-1 0 0 0,-1 1 0 0 0,1-1 0 0 0,-1 1 0 0 0,0-1 0 0 0,1 1 0 0 0,-2-1 0 0 0,1 1 0 0 0,0-1 0 0 0,-1 1 0 0 0,-1 6 0 0 0,-4 4 0 0 0,0 1 0 0 0,-1-1 0 0 0,-1 0 0 0 0,-13 18 0 0 0,-4 8 0 0 0,20-32 0 0 0,-1 3 0 0 0,0 0 0 0 0,-1 0 0 0 0,0-1 0 0 0,-1 0 0 0 0,-15 15 0 0 0,16-19-80 0 0,0 1 0 0 0,1 1-1 0 0,0-1 1 0 0,-6 9 0 0 0,1-6-903 0 0,10-9 267 0 0,-7 1-2809 0 0,1-3 1493 0 0,6 0-15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4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7 19351 0 0,'0'0'439'0'0,"0"0"62"0"0,0 0 33 0 0,0 0-65 0 0,-8-1-292 0 0,2-1 112 0 0,0 1 1 0 0,0 0-1 0 0,1 0 0 0 0,-1 1 0 0 0,0 0 0 0 0,0 0 0 0 0,0 0 1 0 0,0 1-1 0 0,-6 1 0 0 0,1 1 238 0 0,1 1 0 0 0,0 0 1 0 0,0 0-1 0 0,-11 7 0 0 0,-28 14-185 0 0,16-8 379 0 0,-48 31-1 0 0,72-41-632 0 0,0 0 0 0 0,0 0 0 0 0,1 1 1 0 0,0 0-1 0 0,0 0 0 0 0,0 1 0 0 0,2 0 0 0 0,-1 1 0 0 0,-6 12 0 0 0,12-21-88 0 0,1 0 0 0 0,0-1 0 0 0,0 1 0 0 0,0-1 0 0 0,-1 1 0 0 0,1-1 0 0 0,0 1 0 0 0,0-1 0 0 0,0 1 0 0 0,0 0 0 0 0,0-1 0 0 0,0 1 0 0 0,0-1 0 0 0,0 1 0 0 0,0-1 0 0 0,1 1 0 0 0,-1 0 0 0 0,0-1 0 0 0,0 1 0 0 0,0-1 0 0 0,1 1 0 0 0,-1-1 0 0 0,0 1 0 0 0,1-1 0 0 0,-1 1 0 0 0,0-1 0 0 0,1 0 0 0 0,-1 1 0 0 0,0-1 0 0 0,1 1 0 0 0,-1-1 0 0 0,1 0 0 0 0,-1 1 0 0 0,1-1 0 0 0,-1 0 0 0 0,1 0 0 0 0,-1 1 0 0 0,1-1 0 0 0,-1 0 0 0 0,1 0 0 0 0,0 0 0 0 0,-1 1 0 0 0,1-1 0 0 0,-1 0 0 0 0,1 0 0 0 0,-1 0 0 0 0,1 0 0 0 0,0 0 0 0 0,0 0 0 0 0,6 0 0 0 0,0-1 0 0 0,0 1 0 0 0,0-1 0 0 0,0 0 0 0 0,0-1 0 0 0,0 0 0 0 0,0 0 0 0 0,11-5 0 0 0,-9 4 0 0 0,90-42 0 0 0,-49 21 0 0 0,-37 18 0 0 0,-1 1 0 0 0,1 1 0 0 0,16-4 0 0 0,-28 8 0 0 0,-1-1 0 0 0,1 1 0 0 0,0 0 0 0 0,-1 0 0 0 0,1 0 0 0 0,0 0 0 0 0,0 0 0 0 0,-1 0 0 0 0,1 0 0 0 0,0 0 0 0 0,-1 0 0 0 0,1 0 0 0 0,0 0 0 0 0,-1 0 0 0 0,1 1 0 0 0,0-1 0 0 0,-1 0 0 0 0,1 0 0 0 0,0 1 0 0 0,1 4 0 0 0,-2-5 0 0 0,0 2 0 0 0,1 1 0 0 0,-1-1 0 0 0,0 0 0 0 0,0 0 0 0 0,0 1 0 0 0,0-1 0 0 0,0 0 0 0 0,0 0 0 0 0,0 1 0 0 0,-1-1 0 0 0,1 0 0 0 0,-1 0 0 0 0,0 0 0 0 0,0 0 0 0 0,0 0 0 0 0,-1 3 0 0 0,-21 30 0 0 0,23-35 0 0 0,-101 143 0 0 0,4-6-88 0 0,-4 5-225 0 0,90-125-226 0 0,9-13 294 0 0,-1-1 1 0 0,1 1-1 0 0,-1-1 0 0 0,1 1 1 0 0,-7 5-1 0 0,8-9-267 0 0,1 0 0 0 0,0 0-68 0 0,0 0-285 0 0,0-1-126 0 0,-1-4 498 0 0,1 1-1 0 0,0 0 1 0 0,1 0-1 0 0,-1 0 1 0 0,1-1-1 0 0,0 1 0 0 0,0 0 1 0 0,0 0-1 0 0,2-4 1 0 0,17-36-3659 0 0,-16 37 3898 0 0,17-32-2305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5:1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1 526 13823 0 0,'0'0'315'0'0,"2"-1"45"0"0,-1 1-331 0 0,-1 0 1 0 0,1-1-1 0 0,0 1 1 0 0,0 0-1 0 0,-1-1 1 0 0,1 1-1 0 0,0-1 1 0 0,0 1-1 0 0,-1-1 1 0 0,1 1-1 0 0,0-1 1 0 0,-1 1-1 0 0,1-1 1 0 0,-1 0-1 0 0,1 1 1 0 0,-1-1-1 0 0,1 0 1 0 0,-1 1-1 0 0,1-1 0 0 0,-1 0 1 0 0,0 0-1 0 0,1 1 1 0 0,-1-1-1 0 0,0 0 1 0 0,0 0-1 0 0,1 0 1 0 0,-1-1-1 0 0,1 1-28 0 0,-1 0 0 0 0,1 0-1 0 0,0 0 1 0 0,0 0 0 0 0,-1 1 0 0 0,1-1-1 0 0,0 0 1 0 0,0 0 0 0 0,0 1 0 0 0,0-1-1 0 0,0 0 1 0 0,0 1 0 0 0,0-1-1 0 0,1 1 1 0 0,-1-1 0 0 0,0 1 0 0 0,2-1-1 0 0,1 0-1 0 0,-1-1 123 0 0,0 0-1 0 0,0 1 1 0 0,0-1 0 0 0,0 0-1 0 0,0-1 1 0 0,-1 1 0 0 0,1 0-1 0 0,-1-1 1 0 0,1 0-1 0 0,-1 1 1 0 0,4-7 0 0 0,0-3 1222 0 0,10-23 1 0 0,2-5 26 0 0,29-51 256 0 0,-28 53-648 0 0,29-45-1 0 0,-36 65-423 0 0,20-39 1 0 0,-29 52-558 0 0,0 0 1 0 0,0 0-1 0 0,0 0 0 0 0,5-4 1 0 0,-5 5 68 0 0,0 1 0 0 0,0-1-1 0 0,-1 0 1 0 0,1 0 0 0 0,-1 0 0 0 0,3-6 0 0 0,-5 9-11 0 0,1 0 1 0 0,-1 0 0 0 0,1 0-1 0 0,-1-1 1 0 0,1 1 0 0 0,0 0-1 0 0,0 0 1 0 0,-1 0 0 0 0,1 0-1 0 0,0 0 1 0 0,0 1-1 0 0,0-1 1 0 0,0 0 0 0 0,0 0-1 0 0,0 1 1 0 0,2-2 0 0 0,6-4 569 0 0,-6 6-610 0 0,-4 6-12 0 0,-2 5-8 0 0,-12 18 4 0 0,5-7 0 0 0,-19 29 0 0 0,22-37 0 0 0,0 1 0 0 0,1-1 0 0 0,0 1 0 0 0,1 0 0 0 0,-4 23 0 0 0,8-36 0 0 0,-2 6 0 0 0,2-8 0 0 0,1 1 0 0 0,0-1 0 0 0,0 1 0 0 0,-1-1 0 0 0,1 1 0 0 0,0-1 0 0 0,0 1 0 0 0,0-1 0 0 0,0 1 0 0 0,0-1 0 0 0,0 1 0 0 0,0 0 0 0 0,0-1 0 0 0,0 1 0 0 0,0-1 0 0 0,0 1 0 0 0,0-1 0 0 0,0 1 0 0 0,0-1 0 0 0,0 1 0 0 0,1 0 0 0 0,-1-1 0 0 0,0 1 0 0 0,0-1 0 0 0,1 0 0 0 0,-1 1 0 0 0,0-1 0 0 0,1 1 0 0 0,-1-1 0 0 0,1 1 0 0 0,-1-1 0 0 0,0 0 0 0 0,1 1 0 0 0,-1-1 0 0 0,1 0 0 0 0,-1 1 0 0 0,1-1 0 0 0,-1 0 0 0 0,1 0 0 0 0,-1 1 0 0 0,1-1 0 0 0,-1 0 0 0 0,1 0 0 0 0,-1 0 0 0 0,2 0 0 0 0,-1 1 0 0 0,3 1 0 0 0,-3-1 0 0 0,0-1 0 0 0,0 1 0 0 0,0-1 0 0 0,0 1 0 0 0,1-1 0 0 0,-1 0 0 0 0,0 1 0 0 0,0-1 0 0 0,1 0 0 0 0,-1 0 0 0 0,0 0 0 0 0,0 0 0 0 0,1 0 0 0 0,-1 0 0 0 0,0 0 0 0 0,0 0 0 0 0,2-1 0 0 0,7-1 0 0 0,0 1 0 0 0,0-2 0 0 0,0 1 0 0 0,-1-1 0 0 0,1-1 0 0 0,-1 0 0 0 0,0 0 0 0 0,0-1 0 0 0,-1 0 0 0 0,1 0 0 0 0,-1-1 0 0 0,0 0 0 0 0,7-8 0 0 0,12-13 0 0 0,-2 0 0 0 0,26-36 0 0 0,-33 40 0 0 0,-15 18 0 0 0,-1 3 0 0 0,0 0 0 0 0,0 0 0 0 0,0 0 0 0 0,-1 0 0 0 0,1-1 0 0 0,-1 1 0 0 0,1-1 0 0 0,-1 1 0 0 0,0-1 0 0 0,0 1 0 0 0,0-1 0 0 0,0 0 0 0 0,-1 0 0 0 0,1-4 0 0 0,0 0 0 0 0,5 3 0 0 0,-13 36 931 0 0,-27 79 186 0 0,25-88-1156 0 0,8-20 9 0 0,-1 0 0 0 0,1 0 0 0 0,0 0-1 0 0,0 0 1 0 0,0 0 0 0 0,0 1 0 0 0,1-1 0 0 0,-1 0-1 0 0,1 1 1 0 0,0-1 0 0 0,0 7 0 0 0,9 44-1561 0 0,-9-52 1612 0 0,5 8-182 0 0,-4-9-564 0 0,-1-1-246 0 0,6-3-6985 0 0,-1-1 244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5:1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19351 0 0,'3'1'137'0'0,"0"-1"0"0"0,0 1 0 0 0,-1-1 0 0 0,1 0 0 0 0,0 1 0 0 0,0-1 0 0 0,0-1 0 0 0,0 1-1 0 0,0 0 1 0 0,-1-1 0 0 0,1 1 0 0 0,0-1 0 0 0,0 0 0 0 0,-1 0 0 0 0,1 0 0 0 0,0 0 0 0 0,-1 0 0 0 0,1-1 0 0 0,-1 1 0 0 0,0-1 0 0 0,1 0-1 0 0,-1 0 1 0 0,0 0 0 0 0,0 0 0 0 0,3-4 0 0 0,1 0 292 0 0,-6 6-373 0 0,1-1-1 0 0,0 1 0 0 0,0-1 1 0 0,-1 0-1 0 0,1 0 0 0 0,0 1 1 0 0,-1-1-1 0 0,1 0 0 0 0,-1 0 1 0 0,1 0-1 0 0,-1 0 0 0 0,1 0 1 0 0,-1 0-1 0 0,0 0 0 0 0,1 1 1 0 0,-1-1-1 0 0,0 0 0 0 0,0 0 1 0 0,0-2-1 0 0,0 2 19 0 0,0 0-37 0 0,-1 0-1 0 0,1 0 1 0 0,0 1-1 0 0,-1-1 1 0 0,1 0 0 0 0,0 0-1 0 0,0 1 1 0 0,0-1-1 0 0,0 0 1 0 0,0 0-1 0 0,-1 1 1 0 0,2-1-1 0 0,-1 0 1 0 0,0 0-1 0 0,0 1 1 0 0,0-1 0 0 0,0 0-1 0 0,0 0 1 0 0,1 1-1 0 0,-1-1 1 0 0,0 0-1 0 0,0 0 1 0 0,1 1-1 0 0,-1-1 1 0 0,1 0-1 0 0,-1 1 1 0 0,1-1 0 0 0,-1 1-1 0 0,1-1 1 0 0,-1 0-1 0 0,1 1 1 0 0,-1-1-1 0 0,1 1 1 0 0,0 0-1 0 0,-1-1 1 0 0,1 1-1 0 0,0-1 1 0 0,-1 1 0 0 0,2-1-1 0 0,4-2 195 0 0,10-8 301 0 0,-16 11-502 0 0,1-1 1 0 0,-1 1 0 0 0,1-1-1 0 0,-1 1 1 0 0,1-1-1 0 0,-1 1 1 0 0,0-1 0 0 0,1 1-1 0 0,-1-1 1 0 0,1 1-1 0 0,-1-1 1 0 0,0 0 0 0 0,0 1-1 0 0,1-1 1 0 0,-1 1-1 0 0,0-1 1 0 0,0 0 0 0 0,0 1-1 0 0,0-1 1 0 0,0 0 0 0 0,0 1-1 0 0,0-2 1 0 0,-2-2 85 0 0,2 3-115 0 0,0 1 1 0 0,-1-1-1 0 0,1 1 1 0 0,0-1 0 0 0,-1 1-1 0 0,1 0 1 0 0,0-1-1 0 0,0 1 1 0 0,0-1 0 0 0,-1 1-1 0 0,1-1 1 0 0,0 1-1 0 0,0-1 1 0 0,0 1 0 0 0,0-1-1 0 0,0 0 1 0 0,0 1-1 0 0,0-1 1 0 0,0 1-1 0 0,0-1 1 0 0,0 1 0 0 0,0-1-1 0 0,0 1 1 0 0,1-1-1 0 0,-1 1 1 0 0,0-1 0 0 0,0 1-1 0 0,0-1 1 0 0,1 1-1 0 0,-1-1 1 0 0,11-6 45 0 0,-9 6-23 0 0,-1 1-1 0 0,1-1 0 0 0,-1 0 0 0 0,1 0 1 0 0,-1 0-1 0 0,0 0 0 0 0,1 0 0 0 0,-1 0 1 0 0,0 0-1 0 0,0 0 0 0 0,0-1 0 0 0,0 1 1 0 0,0 0-1 0 0,0-1 0 0 0,0 1 0 0 0,0-2 1 0 0,0 1 62 0 0,0 0 1 0 0,1 0 0 0 0,-1 0-1 0 0,0 0 1 0 0,1 0-1 0 0,-1 1 1 0 0,1-1 0 0 0,-1 0-1 0 0,1 1 1 0 0,2-2-1 0 0,5-5 402 0 0,-6 6-339 0 0,5-1-133 0 0,-13 2-16 0 0,-2 3 0 0 0,0 0 0 0 0,0 1 0 0 0,-7 3 0 0 0,12-6 0 0 0,1 1 0 0 0,-1 0 0 0 0,1 0 0 0 0,-1 0 0 0 0,1-1 0 0 0,0 1 0 0 0,-1 0 0 0 0,1 1 0 0 0,0-1 0 0 0,0 0 0 0 0,0 0 0 0 0,0 0 0 0 0,0 1 0 0 0,0-1 0 0 0,0 1 0 0 0,0-1 0 0 0,0 0 0 0 0,1 1 0 0 0,-1 0 0 0 0,0 2 0 0 0,1-2 0 0 0,0 1 0 0 0,0-1 0 0 0,0 1 0 0 0,0 0 0 0 0,-1-1 0 0 0,1 1 0 0 0,-1-1 0 0 0,0 1 0 0 0,0-1 0 0 0,0 0 0 0 0,0 1 0 0 0,0-1 0 0 0,0 0 0 0 0,0 1 0 0 0,-1-1 0 0 0,1 0 0 0 0,-1 0 0 0 0,0 0 0 0 0,-3 3 0 0 0,-3 1 0 0 0,6-5 0 0 0,0 1 0 0 0,0-1 0 0 0,1 1 0 0 0,-1 0 0 0 0,0 0 0 0 0,0-1 0 0 0,1 1 0 0 0,-1 0 0 0 0,1 0 0 0 0,0 1 0 0 0,-1-1 0 0 0,1 0 0 0 0,0 0 0 0 0,0 0 0 0 0,1 1 0 0 0,-2 3 0 0 0,2-5 0 0 0,-1 1 0 0 0,0-1 0 0 0,1 1 0 0 0,-1-1 0 0 0,0 1 0 0 0,0-1 0 0 0,0 1 0 0 0,0-1 0 0 0,0 0 0 0 0,0 1 0 0 0,0-1 0 0 0,-1 0 0 0 0,1 0 0 0 0,-2 1 0 0 0,2-1 0 0 0,0 0 0 0 0,-1 0 0 0 0,1 0 0 0 0,0 0 0 0 0,0 0 0 0 0,0 0 0 0 0,0 0 0 0 0,0 1 0 0 0,0-1 0 0 0,1 0 0 0 0,-1 0 0 0 0,0 1 0 0 0,1-1 0 0 0,-1 1 0 0 0,0 1 0 0 0,2 10 0 0 0,0-12 0 0 0,-1 0 0 0 0,0 1 0 0 0,0-1 0 0 0,1 0 0 0 0,-1 0 0 0 0,0 1 0 0 0,0-1 0 0 0,0 0 0 0 0,-1 1 0 0 0,1 2 0 0 0,-10 11 0 0 0,8-12 0 0 0,0 0 0 0 0,-1 1 0 0 0,2-1 0 0 0,-1 0 0 0 0,-2 6 0 0 0,4-8 0 0 0,-1 0 0 0 0,1 0 0 0 0,0-1 0 0 0,0 1 0 0 0,0 0 0 0 0,0 0 0 0 0,0 0 0 0 0,0-1 0 0 0,0 1 0 0 0,0 0 0 0 0,0 0 0 0 0,0-1 0 0 0,1 1 0 0 0,-1 0 0 0 0,0 0 0 0 0,0-1 0 0 0,1 1 0 0 0,-1 0 0 0 0,1 0 0 0 0,-1-1 0 0 0,0 1 0 0 0,1-1 0 0 0,-1 1 0 0 0,1 0 0 0 0,-1-1 0 0 0,1 1 0 0 0,0-1 0 0 0,-1 1 0 0 0,1-1 0 0 0,0 1 0 0 0,-1-1 0 0 0,2 1 0 0 0,5 2 0 0 0,0 1 0 0 0,0-1 0 0 0,0 0 0 0 0,1-1 0 0 0,-1 0 0 0 0,1 0 0 0 0,7 1 0 0 0,1-2 0 0 0,0 0 0 0 0,-1-1 0 0 0,1-1 0 0 0,0 0 0 0 0,17-4 0 0 0,29-6 0 0 0,-61 11-11 0 0,0 0 0 0 0,1 0-1 0 0,-1-1 1 0 0,0 1 0 0 0,0 0 0 0 0,0-1-1 0 0,0 1 1 0 0,0-1 0 0 0,0 1-1 0 0,0-1 1 0 0,1-1 0 0 0,-1-2-429 0 0,-2 3 186 0 0,2 1 82 0 0,-1-1 0 0 0,1 0 0 0 0,-1 0-1 0 0,1 1 1 0 0,-1-1 0 0 0,1 0 0 0 0,-1 1 0 0 0,1-1 0 0 0,0 1 0 0 0,0-1 0 0 0,-1 1 0 0 0,1-1 0 0 0,0 1 0 0 0,0-1 0 0 0,-1 1 0 0 0,3-1 0 0 0,-3 1-505 0 0,2-1-8532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5:1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6447 0 0,'0'0'10'0'0,"9"2"74"0"0,-6 0 81 0 0,-6-2 470 0 0,2 0 453 0 0,1 0 356 0 0,0 0 76 0 0,0 0-55 0 0,0 0-288 0 0,0 0-121 0 0,0 0-28 0 0,0 0-4 0 0,0 0 0 0 0,0 0 0 0 0,0 0 0 0 0,1 1-795 0 0,1-1 0 0 0,-1 0 0 0 0,1 1-1 0 0,-1-1 1 0 0,1 0 0 0 0,-1 0 0 0 0,1 0 0 0 0,-1 0-1 0 0,1-1 1 0 0,-1 1 0 0 0,1 0 0 0 0,-1-1 0 0 0,3 0-1 0 0,5 0 2841 0 0,15-2-2761 0 0,-7 1-35 0 0,1 0 1 0 0,21 2-1 0 0,-14 0-273 0 0,4 4 0 0 0,0 0-64 0 0,-29-4-102 0 0,6 1 350 0 0,-5 0-642 0 0,-4 2-1222 0 0,1-2 585 0 0,2-1-354 0 0,-1 1-1267 0 0,-6 3-4792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5:1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13823 0 0,'0'0'630'0'0,"0"0"-13"0"0,-2 0-393 0 0,-21 5-314 0 0,11-4 6765 0 0,15 0-6487 0 0,0 0-1 0 0,-1 0 1 0 0,1 0 0 0 0,-1 1-1 0 0,1-1 1 0 0,-1 1 0 0 0,4 3-1 0 0,4 1-48 0 0,-6-4-54 0 0,1 0 0 0 0,0 0 0 0 0,0 0 0 0 0,0-1 0 0 0,0 0 0 0 0,0 0 0 0 0,8 1 0 0 0,39-3 1012 0 0,-22 1-826 0 0,-7 0-335 0 0,-16 0-182 0 0,-5 0-2280 0 0,-5 0-2742 0 0,2 0-2252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5:1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59 8287 0 0,'-2'-1'73'0'0,"-2"-1"10"0"0,-2-3 769 0 0,6 4-110 0 0,1 0-343 0 0,0 1 0 0 0,-1-1 0 0 0,1 0 0 0 0,0 0 0 0 0,0 0-1 0 0,0 1 1 0 0,-1-1 0 0 0,1 0 0 0 0,0 0 0 0 0,-1 0 0 0 0,1 0 0 0 0,0-1 0 0 0,-28-29 7281 0 0,26 30-7236 0 0,-15-4-272 0 0,-2 4-172 0 0,0 1 0 0 0,0 1 0 0 0,-28 4 0 0 0,-41 5 1883 0 0,50-5-1736 0 0,17-4-138 0 0,-33 8 0 0 0,33-1-73 0 0,7-5-151 0 0,-3 2-1010 0 0,17-3 764 0 0,12-2 434 0 0,9-1 91 0 0,-2 2 577 0 0,-8 0-212 0 0,0 0 0 0 0,12-2 0 0 0,-13 0-479 0 0,-1 1-1 0 0,1 1 0 0 0,-1 0 1 0 0,0 0-1 0 0,1 1 1 0 0,-1 0-1 0 0,0 1 1 0 0,0 0-1 0 0,0 0 1 0 0,-1 1-1 0 0,17 9 0 0 0,-5-1 658 0 0,-20-12-607 0 0,-1 0 0 0 0,0 1 0 0 0,1-1 0 0 0,-1 0 0 0 0,0 0 0 0 0,1 0 0 0 0,-1 0 0 0 0,0 0 0 0 0,1 1 0 0 0,-1-1 0 0 0,0 0 0 0 0,1 0 0 0 0,-1 1 0 0 0,0-1 0 0 0,0 0 0 0 0,1 0 0 0 0,-1 1 0 0 0,0-1 0 0 0,0 0 0 0 0,0 1 0 0 0,1-1 0 0 0,-1 0 0 0 0,0 1 0 0 0,0-1 0 0 0,0 0 0 0 0,0 1 0 0 0,0-1 0 0 0,0 1 0 0 0,0-1 0 0 0,0 0 0 0 0,0 1 0 0 0,0-1 0 0 0,0 0 0 0 0,0 1 0 0 0,0-1 0 0 0,0 1 0 0 0,0-1 0 0 0,0 0 0 0 0,0 1 0 0 0,-1 0 0 0 0,1 4 0 0 0,-1-1 0 0 0,-1 1 0 0 0,1 0 0 0 0,0-1 0 0 0,-1 1 0 0 0,0-1 0 0 0,0 0 0 0 0,-1 0 0 0 0,1 0 0 0 0,-1 0 0 0 0,0 0 0 0 0,0 0 0 0 0,0 0 0 0 0,0-1 0 0 0,0 0 0 0 0,-1 0 0 0 0,-6 5 0 0 0,-8 3 0 0 0,1 0 0 0 0,-35 15 0 0 0,31-16 0 0 0,-14 7 0 0 0,-37 18 0 0 0,7-3 0 0 0,43-20 0 0 0,7-3 0 0 0,0 0 0 0 0,1 1 0 0 0,-21 20 0 0 0,27-24 0 0 0,9-6 0 0 0,-1 0 0 0 0,0 0 0 0 0,0 0 0 0 0,0 0 0 0 0,1 0 0 0 0,-1 0 0 0 0,0 0 0 0 0,0 0 0 0 0,0 0 0 0 0,1 0 0 0 0,-1 0 0 0 0,0 0 0 0 0,0 0 0 0 0,0 1 0 0 0,1-1 0 0 0,-1 0 0 0 0,0 0 0 0 0,0 0 0 0 0,0 0 0 0 0,0 0 0 0 0,1 0 0 0 0,-1 1 0 0 0,0-1 0 0 0,0 0 0 0 0,0 0 0 0 0,0 0 0 0 0,0 0 0 0 0,0 1 0 0 0,1-1 0 0 0,-1 0 0 0 0,0 0 0 0 0,0 0 0 0 0,0 1 0 0 0,0-1 0 0 0,0 0 0 0 0,0 0 0 0 0,0 0 0 0 0,0 1 0 0 0,0-1 0 0 0,0 0 0 0 0,0 0 0 0 0,0 0 0 0 0,0 1 0 0 0,0-1 0 0 0,0 0 0 0 0,0 0 0 0 0,0 0 0 0 0,0 1 0 0 0,0-1 0 0 0,-1 0 0 0 0,1 0 0 0 0,0 0 0 0 0,0 1 0 0 0,0-1 0 0 0,0 0 0 0 0,0 0 0 0 0,0 0 0 0 0,-1 0 0 0 0,1 1 0 0 0,0-1 0 0 0,0 0 0 0 0,0 0 0 0 0,0 0 0 0 0,-1 0 0 0 0,1 0 0 0 0,0 0 0 0 0,0 0 0 0 0,-1 0 0 0 0,2 1 0 0 0,7 1 0 0 0,0 0 0 0 0,0 0 0 0 0,0 0 0 0 0,9 0 0 0 0,51-2 0 0 0,-14-2 0 0 0,60 3 0 0 0,-107 0 0 0 0,3 0 0 0 0,-10-1-1 0 0,0 0 1 0 0,0 0-1 0 0,0 0 0 0 0,0 0 1 0 0,0 0-1 0 0,0 0 0 0 0,0 0 0 0 0,0 0 1 0 0,0 0-1 0 0,0 0 0 0 0,0 0 1 0 0,0 0-1 0 0,1 0 0 0 0,-1 0 1 0 0,0 0-1 0 0,0 0 0 0 0,0 0 0 0 0,0 0 1 0 0,0 0-1 0 0,0 0 0 0 0,0 0 1 0 0,0 0-1 0 0,0 0 0 0 0,0 0 1 0 0,0 0-1 0 0,0 0 0 0 0,0 0 0 0 0,0 0 1 0 0,0 0-1 0 0,0 0 0 0 0,0 0 1 0 0,0 0-1 0 0,1 0 0 0 0,-1 0 1 0 0,0 0-1 0 0,0 0 0 0 0,0 0 0 0 0,0 0 1 0 0,0 0-1 0 0,0 0 0 0 0,0 0 1 0 0,0 0-1 0 0,0 0 0 0 0,0 0 0 0 0,0 0 1 0 0,0 1-1 0 0,0-1 0 0 0,0 0 1 0 0,0 0-1 0 0,0 0 0 0 0,0 0 1 0 0,0 0-1 0 0,0 0 0 0 0,0 0 0 0 0,0 0 1 0 0,0 0-1 0 0,0 0 0 0 0,0 0 1 0 0,0 0-1 0 0,0 0 0 0 0,0 0 1 0 0,0 0-1 0 0,0 0 0 0 0,0 0 0 0 0,0 1 1 0 0,-6 2-147 0 0,3-2 68 0 0,1 0-1 0 0,-1 0 1 0 0,0 0-1 0 0,0 0 1 0 0,1-1-1 0 0,-1 0 0 0 0,-4 1 1 0 0,6-1-875 0 0,1 0-920 0 0,0-1-3643 0 0,-2-4-1565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5:1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79 132 10135 0 0,'0'0'231'0'0,"0"0"29"0"0,0 0 19 0 0,3-8 7 0 0,11-36 2602 0 0,5 0 3372 0 0,-18 41-6010 0 0,0 1 0 0 0,0 0 1 0 0,0 0-1 0 0,0-1 0 0 0,-1 1 0 0 0,1-1 0 0 0,-1 1 0 0 0,1-1 1 0 0,-1 1-1 0 0,0-1 0 0 0,0 1 0 0 0,0-4 0 0 0,0 5 121 0 0,-2 2-236 0 0,0-1-1 0 0,1 1 1 0 0,-1 0 0 0 0,1 0 0 0 0,-1 0-1 0 0,1 0 1 0 0,-1 0 0 0 0,1 0 0 0 0,0 0 0 0 0,-3 3-1 0 0,1-1-11 0 0,2-3-123 0 0,1 0 0 0 0,-1 1 0 0 0,1-1 0 0 0,-1 0 0 0 0,1 1 0 0 0,-1-1 0 0 0,1 0 0 0 0,-1 1 0 0 0,1-1 0 0 0,-1 1 0 0 0,1-1 0 0 0,0 1 0 0 0,-1-1 0 0 0,1 1 0 0 0,0-1 0 0 0,-1 1 0 0 0,1 0 0 0 0,0-1 0 0 0,0 1 0 0 0,0-1 0 0 0,0 1 0 0 0,-1 0 0 0 0,1-1 0 0 0,0 1 0 0 0,0-1 0 0 0,0 1 0 0 0,0 1 0 0 0,1 0 0 0 0,-3 2 0 0 0,1 1 0 0 0,0-1 0 0 0,-1 0 0 0 0,-3 5 0 0 0,3-5 0 0 0,0 0 0 0 0,0 0 0 0 0,1 0 0 0 0,-1 0 0 0 0,1 1 0 0 0,0-1 0 0 0,0 0 0 0 0,0 1 0 0 0,1-1 0 0 0,-1 7 0 0 0,3-3 0 0 0,-2-7 0 0 0,0 0 0 0 0,1 0 0 0 0,-1 0 0 0 0,1 0 0 0 0,0 1 0 0 0,-1-1 0 0 0,1 0 0 0 0,0 0 0 0 0,-1 0 0 0 0,1 0 0 0 0,0-1 0 0 0,0 1 0 0 0,0 0 0 0 0,0 0 0 0 0,0 0 0 0 0,0-1 0 0 0,0 1 0 0 0,0 0 0 0 0,0-1 0 0 0,0 1 0 0 0,0-1 0 0 0,1 1 0 0 0,-1-1 0 0 0,0 0 0 0 0,1 1 0 0 0,3 0 0 0 0,-3 0 0 0 0,15 2 0 0 0,-10-3 0 0 0,1-1 0 0 0,0 0 0 0 0,-1-1 0 0 0,1 0 0 0 0,-1 0 0 0 0,1 0 0 0 0,-1-1 0 0 0,12-7 0 0 0,4 0 0 0 0,-9 4 0 0 0,0-1 0 0 0,0-1 0 0 0,0 0 0 0 0,-1-1 0 0 0,-1-1 0 0 0,1 0 0 0 0,20-23 0 0 0,-28 29 72 0 0,-4 3 299 0 0,-1 1 117 0 0,0 0 21 0 0,0 0-66 0 0,0 6-429 0 0,-1-1 0 0 0,-1 0-1 0 0,1 0 1 0 0,-1 0 0 0 0,0 0 0 0 0,0 0 0 0 0,0 0 0 0 0,-1-1 0 0 0,0 1 0 0 0,0-1 0 0 0,-4 6 0 0 0,-13 22-16 0 0,7 4 2 0 0,11-28 0 0 0,-1 1 0 0 0,0-1 0 0 0,0 0 0 0 0,-8 13 0 0 0,-29 45 0 0 0,-7 2 0 0 0,42-60 0 0 0,0-1 0 0 0,-1 1 0 0 0,-6 7 0 0 0,5-9 0 0 0,2 1 0 0 0,-1 1 0 0 0,-6 10 0 0 0,-11 21 0 0 0,22-38 0 0 0,1 1 0 0 0,-1-1 0 0 0,0 0 0 0 0,1 0 0 0 0,-1 0 0 0 0,0 0 0 0 0,0 1 0 0 0,1-1 0 0 0,-1 0 0 0 0,0 0 0 0 0,0-1 0 0 0,0 1 0 0 0,0 0 0 0 0,-1 0 0 0 0,1 0 0 0 0,-1 0 0 0 0,-3 1 0 0 0,5-1 0 0 0,-1 0 0 0 0,0-1 0 0 0,1 1 0 0 0,-1 0 0 0 0,0-1 0 0 0,0 1 0 0 0,0-1 0 0 0,0 0 0 0 0,0 1 0 0 0,1-1 0 0 0,-1 0 0 0 0,0 1 0 0 0,0-1 0 0 0,0 0 0 0 0,0 0 0 0 0,0 0 0 0 0,0 0 0 0 0,0 0 0 0 0,0 0 0 0 0,0 0 0 0 0,0 0 0 0 0,0 0 0 0 0,0 0 0 0 0,0-1 0 0 0,0 1 0 0 0,0 0 0 0 0,0-1 0 0 0,0 1 0 0 0,1 0 0 0 0,-1-1 0 0 0,0 1 0 0 0,0-1 0 0 0,0 0 0 0 0,1 1 0 0 0,-1-1 0 0 0,0 1 0 0 0,-1-3 0 0 0,2 3 0 0 0,-4-5-155 0 0,0 0-1 0 0,1 0 1 0 0,-1 0-1 0 0,1 0 1 0 0,1 0-1 0 0,-1 0 1 0 0,1-1-1 0 0,0 1 1 0 0,0-1-1 0 0,0 0 1 0 0,1 0-1 0 0,0 0 1 0 0,0-9-1 0 0,-5-15-524 0 0,4 23-241 0 0,0 1-1201 0 0,2 1-3200 0 0,1-1-1760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5:1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11975 0 0,'0'0'547'0'0,"6"-6"181"0"0,16-17 251 0 0,8-16 5015 0 0,-24 29-4206 0 0,4-17 1819 0 0,-10 25-3225 0 0,0 2 114 0 0,0 0 15 0 0,0 0-68 0 0,-16 14-278 0 0,11-9-165 0 0,-1 0 0 0 0,1 1 0 0 0,0 0 0 0 0,0 0 0 0 0,0 1 0 0 0,1-1 0 0 0,0 1 0 0 0,0 0 0 0 0,1 0 0 0 0,0 0 0 0 0,0 0 0 0 0,-2 12 0 0 0,4-6 0 0 0,3-9 0 0 0,0-2 0 0 0,-2-1 0 0 0,0-1 0 0 0,0 1 0 0 0,0 0 0 0 0,1 0 0 0 0,-1 0 0 0 0,1 0 0 0 0,-1 0 0 0 0,0-1 0 0 0,1 1 0 0 0,-1 0 0 0 0,1 0 0 0 0,0-1 0 0 0,-1 1 0 0 0,1 0 0 0 0,0-1 0 0 0,0 2 0 0 0,2-1 0 0 0,5 4 0 0 0,-6-5-95 0 0,1 0 1 0 0,-1 0-1 0 0,0 0 0 0 0,1 0 1 0 0,-1 0-1 0 0,1-1 0 0 0,-1 1 1 0 0,1-1-1 0 0,-1 1 0 0 0,0-1 1 0 0,0 0-1 0 0,4-1 0 0 0,28-17-1974 0 0,-23 13 1549 0 0,-2 1-412 0 0,-1 0 0 0 0,0-1 0 0 0,0 1 0 0 0,-1-1 0 0 0,1-1 0 0 0,6-7 0 0 0,-5 0-604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5:1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19 17503 0 0,'0'0'399'0'0,"-6"-3"1106"0"0,-2 1-1544 0 0,5 1 262 0 0,0 0 0 0 0,0 0 0 0 0,-1 0 0 0 0,1 1 0 0 0,-1-1 0 0 0,1 1 0 0 0,0 0 0 0 0,-5 0 0 0 0,7 1 289 0 0,1-1 0 0 0,0 0 0 0 0,0 0-69 0 0,0 0-427 0 0,0 0-696 0 0,5-5-1284 0 0,1 0 941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5:1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8287 0 0,'0'0'382'0'0,"0"0"-8"0"0,2 0-240 0 0,4 1 19 0 0,-4-1 567 0 0,-2 0 249 0 0,0 0 45 0 0,0 0 8 0 0,0 0 2 0 0,-1 0 146 0 0,1 0-1101 0 0,0 0 0 0 0,0-1 1 0 0,0 1-1 0 0,-1 0 1 0 0,1 0-1 0 0,0 0 0 0 0,0 0 1 0 0,0-1-1 0 0,0 1 1 0 0,0 0-1 0 0,0 0 0 0 0,0 0 1 0 0,0-1-1 0 0,-1 1 1 0 0,1 0-1 0 0,0 0 0 0 0,0 0 1 0 0,0-1-1 0 0,0 1 1 0 0,0 0-1 0 0,0 0 1 0 0,0 0-1 0 0,0-1 0 0 0,0 1 1 0 0,0 0-1 0 0,0 0 1 0 0,1-1-1 0 0,-1 1 0 0 0,0 0 1 0 0,0 0-1 0 0,0 0 1 0 0,0 0-1 0 0,0-1 0 0 0,0 1 1 0 0,0 0-1 0 0,4-2 92 0 0,0 0-1 0 0,-1 1 1 0 0,1-1 0 0 0,0 1-1 0 0,7-2 1 0 0,18-5 1471 0 0,-19 5-1346 0 0,-1 0-1 0 0,0 1 1 0 0,1 0-1 0 0,0 1 1 0 0,15-1 0 0 0,13-1 560 0 0,165-10-281 0 0,-156 12-514 0 0,-8 0-51 0 0,55-3 0 0 0,248-16 72 0 0,-152 18 1904 0 0,-128 2-1976 0 0,-58 2-46 0 0,-9 1-101 0 0,-8 3-489 0 0,-12-3-4766 0 0,20-3 2459 0 0,-6 0-4139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5:1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28 172 13823 0 0,'0'0'315'0'0,"8"2"870"0"0,-20 2-1102 0 0,11-4 282 0 0,-6 2 403 0 0,6-2-628 0 0,1 0 1 0 0,0 0-1 0 0,-1 1 0 0 0,1-1 1 0 0,0 0-1 0 0,-1 0 0 0 0,1 0 1 0 0,0 0-1 0 0,-1 0 0 0 0,1 1 1 0 0,-1-1-1 0 0,1 0 0 0 0,0 0 1 0 0,-1 0-1 0 0,1 0 0 0 0,-1 0 1 0 0,1 0-1 0 0,0 0 0 0 0,-1 0 1 0 0,1-1-1 0 0,-1 1 0 0 0,1 0 1 0 0,0 0-1 0 0,-1 0 0 0 0,1 0 1 0 0,0 0-1 0 0,-1-1 0 0 0,1 1 1 0 0,0 0-1 0 0,-1 0 0 0 0,1-1 1 0 0,0 1-1 0 0,-1 0 0 0 0,1 0 1 0 0,0-1-1 0 0,0 1 0 0 0,-1 0 1 0 0,1-1-1 0 0,0 1 0 0 0,0 0 1 0 0,0-1-1 0 0,0 1 0 0 0,-1-1 1 0 0,1 1-1 0 0,0 0 0 0 0,0-1 1 0 0,0 1-1 0 0,0-1 0 0 0,0-2-43 0 0,0 1-1 0 0,0-1 1 0 0,0 1 0 0 0,0-1-1 0 0,0 1 1 0 0,1-1 0 0 0,-1 1-1 0 0,1 0 1 0 0,-1-1 0 0 0,1 1-1 0 0,0 0 1 0 0,0-1 0 0 0,0 1-1 0 0,1 0 1 0 0,-1 0 0 0 0,0 0-1 0 0,1 0 1 0 0,-1 0 0 0 0,1 0-1 0 0,3-2 1 0 0,2-5 25 0 0,35-36 1318 0 0,-35 38-1364 0 0,0 0 0 0 0,0 1 0 0 0,0 0 0 0 0,1 0 0 0 0,0 1 0 0 0,0 0 0 0 0,13-6 0 0 0,-14 9-4 0 0,-4 1 42 0 0,-1 2 0 0 0,0-1 0 0 0,0 0 0 0 0,0 0 0 0 0,1 1 0 0 0,-1-1 0 0 0,0 1 0 0 0,0-1 0 0 0,0 1 0 0 0,0 0 0 0 0,0 0 0 0 0,0 0 0 0 0,0 0 0 0 0,2 2 0 0 0,0-1-283 0 0,-1 0 211 0 0,-1 1-1 0 0,1-1 0 0 0,-1 0 0 0 0,1 1 0 0 0,-1-1 0 0 0,0 1 0 0 0,0 0 0 0 0,-1 0 0 0 0,1 0 1 0 0,0 0-1 0 0,1 6 0 0 0,-2-7-116 0 0,0 0 76 0 0,0-1 0 0 0,0 1 0 0 0,-1 0 1 0 0,1-1-1 0 0,-1 1 0 0 0,1 0 0 0 0,-1-1 0 0 0,0 1 0 0 0,1 0 0 0 0,-1 0 1 0 0,0 0-1 0 0,0-1 0 0 0,0 1 0 0 0,-1 0 0 0 0,1 1 0 0 0,-1 5-3 0 0,1-6-10 0 0,0 1-113 0 0,0 0 1 0 0,0-1-1 0 0,0 1 0 0 0,0 0 0 0 0,-1 0 1 0 0,1-1-1 0 0,-1 1 0 0 0,0 0 1 0 0,0-1-1 0 0,-1 4 0 0 0,1-5-250 0 0,1-1 577 0 0,0 0 248 0 0,0 0 50 0 0,0 0-126 0 0,0 0-576 0 0,0 0-248 0 0,0 0-50 0 0,0 0 126 0 0,0 0 576 0 0,0 0 248 0 0,0 0 50 0 0,0 0-58 0 0,5-8-277 0 0,2-4-165 0 0,1 1 0 0 0,0 0 0 0 0,0 0 0 0 0,1 1 0 0 0,0 0 0 0 0,14-11 0 0 0,-16 16 0 0 0,0 0 0 0 0,0 1 0 0 0,0 0 0 0 0,1 0 0 0 0,-1 0 0 0 0,1 1 0 0 0,0 0 0 0 0,0 0 0 0 0,0 1 0 0 0,1 0 0 0 0,10 0 0 0 0,32 0 0 0 0,-40 1 0 0 0,-1 2 0 0 0,-3 7 0 0 0,-6-6 0 0 0,0-1 0 0 0,0 1 0 0 0,-1 0 0 0 0,1-1 0 0 0,-1 1 0 0 0,1 0 0 0 0,-1 0 0 0 0,1 0 0 0 0,-1 0 0 0 0,0 0 0 0 0,0 2 0 0 0,-5 32 0 0 0,2-16 0 0 0,2-12 0 0 0,0 0 0 0 0,-1 0 0 0 0,0 0 0 0 0,-4 12 0 0 0,0-12 0 0 0,0-2-64 0 0,14-10-829 0 0,1-1-1609 0 0,-5 0-3267 0 0,-3-3-3019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4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21191 0 0,'0'0'480'0'0,"0"0"67"0"0,0 0 31 0 0,-1 2-56 0 0,-4 14-309 0 0,-1 0 0 0 0,-12 23 0 0 0,-4 9 789 0 0,-57 149 1638 0 0,21-50-2704 0 0,41-111 401 0 0,-1-1 0 0 0,-23 33 0 0 0,-1-14 780 0 0,147-151-1117 0 0,-48 40 0 0 0,2 2 0 0 0,75-53 0 0 0,-125 104 0 0 0,-6 7 0 0 0,-5 4 0 0 0,-1 7 0 0 0,-1 0 0 0 0,0 0 0 0 0,-2-1 0 0 0,-6 14 0 0 0,7-18 0 0 0,1 1 0 0 0,0-1 0 0 0,0 1 0 0 0,1 0 0 0 0,0 0 0 0 0,0 0 0 0 0,2 1 0 0 0,-1-1 0 0 0,0 16 0 0 0,2-24 0 0 0,1 0 0 0 0,-1 1 0 0 0,0-1 0 0 0,1 0 0 0 0,-1 0 0 0 0,1 0 0 0 0,0 0 0 0 0,-1 0 0 0 0,1 0 0 0 0,0 0 0 0 0,0-1 0 0 0,1 1 0 0 0,-1 0 0 0 0,0 0 0 0 0,0-1 0 0 0,1 1 0 0 0,2 2 0 0 0,-1-2 0 0 0,0 0 0 0 0,0 0 0 0 0,1-1 0 0 0,-1 1 0 0 0,0-1 0 0 0,1 1 0 0 0,-1-1 0 0 0,0 0 0 0 0,7 0 0 0 0,5 1 0 0 0,0-2 0 0 0,0 0 0 0 0,0 0 0 0 0,15-4 0 0 0,-24 4 0 0 0,23-4 0 0 0,1-1 0 0 0,-1-1 0 0 0,39-13 0 0 0,-56 14 0 0 0,-1 1 0 0 0,1-2 0 0 0,-1 1 0 0 0,0-2 0 0 0,0 1 0 0 0,-1-2 0 0 0,1 1 0 0 0,-2-1 0 0 0,1-1 0 0 0,12-14 0 0 0,-17 17 0 0 0,0-1 0 0 0,0 0 0 0 0,-1 0 0 0 0,0-1 0 0 0,0 1 0 0 0,-1-1 0 0 0,0 0 0 0 0,0 0 0 0 0,-1 0 0 0 0,2-10 0 0 0,-4 18 0 0 0,0 0 0 0 0,0 0 0 0 0,0-1 0 0 0,0 1 0 0 0,0 0 0 0 0,0-1 0 0 0,0 1 0 0 0,0 0 0 0 0,0-1 0 0 0,-1 1 0 0 0,1 0 0 0 0,0 0 0 0 0,0-1 0 0 0,0 1 0 0 0,0 0 0 0 0,0 0 0 0 0,-1-1 0 0 0,1 1 0 0 0,0 0 0 0 0,0 0 0 0 0,0-1 0 0 0,-1 1 0 0 0,1 0 0 0 0,0 0 0 0 0,0 0 0 0 0,0-1 0 0 0,-1 1 0 0 0,1 0 0 0 0,0 0 0 0 0,-1 0 0 0 0,1 0 0 0 0,0 0 0 0 0,0 0 0 0 0,-1 0 0 0 0,1-1 0 0 0,0 1 0 0 0,-1 0 0 0 0,1 0 0 0 0,0 0 0 0 0,-1 0 0 0 0,1 0 0 0 0,0 0 0 0 0,0 0 0 0 0,-1 1 0 0 0,1-1 0 0 0,0 0 0 0 0,-1 0 0 0 0,1 0 0 0 0,0 0 0 0 0,0 0 0 0 0,-1 0 0 0 0,1 0 0 0 0,0 1 0 0 0,-9 1 85 0 0,1 0 0 0 0,1 0-1 0 0,-1 1 1 0 0,0 0 0 0 0,1 0 0 0 0,-1 1-1 0 0,1 0 1 0 0,0 0 0 0 0,0 1 0 0 0,-6 6-1 0 0,-5 4 154 0 0,1 1 1 0 0,-19 23-1 0 0,7 0-1429 0 0,27-36 1151 0 0,0 0 0 0 0,0 1 0 0 0,0-1 0 0 0,0 1 0 0 0,1 0 0 0 0,0-1 0 0 0,0 1 0 0 0,0 0 0 0 0,-1 8 0 0 0,4-2 40 0 0,-1-8 0 0 0,0-1 0 0 0,0 0 0 0 0,0 0 0 0 0,0 1 0 0 0,1-1 0 0 0,-1 0 0 0 0,0 0 0 0 0,1 0 0 0 0,-1 0 0 0 0,1-1 0 0 0,-1 1 0 0 0,1 0 0 0 0,-1 0 0 0 0,1-1 0 0 0,-1 1 0 0 0,1-1 0 0 0,0 0 0 0 0,-1 1 0 0 0,1-1 0 0 0,0 0 0 0 0,-1 0 0 0 0,3 0 0 0 0,5 0 0 0 0,1-1 0 0 0,13-1 0 0 0,-21 1 0 0 0,9-1 0 0 0,1 0 0 0 0,-1-1 0 0 0,1-1 0 0 0,-1 0 0 0 0,0 0 0 0 0,0-1 0 0 0,-1-1 0 0 0,1 1 0 0 0,-1-2 0 0 0,0 1 0 0 0,-1-2 0 0 0,0 1 0 0 0,0-1 0 0 0,-1-1 0 0 0,1 1 0 0 0,-2-1 0 0 0,8-11 0 0 0,67-85 1992 0 0,-96 150-1992 0 0,-39 88-64 0 0,52-131-273 0 0,1 4-398 0 0,2-4-4129 0 0,-1-3 4603 0 0,1 1-1 0 0,0 0 1 0 0,-1 0-1 0 0,1-1 1 0 0,-1 1-1 0 0,1-1 1 0 0,-1 1-1 0 0,0-1 1 0 0,1 0-1 0 0,-1 0 0 0 0,1 1 1 0 0,-1-1-1 0 0,0 0 1 0 0,0 0-1 0 0,1 0 1 0 0,-1 0-1 0 0,0-1 1 0 0,0 1-1 0 0,0 0 1 0 0,0 0-1 0 0,1-3 1 0 0,8-11-1786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5:5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0 552 10591 0 0,'0'0'819'0'0,"0"0"-395"0"0,0 0 323 0 0,0 0 195 0 0,0 0 40 0 0,1-2-50 0 0,16-27 1074 0 0,-14 22-1555 0 0,0 1 0 0 0,1-1 0 0 0,4-5 0 0 0,59-83 2557 0 0,-48 65-2168 0 0,-2 0-1 0 0,15-35 0 0 0,1-2 304 0 0,-6 7-268 0 0,-10 21-396 0 0,-12 26-312 0 0,2-2 170 0 0,14-25 0 0 0,-11 18 15 0 0,-9 21-248 0 0,-1 1-7 0 0,0 0-26 0 0,0-2-18 0 0,1-1-36 0 0,-1 5 12 0 0,-2 12 51 0 0,-7 22 29 0 0,-32 118-109 0 0,36-134 0 0 0,0 1 0 0 0,-3 38 0 0 0,8-44 0 0 0,2-3 0 0 0,-1-12-2 0 0,0 1 1 0 0,0 0-1 0 0,0 0 0 0 0,0 0 0 0 0,0-1 1 0 0,0 1-1 0 0,0-1 0 0 0,0 1 0 0 0,0-1 1 0 0,0 1-1 0 0,1-1 0 0 0,-1 0 0 0 0,0 1 1 0 0,0-1-1 0 0,0 0 0 0 0,0 0 0 0 0,1 0 1 0 0,-1 0-1 0 0,0 0 0 0 0,0 0 0 0 0,0 0 1 0 0,1 0-1 0 0,-1 0 0 0 0,0-1 0 0 0,0 1 1 0 0,0 0-1 0 0,0-1 0 0 0,2 0 0 0 0,2-1-9 0 0,0 0 0 0 0,-1 0 0 0 0,1-1 0 0 0,0 0 0 0 0,6-5 0 0 0,15-13 8 0 0,-1-1 0 0 0,-1-2 1 0 0,40-50-1 0 0,9-16 3 0 0,-46 55 22 0 0,-11 17 4 0 0,12-21 1 0 0,-27 38 26 0 0,-2 4 0 0 0,-25 93 66 0 0,13-54-91 0 0,0-1-16 0 0,8-28-5 0 0,0 0 1 0 0,1 0-1 0 0,1 0 1 0 0,0 1-1 0 0,1-1 1 0 0,-1 22-1 0 0,3-32-13 0 0,1 1-1 0 0,-1-1 1 0 0,1 1 0 0 0,0-1 0 0 0,-1 1-1 0 0,2-1 1 0 0,-1 0 0 0 0,0 1-1 0 0,1-1 1 0 0,-1 0 0 0 0,1 0 0 0 0,0 0-1 0 0,0 0 1 0 0,0 0 0 0 0,1-1-1 0 0,-1 1 1 0 0,1-1 0 0 0,-1 1 0 0 0,1-1-1 0 0,0 0 1 0 0,0 0 0 0 0,0 0-1 0 0,0 0 1 0 0,0-1 0 0 0,0 1-1 0 0,0-1 1 0 0,1 0 0 0 0,-1 1 0 0 0,1-2-1 0 0,-1 1 1 0 0,1 0 0 0 0,-1-1-1 0 0,1 0 1 0 0,-1 1 0 0 0,1-1 0 0 0,-1-1-1 0 0,1 1 1 0 0,5-2 0 0 0,-2 1-58 0 0,0-1 0 0 0,0 0 0 0 0,0 0 0 0 0,-1-1 0 0 0,1 0 0 0 0,-1 0 0 0 0,0 0 1 0 0,0-1-1 0 0,0 0 0 0 0,0 0 0 0 0,0-1 0 0 0,8-8 0 0 0,-4 3-1372 0 0,-1-1 0 0 0,11-15 0 0 0,-8 8-7308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5:5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10591 0 0,'0'0'819'0'0,"0"0"-340"0"0,0 0 553 0 0,0 0 301 0 0,0 0 62 0 0,0 0-41 0 0,1-7 431 0 0,-1 3 1814 0 0,0 0-3367 0 0,0 0 1 0 0,0 0-1 0 0,0 0 0 0 0,0 0 0 0 0,1 0 0 0 0,0 0 1 0 0,0 1-1 0 0,0-1 0 0 0,3-7 0 0 0,19-36 2505 0 0,-17 36-2568 0 0,25-52 542 0 0,18-31 626 0 0,-41 79-1337 0 0,-5 9 0 0 0,0-1 0 0 0,0 1 0 0 0,7-9 0 0 0,-4 7 0 0 0,-6 7 0 0 0,0 1 0 0 0,1 0 0 0 0,-1-1 0 0 0,0 1 0 0 0,1 0 0 0 0,-1 0 0 0 0,0 0 0 0 0,1-1 0 0 0,-1 1 0 0 0,1 0 0 0 0,-1 0 0 0 0,1 0 0 0 0,-1 0 0 0 0,0 0 0 0 0,1 0 0 0 0,-1 0 0 0 0,1 0 0 0 0,-1 0 0 0 0,1 0 0 0 0,-1 0 0 0 0,0 0 0 0 0,1 0 0 0 0,0 0 0 0 0,0 1 0 0 0,0 0 0 0 0,0 0 0 0 0,0 0 0 0 0,0 0 0 0 0,0 0 0 0 0,0 0 0 0 0,0 0 0 0 0,0 0 0 0 0,0 1 0 0 0,-1-1 0 0 0,1 0 0 0 0,-1 0 0 0 0,1 1 0 0 0,-1-1 0 0 0,1 1 0 0 0,0 1 0 0 0,4 28 0 0 0,-4-24 0 0 0,0 5 0 0 0,1 0 0 0 0,0 0 0 0 0,1 0 0 0 0,1-1 0 0 0,0 1 0 0 0,5 11 0 0 0,-1-12 0 0 0,5 5 0 0 0,-7-14 0 0 0,-2-1 0 0 0,1 2 0 0 0,14 4 0 0 0,-14-7 0 0 0,8-1 0 0 0,-10-1-132 0 0,1 0 1 0 0,-1 1-1 0 0,1-1 1 0 0,-1-1-1 0 0,0 1 0 0 0,0 0 1 0 0,0-1-1 0 0,0 1 1 0 0,0-1-1 0 0,-1 0 0 0 0,1 0 1 0 0,2-5-1 0 0,1-3-881 0 0,-1 1 0 0 0,8-20 0 0 0,-4 8 79 0 0,-5 11-1046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0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13615 0 0,'0'0'628'0'0,"0"0"-17"0"0,1-2-267 0 0,3-3 474 0 0,1 0 0 0 0,0 0 0 0 0,0 0 1 0 0,1 0-1 0 0,-1 1 0 0 0,1 0 0 0 0,7-5 0 0 0,-8 7-642 0 0,0 0 0 0 0,0 0 0 0 0,0 0-1 0 0,0 1 1 0 0,0 0 0 0 0,9-2 0 0 0,-7 2-123 0 0,-2 1-21 0 0,0-1 0 0 0,0 1-1 0 0,-1 0 1 0 0,1 0 0 0 0,0 1 0 0 0,0 0 0 0 0,0-1 0 0 0,5 3 0 0 0,-5-1 10 0 0,6 5-31 0 0,0 2-11 0 0,-4-1-29 0 0,-6-7-118 0 0,-1-1-29 0 0,0 2-175 0 0,-1-1 0 0 0,1 0-1 0 0,-1 1 1 0 0,1-1 0 0 0,-1 0-1 0 0,0 1 1 0 0,1-1 0 0 0,-1 0 0 0 0,0 0-1 0 0,0 1 1 0 0,0-1 0 0 0,0 0-1 0 0,0 0 1 0 0,0 0 0 0 0,0 0 0 0 0,-2 1-1 0 0,-5 3-1164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0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5063 0 0,'0'0'390'0'0,"0"0"43"0"0,0 0 1114 0 0,0 0 518 0 0,0 0 102 0 0,2-1-131 0 0,16-5 1265 0 0,-10 2-2295 0 0,1 2-1 0 0,-1-1 0 0 0,11-1 0 0 0,-17 4-223 0 0,0-1-248 0 0,0 1-402 0 0,21-4 1339 0 0,-21 4-1451 0 0,-1 0-1 0 0,1 1 1 0 0,-1-1 0 0 0,1 1-1 0 0,-1-1 1 0 0,0 1-1 0 0,1-1 1 0 0,-1 1-1 0 0,0 0 1 0 0,1 0-1 0 0,-1 0 1 0 0,2 2-1 0 0,-1-2 19 0 0,6 8-1584 0 0,-8-9-87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0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28 259 6447 0 0,'0'0'499'0'0,"0"0"-24"0"0,0 0 1122 0 0,0 0 531 0 0,0 0 103 0 0,-2-1-146 0 0,1 1-1818 0 0,-1 0 1 0 0,1 0-1 0 0,0-1 1 0 0,0 1-1 0 0,0 0 1 0 0,0-1-1 0 0,-1 1 1 0 0,1-1-1 0 0,0 0 1 0 0,0 1-1 0 0,0-1 1 0 0,0 0-1 0 0,0 0 1 0 0,0 0-1 0 0,0 1 1 0 0,1-1-1 0 0,-1 0 1 0 0,0 0-1 0 0,0 0 1 0 0,1 0-1 0 0,-1 0 1 0 0,1-1-1 0 0,-1 1 1 0 0,1 0-1 0 0,-1 0 1 0 0,1 0-1 0 0,-1 0 0 0 0,1-1 1 0 0,0 1-1 0 0,0 0 1 0 0,0 0-1 0 0,0-1 1 0 0,0 1-1 0 0,0-2 1 0 0,0-5 105 0 0,1-1 1 0 0,1 1-1 0 0,-1 0 0 0 0,4-10 1 0 0,-3 9 14 0 0,2-2-184 0 0,-1 1-1 0 0,2 0 1 0 0,-1 0-1 0 0,1 0 1 0 0,1 0-1 0 0,0 1 1 0 0,0 0-1 0 0,1 0 1 0 0,0 0-1 0 0,14-12 1 0 0,-19 19-78 0 0,5-1 43 0 0,-6 2-161 0 0,0 1 1 0 0,0-1-1 0 0,0 1 1 0 0,0-1-1 0 0,0 1 1 0 0,0-1-1 0 0,0 1 1 0 0,0 0-1 0 0,1 0 1 0 0,-1-1-1 0 0,0 1 1 0 0,0 0-1 0 0,0 0 1 0 0,0 0-1 0 0,1 0 1 0 0,-1 0-1 0 0,0 0 1 0 0,0 1-1 0 0,0-1 1 0 0,0 0-1 0 0,0 1 1 0 0,0-1-1 0 0,1 1 1 0 0,-1-1-1 0 0,1 1 1 0 0,0 1-6 0 0,0-1 0 0 0,0 1 1 0 0,0-1-1 0 0,0 1 0 0 0,0 0 1 0 0,0 0-1 0 0,-1 0 0 0 0,1 0 1 0 0,-1 0-1 0 0,1 0 0 0 0,-1 0 1 0 0,0 0-1 0 0,1 1 0 0 0,-1-1 1 0 0,1 5-1 0 0,1 4-3 0 0,-1 0 0 0 0,0 0 0 0 0,-1 0 0 0 0,0 1 0 0 0,0-1 0 0 0,-1 0 0 0 0,-4 22 0 0 0,3-13 0 0 0,-2-9 0 0 0,0-1 0 0 0,-2 0 0 0 0,4-9 0 0 0,2-4 0 0 0,1-10 0 0 0,7-16 0 0 0,0 10 0 0 0,1 1 0 0 0,1 1 0 0 0,0 0 0 0 0,1 0 0 0 0,1 1 0 0 0,0 1 0 0 0,1 0 0 0 0,22-18 0 0 0,-29 27 1 0 0,-5 4 4 0 0,1 0 0 0 0,-1 0 0 0 0,1 0 1 0 0,0 1-1 0 0,0-1 0 0 0,0 0 1 0 0,0 1-1 0 0,0 0 0 0 0,0 0 0 0 0,0 0 1 0 0,5-1-1 0 0,7-1-5 0 0,-2 2 0 0 0,2 7 0 0 0,-10-4 0 0 0,18 16 11 0 0,-12-6 31 0 0,-5 1-31 0 0,-5 1-11 0 0,-1 34 0 0 0,-4-35 0 0 0,-5-3 0 0 0,-1-4-31 0 0,8-4-118 0 0,-2 2 751 0 0,2-1-3083 0 0,0-2-6441 0 0,2-1 711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0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62 8287 0 0,'0'0'639'0'0,"0"0"-212"0"0,0 0 646 0 0,0 0 324 0 0,0 0 67 0 0,0 0-64 0 0,0 0-302 0 0,0 0-136 0 0,0 0-30 0 0,0 0-41 0 0,0 0-159 0 0,-7-9 1713 0 0,0 4-1660 0 0,0 0 0 0 0,0 0-1 0 0,-1 1 1 0 0,-11-5 0 0 0,10 5-589 0 0,-1 1 1 0 0,0 0-1 0 0,0 1 0 0 0,0 0 1 0 0,-1 1-1 0 0,-10-1 1 0 0,-28-1 181 0 0,18 0-231 0 0,-1 2-1 0 0,-53 4 0 0 0,60 0-96 0 0,7-1-26 0 0,0 1-1 0 0,0 1 1 0 0,-29 9-1 0 0,36-8-23 0 0,1 1 0 0 0,1-2-12 0 0,7-3-47 0 0,4 0 5 0 0,1 1 53 0 0,0-1 0 0 0,0 1 0 0 0,0-1 0 0 0,1 1 1 0 0,-1-1-1 0 0,0 0 0 0 0,1 0 0 0 0,-1-1 0 0 0,0 1 0 0 0,1-1 1 0 0,3 1-1 0 0,12 1-11 0 0,55 11-21 0 0,-51-10 23 0 0,36 9 0 0 0,-46-7 10 0 0,-7-3 0 0 0,-1 0 0 0 0,0 0 0 0 0,0 0 0 0 0,0 1 0 0 0,0 0 0 0 0,-1 0 0 0 0,5 4 0 0 0,2 2 0 0 0,-2-1 0 0 0,-2 3 0 0 0,-6-7 8 0 0,0 0 1 0 0,0 0-1 0 0,-1 0 0 0 0,1 0 1 0 0,-1 0-1 0 0,0 1 1 0 0,-1-1-1 0 0,1 0 0 0 0,-1 0 1 0 0,1 0-1 0 0,-1 0 0 0 0,0 0 1 0 0,-1 0-1 0 0,-2 6 0 0 0,-3 6 26 0 0,7-13-27 0 0,-1-1-1 0 0,0 1 1 0 0,0 0-1 0 0,-1-1 0 0 0,1 0 1 0 0,-1 1-1 0 0,-2 2 1 0 0,-44 39 99 0 0,32-28-79 0 0,-1 0 0 0 0,0-2 0 0 0,-1 0 0 0 0,-31 17 0 0 0,31-19-7 0 0,-1 1 0 0 0,-26 26 0 0 0,2-2-4 0 0,19-18-16 0 0,9-8 0 0 0,1 0 0 0 0,-16 16 0 0 0,24-19 0 0 0,0 0 0 0 0,2 3 0 0 0,8 2 0 0 0,4-3 0 0 0,3-3 0 0 0,-5-5 1 0 0,1 0 1 0 0,-1-1-1 0 0,1 1 0 0 0,-1-1 0 0 0,1 0 1 0 0,10-1-1 0 0,44-3 25 0 0,-22 0 3 0 0,-11 0 95 0 0,33-6 0 0 0,-38 5-51 0 0,-14 2-23 0 0,-1 0-1 0 0,14-4 0 0 0,31-10 282 0 0,-26 11-40 0 0,-25 5-238 0 0,-2 0 11 0 0,0 0 1 0 0,0 0-62 0 0,0 0 0 0 0,0 1 0 0 0,0-1-1 0 0,0 0 1 0 0,0 0 0 0 0,0 1 0 0 0,0-1 0 0 0,0 0-1 0 0,0 0 1 0 0,-1 1 0 0 0,1-1 0 0 0,0 0-1 0 0,0 0 1 0 0,0 1 0 0 0,0-1 0 0 0,-1 0 0 0 0,1 0-1 0 0,0 0 1 0 0,0 1 0 0 0,-1-1 0 0 0,1 0-1 0 0,0 0 1 0 0,0 0 0 0 0,-1 0 0 0 0,1 1 0 0 0,-11 7-34 0 0,7-6-66 0 0,0 1 1 0 0,0-1 0 0 0,1 0-1 0 0,-1 0 1 0 0,-1 0 0 0 0,-6 1-1 0 0,-4 3-2478 0 0,5-3 1142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0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67 206 1375 0 0,'-4'-12'4148'0'0,"-12"-14"4233"0"0,5 7-6614 0 0,10 17-1080 0 0,1 2-40 0 0,0 0-21 0 0,0 0-2 0 0,-16-11 2516 0 0,15 10-2712 0 0,1 1-4 0 0,0 0-9 0 0,0 0-41 0 0,0 0-19 0 0,0 0-3 0 0,0 0-11 0 0,0 0-43 0 0,0 0-18 0 0,0 0-7 0 0,0 0-6 0 0,0 0-23 0 0,0 0-11 0 0,0 0-1 0 0,0 0-13 0 0,0 0-58 0 0,0 0-29 0 0,0 0-4 0 0,-1 0-112 0 0,0 0-1 0 0,0 1 0 0 0,0-1 1 0 0,1 0-1 0 0,-1 1 1 0 0,0-1-1 0 0,0 1 1 0 0,1-1-1 0 0,-1 1 1 0 0,0 0-1 0 0,1-1 0 0 0,-1 1 1 0 0,0-1-1 0 0,1 1 1 0 0,-1 0-1 0 0,1 0 1 0 0,-1-1-1 0 0,1 1 1 0 0,0 0-1 0 0,-1 0 1 0 0,1 0-1 0 0,0-1 0 0 0,-1 1 1 0 0,1 0-1 0 0,0 0 1 0 0,0 0-1 0 0,0 1 1 0 0,-3 26 114 0 0,3-21-107 0 0,7 26 47 0 0,-7-31-70 0 0,2 6 6 0 0,0 0-1 0 0,0-1 1 0 0,1 1-1 0 0,0-1 1 0 0,5 12-1 0 0,-5-16-3 0 0,-1 0 0 0 0,1 0 0 0 0,-1 1 0 0 0,1-2-1 0 0,0 1 1 0 0,0 0 0 0 0,0-1 0 0 0,0 1 0 0 0,1-1-1 0 0,-1 0 1 0 0,1 0 0 0 0,-1 0 0 0 0,1 0 0 0 0,0-1-1 0 0,0 0 1 0 0,4 2 0 0 0,4-2-2 0 0,-5-1 9 0 0,-1-1 0 0 0,1 0 0 0 0,-1-1-1 0 0,1 0 1 0 0,-1 1 0 0 0,0-2 0 0 0,0 1 0 0 0,0-1-1 0 0,0 0 1 0 0,0 0 0 0 0,0-1 0 0 0,7-6 0 0 0,0-1 23 0 0,-1 0 1 0 0,0 0 0 0 0,20-26-1 0 0,-20 20 97 0 0,-2 0-1 0 0,0-1 0 0 0,0 0 0 0 0,-2-1 0 0 0,0 1 0 0 0,-2-2 0 0 0,0 1 0 0 0,-1-1 1 0 0,3-23-1 0 0,-7 41-32 0 0,-1 2-7 0 0,0 0-1 0 0,-1-2 1 0 0,-1-3 162 0 0,-5 18-238 0 0,1 0-1 0 0,1 1 1 0 0,0 0 0 0 0,1 0-1 0 0,-4 20 1 0 0,2-1-13 0 0,-2-1 0 0 0,-1 1 0 0 0,-25 54 0 0 0,-56 85 0 0 0,85-163 8 0 0,0 0 0 0 0,0 0 0 0 0,1 0 0 0 0,0 0 0 0 0,0 1 0 0 0,1 0 0 0 0,-3 16 0 0 0,6-20-8 0 0,-1 4 0 0 0,-10 9 0 0 0,4-8 0 0 0,6-1-12 0 0,1-8-47 0 0,0-2-9 0 0,0 0-12 0 0,0 0-9 0 0,0 0 14 0 0,0 0 10 0 0,0 0-4 0 0,0 0-22 0 0,0 0-5 0 0,0 0 0 0 0,0 0-3 0 0,0 0-11 0 0,0 0-9 0 0,0 0-1 0 0,0 0-16 0 0,0 0-67 0 0,0 0-27 0 0,0 0-9 0 0,0 0-82 0 0,0 0-342 0 0,0 0-148 0 0,0 0-27 0 0,0 0-126 0 0,0 0-495 0 0,2 0-217 0 0,10-1-40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0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9671 0 0,'0'0'748'0'0,"0"0"-273"0"0,0 0 684 0 0,0 0 346 0 0,0 0 67 0 0,1-2-51 0 0,7-33 4926 0 0,-4 21-4723 0 0,11-22 1 0 0,-14 35-1410 0 0,-1 1-10 0 0,4-9 1272 0 0,-15 49-1498 0 0,9-30-79 0 0,0-3 0 0 0,1 1 0 0 0,0-1 0 0 0,0 13 0 0 0,0-15 0 0 0,2 17 0 0 0,1-12-12 0 0,-2-9-4 0 0,0 0-1 0 0,1-1 1 0 0,-1 1 0 0 0,0 0 0 0 0,0-1-1 0 0,1 1 1 0 0,-1-1 0 0 0,0 1-1 0 0,1 0 1 0 0,-1-1 0 0 0,0 1-1 0 0,1-1 1 0 0,-1 1 0 0 0,1-1-1 0 0,-1 0 1 0 0,1 1 0 0 0,-1-1 0 0 0,1 1-1 0 0,-1-1 1 0 0,1 0 0 0 0,-1 1-1 0 0,1-1 1 0 0,0 0 0 0 0,-1 0-1 0 0,1 1 1 0 0,0-1 0 0 0,-1 0-1 0 0,1 0 1 0 0,-1 0 0 0 0,1 0 0 0 0,0 0-1 0 0,-1 0 1 0 0,1 0 0 0 0,0 0-1 0 0,-1 0 1 0 0,2 0 0 0 0,19-8-457 0 0,-18 6 304 0 0,0 0-115 0 0,0 0 1 0 0,0 0 0 0 0,-1 0-1 0 0,1-1 1 0 0,-1 1-1 0 0,1-1 1 0 0,-1 0-1 0 0,0 0 1 0 0,0 0 0 0 0,3-6-1 0 0,0 1-630 0 0,8-20-2130 0 0,-6 13 1105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0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 10591 0 0,'0'0'819'0'0,"-1"-1"-534"0"0,-5-2 14 0 0,5 2 1082 0 0,1 1 470 0 0,-13-1 2283 0 0,5-1-3149 0 0,5 2 144 0 0,3 0-45 0 0,-1 0-58 0 0,-18-1 2305 0 0,17 1-3067 0 0,-8-4 257 0 0,4-1-571 0 0,5 4-277 0 0,1 1-145 0 0,0 0-1133 0 0,0 0-4612 0 0,0 0-1973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0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52 455 0 0,'-7'-3'659'0'0,"1"0"0"0"0,-1 1 0 0 0,0-1 0 0 0,-1 2 0 0 0,1-1-1 0 0,0 1 1 0 0,0 0 0 0 0,-8 0 0 0 0,-7 1 868 0 0,-30 5 0 0 0,41-4-1816 0 0,10-1 324 0 0,-1 1 0 0 0,0-1 0 0 0,0 0 0 0 0,0 0 0 0 0,0 0 1 0 0,1 0-1 0 0,-1 0 0 0 0,0 0 0 0 0,0-1 0 0 0,0 1 0 0 0,0 0 0 0 0,1-1 0 0 0,-1 0 0 0 0,0 1 0 0 0,-1-2 0 0 0,1 2 118 0 0,-1-1 1 0 0,1 1-1 0 0,0 0 0 0 0,0 0 0 0 0,-1 0 0 0 0,-3 1 0 0 0,-1-3 371 0 0,0 1 0 0 0,0-1 0 0 0,-13-6 0 0 0,18 8-168 0 0,2 0 52 0 0,-2-1 28 0 0,-17-4 435 0 0,17 4-478 0 0,2 1-10 0 0,0 0-6 0 0,-2 0 6 0 0,-19 2 444 0 0,19-2-405 0 0,0 0 1 0 0,-9-1 388 0 0,1 1 1 0 0,-1 1-1 0 0,1 0 1 0 0,-19 4-1 0 0,26-5-542 0 0,-6 3 2605 0 0,30-4-2694 0 0,0 1 1 0 0,0 1-1 0 0,0 1 1 0 0,29 6 0 0 0,-22-4-66 0 0,47 3 1 0 0,-45-6 11 0 0,0 1 0 0 0,0 2-1 0 0,57 14 1 0 0,-72-16-46 0 0,0 1-1 0 0,0-2 1 0 0,1 0 0 0 0,26-3-1 0 0,-27 1-27 0 0,8 0 6 0 0,-11 0-17 0 0,1 1-1 0 0,22 1 1 0 0,52 10 98 0 0,-68-10-117 0 0,1 0 1 0 0,29-2-1 0 0,-26 0-17 0 0,66-9 62 0 0,1 1 20 0 0,-58 7-38 0 0,-1-2 1 0 0,0-1-1 0 0,0-2 1 0 0,51-17-1 0 0,-11 6 232 0 0,-34 10 92 0 0,-35 7-302 0 0,-2 1-1 0 0,0 0-6 0 0,0 0-1 0 0,0 0 0 0 0,2 0-11 0 0,5 0-30 0 0,-5 0 37 0 0,-2 0 11 0 0,-1 2-31 0 0,-3 4-106 0 0,3-5 36 0 0,0 0 0 0 0,0 0 0 0 0,0-1 0 0 0,0 1 0 0 0,0 0 0 0 0,0-1 0 0 0,0 1 0 0 0,0 0 0 0 0,0-1 0 0 0,0 1-1 0 0,-2 0 1 0 0,-5 3-143 0 0,5-2-367 0 0,0 0 0 0 0,0 0 0 0 0,-1 0 0 0 0,1-1 0 0 0,-1 1 0 0 0,1-1 0 0 0,-1 0 0 0 0,-6 1 0 0 0,-3 1-5865 0 0,2 1-1225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4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0,'0'0'424'0'0,"0"0"88"0"0,0 0 24 0 0,0 0 8 0 0,0 0-440 0 0,0 0-104 0 0,0 0 0 0 0,0 0 0 0 0,0 0 0 0 0,0 0 0 0 0,7 8 0 0 0,-1-2 0 0 0,2 0-1208 0 0,2 1-264 0 0,2-1-48 0 0,1 0-16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0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2759 0 0,'0'0'512'0'0,"0"0"1110"0"0,0 0 487 0 0,1-2 99 0 0,12-21 3263 0 0,-3 5-3681 0 0,-8 16-1551 0 0,-1-1 0 0 0,1 0 0 0 0,0 1-1 0 0,0 0 1 0 0,0-1 0 0 0,4-2 0 0 0,9-12 1268 0 0,-12 12-1102 0 0,0 1 0 0 0,0 0 0 0 0,8-7 0 0 0,-9 9-286 0 0,-1 1 138 0 0,0-1 125 0 0,1-6 1650 0 0,-12 9-2021 0 0,-1 4-11 0 0,7-4 1 0 0,-13 12 51 0 0,9-3-41 0 0,-2 7-14 0 0,9-14 14 0 0,-5 11 45 0 0,2-2-56 0 0,2 1 0 0 0,1 0 0 0 0,1-2-24 0 0,1-10 4 0 0,-1-1 1 0 0,0 0-1 0 0,1 1 0 0 0,-1-1 1 0 0,1 1-1 0 0,-1-1 0 0 0,0 0 0 0 0,1 0 1 0 0,-1 1-1 0 0,1-1 0 0 0,-1 0 1 0 0,1 0-1 0 0,-1 1 0 0 0,1-1 0 0 0,-1 0 1 0 0,1 0-1 0 0,0 0 0 0 0,-1 0 1 0 0,1 0-1 0 0,-1 0 0 0 0,1 0 0 0 0,-1 0 1 0 0,1 0-1 0 0,-1 0 0 0 0,1 0 1 0 0,-1 0-1 0 0,2-1 0 0 0,17-6-8412 0 0,-17 6 1872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0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 2759 0 0,'0'0'126'0'0,"-2"-1"-5"0"0,-3-4 374 0 0,4 3 1939 0 0,1 2 841 0 0,0 0 165 0 0,0 0-320 0 0,0 0-1465 0 0,0 0-647 0 0,1-11 593 0 0,-1 11-3364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0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1375 0 0,'0'0'484'0'0,"0"0"1495"0"0,0 0 654 0 0,0 0 137 0 0,0 0-240 0 0,0 0-1090 0 0,0 0-478 0 0,0 0-98 0 0,0 0-44 0 0,0 0-99 0 0,0 0-45 0 0,0 0-11 0 0,0 0-26 0 0,0 0-106 0 0,0 0-42 0 0,0 0-10 0 0,0 0-17 0 0,0 0-69 0 0,0 0-38 0 0,0 0-5 0 0,0 0-232 0 0,0 0 0 0 0,-1-1-1 0 0,1 1 1 0 0,0-1 0 0 0,0 1-1 0 0,0 0 1 0 0,0-1 0 0 0,0 1-1 0 0,0-1 1 0 0,0 1 0 0 0,0-1-1 0 0,0 1 1 0 0,1 0 0 0 0,-1-1-1 0 0,0 1 1 0 0,0-1 0 0 0,0 1-1 0 0,0 0 1 0 0,0-1 0 0 0,1 1-1 0 0,-1 0 1 0 0,0-1 0 0 0,0 1-1 0 0,1-1 1 0 0,47-4 309 0 0,-43 5-416 0 0,17-3-15 0 0,-9-1 2 0 0,-1 0 0 0 0,-1 4-13 0 0,-9 0-74 0 0,-2 0-92 0 0,0 0-14 0 0,0 0 1 0 0,0 0-43 0 0,0 0-179 0 0,0 0-82 0 0,0 0-15 0 0,0 0-132 0 0,-20 7-4050 0 0,16-6 168 0 0,-7 2-1054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0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5527 0 0,'0'0'423'0'0,"0"0"-26"0"0,0 0 926 0 0,0 0 433 0 0,0 0 89 0 0,2-1-81 0 0,47-2 9019 0 0,-49 3-10781 0 0,5 1 57 0 0,13 9-43 0 0,-16-10-194 0 0,0 1-1 0 0,-1-1 1 0 0,1 0-1 0 0,0 0 1 0 0,0 0-1 0 0,-1 0 1 0 0,1 0-1 0 0,0 0 1 0 0,-1 0-1 0 0,1 0 1 0 0,3-2-1 0 0,11 0-3088 0 0,-16 2-3596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1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1839 0 0,'0'0'546'0'0,"0"0"1618"0"0,0 0 709 0 0,0 0 139 0 0,0 0-240 0 0,0 0-1112 0 0,0 0-489 0 0,0 0-98 0 0,0 0-62 0 0,0 0-197 0 0,0 0-80 0 0,-1 2-20 0 0,0 3-363 0 0,-1 0-1 0 0,0-1 0 0 0,0 1 1 0 0,-1-1-1 0 0,-2 4 1 0 0,1-2-41 0 0,0 0 0 0 0,1 0 0 0 0,-3 8 0 0 0,-3 6 115 0 0,7-15-366 0 0,0 0 0 0 0,0 0 0 0 0,0 0 0 0 0,0 0 0 0 0,1 1 0 0 0,0-1 0 0 0,0 0 0 0 0,0 1 0 0 0,1-1 0 0 0,0 1 0 0 0,0-1 0 0 0,0 1-1 0 0,2 7 1 0 0,-1-11-169 0 0,3-1-91 0 0,-4 0 128 0 0,0-1 1 0 0,1 0-1 0 0,-1 0 1 0 0,0 0 0 0 0,1 0-1 0 0,-1 1 1 0 0,0-1-1 0 0,0 0 1 0 0,1 0 0 0 0,-1 0-1 0 0,0 0 1 0 0,0 0 0 0 0,1 0-1 0 0,-1 0 1 0 0,0 0-1 0 0,1 0 1 0 0,-1 0 0 0 0,0 0-1 0 0,1 0 1 0 0,-1 0-1 0 0,0 0 1 0 0,0 0 0 0 0,1 0-1 0 0,-1 0 1 0 0,0 0 0 0 0,1-1-1 0 0,-1 1 1 0 0,8-4-1815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1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49 212 4607 0 0,'0'0'208'0'0,"-1"2"-9"0"0,-3 4 141 0 0,2-4 1207 0 0,-8 5 5029 0 0,-1 6-3411 0 0,9-11-3057 0 0,0-1 916 0 0,2-1-143 0 0,0 0-66 0 0,0 0-14 0 0,-2 0-19 0 0,2 0-659 0 0,-1 0 1 0 0,0 0-1 0 0,1 0 1 0 0,-1 0-1 0 0,0 0 1 0 0,1-1-1 0 0,-1 1 1 0 0,1 0 0 0 0,-1 0-1 0 0,0-1 1 0 0,1 1-1 0 0,-1 0 1 0 0,1-1-1 0 0,-1 1 1 0 0,1-1-1 0 0,-1 1 1 0 0,1-1 0 0 0,-1 1-1 0 0,1-1 1 0 0,-1 1-1 0 0,1-1 1 0 0,0 1-1 0 0,-1-1 1 0 0,1 1 0 0 0,0-1-1 0 0,0 0 1 0 0,-1 1-1 0 0,1-2 1 0 0,0 0-5 0 0,0 0 0 0 0,0 0 0 0 0,0 0 0 0 0,0 0 0 0 0,0 1 0 0 0,0-1 0 0 0,1 0 0 0 0,-1 0 0 0 0,1 0 0 0 0,0-2 0 0 0,4-6 211 0 0,-1 1-1 0 0,11-17 1 0 0,-14 26-313 0 0,8-13 262 0 0,2 0 0 0 0,-1 1 1 0 0,20-17-1 0 0,-7 7 44 0 0,-19 18-253 0 0,1 0 0 0 0,-1 0 0 0 0,1 0 0 0 0,0 1 1 0 0,0 0-1 0 0,8-4 0 0 0,-7 4 32 0 0,-2 2-24 0 0,6 3-13 0 0,2 6-12 0 0,-10-5-51 0 0,1 1 0 0 0,-1-1 0 0 0,0 0 0 0 0,-1 1-1 0 0,3 6 1 0 0,-3-10-2 0 0,3 13 0 0 0,-3 1 0 0 0,-6 14 0 0 0,6-24 10 0 0,-3 7 33 0 0,2-7-33 0 0,5-6-8 0 0,7-7-3 0 0,25-28 1 0 0,-22 20 32 0 0,30-23 0 0 0,-30 27-32 0 0,-11 9 0 0 0,1 0 0 0 0,-1 0 0 0 0,1 1 0 0 0,0 0 0 0 0,0 0 0 0 0,0 0 0 0 0,0 0 0 0 0,11-3 0 0 0,-3 3 0 0 0,-10 4 0 0 0,-1 0 0 0 0,1-1 0 0 0,-1 1 0 0 0,1 0 0 0 0,-1 0 0 0 0,0 1 0 0 0,1-1 0 0 0,2 3 0 0 0,-4-4 0 0 0,13 11 0 0 0,-11-6 0 0 0,-2-1 0 0 0,12 22 0 0 0,-9-18-2 0 0,11 24-56 0 0,-4-15-759 0 0,-10-16 1 0 0,-1-1-1698 0 0,0 0-6623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1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1839 0 0,'0'0'506'0'0,"0"0"1448"0"0,0 0 632 0 0,0 0 124 0 0,0 0-194 0 0,0 0-937 0 0,0 0-414 0 0,0 0-79 0 0,0 0-29 0 0,0 0-42 0 0,0 0-21 0 0,0 0-2 0 0,0 0-30 0 0,0 0-130 0 0,0 0-58 0 0,0 0-7 0 0,2 0-29 0 0,30-2 1248 0 0,51-8 0 0 0,33-4-1399 0 0,-105 13-576 0 0,3 0 31 0 0,-3 2-52 0 0,-9-1-92 0 0,-2 0 1 0 0,0 0-134 0 0,0 0-582 0 0,0 0-256 0 0,0 0-1009 0 0,-1 2-4029 0 0,-3 7-1723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1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0,'0'0'568'0'0,"0"0"-48"0"0,0 0 1190 0 0,0 0 560 0 0,0 0 112 0 0,2 1-152 0 0,1 2-1831 0 0,0 0 0 0 0,0-1 0 0 0,0 0 0 0 0,1 0 0 0 0,-1 0 0 0 0,1 0 0 0 0,-1 0 0 0 0,1-1 0 0 0,0 1 1 0 0,0-1-1 0 0,-1 0 0 0 0,1 0 0 0 0,0-1 0 0 0,0 1 0 0 0,8-1 0 0 0,5 0 699 0 0,-1-2 0 0 0,28-5 0 0 0,-27 4-512 0 0,33-2 0 0 0,-48 5-726 0 0,1-1 0 0 0,-1 1 0 0 0,1 0 0 0 0,-1 0 0 0 0,1 0 0 0 0,-1 1 0 0 0,1-1 0 0 0,-1 0 0 0 0,1 1 0 0 0,2 1 0 0 0,-2-1-168 0 0,-2 0-711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1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14 261 6447 0 0,'0'0'499'0'0,"0"-2"-328"0"0,-5-173 14636 0 0,-1 134-12333 0 0,10 15 975 0 0,-7 48-3393 0 0,1 0 0 0 0,1 0 0 0 0,4 45 0 0 0,-3-46-56 0 0,0-15 0 0 0,0-1 0 0 0,0 0 0 0 0,1 1 0 0 0,-1-1 0 0 0,1 0 0 0 0,1 1 0 0 0,-1-1 0 0 0,4 9 0 0 0,12 14 0 0 0,-5-13 0 0 0,-8-13 0 0 0,0 0 0 0 0,9 6 0 0 0,1-4 0 0 0,-9-4 0 0 0,1 0 0 0 0,-1-1 0 0 0,1 1 0 0 0,8-3 0 0 0,-11 3 0 0 0,1-1 0 0 0,0 0 0 0 0,-1 1 0 0 0,1-1 0 0 0,-1-1 0 0 0,0 1 0 0 0,1 0 0 0 0,-1-1 0 0 0,0 0 0 0 0,6-4 0 0 0,1-1 0 0 0,4-2 42 0 0,0-1 0 0 0,0-1 0 0 0,0 0 0 0 0,20-24 0 0 0,39-58 381 0 0,-61 73-145 0 0,17-34 0 0 0,-22 40-115 0 0,-6 12-52 0 0,-1 2-6 0 0,0 0-1 0 0,0 0 0 0 0,0 0-1 0 0,0 0-6 0 0,0 0-1 0 0,0 0 0 0 0,-11 10 11 0 0,3 1-98 0 0,2 0 1 0 0,-1 0 0 0 0,1 0 0 0 0,-6 17-1 0 0,2-6-4 0 0,-102 242-5 0 0,89-207 0 0 0,-17 76 0 0 0,19-59 0 0 0,19-68 1 0 0,0-1-1 0 0,0 1 1 0 0,0-1-1 0 0,-1 0 1 0 0,-4 7-1 0 0,1-3-3 0 0,1 0 1 0 0,0 1-1 0 0,0 0 0 0 0,1 0 0 0 0,-5 20 1 0 0,8-28-62 0 0,1-2-10 0 0,0 0-20 0 0,15-18-170 0 0,-13 16 162 0 0,0-1 0 0 0,0-1 0 0 0,-1 1 0 0 0,1 0 0 0 0,1-4 0 0 0,3-7-584 0 0,-4 12 297 0 0,-1-1-1 0 0,1 1 1 0 0,-1-1-1 0 0,1 0 0 0 0,-1 0 1 0 0,0 1-1 0 0,0-1 1 0 0,0 0-1 0 0,0-6 0 0 0,0-2-1635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1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88 102 455 0 0,'0'-1'3205'0'0,"-5"-3"-2106"0"0,3 1 5651 0 0,-14-13-435 0 0,9 11-6080 0 0,6 4 385 0 0,1 1 51 0 0,0 0 229 0 0,-5-2 54 0 0,0 0 0 0 0,0 0 0 0 0,1 0 1 0 0,-1 0-1 0 0,-4-4 0 0 0,6 3-493 0 0,-11-11 324 0 0,7 9 3533 0 0,8 3-4163 0 0,0 1-155 0 0,0-1 1 0 0,0 1 0 0 0,0 0 0 0 0,0-1 0 0 0,1 1-1 0 0,-1 0 1 0 0,0 0 0 0 0,1 0 0 0 0,-1 0 0 0 0,0 0-1 0 0,1 0 1 0 0,-1 0 0 0 0,1 0 0 0 0,0 1 0 0 0,-1-1-1 0 0,1 0 1 0 0,0 1 0 0 0,-1 0 0 0 0,1-1 0 0 0,0 1-1 0 0,-1 0 1 0 0,4 0 0 0 0,-1-1-2 0 0,3 1 1 0 0,-1 0 0 0 0,1 1 0 0 0,-1-1 0 0 0,11 3 0 0 0,8 1 0 0 0,13-1 0 0 0,4 1 0 0 0,79-3 0 0 0,-86-4 0 0 0,-13 2 0 0 0,-1-1 0 0 0,25-5 0 0 0,20-4 0 0 0,-53 8 0 0 0,-7 3 0 0 0,-6 1 0 0 0,-17 9 0 0 0,-5 2 31 0 0,14-8-358 0 0,0 0 0 0 0,0-1 1 0 0,0 0-1 0 0,0 0 0 0 0,-17 2 1 0 0,8-5-1209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4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18 21191 0 0,'0'0'480'0'0,"0"0"67"0"0,0 0 31 0 0,-1-1-56 0 0,1 0-446 0 0,0 0 1 0 0,-1 0-1 0 0,1 1 0 0 0,-1-1 1 0 0,1 0-1 0 0,-1 0 1 0 0,1 0-1 0 0,-1 1 0 0 0,1-1 1 0 0,-1 0-1 0 0,1 0 1 0 0,-1 1-1 0 0,0-1 0 0 0,0 0 1 0 0,1 1-1 0 0,-1-1 1 0 0,0 1-1 0 0,0-1 0 0 0,0 1 1 0 0,1 0-1 0 0,-1-1 1 0 0,0 1-1 0 0,0 0 0 0 0,0-1 1 0 0,0 1-1 0 0,0 0 1 0 0,0 0-1 0 0,0 0 0 0 0,0 0 1 0 0,0 0-1 0 0,0 0 1 0 0,0 0-1 0 0,0 0 0 0 0,0 0 1 0 0,1 0-1 0 0,-1 1 1 0 0,0-1-1 0 0,0 0 0 0 0,0 1 1 0 0,0-1-1 0 0,0 1 1 0 0,0-1-1 0 0,1 1 0 0 0,-1-1 1 0 0,-1 1-1 0 0,-1 2 241 0 0,-1 0-1 0 0,1 0 0 0 0,0 0 1 0 0,0 1-1 0 0,0-1 1 0 0,-4 7-1 0 0,-60 90 300 0 0,-67 134-173 0 0,120-211-246 0 0,-57 113 1211 0 0,68-127-1546 0 0,-1 0-1 0 0,1 0 1 0 0,1 1-1 0 0,-1 0 1 0 0,2-1 0 0 0,-1 1-1 0 0,1 0 1 0 0,1 0-1 0 0,1 19 1 0 0,-1-28 107 0 0,1-1-1 0 0,-1 1 1 0 0,1 0 0 0 0,-1 0 0 0 0,1 0-1 0 0,-1-1 1 0 0,1 1 0 0 0,0 0-1 0 0,-1-1 1 0 0,1 1 0 0 0,0 0 0 0 0,-1-1-1 0 0,1 1 1 0 0,0-1 0 0 0,0 1-1 0 0,0-1 1 0 0,-1 0 0 0 0,1 1-1 0 0,0-1 1 0 0,2 1 0 0 0,16 2 80 0 0,-14-3-168 0 0,0 0-1 0 0,0-1 1 0 0,0 0-1 0 0,0 0 1 0 0,0-1 0 0 0,0 1-1 0 0,0-1 1 0 0,-1 0-1 0 0,1 0 1 0 0,-1 0 0 0 0,1-1-1 0 0,-1 0 1 0 0,0 0-1 0 0,0 0 1 0 0,0 0 0 0 0,-1 0-1 0 0,1-1 1 0 0,-1 0-1 0 0,0 0 1 0 0,0 0 0 0 0,0 0-1 0 0,0 0 1 0 0,-1-1-1 0 0,3-4 1 0 0,-1 0-264 0 0,0 0 1 0 0,-1-1-1 0 0,1 1 1 0 0,-2-1-1 0 0,0 0 1 0 0,0 1-1 0 0,0-1 0 0 0,-2 0 1 0 0,1 0-1 0 0,-1 0 1 0 0,-1-12-1 0 0,0 16 250 0 0,0 0 1 0 0,0 1-1 0 0,-1-1 0 0 0,1 0 1 0 0,-1 1-1 0 0,0-1 0 0 0,-1 1 0 0 0,1 0 1 0 0,-1 0-1 0 0,-6-8 0 0 0,6 9 47 0 0,0 1 0 0 0,-1 0 0 0 0,1-1 0 0 0,-1 1 0 0 0,0 1 0 0 0,0-1 0 0 0,0 1 0 0 0,0-1 0 0 0,0 1 0 0 0,-1 0 0 0 0,1 1 0 0 0,-1-1 0 0 0,-7-1 0 0 0,-2 1 697 0 0,-1 0 0 0 0,0 2 1 0 0,0-1-1 0 0,1 2 0 0 0,-1 0 0 0 0,-21 4 0 0 0,-12 1 583 0 0,63-4 1430 0 0,65 3-1653 0 0,12-13 7 0 0,-60 4-839 0 0,-21 2-777 0 0,-1-1-1 0 0,1 0 1 0 0,0 0-1 0 0,13-6 1 0 0,-11 4-8914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4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0,'0'0'142'0'0,"0"0"22"0"0,0 0 13 0 0,3 2 55 0 0,0 0 33 0 0,4 4 824 0 0,1 15-422 0 0,-1-4-3184 0 0,-6-16-342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4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305 339 10135 0 0,'0'0'231'0'0,"0"0"29"0"0,0 0 19 0 0,0 0 105 0 0,0 0 410 0 0,0 0 184 0 0,0 0 40 0 0,0 0 74 0 0,0 0 286 0 0,7-1 1011 0 0,-7 2 6271 0 0,-4 3-8657 0 0,-1-1 1 0 0,0-1-1 0 0,0 1 1 0 0,-6 2-1 0 0,-10 2 338 0 0,0 2 1 0 0,1 0-1 0 0,0 1 0 0 0,1 1 1 0 0,-19 14-1 0 0,-12 12-341 0 0,44-32 0 0 0,0-1 0 0 0,0 1 0 0 0,1 0 0 0 0,-1 0 0 0 0,1 1 0 0 0,0-1 0 0 0,0 1 0 0 0,-6 12 0 0 0,2-3 0 0 0,2-1 0 0 0,-11 30 0 0 0,17-42 0 0 0,0 0 0 0 0,1 1 0 0 0,-1-1 0 0 0,1 0 0 0 0,-1 0 0 0 0,1 0 0 0 0,0 0 0 0 0,0 1 0 0 0,0-1 0 0 0,0 0 0 0 0,1 0 0 0 0,-1 0 0 0 0,0 1 0 0 0,1-1 0 0 0,0 0 0 0 0,-1 0 0 0 0,1 0 0 0 0,0 0 0 0 0,0 0 0 0 0,0 0 0 0 0,0 0 0 0 0,1-1 0 0 0,-1 1 0 0 0,3 3 0 0 0,-2-3 0 0 0,0 0 0 0 0,1 0 0 0 0,-1-1 0 0 0,1 1 0 0 0,0 0 0 0 0,-1-1 0 0 0,1 0 0 0 0,0 0 0 0 0,0 1 0 0 0,0-2 0 0 0,0 1 0 0 0,0 0 0 0 0,0 0 0 0 0,0-1 0 0 0,0 0 0 0 0,0 0 0 0 0,3 0 0 0 0,4 0 0 0 0,1-2 0 0 0,-1 1 0 0 0,0-1 0 0 0,0-1 0 0 0,0 0 0 0 0,0 0 0 0 0,0-1 0 0 0,-1 0 0 0 0,1-1 0 0 0,-1 0 0 0 0,0-1 0 0 0,-1 1 0 0 0,1-2 0 0 0,13-12 0 0 0,-8 5 0 0 0,0-1 0 0 0,-1 0 0 0 0,0 0 0 0 0,-2-2 0 0 0,0 0 0 0 0,0 0 0 0 0,-2 0 0 0 0,0-2 0 0 0,-1 1 0 0 0,6-20 0 0 0,-9 22 0 0 0,-1-1 0 0 0,0 0 0 0 0,-2 1 0 0 0,1-1 0 0 0,-2-1 0 0 0,0 1 0 0 0,-1 0 0 0 0,-1 0 0 0 0,-1 0 0 0 0,0 0 0 0 0,-1 0 0 0 0,-6-16 0 0 0,6 22 0 0 0,-1 1 0 0 0,-1-1 0 0 0,0 1 0 0 0,0 0 0 0 0,-1 0 0 0 0,0 1 0 0 0,-1 0 0 0 0,0 0 0 0 0,-1 0 0 0 0,0 1 0 0 0,0 0 0 0 0,0 1 0 0 0,-1 0 0 0 0,-15-10 0 0 0,17 14 0 0 0,0 0 0 0 0,0 1 0 0 0,0 0 0 0 0,0 0 0 0 0,0 0 0 0 0,-1 1 0 0 0,1 0 0 0 0,-1 0 0 0 0,-7 1 0 0 0,9 1-299 0 0,1 1-1 0 0,-1 0 1 0 0,0 0 0 0 0,1 1-1 0 0,0-1 1 0 0,-8 6-1 0 0,0 0-397 0 0,9-6-99 0 0,1 1 1 0 0,0 0 0 0 0,-1 0-1 0 0,1 0 1 0 0,0 1 0 0 0,0-1-1 0 0,-3 6 1 0 0,-1 0-1162 0 0,5-6-602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4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32 354 11975 0 0,'0'0'547'0'0,"0"0"-11"0"0,1-2-344 0 0,5-4 227 0 0,0-1 1 0 0,-1-1-1 0 0,1 1 1 0 0,-2-1-1 0 0,1 1 1 0 0,-1-1-1 0 0,-1-1 1 0 0,4-8-1 0 0,7-15 1755 0 0,-6 16-1120 0 0,-2-2 0 0 0,0 1 0 0 0,7-35 0 0 0,-12 43-682 0 0,-1 0-1 0 0,0-1 0 0 0,0 1 1 0 0,-1 0-1 0 0,-2-13 1 0 0,0-8 983 0 0,3 28-1321 0 0,-1 0 1 0 0,1-1-1 0 0,0 1 0 0 0,-1 0 0 0 0,0 0 0 0 0,1 0 1 0 0,-1 0-1 0 0,0 0 0 0 0,0-1 0 0 0,0 1 1 0 0,0 1-1 0 0,-1-1 0 0 0,1 0 0 0 0,0 0 0 0 0,-1 0 1 0 0,1 1-1 0 0,-3-3 0 0 0,3 4-34 0 0,1-1 0 0 0,-1 1 0 0 0,0 0 0 0 0,1-1 0 0 0,-1 1 0 0 0,0 0 0 0 0,0 0 0 0 0,1-1 0 0 0,-1 1 0 0 0,0 0 0 0 0,0 0 0 0 0,1 0 0 0 0,-1 0 0 0 0,0 0 0 0 0,0 0 0 0 0,0 0 0 0 0,1 0 0 0 0,-1 0 0 0 0,0 0 0 0 0,0 1 0 0 0,1-1 0 0 0,-1 0 0 0 0,0 1 0 0 0,0-1 0 0 0,1 0 0 0 0,-1 1 0 0 0,0-1 0 0 0,1 1 0 0 0,-1-1 0 0 0,1 1 0 0 0,-2 0 0 0 0,1 0 0 0 0,-4 4 0 0 0,0 0 0 0 0,1 0 0 0 0,0 0 0 0 0,-1 0 0 0 0,2 1 0 0 0,-1 0 0 0 0,-4 9 0 0 0,8-14 0 0 0,-3 6 0 0 0,0 0 0 0 0,1 1 0 0 0,0-1 0 0 0,0 0 0 0 0,-1 16 0 0 0,-4 13 0 0 0,3-17 83 0 0,0 2 0 0 0,1-1 0 0 0,0 0-1 0 0,2 0 1 0 0,1 1 0 0 0,0-1 0 0 0,5 30 0 0 0,0-15-690 0 0,-5-35 615 0 0,0 1 1 0 0,0 0-1 0 0,0-1 0 0 0,1 1 1 0 0,-1 0-1 0 0,0-1 1 0 0,0 1-1 0 0,1 0 0 0 0,-1-1 1 0 0,1 1-1 0 0,-1-1 0 0 0,0 1 1 0 0,1-1-1 0 0,-1 1 0 0 0,1-1 1 0 0,-1 1-1 0 0,1-1 0 0 0,0 1 1 0 0,-1-1-1 0 0,1 1 0 0 0,-1-1 1 0 0,1 0-1 0 0,0 0 1 0 0,-1 1-1 0 0,1-1 0 0 0,0 0 1 0 0,-1 0-1 0 0,1 0 0 0 0,0 1 1 0 0,-1-1-1 0 0,1 0 0 0 0,0 0 1 0 0,0 0-1 0 0,-1 0 0 0 0,2-1 1 0 0,0 2 91 0 0,1-1-100 0 0,-1 0-1 0 0,1 0 1 0 0,0 0-1 0 0,0-1 1 0 0,0 1-1 0 0,0-1 1 0 0,-1 1-1 0 0,1-1 1 0 0,0 0-1 0 0,-1 0 1 0 0,1 0-1 0 0,0 0 1 0 0,-1-1-1 0 0,1 1 1 0 0,2-3-1 0 0,5-3-102 0 0,-1-1 0 0 0,12-13 0 0 0,-2 2 19 0 0,-3 4 575 0 0,17-23 0 0 0,-19 22 14 0 0,22-22 0 0 0,-35 38-505 0 0,-1 0 0 0 0,0-1 0 0 0,0 1 0 0 0,0 0 0 0 0,1 0 0 0 0,-1 0 0 0 0,0-1 0 0 0,0 1 0 0 0,1 0 0 0 0,-1 0 0 0 0,0 0 0 0 0,0 0 0 0 0,1 0 0 0 0,-1-1 0 0 0,0 1 0 0 0,1 0 0 0 0,-1 0 0 0 0,0 0 0 0 0,0 0 0 0 0,1 0 0 0 0,-1 0 0 0 0,0 0 0 0 0,1 0 0 0 0,-1 0 0 0 0,0 0 0 0 0,1 0 0 0 0,-1 0 0 0 0,0 0 0 0 0,0 1 0 0 0,1-1 0 0 0,-1 0 0 0 0,0 0 0 0 0,1 0 0 0 0,-1 0 0 0 0,0 0 0 0 0,0 1 0 0 0,0-1 0 0 0,1 0 0 0 0,-1 0 0 0 0,0 0 0 0 0,0 1 0 0 0,1-1 0 0 0,-1 0 0 0 0,0 0 0 0 0,0 1 0 0 0,0-1 0 0 0,0 0 0 0 0,0 0 0 0 0,1 1 0 0 0,-1-1 0 0 0,0 0 0 0 0,0 1 0 0 0,0-1 0 0 0,0 0 0 0 0,4 9 0 0 0,0 0 0 0 0,0-1 0 0 0,-1 1 0 0 0,0 0 0 0 0,-1 1 0 0 0,1-1 0 0 0,-2 0 0 0 0,1 11 0 0 0,2 4 0 0 0,-2-16 0 0 0,6-7 0 0 0,-6-1 0 0 0,1-1 0 0 0,-1 0 0 0 0,1 0 0 0 0,-1 0 0 0 0,1 0 0 0 0,-1-1 0 0 0,0 1 0 0 0,0 0 0 0 0,0-1 0 0 0,0 0 0 0 0,0 1 0 0 0,0-1 0 0 0,2-3 0 0 0,23-31 0 0 0,-9 11 0 0 0,2-3 0 0 0,-13 21 0 0 0,1 5 0 0 0,-1 5 0 0 0,-5 0 0 0 0,1 1 0 0 0,-1-1 0 0 0,0 1 0 0 0,0 0 0 0 0,0 0 0 0 0,0 0 0 0 0,-1 0 0 0 0,0 0 0 0 0,0 1 0 0 0,0-1 0 0 0,0 8 0 0 0,3 7 0 0 0,-2-11 4 0 0,3 13-72 0 0,2 27-1 0 0,-7-46-627 0 0,0-2-258 0 0,0 0-56 0 0,0 0-149 0 0,0 0-573 0 0,1-1-253 0 0,5-5-51 0 0,0-3-11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5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17503 0 0,'0'0'399'0'0,"1"0"60"0"0,11-3-41 0 0,-5 2 218 0 0,0-1-1 0 0,0 1 0 0 0,0 0 0 0 0,0 1 0 0 0,1 0 1 0 0,13 1-1 0 0,-20 0-521 0 0,0 0 0 0 0,0 0 0 0 0,0 0 1 0 0,0 0-1 0 0,0 0 0 0 0,0 0 0 0 0,0 0 1 0 0,0 0-1 0 0,-1 1 0 0 0,1-1 0 0 0,0 0 0 0 0,0 3 1 0 0,1-1 125 0 0,1 5 54 0 0,-1 0 0 0 0,0 0 0 0 0,0 0 0 0 0,0 0 0 0 0,-1 1 1 0 0,-1-1-1 0 0,1 0 0 0 0,-2 11 0 0 0,-2 10 119 0 0,-1-1 1 0 0,-2-1-1 0 0,-12 37 1 0 0,2-6-3 0 0,10-41-411 0 0,6-17 0 0 0,0 0 0 0 0,0 1 0 0 0,-1-1 0 0 0,1 0 0 0 0,0 1 0 0 0,0-1 0 0 0,0 0 0 0 0,0 1 0 0 0,-1-1 0 0 0,1 1 0 0 0,0-1 0 0 0,0 0 0 0 0,0 1 0 0 0,0-1 0 0 0,0 1 0 0 0,0-1 0 0 0,0 1 0 0 0,0-1 0 0 0,0 0 0 0 0,1 1 0 0 0,-1-1 0 0 0,0 1 0 0 0,0-1 0 0 0,0 0 0 0 0,0 1 0 0 0,1-1 0 0 0,-1 0 0 0 0,0 1 0 0 0,0-1 0 0 0,0 0 0 0 0,1 1 0 0 0,-1-1 0 0 0,0 0 0 0 0,1 1 0 0 0,-1-1 0 0 0,0 0 0 0 0,1 0 0 0 0,-1 1 0 0 0,0-1 0 0 0,1 0 0 0 0,-1 0 0 0 0,0 0 0 0 0,1 0 0 0 0,-1 1 0 0 0,1-1 0 0 0,-1 0 0 0 0,3 1 0 0 0,0 1 0 0 0,0-1 0 0 0,0 0 0 0 0,0 0 0 0 0,0 0 0 0 0,0 0 0 0 0,0-1 0 0 0,0 1 0 0 0,0-1 0 0 0,1 0 0 0 0,5 0 0 0 0,35-6 0 0 0,-29 4 253 0 0,1 1-1 0 0,-1 0 1 0 0,28 2 0 0 0,13 1-92 0 0,-65 4-9083 0 0,-1 3-512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5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11975 0 0,'0'0'267'0'0,"0"0"42"0"0,0 0 17 0 0,0 0-28 0 0,0 0-58 0 0,0 0 491 0 0,0 0 238 0 0,0 0 45 0 0,0 0-61 0 0,0 0-288 0 0,0 0-121 0 0,0 0-28 0 0,11-7 1229 0 0,-6 5 2138 0 0,29-5-2679 0 0,-32 7-833 0 0,-2 0 117 0 0,1 0-426 0 0,1 0 0 0 0,-1 0 0 0 0,1 0 0 0 0,-1 1 0 0 0,0-2 0 0 0,1 1 0 0 0,-1 0 0 0 0,1 0 0 0 0,-1 0 0 0 0,2-1 0 0 0,26-3 373 0 0,3 6-435 0 0,15-1 0 0 0,-31-3 0 0 0,-11 1 0 0 0,-1 1 0 0 0,1 0 0 0 0,0-1 0 0 0,0 1 0 0 0,0 1 0 0 0,9 1 0 0 0,-1 0 0 0 0,1 0 0 0 0,0-1 0 0 0,20-1 0 0 0,-19 0 0 0 0,1 0 0 0 0,21 4 0 0 0,74 10 0 0 0,-91-14 0 0 0,25-2 0 0 0,-24 1 0 0 0,20-4 474 0 0,-25 2 9 0 0,23 0 0 0 0,76-6-14 0 0,-24 1-330 0 0,0 0-139 0 0,-14 2 0 0 0,-51 3 0 0 0,39 1 0 0 0,26-1 0 0 0,-2 1 0 0 0,-33 0 0 0 0,-38 0 0 0 0,21 1 0 0 0,61 12 0 0 0,-29-3 0 0 0,-44-11 0 0 0,-17 3 0 0 0,-2 0 0 0 0,0-3 0 0 0,1 1 0 0 0,-2-1 72 0 0,-6 2 299 0 0,-1 1 117 0 0,0 0 21 0 0,0 0-66 0 0,0 0-358 0 0,0 0-406 0 0,0 0-154 0 0,-10 1-8447 0 0,-2 1-512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5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172 442 13823 0 0,'0'0'315'0'0,"0"0"45"0"0,0 0 21 0 0,0 0-49 0 0,0 0-81 0 0,0 0 481 0 0,0 0 237 0 0,0 0 45 0 0,0 0-61 0 0,0 0-288 0 0,0 0-121 0 0,0 0-28 0 0,0 0-4 0 0,0 0 0 0 0,0 0 0 0 0,-7-13 1024 0 0,6 12-1460 0 0,1 0 0 0 0,-1 0 0 0 0,0 0 0 0 0,0 0-1 0 0,0 1 1 0 0,0-1 0 0 0,0 0 0 0 0,0 1 0 0 0,0-1 0 0 0,0 0-1 0 0,-1 1 1 0 0,1 0 0 0 0,0-1 0 0 0,0 1 0 0 0,0 0 0 0 0,0-1 0 0 0,-1 1-1 0 0,1 0 1 0 0,0 0 0 0 0,0 0 0 0 0,-1 0 0 0 0,1 0 0 0 0,0 0-1 0 0,0 1 1 0 0,-2-1 0 0 0,1 0 80 0 0,-1 1 0 0 0,0-1 0 0 0,1 1 0 0 0,-1 0 0 0 0,1 0 0 0 0,-1 0 0 0 0,1 0 0 0 0,0 0 0 0 0,-1 0 0 0 0,-3 3 0 0 0,-2 4-156 0 0,-4 4 0 0 0,-19 23 0 0 0,25-27 0 0 0,1 0 0 0 0,-1 1 0 0 0,2-1 0 0 0,-1 1 0 0 0,1 0 0 0 0,-6 19 0 0 0,7-19 0 0 0,1-3 0 0 0,0 1 0 0 0,1-1 0 0 0,-1 0 0 0 0,1 0 0 0 0,1 1 0 0 0,-1-1 0 0 0,1 0 0 0 0,0 1 0 0 0,0-1 0 0 0,1 1 0 0 0,0-1 0 0 0,3 10 0 0 0,-4-15 0 0 0,0 0 0 0 0,0 0 0 0 0,0 0 0 0 0,1 0 0 0 0,-1 0 0 0 0,1 0 0 0 0,-1 0 0 0 0,1 0 0 0 0,-1 0 0 0 0,1 0 0 0 0,0 0 0 0 0,-1 0 0 0 0,1 0 0 0 0,0 0 0 0 0,0-1 0 0 0,-1 1 0 0 0,1 0 0 0 0,0-1 0 0 0,2 2 0 0 0,1 1 0 0 0,-4-2 0 0 0,0 0 0 0 0,1-1 0 0 0,-1 1 0 0 0,0-1 0 0 0,1 1 0 0 0,-1-1 0 0 0,0 1 0 0 0,1-1 0 0 0,-1 0 0 0 0,0 1 0 0 0,1-1 0 0 0,-1 0 0 0 0,1 1 0 0 0,-1-1 0 0 0,1 0 0 0 0,-1 1 0 0 0,1-1 0 0 0,-1 0 0 0 0,1 0 0 0 0,-1 0 0 0 0,1 1 0 0 0,-1-1 0 0 0,1 0 0 0 0,-1 0 0 0 0,1 0 0 0 0,0 0 0 0 0,-1 0 0 0 0,1 0 0 0 0,0 0 0 0 0,2 0 0 0 0,1 0 0 0 0,-1 0 0 0 0,0 0 0 0 0,0 0 0 0 0,0 0 0 0 0,1-1 0 0 0,-1 1 0 0 0,0-1 0 0 0,0 0 0 0 0,0 0 0 0 0,0 0 0 0 0,0 0 0 0 0,0 0 0 0 0,0-1 0 0 0,-1 0 0 0 0,1 1 0 0 0,4-5 0 0 0,2-2 0 0 0,0-1 0 0 0,-1 0 0 0 0,10-13 0 0 0,-6 8 0 0 0,-4 2 99 0 0,0 0-1 0 0,0 0 1 0 0,-1 0 0 0 0,-1-1-1 0 0,9-26 1 0 0,16-71 749 0 0,-27 91-807 0 0,-1 0-1 0 0,-1-1 1 0 0,-1 0-1 0 0,0 1 1 0 0,-2-1-1 0 0,0 0 1 0 0,-1 1-1 0 0,-1-1 1 0 0,-1 1-1 0 0,-1 0 1 0 0,0 0-1 0 0,-2 0 1 0 0,0 1 0 0 0,-14-27-1 0 0,15 34-40 0 0,-3-7 0 0 0,-1 0 0 0 0,-16-22 0 0 0,26 40 0 0 0,0 0 0 0 0,0-1 0 0 0,0 1 0 0 0,-1 0 0 0 0,1 0 0 0 0,0 0 0 0 0,0-1 0 0 0,0 1 0 0 0,0 0 0 0 0,0 0 0 0 0,0 0 0 0 0,-1 0 0 0 0,1-1 0 0 0,0 1 0 0 0,0 0 0 0 0,0 0 0 0 0,-1 0 0 0 0,1 0 0 0 0,0 0 0 0 0,0-1 0 0 0,0 1 0 0 0,-1 0 0 0 0,1 0 0 0 0,0 0 0 0 0,0 0 0 0 0,0 0 0 0 0,-1 0 0 0 0,1 0 0 0 0,0 0 0 0 0,0 0 0 0 0,-1 0 0 0 0,1 0 0 0 0,0 0 0 0 0,0 0 0 0 0,-1 0 0 0 0,1 0 0 0 0,0 0 0 0 0,0 0 0 0 0,0 0 0 0 0,-1 0 0 0 0,1 1 0 0 0,0-1 0 0 0,0 0 0 0 0,0 0 0 0 0,-1 0 0 0 0,1 0 0 0 0,0 0 0 0 0,0 0 0 0 0,0 1 0 0 0,0-1 0 0 0,-1 0 0 0 0,1 0 0 0 0,0 0 0 0 0,0 1 0 0 0,0-1 0 0 0,0 0 0 0 0,0 0 0 0 0,0 0 0 0 0,0 1 0 0 0,-1-1 0 0 0,1 0 0 0 0,0 0 0 0 0,0 1 0 0 0,0-1 0 0 0,0 0 0 0 0,0 0 0 0 0,0 1 0 0 0,-4 12-2472 0 0,0 1 1 0 0,1 0-1 0 0,-3 27 1 0 0,5-30 1244 0 0,0-7-1332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5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62 17503 0 0,'0'0'399'0'0,"0"0"60"0"0,0 0 21 0 0,0 0-59 0 0,7-14-260 0 0,-6 1 468 0 0,-1 13-418 0 0,0-1 1 0 0,0 1-1 0 0,1-1 1 0 0,-1 1-1 0 0,0 0 1 0 0,0-1-1 0 0,0 1 1 0 0,0-1-1 0 0,0 1 1 0 0,0 0-1 0 0,0-1 1 0 0,0 1-1 0 0,0-1 1 0 0,-1 1-1 0 0,1 0 1 0 0,0-1-1 0 0,0 1 1 0 0,0-1-1 0 0,0 1 1 0 0,-1 0 0 0 0,1-1-1 0 0,0 1 1 0 0,0 0-1 0 0,0-1 1 0 0,-1 1-1 0 0,-1 0-210 0 0,0 0 1 0 0,1 1-1 0 0,-1 0 0 0 0,1-1 1 0 0,-1 1-1 0 0,1 0 0 0 0,-1 0 0 0 0,1 0 1 0 0,-1 0-1 0 0,1 0 0 0 0,0 0 0 0 0,0 1 1 0 0,-2 1-1 0 0,-1 1-3 0 0,0 0 95 0 0,1 0 0 0 0,-1 0 0 0 0,1 0 0 0 0,0 1 1 0 0,0-1-1 0 0,1 1 0 0 0,0 0 0 0 0,-1 0 0 0 0,1-1 0 0 0,-2 11 0 0 0,1 1 248 0 0,0-1 1 0 0,-2 23-1 0 0,5-32-341 0 0,0 1 0 0 0,0-1 0 0 0,1 0 0 0 0,0 0 0 0 0,0 1 0 0 0,1-1 0 0 0,-1 0 0 0 0,4 8 0 0 0,-4-12 0 0 0,-1-1 0 0 0,1 1 0 0 0,0 0 0 0 0,0-1 0 0 0,0 1 0 0 0,0-1 0 0 0,0 1 0 0 0,0-1 0 0 0,0 1 0 0 0,0-1 0 0 0,2 2 0 0 0,1 0 0 0 0,3 4 0 0 0,-6-6 0 0 0,0 0 0 0 0,0 0 0 0 0,0 0 0 0 0,0-1 0 0 0,0 1 0 0 0,1 0 0 0 0,-1 0 0 0 0,0-1 0 0 0,1 1 0 0 0,-1-1 0 0 0,0 1 0 0 0,1-1 0 0 0,1 1 0 0 0,3 0 0 0 0,-4 0 0 0 0,0-1 0 0 0,1 1 0 0 0,-1-1 0 0 0,1 0 0 0 0,-1 0 0 0 0,1 0 0 0 0,-1 0 0 0 0,0 0 0 0 0,1-1 0 0 0,-1 1 0 0 0,1-1 0 0 0,-1 1 0 0 0,0-1 0 0 0,1 0 0 0 0,-1 0 0 0 0,0 0 0 0 0,0 0 0 0 0,0 0 0 0 0,0 0 0 0 0,0-1 0 0 0,3-2 0 0 0,1-1 0 0 0,0 0 0 0 0,0 0 0 0 0,-1-1 0 0 0,0 0 0 0 0,7-9 0 0 0,-6 4 0 0 0,0-1 0 0 0,-1 1 0 0 0,0-1 0 0 0,-1 0 0 0 0,0 0 0 0 0,-1 0 0 0 0,0-1 0 0 0,-1 1 0 0 0,-1-1 0 0 0,0 0 0 0 0,-1-19 0 0 0,0 30 0 0 0,0-1 0 0 0,0 1 0 0 0,-1-1 0 0 0,1 0 0 0 0,-1 1 0 0 0,0-1 0 0 0,1 1 0 0 0,-1 0 0 0 0,0-1 0 0 0,-1 1 0 0 0,1 0 0 0 0,0-1 0 0 0,-1 1 0 0 0,1 0 0 0 0,-1 0 0 0 0,1 0 0 0 0,-1 0 0 0 0,-3-2 0 0 0,3 3 0 0 0,1 0 0 0 0,-1 0 0 0 0,0 0 0 0 0,1 0 0 0 0,-1 0 0 0 0,0 0 0 0 0,0 1 0 0 0,0-1 0 0 0,0 1 0 0 0,0-1 0 0 0,0 1 0 0 0,0 0 0 0 0,0-1 0 0 0,0 1 0 0 0,0 0 0 0 0,0 1 0 0 0,0-1 0 0 0,0 0 0 0 0,0 0 0 0 0,1 1 0 0 0,-1-1 0 0 0,-3 2 0 0 0,-13 1 0 0 0,17-3 1 0 0,0 1 0 0 0,-1-1-1 0 0,1 0 1 0 0,0 1 0 0 0,-1-1 0 0 0,1 1-1 0 0,0 0 1 0 0,0-1 0 0 0,-1 1 0 0 0,1 0-1 0 0,0 0 1 0 0,0 0 0 0 0,0 0 0 0 0,0 0 0 0 0,0 0-1 0 0,0 0 1 0 0,0 0 0 0 0,1 0 0 0 0,-1 0-1 0 0,-1 2 1 0 0,0 1-9 0 0,1-1 0 0 0,0 0 0 0 0,0 1 0 0 0,0-1 0 0 0,0 1 0 0 0,0-1 0 0 0,1 1 0 0 0,-1-1 0 0 0,1 6 0 0 0,0-7-329 0 0,19 10-1294 0 0,-16-11 1163 0 0,0-1-1 0 0,0 1 0 0 0,0-1 1 0 0,0 0-1 0 0,1 0 1 0 0,-1 0-1 0 0,0 0 0 0 0,4-1 1 0 0,5-1-1067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5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17503 0 0,'0'0'399'0'0,"0"0"60"0"0,0 0 21 0 0,0 0-59 0 0,-2 0-276 0 0,-1-1 217 0 0,5 2 572 0 0,13 2 1886 0 0,23 5 1272 0 0,0-4-3068 0 0,68-3 0 0 0,-96-1-1024 0 0,-3 5 0 0 0,-7-4 0 0 0,1 0 0 0 0,-1 0 0 0 0,0-1 0 0 0,0 1 0 0 0,1 0 0 0 0,-1 0 0 0 0,0 0 0 0 0,0 0 0 0 0,0 0 0 0 0,0 0 0 0 0,0 0 0 0 0,0-1 0 0 0,0 1 0 0 0,0 0 0 0 0,-1 0 0 0 0,1 0 0 0 0,0 0 0 0 0,-1 0 0 0 0,1-1 0 0 0,-1 2 0 0 0,-8 13 0 0 0,-46 43 0 0 0,13-14 0 0 0,41-42 0 0 0,-1-1 0 0 0,1 0 0 0 0,0 1 0 0 0,1 0 0 0 0,-1-1 0 0 0,0 1 0 0 0,0-1 0 0 0,1 1 0 0 0,-2 3 0 0 0,2-5 0 0 0,0 1 0 0 0,-1-1 0 0 0,1 1 0 0 0,0-1 0 0 0,0 1 0 0 0,0-1 0 0 0,0 1 0 0 0,-1-1 0 0 0,1 1 0 0 0,0-1 0 0 0,0 1 0 0 0,0 0 0 0 0,0-1 0 0 0,0 1 0 0 0,0-1 0 0 0,0 1 0 0 0,0-1 0 0 0,1 1 0 0 0,-1 0 0 0 0,0-1 0 0 0,0 1 0 0 0,0-1 0 0 0,1 1 0 0 0,-1-1 0 0 0,0 1 0 0 0,0-1 0 0 0,1 1 0 0 0,-1-1 0 0 0,1 1 0 0 0,1 1 0 0 0,0 1 8 0 0,1 0-1 0 0,-1 0 1 0 0,1-1-1 0 0,0 1 1 0 0,0-1-1 0 0,0 1 1 0 0,0-1-1 0 0,0 0 1 0 0,1 0-1 0 0,-1 0 1 0 0,1-1-1 0 0,-1 1 1 0 0,8 1-1 0 0,-4-1 36 0 0,-1 0-1 0 0,0-1 0 0 0,0 0 0 0 0,1 0 0 0 0,-1-1 0 0 0,1 0 1 0 0,10-1-1 0 0,18 0 1100 0 0,-28 1-1323 0 0,0 0 1 0 0,0 0-1 0 0,0-1 1 0 0,0 0-1 0 0,0 0 0 0 0,0-1 1 0 0,0 1-1 0 0,-1-1 0 0 0,9-4 1 0 0,-13 5-1258 0 0,-2 1-490 0 0,0 0-96 0 0,0 0-21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6:5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10135 0 0,'0'0'464'0'0,"0"0"-9"0"0,0 0-87 0 0,0 0 728 0 0,0 0 353 0 0,0 0 73 0 0,0 0-57 0 0,7-6 2752 0 0,-7 6-4146 0 0,1-1 0 0 0,-1 0 1 0 0,1 0-1 0 0,-1 0 0 0 0,1 0 0 0 0,0 1 0 0 0,0-1 0 0 0,-1 0 1 0 0,1 1-1 0 0,0-1 0 0 0,0 1 0 0 0,0-1 0 0 0,0 1 0 0 0,0-1 1 0 0,0 1-1 0 0,-1-1 0 0 0,3 1 0 0 0,21-6 1835 0 0,3-1-697 0 0,-22 4-1209 0 0,0 1 0 0 0,1 0 0 0 0,-1 0 0 0 0,1 1 0 0 0,0-1 0 0 0,6 0 0 0 0,3 1 0 0 0,-1 1 0 0 0,20 1 0 0 0,-10-1 0 0 0,-17-1 0 0 0,7-2 49 0 0,8 1-299 0 0,-20 2-801 0 0,-2 0-385 0 0,0 0-1273 0 0,0 0-4798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7:0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17503 0 0,'0'0'399'0'0,"0"0"60"0"0,0 0 21 0 0,0 0-59 0 0,2 0-276 0 0,38-8 2323 0 0,28-4 2024 0 0,-5 2-3298 0 0,-30 3-211 0 0,-31 7-472 0 0,-2 0-68 0 0,1 0-294 0 0,6 1-197 0 0,-6-1-289 0 0,3 5 2 0 0,-3-1-1005 0 0,1-3-2925 0 0,-2-1-4266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5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31 598 8287 0 0,'0'0'191'0'0,"0"0"26"0"0,0 0 9 0 0,0 0 42 0 0,0 0 158 0 0,-2-8 326 0 0,0 6 4580 0 0,1 1-5073 0 0,-1 1 0 0 0,1-1 0 0 0,-1 1 0 0 0,1-1 0 0 0,0 1 0 0 0,-1-1 0 0 0,1 0 0 0 0,0 0 0 0 0,0 0 0 0 0,0 1 0 0 0,-2-3 0 0 0,2 2 253 0 0,0-1 0 0 0,0 0-345 0 0,0 0 0 0 0,0 0 0 0 0,0 0 0 0 0,0 0-1 0 0,0-1 1 0 0,1 1 0 0 0,-1 0 0 0 0,1-1 0 0 0,0 1 0 0 0,0-1 0 0 0,-1 1-1 0 0,1 0 1 0 0,1-1 0 0 0,-1 1 0 0 0,0 0 0 0 0,1-1 0 0 0,-1 1-1 0 0,1 0 1 0 0,0-1 0 0 0,-1 1 0 0 0,3-4 0 0 0,8-19 444 0 0,2 2 1 0 0,18-29-1 0 0,-16 27 36 0 0,124-214 985 0 0,-113 195-1632 0 0,-14 25 0 0 0,0-1 0 0 0,13-32 0 0 0,-15 31 0 0 0,-41 80 0 0 0,-111 261 0 0 0,127-285 0 0 0,-16 42 0 0 0,28-68 0 0 0,0 0 0 0 0,1 1 0 0 0,0-1 0 0 0,1 1 0 0 0,0-1 0 0 0,1 15 0 0 0,2-12 0 0 0,2-2 0 0 0,-3-9 0 0 0,0 0 0 0 0,0 0 0 0 0,0 0 0 0 0,0 0 0 0 0,0 0 0 0 0,1 0 0 0 0,-1 0 0 0 0,0-1 0 0 0,0 1 0 0 0,1 0 0 0 0,-1-1 0 0 0,0 1 0 0 0,1-1 0 0 0,-1 1 0 0 0,0-1 0 0 0,1 0 0 0 0,1 1 0 0 0,0-1 0 0 0,0 0 0 0 0,0-1 0 0 0,0 1 0 0 0,0 0 0 0 0,0-1 0 0 0,0 0 0 0 0,0 0 0 0 0,3-1 0 0 0,4-3 0 0 0,0 0 0 0 0,0-1 0 0 0,13-10 0 0 0,-20 14 0 0 0,10-8 0 0 0,-1-1 0 0 0,0 0 0 0 0,0-1 0 0 0,-1-1 0 0 0,-1 1 0 0 0,14-23 0 0 0,44-90 0 0 0,-54 95 0 0 0,-11 24 0 0 0,-2 3 0 0 0,0 1 0 0 0,0 0 0 0 0,0 0 0 0 0,0 0 0 0 0,1 0 0 0 0,-1 0 0 0 0,1 0 0 0 0,-1 0 0 0 0,3-1 0 0 0,-8 7 0 0 0,1 1 0 0 0,-1 0 0 0 0,1 0 0 0 0,0 0 0 0 0,1 0 0 0 0,-1 0 0 0 0,1 0 0 0 0,-2 8 0 0 0,3-9 0 0 0,0 0 0 0 0,0 0 0 0 0,0 1 0 0 0,0-1 0 0 0,1 0 0 0 0,0 1 0 0 0,-1-1 0 0 0,2 0 0 0 0,-1 1 0 0 0,0-1 0 0 0,3 9 0 0 0,-3-12 0 0 0,1 1 0 0 0,-1-1 0 0 0,1 1 0 0 0,-1-1 0 0 0,1 0 0 0 0,0 1 0 0 0,-1-1 0 0 0,1 0 0 0 0,0 1 0 0 0,0-1 0 0 0,0 0 0 0 0,0 0 0 0 0,0 0 0 0 0,0 0 0 0 0,0 0 0 0 0,1 0 0 0 0,-1 0 0 0 0,0 0 0 0 0,0 0 0 0 0,1-1 0 0 0,-1 1 0 0 0,1 0 0 0 0,-1-1 0 0 0,3 1 0 0 0,1 0 0 0 0,0 1 0 0 0,1-1 0 0 0,-1 0 0 0 0,1 0 0 0 0,-1 0 0 0 0,1-1 0 0 0,0 0 0 0 0,10-1 0 0 0,40-11 0 0 0,-39 8 0 0 0,-3 0 0 0 0,0-1 0 0 0,-1 0 0 0 0,0-1 0 0 0,-1 0 0 0 0,24-16 0 0 0,6-4 0 0 0,-83 83 0 0 0,24-37 0 0 0,-19 26 0 0 0,31-38 0 0 0,0 0 0 0 0,1 0 0 0 0,0 0 0 0 0,0 1 0 0 0,1 0 0 0 0,0-1 0 0 0,-2 11 0 0 0,3-8 0 0 0,4-1 0 0 0,5-3 0 0 0,-5-6 0 0 0,0 0 0 0 0,0 0 0 0 0,1 0 0 0 0,-1-1 0 0 0,0 1 0 0 0,1-1 0 0 0,-1 0 0 0 0,0 1 0 0 0,1-1 0 0 0,-1 0 0 0 0,1 0 0 0 0,-1-1 0 0 0,0 1 0 0 0,1 0 0 0 0,-1-1 0 0 0,0 0 0 0 0,1 1 0 0 0,-1-1 0 0 0,0 0 0 0 0,3-1 0 0 0,5-3 0 0 0,-1 0 0 0 0,19-13 0 0 0,-17 9 0 0 0,0-1 0 0 0,0 0 0 0 0,-1 0 0 0 0,-1-1 0 0 0,1 0 0 0 0,-2-1 0 0 0,0 0 0 0 0,0 0 0 0 0,-1-1 0 0 0,0 0 0 0 0,-1 0 0 0 0,-1 0 0 0 0,0-1 0 0 0,-1 0 0 0 0,4-23 0 0 0,-7 35 0 0 0,-1 0 0 0 0,0-1 0 0 0,0 1 0 0 0,0-1 0 0 0,0 1 0 0 0,0 0 0 0 0,-1-5 0 0 0,1 6 0 0 0,0 1 0 0 0,0-1 0 0 0,0 0 0 0 0,-1 0 0 0 0,1 1 0 0 0,0-1 0 0 0,-1 0 0 0 0,1 1 0 0 0,0-1 0 0 0,-1 0 0 0 0,1 1 0 0 0,-1-1 0 0 0,1 1 0 0 0,-2-2 0 0 0,-2 2 0 0 0,3 0 0 0 0,-1-1 0 0 0,0 1 0 0 0,0 0 0 0 0,0 0 0 0 0,-1 0 0 0 0,1 0 0 0 0,0 0 0 0 0,0 1 0 0 0,0-1 0 0 0,0 1 0 0 0,0-1 0 0 0,0 1 0 0 0,-1 0 0 0 0,1 0 0 0 0,1 0 0 0 0,-1 0 0 0 0,0 0 0 0 0,0 0 0 0 0,0 0 0 0 0,0 1 0 0 0,1-1 0 0 0,-1 1 0 0 0,1-1 0 0 0,-1 1 0 0 0,1 0 0 0 0,0-1 0 0 0,-1 1 0 0 0,1 0 0 0 0,-1 2 0 0 0,2-3 0 0 0,-1 0 0 0 0,1-1 0 0 0,0 1 0 0 0,-1 0 0 0 0,1-1 0 0 0,0 1 0 0 0,0 0 0 0 0,-1 0 0 0 0,1-1 0 0 0,0 1 0 0 0,0 0 0 0 0,0 0 0 0 0,0-1 0 0 0,0 1 0 0 0,0 0 0 0 0,0 1 0 0 0,4 3 0 0 0,-3-5 0 0 0,1 2 0 0 0,1 0 0 0 0,-1 0 0 0 0,1 0 0 0 0,-1-1 0 0 0,1 1 0 0 0,0-1 0 0 0,-1 0 0 0 0,1 1 0 0 0,0-1 0 0 0,0 0 0 0 0,0-1 0 0 0,0 1 0 0 0,0 0 0 0 0,4-1 0 0 0,6 1 0 0 0,26 0 0 0 0,-33-2 0 0 0,75 0 0 0 0,-68 2 0 0 0,0 0 0 0 0,-1 0 0 0 0,1 2 0 0 0,16 4 0 0 0,-26-6 0 0 0,2 0 0 0 0,7 8 0 0 0,-10-6 0 0 0,0-1 0 0 0,0 0 0 0 0,-1 0 0 0 0,1 1 0 0 0,-1-1 0 0 0,0 0 0 0 0,1 1 0 0 0,-1 0 0 0 0,0-1 0 0 0,-1 1 0 0 0,1 0 0 0 0,0-1 0 0 0,-1 1 0 0 0,0 0 0 0 0,1 0 0 0 0,-1-1 0 0 0,0 1 0 0 0,0 0 0 0 0,-1 0 0 0 0,1 0 0 0 0,-1-1 0 0 0,0 6 0 0 0,-2 2 0 0 0,0 0 0 0 0,-1-1 0 0 0,0 1 0 0 0,-9 15 0 0 0,9-17 0 0 0,3-5 0 0 0,0-1 0 0 0,-1 1 0 0 0,1-1 0 0 0,-1 1 0 0 0,0-1 0 0 0,0 0 0 0 0,0 0 0 0 0,0 0 0 0 0,0 0 0 0 0,-2 2 0 0 0,-3 1 0 0 0,0-3 0 0 0,1-5 0 0 0,5 1 0 0 0,0 1 0 0 0,1-1 0 0 0,-1 0 0 0 0,1 0 0 0 0,-1 1 0 0 0,1-1 0 0 0,0 0 0 0 0,0 0 0 0 0,0 0 0 0 0,0 0 0 0 0,0 1 0 0 0,0-1 0 0 0,0 0 0 0 0,1 0 0 0 0,-1 1 0 0 0,1-1 0 0 0,1-3 0 0 0,15-33 0 0 0,-9 25 0 0 0,1-4 0 0 0,2 2 0 0 0,0-1 0 0 0,0 1 0 0 0,25-23 0 0 0,-30 32 0 0 0,1-2 0 0 0,1 1 0 0 0,0-1 0 0 0,13-7 0 0 0,-18 13 0 0 0,0 0 0 0 0,0 0 0 0 0,0 0 0 0 0,1 1 0 0 0,-1-1 0 0 0,1 1 0 0 0,0 0 0 0 0,-1 0 0 0 0,1 0 0 0 0,0 1 0 0 0,-1-1 0 0 0,9 1 0 0 0,-11 0-129 0 0,1 0 0 0 0,0 0 1 0 0,-1 1-1 0 0,1-1 0 0 0,0 0 0 0 0,-1 1 0 0 0,1 0 0 0 0,-1-1 0 0 0,1 1 1 0 0,-1 0-1 0 0,1 0 0 0 0,-1 0 0 0 0,1 0 0 0 0,-1 0 0 0 0,0 0 1 0 0,0 0-1 0 0,1 0 0 0 0,-1 0 0 0 0,0 1 0 0 0,0-1 0 0 0,1 2 1 0 0,0 0-1333 0 0,-1-2-7068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7:2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73 11975 0 0,'0'0'267'0'0,"0"0"42"0"0,0 0 17 0 0,0 0-28 0 0,-1-1-196 0 0,-2-2-21 0 0,2 2 284 0 0,1 1 122 0 0,-2-2 126 0 0,1 1 1 0 0,-1-1-1 0 0,0 0 0 0 0,0 1 1 0 0,0-1-1 0 0,0 1 0 0 0,0-1 1 0 0,0 1-1 0 0,-4-1 0 0 0,6 2-617 0 0,-1-1 520 0 0,1 1-4 0 0,0 0 0 0 0,0 0 0 0 0,0 0 0 0 0,-11-4 2042 0 0,5 0 80 0 0,6 4-2602 0 0,-1 0 1 0 0,1 0-1 0 0,0 0 0 0 0,0 0 1 0 0,0-1-1 0 0,0 1 1 0 0,0 0-1 0 0,0 0 1 0 0,0 0-1 0 0,0 0 0 0 0,0 0 1 0 0,0 0-1 0 0,0 0 1 0 0,0 0-1 0 0,0 0 0 0 0,0 0 1 0 0,0 0-1 0 0,0-1 1 0 0,0 1-1 0 0,0 0 1 0 0,0 0-1 0 0,0 0 0 0 0,0 0 1 0 0,0 0-1 0 0,0 0 1 0 0,0 0-1 0 0,0 0 1 0 0,0 0-1 0 0,0 0 0 0 0,0-1 1 0 0,0 1-1 0 0,0 0 1 0 0,0 0-1 0 0,0 0 1 0 0,0 0-1 0 0,0 0 0 0 0,0 0 1 0 0,0 0-1 0 0,0 0 1 0 0,0 0-1 0 0,0 0 0 0 0,0 0 1 0 0,0-1-1 0 0,0 1 1 0 0,0 0-1 0 0,0 0 1 0 0,1 0-1 0 0,13-8-16 0 0,-13 7-16 0 0,0 0 0 0 0,0 1 0 0 0,0-1 0 0 0,0 1 0 0 0,0-1 0 0 0,-1 1 0 0 0,1-1 0 0 0,0 1 0 0 0,0 0 0 0 0,0-1 0 0 0,0 1 0 0 0,0 0 0 0 0,0 0 0 0 0,0 0 0 0 0,0 0 0 0 0,1 0 0 0 0,-1 0 0 0 0,0 0 0 0 0,1 0 0 0 0,4 0 0 0 0,8-3 0 0 0,0 0 0 0 0,0 1 0 0 0,0 1 0 0 0,0 0 0 0 0,21 1 0 0 0,58 0 0 0 0,-92 0 0 0 0,-1 0 0 0 0,1 0 0 0 0,0 0 0 0 0,0 0 0 0 0,0 0 0 0 0,0 0 0 0 0,0 0 0 0 0,-1 0 0 0 0,1 0 0 0 0,0 0 0 0 0,0 0 0 0 0,0 0 0 0 0,0 0 0 0 0,-1-1 0 0 0,3 0 0 0 0,2-1 0 0 0,1-1 0 0 0,0 1 0 0 0,1 0 0 0 0,9-1 0 0 0,-15 3 0 0 0,-1 0 0 0 0,0-1 0 0 0,0 1 0 0 0,0 0 0 0 0,0 0 0 0 0,0 0 0 0 0,0 0 0 0 0,0 0 0 0 0,0 0 0 0 0,1 0 0 0 0,-1 0 0 0 0,0 0 0 0 0,0 0 0 0 0,0 0 0 0 0,0 0 0 0 0,0 0 0 0 0,0 0 0 0 0,1 0 0 0 0,-1 0 0 0 0,0 0 0 0 0,0 0 0 0 0,0 0 0 0 0,0 0 0 0 0,0 0 0 0 0,0 0 0 0 0,0 0 0 0 0,1 0 0 0 0,-1 0 0 0 0,0 1 0 0 0,0-1 0 0 0,0 0 0 0 0,0 0 0 0 0,0 0 0 0 0,0 0 0 0 0,0 0 0 0 0,0 0 0 0 0,0 0 0 0 0,0 0 0 0 0,0 0 0 0 0,1 0 0 0 0,-1 1 0 0 0,0-1 0 0 0,0 0 0 0 0,-3 5 0 0 0,-5 5 0 0 0,4-5-347 0 0,-1 0 0 0 0,2 0-1 0 0,-6 8 1 0 0,7-8-23 0 0,-1-1-1 0 0,0 0 0 0 0,0 1 0 0 0,0-1 1 0 0,-1 0-1 0 0,0 0 0 0 0,0-1 1 0 0,-6 5-1 0 0,-12 5-1153 0 0,0-3-11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7:2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13823 0 0,'0'0'315'0'0,"0"0"45"0"0,0 0 21 0 0,0 0-49 0 0,1-1-149 0 0,0-1-33 0 0,0 0 1 0 0,-1 0-1 0 0,1 0 0 0 0,0 0 0 0 0,-1 0 1 0 0,0 0-1 0 0,1 0 0 0 0,-1 0 1 0 0,0 0-1 0 0,0 0 0 0 0,0 0 1 0 0,-1 0-1 0 0,1 0 0 0 0,0 0 0 0 0,-2-3 1 0 0,2 2 224 0 0,-1-1 1 0 0,1 1-1 0 0,-1 0 1 0 0,1-1-1 0 0,0 1 0 0 0,0 0 1 0 0,1-1-1 0 0,0-5 1 0 0,10-21 1335 0 0,29-53 0 0 0,-31 67-1108 0 0,1 0 0 0 0,1 1 0 0 0,0 1 0 0 0,23-24 0 0 0,-19 24-417 0 0,0 0 0 0 0,1 1 0 0 0,0 1 1 0 0,19-10-1 0 0,-33 21 323 0 0,0 0-134 0 0,-1 1-385 0 0,0-1 0 0 0,0 1 0 0 0,0-1 0 0 0,0 1 1 0 0,1 0-1 0 0,-1-1 0 0 0,0 1 0 0 0,0 0 0 0 0,1 0 0 0 0,-1 0 1 0 0,0 0-1 0 0,0 0 0 0 0,1 0 0 0 0,-1 0 0 0 0,0 1 1 0 0,0-1-1 0 0,1 0 0 0 0,-1 1 0 0 0,0-1 0 0 0,0 0 0 0 0,0 1 1 0 0,0 0-1 0 0,0-1 0 0 0,0 1 0 0 0,0 0 0 0 0,0-1 0 0 0,0 1 1 0 0,0 0-1 0 0,0 0 0 0 0,0 0 0 0 0,0 0 0 0 0,0 0 1 0 0,-1 0-1 0 0,1 0 0 0 0,0 0 0 0 0,-1 0 0 0 0,2 3 0 0 0,1 3 36 0 0,0 0-1 0 0,0 0 0 0 0,-1 1 0 0 0,0-1 1 0 0,0 1-1 0 0,-1 0 0 0 0,0-1 1 0 0,0 1-1 0 0,-1 0 0 0 0,0 0 0 0 0,0 0 1 0 0,-1 0-1 0 0,0-1 0 0 0,0 1 1 0 0,-1 0-1 0 0,0-1 0 0 0,0 1 0 0 0,-1-1 1 0 0,0 0-1 0 0,0 1 0 0 0,-1-1 0 0 0,1-1 1 0 0,-6 8-1 0 0,9-14-25 0 0,0 0 0 0 0,0 0 0 0 0,0 0 0 0 0,0 0 0 0 0,0 0 0 0 0,0 0 0 0 0,0 0 0 0 0,-1 0 0 0 0,1 1 0 0 0,0-1 0 0 0,0 0 0 0 0,0 0 0 0 0,0 0 0 0 0,0 0 0 0 0,0 0 0 0 0,0 0 0 0 0,0 0 0 0 0,0 0 0 0 0,0 0 0 0 0,0 0 0 0 0,0 0 0 0 0,-1 0 0 0 0,1 1 0 0 0,0-1 0 0 0,0 0 0 0 0,0 0 0 0 0,0 0 0 0 0,0 0 0 0 0,0 0 0 0 0,0 0 0 0 0,0 0 0 0 0,-1 0 0 0 0,1 0 0 0 0,0 0 0 0 0,0 0 0 0 0,0 0 0 0 0,0 0 0 0 0,0 0 0 0 0,0 0 0 0 0,0 0 0 0 0,-1 0 0 0 0,1 0 0 0 0,0-1 0 0 0,0 1 0 0 0,0 0 0 0 0,0 0 0 0 0,0 0 0 0 0,0 0 0 0 0,-3-7 0 0 0,2-8 0 0 0,2 10 0 0 0,-1 0 0 0 0,1 0 0 0 0,0 1 0 0 0,1-1 0 0 0,-1 0 0 0 0,1 1 0 0 0,0-1 0 0 0,0 1 0 0 0,0-1 0 0 0,1 1 0 0 0,-1 0 0 0 0,1 0 0 0 0,0 0 0 0 0,4-4 0 0 0,2-1-166 0 0,0-1 0 0 0,0 2 0 0 0,0-1 0 0 0,1 1 0 0 0,22-12 0 0 0,-27 16 100 0 0,0 2-1 0 0,1-1 1 0 0,-1 0-1 0 0,1 1 1 0 0,-1 0 0 0 0,1 0-1 0 0,0 1 1 0 0,0 0-1 0 0,0 0 1 0 0,0 0 0 0 0,0 1-1 0 0,0 0 1 0 0,0 0-1 0 0,10 1 1 0 0,-13 0 108 0 0,0 0 0 0 0,0 0 1 0 0,0 0-1 0 0,0 0 0 0 0,-1 1 0 0 0,1-1 0 0 0,0 1 0 0 0,-1 0 1 0 0,1 0-1 0 0,-1 0 0 0 0,1 0 0 0 0,-1 0 0 0 0,0 0 0 0 0,0 0 1 0 0,0 1-1 0 0,0-1 0 0 0,0 1 0 0 0,-1 0 0 0 0,1 0 0 0 0,-1-1 1 0 0,1 1-1 0 0,-1 0 0 0 0,1 5 0 0 0,1 6 141 0 0,0 0 0 0 0,-2 0 1 0 0,1 0-1 0 0,-2 21 0 0 0,0-34-520 0 0,0-1-138 0 0,0 0-33 0 0,0 0 65 0 0,0 0 154 0 0,0 0-452 0 0,0 0-230 0 0,0 0-1544 0 0,0 0-6014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7:3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5 100 10135 0 0,'0'0'231'0'0,"-5"-22"4437"0"0,8 14 1938 0 0,11-3-4255 0 0,-11 9-2354 0 0,-1 1-1 0 0,1 0 1 0 0,-1 0 0 0 0,1 0 0 0 0,0 0-1 0 0,0 0 1 0 0,-1 1 0 0 0,6-1 0 0 0,56-4 820 0 0,-40 3-423 0 0,30 1 0 0 0,-38 0-350 0 0,1 0-1 0 0,25-4 1 0 0,18-2 268 0 0,43 3 337 0 0,66-2 307 0 0,-149 6-956 0 0,47 1 0 0 0,0-4 0 0 0,68-10 0 0 0,-128 12 0 0 0,-1 0 0 0 0,1 0 0 0 0,-1 1 0 0 0,11 1 0 0 0,-17-1 0 0 0,0 0 1 0 0,0-1-1 0 0,0 1 1 0 0,0 0-1 0 0,1 0 0 0 0,-1 0 1 0 0,0 0-1 0 0,0 0 0 0 0,0 0 1 0 0,0 0-1 0 0,0 0 1 0 0,0 0-1 0 0,0 0 0 0 0,0 0 1 0 0,0 0-1 0 0,1 0 0 0 0,-1 0 1 0 0,0 0-1 0 0,0 0 0 0 0,0 0 1 0 0,0 0-1 0 0,0 0 1 0 0,0 0-1 0 0,0 0 0 0 0,0 0 1 0 0,0 0-1 0 0,0 0 0 0 0,1 0 1 0 0,-1 1-1 0 0,0-1 1 0 0,0 0-1 0 0,0 0 0 0 0,0 0 1 0 0,0 0-1 0 0,0 0 0 0 0,0 0 1 0 0,0 0-1 0 0,0 0 0 0 0,0 0 1 0 0,0 0-1 0 0,0 0 1 0 0,0 0-1 0 0,0 0 0 0 0,0 1 1 0 0,0-1-1 0 0,0 0 0 0 0,0 0 1 0 0,0 0-1 0 0,1 0 1 0 0,-1 0-1 0 0,0 0 0 0 0,0 0 1 0 0,0 0-1 0 0,0 0 0 0 0,-1 1 1 0 0,1-1-1 0 0,0 0 0 0 0,0 0 1 0 0,0 0-1 0 0,0 0 1 0 0,0 0-1 0 0,0 0 0 0 0,0 0 1 0 0,0 0-1 0 0,0 0 0 0 0,0 0 1 0 0,0 1-1 0 0,-9 4 25 0 0,-10 2-276 0 0,-10 3-3751 0 0,19-7 2469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7:3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30 15663 0 0,'0'0'356'0'0,"4"-9"860"0"0,-1 8-1120 0 0,-2 0-83 0 0,0 1-1 0 0,1-1 1 0 0,-1 0 0 0 0,0 1-1 0 0,0-1 1 0 0,0 0 0 0 0,0 0 0 0 0,0 0-1 0 0,-1 1 1 0 0,1-1 0 0 0,0 0 0 0 0,0 0-1 0 0,0 0 1 0 0,0-2 0 0 0,-1 3 12 0 0,0 0 0 0 0,0 0 0 0 0,0 0 0 0 0,1 0 0 0 0,-1 0 0 0 0,0 0 0 0 0,0 0 0 0 0,0 0 0 0 0,0-1 0 0 0,0 1 0 0 0,0 0 0 0 0,0 0 0 0 0,0 0 0 0 0,1 0 0 0 0,-1 0 0 0 0,0 0 0 0 0,0 0 0 0 0,0 0 0 0 0,0 0 0 0 0,0-1 0 0 0,0 1 0 0 0,0 0 0 0 0,0 0 0 0 0,0 0-1 0 0,0 0 1 0 0,0 0 0 0 0,0 0 0 0 0,0 0 0 0 0,0-1 0 0 0,0 1 0 0 0,0 0 0 0 0,0 0 0 0 0,0 0 0 0 0,0 0 0 0 0,0 0 0 0 0,0 0 0 0 0,0-1 0 0 0,0 1 0 0 0,0 0 0 0 0,0 0 0 0 0,0 0 0 0 0,0 0 0 0 0,0 0 0 0 0,0 0 0 0 0,0 0 0 0 0,0 0 0 0 0,0-1 0 0 0,0 1 0 0 0,-1 0 0 0 0,1 0 0 0 0,0 0 0 0 0,0 0 0 0 0,0 0 0 0 0,0 0 0 0 0,-9 3 2728 0 0,-12 9 1165 0 0,9-2-3918 0 0,-1 0 0 0 0,0-1 0 0 0,-1 0 0 0 0,-20 8 0 0 0,28-15 0 0 0,34-30 0 0 0,-25 25 73 0 0,0 0 0 0 0,1 0 1 0 0,0 1-1 0 0,-1-1 0 0 0,1 1 0 0 0,0 0 0 0 0,0 0 0 0 0,0 0 0 0 0,0 0 1 0 0,0 1-1 0 0,1 0 0 0 0,-1 0 0 0 0,0 0 0 0 0,1 0 0 0 0,-1 0 0 0 0,1 1 1 0 0,-1 0-1 0 0,1 0 0 0 0,-1 0 0 0 0,1 1 0 0 0,-1-1 0 0 0,0 1 0 0 0,1 0 1 0 0,-1 1-1 0 0,0-1 0 0 0,0 1 0 0 0,8 3 0 0 0,-10-3-73 0 0,0-1 0 0 0,0 1 0 0 0,0-1 0 0 0,-1 1 0 0 0,1 0 0 0 0,0 0 0 0 0,-1-1 0 0 0,0 1 0 0 0,1 0 0 0 0,-1 1 0 0 0,0-1 0 0 0,0 0 0 0 0,0 0 0 0 0,0 0 0 0 0,0 1 0 0 0,-1-1 0 0 0,1 0 0 0 0,-1 1 0 0 0,1-1 0 0 0,-1 5 0 0 0,1 4 0 0 0,-1-1 0 0 0,0 0 0 0 0,-3 16 0 0 0,1-14 0 0 0,-1 0 0 0 0,0 1 0 0 0,-1-2 0 0 0,0 1 0 0 0,-1 0 0 0 0,0-1 0 0 0,-1 0 0 0 0,-1 0 0 0 0,1 0 0 0 0,-12 12 0 0 0,-9 8 0 0 0,-55 49 0 0 0,47-47 0 0 0,26-25 0 0 0,-1 0 0 0 0,1 0 0 0 0,-2-1 0 0 0,1 0 0 0 0,-12 6 0 0 0,19-11 0 0 0,-1-1 0 0 0,1 1 0 0 0,-1-1 0 0 0,1 0 0 0 0,-1 0 0 0 0,0 0 0 0 0,0 0 0 0 0,0 0 0 0 0,1-1 0 0 0,-1 0 0 0 0,0 0 0 0 0,0 0 0 0 0,0 0 0 0 0,0-1 0 0 0,1 1 0 0 0,-1-1 0 0 0,0 0 0 0 0,1 0 0 0 0,-1 0 0 0 0,-4-2 0 0 0,5 1 0 0 0,0 1 0 0 0,0-1 0 0 0,1 0 0 0 0,-1 0 0 0 0,0 0 0 0 0,1 0 0 0 0,-1 0 0 0 0,1-1 0 0 0,-4-3 0 0 0,5 4 0 0 0,1 0 0 0 0,-1 0 0 0 0,0 0 0 0 0,0 0 0 0 0,1-1 0 0 0,-1 1 0 0 0,1 0 0 0 0,0 0 0 0 0,-1 0 0 0 0,1-1 0 0 0,0 1 0 0 0,1 0 0 0 0,-1 0 0 0 0,0 0 0 0 0,0-1 0 0 0,1 1 0 0 0,0 0 0 0 0,0-3 0 0 0,0 2 0 0 0,0 0 0 0 0,1 1 0 0 0,-1-1 0 0 0,1 1 0 0 0,-1-1 0 0 0,1 1 0 0 0,0-1 0 0 0,-1 1 0 0 0,4-3 0 0 0,8-2 0 0 0,-8 8 0 0 0,-4 0 0 0 0,48 0 1440 0 0,-47 0-1318 0 0,3 1 256 0 0,5 9-270 0 0,-5-7-108 0 0,-1 0 0 0 0,0 0 0 0 0,0 1 0 0 0,0 0 0 0 0,0 0 0 0 0,-1 0 0 0 0,5 10 0 0 0,-3-3 0 0 0,-1 0 0 0 0,-1 0 0 0 0,4 24 0 0 0,-3-19 0 0 0,-3-9 0 0 0,-5-5-64 0 0,3-3-273 0 0,1 0-138 0 0,0 0-33 0 0,0 0 65 0 0,11-19 278 0 0,28-25-5502 0 0,-28 30 3622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7:3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28 15663 0 0,'0'0'719'0'0,"0"0"-20"0"0,10-14 1431 0 0,-9 13-1860 0 0,0 0 0 0 0,-1 1 0 0 0,1-1 0 0 0,0 0 0 0 0,0 0 0 0 0,1 0 0 0 0,-1 1 0 0 0,0-1 0 0 0,0 0 0 0 0,0 1 0 0 0,0-1 0 0 0,1 1 0 0 0,-1-1 0 0 0,0 1 0 0 0,0 0-1 0 0,1-1 1 0 0,-1 1 0 0 0,0 0 0 0 0,2 0 0 0 0,8-2 515 0 0,-3 2-630 0 0,1 3-138 0 0,-8-2 5 0 0,-1-1-1 0 0,1 1 0 0 0,0 0 1 0 0,-1-1-1 0 0,1 1 1 0 0,0 0-1 0 0,-1 0 0 0 0,1 0 1 0 0,-1 0-1 0 0,0 0 1 0 0,1-1-1 0 0,-1 1 0 0 0,0 0 1 0 0,1 0-1 0 0,-1 0 1 0 0,0 0-1 0 0,0 0 0 0 0,0 0 1 0 0,0 2-1 0 0,-4 20 823 0 0,1 0-233 0 0,9 10-470 0 0,-5-28-138 0 0,0 1 0 0 0,1-1-1 0 0,-2 1 1 0 0,1-1 0 0 0,-1 1-1 0 0,0-1 1 0 0,0 1-1 0 0,-1 5 1 0 0,-3 20-3 0 0,4-24 0 0 0,-1 0 0 0 0,0-1 0 0 0,0 1 0 0 0,-1-1 0 0 0,0 0 0 0 0,-4 11 0 0 0,6-16 0 0 0,-1 0 0 0 0,0 0 0 0 0,1 1 0 0 0,-1-1 0 0 0,1 0 0 0 0,-1 1 0 0 0,1-1 0 0 0,0 0 0 0 0,-1 1 0 0 0,1 2 0 0 0,0-3 0 0 0,0 0 0 0 0,0 0 0 0 0,-1 0 0 0 0,1 0 0 0 0,0 0 0 0 0,-1 0 0 0 0,1 0 0 0 0,-1 0 0 0 0,1 0 0 0 0,-1 0 0 0 0,1 0 0 0 0,-1 0 0 0 0,-1 1 0 0 0,-9 7 0 0 0,10-9 0 0 0,-10 7 0 0 0,-3-5 0 0 0,10 0 0 0 0,-1-1 0 0 0,0 0 0 0 0,1 0 0 0 0,-1-1 0 0 0,0 1 0 0 0,0-1 0 0 0,0 0 0 0 0,1 0 0 0 0,-1-1 0 0 0,-9-1 0 0 0,12 1 38 0 0,-1 1 0 0 0,1-1 0 0 0,-1 0 0 0 0,1 0 0 0 0,0 0 0 0 0,-1-1 0 0 0,1 1-1 0 0,0 0 1 0 0,0-1 0 0 0,0 0 0 0 0,0 1 0 0 0,0-1 0 0 0,0 0 0 0 0,1 0 0 0 0,-1 0 0 0 0,0 0 0 0 0,1 0 0 0 0,0 0 0 0 0,-1-1 0 0 0,1 1-1 0 0,0 0 1 0 0,0-1 0 0 0,1 1 0 0 0,-1-1 0 0 0,0 1 0 0 0,0-3 0 0 0,1-3 108 0 0,0 0 1 0 0,0 0-1 0 0,0 0 0 0 0,1 0 0 0 0,0 0 1 0 0,3-9-1 0 0,-3 13-146 0 0,1 0 0 0 0,0 0 0 0 0,0 1 0 0 0,0-1 0 0 0,0 0 0 0 0,1 1 0 0 0,4-6 0 0 0,7-11 0 0 0,-11 16 0 0 0,1-1 0 0 0,-1 1 0 0 0,1-1 0 0 0,0 1 0 0 0,6-5 0 0 0,11-11 0 0 0,-19 16 0 0 0,1 1 0 0 0,-1 0 0 0 0,1 1 0 0 0,0-1 0 0 0,4-2 0 0 0,26-12 0 0 0,-25 14 0 0 0,0 8 0 0 0,-5-1 0 0 0,-1 0 0 0 0,0 0 0 0 0,1 1 0 0 0,1 6 0 0 0,3 3 0 0 0,-3-4 0 0 0,2 6-570 0 0,-4-4-1044 0 0,17-20-3270 0 0,-11 2-908 0 0,-3-1-1476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7:3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19351 0 0,'0'0'439'0'0,"0"0"62"0"0,0 0 33 0 0,0 0-65 0 0,6-5-220 0 0,5-4 537 0 0,0 0-1 0 0,1 1 1 0 0,0 0 0 0 0,13-5-1 0 0,-10 7-356 0 0,0 1 0 0 0,0 0-1 0 0,1 1 1 0 0,30-4 0 0 0,-35 7-429 0 0,1 1 0 0 0,-1 0 0 0 0,18 3 0 0 0,-23-2 171 0 0,1 1-1 0 0,-1-1 1 0 0,1 1 0 0 0,-1 0-1 0 0,8 4 1 0 0,-11-5-92 0 0,-1 1 0 0 0,1-1-1 0 0,0 1 1 0 0,-1 0 0 0 0,1 0 0 0 0,-1 0-1 0 0,1 0 1 0 0,-1 1 0 0 0,0-1 0 0 0,0 0 0 0 0,0 1-1 0 0,3 5 1 0 0,-5-7-79 0 0,1-1 0 0 0,-1 0 0 0 0,0 1 0 0 0,1-1 0 0 0,-1 1 0 0 0,0 0 0 0 0,0-1 0 0 0,1 1 0 0 0,-1-1 0 0 0,0 1 0 0 0,0-1 0 0 0,0 1 0 0 0,0 0 0 0 0,0-1 0 0 0,1 1 0 0 0,-1-1 0 0 0,0 1 0 0 0,-1 0 0 0 0,1-1 0 0 0,0 1 0 0 0,0-1 0 0 0,0 1 0 0 0,0-1 0 0 0,0 1 0 0 0,0 0 0 0 0,-1-1 0 0 0,1 1 0 0 0,0-1 0 0 0,-1 2 0 0 0,0-1 0 0 0,-2 7 0 0 0,0-1 0 0 0,-1 1 0 0 0,0-1 0 0 0,0 0 0 0 0,-1 0 0 0 0,-7 8 0 0 0,-37 36 0 0 0,31-34 0 0 0,-1 1 0 0 0,19-18 0 0 0,-1 0 0 0 0,1 1 0 0 0,0-1 0 0 0,-1 0 0 0 0,1 1 0 0 0,0-1 0 0 0,-1 0 0 0 0,1 1 0 0 0,0-1 0 0 0,0 0 0 0 0,-1 1 0 0 0,1-1 0 0 0,0 1 0 0 0,0-1 0 0 0,0 0 0 0 0,0 1 0 0 0,-1-1 0 0 0,1 1 0 0 0,0-1 0 0 0,0 1 0 0 0,0-1 0 0 0,0 0 0 0 0,0 1 0 0 0,0-1 0 0 0,0 1 0 0 0,0-1 0 0 0,0 1 0 0 0,0-1 0 0 0,0 0 0 0 0,1 1 0 0 0,-1-1 0 0 0,0 1 0 0 0,0-1 0 0 0,0 1 0 0 0,0-1 0 0 0,1 0 0 0 0,-1 1 0 0 0,0-1 0 0 0,0 0 0 0 0,1 1 0 0 0,-1 0 0 0 0,1-1 0 0 0,0 2 0 0 0,1 0 0 0 0,-1 0 0 0 0,1 0 0 0 0,0 0 0 0 0,-1-1 0 0 0,1 1 0 0 0,0 0 0 0 0,0-1 0 0 0,0 0 0 0 0,0 1 0 0 0,0-1 0 0 0,1 0 0 0 0,-1 0 0 0 0,0 0 0 0 0,1 0 0 0 0,-1 0 0 0 0,0-1 0 0 0,6 1 0 0 0,3 1 0 0 0,1-1 0 0 0,20-2 0 0 0,-14 1 0 0 0,54-9 0 0 0,-18 7-269 0 0,-53 2-1135 0 0,-1 0-511 0 0,-1 0-108 0 0,-4-4-22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7:4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8287 0 0,'0'0'191'0'0,"0"0"26"0"0,0 0 9 0 0,0 0 110 0 0,0 0 444 0 0,0 0 196 0 0,0 0 42 0 0,0 0-63 0 0,0 0-290 0 0,0 0-121 0 0,0 0-28 0 0,0 0 66 0 0,0 0 288 0 0,0 0 122 0 0,0 0 28 0 0,0 0-65 0 0,0 0-290 0 0,0 0-121 0 0,0 0-28 0 0,0 0-4 0 0,0 0 0 0 0,0 0 0 0 0,0 0 0 0 0,0 0 0 0 0,0 0 0 0 0,0 0 0 0 0,0 0 0 0 0,0 0-68 0 0,-1 2-289 0 0,-2 0-135 0 0,0 3 137 0 0,0-1 1 0 0,-1 0-1 0 0,0 0 0 0 0,0 0 1 0 0,0 0-1 0 0,0-1 0 0 0,-1 1 1 0 0,1-1-1 0 0,-1 0 0 0 0,0-1 0 0 0,0 1 1 0 0,-8 2-1 0 0,-16 3 1283 0 0,27-8-997 0 0,1 1-294 0 0,-1 3-133 0 0,8-3 56 0 0,2-1 477 0 0,-5 1-372 0 0,0-1-1 0 0,0 0 0 0 0,0-1 1 0 0,0 1-1 0 0,0 0 0 0 0,-1-1 1 0 0,5-1-1 0 0,-2 1-160 0 0,20-3-16 0 0,-15 4 0 0 0,0 1 0 0 0,0-1 0 0 0,16 4 0 0 0,12 1 0 0 0,0-1 0 0 0,25 0 0 0 0,-30-2 0 0 0,41 1 0 0 0,-73-3 0 0 0,0-1 0 0 0,0 1 0 0 0,0 0 0 0 0,0 0 0 0 0,0 0 0 0 0,0 1 0 0 0,0-1 0 0 0,0 0 0 0 0,0 0 0 0 0,0 0 0 0 0,0 1 0 0 0,0-1 0 0 0,0 0 0 0 0,-1 1 0 0 0,1-1 0 0 0,1 1 0 0 0,-1 0 0 0 0,-1-1 0 0 0,1 0 0 0 0,-1 1 0 0 0,1-1 0 0 0,0 0 0 0 0,-1 0 0 0 0,1 0 0 0 0,0 1 0 0 0,-1-1 0 0 0,1 0 0 0 0,0 0 0 0 0,-1 0 0 0 0,1 0 0 0 0,0 0 0 0 0,0 0 0 0 0,-1 0 0 0 0,1-1 0 0 0,0 1 0 0 0,-1 0 0 0 0,1 0 0 0 0,0 0 0 0 0,0-1 0 0 0,7-1 0 0 0,5-1 0 0 0,-10 4 0 0 0,-3-1-47 0 0,0 0-1 0 0,0 0 1 0 0,0 0 0 0 0,0 0 0 0 0,0 0-1 0 0,0 0 1 0 0,0-1 0 0 0,0 1 0 0 0,0 0-1 0 0,0 0 1 0 0,0 0 0 0 0,0 0-1 0 0,0 0 1 0 0,0 0 0 0 0,0 0 0 0 0,0 0-1 0 0,0 0 1 0 0,0 0 0 0 0,-8-1-2356 0 0,-10 0-5164 0 0,9 2-1421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7:4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35 228 10135 0 0,'21'-29'231'0'0,"-16"23"29"0"0,-5 6 19 0 0,0-1-41 0 0,3-5 444 0 0,-1 0-1 0 0,0-1 0 0 0,0 1 1 0 0,0-1-1 0 0,0-12 0 0 0,-1 7 179 0 0,-1 10-557 0 0,-1 0-1 0 0,2 0 1 0 0,-1 0 0 0 0,0 0-1 0 0,0-1 1 0 0,1 1 0 0 0,-1 0 0 0 0,2-3-1 0 0,0-1 90 0 0,0 2 224 0 0,-1-1 0 0 0,1 0 0 0 0,-1 0 0 0 0,-1 0 0 0 0,1 0 0 0 0,0-9 0 0 0,0-1-126 0 0,2 4 460 0 0,-3 10-507 0 0,1 0-294 0 0,6-20 1750 0 0,-6 20-1750 0 0,3-4-133 0 0,-3 2-16 0 0,-6 19 0 0 0,-1 4 0 0 0,1 8 0 0 0,3-18 0 0 0,-1-1 0 0 0,0-1 0 0 0,0 2 0 0 0,2-9 0 0 0,1 22 0 0 0,-2-14 0 0 0,-9 35 0 0 0,10-41 0 0 0,-1 6 0 0 0,2 4 0 0 0,0-10 0 0 0,0 0 0 0 0,-1-1 0 0 0,1 1 0 0 0,-1 0 0 0 0,0 0 0 0 0,-1 4 0 0 0,0 2 0 0 0,-1 3 0 0 0,1-10 0 0 0,-3 17 0 0 0,4-11 0 0 0,0 1 0 0 0,0-1 0 0 0,-1 1 0 0 0,1-1 0 0 0,3 0 0 0 0,-3 0 0 0 0,-2 0 0 0 0,-4 9 0 0 0,5-6 0 0 0,1-4 0 0 0,1-6 0 0 0,-1 0 0 0 0,1-1 0 0 0,-1 1 0 0 0,1-1 0 0 0,-1 1 0 0 0,0-1 0 0 0,1 1 0 0 0,-1-1 0 0 0,1 1 0 0 0,-1-1 0 0 0,0 0 0 0 0,1 1 0 0 0,-1-1 0 0 0,0 0 0 0 0,-1 1 0 0 0,0 1 0 0 0,2 8 0 0 0,0-3 0 0 0,-6-6 0 0 0,0 1-201 0 0,5-1-850 0 0,1-1-385 0 0,0 0-79 0 0,0 0-18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7:4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13823 0 0,'0'0'315'0'0,"0"0"45"0"0,0 0 21 0 0,0 0-49 0 0,0 0-149 0 0,0 0 194 0 0,0 0 110 0 0,0 0 22 0 0,0 0 71 0 0,0 0 286 0 0,0 0 124 0 0,0 0 30 0 0,0 0-65 0 0,0 0-290 0 0,0 0-121 0 0,0 0-28 0 0,0 0-4 0 0,2 0 0 0 0,26 3 1536 0 0,-26-3-1536 0 0,9 1 444 0 0,-2 0-801 0 0,3-2-134 0 0,13 4-25 0 0,-18-3 4 0 0,-6 0 0 0 0,1-1 0 0 0,-1 1 0 0 0,1 0 0 0 0,0 0 0 0 0,-1 0 0 0 0,1 0 0 0 0,-1 0 0 0 0,1 1 0 0 0,-1-1 0 0 0,1 0 0 0 0,-1 1 0 0 0,0-1 0 0 0,3 2 0 0 0,10 2 0 0 0,1-1 0 0 0,0 0 0 0 0,0-1 0 0 0,24 1 0 0 0,-34-3 0 0 0,1 0 0 0 0,0 0 0 0 0,0-1 0 0 0,-1 0 0 0 0,10-2 0 0 0,-3 0 0 0 0,14-3 0 0 0,-14 3 0 0 0,1 1 0 0 0,-1 0 0 0 0,21-1 0 0 0,21 1 302 0 0,-31 1 77 0 0,1 0 1 0 0,38 5-1 0 0,-29-3-380 0 0,-25-1-329 0 0,1 0 0 0 0,0 0 1 0 0,15 4-1 0 0,-22-4 667 0 0,4 2 299 0 0,-5-1-590 0 0,0-1-1 0 0,-1 1 1 0 0,1-1-1 0 0,0 1 0 0 0,0-1 1 0 0,0 0-1 0 0,0 1 1 0 0,0-1-1 0 0,0 0 1 0 0,0 0-1 0 0,0 0 1 0 0,-1 1-1 0 0,1-1 1 0 0,0 0-1 0 0,0 0 1 0 0,0-1-1 0 0,0 1 1 0 0,0 0-1 0 0,0 0 1 0 0,1-1-1 0 0,6-1-45 0 0,-4-2-64 0 0,-6 5-200 0 0,0 1 1 0 0,0-1-1 0 0,0 0 0 0 0,0 0 1 0 0,0 0-1 0 0,0-1 0 0 0,0 1 1 0 0,0 0-1 0 0,-1-1 0 0 0,1 0 1 0 0,-4 1-1 0 0,-16 4-4165 0 0,11 0 2382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7:5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66 11975 0 0,'0'0'267'0'0,"0"0"42"0"0,0 0 17 0 0,0 0-28 0 0,-8-3-186 0 0,6 2-16 0 0,0 0-1 0 0,0 0 1 0 0,0 0-1 0 0,0 0 0 0 0,-1 1 1 0 0,1-1-1 0 0,0 1 1 0 0,-3 0-1 0 0,4 0 874 0 0,1 0 45 0 0,-14 1 1097 0 0,9-1 1528 0 0,2-1-1667 0 0,3 1-1927 0 0,0 0 0 0 0,0-1 1 0 0,0 1-1 0 0,0 0 0 0 0,-1 0 0 0 0,1-1 0 0 0,0 1 0 0 0,0 0 1 0 0,0 0-1 0 0,0-1 0 0 0,0 1 0 0 0,0 0 0 0 0,0 0 0 0 0,0-1 0 0 0,0 1 1 0 0,0 0-1 0 0,0-1 0 0 0,0 1 0 0 0,0 0 0 0 0,0 0 0 0 0,0-1 1 0 0,0 1-1 0 0,0 0 0 0 0,0-1 0 0 0,0 1 0 0 0,1 0 0 0 0,-1 0 1 0 0,0-1-1 0 0,0 1 0 0 0,0 0 0 0 0,0 0 0 0 0,1 0 0 0 0,-1-1 0 0 0,0 1 1 0 0,0 0-1 0 0,0 0 0 0 0,1-1 0 0 0,1-1 55 0 0,1-1 0 0 0,0 1 0 0 0,-1 0-1 0 0,1-1 1 0 0,0 1 0 0 0,0 1 0 0 0,0-1 0 0 0,1 0 0 0 0,-1 1-1 0 0,0-1 1 0 0,5 0 0 0 0,-4 1 22 0 0,0-1-1 0 0,0 0 0 0 0,0 0 1 0 0,0 0-1 0 0,0 0 1 0 0,5-4-1 0 0,-8 5-121 0 0,0 1 0 0 0,0-1 0 0 0,0 0 0 0 0,0 1 0 0 0,0-1 0 0 0,0 1 0 0 0,0-1 0 0 0,0 1 0 0 0,1 0 0 0 0,-1 0 0 0 0,0-1 0 0 0,0 1 0 0 0,0 0 0 0 0,1 0 0 0 0,-1 0 0 0 0,0 0 0 0 0,0 0 0 0 0,0 1 0 0 0,2-1 0 0 0,15 7 0 0 0,-18-7 0 0 0,8 5 0 0 0,2 6 0 0 0,-9-6 0 0 0,-1-2 0 0 0,0 0 60 0 0,1 1-1 0 0,-1 0 1 0 0,0 0-1 0 0,0 0 1 0 0,0-1 0 0 0,0 1-1 0 0,-1 0 1 0 0,0 0-1 0 0,-2 7 1 0 0,-1-1 460 0 0,-11 21 0 0 0,0 1-124 0 0,10-22-392 0 0,0 0 0 0 0,-1 0 0 0 0,0-1 0 0 0,-14 18 0 0 0,-35 30-8 0 0,28-32 4 0 0,-59 38 0 0 0,34-33 0 0 0,44-26 0 0 0,-1-5 0 0 0,9 0 0 0 0,-1 0 0 0 0,0 0 0 0 0,0 1 0 0 0,0-1 0 0 0,1 0 0 0 0,-1 0 0 0 0,0 0 0 0 0,1 0 0 0 0,-1 0 0 0 0,1 0 0 0 0,0 0 0 0 0,-1-1 0 0 0,1 1 0 0 0,0 0 0 0 0,-1 0 0 0 0,1 0 0 0 0,0 0 0 0 0,0 0 0 0 0,0-1 0 0 0,0 1 0 0 0,0 0 0 0 0,0 0 0 0 0,0 0 0 0 0,1 0 0 0 0,-1 0 0 0 0,0-1 0 0 0,1 1 0 0 0,-1 0 0 0 0,1 0 0 0 0,-1 0 0 0 0,2-1 0 0 0,1-6 0 0 0,1 1 0 0 0,0 1 0 0 0,6-9 0 0 0,-8 13 0 0 0,1-2 0 0 0,1-1 0 0 0,0 1 0 0 0,0 0 0 0 0,1 1 0 0 0,4-4 0 0 0,-1 1 0 0 0,-1 1 0 0 0,0 4 0 0 0,-5 1 0 0 0,-1 0 0 0 0,0 0 0 0 0,0 0 0 0 0,1 0 0 0 0,-1 1 0 0 0,0-1 0 0 0,0 0 0 0 0,1 1 0 0 0,-1-1 0 0 0,0 1 0 0 0,0 0 0 0 0,0-1 0 0 0,0 1 0 0 0,0 0 0 0 0,0-1 0 0 0,0 1 0 0 0,0 0 0 0 0,0 0 0 0 0,0 0 0 0 0,0 0 0 0 0,-1 0 0 0 0,2 2 0 0 0,1 0 0 0 0,3 7 0 0 0,0-1 0 0 0,-1 1 0 0 0,0 0 0 0 0,7 18 0 0 0,0 1 0 0 0,-11-26 6 0 0,1 0 0 0 0,-1 0 0 0 0,1-1 0 0 0,0 1 0 0 0,0 0 0 0 0,0-1 0 0 0,1 0 0 0 0,-1 1 0 0 0,1-1 0 0 0,-1 0 0 0 0,6 3 0 0 0,-6-4 166 0 0,0-1 1 0 0,1 1-1 0 0,-1 0 1 0 0,1-1-1 0 0,-1 0 0 0 0,1 1 1 0 0,-1-1-1 0 0,1 0 0 0 0,-1-1 1 0 0,5 1-1 0 0,2-1-156 0 0,-7 1-353 0 0,-2 0-138 0 0,0 0-33 0 0,1 0 65 0 0,0-1 206 0 0,1 1-1 0 0,-1 0 0 0 0,0 0 0 0 0,0-1 0 0 0,0 1 0 0 0,0-1 0 0 0,0 1 1 0 0,0-1-1 0 0,0 1 0 0 0,0-1 0 0 0,0 1 0 0 0,0-1 0 0 0,0 0 1 0 0,-1 0-1 0 0,1 1 0 0 0,0-1 0 0 0,1-1 0 0 0,-1 0 97 0 0,0 1-1394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5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17503 0 0,'0'0'399'0'0,"0"0"60"0"0,1-1 21 0 0,7-19 664 0 0,0 1 0 0 0,22-33-1 0 0,8-5 505 0 0,68-75-1 0 0,-99 125-1575 0 0,-6 6 299 0 0,-4 14 626 0 0,-5 5-831 0 0,0 1 1 0 0,-18 28-1 0 0,-3 5-57 0 0,26-46-109 0 0,-23 53 0 0 0,23-51 0 0 0,1 0 0 0 0,0-1 0 0 0,0 1 0 0 0,1 0 0 0 0,-1 15 0 0 0,1-19 0 0 0,1-3 0 0 0,0 0 0 0 0,0 0 0 0 0,0 0 0 0 0,0 1 0 0 0,0-1 0 0 0,0 0 0 0 0,1 0 0 0 0,-1 0 0 0 0,0 0 0 0 0,1 0 0 0 0,-1 1 0 0 0,1-1 0 0 0,-1 0 0 0 0,1 0 0 0 0,-1 0 0 0 0,1 0 0 0 0,0 0 0 0 0,-1 0 0 0 0,1-1 0 0 0,0 1 0 0 0,0 0 0 0 0,0 0 0 0 0,-1 0 0 0 0,1-1 0 0 0,1 2 0 0 0,0-1 0 0 0,0 0 0 0 0,0 1 0 0 0,0-1 0 0 0,0 0 0 0 0,0 0 0 0 0,0 0 0 0 0,1-1 0 0 0,-1 1 0 0 0,0 0 0 0 0,0-1 0 0 0,1 1 0 0 0,-1-1 0 0 0,0 0 0 0 0,0 0 0 0 0,1 0 0 0 0,-1 0 0 0 0,0 0 0 0 0,1-1 0 0 0,-1 1 0 0 0,0 0 0 0 0,3-2 0 0 0,6-1 0 0 0,0-1 0 0 0,0-1 0 0 0,10-5 0 0 0,-5 2 0 0 0,0 1 0 0 0,-1-1 0 0 0,0 0 0 0 0,0-1 0 0 0,0-1 0 0 0,-2 0 0 0 0,21-19 0 0 0,34-31 0 0 0,-20 19 0 0 0,22-27 0 0 0,-80 79 0 0 0,0 1 0 0 0,2 0 0 0 0,-1 0 0 0 0,1 1 0 0 0,-7 17 0 0 0,13-28 0 0 0,0 2 0 0 0,4 9 0 0 0,-1-11 0 0 0,-1 0 0 0 0,1 0 0 0 0,0 0 0 0 0,0-1 0 0 0,-1 1 0 0 0,2 0 0 0 0,-1-1 0 0 0,0 1 0 0 0,0-1 0 0 0,0 1 0 0 0,1-1 0 0 0,-1 0 0 0 0,0 1 0 0 0,1-1 0 0 0,0 0 0 0 0,-1 0 0 0 0,1 0 0 0 0,0 0 0 0 0,-1 0 0 0 0,1 0 0 0 0,0-1 0 0 0,0 1 0 0 0,0-1 0 0 0,-1 1 0 0 0,5 0 0 0 0,4 0 0 0 0,1 0 0 0 0,-1-1 0 0 0,19-2 0 0 0,-6 1 0 0 0,1-1 0 0 0,-24 2 0 0 0,1 0 0 0 0,-1 0 0 0 0,0 0 0 0 0,1 0 0 0 0,-1 0 0 0 0,0 0 0 0 0,0 0 0 0 0,1 0 0 0 0,-1 0 0 0 0,0 0 0 0 0,0 0 0 0 0,1 0 0 0 0,-1 0 0 0 0,0 0 0 0 0,0 0 0 0 0,1 0 0 0 0,-1 1 0 0 0,0-1 0 0 0,0 0 0 0 0,1 0 0 0 0,-1 0 0 0 0,0 0 0 0 0,0 0 0 0 0,1 1 0 0 0,-1-1 0 0 0,0 0 0 0 0,0 0 0 0 0,0 0 0 0 0,1 1 0 0 0,-1-1 0 0 0,0 0 0 0 0,0 0 0 0 0,0 1 0 0 0,0-1 0 0 0,0 0 0 0 0,0 0 0 0 0,0 1 0 0 0,1-1 0 0 0,-1 0 0 0 0,0 0 0 0 0,0 1 0 0 0,0-1 0 0 0,0 0 0 0 0,0 1 0 0 0,-3 8 0 0 0,3-8 0 0 0,-5 8 0 0 0,0 1 0 0 0,-1-1 0 0 0,0 0 0 0 0,-1-1 0 0 0,0 0 0 0 0,-11 11 0 0 0,-7 9 0 0 0,20-22 6 0 0,3-3-13 0 0,0-1 0 0 0,0 0 0 0 0,0 1 0 0 0,-1-1 0 0 0,1 0 0 0 0,-1 0 0 0 0,0-1 0 0 0,1 1 0 0 0,-7 2 0 0 0,7-3-330 0 0,2-1-138 0 0,0 0-33 0 0,0 0-140 0 0,0 0-572 0 0,-4-7-1777 0 0,2-3 1462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7:5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78 4607 0 0,'0'0'208'0'0,"1"0"-9"0"0,14-4 2418 0 0,0-1 1 0 0,26-10-1 0 0,-25 8-1796 0 0,-15 6-309 0 0,18-6 1024 0 0,22-17 2048 0 0,-29 15-1978 0 0,-9 4 320 0 0,-9 5 618 0 0,-98 25-1808 0 0,66-14-241 0 0,-1-1 0 0 0,-74 6-1 0 0,62-8-494 0 0,21-3 0 0 0,1 0 0 0 0,29-5 0 0 0,0 0 0 0 0,0 0 0 0 0,-1 0 0 0 0,1 0 0 0 0,0 0 0 0 0,0 0 0 0 0,-1 1 0 0 0,1-1 0 0 0,0 0 0 0 0,0 0 0 0 0,0 0 0 0 0,-1 0 0 0 0,1 0 0 0 0,0 0 0 0 0,0 0 0 0 0,0 1 0 0 0,-1-1 0 0 0,1 0 0 0 0,0 0 0 0 0,0 0 0 0 0,0 0 0 0 0,0 1 0 0 0,0-1 0 0 0,-1 0 0 0 0,1 0 0 0 0,0 0 0 0 0,0 1 0 0 0,0-1 0 0 0,0 0 0 0 0,0 0 0 0 0,0 0 0 0 0,0 1 0 0 0,0-1 0 0 0,0 0 0 0 0,0 0 0 0 0,0 1 0 0 0,0-1 0 0 0,0 0 0 0 0,0 0 0 0 0,0 1 0 0 0,0-1 0 0 0,0 0 0 0 0,0 0 0 0 0,0 0 0 0 0,0 1 0 0 0,0-1 0 0 0,0 0 0 0 0,0 0 0 0 0,1 0 0 0 0,-1 1 0 0 0,0-1 0 0 0,0 0 0 0 0,0 0 0 0 0,0 0 0 0 0,0 1 0 0 0,1-1 0 0 0,-1 0 0 0 0,0 0 0 0 0,0 0 0 0 0,0 0 0 0 0,1 0 0 0 0,-1 0 0 0 0,0 1 0 0 0,1-1 0 0 0,4 5 0 0 0,0-1 0 0 0,1 1 0 0 0,-1-1 0 0 0,1 0 0 0 0,0-1 0 0 0,0 1 0 0 0,1-1 0 0 0,-1-1 0 0 0,1 1 0 0 0,0-1 0 0 0,12 3 0 0 0,-1 0 0 0 0,-4-2 0 0 0,0 2 0 0 0,0-1 0 0 0,-1 2 0 0 0,1 0 0 0 0,-1 0 0 0 0,-1 1 0 0 0,23 17 0 0 0,-32-22 0 0 0,5 12 0 0 0,-7-13 0 0 0,0 0 0 0 0,0 0 0 0 0,-1 1 0 0 0,1-1 0 0 0,-1 0 0 0 0,1 0 0 0 0,-1 1 0 0 0,1-1 0 0 0,-1 0 0 0 0,0 0 0 0 0,1 1 0 0 0,-1-1 0 0 0,0 1 0 0 0,0-1 0 0 0,0 0 0 0 0,0 1 0 0 0,0-1 0 0 0,-1 2 0 0 0,0 2 0 0 0,0 1 0 0 0,0-1 0 0 0,0 0 0 0 0,-1 0 0 0 0,0 0 0 0 0,0 0 0 0 0,0 0 0 0 0,0 0 0 0 0,-1-1 0 0 0,1 1 0 0 0,-1-1 0 0 0,-1 1 0 0 0,1-1 0 0 0,-6 5 0 0 0,-6 6 0 0 0,-33 25 0 0 0,44-38 0 0 0,-38 27 0 0 0,-60 31 0 0 0,0 0 0 0 0,74-43 0 0 0,3-2 0 0 0,-22 18 0 0 0,47-32 0 0 0,-1-1 0 0 0,1 0 0 0 0,0 0 0 0 0,0 0 0 0 0,-1 1 0 0 0,1-1 0 0 0,0 0 0 0 0,0 0 0 0 0,-1 1 0 0 0,1-1 0 0 0,0 0 0 0 0,0 0 0 0 0,0 1 0 0 0,0-1 0 0 0,-1 0 0 0 0,1 1 0 0 0,0-1 0 0 0,0 0 0 0 0,0 1 0 0 0,0-1 0 0 0,0 0 0 0 0,0 1 0 0 0,0-1 0 0 0,0 0 0 0 0,0 1 0 0 0,0-1 0 0 0,0 0 0 0 0,0 1 0 0 0,0-1 0 0 0,0 0 0 0 0,0 1 0 0 0,0-1 0 0 0,0 0 0 0 0,0 0 0 0 0,1 1 0 0 0,-1-1 0 0 0,0 0 0 0 0,0 1 0 0 0,0-1 0 0 0,0 0 0 0 0,1 0 0 0 0,-1 1 0 0 0,0-1 0 0 0,0 0 0 0 0,1 0 0 0 0,-1 1 0 0 0,0-1 0 0 0,1 0 0 0 0,-1 0 0 0 0,2 3 0 0 0,0-1 0 0 0,0 0 0 0 0,0 0 0 0 0,0-1 0 0 0,1 1 0 0 0,-1 0 0 0 0,0-1 0 0 0,1 1 0 0 0,-1-1 0 0 0,1 0 0 0 0,0 0 0 0 0,-1 0 0 0 0,5 1 0 0 0,6 1 0 0 0,23 1 0 0 0,-8 0 0 0 0,184 28 0 0 0,-181-28 0 0 0,7 2 0 0 0,-30-6-201 0 0,-7 0-850 0 0,-1 0-385 0 0,0 0-1409 0 0,0 0-5342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7:5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33 15663 0 0,'0'0'356'0'0,"0"0"50"0"0,0 0 20 0 0,0 0-42 0 0,0 0-112 0 0,0 0 463 0 0,0 0 234 0 0,0 0 45 0 0,0 0-61 0 0,0 0-288 0 0,1-9 1419 0 0,2-13-616 0 0,-3 20-1241 0 0,0 2 161 0 0,0 0 100 0 0,0 0 21 0 0,-1 1-484 0 0,0-1 1 0 0,0 0-1 0 0,0 1 0 0 0,-1-1 0 0 0,1 1 1 0 0,0 0-1 0 0,0-1 0 0 0,0 1 1 0 0,0 0-1 0 0,0-1 0 0 0,0 1 0 0 0,0 0 1 0 0,0 0-1 0 0,1 0 0 0 0,-1 0 1 0 0,-1 2-1 0 0,-11 17 153 0 0,13-20-178 0 0,-10 16 0 0 0,1 0 0 0 0,1 1 0 0 0,1 0 0 0 0,0 0 0 0 0,1 1 0 0 0,1 0 0 0 0,1 0 0 0 0,-3 22 0 0 0,7-36 0 0 0,0-2 0 0 0,0 0 0 0 0,0-1 0 0 0,0 1 0 0 0,0 0 0 0 0,1 0 0 0 0,-1 0 0 0 0,1 0 0 0 0,-1-1 0 0 0,1 1 0 0 0,0 0 0 0 0,1 1 0 0 0,-2-1 0 0 0,1 3 0 0 0,-1-4 0 0 0,1 0 0 0 0,-1 1 0 0 0,1-1 0 0 0,-1 0 0 0 0,0 0 0 0 0,1 1 0 0 0,0-1 0 0 0,-1 0 0 0 0,1 0 0 0 0,0 0 0 0 0,0 0 0 0 0,-1 0 0 0 0,1 0 0 0 0,0 0 0 0 0,0 0 0 0 0,1 1 0 0 0,-1-1 0 0 0,0-1 0 0 0,-1 1 0 0 0,1 0 0 0 0,0 0 0 0 0,-1 0 0 0 0,1-1 0 0 0,0 1 0 0 0,0-1 0 0 0,0 1 0 0 0,0 0 0 0 0,0-1 0 0 0,0 1 0 0 0,0-1 0 0 0,0 0 0 0 0,0 1 0 0 0,0-1 0 0 0,0 0 0 0 0,0 0 0 0 0,0 1 0 0 0,0-1 0 0 0,0 0 0 0 0,0 0 0 0 0,2-1 0 0 0,0 1 0 0 0,4-1-615 0 0,1-1 0 0 0,0 0 1 0 0,-1 0-1 0 0,1-1 0 0 0,-1 1 0 0 0,0-2 0 0 0,0 1 1 0 0,12-9-1 0 0,-8 4-7572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7:5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17503 0 0,'0'0'399'0'0,"0"0"60"0"0,0 0 21 0 0,0 0-59 0 0,1-1-276 0 0,22-5 71 0 0,12-5 2433 0 0,-22 8-1999 0 0,-1-1 0 0 0,1 2 0 0 0,0-1 0 0 0,24 0-1 0 0,-30 3-603 0 0,0-1-58 0 0,-5 0 22 0 0,1 1 1 0 0,0-1-1 0 0,0 1 1 0 0,0 0-1 0 0,-1 0 1 0 0,1 0 0 0 0,3 1-1 0 0,-5-1 0 0 0,-1 0-1 0 0,0 0 1 0 0,0 0-1 0 0,1 0 0 0 0,-1 0 1 0 0,0 0-1 0 0,0 0 1 0 0,1 0-1 0 0,-1 0 1 0 0,0 1-1 0 0,0-1 1 0 0,1 0-1 0 0,-1 0 1 0 0,0 0-1 0 0,0 0 1 0 0,1 0-1 0 0,-1 0 1 0 0,0 1-1 0 0,0-1 1 0 0,0 0-1 0 0,1 0 1 0 0,-1 0-1 0 0,0 1 0 0 0,0-1 1 0 0,0 0-1 0 0,0 0 1 0 0,1 1-1 0 0,-1-1 1 0 0,0 0-1 0 0,0 0 1 0 0,0 1-1 0 0,0-1 1 0 0,0 0-1 0 0,0 0 1 0 0,0 1-1 0 0,0-1 1 0 0,0 0-1 0 0,0 1 1 0 0,-5 12 662 0 0,2-9-516 0 0,1-1-1 0 0,-1 0 1 0 0,1 0 0 0 0,-1 0-1 0 0,-6 4 1 0 0,-7 3-156 0 0,0 0 0 0 0,-16 15 0 0 0,26-19 0 0 0,5-5 0 0 0,1-1 0 0 0,0 0 0 0 0,0 0 0 0 0,-1 0 0 0 0,1 1 0 0 0,0-1 0 0 0,0 0 0 0 0,0 0 0 0 0,-1 1 0 0 0,1-1 0 0 0,0 0 0 0 0,0 1 0 0 0,0-1 0 0 0,0 0 0 0 0,0 1 0 0 0,-1-1 0 0 0,1 0 0 0 0,0 1 0 0 0,0-1 0 0 0,0 0 0 0 0,0 1 0 0 0,0-1 0 0 0,0 0 0 0 0,0 1 0 0 0,0-1 0 0 0,0 0 0 0 0,0 1 0 0 0,0-1 0 0 0,1 0 0 0 0,-1 1 0 0 0,0-1 0 0 0,0 0 0 0 0,0 0 0 0 0,0 1 0 0 0,0-1 0 0 0,1 0 0 0 0,-1 1 0 0 0,0-1 0 0 0,0 0 0 0 0,0 0 0 0 0,1 1 0 0 0,-1-1 0 0 0,0 0 0 0 0,0 0 0 0 0,1 0 0 0 0,-1 1 0 0 0,0-1 0 0 0,1 0 0 0 0,-1 0 0 0 0,1 2-14 0 0,0-1 1 0 0,1 0-1 0 0,-1 0 0 0 0,0 0 1 0 0,0 0-1 0 0,0 0 1 0 0,1 0-1 0 0,-1 0 0 0 0,1 0 1 0 0,-1 0-1 0 0,0-1 0 0 0,1 1 1 0 0,0-1-1 0 0,-1 1 0 0 0,4 0 1 0 0,0 0-170 0 0,2 1-267 0 0,0-1 0 0 0,-1 0 0 0 0,1-1 0 0 0,0 1 1 0 0,-1-1-1 0 0,1 0 0 0 0,0-1 0 0 0,0 0 0 0 0,-1 0 0 0 0,1 0 1 0 0,0-1-1 0 0,7-2 0 0 0,7-2-1085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7:5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21191 0 0,'0'0'480'0'0,"0"0"67"0"0,0 0 31 0 0,0 0-56 0 0,0 0-201 0 0,0 0 424 0 0,1 1 226 0 0,2 5-800 0 0,-1 0 0 0 0,0 1 0 0 0,-1-1 1 0 0,1 1-1 0 0,-1-1 0 0 0,0 1 0 0 0,0 9 0 0 0,-4 49 696 0 0,2-56-867 0 0,-1-2-61 0 0,2-6-265 0 0,0-1-140 0 0,0 0-41 0 0,0 0-209 0 0,0 0-857 0 0,0 0-379 0 0,-2-1-80 0 0,-10-4-15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7:5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15663 0 0,'0'0'356'0'0,"0"0"50"0"0,0 0 20 0 0,0 0-42 0 0,0-2-250 0 0,2-3 85 0 0,1 0 1 0 0,0 0 0 0 0,-1-1-1 0 0,2 2 1 0 0,-1-1 0 0 0,0 0-1 0 0,1 1 1 0 0,0-1 0 0 0,0 1 0 0 0,6-4-1 0 0,0 0 1176 0 0,1 1 1 0 0,22-10-1 0 0,11-8 201 0 0,-33 17-1561 0 0,2 1 0 0 0,14-7 0 0 0,-22 12 8 0 0,1-1-1 0 0,0 1 0 0 0,0 1 0 0 0,0-1 0 0 0,0 1 0 0 0,0 0 1 0 0,7-1-1 0 0,-11 2-17 0 0,-1 1 1 0 0,1-1-1 0 0,-1 0 1 0 0,0 0-1 0 0,1 1 1 0 0,-1-1-1 0 0,0 0 1 0 0,1 1-1 0 0,-1 0 1 0 0,0-1-1 0 0,0 1 1 0 0,1 0 0 0 0,-1-1-1 0 0,0 1 1 0 0,0 0-1 0 0,0 0 1 0 0,0 0-1 0 0,0 0 1 0 0,0 0-1 0 0,0 0 1 0 0,0 1-1 0 0,-1-1 1 0 0,1 0-1 0 0,0 0 1 0 0,-1 0-1 0 0,1 1 1 0 0,-1-1-1 0 0,1 0 1 0 0,-1 1-1 0 0,1-1 1 0 0,-1 1-1 0 0,0-1 1 0 0,0 0-1 0 0,0 1 1 0 0,0 1-1 0 0,0 5 90 0 0,0-1-1 0 0,0 0 1 0 0,-1 1-1 0 0,0-1 1 0 0,-2 9-1 0 0,-1-2-114 0 0,1 0 0 0 0,0-1 0 0 0,-8 17 0 0 0,7-22 0 0 0,0-3 72 0 0,3-4 299 0 0,1-1 117 0 0,0 0 21 0 0,0-3-464 0 0,1 0 0 0 0,-1 0 0 0 0,1 0-1 0 0,0 0 1 0 0,0 0 0 0 0,0 0 0 0 0,0 0 0 0 0,4-5 0 0 0,14-23 154 0 0,-16 27-194 0 0,7-11-5 0 0,0 0 0 0 0,1 1 0 0 0,1 1 0 0 0,0 0 0 0 0,26-21 0 0 0,-36 33 0 0 0,0 0 0 0 0,0-1 0 0 0,0 1 0 0 0,0 0 0 0 0,0 1 0 0 0,1-1 0 0 0,-1 0 0 0 0,0 1 0 0 0,1-1 0 0 0,-1 1 0 0 0,0-1 0 0 0,1 1 0 0 0,-1 0 0 0 0,0 0 0 0 0,1 0 0 0 0,-1 1 0 0 0,1-1 0 0 0,2 1 0 0 0,-4-1 0 0 0,1 1 0 0 0,-1-1 0 0 0,1 0 0 0 0,0 1 0 0 0,0-1 0 0 0,-1 1 0 0 0,1 0 0 0 0,0-1 0 0 0,-1 1 0 0 0,1 0 0 0 0,-1 0 0 0 0,1 0 0 0 0,-1 0 0 0 0,1 0 0 0 0,-1 0 0 0 0,0 1 0 0 0,1-1 0 0 0,1 3 0 0 0,0 0 0 0 0,2 2 0 0 0,-2-4 0 0 0,-1 1 0 0 0,0-1 0 0 0,0 1 0 0 0,0-1 0 0 0,-1 1 0 0 0,1 0 0 0 0,-1 0 0 0 0,1 0 0 0 0,-1 0 0 0 0,1 4 0 0 0,0-5 0 0 0,0 1 0 0 0,2 18 0 0 0,-3-13-133 0 0,-1-8 61 0 0,0 1 1 0 0,0-1-1 0 0,0 0 1 0 0,0 0-1 0 0,0 1 1 0 0,0-1-1 0 0,0 0 1 0 0,0 0-1 0 0,0 1 1 0 0,-1-1 0 0 0,1 0-1 0 0,0 0 1 0 0,0 0-1 0 0,0 1 1 0 0,0-1-1 0 0,-1 0 1 0 0,1 0-1 0 0,0 0 1 0 0,0 0-1 0 0,0 1 1 0 0,-1-1-1 0 0,1 0 1 0 0,0 0-1 0 0,0 0 1 0 0,-1 0-1 0 0,1 0 1 0 0,0 0-1 0 0,0 0 1 0 0,-1 0 0 0 0,1 0-1 0 0,0 0 1 0 0,0 0-1 0 0,-1 0 1 0 0,-8 1-7664 0 0,1-1-615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0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78 6447 0 0,'0'0'298'0'0,"0"0"-10"0"0,0 0-118 0 0,0 0 206 0 0,-6 1 340 0 0,4-2 6023 0 0,2-1-6782 0 0,-1 1 172 0 0,1 0 0 0 0,0 0 0 0 0,-1 1 1 0 0,1-1-1 0 0,-1 0 0 0 0,1 0 1 0 0,-1 0-1 0 0,1 0 0 0 0,-1 0 1 0 0,1 1-1 0 0,-1-1 0 0 0,0 0 0 0 0,1 1 1 0 0,-1-1-1 0 0,0 0 0 0 0,0 1 1 0 0,0-1-1 0 0,-1 0 0 0 0,1 0 242 0 0,1 1 117 0 0,0 0 21 0 0,0 0-66 0 0,-4-4-222 0 0,4 4 166 0 0,0 0 101 0 0,0 0 21 0 0,0 0-66 0 0,0 0-222 0 0,0 0 166 0 0,0 0 101 0 0,0 0 21 0 0,0 0 3 0 0,0 0 0 0 0,0 0 0 0 0,0 0 0 0 0,0 0-69 0 0,22-13 165 0 0,28-4 997 0 0,-47 16-1457 0 0,0 0 0 0 0,1 0 1 0 0,-1 1-1 0 0,1 0 0 0 0,-1-1 0 0 0,1 1 0 0 0,-1 1 0 0 0,6 0 0 0 0,15-1 551 0 0,-8 2-679 0 0,-13-2-21 0 0,1 1 1 0 0,-1-1-1 0 0,1 1 1 0 0,-1-1 0 0 0,0 0-1 0 0,1-1 1 0 0,-1 1-1 0 0,4-1 1 0 0,42-5 0 0 0,-45 5 0 0 0,-3 1 0 0 0,1-1 0 0 0,-1 1 0 0 0,0 0 0 0 0,0 0 0 0 0,1 1 0 0 0,-1-1 0 0 0,0 0 0 0 0,0 0 0 0 0,0 1 0 0 0,1-1 0 0 0,1 1 0 0 0,2 0 0 0 0,33 4 0 0 0,-15-3 0 0 0,6 0 0 0 0,-28-2 0 0 0,0-1 0 0 0,0 1 0 0 0,-1 0 0 0 0,1 0 0 0 0,0 0 0 0 0,0 0 0 0 0,-1 0 0 0 0,1 0 0 0 0,0 0 0 0 0,0 1 0 0 0,0-1 0 0 0,-1 0 0 0 0,1 0 0 0 0,0 1 0 0 0,0-1 0 0 0,0 1 0 0 0,19 7 0 0 0,-13-6 0 0 0,0-1 0 0 0,0 0 0 0 0,0 0 0 0 0,0-1 0 0 0,0 0 0 0 0,0 0 0 0 0,10-1 0 0 0,12-1 0 0 0,-27 2 0 0 0,-1 0 0 0 0,0 0 0 0 0,0 0 0 0 0,0 0 0 0 0,1 0 0 0 0,-1 0 0 0 0,0 0 0 0 0,0 0 0 0 0,0 0 0 0 0,1 1 0 0 0,-1-1 0 0 0,0 1 0 0 0,2 0 0 0 0,-2 0 0 0 0,1-1 0 0 0,-1 1 0 0 0,0 0 0 0 0,1-1 0 0 0,-1 1 0 0 0,1-1 0 0 0,-1 0 0 0 0,1 0 0 0 0,-1 1 0 0 0,1-1 0 0 0,1 0 0 0 0,12 3 0 0 0,-13-2 0 0 0,0 0 0 0 0,0-1 0 0 0,0 1 0 0 0,0-1 0 0 0,0 0 0 0 0,0 0 0 0 0,4 1 0 0 0,20 0 0 0 0,-22-1 0 0 0,1 1 0 0 0,0-1 0 0 0,-1 0 0 0 0,8-1 0 0 0,-6 1 0 0 0,0 0 0 0 0,0 0 0 0 0,0 0 0 0 0,10 2 0 0 0,17 0 0 0 0,-13-3 0 0 0,34-2 0 0 0,-23 5 0 0 0,-23-1 0 0 0,-1 0 0 0 0,1-1 0 0 0,0 0 0 0 0,15-2 0 0 0,29-1 0 0 0,-45 2 0 0 0,0 1 0 0 0,0 0 0 0 0,0 0 0 0 0,0 0 0 0 0,0 1 0 0 0,-1 0 0 0 0,1 1 0 0 0,0 0 0 0 0,10 4 0 0 0,-9-4 0 0 0,-3-1 0 0 0,0-1 0 0 0,1 1 0 0 0,-1-1 0 0 0,0 0 0 0 0,1 0 0 0 0,-1-1 0 0 0,1 0 0 0 0,-1 0 0 0 0,0 0 0 0 0,7-3 0 0 0,-4 2 0 0 0,0 0 0 0 0,0 1 0 0 0,13-2 0 0 0,-4 3 0 0 0,2 1 0 0 0,0-2 0 0 0,37-5 0 0 0,-10 0 0 0 0,-42 5 0 0 0,-1 1 0 0 0,1-1 0 0 0,0 1 0 0 0,0 0 0 0 0,4 1 0 0 0,19-2 0 0 0,5-4 0 0 0,33 1 0 0 0,-16 1 0 0 0,-2-2 0 0 0,-45 5 0 0 0,0 0 0 0 0,1 0 0 0 0,-1 0 0 0 0,0 0 0 0 0,0 1 0 0 0,0-1 0 0 0,4 1 0 0 0,-4 0 0 0 0,1 0 0 0 0,-1-1 0 0 0,0 0 0 0 0,1 1 0 0 0,-1-1 0 0 0,5 0 0 0 0,16-4 0 0 0,77-8 0 0 0,-83 12 0 0 0,-10 0 0 0 0,0-1 0 0 0,0 1 0 0 0,-1-1 0 0 0,12-3 0 0 0,3 0 0 0 0,0 2 0 0 0,0 0 0 0 0,24 2 0 0 0,-7 6 0 0 0,-11-11 0 0 0,-18 5 0 0 0,0 2 0 0 0,3 2 0 0 0,-9-3 0 0 0,9-2 0 0 0,-4 1 34 0 0,-21-1-1 0 0,-23 0-369 0 0,23 3-1480 0 0,-25 7 1 0 0,1-1 104 0 0,-8-7-334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0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63 205 13823 0 0,'0'0'315'0'0,"0"0"45"0"0,2-16 465 0 0,2-11 3 0 0,7-14 4522 0 0,2-16-876 0 0,-11 48-3999 0 0,1-17 673 0 0,-5 23-1131 0 0,-2 7-13 0 0,-3 6-8 0 0,-1 5 4 0 0,0 1 0 0 0,1 0 0 0 0,1 0 0 0 0,0 1 0 0 0,2-1 0 0 0,0 1 0 0 0,0 0 0 0 0,-1 33 0 0 0,4-46 0 0 0,1-4 0 0 0,0 1 0 0 0,0 0 0 0 0,0 0 0 0 0,-1 0 0 0 0,1 0 0 0 0,0 0 0 0 0,1 0 0 0 0,-1-1 0 0 0,0 1 0 0 0,0 0 0 0 0,0 0 0 0 0,0 0 0 0 0,1 0 0 0 0,-1 0 0 0 0,0-1 0 0 0,1 1 0 0 0,-1 0 0 0 0,1 1 0 0 0,4 6 0 0 0,-5-7 0 0 0,1-1 0 0 0,-1 1 0 0 0,1 0 0 0 0,-1 0 0 0 0,1-1 0 0 0,-1 1 0 0 0,1-1 0 0 0,0 1 0 0 0,-1-1 0 0 0,1 1 0 0 0,0-1 0 0 0,0 1 0 0 0,-1-1 0 0 0,2 1 0 0 0,4-2 0 0 0,-5 1 0 0 0,4-1 0 0 0,0 0 0 0 0,0 0 0 0 0,0-1 0 0 0,0 1 0 0 0,0-1 0 0 0,0 0 0 0 0,0 0 0 0 0,0-1 0 0 0,-1 1 0 0 0,0-1 0 0 0,1 0 0 0 0,-1 0 0 0 0,0-1 0 0 0,7-6 0 0 0,2-5 0 0 0,-1-1 0 0 0,17-26 0 0 0,-25 37 0 0 0,10-19 0 0 0,-1-1 0 0 0,12-30 0 0 0,-16 21 0 0 0,-11 39 0 0 0,-1 7 0 0 0,-1 0 0 0 0,-1 14 0 0 0,-18 283 0 0 0,22-301 6 0 0,0-1 0 0 0,-1 1 0 0 0,0 0 0 0 0,0-1 0 0 0,0 1 0 0 0,-1-1 0 0 0,0 0 0 0 0,-1 0 0 0 0,1 0 0 0 0,-1 0 0 0 0,-8 9 0 0 0,10-15 133 0 0,1 1-1 0 0,-1-1 1 0 0,0 1-1 0 0,-1-1 1 0 0,1 0-1 0 0,0 0 1 0 0,0 0-1 0 0,0 0 1 0 0,-1 0-1 0 0,-2 0 1 0 0,-1 1 80 0 0,-78 20-1977 0 0,83-22 1757 0 0,-4 1-554 0 0,-1-1 0 0 0,1 0 0 0 0,0 0 0 0 0,-1 0 0 0 0,-5-1 0 0 0,-11 0-1471 0 0,23-7-971 0 0,1 0 1462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0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3 118 15663 0 0,'0'0'356'0'0,"0"0"50"0"0,0 0 20 0 0,6-6 92 0 0,14-15-41 0 0,17-21 4684 0 0,-34 38-4774 0 0,0 0-1 0 0,0 0 1 0 0,-1-1 0 0 0,1 1-1 0 0,-1-1 1 0 0,0 1 0 0 0,0-1-1 0 0,1-6 1 0 0,-3 10 125 0 0,1 0-68 0 0,-24 24-272 0 0,15-13-172 0 0,0 0 0 0 0,1 1 0 0 0,0 0 0 0 0,1 0 0 0 0,0 1 0 0 0,1 0 0 0 0,0 0 0 0 0,0 0 0 0 0,-3 21 0 0 0,7-30 0 0 0,1 13 0 0 0,2-7 0 0 0,3-3 0 0 0,-3-5-86 0 0,0 0 0 0 0,0-1-1 0 0,0 1 1 0 0,1 0 0 0 0,-1-1-1 0 0,0 1 1 0 0,0-1 0 0 0,0 0-1 0 0,0 0 1 0 0,1 0 0 0 0,-1 0 0 0 0,0 0-1 0 0,0 0 1 0 0,0-1 0 0 0,1 1-1 0 0,-1-1 1 0 0,0 1 0 0 0,0-1 0 0 0,0 0-1 0 0,0 0 1 0 0,0 0 0 0 0,3-2-1 0 0,4-2-598 0 0,-1-1 0 0 0,0 1 0 0 0,12-13 0 0 0,-9 7-839 0 0,-1-1-11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0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17503 0 0,'0'0'399'0'0,"-5"3"293"0"0,6 0 4605 0 0,8 2-4955 0 0,1 0 1 0 0,20 8-1 0 0,-17-9-18 0 0,22 13 1 0 0,-9 4-5935 0 0,-12-14 3564 0 0</inkml:trace>
  <inkml:trace contextRef="#ctx0" brushRef="#br0" timeOffset="1">234 323 17503 0 0,'0'0'803'0'0,"0"0"-18"0"0,1 1-501 0 0,2 0-138 0 0,0 0 0 0 0,-1-1 1 0 0,1 1-1 0 0,0-1 0 0 0,0 0 0 0 0,0 1 0 0 0,0-1 0 0 0,-1 0 0 0 0,1-1 1 0 0,0 1-1 0 0,0 0 0 0 0,0-1 0 0 0,-1 0 0 0 0,6-1 0 0 0,0-1 559 0 0,38-9 1653 0 0,20-5-1426 0 0,-24 9-7965 0 0,-40 7-929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0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17503 0 0,'0'0'399'0'0,"1"-2"60"0"0,11-17 494 0 0,-9 15-908 0 0,0 0 0 0 0,-1 0 1 0 0,1-1-1 0 0,-1 1 0 0 0,0-1 1 0 0,3-8-1 0 0,-3 4 851 0 0,0-1-1 0 0,1 1 1 0 0,1 0 0 0 0,-1 1-1 0 0,1-1 1 0 0,7-11-1 0 0,-3 8-535 0 0,-1-1 0 0 0,-1 0-1 0 0,0 0 1 0 0,-1 0-1 0 0,8-28 1 0 0,-13 39 128 0 0,0 2 21 0 0,0 0-66 0 0,-9 15-308 0 0,7-12-131 0 0,0 0 0 0 0,1 0-1 0 0,-1-1 1 0 0,1 1 0 0 0,-1 0 0 0 0,1 1-1 0 0,-1 4 1 0 0,-8 30-4 0 0,-3 15 0 0 0,12-49 0 0 0,1 0 0 0 0,-1 1 0 0 0,1-1 0 0 0,0 1 0 0 0,0-1 0 0 0,1 0 0 0 0,-1 1 0 0 0,1-1 0 0 0,2 6 0 0 0,3 3 0 0 0,-1-11 0 0 0,-4-2 0 0 0,2 2 0 0 0,1-1 0 0 0,-1 0 0 0 0,0 0 0 0 0,0 0 0 0 0,0 0 0 0 0,1-1 0 0 0,-1 0 0 0 0,0 1 0 0 0,1-1 0 0 0,-1 0 0 0 0,0-1 0 0 0,1 1 0 0 0,-1 0 0 0 0,0-1 0 0 0,1 0 0 0 0,-1 0 0 0 0,5-2 0 0 0,3-2 0 0 0,1-1 0 0 0,0 0 0 0 0,12-10 0 0 0,-2 2 0 0 0,-12 6 0 0 0,0 1 0 0 0,0-2 0 0 0,-1 1 0 0 0,0-2 0 0 0,-1 1 0 0 0,0-1 0 0 0,0 0 0 0 0,-1-1 0 0 0,0 1 0 0 0,-1-1 0 0 0,5-13 0 0 0,-14 32 0 0 0,0 2 0 0 0,0-1 0 0 0,1 0 0 0 0,0 0 0 0 0,1 1 0 0 0,0-1 0 0 0,0 1 0 0 0,1-1 0 0 0,0 1 0 0 0,1-1 0 0 0,2 16 0 0 0,-2-22 0 0 0,-1-2 0 0 0,1 0 0 0 0,-1 1 0 0 0,1-1 0 0 0,-1 0 0 0 0,1 0 0 0 0,-1 0 0 0 0,1 0 0 0 0,0 0 0 0 0,-1 0 0 0 0,1 0 0 0 0,0 0 0 0 0,0 0 0 0 0,0-1 0 0 0,-1 1 0 0 0,1 0 0 0 0,0 0 0 0 0,0-1 0 0 0,2 2 0 0 0,-2-1 0 0 0,1 0 0 0 0,-1 0 0 0 0,0 0 0 0 0,1 0 0 0 0,-1 0 0 0 0,1 0 0 0 0,-1-1 0 0 0,1 1 0 0 0,0 0 0 0 0,-1-1 0 0 0,1 1 0 0 0,2 0 0 0 0,2 0 0 0 0,-3-1 0 0 0,1 1 0 0 0,-1-1 0 0 0,0 0 0 0 0,1 0 0 0 0,-1-1 0 0 0,0 1 0 0 0,1-1 0 0 0,4-1 0 0 0,-8 2-36 0 0,0 0-1 0 0,0 0 1 0 0,0 0-1 0 0,1 0 1 0 0,-1 0-1 0 0,0 0 1 0 0,0 0 0 0 0,0-1-1 0 0,1 1 1 0 0,-1 0-1 0 0,0 0 1 0 0,0 0-1 0 0,0 0 1 0 0,0 0 0 0 0,0-1-1 0 0,0 1 1 0 0,1 0-1 0 0,-1 0 1 0 0,0 0-1 0 0,0 0 1 0 0,0-1 0 0 0,0 1-1 0 0,0 0 1 0 0,0 0-1 0 0,0 0 1 0 0,0-1-1 0 0,0 1 1 0 0,0 0 0 0 0,0 0-1 0 0,0-1 1 0 0,0 1-1 0 0,0 0 1 0 0,0 0-1 0 0,0 0 1 0 0,0-1-1 0 0,0 1 1 0 0,0 0 0 0 0,0 0-1 0 0,0 0 1 0 0,0-1-1 0 0,0 1 1 0 0,0 0-1 0 0,0 0 1 0 0,-1 0 0 0 0,1 0-1 0 0,0-1 1 0 0,0 1-1 0 0,0 0 1 0 0,0 0-1 0 0,0 0 1 0 0,-1 0 0 0 0,1 0-1 0 0,0-1 1 0 0,0 1-1 0 0,0 0 1 0 0,-1 0-1 0 0,1 0 1 0 0,0 0 0 0 0,0 0-1 0 0,0 0 1 0 0,-1 0-1 0 0,1 0 1 0 0,-14-7-3280 0 0,5 4 1271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0:1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15663 0 0,'0'0'356'0'0,"-6"9"860"0"0,1-4-1082 0 0,2 1 19 0 0,3-6-37 0 0,0 1-1 0 0,0 0 1 0 0,0-1 0 0 0,0 1 0 0 0,0-1 0 0 0,0 1-1 0 0,0 0 1 0 0,0-1 0 0 0,0 1 0 0 0,0 0 0 0 0,1-1-1 0 0,-1 1 1 0 0,0-1 0 0 0,0 1 0 0 0,1 0 0 0 0,-1-1-1 0 0,0 1 1 0 0,1-1 0 0 0,-1 1 0 0 0,1-1 0 0 0,-1 1-1 0 0,1-1 1 0 0,-1 0 0 0 0,1 1 0 0 0,-1-1 0 0 0,2 1-1 0 0,13 9 1508 0 0,-5-7-1259 0 0,0 0-1 0 0,1-1 1 0 0,-1 0-1 0 0,0 0 1 0 0,0-1-1 0 0,1-1 1 0 0,-1 0 0 0 0,12-1-1 0 0,8-1-2000 0 0,0-1-3744 0 0,-15 1-2577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5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19351 0 0,'0'0'424'0'0,"0"0"88"0"0,0 0 24 0 0,0 0 8 0 0,0 0-440 0 0,0 0-104 0 0,22-3 0 0 0,-22 3 0 0 0,10 0 0 0 0,1 0 0 0 0,0 0 0 0 0,0 2 0 0 0,2-1 0 0 0,0 1 0 0 0,-1-2 0 0 0,0 1-8576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0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45 13823 0 0,'0'0'630'0'0,"1"-1"-13"0"0,8-7-94 0 0,1 0 1 0 0,-1 0-1 0 0,18-10 0 0 0,-23 17 8054 0 0,-11 6-6952 0 0,-10 11-1547 0 0,-8 13 55 0 0,13-16-120 0 0,1 1 0 0 0,-17 24 0 0 0,13-10-13 0 0,0 2 0 0 0,1 0 0 0 0,2 0 0 0 0,-11 46 0 0 0,18-55 0 0 0,1 0 0 0 0,0 0 0 0 0,2 0 0 0 0,1 0 0 0 0,0 1 0 0 0,2-1 0 0 0,6 40 0 0 0,-4-47-127 0 0,1 0 0 0 0,0-1 1 0 0,1 0-1 0 0,1 1 0 0 0,0-2 0 0 0,1 1 0 0 0,0-1 0 0 0,13 16 0 0 0,-10-14-109 0 0,1-2 1 0 0,0 0-1 0 0,1 0 0 0 0,1-1 0 0 0,0 0 0 0 0,26 16 0 0 0,-8-12-787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0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17503 0 0,'0'0'399'0'0,"0"0"60"0"0,2 1 21 0 0,0-1-337 0 0,-1 0-126 0 0,0 0 1 0 0,0 0-1 0 0,0 0 1 0 0,0 0-1 0 0,1 1 1 0 0,-1-1 0 0 0,0 0-1 0 0,0 1 1 0 0,0-1-1 0 0,0 1 1 0 0,0-1 0 0 0,-1 1-1 0 0,1-1 1 0 0,0 1-1 0 0,0 0 1 0 0,0-1 0 0 0,0 1-1 0 0,-1 0 1 0 0,1 0-1 0 0,0-1 1 0 0,-1 1-1 0 0,1 0 1 0 0,0 0 0 0 0,0 1-1 0 0,3 5 345 0 0,-1 0-1 0 0,1-1 1 0 0,-1 1-1 0 0,0 1 0 0 0,-1-1 1 0 0,0 0-1 0 0,0 1 1 0 0,0-1-1 0 0,0 15 1 0 0,0 9 40 0 0,-3 33 1 0 0,1-47-294 0 0,-3 15 518 0 0,-10 54 0 0 0,2-26-266 0 0,9-45-368 0 0,-1-1 0 0 0,-1 0 0 0 0,0-1 0 0 0,-12 26 0 0 0,3-7-159 0 0,13-30-885 0 0,0-2-385 0 0,0 0-1273 0 0,0 0-4798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0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17503 0 0,'0'0'399'0'0,"0"0"60"0"0,2-8 442 0 0,-3 1-1009 0 0,0 0 827 0 0,0-4 3088 0 0,-1 7-1841 0 0,3 4-827 0 0,5 1-309 0 0,4-1-830 0 0,1 1 0 0 0,17 4 0 0 0,17 2 0 0 0,-25-5 482 0 0,29 6 1 0 0,-19-2-8 0 0,-28-6-459 0 0,0 0 0 0 0,0 0 0 0 0,0 1 0 0 0,-1-1 0 0 0,1 1 0 0 0,0 0 0 0 0,0-1 0 0 0,0 1 0 0 0,0 0 0 0 0,0 0 0 0 0,-1 0 0 0 0,1 0 0 0 0,0 0 0 0 0,-1 1 0 0 0,1-1 0 0 0,-1 0 0 0 0,1 1 0 0 0,-1-1 0 0 0,0 1 0 0 0,0 0 0 0 0,0-1 0 0 0,0 1 0 0 0,0 0 0 0 0,0 0 0 0 0,0 0 0 0 0,1 2 0 0 0,-2-1-5 0 0,0 1 0 0 0,1-1 0 0 0,-1 0 0 0 0,0 0 0 0 0,-1 1 0 0 0,1-1 0 0 0,-1 0 0 0 0,1 0 0 0 0,-1 1 0 0 0,0-1 0 0 0,0 0 0 0 0,0 0 0 0 0,-1 0 0 0 0,1 0 0 0 0,-3 4 0 0 0,-16 22-11 0 0,-2 0 0 0 0,-39 42 0 0 0,40-48 0 0 0,15-15 0 0 0,7 0 0 0 0,0-7 6 0 0,0 1-1 0 0,1-1 1 0 0,-1 0-1 0 0,1 1 1 0 0,-1-1-1 0 0,1 0 1 0 0,0 0-1 0 0,0 0 1 0 0,-1 0-1 0 0,1 0 1 0 0,0 0 0 0 0,0-1-1 0 0,0 1 1 0 0,0 0-1 0 0,0-1 1 0 0,0 0-1 0 0,0 1 1 0 0,2-1-1 0 0,4 1 80 0 0,0-1-1 0 0,0 0 0 0 0,10-1 1 0 0,113-7 1085 0 0,-130 8-1620 0 0,-1 0-50 0 0,14 0 1323 0 0,-10-1-7918 0 0,-4 1 5048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3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24 194 11975 0 0,'0'0'267'0'0,"0"0"42"0"0,0 0 17 0 0,0 0-28 0 0,7-3-186 0 0,8-29 811 0 0,-9 23-373 0 0,-1 2 404 0 0,0 0-1 0 0,0 0 0 0 0,-1-1 1 0 0,0 1-1 0 0,-1-1 0 0 0,0 0 1 0 0,5-16-1 0 0,-7 18-432 0 0,0 1-257 0 0,0 1 1 0 0,-1 0-1 0 0,1-1 0 0 0,-1 1 1 0 0,0 0-1 0 0,0-1 0 0 0,0 1 1 0 0,-1 0-1 0 0,-1-7 0 0 0,2 10-202 0 0,-3-10 54 0 0,1 8 1754 0 0,2 2-1870 0 0,0 1 1 0 0,-1 0-1 0 0,1 0 0 0 0,0 0 1 0 0,0 0-1 0 0,-1-1 0 0 0,1 1 1 0 0,0 0-1 0 0,0 0 0 0 0,0 0 1 0 0,-1 0-1 0 0,1 0 0 0 0,0 0 1 0 0,0 0-1 0 0,-1 0 0 0 0,1 0 1 0 0,0 0-1 0 0,0 0 0 0 0,-1 0 1 0 0,1 0-1 0 0,0 0 0 0 0,-1 0 1 0 0,1 0-1 0 0,0 0 0 0 0,0 0 1 0 0,-1 0-1 0 0,1 0 0 0 0,0 0 1 0 0,0 0-1 0 0,0 0 0 0 0,-1 1 1 0 0,1-1-1 0 0,0 0 0 0 0,0 0 1 0 0,0 0-1 0 0,-1 0 0 0 0,1 1 1 0 0,0-1-1 0 0,0 0 0 0 0,0 0 1 0 0,0 0-1 0 0,-1 1 0 0 0,1-1 1 0 0,0 0-1 0 0,0 0 0 0 0,0 0 1 0 0,0 1-1 0 0,0-1 0 0 0,0 0 0 0 0,-4 6 0 0 0,1 0 0 0 0,0 0 0 0 0,0 1 0 0 0,1-1 0 0 0,0 0 0 0 0,0 1 0 0 0,0 0 0 0 0,1-1 0 0 0,-1 10 0 0 0,-1 6 0 0 0,-25 143 0 0 0,19-94 0 0 0,3-12 0 0 0,5-52 0 0 0,-1 5 0 0 0,1 0 0 0 0,0 0 0 0 0,1 13 0 0 0,1-17 0 0 0,1-14 0 0 0,-1-11-2690 0 0,-1 8 1177 0 0,0 9-20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3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40 11975 0 0,'0'0'267'0'0,"0"0"42"0"0,0 0 17 0 0,0 0-28 0 0,4-7-186 0 0,-2 0 27 0 0,-1 6 581 0 0,-1 1 249 0 0,0 0 45 0 0,0 0-61 0 0,0 0-288 0 0,0 0-121 0 0,0 0-28 0 0,0 0-72 0 0,0 0-217 0 0,0 0 161 0 0,0 0 100 0 0,4 11-36 0 0,0 0 0 0 0,-1 1 0 0 0,0-1 1 0 0,-1 1-1 0 0,0 0 0 0 0,0 23 0 0 0,-2 37 1580 0 0,-2-39-2013 0 0,1-21-20 0 0,0 0 1 0 0,0 0-1 0 0,-3 11 0 0 0,1-12 1 0 0,1-4 0 0 0,0 1 0 0 0,0-1 0 0 0,-1 0 0 0 0,0 0 0 0 0,0 0 0 0 0,-1 0 0 0 0,0 0 0 0 0,0 0 0 0 0,-1-1 0 0 0,0 0 0 0 0,-8 8 0 0 0,12-12 85 0 0,0-1 1 0 0,0 0-1 0 0,0 1 0 0 0,-1-1 1 0 0,1 0-1 0 0,-1 0 0 0 0,1 0 1 0 0,-1 0-1 0 0,1 0 0 0 0,-1 0 1 0 0,0-1-1 0 0,1 1 0 0 0,-1 0 1 0 0,0-1-1 0 0,1 1 0 0 0,-1-1 1 0 0,0 0-1 0 0,0 0 0 0 0,0 0 1 0 0,1 1-1 0 0,-1-2 0 0 0,0 1 1 0 0,-2 0-1 0 0,-1-1-85 0 0,1-1 0 0 0,0 1 0 0 0,0-1 0 0 0,0 1 0 0 0,0-1 0 0 0,0 0 0 0 0,0-1 0 0 0,0 1 0 0 0,0-1 0 0 0,1 0 0 0 0,-4-3 0 0 0,-16-12 0 0 0,16 13 0 0 0,0 0 0 0 0,1 0 0 0 0,-10-11 0 0 0,13 12 0 0 0,0 1 0 0 0,0-1 0 0 0,1 0 0 0 0,-1 0 0 0 0,1 0 0 0 0,0-1 0 0 0,0 1 0 0 0,0-1 0 0 0,1 1 0 0 0,0-1 0 0 0,-1-5 0 0 0,1 8 0 0 0,-4-44 0 0 0,4 38 0 0 0,0 0 0 0 0,1 0 0 0 0,0-1 0 0 0,0 1 0 0 0,0 0 0 0 0,1 0 0 0 0,4-14 0 0 0,1-19 0 0 0,-5 30 0 0 0,1-1 0 0 0,0 1 0 0 0,5-15 0 0 0,-7 25 0 0 0,0 0 0 0 0,1 1 0 0 0,-1-1 0 0 0,0 1 0 0 0,0-1 0 0 0,0 1 0 0 0,0-1 0 0 0,0 1 0 0 0,1-1 0 0 0,-1 1 0 0 0,0-1 0 0 0,1 1 0 0 0,-1-1 0 0 0,0 1 0 0 0,1-1 0 0 0,-1 1 0 0 0,0-1 0 0 0,1 1 0 0 0,-1 0 0 0 0,1-1 0 0 0,-1 1 0 0 0,1 0 0 0 0,-1-1 0 0 0,1 1 0 0 0,-1 0 0 0 0,1-1 0 0 0,1 1 0 0 0,6-7 0 0 0,0 1 0 0 0,0 0 0 0 0,10-5 0 0 0,-17 10 0 0 0,0 1 0 0 0,0-1 0 0 0,1 0 0 0 0,-1 1 0 0 0,0-1 0 0 0,0 1 0 0 0,0 0 0 0 0,0-1 0 0 0,1 1 0 0 0,-1 0 0 0 0,0 0 0 0 0,0-1 0 0 0,1 1 0 0 0,-1 0 0 0 0,0 0 0 0 0,3 1 0 0 0,0-1 0 0 0,4 0 0 0 0,-6 0 0 0 0,0 1 0 0 0,1-1 0 0 0,-1 0 0 0 0,0 1 0 0 0,0 0 0 0 0,0-1 0 0 0,0 1 0 0 0,0 0 0 0 0,-1 0 0 0 0,1 0 0 0 0,0 0 0 0 0,0 0 0 0 0,-1 0 0 0 0,3 3 0 0 0,3 1 0 0 0,1 0 0 0 0,-5-3 0 0 0,1 1 0 0 0,0-1 0 0 0,-1 0 0 0 0,1 0 0 0 0,0-1 0 0 0,0 1 0 0 0,0-1 0 0 0,5 1 0 0 0,46 12 0 0 0,-47-11 0 0 0,0-1 0 0 0,0-4 0 0 0,0 1 0 0 0,-2 1-133 0 0,-4 0-563 0 0,1-7-1158 0 0,-2 6-5199 0 0,-1 1-659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3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 15663 0 0,'0'0'719'0'0,"0"0"-20"0"0,1-1-449 0 0,2-5-79 0 0,-2 5 565 0 0,-1 1 237 0 0,0 0 41 0 0,0 0-61 0 0,0 0-288 0 0,0 0-121 0 0,0 0-511 0 0,0 0 0 0 0,1 0 0 0 0,-1 0 0 0 0,0 0 0 0 0,0 0 0 0 0,0 0 0 0 0,0 0 0 0 0,1 0 0 0 0,-1 0 0 0 0,0 0 0 0 0,0 0 0 0 0,0 0 0 0 0,0 0 0 0 0,1 0 0 0 0,-1 0 0 0 0,0 0 1 0 0,0 0-1 0 0,0 0 0 0 0,0 0 0 0 0,1 0 0 0 0,-1 0 0 0 0,0 0 0 0 0,0 0 0 0 0,0 0 0 0 0,0 1 0 0 0,0-1 0 0 0,1 0 0 0 0,-1 0 0 0 0,0 0 0 0 0,0 0 0 0 0,0 0 0 0 0,0 0 0 0 0,0 1 0 0 0,0-1 0 0 0,0 0 0 0 0,0 0 0 0 0,0 0 0 0 0,1 0 0 0 0,-1 1 0 0 0,0-1 0 0 0,0 0 0 0 0,0 0 0 0 0,0 0 0 0 0,0 0 0 0 0,0 1 0 0 0,0-1 0 0 0,0 0 0 0 0,0 0 0 0 0,0 0 0 0 0,0 1 0 0 0,2 9 895 0 0,-2-9-976 0 0,0 8 260 0 0,0-8-188 0 0,1 1 0 0 0,-1-1 0 0 0,0 1-1 0 0,0-1 1 0 0,0 0 0 0 0,-1 1 0 0 0,1-1-1 0 0,0 1 1 0 0,0-1 0 0 0,-1 1 0 0 0,1-1-1 0 0,-1 0 1 0 0,1 1 0 0 0,-1-1 0 0 0,0 0-1 0 0,-1 3 1 0 0,-5 6 162 0 0,1 1 0 0 0,1-1 1 0 0,-1 1-1 0 0,-6 22 0 0 0,11-31 323 0 0,1-1-66 0 0,0-1-440 0 0,0 0 0 0 0,0 1 0 0 0,0-1 1 0 0,0 0-1 0 0,-1 0 0 0 0,1 1 0 0 0,0-1 1 0 0,0 0-1 0 0,0 0 0 0 0,0 1 0 0 0,0-1 1 0 0,0 0-1 0 0,0 0 0 0 0,1 1 0 0 0,-1-1 1 0 0,0 0-1 0 0,0 0 0 0 0,0 0 0 0 0,0 1 1 0 0,0-1-1 0 0,0 0 0 0 0,0 0 0 0 0,0 1 1 0 0,1-1-1 0 0,-1 0 0 0 0,0 0 0 0 0,0 0 0 0 0,0 0 1 0 0,0 1-1 0 0,1-1 0 0 0,-1 0 0 0 0,0 0 1 0 0,0 0-1 0 0,0 0 0 0 0,1 0 0 0 0,-1 1 1 0 0,0-1-1 0 0,0 0 0 0 0,1 0 0 0 0,-1 0 1 0 0,0 0-1 0 0,0 0 0 0 0,1 0 0 0 0,-1 0 1 0 0,0 0-1 0 0,0 0 0 0 0,1 0 0 0 0,10 0 7 0 0,-10 0-10 0 0,5-1 0 0 0,0 1 0 0 0,0-2 0 0 0,0 1 0 0 0,0 0 0 0 0,0-1 0 0 0,-1 0 0 0 0,1 0 0 0 0,-1-1 0 0 0,7-3 0 0 0,0 0 0 0 0,1 1 0 0 0,13-4 0 0 0,13-6 0 0 0,-35 12 0 0 0,-2 2 0 0 0,0 1 0 0 0,-1-1 0 0 0,1 0 0 0 0,-1 0 0 0 0,1 1 0 0 0,0-1 0 0 0,-1 1 0 0 0,1 0 0 0 0,3-1 0 0 0,1 0 0 0 0,5-1 0 0 0,3 3 0 0 0,-5-2 0 0 0,-2-2-64 0 0,-6 2-273 0 0,-1 1-138 0 0,0 0-33 0 0,0 0-72 0 0,0 0-285 0 0,0 0-126 0 0,0 0-893 0 0,0 0-3634 0 0,0 0-1564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3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 17503 0 0,'0'0'399'0'0,"0"0"60"0"0,2-7 442 0 0,-2 6-748 0 0,0 0 0 0 0,0 1 1 0 0,0-1-1 0 0,0 0 0 0 0,0 0 0 0 0,0 0 1 0 0,1 1-1 0 0,-1-1 0 0 0,0 0 0 0 0,0 0 0 0 0,1 1 1 0 0,-1-1-1 0 0,1 0 0 0 0,-1 0 0 0 0,1 1 1 0 0,-1-1-1 0 0,1 1 0 0 0,-1-1 0 0 0,1 0 1 0 0,0 1-1 0 0,-1-1 0 0 0,1 1 0 0 0,0-1 1 0 0,-1 1-1 0 0,1 0 0 0 0,0-1 0 0 0,0 1 1 0 0,1-1-1 0 0,-1 1 58 0 0,0 0 1 0 0,0 1-1 0 0,0-1 1 0 0,0 0-1 0 0,1 0 1 0 0,-1 1-1 0 0,0-1 1 0 0,0 1-1 0 0,0-1 1 0 0,0 1-1 0 0,2 0 1 0 0,-2 0-804 0 0,0 0 696 0 0,0 1 0 0 0,0-1-1 0 0,0 1 1 0 0,0-1-1 0 0,0 1 1 0 0,-1-1-1 0 0,1 1 1 0 0,0 0-1 0 0,-1-1 1 0 0,1 1 0 0 0,-1 0-1 0 0,1 0 1 0 0,-1-1-1 0 0,0 1 1 0 0,0 3-1 0 0,0-3 38 0 0,1 23-108 0 0,-1-1 1 0 0,-1 0-1 0 0,-1 0 1 0 0,-9 43-1 0 0,4-27-35 0 0,-6 15 2 0 0,8-41 0 0 0,2 1 0 0 0,0-1 0 0 0,-2 30 0 0 0,4-40 0 0 0,4 14 0 0 0,0-11-201 0 0,-3-6-850 0 0,10-3-1900 0 0,-1-2 1418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4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 11975 0 0,'0'0'547'0'0,"0"0"-11"0"0,-13 3 722 0 0,11-3 2277 0 0,1-1 3573 0 0,14 4-5420 0 0,-1-2 0 0 0,1 1 0 0 0,20-2 0 0 0,1-2-1688 0 0,29-5 0 0 0,24-3 0 0 0,-38 5 0 0 0,-32 4 0 0 0,0-1 0 0 0,18-5 0 0 0,-27 5 0 0 0,0 2 0 0 0,-2 0-64 0 0,-4 0-273 0 0,-2 0-138 0 0,0 0-33 0 0,-2 1 208 0 0,0 0-1 0 0,0 0 1 0 0,0 0-1 0 0,0 0 1 0 0,0 0-1 0 0,0 1 1 0 0,0-1 0 0 0,-2 3-1 0 0,-1 0-451 0 0,2-2-236 0 0,-1 0 1 0 0,1 0-1 0 0,-1 0 1 0 0,1-1-1 0 0,-1 1 0 0 0,-7 1 1 0 0,8-2-1060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4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64 13823 0 0,'0'0'630'0'0,"-1"-1"-13"0"0,-3-1-252 0 0,3 2 391 0 0,1 0 216 0 0,0 0 42 0 0,-3-5 3772 0 0,3 4-1371 0 0,6 0-3810 0 0,107-5 3467 0 0,-55 4-2718 0 0,-46 3-311 0 0,-1-1-1 0 0,1-1 0 0 0,0 0 0 0 0,-1 0 1 0 0,19-6-1 0 0,-19 4-42 0 0,-1 1 0 0 0,18-2 0 0 0,5-1 0 0 0,-27 4 0 0 0,-1 0 0 0 0,0 1 0 0 0,0-1 0 0 0,1 1 0 0 0,6 1 0 0 0,-4-1 0 0 0,1-3 0 0 0,2-1 0 0 0,-10 4 0 0 0,16-10 0 0 0,-11 7 0 0 0,-1 8 0 0 0,-1 3 0 0 0,0-1 0 0 0,1-1 0 0 0,1 0 0 0 0,-1 1 0 0 0,-2 1 0 0 0,3 5 0 0 0,-4-6 0 0 0,2 11 0 0 0,-3-8 0 0 0,-1 0 0 0 0,-2-1 0 0 0,-1 0 0 0 0,-1-2-201 0 0,3-5-850 0 0,-4 2-3366 0 0,4-3-4450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5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54 237 11975 0 0,'0'0'267'0'0,"0"0"42"0"0,0 0 17 0 0,2-2-28 0 0,0 2-258 0 0,-2 0-37 0 0,1-1 0 0 0,0 1 0 0 0,-1 0-1 0 0,1-1 1 0 0,0 1 0 0 0,-1-1 0 0 0,1 1 0 0 0,0-1 0 0 0,-1 1 0 0 0,1-1 0 0 0,-1 1 0 0 0,1-1 0 0 0,-1 1-1 0 0,1-1 1 0 0,-1 0 0 0 0,0 1 0 0 0,1-1 0 0 0,-1 0 0 0 0,0 1 0 0 0,1-1 0 0 0,-1 0 0 0 0,0 0 0 0 0,0 1-1 0 0,1-2 1 0 0,6-14 1487 0 0,14-22-1 0 0,-12 23 490 0 0,10-25-1 0 0,-18 38-1690 0 0,3-7 268 0 0,0-1 0 0 0,-1 1 0 0 0,0 0 0 0 0,0-1 0 0 0,-1 1 0 0 0,0-1 0 0 0,0-14 0 0 0,-2 23-113 0 0,-1 1-225 0 0,2-1-147 0 0,-1 1-1 0 0,0-1 0 0 0,0 1 1 0 0,0-1-1 0 0,1 1 0 0 0,-1-1 1 0 0,0 0-1 0 0,0 1 0 0 0,0-1 1 0 0,0 1-1 0 0,0-1 1 0 0,0 1-1 0 0,0-1 0 0 0,0 1 1 0 0,0-1-1 0 0,0 0 0 0 0,-1 1 1 0 0,1-1-1 0 0,0 1 1 0 0,0-1-1 0 0,0 1 0 0 0,-1-1 1 0 0,1 1-1 0 0,0-1 0 0 0,-1 0 1 0 0,1 1-68 0 0,0 0 1 0 0,0 0 0 0 0,0 0 0 0 0,0-1-1 0 0,0 1 1 0 0,0 0 0 0 0,0 0 0 0 0,-1 0-1 0 0,1 0 1 0 0,0 0 0 0 0,0 0-1 0 0,0-1 1 0 0,0 1 0 0 0,0 0 0 0 0,0 0-1 0 0,0 0 1 0 0,0 0 0 0 0,0 0-1 0 0,0 0 1 0 0,-1 0 0 0 0,1 0 0 0 0,0 0-1 0 0,0-1 1 0 0,0 1 0 0 0,0 0-1 0 0,0 0 1 0 0,0 0 0 0 0,0 0 0 0 0,-1 0-1 0 0,1 0 1 0 0,0 0 0 0 0,0 0 0 0 0,0 0-1 0 0,0 0 1 0 0,0 0 0 0 0,-1 0-1 0 0,1 0 1 0 0,0 0 0 0 0,0 0 0 0 0,-7 8 14 0 0,3-2-20 0 0,-3 3 2 0 0,1 0 0 0 0,1 1 0 0 0,0 0 0 0 0,1 0 0 0 0,-7 20 0 0 0,5-14 0 0 0,-11 24 0 0 0,2-6 538 0 0,0 1 0 0 0,-12 48-1 0 0,23-70-814 0 0,1 0-1 0 0,0 0 0 0 0,1 1 0 0 0,0 19 0 0 0,2-24 433 0 0,0-1-1 0 0,1 1 0 0 0,0-1 1 0 0,1 1-1 0 0,-1-1 0 0 0,2 1 1 0 0,-1-1-1 0 0,5 9 0 0 0,-6-14-148 0 0,1 0 0 0 0,-1-1-1 0 0,1 1 1 0 0,0-1 0 0 0,0 1-1 0 0,0-1 1 0 0,0 0 0 0 0,0 1 0 0 0,0-1-1 0 0,0 0 1 0 0,1-1 0 0 0,-1 1-1 0 0,1 0 1 0 0,0-1 0 0 0,-1 1-1 0 0,1-1 1 0 0,0 0 0 0 0,0 0-1 0 0,0 0 1 0 0,6 1 0 0 0,-4-1 20 0 0,0-1 0 0 0,0 0 1 0 0,0 0-1 0 0,0 0 0 0 0,0-1 0 0 0,0 1 1 0 0,1-1-1 0 0,-1 0 0 0 0,0-1 0 0 0,-1 1 1 0 0,10-5-1 0 0,21-9-26 0 0,-22 10 0 0 0,-1 0 0 0 0,0-1 0 0 0,0 0 0 0 0,-1-1 0 0 0,0 0 0 0 0,15-13 0 0 0,-16 10 146 0 0,0-2 1 0 0,0 1-1 0 0,-1-1 0 0 0,-1-1 0 0 0,0 1 1 0 0,8-18-1 0 0,-5 7 195 0 0,-2-1 1 0 0,13-45-1 0 0,-20 56-341 0 0,0 0 0 0 0,-1 0 0 0 0,0 0 0 0 0,0 0 0 0 0,-2 0 0 0 0,0 0 0 0 0,-4-24 0 0 0,4 32 0 0 0,-1 0 0 0 0,1 0 0 0 0,-1 0 0 0 0,0 0 0 0 0,0 1 0 0 0,-1-1 0 0 0,1 0 0 0 0,-1 1 0 0 0,0-1 0 0 0,0 1 0 0 0,-7-7 0 0 0,7 9 0 0 0,1 0 0 0 0,-1 0 0 0 0,0 0 0 0 0,0 0 0 0 0,1 1 0 0 0,-1-1 0 0 0,0 1 0 0 0,-1 0 0 0 0,1 0 0 0 0,0 0 0 0 0,0 0 0 0 0,0 0 0 0 0,-1 1 0 0 0,1-1 0 0 0,0 1 0 0 0,0 0 0 0 0,-1 0 0 0 0,1 0 0 0 0,-6 1 0 0 0,-4 2-829 0 0,0 1-1 0 0,0 0 0 0 0,1 1 1 0 0,0 0-1 0 0,0 1 1 0 0,-21 13-1 0 0,17-8-8723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5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17503 0 0,'0'0'399'0'0,"0"0"60"0"0,0 2 21 0 0,1 3-428 0 0,-1-1 0 0 0,0 1 0 0 0,-1 0 1 0 0,1-1-1 0 0,-1 1 0 0 0,0 0 0 0 0,0-1 1 0 0,0 1-1 0 0,-1-1 0 0 0,-1 5 0 0 0,-3 9 96 0 0,-36 121 3845 0 0,-77 180-1998 0 0,108-298-1985 0 0,-12 14 68 0 0,22-34 293 0 0,1-1 117 0 0,0 0 21 0 0,2-1-455 0 0,1 0-1 0 0,-1 0 0 0 0,0 0 1 0 0,0-1-1 0 0,-1 1 1 0 0,1-1-1 0 0,0 1 1 0 0,0-1-1 0 0,-1 0 0 0 0,3-3 1 0 0,-1 2-34 0 0,13-15-20 0 0,13-14 0 0 0,37-33 0 0 0,-22 26 0 0 0,-27 23 0 0 0,0 1 0 0 0,1 0 0 0 0,1 1 0 0 0,30-17 0 0 0,-47 30 0 0 0,0 0 0 0 0,0 0 0 0 0,0 0 0 0 0,0 1 0 0 0,0-1 0 0 0,0 1 0 0 0,3-1 0 0 0,-4 1 0 0 0,-1 0 0 0 0,1-1 0 0 0,-1 1 0 0 0,1 0 0 0 0,-1 0 0 0 0,1 0 0 0 0,-1 0 0 0 0,1 0 0 0 0,-1 0 0 0 0,1 0 0 0 0,-1 1 0 0 0,1-1 0 0 0,-1 0 0 0 0,1 0 0 0 0,-1 0 0 0 0,1 0 0 0 0,-1 1 0 0 0,1-1 0 0 0,-1 0 0 0 0,1 0 0 0 0,-1 1 0 0 0,0-1 0 0 0,1 0 0 0 0,-1 1 0 0 0,1 3 0 0 0,0 3 4 0 0,1-1 1 0 0,-2 1-1 0 0,1 0 0 0 0,-1-1 0 0 0,1 1 1 0 0,-2 0-1 0 0,1-1 0 0 0,-3 9 1 0 0,-14 55 34 0 0,11-50-45 0 0,-8 46-218 0 0,14-65-855 0 0,0-1-370 0 0,2 0-1403 0 0,8 2-5336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5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60 11975 0 0,'0'0'267'0'0,"0"0"42"0"0,0 0 17 0 0,0 0-28 0 0,-1-1-196 0 0,-11-3 762 0 0,11 4-262 0 0,0 0 1 0 0,1-1-1 0 0,-1 1 1 0 0,0-1-1 0 0,0 0 1 0 0,1 1 0 0 0,-1-1-1 0 0,0 1 1 0 0,1-1-1 0 0,-1 0 1 0 0,1 0-1 0 0,-1 1 1 0 0,1-1-1 0 0,-1 0 1 0 0,1 0-1 0 0,-1-1 1 0 0,0-2-1060 0 0,1 3 969 0 0,0 1 0 0 0,5-12 87 0 0,-4 10-602 0 0,0 1 0 0 0,0-1 0 0 0,0 1 0 0 0,1-1-1 0 0,-1 1 1 0 0,1 0 0 0 0,-1-1 0 0 0,1 1 0 0 0,-1 0 0 0 0,1 0 0 0 0,0 0 0 0 0,-1 1 0 0 0,1-1 0 0 0,0 0 0 0 0,0 0 0 0 0,3 0 0 0 0,33-4 712 0 0,-34 5-418 0 0,9 0 93 0 0,23 2 0 0 0,4 1-35 0 0,15 2-349 0 0,-44-3 0 0 0,-1-1 0 0 0,1 0 0 0 0,0 0 0 0 0,-1-1 0 0 0,1-1 0 0 0,0 1 0 0 0,15-5 0 0 0,-16 3 0 0 0,-8 3 0 0 0,-1-1 0 0 0,-1 1 0 0 0,1-1 0 0 0,-1 0 0 0 0,1 0 0 0 0,-1 1 0 0 0,1-1 0 0 0,-1 0 0 0 0,1 0 0 0 0,0 0 0 0 0,-1 0 0 0 0,1 1 0 0 0,-1-1 0 0 0,1 0 0 0 0,0 0 0 0 0,-1 0 0 0 0,1 0 0 0 0,-1 0 0 0 0,1-1 0 0 0,0 1 0 0 0,-1 0 0 0 0,1 0 0 0 0,0-1 0 0 0,7 0 0 0 0,-2-3-64 0 0,-5 3-273 0 0,-1 1-138 0 0,0 0-33 0 0,0 0 65 0 0,0 0 17 0 0,0 0-1028 0 0,-10 4-2497 0 0,1-1 1905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5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13823 0 0,'0'0'630'0'0,"0"0"-13"0"0,2 0-252 0 0,5-2 386 0 0,1 1 0 0 0,-1-1 0 0 0,12-6 0 0 0,-13 6-204 0 0,0-1 1 0 0,0 1-1 0 0,0 0 1 0 0,0 1-1 0 0,1-1 1 0 0,11 0-1 0 0,78-6 1630 0 0,-84 8-1749 0 0,7 1-645 0 0,1-1 0 0 0,0-1 1 0 0,0-1-1 0 0,0-1 0 0 0,20-6 0 0 0,-1-1-703 0 0,0 0-3826 0 0,-23 3 2700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5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0-180 0 0,0 0 176 0 0,3 0 107 0 0,6 1 122 0 0,0 0 1 0 0,-1 1 0 0 0,1 0-1 0 0,15 6 1 0 0,12 3-493 0 0,32 7-117 0 0,-28-7 0 0 0,60 8 0 0 0,-94-17 1 0 0,0-1 0 0 0,-1 0 0 0 0,1 1 0 0 0,7 3 0 0 0,2 1 437 0 0,-13-5 50 0 0,0 0 21 0 0,12 15 83 0 0,-14-15-591 0 0,1 0-1 0 0,0-1 1 0 0,-1 1 0 0 0,1 0 0 0 0,-1 0-1 0 0,1 0 1 0 0,-1 0 0 0 0,1 0-1 0 0,-1 0 1 0 0,0 1 0 0 0,1-1-1 0 0,-1 0 1 0 0,0 0 0 0 0,0 0-1 0 0,0 0 1 0 0,0 0 0 0 0,0 0-1 0 0,0 0 1 0 0,0 0 0 0 0,0 1-1 0 0,-1 0 1 0 0,0 3 0 0 0,1 0 37 0 0,-1 0 0 0 0,0 0 0 0 0,0-1 0 0 0,0 1 0 0 0,-1 0-1 0 0,1-1 1 0 0,-1 1 0 0 0,0-1 0 0 0,-1 1 0 0 0,1-1 0 0 0,-1 0 0 0 0,0 0 0 0 0,0 0 0 0 0,-4 4-1 0 0,-5 4 304 0 0,-1-1-1 0 0,-26 17 0 0 0,24-17-110 0 0,-26 22-1 0 0,36-29-364 0 0,0 1 0 0 0,-1-1 0 0 0,0 0 0 0 0,1-1 0 0 0,-10 5 0 0 0,14-8 116 0 0,0 1-935 0 0,1-1-920 0 0,-2-1-3643 0 0,-4-2-1565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5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49 13823 0 0,'0'0'315'0'0,"0"0"45"0"0,8-7 465 0 0,27-23 1015 0 0,-34 30-826 0 0,4-5 638 0 0,-3 3 1981 0 0,2-2-3525 0 0,-3 4 274 0 0,-1 0 114 0 0,0 0 15 0 0,0 0-68 0 0,-11 15-278 0 0,-5 6 96 0 0,8-10 96 0 0,0 0 1 0 0,-2 0-1 0 0,1-1 1 0 0,-17 13-1 0 0,-35 28-357 0 0,-90 95 0 0 0,88-82 0 0 0,26-29 0 0 0,23-24 0 0 0,1 1 0 0 0,1 1 0 0 0,0 0 0 0 0,1 0 0 0 0,0 1 0 0 0,-14 26 0 0 0,21-32 0 0 0,4 0 0 0 0,1-3 0 0 0,0-1 0 0 0,1 0 0 0 0,0 0 0 0 0,0 0 0 0 0,0 0 0 0 0,0 0 0 0 0,1 0 0 0 0,0-1 0 0 0,-1 1 0 0 0,1-1 0 0 0,1 1 0 0 0,-1-1 0 0 0,0 0 0 0 0,7 4 0 0 0,-4-3 0 0 0,0-1 0 0 0,1 1 0 0 0,-1-1 0 0 0,1 0 0 0 0,0-1 0 0 0,0 1 0 0 0,0-1 0 0 0,9 1 0 0 0,75 14 0 0 0,-46-3 72 0 0,-44-14 299 0 0,-1 0 117 0 0,0 0 21 0 0,0 0-66 0 0,9 14-1154 0 0,-11-1-1279 0 0,-1-4-2069 0 0,1-6 270 0 0,2-1-4369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5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15 8287 0 0,'0'0'382'0'0,"0"0"-8"0"0,0 0-102 0 0,0 0 463 0 0,-3-5 786 0 0,1 3 6227 0 0,-32-3-3476 0 0,31 4-4088 0 0,2 1-86 0 0,0 0 1 0 0,0-1 0 0 0,0 1 0 0 0,0 0-1 0 0,0 0 1 0 0,0 0 0 0 0,0 0-1 0 0,0 0 1 0 0,0 0 0 0 0,0 0-1 0 0,-1 0 1 0 0,1 1 0 0 0,0-1-1 0 0,0 0 1 0 0,0 1 0 0 0,0-1-1 0 0,-1 1 1 0 0,-4 1-11 0 0,41 6 1872 0 0,-9-5-1956 0 0,1-2 0 0 0,-1 0 0 0 0,35-5 0 0 0,-53 3-4 0 0,-1 0 0 0 0,17-1 0 0 0,-15 2 0 0 0,-2 1-64 0 0,-6-1-273 0 0,-1 0-138 0 0,0 0-1125 0 0,2-1-4590 0 0,4-3-1968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5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21 236 13823 0 0,'0'0'315'0'0,"0"0"45"0"0,0 0 21 0 0,0 0-49 0 0,-5 7 329 0 0,3-5 2597 0 0,1-2-3143 0 0,1 0 0 0 0,0 0 0 0 0,-1 0 0 0 0,1 0 0 0 0,-1 0 0 0 0,1 0 0 0 0,0 0 0 0 0,-1 0 0 0 0,1 0 0 0 0,-1 0 0 0 0,1 0 0 0 0,0 0 0 0 0,-1 0 0 0 0,1 0 0 0 0,-1 0 0 0 0,1 0 0 0 0,0 0 0 0 0,-1 0 0 0 0,1 0 0 0 0,-1-1 0 0 0,1 1 0 0 0,0 0 0 0 0,-1 0 0 0 0,1-1 0 0 0,0 1-1 0 0,-1 0 1 0 0,1 0 0 0 0,0-1 0 0 0,0 1 0 0 0,-1 0 0 0 0,1-1 0 0 0,0 1 0 0 0,0 0 0 0 0,-1-1 0 0 0,1 0 0 0 0,0 0 77 0 0,0-1 0 0 0,-1 1 0 0 0,1-1 0 0 0,0 1-1 0 0,1-1 1 0 0,-1 1 0 0 0,0-1 0 0 0,0 1-1 0 0,1-1 1 0 0,0-1 0 0 0,1-5 348 0 0,1 0 0 0 0,7-12 0 0 0,1 4-432 0 0,0 0 0 0 0,1 1 0 0 0,1 1-1 0 0,0 0 1 0 0,22-17 0 0 0,7-8 1744 0 0,-39 36-1799 0 0,-1 0-43 0 0,1 1 0 0 0,-1 0 0 0 0,1 0 1 0 0,0 0-1 0 0,-1 0 0 0 0,1 1 0 0 0,0-1 0 0 0,0 1 1 0 0,0 0-1 0 0,5-2 0 0 0,0 1-10 0 0,1 3 0 0 0,-6 1 0 0 0,0-1 0 0 0,-1 1 0 0 0,1-1 0 0 0,-1 1 0 0 0,1 0 0 0 0,-1 0 0 0 0,0 0 0 0 0,0 0 0 0 0,0 0 0 0 0,0 0 0 0 0,0 1 0 0 0,0-1 0 0 0,0 1 0 0 0,-1-1 0 0 0,0 1 0 0 0,1 0 0 0 0,-1 0 0 0 0,0-1 0 0 0,0 1 0 0 0,-1 0 0 0 0,1 0 0 0 0,0 0 0 0 0,-1 0 0 0 0,0 0 0 0 0,0 3 0 0 0,1 5 0 0 0,-2-1 0 0 0,1 0 0 0 0,-1 0 0 0 0,-1 0 0 0 0,0 0 0 0 0,-4 12 0 0 0,-7 20 0 0 0,13-41 0 0 0,0-1 0 0 0,0 1 0 0 0,-1 0 0 0 0,1 0 0 0 0,0-1 0 0 0,0 1 0 0 0,-1 0 0 0 0,1 0 0 0 0,-1-1 0 0 0,1 1 0 0 0,-1 0 0 0 0,1-1 0 0 0,-1 1 0 0 0,1-1 0 0 0,-1 1 0 0 0,1 0 0 0 0,-2 0 0 0 0,0 0 0 0 0,2-1 0 0 0,0 0 0 0 0,0 0 0 0 0,0 0 0 0 0,0 0 0 0 0,0 0 0 0 0,0 0 0 0 0,-1 0 0 0 0,1 0 0 0 0,0 0 0 0 0,0 0 0 0 0,0 0 0 0 0,0 0 0 0 0,0 0 0 0 0,0 0 0 0 0,0 0 0 0 0,0 0 0 0 0,0 0 0 0 0,0 0 0 0 0,0 0 0 0 0,0-1 0 0 0,0 1 0 0 0,0 0 0 0 0,0 0 0 0 0,0 0 0 0 0,0 0 0 0 0,0 0 0 0 0,0 0 0 0 0,-1 0 0 0 0,1 0 0 0 0,0 0 0 0 0,0 0 0 0 0,0 0 0 0 0,0 0 0 0 0,0 0 0 0 0,0 0 0 0 0,0 0 0 0 0,0 0 0 0 0,0 0 0 0 0,0 0 0 0 0,0 0 0 0 0,0 1 0 0 0,0-1 0 0 0,0 0 0 0 0,0 0 0 0 0,0 0 0 0 0,-1 0 0 0 0,1 0 0 0 0,0 0 0 0 0,0 0 0 0 0,0 0 0 0 0,0 0 0 0 0,0 0 0 0 0,0 0 0 0 0,0 0 0 0 0,0 0 0 0 0,0 0 0 0 0,0 0 0 0 0,0 0 0 0 0,0 0 0 0 0,0 0 0 0 0,0 0 0 0 0,0 0 0 0 0,0 1 0 0 0,0-1 0 0 0,1-8 0 0 0,4-10 0 0 0,3 4 0 0 0,1 2 0 0 0,19-23 0 0 0,-9 12 0 0 0,-5 7 0 0 0,1 0 0 0 0,0 1 0 0 0,1 1 0 0 0,25-18 0 0 0,-37 29 0 0 0,0 1 0 0 0,0 0 0 0 0,0 0 0 0 0,1 0 0 0 0,7-2 0 0 0,-11 4 0 0 0,1 0 0 0 0,-1-1 0 0 0,1 1 0 0 0,-1 0 0 0 0,1 0 0 0 0,-1 0 0 0 0,1 0 0 0 0,-1 0 0 0 0,1 0 0 0 0,-1 1 0 0 0,1-1 0 0 0,-1 1 0 0 0,1-1 0 0 0,-1 1 0 0 0,0-1 0 0 0,1 1 0 0 0,-1 0 0 0 0,0-1 0 0 0,1 1 0 0 0,-1 0 0 0 0,0 0 0 0 0,0 0 0 0 0,0 0 0 0 0,0 0 0 0 0,0 0 0 0 0,0 0 0 0 0,0 1 0 0 0,0-1 0 0 0,1 3 0 0 0,0-2 0 0 0,1 3 0 0 0,0 0 0 0 0,-1 0 0 0 0,1 1 0 0 0,-1-1 0 0 0,0 1 0 0 0,0-1 0 0 0,-1 1 0 0 0,0 0 0 0 0,0 0 0 0 0,0 0 0 0 0,-1-1 0 0 0,0 11 0 0 0,1-4 0 0 0,-1-1 0 0 0,2 1 0 0 0,-1 0 0 0 0,7 20 0 0 0,-3-25 0 0 0,3-9 0 0 0,-5 0-382 0 0,-1 1 0 0 0,1-1 0 0 0,0 0 0 0 0,-1 0 0 0 0,0 0 0 0 0,1 0 0 0 0,-1-1 0 0 0,0 1 0 0 0,0-1 0 0 0,2-3-1 0 0,3-3-1150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8:5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34 109 13823 0 0,'0'0'315'0'0,"0"0"45"0"0,0 0 21 0 0,0 0-49 0 0,-8 3-208 0 0,6-3 46 0 0,1 1 0 0 0,0-1 0 0 0,-1 1 0 0 0,1-1 0 0 0,-1 0 0 0 0,1 1 0 0 0,-1-1 0 0 0,1 0 0 0 0,-1 0 0 0 0,1 0 0 0 0,-3-1 0 0 0,0 1 632 0 0,3 0 220 0 0,1 0 2 0 0,0 0 0 0 0,0 0 0 0 0,0 0-69 0 0,0 0-290 0 0,0 0-121 0 0,0 0-28 0 0,1-1-4 0 0,3-2-365 0 0,0 1 1 0 0,0-1-1 0 0,0 1 0 0 0,0 0 0 0 0,0 1 1 0 0,1-1-1 0 0,-1 1 0 0 0,1 0 0 0 0,7-1 0 0 0,49-3 1963 0 0,-24 4-1492 0 0,33 2-175 0 0,-49-2 165 0 0,31 3 1 0 0,6 0-1606 0 0,-43-2 693 0 0,77-6 1 0 0,42 0 277 0 0,-26 4 453 0 0,127-20 1164 0 0,-144 18-1591 0 0,-45 3 0 0 0,85-13 0 0 0,-66 4 0 0 0,-44 8 0 0 0,-1-1 0 0 0,0-1 0 0 0,33-10 0 0 0,-50 13 0 0 0,0 0 0 0 0,-1 1 0 0 0,1-1 0 0 0,0 1 0 0 0,0-1 0 0 0,0 1 0 0 0,3 0 0 0 0,-2 0 0 0 0,-4 0 0 0 0,0 0 1 0 0,0 0-1 0 0,0 0 0 0 0,0 0 0 0 0,0 0 0 0 0,0 0 1 0 0,0 0-1 0 0,0 0 0 0 0,0 0 0 0 0,0 0 1 0 0,0 0-1 0 0,1 0 0 0 0,-1 0 0 0 0,0 0 1 0 0,0 0-1 0 0,0 0 0 0 0,0 0 0 0 0,0 0 1 0 0,0 0-1 0 0,0 0 0 0 0,0 0 0 0 0,0 0 1 0 0,0 0-1 0 0,0 0 0 0 0,0 0 0 0 0,0 0 1 0 0,0 0-1 0 0,0 0 0 0 0,0 0 0 0 0,0 0 1 0 0,1 0-1 0 0,-1 0 0 0 0,0 0 0 0 0,0 0 0 0 0,0 0 1 0 0,0 1-1 0 0,0-1 0 0 0,0 0 0 0 0,0 0 1 0 0,0 0-1 0 0,0 0 0 0 0,0 0 0 0 0,0 0 1 0 0,0 0-1 0 0,0 0 0 0 0,0 0 0 0 0,0 0 1 0 0,0 0-1 0 0,0 0 0 0 0,0 0 0 0 0,0 0 1 0 0,0 0-1 0 0,0 0 0 0 0,0 0 0 0 0,0 0 1 0 0,0 1-1 0 0,0-1 0 0 0,0 0 0 0 0,0 0 1 0 0,0 0-1 0 0,0 0 0 0 0,0 0 0 0 0,0 0 1 0 0,0 0-1 0 0,0 0 0 0 0,0 0 0 0 0,0 0 0 0 0,0 0 1 0 0,-6 4 15 0 0,-7 3-182 0 0,-2-4-815 0 0,-8 3-1907 0 0,8-4-3978 0 0,2-4-2122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1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16 10135 0 0,'0'0'464'0'0,"0"0"-9"0"0,2 0-155 0 0,4-3-409 0 0,4-5 9762 0 0,-7 5-8672 0 0,-2 2-469 0 0,-1 1 0 0 0,0 0 0 0 0,0 0 0 0 0,0 0 0 0 0,0 0 0 0 0,0 0-68 0 0,0 0-217 0 0,0 0 161 0 0,1 19 1201 0 0,-57 116-1573 0 0,38-72-16 0 0,13-44 0 0 0,0 0 0 0 0,-2 0 0 0 0,-11 26 0 0 0,9-25 0 0 0,6-11 0 0 0,0 1 0 0 0,-8 14 0 0 0,6-19 0 0 0,-1 0 0 0 0,-2-4 0 0 0,6-2 0 0 0,-1 1 0 0 0,1-1 0 0 0,-1 0 0 0 0,1 1 0 0 0,-1-1 0 0 0,1-1 0 0 0,0 1 0 0 0,-1 0 0 0 0,1 0 0 0 0,0-1 0 0 0,0 1 0 0 0,0-1 0 0 0,0 0 0 0 0,0 0 0 0 0,0 0 0 0 0,1 0 0 0 0,-4-4 0 0 0,-1-4 0 0 0,0 0 0 0 0,-8-19 0 0 0,5 9 0 0 0,3 5 0 0 0,1-1 0 0 0,0 1 0 0 0,1-1 0 0 0,1 0 0 0 0,0 0 0 0 0,0-22 0 0 0,3 27 0 0 0,1 1 0 0 0,0 0 0 0 0,1 0 0 0 0,0-1 0 0 0,1 1 0 0 0,0 1 0 0 0,9-20 0 0 0,-11 26 0 0 0,2-1 0 0 0,-1 1 0 0 0,1-1 0 0 0,0 1 0 0 0,0-1 0 0 0,1 1 0 0 0,-1 0 0 0 0,1 0 0 0 0,0 1 0 0 0,-1-1 0 0 0,1 1 0 0 0,7-3 0 0 0,-8 3 0 0 0,0 0 0 0 0,0 0 0 0 0,1 1 0 0 0,-1-1 0 0 0,1 1 0 0 0,-1 0 0 0 0,1 0 0 0 0,-1 0 0 0 0,1 0 0 0 0,0 1 0 0 0,0 0 0 0 0,-1-1 0 0 0,1 1 0 0 0,0 1 0 0 0,-1-1 0 0 0,7 1 0 0 0,-4 1 0 0 0,1 0 0 0 0,-1-1 0 0 0,0 2 0 0 0,1-1 0 0 0,-1 1 0 0 0,0 0 0 0 0,6 5 0 0 0,15 7 0 0 0,-11-5 0 0 0,-14-9 0 0 0,-1 0 0 0 0,-1-1 0 0 0,1 1 0 0 0,0-1 0 0 0,0 0 0 0 0,-1 1 0 0 0,1-1 0 0 0,0 0 0 0 0,0 0 0 0 0,-1 1 0 0 0,1-1 0 0 0,0 0 0 0 0,0 0 0 0 0,0 0 0 0 0,-1 0 0 0 0,1 0 0 0 0,0 0 0 0 0,0 0 0 0 0,0 0 0 0 0,1-1 0 0 0,-1 1 0 0 0,1 0 0 0 0,-1 1 0 0 0,1-1 0 0 0,-1-1 0 0 0,1 1 0 0 0,-1 0 0 0 0,1 0 0 0 0,-1 0 0 0 0,1-1 0 0 0,-1 1 0 0 0,0-1 0 0 0,1 1 0 0 0,-1-1 0 0 0,2-1 0 0 0,2 0 0 0 0,22-11-1949 0 0,8-16-5558 0 0,-34 28 7227 0 0,8-7-7432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1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15663 0 0,'0'0'719'0'0,"0"0"-20"0"0,0 0-306 0 0,1-1 371 0 0,0 1-824 0 0,5-3 1753 0 0,-1 0 0 0 0,1 0 1 0 0,6-6-1 0 0,7 11-1077 0 0,-9-3-423 0 0,-8 1-79 0 0,0 0-1 0 0,1 0 0 0 0,-1 0 1 0 0,0 0-1 0 0,0 0 0 0 0,0 1 1 0 0,0-1-1 0 0,1 0 0 0 0,-1 1 1 0 0,2 1-1 0 0,-2-2-80 0 0,-1 1-1 0 0,0-1 1 0 0,1 0 0 0 0,-1 1-1 0 0,0-1 1 0 0,1 0 0 0 0,-1 0-1 0 0,0 0 1 0 0,1 0 0 0 0,-1 0 0 0 0,3 0-1 0 0,-1 0-10 0 0,0-1-1 0 0,0 1 1 0 0,0 1 0 0 0,0-1-1 0 0,0 0 1 0 0,0 1-1 0 0,0-1 1 0 0,-1 1 0 0 0,6 2-1 0 0,1 2-21 0 0,-7-3 0 0 0,8 12 0 0 0,-9-12 62 0 0,0 0 0 0 0,0 0 0 0 0,0 1 0 0 0,0-1 1 0 0,-1 0-1 0 0,1 0 0 0 0,-1 1 0 0 0,0-1 0 0 0,1 0 0 0 0,-1 0 0 0 0,0 1 0 0 0,0-1 0 0 0,0 0 0 0 0,-1 1 1 0 0,1-1-1 0 0,-1 0 0 0 0,1 0 0 0 0,-1 1 0 0 0,0-1 0 0 0,1 0 0 0 0,-1 0 0 0 0,0 0 0 0 0,-1 0 0 0 0,1 0 1 0 0,0 0-1 0 0,-1 0 0 0 0,-2 2 0 0 0,0 2 82 0 0,0 0-119 0 0,0-1 1 0 0,0 0 0 0 0,0 0 0 0 0,-1-1-1 0 0,-7 7 1 0 0,5-6-24 0 0,1 0-1 0 0,0 1 1 0 0,0 0-1 0 0,1 0 1 0 0,0 0-1 0 0,-5 8 1 0 0,7-8-2 0 0,2 2 0 0 0,3 1 0 0 0,-1-8 0 0 0,0 0 0 0 0,1 1 0 0 0,-1-1 0 0 0,1 0 0 0 0,-1 0 0 0 0,1 0 0 0 0,-1 0 0 0 0,1-1 0 0 0,-1 1 0 0 0,1 0 0 0 0,0-1 0 0 0,-1 1 0 0 0,1-1 0 0 0,0 1 0 0 0,3-1 0 0 0,30 2 0 0 0,-29-2 0 0 0,21-1 0 0 0,-1-1 0 0 0,38-8 0 0 0,-55 8 0 0 0,0 2 0 0 0,-3 4-269 0 0,-5-3-1135 0 0,-1-1-511 0 0,-1 2-108 0 0,-6 4-22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1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10135 0 0,'0'0'464'0'0,"0"0"-9"0"0,0 0-155 0 0,0 0 443 0 0,0 0 227 0 0,0 0 44 0 0,0 0 8 0 0,0 0 2 0 0,0 0 0 0 0,0 0 0 0 0,0 0-69 0 0,0 0-290 0 0,0 0-121 0 0,0 0-28 0 0,12-12 2556 0 0,2 8-2361 0 0,-11 2-448 0 0,1 1-1 0 0,0 0 0 0 0,0 0 1 0 0,-1 0-1 0 0,1 0 0 0 0,0 0 0 0 0,0 1 1 0 0,6 0-1 0 0,6 0 107 0 0,9 2-122 0 0,-13-1-247 0 0,-1 0 0 0 0,1 0 0 0 0,16-1 0 0 0,-10-1 0 0 0,17-1 0 0 0,-25 1 0 0 0,-1 0 0 0 0,1 1 0 0 0,10 0 0 0 0,-19 0 0 0 0,9 2 0 0 0,1-2 0 0 0,0 1 0 0 0,-1-1 0 0 0,1-1 0 0 0,20-3 0 0 0,-22 3 0 0 0,-1 1-201 0 0,-6 0-850 0 0,-18-9-3574 0 0,10 4 2809 0 0,-4-1-2243 0 0,-6-7 2011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5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32 18575 0 0,'0'0'422'0'0,"0"0"56"0"0,0 0 32 0 0,0 0-61 0 0,-2-9 1939 0 0,1 7-1991 0 0,0 1 1 0 0,1-1-1 0 0,-1 0 1 0 0,0 1-1 0 0,0-1 0 0 0,0 1 1 0 0,0-1-1 0 0,0 1 1 0 0,0 0-1 0 0,0-1 1 0 0,-3-1-1 0 0,3 2-377 0 0,0 1 1 0 0,0 0-1 0 0,0-1 0 0 0,0 1 1 0 0,0 0-1 0 0,0-1 0 0 0,-1 1 0 0 0,1 0 1 0 0,0 0-1 0 0,0 0 0 0 0,0 0 1 0 0,0 0-1 0 0,0 0 0 0 0,0 0 0 0 0,-1 1 1 0 0,1-1-1 0 0,0 0 0 0 0,0 1 1 0 0,0-1-1 0 0,0 1 0 0 0,0-1 0 0 0,-1 1 1 0 0,-84 46 914 0 0,3-2-265 0 0,73-41-670 0 0,1 1 0 0 0,0-1 0 0 0,0 2 0 0 0,1-1 0 0 0,0 1 0 0 0,0 0 0 0 0,0 1 0 0 0,0 0 0 0 0,-8 11 0 0 0,10-9 0 0 0,6-9 0 0 0,0 1 0 0 0,0-1 0 0 0,0 1 0 0 0,0-1 0 0 0,0 1 0 0 0,0-1 0 0 0,0 1 0 0 0,0-1 0 0 0,0 1 0 0 0,0-1 0 0 0,0 1 0 0 0,0-1 0 0 0,0 1 0 0 0,0-1 0 0 0,0 0 0 0 0,0 1 0 0 0,1-1 0 0 0,-1 2 0 0 0,1-1 0 0 0,1 0 0 0 0,-1 0 0 0 0,0 0 0 0 0,1 0 0 0 0,-1 0 0 0 0,1 0 0 0 0,-1 0 0 0 0,1-1 0 0 0,-1 1 0 0 0,1 0 0 0 0,0-1 0 0 0,-1 0 0 0 0,1 1 0 0 0,0-1 0 0 0,2 1 0 0 0,26 0 0 0 0,-14-1 0 0 0,1-1 0 0 0,-1 0 0 0 0,0-2 0 0 0,0 1 0 0 0,0-2 0 0 0,-1 0 0 0 0,1-1 0 0 0,-1-1 0 0 0,0 0 0 0 0,28-17 0 0 0,-32 15-2 0 0,-4 4 6 0 0,0 0 0 0 0,1 0 0 0 0,-1 0 0 0 0,1 1 1 0 0,9-3-1 0 0,-15 5 110 0 0,-2 1 29 0 0,1 11 174 0 0,-2-4-251 0 0,0 0 0 0 0,0-1 0 0 0,-1 1 0 0 0,0 0 0 0 0,0-1-1 0 0,-4 10 1 0 0,3-10 29 0 0,0 0-1 0 0,1 1 0 0 0,0-1 1 0 0,0 0-1 0 0,1 1 0 0 0,-1 8 1 0 0,2-13-81 0 0,0 1 1 0 0,0-1 0 0 0,1 0-1 0 0,-1 1 1 0 0,1-1 0 0 0,-1 0-1 0 0,1 1 1 0 0,0-1 0 0 0,0 0-1 0 0,0 0 1 0 0,0 0 0 0 0,0 0-1 0 0,1 0 1 0 0,-1 0 0 0 0,1 0-1 0 0,-1 0 1 0 0,1 0 0 0 0,-1-1-1 0 0,1 1 1 0 0,0-1 0 0 0,0 1-1 0 0,2 1 1 0 0,0-1-13 0 0,-1-1 0 0 0,1 1-1 0 0,0-1 1 0 0,-1 1 0 0 0,1-1 0 0 0,0 0 0 0 0,0 0-1 0 0,0-1 1 0 0,0 1 0 0 0,-1-1 0 0 0,1 0 0 0 0,0 0-1 0 0,0 0 1 0 0,0 0 0 0 0,0-1 0 0 0,6-1 0 0 0,7-3 11 0 0,0 0 0 0 0,23-11 0 0 0,-26 10-11 0 0,-3 2-2 0 0,-1-1 0 0 0,1-1 0 0 0,-1 0 0 0 0,0 0 0 0 0,0-1 0 0 0,15-15 0 0 0,-24 21-37 0 0,0 0-1 0 0,0 0 1 0 0,0 0 0 0 0,0 0-1 0 0,0 0 1 0 0,0 0 0 0 0,-1-1-1 0 0,1 1 1 0 0,0 0 0 0 0,-1-1-1 0 0,1 1 1 0 0,-1 0 0 0 0,0-1-1 0 0,1 1 1 0 0,-1 0 0 0 0,0-1-1 0 0,0 1 1 0 0,0-1 0 0 0,0 1-1 0 0,0-3 1 0 0,0 4-27 0 0,-1 0-1 0 0,1-1 0 0 0,0 1 1 0 0,0 0-1 0 0,0 0 1 0 0,-1-1-1 0 0,1 1 1 0 0,0 0-1 0 0,0 0 1 0 0,-1 0-1 0 0,1-1 1 0 0,0 1-1 0 0,-1 0 1 0 0,1 0-1 0 0,0 0 1 0 0,0 0-1 0 0,-1 0 1 0 0,1 0-1 0 0,0-1 1 0 0,-1 1-1 0 0,1 0 1 0 0,-1 0-1 0 0,0 0-235 0 0,-9-2-1356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1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 17503 0 0,'0'0'399'0'0,"0"0"60"0"0,0 0 21 0 0,0 0-59 0 0,1 0-276 0 0,3-4 11 0 0,-3 4 570 0 0,-1 0 244 0 0,1 0-877 0 0,0 0 0 0 0,0 0 0 0 0,0 1-1 0 0,0-1 1 0 0,0 0 0 0 0,-1 1 0 0 0,1-1-1 0 0,0 1 1 0 0,0-1 0 0 0,0 1 0 0 0,-1-1 0 0 0,1 1-1 0 0,0 0 1 0 0,-1 0 0 0 0,1-1 0 0 0,0 1 0 0 0,-1 0-1 0 0,1 0 1 0 0,-1-1 0 0 0,1 1 0 0 0,-1 0 0 0 0,1 0-1 0 0,-1 0 1 0 0,0 0 0 0 0,1 1 0 0 0,4 25 187 0 0,-5-17 38 0 0,-1 0 0 0 0,0 0 0 0 0,-4 17 0 0 0,0 1 25 0 0,0-5-343 0 0,0-1 0 0 0,-12 32 0 0 0,-12 43 0 0 0,27-89-201 0 0,2-6-850 0 0,10-5-1899 0 0,0-2 1416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1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48 10135 0 0,'0'0'231'0'0,"6"-4"308"0"0,0-1-301 0 0,-1 2 187 0 0,0 0-1 0 0,0 0 1 0 0,0 0-1 0 0,0 1 1 0 0,9-3-1 0 0,-2 1 1585 0 0,-11 3-1465 0 0,9-2 1424 0 0,-5 1-2665 0 0,3-1 6395 0 0,-8 2-5541 0 0,0 1 0 0 0,-1 0-1 0 0,1-1 1 0 0,0 1 0 0 0,0 0 0 0 0,-1 0-1 0 0,1-1 1 0 0,0 1 0 0 0,0 0-1 0 0,-1 0 1 0 0,1 0 0 0 0,0-1-1 0 0,-1 1 1 0 0,1 0 0 0 0,-1 0-1 0 0,1 0 1 0 0,0 0 0 0 0,-1 0 0 0 0,1 0-1 0 0,0 0 1 0 0,-1-1 0 0 0,1 1-1 0 0,0 0 1 0 0,-1 0 0 0 0,1 1-1 0 0,-1-1 1 0 0,-6-1-122 0 0,0 0 0 0 0,-1 1-1 0 0,1 0 1 0 0,-13 2 0 0 0,5-1-37 0 0,-55 5 2 0 0,-118 4 0 0 0,142-7 0 0 0,-79 16 0 0 0,121-19 0 0 0,-35 14 0 0 0,86 3 0 0 0,-38-15 0 0 0,-1 0 0 0 0,1-1 0 0 0,13 0 0 0 0,15 3 0 0 0,-10 1 0 0 0,-6-2 0 0 0,-1 1 0 0 0,1 2 0 0 0,-1 0 0 0 0,39 17 0 0 0,-26-7 0 0 0,-32-16 0 0 0,-1 0 0 0 0,1 0 0 0 0,0 0 0 0 0,-1 0 0 0 0,1 0 0 0 0,0 1 0 0 0,-1-1 0 0 0,1 0 0 0 0,-1 1 0 0 0,1-1 0 0 0,0 0 0 0 0,-1 1 0 0 0,1-1 0 0 0,-1 1 0 0 0,1-1 0 0 0,-1 1 0 0 0,1-1 0 0 0,-1 1 0 0 0,0-1 0 0 0,1 1 0 0 0,-1-1 0 0 0,1 1 0 0 0,-1 0 0 0 0,0 0 0 0 0,1 1 0 0 0,0-1 0 0 0,0 0 0 0 0,-1 0 0 0 0,1 0 0 0 0,-1 0 0 0 0,1 0 0 0 0,-1 0 0 0 0,1 0 0 0 0,-1 0 0 0 0,1 0 0 0 0,-1 0 0 0 0,0 0 0 0 0,0 0 0 0 0,1 0 0 0 0,-1 0 0 0 0,0 0 0 0 0,0 0 0 0 0,0 0 0 0 0,0 1 0 0 0,0-1 0 0 0,0 0 0 0 0,-1 0 0 0 0,1 2 0 0 0,-1 0 0 0 0,0 0 0 0 0,-1 0 0 0 0,1 0 0 0 0,0 0 0 0 0,-1-1 0 0 0,1 1 0 0 0,-1 0 0 0 0,0-1 0 0 0,0 1 0 0 0,0-1 0 0 0,0 1 0 0 0,-1-1 0 0 0,1 0 0 0 0,-5 3 0 0 0,-36 23 0 0 0,-126 59 0 0 0,-32-10 0 0 0,188-71 0 0 0,-14 5 0 0 0,27-11 0 0 0,0 0 0 0 0,0 0 0 0 0,0 0 0 0 0,0 0 0 0 0,0 0 0 0 0,0 0 0 0 0,-1 0 0 0 0,1 0 0 0 0,0 0 0 0 0,0 0 0 0 0,0 0 0 0 0,0 0 0 0 0,0 0 0 0 0,0 0 0 0 0,0 0 0 0 0,0 0 0 0 0,0 0 0 0 0,0 0 0 0 0,0 0 0 0 0,0 0 0 0 0,0 0 0 0 0,-1 1 0 0 0,1-1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1 0 0 0,0-1 0 0 0,0 0 0 0 0,0 0 0 0 0,0 0 0 0 0,0 0 0 0 0,0 0 0 0 0,0 0 0 0 0,1 0 0 0 0,-1 0 0 0 0,0 0 0 0 0,0 0 0 0 0,0 0 0 0 0,0 0 0 0 0,8 4 0 0 0,9 2 0 0 0,48 3 0 0 0,1-2 0 0 0,0-3 0 0 0,0-3 0 0 0,105-12 0 0 0,-124 9 0 0 0,-28 2 0 0 0,-10 0 0 0 0,-1-2-201 0 0,-6 2-850 0 0,-9 3-3230 0 0,0 1-3906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2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60 136 13823 0 0,'0'0'315'0'0,"0"0"45"0"0,0 0 21 0 0,0 0-49 0 0,0-2-81 0 0,1-3 369 0 0,0-1 0 0 0,1 1 0 0 0,-1-1 0 0 0,1 1 0 0 0,0-1 1 0 0,0 1-1 0 0,1 0 0 0 0,-1 0 0 0 0,1 0 0 0 0,0 0 0 0 0,8-8 0 0 0,-9 12-485 0 0,2-12 304 0 0,-3 12-414 0 0,14-41 1875 0 0,-15 40-1751 0 0,-1-2-61 0 0,-9 10 771 0 0,1 1-785 0 0,0 1 1 0 0,1 0-1 0 0,0 0 1 0 0,0 1-1 0 0,1 0 1 0 0,0 0-1 0 0,0 1 1 0 0,1 0-1 0 0,0 0 1 0 0,1 0-1 0 0,0 1 1 0 0,1 0-1 0 0,0 0 1 0 0,-2 12-1 0 0,4-15-74 0 0,1 0 0 0 0,0 1 0 0 0,1 14 0 0 0,1-13 0 0 0,0-9 0 0 0,-1-1 0 0 0,0 1 0 0 0,0 0 0 0 0,0 0 0 0 0,0-1 0 0 0,0 1 0 0 0,1 0 0 0 0,-1-1 0 0 0,0 1 0 0 0,1 0 0 0 0,-1 0 0 0 0,1-1 0 0 0,-1 1 0 0 0,0-1 0 0 0,1 1 0 0 0,0-1 0 0 0,-1 1 0 0 0,1 0 0 0 0,-1-1 0 0 0,1 0 0 0 0,-1 1 0 0 0,1-1 0 0 0,0 1 0 0 0,-1-1 0 0 0,1 0 0 0 0,0 1 0 0 0,0-1 0 0 0,-1 0 0 0 0,1 0 0 0 0,0 0 0 0 0,1 1 0 0 0,0-1 0 0 0,3 1-300 0 0,1 1 1 0 0,-1-1-1 0 0,1-1 1 0 0,-1 1-1 0 0,1-1 0 0 0,-1 0 1 0 0,1 0-1 0 0,-1 0 0 0 0,1-1 1 0 0,6-1-1 0 0,-9 1-61 0 0,0 0 0 0 0,0 0 1 0 0,0-1-1 0 0,0 1 0 0 0,0-1 0 0 0,-1 1 0 0 0,1-1 0 0 0,0 0 1 0 0,-1 0-1 0 0,1 0 0 0 0,-1-1 0 0 0,0 1 0 0 0,0 0 0 0 0,1-1 1 0 0,-2 0-1 0 0,1 1 0 0 0,0-1 0 0 0,2-5 0 0 0,-1-1-7159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2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17503 0 0,'0'0'399'0'0,"0"0"60"0"0,0 0 21 0 0,0 0-59 0 0,8-2-120 0 0,6 0 1581 0 0,25 1-1 0 0,-6 0-256 0 0,-23 1-1481 0 0,0 1 0 0 0,-1 0 0 0 0,16 4 0 0 0,-10-2-104 0 0,-7 0-40 0 0,-3 5 0 0 0,-5-7 0 0 0,0 1 0 0 0,-1 0 0 0 0,1-1 0 0 0,-1 1 0 0 0,0-1 0 0 0,1 1 0 0 0,-1-1 0 0 0,0 1 0 0 0,0-1 0 0 0,0 1 0 0 0,0-1 0 0 0,0 0 0 0 0,0 0 0 0 0,0 1 0 0 0,-2 0 0 0 0,-21 19 0 0 0,11-12 0 0 0,0-1 0 0 0,0 0 0 0 0,-1-1 0 0 0,-27 10 0 0 0,33-14 0 0 0,6 0 0 0 0,6-1 0 0 0,7 0 0 0 0,-1-2 0 0 0,-1-1 0 0 0,1-1 0 0 0,12-3 0 0 0,-14 3 0 0 0,0 0 0 0 0,1 1 0 0 0,-1 0 0 0 0,1 0 0 0 0,8 1 0 0 0,22 1-4158 0 0,-29 0-3692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2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21191 0 0,'0'0'480'0'0,"0"0"67"0"0,0 0 31 0 0,0 0-56 0 0,0 0-269 0 0,0 0 138 0 0,0 0 97 0 0,0 0 21 0 0,2 3 3 0 0,-1-1-449 0 0,0 1 0 0 0,0-1 0 0 0,0 1 1 0 0,-1-1-1 0 0,1 1 0 0 0,-1-1 0 0 0,1 1 0 0 0,-1 0 0 0 0,0-1 0 0 0,0 1 0 0 0,0-1 0 0 0,-1 1 1 0 0,1 0-1 0 0,-1-1 0 0 0,0 4 0 0 0,-16 46 990 0 0,12-39-972 0 0,-23 67 1887 0 0,28-78-2289 0 0,0-2-154 0 0,0 0-33 0 0,0 0-4 0 0,0 0 0 0 0,0 0 0 0 0,0 0-1672 0 0,0 0-6688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2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24 289 13823 0 0,'0'0'315'0'0,"-12"-10"1009"0"0,11 7-984 0 0,-1 1 1 0 0,1 0-1 0 0,0 0 1 0 0,0-1-1 0 0,0 1 1 0 0,0-1-1 0 0,0 1 1 0 0,0-1-1 0 0,1 1 1 0 0,-1-1-1 0 0,1 0 0 0 0,0 1 1 0 0,-1-1-1 0 0,1 1 1 0 0,1-1-1 0 0,-1 0 1 0 0,0 1-1 0 0,1-1 1 0 0,0-3-1 0 0,2-4 72 0 0,0 0 0 0 0,0 0 0 0 0,1 1 0 0 0,1 0 0 0 0,-1 0 0 0 0,1 0 0 0 0,9-12 0 0 0,-10 16-384 0 0,4-6 473 0 0,1 0 0 0 0,0 1 0 0 0,17-16 0 0 0,-18 19-487 0 0,-4 3-14 0 0,0 1 1 0 0,0 0-1 0 0,0 0 0 0 0,0 1 0 0 0,1-1 0 0 0,-1 1 1 0 0,1 0-1 0 0,4-2 0 0 0,-8 4 0 0 0,-1 0 0 0 0,0 0 0 0 0,1-1 0 0 0,-1 1 0 0 0,0 0 0 0 0,1 0 0 0 0,-1 0 0 0 0,1 0 0 0 0,-1 0 0 0 0,0 0 0 0 0,1 0 0 0 0,-1 0 0 0 0,0-1 0 0 0,1 1 0 0 0,-1 0 0 0 0,1 1 0 0 0,-1-1 0 0 0,0 0 0 0 0,1 0 0 0 0,-1 0 0 0 0,0 0 0 0 0,1 0 0 0 0,-1 0 0 0 0,0 0 0 0 0,1 1 0 0 0,-1-1 0 0 0,0 0 0 0 0,1 0 0 0 0,-1 0 0 0 0,0 1 0 0 0,1-1 0 0 0,-1 0 0 0 0,0 0 0 0 0,0 1 0 0 0,1-1 0 0 0,-1 0 0 0 0,0 1 0 0 0,0-1 0 0 0,0 0 0 0 0,1 1 0 0 0,-1-1 0 0 0,0 0 0 0 0,0 1 0 0 0,0-1 0 0 0,0 0 0 0 0,0 1 0 0 0,1 0 0 0 0,0 3 0 0 0,1 0 0 0 0,0 0 0 0 0,-1 1 0 0 0,0-1 0 0 0,0 0 0 0 0,0 1 0 0 0,-1-1 0 0 0,1 1 0 0 0,-1-1 0 0 0,0 0 0 0 0,0 1 0 0 0,-2 4 0 0 0,1 4 0 0 0,-2-1 0 0 0,0 0 0 0 0,-5 14 0 0 0,-1-6 0 0 0,11-24 0 0 0,4-11 0 0 0,11-19 0 0 0,-4 14 186 0 0,1 1 0 0 0,0 1 0 0 0,1 1 1 0 0,33-30-1 0 0,-46 45-208 0 0,1 0-1 0 0,0 0 1 0 0,0 0 0 0 0,0 0 0 0 0,1 1 0 0 0,-1-1 0 0 0,0 1-1 0 0,1 0 1 0 0,-1 0 0 0 0,1 0 0 0 0,-1 1 0 0 0,0-1 0 0 0,1 1-1 0 0,0 0 1 0 0,-1 0 0 0 0,1 0 0 0 0,-1 0 0 0 0,1 1 0 0 0,-1-1-1 0 0,1 1 1 0 0,-1 0 0 0 0,0 0 0 0 0,1 0 0 0 0,-1 1 0 0 0,0-1-1 0 0,0 1 1 0 0,0 0 0 0 0,0-1 0 0 0,0 1 0 0 0,0 1 0 0 0,4 3-1 0 0,-1 1 3 0 0,0 1-1 0 0,-1 0 0 0 0,0 0 1 0 0,-1 0-1 0 0,0 0 0 0 0,0 1 1 0 0,5 16-1 0 0,-8-23 165 0 0,-1-1-197 0 0,0 0 0 0 0,1-1 0 0 0,-1 1 0 0 0,0-1 0 0 0,0 1 0 0 0,0 0 1 0 0,1-1-1 0 0,-1 1 0 0 0,0 0 0 0 0,0-1 0 0 0,0 1 0 0 0,0 0 0 0 0,0-1 0 0 0,0 1 0 0 0,0 0 0 0 0,-1-1 0 0 0,1 1 0 0 0,0-1 1 0 0,0 1-1 0 0,0 0 0 0 0,-1-1 0 0 0,1 1 0 0 0,0-1 0 0 0,-1 1 0 0 0,0 0 0 0 0,-3 8-6351 0 0,0-2-2208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2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10135 0 0,'0'0'231'0'0,"0"0"29"0"0,0 0 19 0 0,4-11 7 0 0,5 0 731 0 0,0 1 0 0 0,-1-1 0 0 0,-1-1 0 0 0,0 0 0 0 0,-1 0 0 0 0,0 0-1 0 0,0 0 1 0 0,6-24 0 0 0,-8 12 519 0 0,-4 23-1376 0 0,-1 0-1 0 0,1 0 1 0 0,0 0 0 0 0,-1 0-1 0 0,1 0 1 0 0,-1 0 0 0 0,1 0-1 0 0,-1 0 1 0 0,1 0 0 0 0,-1 0-1 0 0,-1-1 1 0 0,-2-3 1595 0 0,4 8-1753 0 0,-1 0 1 0 0,1 0-1 0 0,-1-1 0 0 0,0 1 1 0 0,0 0-1 0 0,0 0 0 0 0,0 0 1 0 0,-3 4-1 0 0,-6 18-6 0 0,5-5 4 0 0,-6 25 0 0 0,11-42 0 0 0,-1 1 0 0 0,1 0 0 0 0,0 1 0 0 0,0-1 0 0 0,1 0 0 0 0,-1 0 0 0 0,1-1 0 0 0,2 9 0 0 0,-2-10 0 0 0,-1-1 0 0 0,1 1 0 0 0,0 0 0 0 0,0-1 0 0 0,1 1 0 0 0,-1-1 0 0 0,0 0 0 0 0,2 2 0 0 0,-2-2 0 0 0,-1-1 0 0 0,0 1 0 0 0,1 0 0 0 0,-1-1 0 0 0,0 1 0 0 0,1-1 0 0 0,-1 1 0 0 0,1-1 0 0 0,-1 1 0 0 0,1-1 0 0 0,-1 0 0 0 0,1 1 0 0 0,0-1 0 0 0,-1 1 0 0 0,1-1 0 0 0,-1 0 0 0 0,1 0 0 0 0,0 1 0 0 0,-1-1 0 0 0,1 0 0 0 0,0 0 0 0 0,-1 0 0 0 0,1 0 0 0 0,0 0 0 0 0,-1 0 0 0 0,1 0 0 0 0,0 0 0 0 0,0 0 0 0 0,2 0 0 0 0,2-1 20 0 0,0 1-1 0 0,1 0 1 0 0,-1-1-1 0 0,0 0 1 0 0,0 0-1 0 0,0-1 1 0 0,-1 0 0 0 0,1 1-1 0 0,0-2 1 0 0,0 1-1 0 0,-1 0 1 0 0,0-1-1 0 0,1 0 1 0 0,-1 0-1 0 0,0 0 1 0 0,5-6 0 0 0,6-6 175 0 0,-1-1 0 0 0,20-28 0 0 0,-33 43-182 0 0,7-9 126 0 0,-1 0 1 0 0,0-1 0 0 0,-1 1-1 0 0,0-1 1 0 0,-1-1 0 0 0,0 1-1 0 0,4-15 1 0 0,-9 21-140 0 0,-2 11 0 0 0,-3 22 0 0 0,1 0 0 0 0,2 0 0 0 0,0 0 0 0 0,4 32 0 0 0,3 13 0 0 0,-1 47 0 0 0,-4-107 0 0 0,-1 0 0 0 0,-1 0 0 0 0,0 0 0 0 0,-1-1 0 0 0,0 1 0 0 0,-9 19 0 0 0,10-27 0 0 0,0-1 0 0 0,0 1 0 0 0,-1-1 0 0 0,0 0 0 0 0,0 0 0 0 0,0 0 0 0 0,0 0 0 0 0,0 0 0 0 0,-1-1 0 0 0,0 1 0 0 0,0-1 0 0 0,0 0 0 0 0,0 0 0 0 0,0 0 0 0 0,-1-1 0 0 0,1 0 0 0 0,-1 0 0 0 0,0 0 0 0 0,-8 2 0 0 0,9-3 0 0 0,-5 2 0 0 0,-1-1 0 0 0,1-1 0 0 0,-13 1 0 0 0,12-4 0 0 0,2-2 0 0 0,0-1 0 0 0,0 0 0 0 0,0-1 0 0 0,-8-7 0 0 0,7 4 0 0 0,7 8-92 0 0,1-1 0 0 0,-1 0 0 0 0,1 0 0 0 0,0 0 0 0 0,0 0 0 0 0,0 0 0 0 0,0 0 0 0 0,0 0 0 0 0,0-1 0 0 0,1 1-1 0 0,-1 0 1 0 0,1 0 0 0 0,0-1 0 0 0,-1 1 0 0 0,1 0 0 0 0,0-1 0 0 0,1-3 0 0 0,-1 1-217 0 0,0-1 0 0 0,1 1 0 0 0,0-1 0 0 0,0 1 0 0 0,1 0 0 0 0,3-9 0 0 0,3-1-1635 0 0,0 1-3514 0 0,-2 0-1624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2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15663 0 0,'0'0'356'0'0,"0"0"50"0"0,0 0 20 0 0,0 0-42 0 0,6-6-236 0 0,12-11 2256 0 0,0-1 0 0 0,-1 0 0 0 0,21-30 0 0 0,-31 33-1805 0 0,-7 15-599 0 0,0 0 0 0 0,0 0 1 0 0,0 0-1 0 0,0 0 0 0 0,0 0 1 0 0,0 0-1 0 0,0 0 0 0 0,0 0 1 0 0,0 0-1 0 0,0 0 0 0 0,0 0 1 0 0,0 0-1 0 0,0 0 0 0 0,0-1 1 0 0,0 1-1 0 0,0 0 0 0 0,0 0 1 0 0,0 0-1 0 0,0 0 0 0 0,0 0 1 0 0,0 0-1 0 0,0 0 0 0 0,0 0 1 0 0,0 0-1 0 0,0 0 0 0 0,0-1 1 0 0,0 1-1 0 0,0 0 0 0 0,0 0 1 0 0,0 0-1 0 0,0 0 0 0 0,0 0 1 0 0,0 0-1 0 0,0 0 0 0 0,0 0 0 0 0,-1 0 1 0 0,1 0-1 0 0,0 0 0 0 0,0 0 1 0 0,0 0-1 0 0,0 0 0 0 0,0 0 1 0 0,0 0-1 0 0,0 0 0 0 0,0-1 1 0 0,0 1-1 0 0,0 0 0 0 0,0 0 1 0 0,0 0-1 0 0,-1 0 0 0 0,1 0 1 0 0,0 0-1 0 0,-5 3 4 0 0,-4 6-8 0 0,-3 3 4 0 0,2 2 0 0 0,-17 24 0 0 0,23-31 0 0 0,0-1 0 0 0,1 1 0 0 0,0 0 0 0 0,0 1 0 0 0,0-1 0 0 0,1 0 0 0 0,1 1 0 0 0,-2 10 0 0 0,3-8 0 0 0,-1-9-75 0 0,1 0-1 0 0,0-1 1 0 0,1 1-1 0 0,-1 0 1 0 0,0 0 0 0 0,0-1-1 0 0,0 1 1 0 0,0 0-1 0 0,1-1 1 0 0,-1 1 0 0 0,0 0-1 0 0,0 0 1 0 0,1-1-1 0 0,-1 1 1 0 0,1-1 0 0 0,-1 1-1 0 0,1 0 1 0 0,-1-1-1 0 0,1 1 1 0 0,-1-1 0 0 0,1 1-1 0 0,-1-1 1 0 0,1 1-1 0 0,0 0 1 0 0,0-1-382 0 0,0 0 0 0 0,0 0 0 0 0,0 0 0 0 0,0 0 0 0 0,0 0 0 0 0,0 0-1 0 0,0 0 1 0 0,0 0 0 0 0,0 0 0 0 0,0 0 0 0 0,0-1 0 0 0,0 1 0 0 0,0 0 0 0 0,0-1 0 0 0,1 0 0 0 0,-1 1-81 0 0,7-4-7174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2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19351 0 0,'0'0'886'0'0,"0"0"-21"0"0,0 0-480 0 0,9 0 528 0 0,0-2-734 0 0,0 1-1 0 0,0 1 0 0 0,0 0 0 0 0,-1 0 0 0 0,1 1 0 0 0,0 0 0 0 0,0 0 1 0 0,-1 1-1 0 0,16 5 0 0 0,36 21-6450 0 0,-56-26 4225 0 0</inkml:trace>
  <inkml:trace contextRef="#ctx0" brushRef="#br0" timeOffset="1">342 274 17503 0 0,'0'0'803'0'0,"0"0"-18"0"0,1 0-501 0 0,19-1 1235 0 0,0-1 0 0 0,27-7 1 0 0,-3 1 97 0 0,-41 7-1610 0 0,-3 0-21 0 0,1 1-1 0 0,0 0 1 0 0,0-1-1 0 0,0 1 1 0 0,0 0 0 0 0,-1 0-1 0 0,1 0 1 0 0,0-1-1 0 0,0 1 1 0 0,0 0 0 0 0,0 0-1 0 0,0 0 1 0 0,-1 1-1 0 0,1-1 1 0 0,0 0 0 0 0,0 0-1 0 0,1 1 1 0 0,0-1-671 0 0,1 0 0 0 0,-1 1-1 0 0,1 0 1 0 0,-1-1 0 0 0,0 1 0 0 0,5 2 0 0 0,-6-3 140 0 0,15 7-1501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2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17503 0 0,'0'0'399'0'0,"0"0"60"0"0,2-1 21 0 0,29-29 168 0 0,-12 9 2844 0 0,28-42 1 0 0,-22 22-2148 0 0,24-55-1 0 0,-25 46-844 0 0,-10 18-500 0 0,-14 32 0 0 0,0 0 0 0 0,0 0 0 0 0,0 0 0 0 0,0 0 0 0 0,0 0 0 0 0,0 0 0 0 0,0 0 0 0 0,0 0 0 0 0,0 0 0 0 0,0 0 0 0 0,0 0 0 0 0,0 0 0 0 0,0 0 0 0 0,0-1 0 0 0,0 1 0 0 0,0 0 0 0 0,1 0 0 0 0,-1 0 0 0 0,0 0 0 0 0,0 0 0 0 0,0 0 0 0 0,0 0 0 0 0,0 0 0 0 0,-1 0 0 0 0,1 0 0 0 0,0 0 0 0 0,0-1 0 0 0,0 1 0 0 0,0 0 0 0 0,0 0 0 0 0,0 0 0 0 0,0 0 0 0 0,0 0 0 0 0,0 0 0 0 0,0 0 0 0 0,0 0 0 0 0,0 0 0 0 0,0 0 0 0 0,0 0 0 0 0,0 0 0 0 0,0 0 0 0 0,0 0 0 0 0,0 0 0 0 0,0 0 0 0 0,0-1 0 0 0,0 1 0 0 0,-1 0 0 0 0,1 0 0 0 0,0 0 0 0 0,0 0 0 0 0,0 0 0 0 0,0 0 0 0 0,0 0 0 0 0,0 0 0 0 0,0 0 0 0 0,0 0 0 0 0,0 0 0 0 0,-1 0 0 0 0,-5 4 0 0 0,-5 5 0 0 0,5 0 0 0 0,1 0 0 0 0,0 0 0 0 0,0 0 0 0 0,1 0 0 0 0,0 1 0 0 0,1 0 0 0 0,-3 12 0 0 0,5-20 0 0 0,-1 4 0 0 0,2-5 0 0 0,-1 1 0 0 0,1 0 0 0 0,-1 0 0 0 0,1 0 0 0 0,0 0 0 0 0,-1 0 0 0 0,1 0 0 0 0,0 0 0 0 0,0 0 0 0 0,1 0 0 0 0,-1 0 0 0 0,0 0 0 0 0,0-1 0 0 0,1 1 0 0 0,0 0 0 0 0,-1 0 0 0 0,2 3 0 0 0,3 2 0 0 0,-1-5 0 0 0,0 0 0 0 0,0 0 0 0 0,0-1 0 0 0,0 0 0 0 0,0 0 0 0 0,0 0 0 0 0,0 0 0 0 0,0 0 0 0 0,1-1 0 0 0,-1 0 0 0 0,0 0 0 0 0,0 0 0 0 0,1 0 0 0 0,-1-1 0 0 0,0 1 0 0 0,4-2 0 0 0,11-8 0 0 0,0 0 0 0 0,-1 0 0 0 0,0-2 0 0 0,-1 0 0 0 0,21-19 0 0 0,-26 21 377 0 0,0-1-1 0 0,-1 0 1 0 0,0 0-1 0 0,15-22 1 0 0,-26 33-375 0 0,0 0 1 0 0,-1 0 0 0 0,1 0 0 0 0,0 0 0 0 0,0 1-1 0 0,0-1 1 0 0,0 0 0 0 0,0 0 0 0 0,0 0 0 0 0,0 0-1 0 0,-1 0 1 0 0,1 0 0 0 0,0 0 0 0 0,0 0-1 0 0,0 0 1 0 0,0-1 0 0 0,0 1 0 0 0,0 0 0 0 0,0 0-1 0 0,-1 0 1 0 0,1 0 0 0 0,0 0 0 0 0,0 0-1 0 0,0 0 1 0 0,0 0 0 0 0,0 0 0 0 0,0 0 0 0 0,0 0-1 0 0,0 0 1 0 0,0 0 0 0 0,-1 0 0 0 0,1-1 0 0 0,0 1-1 0 0,0 0 1 0 0,0 0 0 0 0,0 0 0 0 0,0 0-1 0 0,0 0 1 0 0,0 0 0 0 0,0 0 0 0 0,0 0 0 0 0,0-1-1 0 0,0 1 1 0 0,0 0 0 0 0,0 0 0 0 0,0 0-1 0 0,0 0 1 0 0,0 0 0 0 0,0 0 0 0 0,0-1 0 0 0,0 1-1 0 0,0 0 1 0 0,0 0 0 0 0,0 0 0 0 0,0 0 0 0 0,0 0-1 0 0,-8 4 5 0 0,4 0-7 0 0,1 0 0 0 0,0 1 0 0 0,0-1 0 0 0,1 1 0 0 0,0 0 0 0 0,-1 0 0 0 0,2 0 0 0 0,-1 0 0 0 0,0 0 0 0 0,1 0 0 0 0,0 1 0 0 0,0-1 0 0 0,1 0 0 0 0,-1 1 0 0 0,2 6 0 0 0,-1-7-74 0 0,1 1 0 0 0,0-1 0 0 0,1 0 0 0 0,-1 0 0 0 0,1 0 0 0 0,0 0 0 0 0,0 0 0 0 0,1 0 0 0 0,0 0 0 0 0,-1-1 0 0 0,1 1 0 0 0,1-1 0 0 0,-1 0 0 0 0,1 0 0 0 0,0 0 0 0 0,0 0 0 0 0,6 4 0 0 0,-7-6 15 0 0,0 0 0 0 0,0 0 1 0 0,0-1-1 0 0,1 1 0 0 0,-1-1 0 0 0,0 1 0 0 0,1-1 1 0 0,-1 0-1 0 0,1-1 0 0 0,0 1 0 0 0,-1 0 0 0 0,1-1 0 0 0,0 0 1 0 0,-1 0-1 0 0,1 0 0 0 0,0 0 0 0 0,-1-1 0 0 0,1 0 1 0 0,0 1-1 0 0,-1-1 0 0 0,1 0 0 0 0,-1-1 0 0 0,0 1 0 0 0,1-1 1 0 0,-1 1-1 0 0,4-4 0 0 0,3-3-1893 0 0,-3-3-4452 0 0,-1-3-2384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5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50 8287 0 0,'-26'-1'222'0'0,"16"0"141"0"0,9 0 90 0 0,5-1 259 0 0,-3 2-485 0 0,1-1-1 0 0,0 0 1 0 0,-1 0 0 0 0,1 1 0 0 0,-1-1 0 0 0,1 0 0 0 0,-1 0 0 0 0,0-1-1 0 0,1 1 1 0 0,-1 0 0 0 0,0 0 0 0 0,2-2 0 0 0,-3 2 438 0 0,3-2 20 0 0,-1 1 0 0 0,0 0 0 0 0,0 0 0 0 0,0-1-1 0 0,0 0 1 0 0,0 1 0 0 0,2-6 0 0 0,-3 7-20 0 0,-8-3 179 0 0,5 5 2019 0 0,1 5-2686 0 0,-1 0 1 0 0,0 0 0 0 0,0 0-1 0 0,0 0 1 0 0,-6 9-1 0 0,-8 18 658 0 0,10-14-780 0 0,-1-1 0 0 0,-11 21 0 0 0,14-29-55 0 0,0-1 0 0 0,1 1 0 0 0,0-1 0 0 0,-2 13 0 0 0,3-10 0 0 0,-9 23 0 0 0,-9 16 0 0 0,-34 71 0 0 0,30-72 0 0 0,19-41 0 0 0,5-8 0 0 0,0-1 0 0 0,-1 1 0 0 0,1 0 0 0 0,-1 0 0 0 0,1-1 0 0 0,-1 1 0 0 0,1-1 0 0 0,-1 1 0 0 0,0 0 0 0 0,1-1 0 0 0,-1 1 0 0 0,0-1 0 0 0,1 1 0 0 0,-1-1 0 0 0,0 0 0 0 0,0 1 0 0 0,1-1 0 0 0,-1 0 0 0 0,0 1 0 0 0,0-1 0 0 0,1 0 0 0 0,-1 0 0 0 0,0 0 0 0 0,0 0 0 0 0,0 0 0 0 0,0 0 0 0 0,1 0 0 0 0,-1 0 0 0 0,0 0 0 0 0,-1 0 0 0 0,0-1 0 0 0,-2 2-978 0 0,-10 0-9772 0 0,14-1 4758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2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23 10135 0 0,'0'0'464'0'0,"0"0"-9"0"0,9-6 428 0 0,-3 1 4134 0 0,-1-5 425 0 0,-4 9-2110 0 0,-3 7-1521 0 0,1-4-1759 0 0,-17 34-52 0 0,-3 8 0 0 0,4 5 518 0 0,-13 62 0 0 0,26-87-311 0 0,0 1 0 0 0,1 0 1 0 0,2 1-1 0 0,2 39 0 0 0,0-52-205 0 0,1 1 1 0 0,0-1-1 0 0,1 1 0 0 0,0-1 0 0 0,1 0 1 0 0,7 16-1 0 0,-7-23-8 0 0,-1 1 1 0 0,1-1-1 0 0,0 0 0 0 0,0 0 0 0 0,0-1 1 0 0,1 1-1 0 0,0-1 0 0 0,0 0 1 0 0,1 0-1 0 0,-1-1 0 0 0,1 0 0 0 0,0 0 1 0 0,10 6-1 0 0,-1-3-776 0 0,0 0 0 0 0,0-1 0 0 0,31 9 0 0 0,-10-10-8770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2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13823 0 0,'0'0'315'0'0,"0"0"45"0"0,0 0 21 0 0,0 0-49 0 0,3-1-220 0 0,6-2 39 0 0,-6 2 147 0 0,0 0 0 0 0,0 0 0 0 0,0 1 0 0 0,0-1 0 0 0,0 1 0 0 0,0-1 0 0 0,0 1 0 0 0,0 0 0 0 0,0 0 0 0 0,1 1 0 0 0,-1-1 0 0 0,0 1 0 0 0,0-1 0 0 0,0 1 0 0 0,0 0 0 0 0,0 0 0 0 0,-1 0 0 0 0,1 1 0 0 0,0-1 0 0 0,0 1 0 0 0,-1-1 0 0 0,1 1 0 0 0,-1 0 1 0 0,1 0-1 0 0,2 3 0 0 0,-1 0-154 0 0,0 0 1 0 0,-1 0 0 0 0,1 0-1 0 0,-1 0 1 0 0,0 1 0 0 0,-1-1 0 0 0,1 1-1 0 0,-1-1 1 0 0,0 1 0 0 0,0 0-1 0 0,1 9 1 0 0,0 13 527 0 0,-2-1 1 0 0,-1 31-1 0 0,0 1-33 0 0,-2 110 1298 0 0,1-145-1842 0 0,1-8-93 0 0,-1 0 1 0 0,-1 0-1 0 0,0 0 0 0 0,-1 0 0 0 0,-1-1 1 0 0,-9 27-1 0 0,12-41-70 0 0,1 0 0 0 0,-1 0 0 0 0,1 0 0 0 0,-1-1 0 0 0,0 1 0 0 0,0 0-1 0 0,1 0 1 0 0,-1 0 0 0 0,0-1 0 0 0,0 1 0 0 0,0 0 0 0 0,0-1 0 0 0,0 1 0 0 0,0 0 0 0 0,0-1 0 0 0,0 0 0 0 0,0 1 0 0 0,0-1-1 0 0,0 0 1 0 0,0 1 0 0 0,-1-1 0 0 0,1 0 0 0 0,0 0 0 0 0,0 0 0 0 0,0 0 0 0 0,0 0 0 0 0,0 0 0 0 0,0 0 0 0 0,-1 0-1 0 0,1-1 1 0 0,0 1 0 0 0,0 0 0 0 0,0-1 0 0 0,0 1 0 0 0,-1-1 0 0 0,-3-1-310 0 0,-13-2-1633 0 0,8-1 987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2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23039 0 0,'8'-5'1125'0'0,"-1"0"-479"0"0,-5 3-526 0 0,1 0 0 0 0,-1 0 0 0 0,1 0 0 0 0,0 1 0 0 0,-1-1 0 0 0,1 1 0 0 0,0 0 0 0 0,0 0 0 0 0,6-2 0 0 0,-5 2 29 0 0,0 0-1 0 0,0 0 1 0 0,0 0 0 0 0,1 1 0 0 0,-1 0 0 0 0,0 0 0 0 0,0 0-1 0 0,9 1 1 0 0,32 10 1708 0 0,-17-3-1400 0 0,49 16-457 0 0,-58-15 0 0 0,-18-8 0 0 0,0-1 0 0 0,0 1 0 0 0,0 0 0 0 0,0-1 0 0 0,0 1 0 0 0,0 0 0 0 0,-1-1 0 0 0,1 1 0 0 0,0 0 0 0 0,0 0 0 0 0,-1 0 0 0 0,1 0 0 0 0,0 0 0 0 0,-1 0 0 0 0,1 0 0 0 0,-1 0 0 0 0,1 0 0 0 0,-1 0 0 0 0,0 0 0 0 0,1 0 0 0 0,-1 0 0 0 0,0 2 0 0 0,1 1 0 0 0,-1-1 0 0 0,0-1 0 0 0,0 1 0 0 0,0 0 0 0 0,0 0 0 0 0,-1 0 0 0 0,1 0 0 0 0,-1 0 0 0 0,0-1 0 0 0,1 1 0 0 0,-1 0 0 0 0,0-1 0 0 0,-1 1 0 0 0,1 0 0 0 0,0-1 0 0 0,-1 0 0 0 0,0 1 0 0 0,-2 3 0 0 0,-5 5 0 0 0,-1 0 0 0 0,-11 9 0 0 0,-15 12 0 0 0,-18 16 0 0 0,48-41 0 0 0,0-1 0 0 0,1 2 0 0 0,-1-1 0 0 0,1 0 0 0 0,-7 15 0 0 0,11-20 0 0 0,0-1 0 0 0,1 1 0 0 0,-1-1 0 0 0,1 1 0 0 0,-1-1 0 0 0,1 1 0 0 0,0 0 0 0 0,-1-1 0 0 0,1 1 0 0 0,0-1 0 0 0,0 1 0 0 0,0 0 0 0 0,0-1 0 0 0,0 1 0 0 0,1 0 0 0 0,-1-1 0 0 0,0 1 0 0 0,1-1 0 0 0,-1 1 0 0 0,1-1 0 0 0,1 3 0 0 0,0-1 0 0 0,-1-1 0 0 0,1 0 0 0 0,0 0 0 0 0,0 0 0 0 0,0-1 0 0 0,1 1 0 0 0,-1 0 0 0 0,0-1 0 0 0,0 1 0 0 0,1-1 0 0 0,4 2 0 0 0,4 1 0 0 0,0-1 0 0 0,0-1 0 0 0,0 1 0 0 0,0-2 0 0 0,14 1 0 0 0,-5-2-219 0 0,0 0 0 0 0,0-2 0 0 0,32-6 0 0 0,-51 7-1472 0 0,-1 1-4970 0 0,0 0-2127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2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15663 0 0,'0'0'356'0'0,"0"0"50"0"0,0 0 20 0 0,0 0-42 0 0,1-1-250 0 0,4-2 19 0 0,28-10 4168 0 0,-24 10-3805 0 0,-1 0 0 0 0,1 1 0 0 0,0 0 0 0 0,0 0 0 0 0,0 1 0 0 0,0 0 0 0 0,1 0 0 0 0,12 2 0 0 0,67-1 602 0 0,-34-2-665 0 0,-40 2-168 0 0,1 0 375 0 0,30 3 0 0 0,-31-2-660 0 0,1 0 0 0 0,17-2 0 0 0,-3 0 0 0 0,49-4 0 0 0,-38 1 0 0 0,146-9 0 0 0,-123 10 0 0 0,70-8 0 0 0,0 3 1131 0 0,-98 7-822 0 0,7 0-79 0 0,-9 1-104 0 0,-1-2 0 0 0,35-6 0 0 0,-25 2-126 0 0,65-1 0 0 0,-106 7 0 0 0,135-11 0 0 0,-5 0 0 0 0,-57 3 0 0 0,-28 2 0 0 0,26 1 0 0 0,-28 6 0 0 0,-33 0 0 0 0,1-1 0 0 0,21-2 0 0 0,-3 1 0 0 0,6-1 0 0 0,54-8 0 0 0,-58 8 0 0 0,4 0 0 0 0,47 5 0 0 0,-5 0 0 0 0,-33-1 0 0 0,-28-1 0 0 0,1-1 0 0 0,-1 0 0 0 0,27-4 0 0 0,-36 2 0 0 0,-1 1 0 0 0,1 0 0 0 0,0 0 0 0 0,17 2 0 0 0,-21-1 0 0 0,1 0 0 0 0,-1 0 0 0 0,0 0 0 0 0,8-2 0 0 0,18-1 0 0 0,-8 4 0 0 0,1-2 0 0 0,-1 0 0 0 0,26-6 0 0 0,-22 3 0 0 0,-23 4 0 0 0,14-5 0 0 0,-8 2 0 0 0,0 1 0 0 0,0 0 0 0 0,1 1 0 0 0,-1 0 0 0 0,1 0 0 0 0,-1 1 0 0 0,0 0 0 0 0,1 1 0 0 0,11 2 0 0 0,-10 1 0 0 0,0-4 0 0 0,-11 0 0 0 0,34-2 0 0 0,-31 0 0 0 0,-7-2 0 0 0,-7-3 0 0 0,-3 2-1630 0 0,0 0-1 0 0,-24-6 1 0 0,14 5-499 0 0,-11-5-427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3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32 15663 0 0,'0'0'356'0'0,"0"0"50"0"0,0 0 20 0 0,0-2-42 0 0,5-12 1359 0 0,3 5 1666 0 0,-7 8-2893 0 0,-1 1-4 0 0,0 0 0 0 0,0 0 0 0 0,0 0 0 0 0,0 0-68 0 0,5 24-200 0 0,-5-8-95 0 0,-1 1 0 0 0,0-1 0 0 0,-1 0 0 0 0,-1 0-1 0 0,-1 0 1 0 0,-8 25 0 0 0,-4 1 318 0 0,-24 45 0 0 0,35-77-467 0 0,-1-1 0 0 0,0 1 0 0 0,0-1 0 0 0,-1-1 0 0 0,0 1 0 0 0,-11 9 0 0 0,13-14 0 0 0,1 0 0 0 0,-1 0 0 0 0,0 0 0 0 0,0-1 0 0 0,-1 0 0 0 0,1 0 0 0 0,-1 0 0 0 0,1-1 0 0 0,-1 0 0 0 0,0 0 0 0 0,0 0 0 0 0,-10 1 0 0 0,14-3 16 0 0,0 0 0 0 0,0 0-1 0 0,0 0 1 0 0,0 0 0 0 0,0 0 0 0 0,0 0-1 0 0,0-1 1 0 0,0 1 0 0 0,0-1 0 0 0,0 1-1 0 0,0-1 1 0 0,0 0 0 0 0,0 0 0 0 0,1 0-1 0 0,-1 0 1 0 0,0 0 0 0 0,0 0 0 0 0,-2-2-1 0 0,2 0 46 0 0,0 0 0 0 0,0 1 0 0 0,0-1-1 0 0,0 0 1 0 0,1 0 0 0 0,-1 0 0 0 0,1 0 0 0 0,0 0-1 0 0,-1 0 1 0 0,0-5 0 0 0,0-7 153 0 0,0 1 1 0 0,1-1-1 0 0,0 1 1 0 0,2-17-1 0 0,-1 26-206 0 0,4-43-8 0 0,1 1 0 0 0,16-59 0 0 0,-20 101 0 0 0,-1 3 0 0 0,1-1 0 0 0,-1 1 0 0 0,1 0 0 0 0,0 0 0 0 0,-1 0 0 0 0,1 0 0 0 0,0-1 0 0 0,1 1 0 0 0,-1 1 0 0 0,0-1 0 0 0,0 0 0 0 0,1 0 0 0 0,-1 0 0 0 0,1 1 0 0 0,0-1 0 0 0,-1 1 0 0 0,1-1 0 0 0,0 1 0 0 0,3-2 0 0 0,1-1 0 0 0,0 1 0 0 0,1 1 0 0 0,-1-1 0 0 0,0 1 0 0 0,1 0 0 0 0,-1 1 0 0 0,1-1 0 0 0,10 0 0 0 0,-5 2 0 0 0,0 0 0 0 0,-1 1 0 0 0,1 0 0 0 0,22 6 0 0 0,45 18 0 0 0,-78-25 0 0 0,6 3 0 0 0,0-1 0 0 0,0 0 0 0 0,0-1 0 0 0,0 0 0 0 0,0 0 0 0 0,0-1 0 0 0,14 0 0 0 0,-11 0 0 0 0,-10 0-41 0 0,1 0 0 0 0,0 0 0 0 0,0 0 0 0 0,0 0 0 0 0,-1 0 0 0 0,1 0 0 0 0,0 0 1 0 0,0 0-1 0 0,0 0 0 0 0,-1 0 0 0 0,1-1 0 0 0,0 1 0 0 0,0 0 0 0 0,-1-1 0 0 0,1 1 0 0 0,0 0 0 0 0,0-1 0 0 0,-1 1 0 0 0,1-1 0 0 0,0 1 0 0 0,-1-1 0 0 0,1 1 0 0 0,-1-1 0 0 0,1 0 1 0 0,-1 1-1 0 0,1-1 0 0 0,0-1 0 0 0,0 1-197 0 0,-1-1-66 0 0,1 1 0 0 0,-1 0 0 0 0,1 0 0 0 0,-1-1 0 0 0,1 1 0 0 0,-1 0 0 0 0,0-1-1 0 0,0 1 1 0 0,0 0 0 0 0,0-1 0 0 0,0 1 0 0 0,0 0 0 0 0,0-1 0 0 0,0 1 0 0 0,-1-2 0 0 0,0-4-1231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3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17503 0 0,'0'0'399'0'0,"5"-7"961"0"0,1 3-1215 0 0,0 0 11 0 0,-5 3 570 0 0,4-5 823 0 0,-4 6 4636 0 0,-2 12-5775 0 0,0 0 0 0 0,0 0 0 0 0,2 13 0 0 0,1-11-410 0 0,2-10 0 0 0,-2-3 0 0 0,0 3 0 0 0,1-1 0 0 0,0 0 0 0 0,0 0 0 0 0,0-1 0 0 0,1 1 0 0 0,-1-1 0 0 0,1 0 0 0 0,-1 1 0 0 0,1-1 0 0 0,0-1 0 0 0,0 1 0 0 0,-1-1 0 0 0,1 1 0 0 0,5 0 0 0 0,-2-1 0 0 0,0 0 0 0 0,0 0 0 0 0,0-1 0 0 0,1 1 0 0 0,-1-2 0 0 0,0 1 0 0 0,10-3 0 0 0,-7 2-631 0 0,0-1-1 0 0,0 0 0 0 0,-1-1 1 0 0,1 0-1 0 0,-1-1 1 0 0,0 1-1 0 0,0-2 1 0 0,12-7-1 0 0,-20 11 309 0 0,0 0-1 0 0,1 0 0 0 0,-1-1 1 0 0,0 1-1 0 0,0 0 0 0 0,0-1 1 0 0,0 1-1 0 0,0 0 1 0 0,-1-1-1 0 0,1 0 0 0 0,1-1 1 0 0,-2 2 185 0 0,1-2-1909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3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21191 0 0,'0'0'480'0'0,"0"0"67"0"0,0 0 31 0 0,0 0-56 0 0,5 7 544 0 0,-1-1-736 0 0,0 0 0 0 0,-1 0 0 0 0,0 0 0 0 0,0 0 0 0 0,-1 0 0 0 0,0 1 0 0 0,0-1 0 0 0,0 1 0 0 0,-1-1 0 0 0,0 1-1 0 0,0 0 1 0 0,0-1 0 0 0,-1 1 0 0 0,0 0 0 0 0,-1 6 0 0 0,-4 15-330 0 0,-1 0 0 0 0,-1 0 0 0 0,-1-1 0 0 0,-12 27 0 0 0,11-31-1406 0 0,1 1-1 0 0,2 0 1 0 0,-7 44 0 0 0,15-70-626 0 0,12-6-15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3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56 11975 0 0,'0'0'267'0'0,"-2"-1"42"0"0,0 1-260 0 0,1-1 0 0 0,-1 0 1 0 0,0 1-1 0 0,0 0 0 0 0,0 0 0 0 0,0-1 0 0 0,0 1 0 0 0,0 0 0 0 0,0 0 0 0 0,0 1 0 0 0,0-1 0 0 0,0 0 0 0 0,0 1 0 0 0,-4 1 0 0 0,5-2 107 0 0,0 1-1 0 0,-1-1 1 0 0,1 1-1 0 0,0-1 1 0 0,-1 0-1 0 0,1 1 1 0 0,-1-1-1 0 0,1 0 1 0 0,0 0-1 0 0,-1 0 1 0 0,1 0 0 0 0,-1 0-1 0 0,1 0 1 0 0,-1-1-1 0 0,1 1 1 0 0,0 0-1 0 0,-1-1 1 0 0,-1 0-1 0 0,-2-1 685 0 0,-3 1 187 0 0,6 1-777 0 0,0 0 0 0 0,1 0-1 0 0,-1-1 1 0 0,0 1-1 0 0,0-1 1 0 0,1 1 0 0 0,-1-1-1 0 0,1 1 1 0 0,-1-1 0 0 0,-2-1-1 0 0,3 1 263 0 0,1 1 0 0 0,0 0 0 0 0,0 0 0 0 0,0 0 0 0 0,0 0 0 0 0,0 0 0 0 0,0 0 0 0 0,0 0 0 0 0,0 0 0 0 0,0 0 0 0 0,0 0 0 0 0,0 0-68 0 0,3 0-427 0 0,0 0 0 0 0,0 0-1 0 0,0 0 1 0 0,0-1 0 0 0,0 0 0 0 0,0 1 0 0 0,0-1-1 0 0,0 0 1 0 0,4-2 0 0 0,-4 1-16 0 0,1 1-1 0 0,-1-1 1 0 0,1 1 0 0 0,0 0-1 0 0,4 0 1 0 0,16-2-1 0 0,-1-1 0 0 0,28-8 0 0 0,-14 2 0 0 0,-27 9 0 0 0,7 1-6648 0 0,-15 1 3560 0 0,-2-1-4624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3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17503 0 0,'0'0'399'0'0,"0"0"60"0"0,0 0 21 0 0,1 1-59 0 0,3 1-321 0 0,0-1 1 0 0,-1 1-1 0 0,1-1 0 0 0,0 0 1 0 0,0 0-1 0 0,0 0 0 0 0,0 0 1 0 0,1-1-1 0 0,7 0 0 0 0,40-2 2746 0 0,-50 2-2731 0 0,33-3 1055 0 0,57-14 1 0 0,-58 11-2815 0 0,0 6-3750 0 0,-22 1-2568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3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71 11975 0 0,'0'0'267'0'0,"0"0"42"0"0,0 0 17 0 0,0 0-28 0 0,12-12 1642 0 0,-24 31 4561 0 0,-11 15-502 0 0,9-17-5999 0 0,-26 26 0 0 0,32-34 0 0 0,0 1 0 0 0,0 0 0 0 0,1 0 0 0 0,1 1 0 0 0,0 0 0 0 0,0 0 0 0 0,-6 17 0 0 0,-4 8 0 0 0,10-26 49 0 0,1 0 0 0 0,0 0 1 0 0,1 0-1 0 0,0 1 0 0 0,1 0 0 0 0,0 0 0 0 0,1 0 1 0 0,-2 22-1 0 0,3-24 148 0 0,3 15 684 0 0,-2-23-852 0 0,1 0 0 0 0,-1 1 0 0 0,1-1 1 0 0,-1 0-1 0 0,1 0 0 0 0,0 0 1 0 0,0 0-1 0 0,-1 0 0 0 0,1 0 1 0 0,0 0-1 0 0,0 0 0 0 0,0 0 1 0 0,0 0-1 0 0,0-1 0 0 0,0 1 0 0 0,0 0 1 0 0,2 0-1 0 0,18 9-29 0 0,-13-7 0 0 0,-1-1 0 0 0,0-1 0 0 0,1 1 0 0 0,-1-1 0 0 0,1 0 0 0 0,-1-1 0 0 0,1 1 0 0 0,0-2 0 0 0,-1 1 0 0 0,15-3 0 0 0,6-3 0 0 0,39-14 0 0 0,-66 20 0 0 0,9-3 62 0 0,0-2 0 0 0,0 1 0 0 0,0-1 0 0 0,0 0 0 0 0,-1-1 0 0 0,0 0 0 0 0,0-1 1 0 0,-1 0-1 0 0,1 0 0 0 0,-1-1 0 0 0,-1 0 0 0 0,0 0 0 0 0,0-1 0 0 0,-1 0 0 0 0,1 0 0 0 0,-2 0 0 0 0,0-1 0 0 0,0 0 0 0 0,0 0 0 0 0,-2 0 0 0 0,1-1 0 0 0,-1 1 0 0 0,-1-1 1 0 0,0 0-1 0 0,0 0 0 0 0,-1 0 0 0 0,0 0 0 0 0,-1 0 0 0 0,0 0 0 0 0,-1 0 0 0 0,-1 1 0 0 0,-4-23 0 0 0,4 25-62 0 0,-1 0 0 0 0,0-1 0 0 0,-1 1 0 0 0,1 0 0 0 0,-1 1 0 0 0,-1-1 0 0 0,1 1 0 0 0,-2 0 0 0 0,1 0 0 0 0,-1 0 0 0 0,1 1 0 0 0,-2-1 0 0 0,1 1 0 0 0,-1 1 0 0 0,0 0 0 0 0,0 0 0 0 0,0 0 0 0 0,-1 1 0 0 0,0 0 0 0 0,0 0 0 0 0,0 1 0 0 0,-11-4 0 0 0,4 3-538 0 0,0 1 1 0 0,0 0-1 0 0,0 1 1 0 0,-30 0-1 0 0,12 4-974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5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15663 0 0,'1'-3'356'0'0,"4"-18"431"0"0,2 0 0 0 0,10-23 0 0 0,-14 35 44 0 0,3-2-120 0 0,0 1 1 0 0,0-1-1 0 0,0 2 0 0 0,1-1 0 0 0,15-14 0 0 0,7-11 762 0 0,-26 31-1395 0 0,0 1 0 0 0,0-1 1 0 0,1 1-1 0 0,0 0 0 0 0,6-4 0 0 0,13-12 69 0 0,-21 17-88 0 0,1 0-1 0 0,-1 0 1 0 0,1 0-1 0 0,0 1 0 0 0,-1-1 1 0 0,1 1-1 0 0,0 0 1 0 0,0 0-1 0 0,0 0 1 0 0,0 0-1 0 0,0 0 1 0 0,0 1-1 0 0,4-1 1 0 0,22-7 562 0 0,-17 3-573 0 0,1 0 0 0 0,-1 1 0 0 0,1 0 0 0 0,-1 1 0 0 0,1 1 0 0 0,0 0 0 0 0,0 1 0 0 0,20 0 0 0 0,-23 1-33 0 0,0 1-1 0 0,0 1 1 0 0,0 0 0 0 0,0 0-1 0 0,0 1 1 0 0,0 0 0 0 0,-1 1-1 0 0,1 0 1 0 0,-1 0 0 0 0,0 1-1 0 0,12 8 1 0 0,-12-7 78 0 0,-1 1 0 0 0,0 0 0 0 0,0 1 0 0 0,0-1 1 0 0,-1 2-1 0 0,0-1 0 0 0,-1 1 0 0 0,1 0 0 0 0,-2 0 0 0 0,8 15 0 0 0,-11-19-44 0 0,0 1 0 0 0,0-1-1 0 0,-1 1 1 0 0,1 0 0 0 0,-1 0 0 0 0,0 0-1 0 0,-1-1 1 0 0,0 1 0 0 0,0 0 0 0 0,0 0-1 0 0,0 0 1 0 0,-1 0 0 0 0,0 0 0 0 0,0 0-1 0 0,-1-1 1 0 0,0 1 0 0 0,0-1 0 0 0,0 1 0 0 0,0-1-1 0 0,-7 10 1 0 0,3-7-49 0 0,0 0 0 0 0,-1-1 0 0 0,0 0 0 0 0,-1 0 0 0 0,0 0 0 0 0,0-1 0 0 0,0 0 0 0 0,0-1 0 0 0,-11 5 0 0 0,-13 10 0 0 0,15-9-542 0 0,-1-1 0 0 0,1 0 0 0 0,-2-2 0 0 0,1 0 0 0 0,-38 10 0 0 0,54-17-453 0 0,-8 1 374 0 0,3-4-7371 0 0,1 0 724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3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11975 0 0,'0'0'267'0'0,"0"0"42"0"0,0 0 17 0 0,0 0-28 0 0,0 0-58 0 0,0 0 491 0 0,0 0 238 0 0,0 0 45 0 0,0 0-61 0 0,0 0-288 0 0,0 0-121 0 0,0 0-28 0 0,0 0-4 0 0,0 0 0 0 0,0 0 0 0 0,4-2 0 0 0,9-6 0 0 0,-9 6 0 0 0,-4 2 0 0 0,1 0 0 0 0,25 2-103 0 0,0 0 0 0 0,0-2-1 0 0,-1-1 1 0 0,31-5 0 0 0,25 0 211 0 0,10 7-177 0 0,-27 9 1162 0 0,-26-4-1605 0 0,-31-5 0 0 0,-1 0 0 0 0,22-5 0 0 0,-20 3-64 0 0,-6 0-273 0 0,-5 0-178 0 0,1 1 0 0 0,-1-1 0 0 0,1 0 0 0 0,-1 1 1 0 0,1-1-1 0 0,-1 1 0 0 0,-5 0 0 0 0,8-1 310 0 0,-13 1-1319 0 0,0 1-11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4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15663 0 0,'0'0'356'0'0,"0"0"50"0"0,0 0 20 0 0,0 0-42 0 0,1-1-250 0 0,-1 0-66 0 0,1 0 1 0 0,-1 0 0 0 0,0 0-1 0 0,1 1 1 0 0,-1-1 0 0 0,1 0 0 0 0,-1 0-1 0 0,1 0 1 0 0,-1 0 0 0 0,1 1-1 0 0,0-1 1 0 0,-1 0 0 0 0,1 1 0 0 0,0-1-1 0 0,0 0 1 0 0,0 1 0 0 0,-1-1 0 0 0,1 1-1 0 0,0-1 1 0 0,2 0 0 0 0,1-1 330 0 0,4-2 355 0 0,1 0 0 0 0,0 1 0 0 0,0 0-1 0 0,0 0 1 0 0,0 1 0 0 0,16-2 0 0 0,11-4 268 0 0,5-1-52 0 0,65-7 0 0 0,-92 14-917 0 0,15-1-16 0 0,0 1 1 0 0,44 2-1 0 0,-35 1-37 0 0,-28-2 0 0 0,-1 1 0 0 0,15 2 0 0 0,12 2 0 0 0,-27-1 0 0 0,-4 3 0 0 0,0 0 0 0 0,-3 1-201 0 0,-2-6-850 0 0,0-1-385 0 0,0 0-1409 0 0,0 0-5342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4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0-136 0 0,0 0 457 0 0,0 0 228 0 0,0 0 43 0 0,0 0-127 0 0,2 0-582 0 0,13 4-59 0 0,-13 0-88 0 0,-1-3-69 0 0,0 1 408 0 0,-1-1-80 0 0,8 9 102 0 0,-4-6-349 0 0,2 1-169 0 0,0 0 0 0 0,0 0-1 0 0,1-1 1 0 0,-1 0 0 0 0,1 0 0 0 0,0 0 0 0 0,0-1-1 0 0,0 0 1 0 0,9 2 0 0 0,10 2 61 0 0,35 4-1 0 0,-26-6 280 0 0,-11-1-113 0 0,-5-1 207 0 0,29 8 1 0 0,-44-10-393 0 0,1 1 1 0 0,-1-1-1 0 0,1 1 0 0 0,-1 0 1 0 0,0 1-1 0 0,1-1 1 0 0,-1 1-1 0 0,0 0 1 0 0,-1 0-1 0 0,1 0 1 0 0,4 5-1 0 0,-7-6-42 0 0,1 0 0 0 0,-1 1 0 0 0,0-1 0 0 0,1 1 0 0 0,-1 0 0 0 0,0-1 0 0 0,-1 1 0 0 0,1 0 0 0 0,0-1 0 0 0,-1 1 0 0 0,1 0 0 0 0,-1 0 0 0 0,0 0 0 0 0,0-1 0 0 0,0 1 0 0 0,-1 0 0 0 0,1 0 0 0 0,0 0 0 0 0,-1-1 0 0 0,0 1 0 0 0,0 0 0 0 0,0-1 0 0 0,-1 4 0 0 0,-4 7 0 0 0,-1 0 0 0 0,0 0 0 0 0,-12 14 0 0 0,9-12 0 0 0,-17 25 0 0 0,-48 69 0 0 0,70-103 0 0 0,-157 209 0 0 0,149-195 0 0 0,13-20-3 0 0,0 0-1 0 0,1 0 1 0 0,-1 0-1 0 0,0 0 1 0 0,0 0-1 0 0,0 0 1 0 0,0-1-1 0 0,0 1 1 0 0,0 0-1 0 0,0 0 1 0 0,0 0-1 0 0,0 0 1 0 0,0 0-1 0 0,0 0 1 0 0,0 0-1 0 0,0 0 1 0 0,0 0-1 0 0,0 0 1 0 0,0 0-1 0 0,0 0 1 0 0,0 0-1 0 0,0 0 1 0 0,1 0-1 0 0,-1 1 1 0 0,0-1-1 0 0,0 0 1 0 0,0 0-1 0 0,0 0 1 0 0,0 0-1 0 0,0 0 1 0 0,0 0-1 0 0,0 0 1 0 0,0 0-1 0 0,0 0 1 0 0,0 0-1 0 0,0 0 1 0 0,0 0-1 0 0,0 0 1 0 0,0 0-1 0 0,0 0 1 0 0,0 0-1 0 0,0 0 1 0 0,0 0-1 0 0,0 0 1 0 0,0 0-1 0 0,0 0 1 0 0,0 0-1 0 0,0 0 1 0 0,0 0-1 0 0,0 0 1 0 0,0 1-1 0 0,0-1 1 0 0,8-6-454 0 0,6-6-684 0 0,-12 10 131 0 0,4-3-13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4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106 161 11975 0 0,'0'0'267'0'0,"0"0"42"0"0,0 0 17 0 0,1-1-28 0 0,2-2-256 0 0,0 1 0 0 0,1-1 0 0 0,-1 1-1 0 0,-1-1 1 0 0,6-6 0 0 0,-7 8 678 0 0,1-1-277 0 0,0 0 1 0 0,-1 0-1 0 0,1 0 0 0 0,0 0 1 0 0,-1 0-1 0 0,1 0 0 0 0,-1 0 1 0 0,0 0-1 0 0,2-5 0 0 0,-1 4-215 0 0,-1 0-50 0 0,6-8 2554 0 0,14-20-1 0 0,-20 30-2220 0 0,-1 1-68 0 0,0 0-222 0 0,1 1-82 0 0,0 1-1 0 0,1-1 0 0 0,-1 1 1 0 0,0-1-1 0 0,0 1 1 0 0,0-1-1 0 0,0 1 0 0 0,0 0 1 0 0,1 3-1 0 0,0 3-80 0 0,0 0 1 0 0,-1 0-1 0 0,1 0 0 0 0,-2 1 1 0 0,1-1-1 0 0,-1 0 0 0 0,-1 1 1 0 0,-1 10-1 0 0,1 23 25 0 0,0 77-83 0 0,1-112 0 0 0,0 1 0 0 0,-1-1 0 0 0,0 1 0 0 0,-1-1 0 0 0,1 1 0 0 0,-1-1 0 0 0,-1 0 0 0 0,1 0 0 0 0,-1 0 0 0 0,0 0 0 0 0,-1 0 0 0 0,0-1 0 0 0,0 0 0 0 0,-8 11 0 0 0,11-17 0 0 0,1 1 0 0 0,0 0 0 0 0,-1-1 0 0 0,1 1 0 0 0,-1 0 0 0 0,1-1 0 0 0,-1 1 0 0 0,1-1 0 0 0,-1 1 0 0 0,0-1 0 0 0,1 1 0 0 0,-1-1 0 0 0,0 1 0 0 0,1-1 0 0 0,-1 1 0 0 0,0-1 0 0 0,0 0 0 0 0,1 0 0 0 0,-2 1 0 0 0,-12 3 0 0 0,10-3 0 0 0,0 0 0 0 0,0 0 0 0 0,0 0 0 0 0,0-1 0 0 0,0 0 0 0 0,-6 0 0 0 0,6-1 0 0 0,0 0 0 0 0,0 0 0 0 0,0-1 0 0 0,0 1 0 0 0,0-1 0 0 0,1 0 0 0 0,-1 0 0 0 0,1-1 0 0 0,-1 1 0 0 0,1-1 0 0 0,0 1 0 0 0,0-1 0 0 0,-4-5 0 0 0,3 2 0 0 0,0 1 0 0 0,0-1 0 0 0,1 0 0 0 0,0 0 0 0 0,0 0 0 0 0,1-1 0 0 0,-3-11 0 0 0,1 2 0 0 0,2-1 0 0 0,0 0 0 0 0,1 0 0 0 0,0 1 0 0 0,4-34 0 0 0,0 21 512 0 0,2 1 0 0 0,0 0 0 0 0,11-31 0 0 0,-14 54-512 0 0,-1 0 0 0 0,2 0 0 0 0,-1 0 0 0 0,0 1 0 0 0,1-1 0 0 0,3-4 0 0 0,1 2 0 0 0,0 0 0 0 0,1 0 0 0 0,9-7 0 0 0,-14 12 0 0 0,-1 1 0 0 0,1-1 0 0 0,0 1 0 0 0,-1 0 0 0 0,1 0 0 0 0,0 0 0 0 0,3-1 0 0 0,-4 2 0 0 0,0-1 0 0 0,0 1 0 0 0,0-1 0 0 0,0 1 0 0 0,0 0 0 0 0,0 0 0 0 0,0 0 0 0 0,0 0 0 0 0,-1 0 0 0 0,1 0 0 0 0,0 0 0 0 0,0 1 0 0 0,0-1 0 0 0,0 1 0 0 0,3 1 0 0 0,4 1 0 0 0,23 7 0 0 0,-30-9 0 0 0,0 0 0 0 0,0 0 0 0 0,0 0 0 0 0,1-1 0 0 0,-1 1 0 0 0,0-1 0 0 0,0 1 0 0 0,0-1 0 0 0,0 0 0 0 0,1 0 0 0 0,-1 0 0 0 0,2 0 0 0 0,4-1 0 0 0,-1 2 8 0 0,-4-1-18 0 0,0 0 0 0 0,0 0-1 0 0,0 0 1 0 0,0 0 0 0 0,0 0-1 0 0,6-2 1 0 0,-7 1-219 0 0,0 1 0 0 0,0-1 1 0 0,1 1-1 0 0,-1-1 0 0 0,0 0 0 0 0,4-2 0 0 0,-5 2-130 0 0,0 1-1 0 0,0-1 0 0 0,0 0 1 0 0,-1 1-1 0 0,1-1 0 0 0,0 0 1 0 0,0 0-1 0 0,-1 0 0 0 0,1 0 1 0 0,0 0-1 0 0,-1 0 0 0 0,1-1 1 0 0,2-6-8172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4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15663 0 0,'0'0'719'0'0,"0"0"-20"0"0,6-6-421 0 0,-3 2 92 0 0,0 1-1 0 0,0-1 1 0 0,0 1 0 0 0,0 0-1 0 0,0 0 1 0 0,1 0-1 0 0,0 1 1 0 0,-1-1 0 0 0,1 1-1 0 0,0 0 1 0 0,0 0-1 0 0,1 0 1 0 0,-1 1 0 0 0,8-3-1 0 0,4 0 48 0 0,0 1-1 0 0,0 1 0 0 0,0 1 1 0 0,1 0-1 0 0,20 1 1 0 0,-21 1-198 0 0,0 0 0 0 0,0 1 0 0 0,0 0 1 0 0,28 9-1 0 0,-42-11 290 0 0,-1 2-66 0 0,-1-1-437 0 0,1 0 0 0 0,-1 1 0 0 0,1-1 1 0 0,-1 0-1 0 0,1 0 0 0 0,-1 1 0 0 0,0-1 0 0 0,1 1 0 0 0,-1-1 1 0 0,0 0-1 0 0,0 1 0 0 0,0-1 0 0 0,0 1 0 0 0,0-1 1 0 0,0 0-1 0 0,-1 1 0 0 0,1-1 0 0 0,0 0 0 0 0,-1 1 1 0 0,1-1-1 0 0,-1 0 0 0 0,0 1 0 0 0,1-1 0 0 0,-1 0 0 0 0,0 0 1 0 0,0 2-1 0 0,-2 1-8 0 0,-1 2 2 0 0,0 0 0 0 0,-1 0 0 0 0,0 0 0 0 0,0-1 0 0 0,0 0 0 0 0,-1 0 0 0 0,-11 8 0 0 0,-8 7 0 0 0,21-16 0 0 0,1 0 0 0 0,-1 1 0 0 0,0-1 0 0 0,1 1 0 0 0,0-1 0 0 0,0 1 0 0 0,0 0 0 0 0,-2 8 0 0 0,4-12 0 0 0,1 0 0 0 0,-1 0 0 0 0,1 0 0 0 0,0 0 0 0 0,-1 0 0 0 0,1 0 0 0 0,0 0 0 0 0,0 0 0 0 0,0 0 0 0 0,0 0 0 0 0,0 0 0 0 0,0 0 0 0 0,0 0 0 0 0,0 0 0 0 0,0 0 0 0 0,0 0 0 0 0,1 0 0 0 0,-1 0 0 0 0,0 0 0 0 0,1 0 0 0 0,-1 0 0 0 0,1 0 0 0 0,-1 0 0 0 0,1 0 0 0 0,-1 0 0 0 0,1 0 0 0 0,0 0 0 0 0,-1 0 0 0 0,1-1 0 0 0,0 1 0 0 0,0 0 0 0 0,0-1 0 0 0,1 2 0 0 0,-1-1 0 0 0,1 0 0 0 0,-1 1 0 0 0,0-1 0 0 0,1 0 0 0 0,-1 0 0 0 0,1 0 0 0 0,-1-1 0 0 0,1 1 0 0 0,-1 0 0 0 0,1 0 0 0 0,0-1 0 0 0,-1 1 0 0 0,1-1 0 0 0,3 1 0 0 0,2 0 0 0 0,6 4 0 0 0,0-1 0 0 0,27 4 0 0 0,-33-7-115 0 0,0-1 1 0 0,1-1-1 0 0,12-1 1 0 0,11-1-1904 0 0,-16 2-4172 0 0,1-2-1968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4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23039 0 0,'0'0'528'0'0,"0"0"69"0"0,0 0 38 0 0,0 0-80 0 0,2 0-363 0 0,9 1 221 0 0,1-1 1 0 0,0-1 0 0 0,0 1 0 0 0,0-2-1 0 0,12-2 1 0 0,-8 1 395 0 0,32-2 1 0 0,26 1-794 0 0,-55 2-16 0 0,-1 1 0 0 0,29 1 0 0 0,-41 1-64 0 0,-4 0-273 0 0,-2-1-138 0 0,0 0-33 0 0,0 0-276 0 0,0 0-1144 0 0,0 0-507 0 0,-3 2-100 0 0,-9 7-23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4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19351 0 0,'0'0'886'0'0,"0"0"-21"0"0,2 0-410 0 0,69 1 4471 0 0,-25-4-4162 0 0,-11 0 444 0 0,48 2 0 0 0,-76 3-1208 0 0,-5-1 0 0 0,-1 0 0 0 0,1-1 0 0 0,0 1 0 0 0,0-1 0 0 0,-1 1 0 0 0,1-1 0 0 0,0 0 0 0 0,0 0 0 0 0,0 0 0 0 0,2 0 0 0 0,4-1-64 0 0,-6 1-273 0 0,-2 0-138 0 0,0 0-1841 0 0,0 0-7236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4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66 8287 0 0,'0'0'191'0'0,"0"0"26"0"0,4-1 9 0 0,2 0-72 0 0,-2 0-47 0 0,1 1 0 0 0,-1-1 0 0 0,0-1 0 0 0,-1 1-1 0 0,1 0 1 0 0,0-1 0 0 0,0 0 0 0 0,3-2 0 0 0,-6 3 869 0 0,13-6 1480 0 0,-3 1-1214 0 0,-8 5-559 0 0,0 0 0 0 0,-1-1-1 0 0,1 1 1 0 0,0-1 0 0 0,-1 1-1 0 0,0-1 1 0 0,1 0 0 0 0,2-3-1 0 0,-4 4-170 0 0,-1 1 0 0 0,0 0 0 0 0,0 0 0 0 0,0 0 0 0 0,0 0 0 0 0,0 0 0 0 0,0 0 0 0 0,0 0 0 0 0,0 0 0 0 0,-21-10 1111 0 0,13 8-1499 0 0,-1 0 1 0 0,1 0-1 0 0,-1 1 0 0 0,0 1 1 0 0,-17 0-1 0 0,1-1 587 0 0,-69 5-103 0 0,41-3-608 0 0,1 2 0 0 0,-66 14 0 0 0,104-14 0 0 0,1 0 0 0 0,-20 8 0 0 0,9-2 0 0 0,18-6 0 0 0,1 1-64 0 0,23 1-1256 0 0,14 0 1188 0 0,36 5-106 0 0,72 21 0 0 0,-104-19 238 0 0,-1 2 0 0 0,34 18 0 0 0,-67-31 43 0 0,1 0 1 0 0,0 1-1 0 0,-1-1 0 0 0,1 1 1 0 0,-1 0-1 0 0,1 0 0 0 0,-1 0 1 0 0,0 0-1 0 0,0 0 0 0 0,0 1 0 0 0,0-1 1 0 0,0 1-1 0 0,-1-1 0 0 0,1 1 1 0 0,-1-1-1 0 0,1 1 0 0 0,-1 0 1 0 0,0 0-1 0 0,0 0 0 0 0,0 0 0 0 0,-1 0 1 0 0,2 4-1 0 0,-2-3 9 0 0,-1-1 1 0 0,1 1-1 0 0,0 0 1 0 0,-1-1-1 0 0,0 1 1 0 0,0-1-1 0 0,0 1 0 0 0,0-1 1 0 0,0 1-1 0 0,-1-1 1 0 0,1 0-1 0 0,-1 0 1 0 0,0 0-1 0 0,0 0 0 0 0,0 0 1 0 0,-1 0-1 0 0,1 0 1 0 0,-5 3-1 0 0,-13 11-52 0 0,-2-1 0 0 0,-42 24 0 0 0,32-20 0 0 0,-7 0-188 0 0,0 0 1 0 0,-50 16-1 0 0,22-10-125 0 0,-43 24-803 0 0,110-50 1117 0 0,0 0 1 0 0,-1 0-1 0 0,1 1 1 0 0,0-1-1 0 0,0 0 1 0 0,0 0-1 0 0,0 0 0 0 0,0 0 1 0 0,-1 0-1 0 0,1 0 1 0 0,0 0-1 0 0,0 1 1 0 0,0-1-1 0 0,0 0 0 0 0,0 0 1 0 0,0 0-1 0 0,0 0 1 0 0,0 1-1 0 0,-1-1 0 0 0,1 0 1 0 0,0 0-1 0 0,0 0 1 0 0,0 0-1 0 0,0 1 1 0 0,0-1-1 0 0,0 0 0 0 0,0 0 1 0 0,0 0-1 0 0,0 0 1 0 0,0 1-1 0 0,0-1 0 0 0,0 0 1 0 0,0 0-1 0 0,0 0 1 0 0,0 0-1 0 0,1 1 1 0 0,-1-1-1 0 0,0 0 0 0 0,0 0 1 0 0,0 0-1 0 0,0 0 1 0 0,0 1-1 0 0,0-1 0 0 0,0 0 1 0 0,0 0-1 0 0,1 0 1 0 0,-1 0-1 0 0,0 0 1 0 0,0 0-1 0 0,0 1 0 0 0,0-1 1 0 0,0 0-1 0 0,1 0 1 0 0,-1 0-1 0 0,0 0 0 0 0,0 0 1 0 0,1 0-1 0 0,9 6 276 0 0,-10-6-235 0 0,11 4 147 0 0,1 0-1 0 0,-1-1 0 0 0,1-1 0 0 0,0 0 0 0 0,0 0 0 0 0,0-1 0 0 0,16-1 0 0 0,4 1-503 0 0,97 6-1341 0 0,49 3 3697 0 0,-114-9-2089 0 0,-63-1-289 0 0,-1 0-138 0 0,-1 0 297 0 0,0 1 1 0 0,-1-1-1 0 0,1 1 1 0 0,-1-1-1 0 0,1 0 1 0 0,-1 1-1 0 0,1-1 0 0 0,-1 0 1 0 0,1 0-1 0 0,-2 0 1 0 0,-22 0-3335 0 0,11 1-5019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4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15663 0 0,'0'0'356'0'0,"0"0"50"0"0,0 0 20 0 0,0 0-42 0 0,1-1-250 0 0,42-84 4768 0 0,-36 73-3817 0 0,7-13 46 0 0,12-31 0 0 0,-19 45 179 0 0,-3 4 501 0 0,-10 9-887 0 0,2 2-924 0 0,-1 0 0 0 0,1 0 0 0 0,0 1 0 0 0,0-1 0 0 0,1 1 0 0 0,-1 0 0 0 0,1 0 0 0 0,0 0 0 0 0,-2 6 0 0 0,-3 6 0 0 0,-8 29 0 0 0,12-32 0 0 0,0 1 0 0 0,1 0 0 0 0,-2 20 0 0 0,5-30 0 0 0,-1 1 0 0 0,2-1 0 0 0,-1 1 0 0 0,0-1 0 0 0,1 0 0 0 0,0 1 0 0 0,1-1 0 0 0,-1 0 0 0 0,1 1 0 0 0,0-1 0 0 0,0 0 0 0 0,5 7 0 0 0,3 1 0 0 0,-8-11 0 0 0,-1-2 0 0 0,0 1 0 0 0,0-1 0 0 0,-1 1 0 0 0,1 0 0 0 0,0-1 0 0 0,0 1 0 0 0,0-1 0 0 0,0 0 0 0 0,0 1 0 0 0,0-1 0 0 0,0 0 0 0 0,0 1 0 0 0,0-1 0 0 0,0 0 0 0 0,0 0 0 0 0,0 0 0 0 0,0 0 0 0 0,0 0 0 0 0,0 0 0 0 0,0 0 0 0 0,0 0 0 0 0,0 0 0 0 0,1-1 0 0 0,1 0 0 0 0,1 1-240 0 0,1-1 0 0 0,-1 0 0 0 0,0 0 0 0 0,0-1 0 0 0,0 1 0 0 0,1-1 0 0 0,-2 0 0 0 0,1 0 0 0 0,0 0 0 0 0,5-5 0 0 0,3-2-1525 0 0,17-19 0 0 0,-27 26 1686 0 0,9-8-1456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4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19351 0 0,'0'0'439'0'0,"2"0"62"0"0,13-1 55 0 0,-1-1-1 0 0,24-5 0 0 0,10-2 2694 0 0,-12 3-2907 0 0,-23 3 342 0 0,0 1 0 0 0,22-1-1 0 0,-34 3-683 0 0,-1 0 1 0 0,0 0-1 0 0,0 0 0 0 0,0 0 1 0 0,1 0-1 0 0,-1 0 0 0 0,0 0 1 0 0,0 0-1 0 0,0 0 0 0 0,1 0 1 0 0,-1 0-1 0 0,0 0 0 0 0,0 0 1 0 0,0 0-1 0 0,1 0 0 0 0,-1 1 1 0 0,0-1-1 0 0,0 0 0 0 0,0 0 1 0 0,0 0-1 0 0,0 0 0 0 0,1 0 0 0 0,-1 0 1 0 0,0 1-1 0 0,0-1 0 0 0,0 0 1 0 0,0 0-1 0 0,0 0 0 0 0,0 0 1 0 0,1 1-1 0 0,-1-1 0 0 0,0 0 1 0 0,0 0-1 0 0,0 0 0 0 0,0 0 1 0 0,0 1-1 0 0,0-1 0 0 0,0 0 1 0 0,0 0-1 0 0,0 0 0 0 0,0 1 1 0 0,0-1-1 0 0,0 0 0 0 0,0 0 1 0 0,0 0-1 0 0,0 1 0 0 0,0-1 1 0 0,0 0-1 0 0,0 0 0 0 0,-1 0 1 0 0,1 1-1 0 0,0-1 0 0 0,0 0 0 0 0,0 0 1 0 0,0 0-1 0 0,0 0 0 0 0,0 1 1 0 0,0-1-1 0 0,-1 0 0 0 0,1 0 1 0 0,0 0-1 0 0,-7 9-4 0 0,-88 75 1444 0 0,60-53-832 0 0,35-31-608 0 0,0 0 0 0 0,0 0 0 0 0,-1 1 0 0 0,1-1 0 0 0,0 0 0 0 0,0 0 0 0 0,-1 0 0 0 0,1 1 0 0 0,0-1 0 0 0,0 0 0 0 0,0 0 0 0 0,-1 1 0 0 0,1-1 0 0 0,0 0 0 0 0,0 1 0 0 0,0-1 0 0 0,0 0 0 0 0,0 0 0 0 0,-1 1 0 0 0,1-1 0 0 0,0 0 0 0 0,0 1 0 0 0,0-1 0 0 0,0 0 0 0 0,0 1 0 0 0,0-1 0 0 0,0 0 0 0 0,0 1 0 0 0,0-1 0 0 0,0 0 0 0 0,1 1 0 0 0,-1-1 0 0 0,0 0 0 0 0,0 1 0 0 0,0-1 0 0 0,0 0 0 0 0,0 0 0 0 0,0 1 0 0 0,1-1 0 0 0,-1 0 0 0 0,0 1 0 0 0,0-1 0 0 0,1 0 0 0 0,-1 0 0 0 0,0 0 0 0 0,0 1 0 0 0,1-1 0 0 0,-1 0 0 0 0,0 0 0 0 0,0 0 0 0 0,1 0 0 0 0,0 1 0 0 0,1 0-180 0 0,0 1-1 0 0,0-1 1 0 0,0 0 0 0 0,1 0-1 0 0,-1 0 1 0 0,0 0-1 0 0,1 0 1 0 0,-1-1 0 0 0,1 1-1 0 0,-1-1 1 0 0,1 0-1 0 0,-1 1 1 0 0,1-1 0 0 0,-1 0-1 0 0,1 0 1 0 0,-1-1 0 0 0,1 1-1 0 0,2-1 1 0 0,6-2-2249 0 0,0 1 0 0 0,17-8 0 0 0,-13 4-5729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5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9 13823 0 0,'0'0'315'0'0,"0"0"45"0"0,0 0 21 0 0,0 0-49 0 0,0 0-81 0 0,0 0 481 0 0,-5-7 2273 0 0,4 6-2780 0 0,0 1 0 0 0,-1 0 0 0 0,1 0 0 0 0,-1-1 0 0 0,1 1 0 0 0,0 0 0 0 0,-1 0 0 0 0,1 1 0 0 0,-1-1 0 0 0,1 0 0 0 0,0 0 0 0 0,-1 1 0 0 0,1-1 0 0 0,-1 0 0 0 0,1 1 0 0 0,0-1 0 0 0,0 1 0 0 0,-1 0 0 0 0,1 0 0 0 0,-2 0 0 0 0,-28 20 264 0 0,31-21-454 0 0,-6 4 90 0 0,1 0-1 0 0,1 1 0 0 0,-1 0 0 0 0,0 0 0 0 0,1 0 0 0 0,0 0 0 0 0,1 1 0 0 0,-4 6 0 0 0,-23 52 19 0 0,7-11 647 0 0,-67 145-106 0 0,81-173-622 0 0,0 1 0 0 0,2 0 0 0 0,1 0 0 0 0,1 1-1 0 0,2 0 1 0 0,-1 28 0 0 0,4-51-62 0 0,0 1 0 0 0,0-1 0 0 0,1 1 0 0 0,0 0 0 0 0,-1-1 0 0 0,1 1 0 0 0,1-1 0 0 0,-1 0 0 0 0,1 1 0 0 0,0-1 0 0 0,0 0 0 0 0,4 7 0 0 0,-5-10 0 0 0,0 0 0 0 0,0 0 0 0 0,0 1 0 0 0,0-1 0 0 0,0 0 0 0 0,0 0 0 0 0,0 0 0 0 0,0 0 0 0 0,1 0 0 0 0,-1-1 0 0 0,0 1 0 0 0,1 0 0 0 0,-1-1 0 0 0,1 1 0 0 0,-1 0 0 0 0,1-1 0 0 0,1 1 0 0 0,-1-1 0 0 0,-1 0 0 0 0,0 0 0 0 0,1-1 0 0 0,-1 1 0 0 0,0 0 0 0 0,1 0 0 0 0,-1-1 0 0 0,0 1 0 0 0,1-1 0 0 0,-1 1 0 0 0,2-2 0 0 0,26-16 0 0 0,-21 12 0 0 0,2-8-1252 0 0,-16 6-3029 0 0,2 0-3906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4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23039 0 0,'0'0'528'0'0,"0"0"69"0"0,0 0 38 0 0,0 0-80 0 0,2 1-363 0 0,0 1-109 0 0,-1 0 1 0 0,1 0-1 0 0,-1 0 1 0 0,0-1-1 0 0,0 1 1 0 0,1 0-1 0 0,-1 1 1 0 0,0-1-1 0 0,0 0 1 0 0,-1 0-1 0 0,1 0 1 0 0,0 3-1 0 0,7 36 1577 0 0,-5-22-896 0 0,8 30-156 0 0,-11-43-1484 0 0,0-4-3684 0 0,0-2-1630 0 0,0 0-320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4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27 365 13823 0 0,'0'0'630'0'0,"0"0"-13"0"0,-5-5-368 0 0,2 3 862 0 0,1-1-1 0 0,0 0 0 0 0,-1 0 1 0 0,1 0-1 0 0,-2-4 0 0 0,-2-12 1756 0 0,6 14-2695 0 0,0 0 0 0 0,1 1 0 0 0,-1-1-1 0 0,1 0 1 0 0,0 1 0 0 0,2-6 0 0 0,1-4 785 0 0,-2 6-837 0 0,1 1 1 0 0,-1 0-1 0 0,2 0 0 0 0,-1 0 0 0 0,9-12 1 0 0,25-31 803 0 0,-30 41-506 0 0,59-64 191 0 0,-59 66-608 0 0,1-2 0 0 0,0 1 0 0 0,1 0 0 0 0,0 1 0 0 0,13-8 0 0 0,-14 10 0 0 0,-8 5 0 0 0,1 0 0 0 0,-1 0 0 0 0,0-1 0 0 0,1 1 0 0 0,-1 0 0 0 0,1 0 0 0 0,-1 0 0 0 0,0-1 0 0 0,1 1 0 0 0,-1 0 0 0 0,1 0 0 0 0,-1 0 0 0 0,1 0 0 0 0,-1 0 0 0 0,0 0 0 0 0,1 0 0 0 0,-1 0 0 0 0,1 0 0 0 0,-1 0 0 0 0,1 0 0 0 0,-1 0 0 0 0,0 0 0 0 0,1 0 0 0 0,-1 1 0 0 0,1-1 0 0 0,-1 0 0 0 0,0 0 0 0 0,1 0 0 0 0,-1 1 0 0 0,1-1 0 0 0,-1 0 0 0 0,0 0 0 0 0,1 1 0 0 0,-1-1 0 0 0,0 0 0 0 0,0 1 0 0 0,1-1 0 0 0,-1 1 0 0 0,1-1 0 0 0,0 1 0 0 0,0 0 0 0 0,0 0 0 0 0,0 0 0 0 0,0 0 0 0 0,0 0 0 0 0,1 0 0 0 0,-2 0 0 0 0,1 0 0 0 0,0 0 0 0 0,0 1 0 0 0,0-1 0 0 0,-1 0 0 0 0,1 1 0 0 0,0-1 0 0 0,-1 0 0 0 0,1 1 0 0 0,-1-1 0 0 0,1 3 0 0 0,0 1 0 0 0,1 4 0 0 0,1 0 0 0 0,-1-1 0 0 0,-1 1 0 0 0,0 0 0 0 0,0 0 0 0 0,-1 0 0 0 0,0 1 0 0 0,-1-1 0 0 0,1 0 0 0 0,-4 12 0 0 0,2-14 0 0 0,-4 9 0 0 0,-4-2 0 0 0,6-7 0 0 0,-1-1 0 0 0,4-6 0 0 0,1 1 0 0 0,0-1 0 0 0,0 0 0 0 0,-1 0 0 0 0,1 1 0 0 0,0-1 0 0 0,0 0 0 0 0,-1 0 0 0 0,1 0 0 0 0,0 1 0 0 0,-1-1 0 0 0,1 0 0 0 0,0 0 0 0 0,-1 0 0 0 0,1 0 0 0 0,0 0 0 0 0,-1 0 0 0 0,1 0 0 0 0,0 0 0 0 0,-1 0 0 0 0,1 0 0 0 0,0 0 0 0 0,-1 0 0 0 0,1 0 0 0 0,0 0 0 0 0,-1 0 0 0 0,1 0 0 0 0,0 0 0 0 0,-1 0 0 0 0,1 0 0 0 0,0-1 0 0 0,-1 1 0 0 0,1 0 0 0 0,0 0 0 0 0,-1 0 0 0 0,1-1 0 0 0,0 1 0 0 0,0 0 0 0 0,-1 0 0 0 0,1 0 0 0 0,0-1 0 0 0,0 1 0 0 0,0 0 0 0 0,-1-1 0 0 0,0 0 0 0 0,0 0 0 0 0,1 0 0 0 0,-1-1 0 0 0,0 1 0 0 0,1 0 0 0 0,-1 0 0 0 0,1 0 0 0 0,-1-1 0 0 0,1 1 0 0 0,0 0 0 0 0,-1-1 0 0 0,1 1 0 0 0,0 0 0 0 0,0-1 0 0 0,0 1 0 0 0,0 0 0 0 0,0-1 0 0 0,0 1 0 0 0,0 0 0 0 0,1-2 0 0 0,7-25 0 0 0,-8 27 0 0 0,4-9 0 0 0,1-1 0 0 0,0 1 0 0 0,0 0 0 0 0,1 0 0 0 0,1 1 0 0 0,0-1 0 0 0,0 2 0 0 0,0-1 0 0 0,1 1 0 0 0,1 0 0 0 0,-1 0 0 0 0,1 1 0 0 0,16-10 0 0 0,-16 10 0 0 0,-7 6 0 0 0,0-1 0 0 0,0 0 0 0 0,0 1 0 0 0,0 0 0 0 0,0-1 0 0 0,1 1 0 0 0,-1 0 0 0 0,0 0 0 0 0,1 0 0 0 0,-1 0 0 0 0,0 1 0 0 0,1-1 0 0 0,-1 1 0 0 0,1-1 0 0 0,-1 1 0 0 0,4 0 0 0 0,7 0 0 0 0,-9 3 0 0 0,-2-1 0 0 0,1-1 0 0 0,0 0 0 0 0,0 1 0 0 0,-1-1 0 0 0,1 1 0 0 0,0 0 0 0 0,-1 0 0 0 0,0 0 0 0 0,1 0 0 0 0,-1 0 0 0 0,4 5 0 0 0,-1 0 0 0 0,-1-4 0 0 0,-1 1 0 0 0,0 0 0 0 0,-1 0 0 0 0,1 0 0 0 0,-1 1 0 0 0,1-1 0 0 0,-1 1 0 0 0,-1-1 0 0 0,1 1 0 0 0,1 7 0 0 0,0-5 0 0 0,-1-2 0 0 0,-1-4 0 0 0,-1 0 0 0 0,1 0 0 0 0,-1 1 0 0 0,1-1 0 0 0,-1 0 0 0 0,0 1 0 0 0,1-1 0 0 0,-1 0 0 0 0,0 1 0 0 0,0-1 0 0 0,0 0 0 0 0,0 1 0 0 0,0-1 0 0 0,0 1 0 0 0,-1 1 0 0 0,-4 13-133 0 0,5-15-37 0 0,-1 0 0 0 0,1-1 0 0 0,-1 1 0 0 0,1 0 0 0 0,-1-1 0 0 0,1 1 0 0 0,-1-1 0 0 0,1 1 0 0 0,-1-1 0 0 0,0 1 0 0 0,1-1 0 0 0,-1 0 0 0 0,0 1 0 0 0,1-1 0 0 0,-1 0 0 0 0,-1 1 0 0 0,1-1-1238 0 0,0 1-7801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5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39 185 11975 0 0,'0'0'267'0'0,"2"-10"768"0"0,17-43 3512 0 0,0-3 2068 0 0,-16 53-5880 0 0,-3 3-719 0 0,0 0 0 0 0,0-1 0 0 0,0 1 0 0 0,1 0 0 0 0,-1-1 0 0 0,0 1 0 0 0,0 0 0 0 0,0-1 0 0 0,0 1 0 0 0,0-1 0 0 0,0 1 0 0 0,0 0 0 0 0,0-1 0 0 0,0 1 0 0 0,0 0 0 0 0,0-1 0 0 0,0 1 1 0 0,0 0-1 0 0,0-1 0 0 0,0 1 0 0 0,0-1 0 0 0,0 1 0 0 0,0 0 0 0 0,0-1 0 0 0,-1 1 0 0 0,1 0 0 0 0,0-1 0 0 0,-1 1 0 0 0,1-2 355 0 0,0 2 117 0 0,0 0 21 0 0,0 0-66 0 0,-1 1-294 0 0,-3 5-148 0 0,0 0 1 0 0,0 0-1 0 0,1 1 0 0 0,-1-1 1 0 0,1 1-1 0 0,1-1 0 0 0,-1 1 1 0 0,1 0-1 0 0,0 0 0 0 0,1 0 1 0 0,-2 13-1 0 0,3-18-1 0 0,0 0 0 0 0,-1 0 0 0 0,1 1 0 0 0,0-1 0 0 0,0 0 0 0 0,0 0 0 0 0,1 0 0 0 0,-1 0 0 0 0,0 0 0 0 0,2 3 0 0 0,-1 0 0 0 0,3 5 0 0 0,-4-9 0 0 0,1 1 0 0 0,0-1 0 0 0,-1 0 0 0 0,1 1 0 0 0,0-1 0 0 0,0 0 0 0 0,0 0 0 0 0,0 1 0 0 0,0-1 0 0 0,0 0 0 0 0,0 0 0 0 0,0 0 0 0 0,0 0 0 0 0,1-1 0 0 0,0 2 0 0 0,3 1 0 0 0,-1 0 0 0 0,0 0 0 0 0,0-1 0 0 0,0 0 0 0 0,0 1 0 0 0,0-1 0 0 0,7 2 0 0 0,-8-4 0 0 0,-1 0 0 0 0,1 0 0 0 0,0-1 0 0 0,-1 1 0 0 0,1 0 0 0 0,0-1 0 0 0,-1 0 0 0 0,1 0 0 0 0,0 0 0 0 0,-1 0 0 0 0,0 0 0 0 0,5-2 0 0 0,8-5 0 0 0,-12 7 0 0 0,-1 0 0 0 0,0-1 0 0 0,0 1 0 0 0,0-1 0 0 0,0 1 0 0 0,0-1 0 0 0,-1 0 0 0 0,1 0 0 0 0,0 0 0 0 0,1-3 0 0 0,15-26 0 0 0,-13 22 0 0 0,2-4 0 0 0,0 0 0 0 0,-2 0 0 0 0,6-18 0 0 0,14-30 0 0 0,-23 52 0 0 0,2 4 72 0 0,-4 4 299 0 0,0 1 117 0 0,0 0 21 0 0,0 0-66 0 0,0 2-427 0 0,0 0 1 0 0,0 0 0 0 0,0 0 0 0 0,-1 1-1 0 0,1-1 1 0 0,-1 0 0 0 0,1 0-1 0 0,-1 0 1 0 0,-1 2 0 0 0,1-2-19 0 0,-6 22 2 0 0,1 0 0 0 0,-5 46 0 0 0,4-21 0 0 0,2-24 0 0 0,0 29 0 0 0,3 26 0 0 0,2-20 0 0 0,-13 91 0 0 0,12-139 0 0 0,3 12 0 0 0,-4-17 0 0 0,2-6 0 0 0,-1 0 0 0 0,1 0 0 0 0,-1 0 0 0 0,1 0 0 0 0,-1 0 0 0 0,1 0 0 0 0,-1 0 0 0 0,0 0 0 0 0,1 0 0 0 0,-1-1 0 0 0,0 1 0 0 0,0 0 0 0 0,1-1 0 0 0,-1 1 0 0 0,0 0 0 0 0,0-1 0 0 0,0 1 0 0 0,0-1 0 0 0,0 1 0 0 0,0-1 0 0 0,-2 1 0 0 0,0 0 0 0 0,-1 1 0 0 0,0 0 0 0 0,0 0 0 0 0,0 0 0 0 0,-1-1 0 0 0,1 1 0 0 0,0-1 0 0 0,-1 0 0 0 0,1 0 0 0 0,-1-1 0 0 0,1 1 0 0 0,-1-1 0 0 0,-6-1 0 0 0,-10 1 0 0 0,16 0 0 0 0,-1 0 0 0 0,1-1 0 0 0,0 0 0 0 0,0 0 0 0 0,0-1 0 0 0,0 1 0 0 0,0-1 0 0 0,0 0 0 0 0,0-1 0 0 0,0 1 0 0 0,1-1 0 0 0,-1 0 0 0 0,1 0 0 0 0,0 0 0 0 0,0 0 0 0 0,0-1 0 0 0,-6-7 0 0 0,9 10 0 0 0,0-1 0 0 0,0 1 0 0 0,1 0 0 0 0,-1-1 0 0 0,0 1 0 0 0,0-1 0 0 0,1 1 0 0 0,-1-1 0 0 0,1 1 0 0 0,0-1 0 0 0,-1 1 0 0 0,1-1 0 0 0,0 0 0 0 0,0 1 0 0 0,0-1 0 0 0,0 1 0 0 0,0-1 0 0 0,0 1 0 0 0,1-1 0 0 0,-1 0 0 0 0,0 1 0 0 0,1-1 0 0 0,-1 1 0 0 0,1-1 0 0 0,0 1 0 0 0,0-2 0 0 0,0 0 0 0 0,4-5-352 0 0,-1 0 0 0 0,2-1 0 0 0,-1 2 0 0 0,1-1 0 0 0,0 1 1 0 0,0 0-1 0 0,1 0 0 0 0,10-8 0 0 0,0 1-2025 0 0,2 2 0 0 0,28-16 0 0 0,-27 17-5973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5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15663 0 0,'0'0'356'0'0,"0"0"50"0"0,0 0 20 0 0,0 0-42 0 0,1-1-250 0 0,4-1 238 0 0,-1 0 1 0 0,1 0 0 0 0,-1-1-1 0 0,0 0 1 0 0,0 0 0 0 0,0 0 0 0 0,0 0-1 0 0,-1-1 1 0 0,1 0 0 0 0,5-7-1 0 0,-1-1 960 0 0,0 1 0 0 0,11-25-1 0 0,-17 34-1230 0 0,2-8 305 0 0,1 0 1 0 0,-1 0 0 0 0,0 0 0 0 0,2-16 0 0 0,-6 23-393 0 0,0 2-10 0 0,0 1-1 0 0,0-1 1 0 0,0 1 0 0 0,0-1 0 0 0,1 0-1 0 0,-1 1 1 0 0,0-1 0 0 0,0 0 0 0 0,0 1-1 0 0,1-1 1 0 0,-1 1 0 0 0,0-1 0 0 0,0 1 0 0 0,1-1-1 0 0,-1 0 1 0 0,1 1 0 0 0,-1-1 0 0 0,0 1-1 0 0,2-1 1 0 0,-1 0 367 0 0,-1 1 117 0 0,0 0 21 0 0,-1-1-66 0 0,-1 0-332 0 0,-3 6-64 0 0,-3 6-40 0 0,3-1-7 0 0,1 1 0 0 0,-1-1 0 0 0,2 0 0 0 0,0 1 0 0 0,0 0 0 0 0,1 0 0 0 0,0 0 0 0 0,0 0 0 0 0,1 19 0 0 0,1-27 0 0 0,0-2 0 0 0,-1 0 0 0 0,1-1 0 0 0,0 1 0 0 0,0 0 0 0 0,0 0 0 0 0,0 0 0 0 0,0 0 0 0 0,1 0 0 0 0,-1-1 0 0 0,0 1 0 0 0,0 0 0 0 0,1 0 0 0 0,-1 0 0 0 0,0 0 0 0 0,1-1 0 0 0,-1 1 0 0 0,0 0 0 0 0,2 1 0 0 0,-2-1 0 0 0,0 0 0 0 0,0-1 0 0 0,1 1 0 0 0,-1-1 0 0 0,0 1 0 0 0,0-1 0 0 0,0 1 0 0 0,1 0 0 0 0,-1-1 0 0 0,0 1 0 0 0,1-1 0 0 0,-1 0 0 0 0,0 1 0 0 0,1-1 0 0 0,-1 1 0 0 0,1-1 0 0 0,-1 0 0 0 0,1 1 0 0 0,-1-1 0 0 0,1 0 0 0 0,-1 1 0 0 0,1-1 0 0 0,-1 0 0 0 0,1 0 0 0 0,-1 1 0 0 0,1-1 0 0 0,-1 0 0 0 0,1 0 0 0 0,0 0 0 0 0,2 1-211 0 0,-1 0 0 0 0,0-1 1 0 0,1 1-1 0 0,-1-1 0 0 0,0 1 0 0 0,1-1 0 0 0,-1 0 0 0 0,1 0 0 0 0,-1 0 1 0 0,0-1-1 0 0,1 1 0 0 0,2-1 0 0 0,-1 0-542 0 0,-1 0-1 0 0,1-1 0 0 0,0 1 1 0 0,-1-1-1 0 0,1 0 1 0 0,-1 0-1 0 0,0 0 1 0 0,1 0-1 0 0,-1-1 0 0 0,0 1 1 0 0,3-5-1 0 0,1-2-6958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5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19351 0 0,'0'0'886'0'0,"0"0"-21"0"0,0 0-410 0 0,0 0 320 0 0,0 0 200 0 0,0 0 38 0 0,8-5 606 0 0,-3 2-1452 0 0,9-7 775 0 0,14 8-375 0 0,-22 2-812 0 0,-1 0 0 0 0,0 1 0 0 0,0 0 1 0 0,0 0-1 0 0,0 0 0 0 0,0 0 0 0 0,0 1 0 0 0,0 0 0 0 0,0 0 0 0 0,0 0 0 0 0,-1 1 0 0 0,1-1 1 0 0,-1 1-1 0 0,5 4 0 0 0,17 7-3739 0 0,-23-12 1937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5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21191 0 0,'0'0'480'0'0,"0"0"67"0"0,0 0 31 0 0,2-1-56 0 0,14 0-315 0 0,-9 1 8 0 0,1-1 0 0 0,-1 0 0 0 0,8-2-1 0 0,-1 0 757 0 0,-1 1-1 0 0,22-1 0 0 0,-20 2-181 0 0,-1-1 1 0 0,18-4-1 0 0,-9 3-789 0 0,1 1 0 0 0,-18 1-64 0 0,-4 1-273 0 0,-2 0-138 0 0,0 0-1216 0 0,0 0-4970 0 0,0 0-2127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5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0 411 11975 0 0,'0'0'547'0'0,"0"0"-11"0"0,0 0-203 0 0,0 0 419 0 0,0 0 220 0 0,3-7 1064 0 0,17-31 1776 0 0,-16 31-3442 0 0,0 1 1 0 0,0-1-1 0 0,-1-1 1 0 0,0 1-1 0 0,0 0 1 0 0,-1-1 0 0 0,2-8-1 0 0,-3 8-110 0 0,1 1 0 0 0,1 0 0 0 0,-1 0-1 0 0,7-14 1 0 0,4-10 489 0 0,20-50 729 0 0,-1-1-873 0 0,-32 80-440 0 0,1-1 1 0 0,-1 1 0 0 0,1-1-1 0 0,-1 1 1 0 0,0-1-1 0 0,0-4 1 0 0,0-8 280 0 0,-2 12-446 0 0,-2 6 0 0 0,-4 6 0 0 0,-3 14 0 0 0,10-18 0 0 0,-1 0 0 0 0,0-1 0 0 0,0 0 0 0 0,-3 5 0 0 0,1-1 0 0 0,0-1 0 0 0,0 0 0 0 0,1 1 0 0 0,0-1 0 0 0,0 1 0 0 0,1 0 0 0 0,0 0 0 0 0,-1 12 0 0 0,2-6 0 0 0,0 0 0 0 0,1-1 0 0 0,0 1 0 0 0,4 18 0 0 0,-4-31 0 0 0,0 0 0 0 0,0 0 0 0 0,0 0 0 0 0,0 1 0 0 0,1-1 0 0 0,-1 0 0 0 0,0 0 0 0 0,1 0 0 0 0,-1 0 0 0 0,1 0 0 0 0,-1 0 0 0 0,1 0 0 0 0,0 0 0 0 0,-1 0 0 0 0,1 0 0 0 0,0 0 0 0 0,0-1 0 0 0,0 1 0 0 0,-1 0 0 0 0,1 0 0 0 0,0-1 0 0 0,0 1 0 0 0,0 0 0 0 0,0-1 0 0 0,0 1 0 0 0,0-1 0 0 0,1 1 0 0 0,-1-1 0 0 0,0 0 0 0 0,0 0 0 0 0,0 1 0 0 0,2-1 0 0 0,0 1 0 0 0,1-1 0 0 0,1 0 0 0 0,-1 0 0 0 0,1 0 0 0 0,-1 0 0 0 0,0-1 0 0 0,1 1 0 0 0,-1-1 0 0 0,0 0 0 0 0,1 0 0 0 0,-1-1 0 0 0,0 1 0 0 0,6-4 0 0 0,6-4 0 0 0,24-16 0 0 0,-33 20 0 0 0,-1-1 0 0 0,0 1 0 0 0,0-1 0 0 0,0 0 0 0 0,-1-1 0 0 0,1 1 0 0 0,4-9 0 0 0,27-55 0 0 0,-15 26 0 0 0,-18 38-3 0 0,-2 3 8 0 0,0 0 1 0 0,-1-1 0 0 0,1 1 0 0 0,-1 0 0 0 0,1-1-1 0 0,-1 1 1 0 0,0-1 0 0 0,0 1 0 0 0,-1-1 0 0 0,1 1-1 0 0,-1-1 1 0 0,0-4 0 0 0,0 7 365 0 0,0 1 117 0 0,-5 5-443 0 0,1 1 1 0 0,-1 0 0 0 0,1 0-1 0 0,0 0 1 0 0,0 0 0 0 0,1 1-1 0 0,0-1 1 0 0,0 1-1 0 0,1 0 1 0 0,0 0 0 0 0,0 0-1 0 0,0 0 1 0 0,1 1 0 0 0,-1 10-1 0 0,2-12-19 0 0,0 1-1 0 0,0 0 1 0 0,1-1-1 0 0,-1 1 1 0 0,1 0-1 0 0,1-1 1 0 0,-1 1-1 0 0,1-1 0 0 0,0 0 1 0 0,1 1-1 0 0,0-1 1 0 0,0 0-1 0 0,0 0 1 0 0,0-1-1 0 0,1 1 1 0 0,5 5-1 0 0,-7-9-29 0 0,0 0-1 0 0,1 0 1 0 0,-1 0 0 0 0,1 0-1 0 0,-1 0 1 0 0,1 0-1 0 0,0-1 1 0 0,-1 0 0 0 0,1 1-1 0 0,0-1 1 0 0,0 0 0 0 0,0 0-1 0 0,0-1 1 0 0,0 1 0 0 0,0 0-1 0 0,0-1 1 0 0,1 0-1 0 0,-1 0 1 0 0,0 0 0 0 0,5-1-1 0 0,-4 1-18 0 0,1-1-1 0 0,-1-1 0 0 0,1 1 0 0 0,-1 0 0 0 0,1-1 0 0 0,-1 0 1 0 0,0 0-1 0 0,0-1 0 0 0,0 1 0 0 0,0-1 0 0 0,0 1 0 0 0,6-7 1 0 0,-9 8-452 0 0,0-9-717 0 0,0 9 961 0 0,-1 0-1 0 0,0 0 1 0 0,1-1-1 0 0,-1 1 1 0 0,0 0-1 0 0,0 0 1 0 0,0 0-1 0 0,0 0 1 0 0,0-1-1 0 0,-1-1 0 0 0,-1-5-6429 0 0,-2-2-2127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5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 13823 0 0,'0'0'315'0'0,"0"0"45"0"0,0 0 21 0 0,0 0-49 0 0,0 0-81 0 0,0 0 481 0 0,0 0 237 0 0,0 0 45 0 0,-2-1-61 0 0,1 1-903 0 0,1-1 0 0 0,0 1-1 0 0,-1 0 1 0 0,1-1 0 0 0,-1 1 0 0 0,1 0 0 0 0,-1 0 0 0 0,1 0 0 0 0,-1 0 0 0 0,1-1-1 0 0,-1 1 1 0 0,1 0 0 0 0,0 0 0 0 0,-1 0 0 0 0,1 0 0 0 0,-1 0 0 0 0,1 0 0 0 0,-1 0-1 0 0,1 0 1 0 0,-1 0 0 0 0,1 1 0 0 0,-1-1 0 0 0,1 0 0 0 0,-1 0 0 0 0,1 0 0 0 0,-1 0-1 0 0,1 1 1 0 0,-1-1 0 0 0,-13 15 1253 0 0,7-5-787 0 0,0-1-1 0 0,1 1 0 0 0,1 0 1 0 0,-9 22-1 0 0,-9 45 579 0 0,18-57-1092 0 0,0 1 0 0 0,1-1 0 0 0,1 1 0 0 0,2 0 1 0 0,0 0-1 0 0,1 0 0 0 0,4 35 0 0 0,0-37-237 0 0,0 0 0 0 0,2 0 0 0 0,0-1 0 0 0,1 0 1 0 0,1 0-1 0 0,15 25 0 0 0,-13-27-536 0 0,1 0 1 0 0,0-1-1 0 0,2 0 0 0 0,0-1 1 0 0,0 0-1 0 0,25 19 1 0 0,-7-11-7192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5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15663 0 0,'0'0'356'0'0,"0"0"50"0"0,0 0 20 0 0,2-1-42 0 0,0 0-359 0 0,0 0-1 0 0,-1 0 1 0 0,1 0-1 0 0,0 0 0 0 0,0 0 1 0 0,0 0-1 0 0,0 1 1 0 0,0-1-1 0 0,0 1 1 0 0,0-1-1 0 0,0 1 1 0 0,2 0-1 0 0,5-1 665 0 0,-4-1-25 0 0,1 0 1 0 0,-1 1-1 0 0,1 0 1 0 0,-1 0-1 0 0,1 0 0 0 0,-1 1 1 0 0,1-1-1 0 0,10 2 1 0 0,-14 0-584 0 0,1-1-1 0 0,-1 1 1 0 0,1 0 0 0 0,-1 0 0 0 0,1 0 0 0 0,-1 0 0 0 0,0 0-1 0 0,1 0 1 0 0,-1 1 0 0 0,0-1 0 0 0,0 1 0 0 0,0-1 0 0 0,0 1 0 0 0,0 0-1 0 0,0 0 1 0 0,-1 0 0 0 0,1 0 0 0 0,-1 0 0 0 0,1 1 0 0 0,-1-1 0 0 0,2 4-1 0 0,4 10 214 0 0,-1 1-1 0 0,0 0 1 0 0,-1 0 0 0 0,-1 0-1 0 0,-1 0 1 0 0,2 20-1 0 0,-4-4 238 0 0,0 0-1 0 0,-6 44 1 0 0,1-36-515 0 0,3-19-16 0 0,-1 1 0 0 0,-1-1 0 0 0,-8 27 0 0 0,1-18 0 0 0,-2 1 0 0 0,-21 40 0 0 0,32-69 0 0 0,-3 5 0 0 0,0 0 0 0 0,-1-1 0 0 0,-9 13 0 0 0,8-14 0 0 0,3 0 0 0 0,-3-6-133 0 0,4-1-22 0 0,1 0 1 0 0,0 0 0 0 0,0 0 0 0 0,0 0-1 0 0,0 0 1 0 0,1 0 0 0 0,-1 0-1 0 0,0 0 1 0 0,0 0 0 0 0,1 0-1 0 0,-1 0 1 0 0,0-2 0 0 0,-5-11-3961 0 0,4 9 71 0 0,-3-8-4306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5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17503 0 0,'0'0'803'0'0,"0"0"-18"0"0,7-17 1383 0 0,-4 10-652 0 0,0 1-1 0 0,0-1 1 0 0,7-8 0 0 0,-9 14-1392 0 0,0 0 1 0 0,0 1 0 0 0,1-1 0 0 0,-1 1-1 0 0,0-1 1 0 0,0 1 0 0 0,1-1-1 0 0,-1 1 1 0 0,0 0 0 0 0,0 0-1 0 0,3 0 1 0 0,-2-1 104 0 0,21-3 79 0 0,38-1 0 0 0,21 3-308 0 0,-74 2 0 0 0,0 1 0 0 0,1-1 0 0 0,9 4 0 0 0,11 0 0 0 0,-28-4 5 0 0,-1 0 0 0 0,1 0 0 0 0,-1 0 0 0 0,1 0 0 0 0,0 0 0 0 0,-1 0-1 0 0,1 0 1 0 0,-1 0 0 0 0,1 0 0 0 0,0 0 0 0 0,-1 0 0 0 0,1 0 0 0 0,-1 1 0 0 0,1-1 0 0 0,-1 0 0 0 0,1 0 0 0 0,0 1 0 0 0,-1-1-1 0 0,1 0 1 0 0,-1 1 0 0 0,0-1 0 0 0,1 0 0 0 0,-1 1 0 0 0,1-1 0 0 0,-1 1 0 0 0,0-1 0 0 0,1 1 0 0 0,-1-1 0 0 0,0 1 0 0 0,1-1-1 0 0,-1 1 1 0 0,0 0 0 0 0,0-1 3 0 0,0 0 0 0 0,1 1 0 0 0,-1-1-1 0 0,0 0 1 0 0,0 0 0 0 0,0 0 0 0 0,0 0 0 0 0,0 1-1 0 0,0-1 1 0 0,0 0 0 0 0,0 0 0 0 0,0 0 0 0 0,0 0-1 0 0,0 1 1 0 0,0-1 0 0 0,1 0 0 0 0,-1 0-1 0 0,0 0 1 0 0,0 0 0 0 0,0 0 0 0 0,0 0 0 0 0,0 0-1 0 0,1 0 1 0 0,-1 1 0 0 0,0-1 0 0 0,0 0 0 0 0,0 0-1 0 0,0 0 1 0 0,1 0 0 0 0,-1 0 0 0 0,0 0 0 0 0,0 0-1 0 0,0 0 1 0 0,0 0 0 0 0,1 0 0 0 0,-6 11 989 0 0,-3 0-889 0 0,0 0-1 0 0,-1-1 1 0 0,0 0-1 0 0,-17 15 1 0 0,-2 2-38 0 0,4-3-70 0 0,-24 26 0 0 0,44-45 0 0 0,1 0 0 0 0,-1 0 0 0 0,1 0 0 0 0,-1 1 0 0 0,1-1 0 0 0,1 1 0 0 0,-1 0 0 0 0,-1 8 0 0 0,3-1 0 0 0,4-8 0 0 0,-2-4 0 0 0,1 2 0 0 0,-1-1 0 0 0,1 1 0 0 0,0-1 0 0 0,0 0 0 0 0,0 0 0 0 0,0 0 0 0 0,0 0 0 0 0,0 0 0 0 0,1 0 0 0 0,-1 0 0 0 0,1-1 0 0 0,-1 1 0 0 0,1-1 0 0 0,5 2 0 0 0,3 1 0 0 0,-1-2 0 0 0,21 4 0 0 0,0-1 0 0 0,56 6-201 0 0,-86-10-850 0 0,-1-1-385 0 0,0 0-79 0 0,0 0-18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2:5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10135 0 0,'-14'1'464'0'0,"11"0"-9"0"0,3-1-155 0 0,0 0 443 0 0,0 0 227 0 0,0 0 44 0 0,0 0-61 0 0,0 0-288 0 0,0 0-121 0 0,0 0-28 0 0,0 0 66 0 0,0 0 288 0 0,0 0 122 0 0,0 0 28 0 0,0 0-925 0 0,0 1 1 0 0,1-1-1 0 0,-1 0 0 0 0,0 1 0 0 0,0-1 0 0 0,1 1 0 0 0,-1-1 1 0 0,0 1-1 0 0,1-1 0 0 0,-1 0 0 0 0,0 1 0 0 0,1-1 0 0 0,-1 0 1 0 0,1 1-1 0 0,-1-1 0 0 0,1 0 0 0 0,0 1 0 0 0,7 6 872 0 0,-3 2-736 0 0,0-1-1 0 0,-1 2 0 0 0,-1-1 1 0 0,0 0-1 0 0,0 1 0 0 0,2 15 1 0 0,7 23 804 0 0,3 11-1015 0 0,-5-14-24 0 0,8 16 564 0 0,-7-24 184 0 0,9 44 0 0 0,-15-62-744 0 0,1 9 0 0 0,-4-20 0 0 0,1 0 0 0 0,-2 0 0 0 0,-1-1-64 0 0,0-6-273 0 0,0-1-138 0 0,0 0-33 0 0,0 0 65 0 0,-1 1-573 0 0,-4 0 1061 0 0,2-2-9545 0 0,-3-6 2862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49:5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35 127 8287 0 0,'0'0'382'0'0,"0"0"-8"0"0,-2 0-240 0 0,0 2 183 0 0,-1-1 0 0 0,0 0 1 0 0,0 1-1 0 0,1-1 0 0 0,-1 1 1 0 0,1 0-1 0 0,0 0 0 0 0,-4 3 1 0 0,6-4 635 0 0,-7 10 343 0 0,7-8 5673 0 0,36-10-5917 0 0,-19 3-166 0 0,0 1-1 0 0,0 1 0 0 0,0 0 0 0 0,1 1 1 0 0,27 3-1 0 0,-29-1-885 0 0,-1 1 0 0 0,1-2 0 0 0,-1 0 0 0 0,22-3 0 0 0,45-1 1061 0 0,-5 0-74 0 0,0 0-987 0 0,0 0 0 0 0,21-1 0 0 0,-60 4 0 0 0,4 1 0 0 0,74 11 0 0 0,-55-4 0 0 0,-28-2 0 0 0,-24-3 0 0 0,1-1 0 0 0,0 0 0 0 0,16 0 0 0 0,145-9 0 0 0,-124 5 0 0 0,-8 2 0 0 0,-1-2 0 0 0,40-9 0 0 0,-62 10 364 0 0,0 0 0 0 0,1 1 0 0 0,29 1 0 0 0,6 1 228 0 0,-21-4-592 0 0,-1 0 0 0 0,37-10 0 0 0,-53 10 0 0 0,1 1 0 0 0,24 0 0 0 0,-2 1 0 0 0,74-15 0 0 0,-20 11 0 0 0,-39 3 0 0 0,-36 2 0 0 0,1-1 0 0 0,25-5 0 0 0,-35 5 0 0 0,-1 1 0 0 0,1-1 0 0 0,-1 1 0 0 0,1 1 0 0 0,7 0 0 0 0,19 1 0 0 0,18-4 0 0 0,-42 2 0 0 0,18-2 0 0 0,4 1 0 0 0,-23 2 0 0 0,1-1 0 0 0,-1-1 0 0 0,1 1 0 0 0,11-4 0 0 0,-3 0 0 0 0,-2 1 0 0 0,0 1 0 0 0,20-1 0 0 0,-26 2 0 0 0,0 1 0 0 0,0 0 0 0 0,-1 0 0 0 0,1-1 0 0 0,-1 1 0 0 0,1-2 0 0 0,-9 2 0 0 0,1 0 0 0 0,-1 0 0 0 0,1 0 0 0 0,-1 0 0 0 0,1-1 0 0 0,-1 1 0 0 0,1 0 0 0 0,-1 0 0 0 0,0-1 0 0 0,1 1 0 0 0,-1 0 0 0 0,1 0 0 0 0,-1-1 0 0 0,0 1 0 0 0,1 0 0 0 0,-1-1 0 0 0,0 1 0 0 0,1-1 0 0 0,-1 1 0 0 0,0 0 0 0 0,0-1 0 0 0,0 1 0 0 0,1-1 0 0 0,-1 0 0 0 0,-1-3 0 0 0,0 3-62 0 0,1 0 0 0 0,0 0-1 0 0,-1 0 1 0 0,0 0 0 0 0,1 0 0 0 0,-1 0 0 0 0,0 0-1 0 0,1 0 1 0 0,-1 1 0 0 0,0-1 0 0 0,0 0 0 0 0,0 0-1 0 0,0 1 1 0 0,1-1 0 0 0,-1 0 0 0 0,0 1 0 0 0,0-1-1 0 0,0 1 1 0 0,-1-1 0 0 0,1 1 0 0 0,0-1 0 0 0,0 1-1 0 0,0 0 1 0 0,0 0 0 0 0,-2-1 0 0 0,-36-3-2805 0 0,39 4 2858 0 0,-41-1-2518 0 0,-3-1-29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0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58 294 6447 0 0,'0'0'142'0'0,"0"0"22"0"0,0 0 13 0 0,0 0 55 0 0,0 0 181 0 0,0 0 78 0 0,0 0 18 0 0,0 0 3 0 0,0 0 0 0 0,0 0 0 0 0,0 0 0 0 0,0 0 68 0 0,0 0 286 0 0,0 0 124 0 0,0 0 30 0 0,0 0-65 0 0,0 0-290 0 0,0 0-121 0 0,0 0-28 0 0,0 0 66 0 0,0 0 288 0 0,0 0 122 0 0,0 0 28 0 0,0 0-65 0 0,0 0-290 0 0,0 0-121 0 0,0 0-28 0 0,-17 7 2044 0 0,15-7-2483 0 0,1 0 0 0 0,0 0 0 0 0,-1 0-1 0 0,1 0 1 0 0,0 0 0 0 0,-1 0 0 0 0,1 0 0 0 0,0-1 0 0 0,-1 1-1 0 0,1 0 1 0 0,0-1 0 0 0,0 1 0 0 0,-1-1 0 0 0,1 0 0 0 0,0 1-1 0 0,0-1 1 0 0,0 0 0 0 0,0 0 0 0 0,0 0 0 0 0,0 0-1 0 0,0 1 1 0 0,0-1 0 0 0,0 0 0 0 0,0-1 0 0 0,1 1 0 0 0,-1 0-1 0 0,0 0 1 0 0,0-2 0 0 0,0 1 75 0 0,0-1-1 0 0,-1 0 1 0 0,1 1 0 0 0,1-1 0 0 0,-1 0-1 0 0,0 0 1 0 0,1 0 0 0 0,-1 1-1 0 0,1-1 1 0 0,0 0 0 0 0,0 0-1 0 0,1-5 1 0 0,5-25-24 0 0,0 2 436 0 0,9-32 0 0 0,-12 54-465 0 0,0 0 0 0 0,1 0 0 0 0,0 0 0 0 0,1 1 0 0 0,0 0 0 0 0,0-1 0 0 0,11-12 0 0 0,-14 19-99 0 0,-1 1 0 0 0,1-1 0 0 0,-1 0 0 0 0,1 1 0 0 0,0 0 0 0 0,0-1 0 0 0,0 1 0 0 0,0 0 0 0 0,0 0 0 0 0,0 0 0 0 0,0 0 0 0 0,0 0 0 0 0,0 0 0 0 0,0 0 0 0 0,1 1 0 0 0,-1-1 0 0 0,0 1 0 0 0,5 0 0 0 0,3 0 0 0 0,-8 1 0 0 0,1 1 0 0 0,0-1 0 0 0,-1 1 0 0 0,1 0 0 0 0,-1 0 0 0 0,0 0 0 0 0,0 0 0 0 0,0 0 0 0 0,0 0 0 0 0,0 0 0 0 0,0 1 0 0 0,0-1 0 0 0,-1 0 0 0 0,1 1 0 0 0,-1 0 0 0 0,0-1 0 0 0,0 1 0 0 0,0 0 0 0 0,0 0 0 0 0,0 0 0 0 0,0 4 0 0 0,-1 16 0 0 0,1-5 0 0 0,-2-1 0 0 0,-3 29 0 0 0,2-37 0 0 0,24-45 0 0 0,-16 25 0 0 0,1 0 0 0 0,0 0 0 0 0,1 1 0 0 0,0 0 0 0 0,0 1 0 0 0,1-1 0 0 0,0 2 0 0 0,0-1 0 0 0,1 1 0 0 0,18-11 0 0 0,-21 15 0 0 0,0 1 0 0 0,1-1 0 0 0,-1 1 0 0 0,1 0 0 0 0,0 1 0 0 0,0 0 0 0 0,0 0 0 0 0,0 0 0 0 0,9 1 0 0 0,-13 0 0 0 0,0 1 0 0 0,0 0 0 0 0,0 1 0 0 0,0-1 0 0 0,0 1 0 0 0,0 0 0 0 0,0 0 0 0 0,0 0 0 0 0,0 0 0 0 0,0 1 0 0 0,0-1 0 0 0,0 1 0 0 0,-1 0 0 0 0,1 0 0 0 0,-1 1 0 0 0,0-1 0 0 0,1 1 0 0 0,-1-1 0 0 0,4 6 0 0 0,3 3 0 0 0,-1 0 0 0 0,-1 1 0 0 0,0-1 0 0 0,-1 2 0 0 0,9 19 0 0 0,-3-9 0 0 0,-8-15 0 0 0,-5-7-7 0 0,0-1-1 0 0,1 0 1 0 0,-1 1-1 0 0,0-1 1 0 0,0 1-1 0 0,0-1 1 0 0,1 0 0 0 0,-1 1-1 0 0,0-1 1 0 0,1 1-1 0 0,-1-1 1 0 0,0 0 0 0 0,1 1-1 0 0,-1-1 1 0 0,1 0-1 0 0,-1 0 1 0 0,0 1-1 0 0,1-1 1 0 0,-1 0 0 0 0,1 0-1 0 0,-1 0 1 0 0,1 0-1 0 0,-1 1 1 0 0,0-1-1 0 0,1 0 1 0 0,-1 0 0 0 0,1 0-1 0 0,-1 0 1 0 0,1 0-1 0 0,-1 0 1 0 0,1 0-1 0 0,-1 0 1 0 0,1 0 0 0 0,-1-1-1 0 0,1 1 1 0 0,0 0-1 0 0,-1 0-118 0 0,3-1-122 0 0,-1 1 1 0 0,1 0 0 0 0,-1-1 0 0 0,1 1-1 0 0,-1-1 1 0 0,0 0 0 0 0,1 0-1 0 0,-1 0 1 0 0,0 0 0 0 0,0 0-1 0 0,0 0 1 0 0,0-1 0 0 0,3-2 0 0 0,-1 1-621 0 0,-1 0 1 0 0,0 0 0 0 0,1-1 0 0 0,-1 1 0 0 0,4-9-1 0 0,2-7-1689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1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57 15663 0 0,'0'0'356'0'0,"-16"3"853"0"0,13-3-131 0 0,-7 2 518 0 0,17-6 1588 0 0,18-5 1345 0 0,18-2-4529 0 0,-36 10 0 0 0,1-1 0 0 0,-1 1 0 0 0,1 1 0 0 0,12 0 0 0 0,6-1 0 0 0,25-3 0 0 0,84-11 0 0 0,-110 13 0 0 0,-17 2 0 0 0,-1 0 0 0 0,1-1 0 0 0,-1 0 0 0 0,1-1 0 0 0,13-4 0 0 0,-15 4-64 0 0,-4 2-273 0 0,-17 9-1294 0 0,10-6 680 0 0,0-1 0 0 0,-1 0-1 0 0,-8 2 1 0 0,6-1-656 0 0,-9 2-5901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1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15663 0 0,'0'0'356'0'0,"0"0"50"0"0,0 0 20 0 0,0 0-42 0 0,2-1-250 0 0,9-6 495 0 0,0 1 0 0 0,1 0 0 0 0,0 0 0 0 0,0 1 0 0 0,0 1 0 0 0,19-5 0 0 0,-20 6-130 0 0,65-14 2740 0 0,-56 13-3228 0 0,0 1 1 0 0,25 0-1 0 0,-34 2-12 0 0,-7 1 5 0 0,1 0 0 0 0,0 0 0 0 0,0 1 0 0 0,0-1 0 0 0,-1 1 1 0 0,6 2-1 0 0,27 4-162 0 0,-29-5-659 0 0,12 1-7387 0 0,-10-4 1122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1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0,0 0-65 0 0,0 0-237 0 0,0 0 156 0 0,0 0 100 0 0,2 1 21 0 0,10 8-145 0 0,0-2 0 0 0,0 0 1 0 0,16 7-1 0 0,-14-7 36 0 0,0 0-1 0 0,25 17 1 0 0,-9-4-160 0 0,-21-14-18 0 0,1 0-1 0 0,-1 0 0 0 0,-1 1 1 0 0,13 12-1 0 0,-19-17-192 0 0,0 0 0 0 0,0 1 1 0 0,-1-1-1 0 0,1 0 0 0 0,-1 1 0 0 0,0-1 1 0 0,0 1-1 0 0,1-1 0 0 0,-2 1 0 0 0,1 0 0 0 0,0-1 1 0 0,0 1-1 0 0,-1 0 0 0 0,0-1 0 0 0,1 1 0 0 0,-1 0 1 0 0,0 0-1 0 0,0 0 0 0 0,-1-1 0 0 0,1 1 0 0 0,0 0 1 0 0,-1 0-1 0 0,-1 2 0 0 0,-2 5 152 0 0,0 0 1 0 0,-1 0-1 0 0,0-1 0 0 0,-1 0 1 0 0,-7 9-1 0 0,-2 3 171 0 0,4-7-182 0 0,-1 1 0 0 0,-25 22 0 0 0,1 0-72 0 0,-38 39-4301 0 0,64-65 2670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2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15663 0 0,'0'0'356'0'0,"0"0"50"0"0,0 0 20 0 0,0 0-42 0 0,2-2-250 0 0,16-17 95 0 0,-16 16 314 0 0,1-1 1 0 0,0 1-1 0 0,0 0 0 0 0,0 0 0 0 0,0 0 0 0 0,1 0 0 0 0,-1 1 0 0 0,1-1 1 0 0,4-1-1 0 0,6-2 321 0 0,-9 3-517 0 0,0 1 0 0 0,0 0 0 0 0,0 0-1 0 0,1 0 1 0 0,7-1 0 0 0,2-1 628 0 0,-13 4-917 0 0,0-1 1 0 0,-1 0 0 0 0,1 1 0 0 0,0 0 0 0 0,-1-1 0 0 0,1 1 0 0 0,0 0 0 0 0,0 0 0 0 0,-1 0 0 0 0,4 0 0 0 0,32 2-38 0 0,-26-2-22 0 0,0 1 0 0 0,0 0 0 0 0,11 3 0 0 0,-17-3 1 0 0,0 0 0 0 0,0 0 0 0 0,0-1 0 0 0,0 0 0 0 0,7 0 0 0 0,2 0 0 0 0,-11 1 0 0 0,-1 1 0 0 0,6 2 0 0 0,-4 3 0 0 0,-4-5 33 0 0,0 1 0 0 0,0-1 0 0 0,0 0 0 0 0,0 0 0 0 0,-1 0-1 0 0,1 0 1 0 0,-1 1 0 0 0,1-1 0 0 0,-1 0 0 0 0,0 0 0 0 0,0 0 0 0 0,0 0 0 0 0,0-1 0 0 0,0 1-1 0 0,0 0 1 0 0,-1 0 0 0 0,-1 1 0 0 0,-3 4 250 0 0,0 0-1 0 0,-13 9 1 0 0,-48 43 325 0 0,61-53-608 0 0,1-1 0 0 0,0 1 0 0 0,0 0 0 0 0,0 0 0 0 0,-6 12 0 0 0,5-6 0 0 0,6-8 0 0 0,1-2 0 0 0,-1-1 0 0 0,0 0 0 0 0,0 0 0 0 0,0 0 0 0 0,0 0 0 0 0,0-1 0 0 0,0 1 0 0 0,0 0 0 0 0,1 0 0 0 0,-1 0 0 0 0,0 0 0 0 0,0 0 0 0 0,1-1 0 0 0,-1 1 0 0 0,1 0 0 0 0,-1 0 0 0 0,1 0 0 0 0,-1-1 0 0 0,1 1 0 0 0,-1 0 0 0 0,1-1 0 0 0,0 1 0 0 0,-1 0 0 0 0,1-1 0 0 0,0 1 0 0 0,0-1 0 0 0,0 1 0 0 0,-1-1 0 0 0,1 0 0 0 0,2 1 0 0 0,-1 0 0 0 0,5 2 0 0 0,0 0 0 0 0,0-1 0 0 0,1 0 0 0 0,-1 0 0 0 0,1 0 0 0 0,-1-1 0 0 0,1 0 0 0 0,10-1 0 0 0,8 2 0 0 0,-14-2-198 0 0,0 0 1 0 0,-1-1-1 0 0,1-1 0 0 0,-1 1 0 0 0,0-2 1 0 0,19-6-1 0 0,2 4-2168 0 0,-9 3-133 0 0,-9 0 964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2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206 144 13823 0 0,'0'0'315'0'0,"0"0"45"0"0,0 0 21 0 0,0 0-49 0 0,-9-7 363 0 0,4 2 4646 0 0,6 1-2998 0 0,1 8-671 0 0,-1-3-1975 0 0,0 1 746 0 0,-1-1-294 0 0,2 8 73 0 0,-1 0 0 0 0,0 0 0 0 0,0 1 0 0 0,-1-1 0 0 0,-1 0 0 0 0,1 0-1 0 0,-4 16 1 0 0,0 3 67 0 0,-13 69-289 0 0,6-45 0 0 0,11-48 0 0 0,-1-1 0 0 0,0 1 0 0 0,0 0 0 0 0,-1 0 0 0 0,1-1 0 0 0,-1 1 0 0 0,0-1 0 0 0,0 1 0 0 0,0-1 0 0 0,0 0 0 0 0,0 0 0 0 0,-1 0 0 0 0,1 0 0 0 0,-1 0 0 0 0,0-1 0 0 0,0 1 0 0 0,0-1 0 0 0,0 1 0 0 0,-1-1 0 0 0,-4 2 0 0 0,5-2 47 0 0,1-1-1 0 0,-1 0 1 0 0,0 1-1 0 0,1-1 1 0 0,-1-1-1 0 0,0 1 1 0 0,0 0-1 0 0,0-1 1 0 0,1 1 0 0 0,-1-1-1 0 0,0 0 1 0 0,0 0-1 0 0,0 0 1 0 0,0 0-1 0 0,0-1 1 0 0,0 1-1 0 0,1-1 1 0 0,-1 0-1 0 0,0 1 1 0 0,0-1 0 0 0,-2-2-1 0 0,2 1 14 0 0,0 1 1 0 0,0-1-1 0 0,0-1 0 0 0,0 1 0 0 0,1 0 0 0 0,-1-1 1 0 0,1 1-1 0 0,0-1 0 0 0,-1 0 0 0 0,1 0 1 0 0,0 0-1 0 0,1 0 0 0 0,-1 0 0 0 0,1 0 1 0 0,-1 0-1 0 0,-1-6 0 0 0,0-4-60 0 0,0-1 0 0 0,1 0 0 0 0,1 0 0 0 0,0 0 0 0 0,2-26 0 0 0,14-69 0 0 0,-13 97 0 0 0,0 0 0 0 0,0 0 0 0 0,1 0 0 0 0,0 0 0 0 0,1 0 0 0 0,0 1 0 0 0,11-21 0 0 0,-8 26 0 0 0,-5 6 0 0 0,0-1 0 0 0,0 0 0 0 0,0 1 0 0 0,0-1 0 0 0,0 1 0 0 0,0 0 0 0 0,1 0 0 0 0,-1 0 0 0 0,0 0 0 0 0,0 0 0 0 0,0 0 0 0 0,0 1 0 0 0,0-1 0 0 0,0 1 0 0 0,4 1 0 0 0,3 1 0 0 0,-1 1 0 0 0,12 7 0 0 0,5 3 0 0 0,-18-12 0 0 0,0 1 0 0 0,0-1 0 0 0,1 0 0 0 0,-1-1 0 0 0,1 0 0 0 0,-1 0 0 0 0,1-1 0 0 0,-1 1 0 0 0,9-2 0 0 0,-12 1 0 0 0,1-1 0 0 0,-1 0 0 0 0,1 0 0 0 0,-1 0 0 0 0,1 0 0 0 0,-1-1 0 0 0,0 1 0 0 0,0-1 0 0 0,0 0 0 0 0,0 0 0 0 0,0-1 0 0 0,0 1 0 0 0,0-1 0 0 0,-1 0 0 0 0,1 0 0 0 0,3-4 0 0 0,-4 4-288 0 0,-1 0 0 0 0,0 0-1 0 0,0 0 1 0 0,0-1 0 0 0,0 1 0 0 0,0 0-1 0 0,-1-1 1 0 0,1 1 0 0 0,-1-1 0 0 0,0 1-1 0 0,0-1 1 0 0,0 0 0 0 0,-1 1 0 0 0,1-1-1 0 0,-1 0 1 0 0,0 0 0 0 0,0 1 0 0 0,0-1 0 0 0,0 0-1 0 0,-1 0 1 0 0,-1-4 0 0 0,-1-2-8243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2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17503 0 0,'0'0'399'0'0,"0"0"60"0"0,0 0 21 0 0,0 0-59 0 0,2 0-204 0 0,1 1 6 0 0,1-1 0 0 0,-1 1 0 0 0,0-1 0 0 0,1 0 0 0 0,-1 0 0 0 0,1 0 0 0 0,-1-1 0 0 0,0 1 0 0 0,1-1 0 0 0,-1 0 0 0 0,0 0 0 0 0,6-2 0 0 0,39-20 3204 0 0,-46 22-3293 0 0,8-4 237 0 0,-1-1-1 0 0,0-1 1 0 0,0 1 0 0 0,-1-2-1 0 0,0 1 1 0 0,0-1 0 0 0,0 0-1 0 0,-1 0 1 0 0,10-17 0 0 0,-13 19-199 0 0,-1 0 0 0 0,1 0 0 0 0,-1-1 0 0 0,-1 1 0 0 0,1-1 0 0 0,-1 0 0 0 0,0 0 1 0 0,0 0-1 0 0,-1 0 0 0 0,0 0 0 0 0,0-14 0 0 0,-3 14-172 0 0,-3 3 0 0 0,2 4 0 0 0,1 0 0 0 0,-1 0 0 0 0,0 1 0 0 0,1-1 0 0 0,-1 0 0 0 0,0 1 0 0 0,1 0 0 0 0,-1-1 0 0 0,1 1 0 0 0,-1 0 0 0 0,1 0 0 0 0,-1 1 0 0 0,1-1 0 0 0,0 0 0 0 0,-3 3 0 0 0,-5 3 0 0 0,2 0 0 0 0,-12 11 0 0 0,11-10 0 0 0,1 0 0 0 0,1 1 0 0 0,-1 0 0 0 0,1 1 0 0 0,1 0 0 0 0,0 0 0 0 0,0 0 0 0 0,1 1 0 0 0,0-1 0 0 0,1 1 0 0 0,0 0 0 0 0,1 1 0 0 0,-3 20 0 0 0,5-27 0 0 0,1-1 0 0 0,1 1 0 0 0,-1 0 0 0 0,0 0 0 0 0,1-1 0 0 0,0 1 0 0 0,0 0 0 0 0,1-1 0 0 0,-1 1 0 0 0,1-1 0 0 0,0 0 0 0 0,0 1 0 0 0,1-1 0 0 0,-1 0 0 0 0,1 0 0 0 0,0-1 0 0 0,0 1 0 0 0,0 0 0 0 0,0-1 0 0 0,1 0 0 0 0,-1 0 0 0 0,8 5 0 0 0,-7-5 0 0 0,-1-1 0 0 0,1 1 0 0 0,0-1 0 0 0,1 0 0 0 0,-1 0 0 0 0,0-1 0 0 0,1 1 0 0 0,-1-1 0 0 0,1 0 0 0 0,-1 0 0 0 0,1-1 0 0 0,-1 1 0 0 0,1-1 0 0 0,0 0 0 0 0,-1 0 0 0 0,1 0 0 0 0,-1-1 0 0 0,1 0 0 0 0,-1 0 0 0 0,1 0 0 0 0,-1 0 0 0 0,1-1 0 0 0,3-2 0 0 0,15-6-340 0 0,-17 8 131 0 0,0-1 0 0 0,0 0 1 0 0,-1 0-1 0 0,8-5 0 0 0,7-6-1655 0 0,6-6-3841 0 0,-14 7-2822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2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23039 0 0,'-4'-4'850'0'0,"5"2"3677"0"0,21-5-3738 0 0,37-6-1 0 0,-26 6 322 0 0,37-3-502 0 0,-41 9-608 0 0,-24 2 0 0 0,0-1 0 0 0,1 0 0 0 0,-1-1 0 0 0,7-1 0 0 0,0 1 31 0 0,3 2-195 0 0,-13-1-532 0 0,-2 0-258 0 0,0 0-56 0 0,0 0-217 0 0,0 0-858 0 0,0 0-379 0 0,-3 0-80 0 0,-8-2-15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2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21191 0 0,'0'0'480'0'0,"0"0"67"0"0,0 0 31 0 0,0 0-56 0 0,2 1-341 0 0,2 1-119 0 0,1-1 0 0 0,0 0 0 0 0,-1 0 0 0 0,1 0 0 0 0,0 0 0 0 0,0-1 0 0 0,5 0 0 0 0,36-1 2311 0 0,-3-2-603 0 0,-24 3-784 0 0,1-2-1 0 0,26-4 1 0 0,-44 5-830 0 0,14 0 287 0 0,-13 1-424 0 0,12 5-21 0 0,-8-1-199 0 0,-6-4-850 0 0,-1 0-385 0 0,0 0-79 0 0,0 0-18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14 10135 0 0,'-16'-7'464'0'0,"13"6"-9"0"0,17-3-138 0 0,-12 3 409 0 0,-2 1 244 0 0,0 0 44 0 0,0 0 8 0 0,0 0 2 0 0,0 0 0 0 0,0 0 0 0 0,-2 0-69 0 0,-1 0-787 0 0,0 0-1 0 0,1 1 1 0 0,-1-1 0 0 0,1 1-1 0 0,0 0 1 0 0,-1 0 0 0 0,1 0-1 0 0,-1 0 1 0 0,1 0 0 0 0,0 0 0 0 0,0 1-1 0 0,0-1 1 0 0,0 1 0 0 0,0-1-1 0 0,0 1 1 0 0,0 0 0 0 0,0 0-1 0 0,0-1 1 0 0,-1 5 0 0 0,-5 4 164 0 0,1 2 0 0 0,-9 20 0 0 0,4-8-293 0 0,-40 66-39 0 0,-98 129 0 0 0,-11-32 0 0 0,158-184-91 0 0,-4 5 137 0 0,5-7 163 0 0,1-1-311 0 0,0 0 0 0 0,1-1 0 0 0,-1 1 0 0 0,0 0 0 0 0,1 0 0 0 0,-1 0 0 0 0,0 0 0 0 0,1 1-1 0 0,-1-1 1 0 0,0 0 0 0 0,1 0 0 0 0,-1 0 0 0 0,0 0 0 0 0,1 1 0 0 0,-1-1 0 0 0,0 0 0 0 0,0 1 0 0 0,2-1-292 0 0,1-1 0 0 0,0 0 1 0 0,-1 0-1 0 0,1 0 0 0 0,-1 0 0 0 0,1 0 1 0 0,-1 0-1 0 0,1-1 0 0 0,1-1 1 0 0,3-8-1653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2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83 15663 0 0,'21'1'1844'0'0,"-19"-2"-1209"0"0,-1 0 0 0 0,1-1 0 0 0,0 1-1 0 0,-1-1 1 0 0,1 1 0 0 0,-1-1 0 0 0,0 0 0 0 0,1 1-1 0 0,-1-1 1 0 0,0 0 0 0 0,1-2 0 0 0,0 1-554 0 0,-2 2-7 0 0,1 0 1 0 0,0 0-1 0 0,-1 0 0 0 0,1 0 1 0 0,0 0-1 0 0,-1 0 1 0 0,1 0-1 0 0,-1 0 1 0 0,1 0-1 0 0,-1 0 0 0 0,0 0 1 0 0,0-1-1 0 0,1 1 1 0 0,-1 0-1 0 0,0 0 1 0 0,0 0-1 0 0,0 0 0 0 0,0-1 1 0 0,0 1-1 0 0,-1 0 1 0 0,1 0-1 0 0,0 0 1 0 0,0 0-1 0 0,-1-1 0 0 0,1 1 1 0 0,-1 0-1 0 0,1 0 1 0 0,-1 0-1 0 0,1 0 1 0 0,-1 0-1 0 0,-1-2 0 0 0,0 2 65 0 0,1-1-1 0 0,-1 1 1 0 0,0-1-1 0 0,0 1 0 0 0,0 0 1 0 0,0-1-1 0 0,0 1 0 0 0,0 0 1 0 0,0 0-1 0 0,0 1 1 0 0,0-1-1 0 0,-1 0 0 0 0,1 1 1 0 0,-4-1-1 0 0,-20-2 379 0 0,13 1-12 0 0,1 1 0 0 0,-15 0 0 0 0,-83 5-489 0 0,107-4-16 0 0,-19 2 0 0 0,0 0 0 0 0,0 2 0 0 0,-34 10 0 0 0,18-4 0 0 0,26-7 0 0 0,0 0 0 0 0,-13 6 0 0 0,-7 3 0 0 0,23-9 0 0 0,0 0 0 0 0,0 0 0 0 0,1 1 0 0 0,-13 8 0 0 0,17-6 0 0 0,4-5 0 0 0,1 0 0 0 0,0 0 0 0 0,-1 1 0 0 0,1-1 0 0 0,0 0 0 0 0,-1 0 0 0 0,1 0 0 0 0,0 0 0 0 0,0 0 0 0 0,0 0 0 0 0,0-1 0 0 0,0 1 0 0 0,0 0 0 0 0,0 0 0 0 0,0-1 0 0 0,0 1 0 0 0,1 0 0 0 0,-1-1 0 0 0,0 1 0 0 0,0-1 0 0 0,0 0 0 0 0,1 1 0 0 0,1-1 0 0 0,33 5 0 0 0,57-4 0 0 0,43 3 0 0 0,-107-1 0 0 0,-12-2 0 0 0,1 1 0 0 0,22 6 0 0 0,-35-7 0 0 0,1 1 0 0 0,-1 0 0 0 0,1 0 0 0 0,-1 1 0 0 0,0 0 0 0 0,0-1 0 0 0,0 2 0 0 0,-1-1 0 0 0,1 0 0 0 0,-1 1 0 0 0,5 5 0 0 0,-8-8 0 0 0,0 0 0 0 0,0 0 0 0 0,0 0 0 0 0,0 0 0 0 0,0 0 0 0 0,0 0 0 0 0,-1 0 0 0 0,1 1 0 0 0,0-1 0 0 0,-1 0 0 0 0,1 0 0 0 0,-1 0 0 0 0,1 1 0 0 0,-1-1 0 0 0,0 0 0 0 0,0 1 0 0 0,0-1 0 0 0,1 0 0 0 0,-1 1 0 0 0,0-1 0 0 0,0 0 0 0 0,-1 1 0 0 0,1-1 0 0 0,0 0 0 0 0,0 1 0 0 0,-1 1 0 0 0,-1 2 0 0 0,0 2 0 0 0,0 0 0 0 0,0-1 0 0 0,-1 1 0 0 0,0-1 0 0 0,0 1 0 0 0,0-1 0 0 0,-1 0 0 0 0,0 0 0 0 0,0-1 0 0 0,-1 1 0 0 0,-6 6 0 0 0,-7 5 0 0 0,-38 26 0 0 0,44-34 0 0 0,0-1 0 0 0,-1 0 0 0 0,0-2 0 0 0,0 1 0 0 0,-18 5 0 0 0,15-7 0 0 0,0 2 0 0 0,-26 15 0 0 0,22-10 0 0 0,-41 16 0 0 0,10-5 0 0 0,2 0-113 0 0,21-10-142 0 0,0 1 1 0 0,-38 25 0 0 0,65-38 122 0 0,0 0 81 0 0,0-1 0 0 0,0 1-1 0 0,0-1 1 0 0,0 1 0 0 0,0 0 0 0 0,0-1 0 0 0,1 1 0 0 0,-1 0-1 0 0,0 0 1 0 0,0-1 0 0 0,1 1 0 0 0,-1 0 0 0 0,1 0 0 0 0,-1 0 0 0 0,0 2-1 0 0,1-2 47 0 0,0 0 0 0 0,1 0-1 0 0,-1 0 1 0 0,0 0-1 0 0,1 0 1 0 0,-1 0 0 0 0,1 0-1 0 0,-1 0 1 0 0,1 0-1 0 0,-1 0 1 0 0,1 0 0 0 0,0 0-1 0 0,-1 0 1 0 0,1-1-1 0 0,0 1 1 0 0,0 0-1 0 0,0 0 1 0 0,0-1 0 0 0,0 1-1 0 0,0 0 1 0 0,0-1-1 0 0,0 1 1 0 0,0-1 0 0 0,0 0-1 0 0,0 1 1 0 0,0-1-1 0 0,1 1 1 0 0,2 0-9 0 0,9 3 14 0 0,0 0 0 0 0,0-1 0 0 0,0-1 0 0 0,1 0 0 0 0,-1-1 0 0 0,19 0 0 0 0,-32-1 0 0 0,148-6 0 0 0,-23 0 0 0 0,-88 6 5 0 0,2 1 25 0 0,75-10-1 0 0,-106 11-230 0 0,-13-3-5386 0 0,-1-2-3281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2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96 137 17503 0 0,'0'0'803'0'0,"0"0"-18"0"0,-1-8-469 0 0,1 1 344 0 0,0-1-1 0 0,0 1 1 0 0,1 0-1 0 0,0-1 1 0 0,1 1-1 0 0,0 0 1 0 0,0 0 0 0 0,6-13-1 0 0,10-23 1664 0 0,-18 42-1941 0 0,-1-5 1135 0 0,-4 10-969 0 0,4-3-555 0 0,-12 12 481 0 0,1 1 0 0 0,-16 23 0 0 0,13-17-291 0 0,9-11-183 0 0,-1 0 0 0 0,2 0 0 0 0,-1 1 0 0 0,1 0 0 0 0,1 0 0 0 0,0 0 0 0 0,0 0 0 0 0,1 1 0 0 0,0 0 0 0 0,1-1 0 0 0,0 1 0 0 0,1 0 0 0 0,0 13 0 0 0,1-21 0 0 0,0-1 0 0 0,1 1 0 0 0,-1-1 0 0 0,1 1 0 0 0,-1-1 0 0 0,1 1 0 0 0,0-1 0 0 0,0 0 0 0 0,0 1 0 0 0,1-1 0 0 0,-1 0 0 0 0,0 0 0 0 0,1 0 0 0 0,0 0 0 0 0,-1 0 0 0 0,4 3 0 0 0,-4-4 0 0 0,0 0 0 0 0,1 0 0 0 0,-1 1 0 0 0,1-1 0 0 0,-1 0 0 0 0,0 0 0 0 0,1-1 0 0 0,0 1 0 0 0,-1 0 0 0 0,1 0 0 0 0,-1-1 0 0 0,1 1 0 0 0,0-1 0 0 0,0 1 0 0 0,-1-1 0 0 0,1 0 0 0 0,2 0 0 0 0,2 1 0 0 0,-1-1-262 0 0,1 1 0 0 0,-1-1 0 0 0,0-1 0 0 0,0 1 0 0 0,1-1 0 0 0,-1 0 0 0 0,0 0 0 0 0,0 0 0 0 0,0-1 0 0 0,0 0 0 0 0,0 0 0 0 0,0 0 0 0 0,8-6 0 0 0,4-3-2234 0 0,-1-1 0 0 0,19-17 0 0 0,-26 20 1306 0 0,10-8-7160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2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 21191 0 0,'0'0'480'0'0,"0"0"67"0"0,0 0 31 0 0,-2 0-56 0 0,-3 0-201 0 0,4 0 424 0 0,1 0 226 0 0,2 0 42 0 0,89-2 2282 0 0,-88 2-3297 0 0,0 0-1 0 0,0-1 1 0 0,0 0-1 0 0,0 0 1 0 0,0 0 0 0 0,5-2-1 0 0,-4 1 13 0 0,-1 1 0 0 0,1-1 0 0 0,0 1 0 0 0,1 0 0 0 0,-1 0-1 0 0,0 0 1 0 0,0 1 0 0 0,9-1 0 0 0,-12 1 361 0 0,-1 0 117 0 0,0 0 21 0 0,0 0-66 0 0,-1 2-294 0 0,-4 6-146 0 0,-1 0-1 0 0,0-1 1 0 0,-1 0 0 0 0,1 0-1 0 0,-13 10 1 0 0,-48 39-3 0 0,65-55 0 0 0,1 0 0 0 0,0-1 0 0 0,1 1 0 0 0,-1-1 0 0 0,0 0 0 0 0,0 1 0 0 0,1-1 0 0 0,-1 1 0 0 0,1 0 0 0 0,-1-1 0 0 0,1 1 0 0 0,-1-1 0 0 0,1 1 0 0 0,-1 0 0 0 0,1 0 0 0 0,-1-1 0 0 0,1 1 0 0 0,-1 1 0 0 0,-2 6 0 0 0,7-1 0 0 0,-1-5-447 0 0,1-1 1 0 0,-1 0-1 0 0,1 0 0 0 0,-1 0 1 0 0,1 0-1 0 0,-1 0 0 0 0,1-1 1 0 0,0 1-1 0 0,-1-1 0 0 0,1 0 1 0 0,0 0-1 0 0,4-1 0 0 0,7 0-9106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2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20 23039 0 0,'0'0'528'0'0,"0"0"69"0"0,0 0 38 0 0,0 0-80 0 0,15-9 1494 0 0,-13 8-1779 0 0,1 0 179 0 0,0 0-1 0 0,0 0 1 0 0,0 0 0 0 0,0 0-1 0 0,0 0 1 0 0,0 1 0 0 0,0-1-1 0 0,6 1 1 0 0,0 0-449 0 0,-1-1 0 0 0,0-1 0 0 0,-27 46 0 0 0,-6 11 0 0 0,1 2 0 0 0,-21 84 0 0 0,40-114 0 0 0,5-27 0 0 0,0 0 0 0 0,0 0 0 0 0,0 0 0 0 0,1 0 0 0 0,-1-1 0 0 0,0 1 0 0 0,0 0 0 0 0,0 0 0 0 0,0 0 0 0 0,0 0 0 0 0,0 0 0 0 0,1 0 0 0 0,-1 0 0 0 0,0-1 0 0 0,0 1 0 0 0,0 0 0 0 0,0 0 0 0 0,1 0 0 0 0,-1 0 0 0 0,0 0 0 0 0,0 0 0 0 0,0 0 0 0 0,0 0 0 0 0,1 0 0 0 0,-1 0 0 0 0,0 0 0 0 0,0 0 0 0 0,0 0 0 0 0,0 0 0 0 0,1 0 0 0 0,-1 0 0 0 0,0 0 0 0 0,0 0 0 0 0,0 0 0 0 0,1 0 0 0 0,-1 0 0 0 0,0 1 0 0 0,0-1 0 0 0,0 0 0 0 0,0 0 0 0 0,0 0 0 0 0,1 0 0 0 0,-1 0 0 0 0,0 0 0 0 0,0 0 0 0 0,0 1 0 0 0,0-1 0 0 0,0 0 0 0 0,0 0 0 0 0,0 0 0 0 0,0 0 0 0 0,1 1 0 0 0,-1-1 0 0 0,0 0 0 0 0,0 0 0 0 0,0 0 0 0 0,0 0 0 0 0,0 1 0 0 0,0-1 0 0 0,0 0 0 0 0,0 0 0 0 0,0 0 0 0 0,0 0 0 0 0,0 1 0 0 0,0-1 0 0 0,0 0 0 0 0,0 0 0 0 0,0 0 0 0 0,0 1 0 0 0,9-9 0 0 0,-4 3-365 0 0,0-1 0 0 0,0 0 0 0 0,-1-1 0 0 0,0 1 1 0 0,4-8-1 0 0,14-36-5561 0 0,-18 39 4242 0 0,9-21-7749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2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23 256 10135 0 0,'0'0'464'0'0,"0"0"-9"0"0,0 0-87 0 0,-4 4 1616 0 0,2-1 3169 0 0,-8 7-2081 0 0,9-9-1605 0 0,1-1-290 0 0,0 0-121 0 0,0 0-28 0 0,0 0-72 0 0,0 0-285 0 0,0 0-126 0 0,0 0-29 0 0,-1-1-4 0 0,0-3-427 0 0,0 0-1 0 0,0 0 1 0 0,1 0-1 0 0,-1 0 0 0 0,1 0 1 0 0,0 0-1 0 0,0 0 1 0 0,0-1-1 0 0,2-5 1 0 0,12-38 953 0 0,-5 19-769 0 0,-6 21-269 0 0,0 0 0 0 0,1 0 0 0 0,-1 1 0 0 0,1-1 0 0 0,1 1 0 0 0,-1 0 0 0 0,1 0 0 0 0,11-11 0 0 0,-7 9 0 0 0,1 0 0 0 0,-1 1 0 0 0,1 0 0 0 0,1 1 0 0 0,13-8 0 0 0,-18 13 0 0 0,0-1 0 0 0,0 1 0 0 0,0 0 0 0 0,0 1 0 0 0,0-1 0 0 0,0 1 0 0 0,0 1 0 0 0,13-1 0 0 0,-17 1 0 0 0,-1 0 0 0 0,1 0 0 0 0,0 0 0 0 0,-1 0 0 0 0,1 1 0 0 0,0-1 0 0 0,-1 1 0 0 0,1-1 0 0 0,0 1 0 0 0,-1 0 0 0 0,1-1 0 0 0,-1 1 0 0 0,1 0 0 0 0,-1 0 0 0 0,0 0 0 0 0,1 0 0 0 0,-1 0 0 0 0,2 2 0 0 0,1 1 0 0 0,-1-1 0 0 0,0 0 0 0 0,-1 0 0 0 0,1 0 0 0 0,-1 0 0 0 0,1 1 0 0 0,-1-1 0 0 0,0 0 0 0 0,-1 1 0 0 0,1 0 0 0 0,-1-1 0 0 0,1 1 0 0 0,-1 0 0 0 0,0 0 0 0 0,-1 0 0 0 0,1 0 0 0 0,0 6 0 0 0,-1-5 0 0 0,0 0 0 0 0,0 0 0 0 0,-1 0 0 0 0,1 0 0 0 0,-1 0 0 0 0,0 0 0 0 0,0 0 0 0 0,-1-1 0 0 0,0 1 0 0 0,-2 5 0 0 0,1-5 0 0 0,-6 11 0 0 0,4-9 0 0 0,-2-3 0 0 0,6-4 0 0 0,1 1 0 0 0,0-1 0 0 0,-1 0 0 0 0,1 0 0 0 0,0 0 0 0 0,-1 0 0 0 0,1 1 0 0 0,-1-1 0 0 0,1 0 0 0 0,0 0 0 0 0,-1 0 0 0 0,1 0 0 0 0,-1 0 0 0 0,1 0 0 0 0,0 0 0 0 0,-1 0 0 0 0,1 0 0 0 0,-1 0 0 0 0,1 0 0 0 0,0 0 0 0 0,-1 0 0 0 0,1-1 0 0 0,0 1 0 0 0,-1 0 0 0 0,1 0 0 0 0,0 0 0 0 0,-1-1 0 0 0,1 1 0 0 0,0 0 0 0 0,-1 0 0 0 0,1 0 0 0 0,0-1 0 0 0,-1 1 0 0 0,1 0 0 0 0,0-1 0 0 0,0 1 0 0 0,-1 0 0 0 0,1-1 0 0 0,0 0 0 0 0,-1 1 0 0 0,0-1 0 0 0,0-1 0 0 0,-1 1 0 0 0,1-1 0 0 0,0 0 0 0 0,0 1 0 0 0,0-1 0 0 0,0 0 0 0 0,0 1 0 0 0,0-1 0 0 0,0 0 0 0 0,1 0 0 0 0,-1 0 0 0 0,1 0 0 0 0,-1 0 0 0 0,1 1 0 0 0,0-1 0 0 0,0 0 0 0 0,0 0 0 0 0,0 0 0 0 0,0 0 0 0 0,0 0 0 0 0,0 0 0 0 0,1 0 0 0 0,-1 0 0 0 0,1 0 0 0 0,-1 0 0 0 0,1 0 0 0 0,0 0 0 0 0,0 1 0 0 0,0-1 0 0 0,1-2 0 0 0,3-4 0 0 0,0 1 0 0 0,0-1 0 0 0,0 1 0 0 0,1 0 0 0 0,0 1 0 0 0,0-1 0 0 0,1 1 0 0 0,11-8 0 0 0,-13 11 0 0 0,0-1 0 0 0,0 1 0 0 0,1 0 0 0 0,-1 1 0 0 0,1-1 0 0 0,-1 1 0 0 0,1 0 0 0 0,0 1 0 0 0,0-1 0 0 0,0 1 0 0 0,0 0 0 0 0,0 1 0 0 0,10 0 0 0 0,-13-1 0 0 0,-2 1 0 0 0,0 0 0 0 0,0 0 0 0 0,0 0 0 0 0,0 1 0 0 0,0-1 0 0 0,0 0 0 0 0,0 1 0 0 0,0-1 0 0 0,0 0 0 0 0,0 1 0 0 0,0-1 0 0 0,0 1 0 0 0,0 0 0 0 0,2 1 0 0 0,-1-1 0 0 0,1 0 0 0 0,0 1 0 0 0,-1-1 0 0 0,1 1 0 0 0,-1 0 0 0 0,1-1 0 0 0,2 5 0 0 0,0 0 0 0 0,0 2 0 0 0,7 14 0 0 0,-7-13 0 0 0,-1 0 0 0 0,0 1 0 0 0,-1-1 0 0 0,0 1 0 0 0,-1 0 0 0 0,3 15 0 0 0,-4-16 0 0 0,-1-1-64 0 0,0-7-273 0 0,0-1-138 0 0,0 0-33 0 0,0 0-72 0 0,0 0-285 0 0,0 0-126 0 0,0 0-29 0 0,0 0-4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2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7 217 11975 0 0,'0'0'267'0'0,"0"0"42"0"0,0 0 17 0 0,0 0-28 0 0,0-1-196 0 0,36-80 6844 0 0,-16 32-3754 0 0,-18 46-2794 0 0,0 0 1 0 0,-1-1-1 0 0,0 0 0 0 0,1 1 0 0 0,-1-1 0 0 0,-1 0 1 0 0,1 1-1 0 0,0-8 0 0 0,-1 10 46 0 0,0-1-289 0 0,0 2-155 0 0,0 0 0 0 0,0 0 1 0 0,0 0-1 0 0,0-1 1 0 0,0 1-1 0 0,0 0 0 0 0,0 0 1 0 0,0 0-1 0 0,-1 0 0 0 0,1-1 1 0 0,0 1-1 0 0,0 0 1 0 0,0 0-1 0 0,0 0 0 0 0,0 0 1 0 0,0-1-1 0 0,0 1 0 0 0,-1 0 1 0 0,1 0-1 0 0,0 0 1 0 0,0 0-1 0 0,0 0 0 0 0,0 0 1 0 0,-1 0-1 0 0,1-1 0 0 0,0 1 1 0 0,0 0-1 0 0,0 0 1 0 0,0 0-1 0 0,-1 0 0 0 0,1 0 1 0 0,0 0-1 0 0,0 0 0 0 0,0 0 1 0 0,-1 0-1 0 0,1 0 1 0 0,0 0-1 0 0,0 0 0 0 0,0 0 1 0 0,-1 0-1 0 0,1 0 0 0 0,0 0 1 0 0,0 0-1 0 0,0 0 1 0 0,-1 1-1 0 0,1-1 0 0 0,0 0 1 0 0,0 0-1 0 0,0 0 0 0 0,0 0 1 0 0,0 0-1 0 0,-1 0 1 0 0,1 0-1 0 0,0 1 0 0 0,0-1 1 0 0,0 0-1 0 0,0 0 0 0 0,-7 7-4 0 0,-2 4 4 0 0,2 0 0 0 0,-1 0 0 0 0,1 1 0 0 0,1 0 0 0 0,-6 15 0 0 0,10-21 0 0 0,0-1 0 0 0,1 1 0 0 0,-1 0 0 0 0,1-1 0 0 0,1 1 0 0 0,-1 0 0 0 0,1 0 0 0 0,0 0 0 0 0,0 0 0 0 0,0 0 0 0 0,1-1 0 0 0,0 1 0 0 0,0 0 0 0 0,3 8 0 0 0,4-1 0 0 0,-4-11 0 0 0,-1-1 0 0 0,0 0 0 0 0,0 1 0 0 0,1-1 0 0 0,-1 0 0 0 0,1 0 0 0 0,-1 0 0 0 0,1 0 0 0 0,0-1 0 0 0,-1 1 0 0 0,1-1 0 0 0,0 0 0 0 0,0 0 0 0 0,-1-1 0 0 0,1 1 0 0 0,0-1 0 0 0,6-1 0 0 0,3-3 0 0 0,0 0 0 0 0,-1 0 0 0 0,12-8 0 0 0,-19 11 0 0 0,5-5 314 0 0,-1 0 0 0 0,1 0-1 0 0,-2 0 1 0 0,1-1 0 0 0,10-13 0 0 0,-8 8-271 0 0,-1 0 0 0 0,0-1 1 0 0,10-18-1 0 0,20-57 21 0 0,-40 88 307 0 0,-2 16 876 0 0,2-11-1054 0 0,-19 274-1944 0 0,18-238 1675 0 0,0-12 89 0 0,-1 0 0 0 0,-1 0-1 0 0,-2 0 1 0 0,-14 47 0 0 0,17-69 156 0 0,-1 0-1 0 0,1 0 1 0 0,-1 0 0 0 0,-1 0-1 0 0,-3 5 1 0 0,5-9-115 0 0,1 0 0 0 0,-1 0 0 0 0,1 0 0 0 0,-1-1-1 0 0,0 1 1 0 0,0-1 0 0 0,1 1 0 0 0,-1-1 0 0 0,0 1 0 0 0,-1-1 0 0 0,1 0 0 0 0,0 0 0 0 0,0 0-1 0 0,0 0 1 0 0,-1-1 0 0 0,-3 2 0 0 0,0-2-117 0 0,-1 0 0 0 0,1-1 0 0 0,0 1 0 0 0,0-1 0 0 0,-1 0 1 0 0,1-1-1 0 0,0 0 0 0 0,0 0 0 0 0,0 0 0 0 0,0 0 0 0 0,1-1 0 0 0,-1 0 0 0 0,1-1 0 0 0,-1 1 0 0 0,1-1 0 0 0,0 0 1 0 0,1 0-1 0 0,-1 0 0 0 0,1-1 0 0 0,-1 0 0 0 0,-6-10 0 0 0,10 12-107 0 0,0 0-1 0 0,0 0 1 0 0,0 0-1 0 0,0 0 1 0 0,0 0-1 0 0,1-1 1 0 0,-1 1-1 0 0,1 0 1 0 0,0-1-1 0 0,0 1 1 0 0,0 0 0 0 0,0 0-1 0 0,1-1 1 0 0,0 1-1 0 0,-1 0 1 0 0,1 0-1 0 0,0 0 1 0 0,0 0-1 0 0,1-1 1 0 0,-1 2-1 0 0,1-1 1 0 0,2-5 0 0 0,-1 5-1049 0 0,-1 0 1 0 0,1 0 0 0 0,-1 0 0 0 0,1 0 0 0 0,0 0-1 0 0,6-4 1 0 0,6-2-6494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2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17503 0 0,'0'0'399'0'0,"0"0"60"0"0,0 0 21 0 0,0 0-59 0 0,2 0-276 0 0,1 0 142 0 0,0 0 0 0 0,1 0 0 0 0,-1 0 0 0 0,0-1 0 0 0,1 0-1 0 0,-1 1 1 0 0,0-1 0 0 0,0 0 0 0 0,1-1 0 0 0,-1 1 0 0 0,0 0 0 0 0,0-1-1 0 0,0 0 1 0 0,-1 0 0 0 0,5-3 0 0 0,5-4 884 0 0,-1-1 1 0 0,12-13-1 0 0,25-33 981 0 0,-40 40-1608 0 0,-4 8-157 0 0,-4 7 122 0 0,0 1-66 0 0,-1 2-294 0 0,-15 19-139 0 0,-24 39 0 0 0,35-51-10 0 0,0 0-1 0 0,1 0 1 0 0,0 1-1 0 0,0-1 1 0 0,1 1-1 0 0,1 0 1 0 0,-3 19-1 0 0,4-25 1 0 0,1-3 0 0 0,0 0 0 0 0,-1 0 0 0 0,1 0 0 0 0,0 0 0 0 0,0 0 0 0 0,0 1 0 0 0,1-1 0 0 0,-1 0 0 0 0,0 0 0 0 0,0 0 0 0 0,1 0 0 0 0,-1 0 0 0 0,1 2 0 0 0,3 5 0 0 0,-2-7-42 0 0,0 0 0 0 0,0 1-1 0 0,0-1 1 0 0,0 0 0 0 0,0 0 0 0 0,0-1 0 0 0,0 1 0 0 0,0 0-1 0 0,1-1 1 0 0,-1 1 0 0 0,0-1 0 0 0,0 0 0 0 0,0 0 0 0 0,1 0-1 0 0,-1 0 1 0 0,0 0 0 0 0,0 0 0 0 0,0-1 0 0 0,1 1 0 0 0,-1-1-1 0 0,0 1 1 0 0,4-3 0 0 0,1 1-244 0 0,-1-1-1 0 0,1-1 1 0 0,-1 1 0 0 0,0-1-1 0 0,10-8 1 0 0,-4 2-1009 0 0,-2 0 0 0 0,1-1 1 0 0,-1 0-1 0 0,-1-1 0 0 0,0 0 0 0 0,10-18 0 0 0,2-9-753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2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24879 0 0,'0'0'564'0'0,"0"0"83"0"0,0 0 34 0 0,0 0-76 0 0,0 0-323 0 0,0 0 116 0 0,0 0 92 0 0,0 0 19 0 0,0 0 3 0 0,2 0 0 0 0,10-1 0 0 0,-9 1 0 0 0,-3 0-69 0 0,2-1-294 0 0,6 0-133 0 0,-1-2-217 0 0,-5 3-850 0 0,-1-6-1900 0 0,1-1 1418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3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13823 0 0,'0'0'315'0'0,"0"0"45"0"0,0 0 21 0 0,0 0-49 0 0,0 0-81 0 0,0 0 481 0 0,0 0 237 0 0,0 0 45 0 0,0 0 8 0 0,0 0 2 0 0,0 0 0 0 0,0 0 0 0 0,1-3-69 0 0,4-8-290 0 0,-3 8-121 0 0,-2 3-28 0 0,9 0 1020 0 0,2 3-1312 0 0,-1 0 0 0 0,1-1 0 0 0,-1-1 0 0 0,1 0-1 0 0,0 0 1 0 0,13-2 0 0 0,67-9 1350 0 0,-79 8-1539 0 0,25-6-864 0 0,-40 8-391 0 0,0-1-336 0 0,0 1-5137 0 0,-5 3-1657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3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15663 0 0,'0'0'356'0'0,"0"0"50"0"0,0 0 20 0 0,0 0-42 0 0,2-1-250 0 0,0 0-76 0 0,0 0 0 0 0,0 0 0 0 0,0-1 0 0 0,0 1 0 0 0,0 0 0 0 0,0-1 0 0 0,-1 0 0 0 0,1 1 0 0 0,-1-1 0 0 0,1 0 0 0 0,-1 0 0 0 0,2-4-1 0 0,15-32 3074 0 0,-7 15-1997 0 0,30-69 2301 0 0,-35 76-3247 0 0,-6 15 300 0 0,0 1 21 0 0,1-1-66 0 0,-13 37-293 0 0,6-21-145 0 0,2-1 0 0 0,-4 16 0 0 0,5-17-5 0 0,2-8 0 0 0,0-1 0 0 0,0 0 0 0 0,0 0 0 0 0,1 1 0 0 0,0-1 0 0 0,-1 0 0 0 0,1 1 0 0 0,1-1 0 0 0,-1 1 0 0 0,1-1 0 0 0,0 0 0 0 0,0 0 0 0 0,0 1 0 0 0,0-1 0 0 0,4 7 0 0 0,0-4 0 0 0,2-1 0 0 0,-1-5 7 0 0,-1-1-1 0 0,1 1 1 0 0,-1-1-1 0 0,0 0 1 0 0,1 0-1 0 0,-1 0 1 0 0,1-1-1 0 0,-1 0 1 0 0,0 0 0 0 0,9-3-1 0 0,-6 1 89 0 0,-1-1 0 0 0,0 0-1 0 0,1-1 1 0 0,-1 1 0 0 0,-1-2-1 0 0,1 1 1 0 0,-1-1 0 0 0,0 0 0 0 0,0 0-1 0 0,7-11 1 0 0,2-3 216 0 0,-2-1 1 0 0,15-30-1 0 0,-25 45-311 0 0,0-1 0 0 0,1 0 0 0 0,-2 0 0 0 0,1 0 0 0 0,-1 0 0 0 0,3-13 0 0 0,-5 20 0 0 0,0 0 0 0 0,0 0 0 0 0,0 0 0 0 0,0 0 0 0 0,0 0 0 0 0,0 0 0 0 0,-1 0 0 0 0,1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0,-1 0 0 0 0,1 0 0 0 0,0 0 0 0 0,0 0 0 0 0,0 0 0 0 0,0 0 0 0 0,0 0 0 0 0,0 0 0 0 0,0 0 0 0 0,0 0 0 0 0,0 0 0 0 0,0 0 0 0 0,0 0 0 0 0,0 0 0 0 0,0 0 0 0 0,0-1 0 0 0,1 1 0 0 0,-1 0 0 0 0,0 0 0 0 0,0 0 0 0 0,-5 6 0 0 0,-3 7 0 0 0,4 3 0 0 0,0 0 0 0 0,1 0 0 0 0,1 1 0 0 0,-1 28 0 0 0,3-42 0 0 0,0 31 0 0 0,5 38 0 0 0,1-5 0 0 0,-5-37 0 0 0,0 107 0 0 0,-2-121 0 0 0,-1 0 0 0 0,-1 0 0 0 0,0 0 0 0 0,-1 0 0 0 0,0-1 0 0 0,-9 21 0 0 0,11-32 0 0 0,0 0 0 0 0,0 1 0 0 0,-1-1 0 0 0,1 0 0 0 0,-1 0 0 0 0,0 0 0 0 0,0 0 0 0 0,0 0 0 0 0,0-1 0 0 0,-1 0 0 0 0,1 1 0 0 0,-1-1 0 0 0,0 0 0 0 0,0-1 0 0 0,0 1 0 0 0,0-1 0 0 0,-1 0 0 0 0,1 0 0 0 0,0 0 0 0 0,-6 1 0 0 0,-3 0 0 0 0,11-2 0 0 0,-1-1 0 0 0,1 1 0 0 0,0 0 0 0 0,0-1 0 0 0,-1 0 0 0 0,1 0 0 0 0,0 1 0 0 0,-1-1 0 0 0,1-1 0 0 0,0 1 0 0 0,-1 0 0 0 0,1-1 0 0 0,0 1 0 0 0,-3-2 0 0 0,-46-14 931 0 0,45 14-846 0 0,0-1 1 0 0,0-1-1 0 0,0 1 1 0 0,0-1 0 0 0,1 0-1 0 0,-1 0 1 0 0,-5-7-1 0 0,9 9-68 0 0,1 1 0 0 0,-1-1-1 0 0,1 0 1 0 0,-1 0 0 0 0,1 0-1 0 0,0 0 1 0 0,0 0-1 0 0,0 0 1 0 0,0 0 0 0 0,0 0-1 0 0,0 0 1 0 0,1 0 0 0 0,-1 0-1 0 0,1-1 1 0 0,-1 1 0 0 0,1 0-1 0 0,0 0 1 0 0,0-1 0 0 0,0 1-1 0 0,0 0 1 0 0,0-1-1 0 0,1 1 1 0 0,-1 0 0 0 0,1 0-1 0 0,1-3 1 0 0,2-5-31 0 0,1 1 0 0 0,0 1 0 0 0,0-1 0 0 0,1 1 0 0 0,1 0 0 0 0,-1 0-1 0 0,13-11 1 0 0,60-44-350 0 0,-33 29 12 0 0,-26 17-1867 0 0,-1-1 0 0 0,0 0 0 0 0,17-22 0 0 0,-22 22 172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 17503 0 0,'0'0'399'0'0,"-1"-1"60"0"0,-2-1-363 0 0,3 2-83 0 0,-1 0 0 0 0,1 0 0 0 0,0 0 0 0 0,0 0 0 0 0,0 0-1 0 0,0 0 1 0 0,0 0 0 0 0,0 0 0 0 0,0 0 0 0 0,0 0 0 0 0,-1 0 0 0 0,1-1 0 0 0,0 1 0 0 0,0 0-1 0 0,0 0 1 0 0,0 0 0 0 0,0 0 0 0 0,0 0 0 0 0,0 0 0 0 0,0 0 0 0 0,0 0 0 0 0,0 0 0 0 0,0 0-1 0 0,-1 0 1 0 0,1-1 0 0 0,0 1 0 0 0,0 0 0 0 0,0 0 0 0 0,0 0 0 0 0,0 0 0 0 0,0 0 0 0 0,0 0-1 0 0,0 0 1 0 0,0 0 0 0 0,0-1 0 0 0,0 1 0 0 0,0 0 0 0 0,0 0 0 0 0,0 0 0 0 0,0 0-1 0 0,0 0 1 0 0,0 0 0 0 0,0 0 0 0 0,0 0 0 0 0,0-1 0 0 0,0 1 0 0 0,1 0 0 0 0,13-10 334 0 0,-9 7 15 0 0,0 0-1 0 0,-1 1 0 0 0,1-1 1 0 0,0 1-1 0 0,0 0 1 0 0,0 1-1 0 0,0-1 0 0 0,0 1 1 0 0,1 0-1 0 0,-1 0 1 0 0,0 1-1 0 0,0 0 0 0 0,1 0 1 0 0,-1 0-1 0 0,0 0 1 0 0,7 2-1 0 0,-2 0-361 0 0,6 0 0 0 0,0 2 0 0 0,0 0 0 0 0,18 7 0 0 0,-31-9-671 0 0,5-1-2199 0 0,8 0 1014 0 0,-16-1-5651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3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77 13823 0 0,'0'0'315'0'0,"0"0"45"0"0,0 0 21 0 0,0 0-49 0 0,0-1-220 0 0,-1-2 1045 0 0,1 0 0 0 0,-1 0 0 0 0,1 0 1 0 0,0 0-1 0 0,0 0 0 0 0,0-4 0 0 0,1 0 2931 0 0,-1 6-4025 0 0,1 1 1 0 0,-1-1-1 0 0,0 0 1 0 0,1 0-1 0 0,0 1 0 0 0,-1-1 1 0 0,1 0-1 0 0,-1 1 0 0 0,1-1 1 0 0,0 1-1 0 0,-1-1 1 0 0,1 1-1 0 0,0-1 0 0 0,0 1 1 0 0,-1-1-1 0 0,1 1 0 0 0,0-1 1 0 0,1 1-1 0 0,15-6 885 0 0,7 2-675 0 0,-10 1 171 0 0,1 0 0 0 0,0 2-1 0 0,21-1 1 0 0,-15 3-444 0 0,135 0 0 0 0,-146-1 0 0 0,-4 1-64 0 0,-4 0-273 0 0,-2-1-138 0 0,0 0-33 0 0,0 0-72 0 0,-13-13-3933 0 0,7 8-4698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3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34 13823 0 0,'0'0'630'0'0,"0"0"-13"0"0,-5-8-368 0 0,0 1-82 0 0,-2-4 4570 0 0,7 10-3713 0 0,-6-4 2164 0 0,4 4-3120 0 0,0 1-1 0 0,0 0 0 0 0,0 0 1 0 0,0 0-1 0 0,0 0 1 0 0,0 0-1 0 0,1 0 1 0 0,-1 0-1 0 0,0 0 1 0 0,0 1-1 0 0,0-1 0 0 0,0 1 1 0 0,0 0-1 0 0,1-1 1 0 0,-1 1-1 0 0,0 0 1 0 0,1 0-1 0 0,-1 0 1 0 0,0 0-1 0 0,1 0 0 0 0,-1 0 1 0 0,0 2-1 0 0,-7 5 461 0 0,0 0 0 0 0,-9 13-1 0 0,14-16-481 0 0,-16 19-46 0 0,2 0 0 0 0,0 1 0 0 0,2 1 0 0 0,-15 31 0 0 0,21-36 71 0 0,1 1 0 0 0,1 1 0 0 0,1-1 0 0 0,1 1 1 0 0,0 0-1 0 0,2 1 0 0 0,1-1 0 0 0,1 1 0 0 0,1 45 0 0 0,3-56-24 0 0,0 0-1 0 0,0 1 1 0 0,1-1-1 0 0,1 0 1 0 0,0 0-1 0 0,0 0 1 0 0,2-1-1 0 0,6 14 1 0 0,-6-17-44 0 0,0 0 1 0 0,1 0 0 0 0,0 0 0 0 0,0-1 0 0 0,1 0 0 0 0,0 0 0 0 0,1-1-1 0 0,-1 0 1 0 0,1 0 0 0 0,18 9 0 0 0,-5-6-1925 0 0,1-4-4510 0 0,3-2-2357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3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15663 0 0,'0'0'356'0'0,"0"0"50"0"0,4-1 20 0 0,-1 0-344 0 0,-1 1-28 0 0,0-1-1 0 0,1 1 1 0 0,-1-1-1 0 0,0 0 1 0 0,1 0-1 0 0,-1 0 1 0 0,0-1-1 0 0,0 1 1 0 0,0 0-1 0 0,3-3 1 0 0,-4 3 666 0 0,1 0 249 0 0,3-1-354 0 0,0-1 0 0 0,0 1 0 0 0,1 0 0 0 0,-1 1 0 0 0,1-1 0 0 0,-1 1 0 0 0,1 0-1 0 0,0 1 1 0 0,0-1 0 0 0,9 1 0 0 0,-13 1-529 0 0,1 0 0 0 0,-1 1 1 0 0,0-1-1 0 0,0 0 0 0 0,-1 1 0 0 0,1-1 0 0 0,0 1 1 0 0,0-1-1 0 0,-1 1 0 0 0,2 2 0 0 0,14 19 606 0 0,-8-7-564 0 0,-1 0 0 0 0,0 0 0 0 0,-2 0 0 0 0,0 1 0 0 0,-1 0 0 0 0,0 1 0 0 0,3 28 0 0 0,-5-16 128 0 0,-1-1 0 0 0,-1 1 0 0 0,-7 53 0 0 0,2-60-256 0 0,-2 0 0 0 0,0 1 0 0 0,-2-2 0 0 0,0 1 0 0 0,-20 36 0 0 0,21-36 0 0 0,6-19 0 0 0,1-1 0 0 0,-1 0 0 0 0,0 0 0 0 0,0 0 0 0 0,-3 5 0 0 0,4-7-107 0 0,-1 0-1 0 0,1 0 0 0 0,-1 0 1 0 0,0 0-1 0 0,1 0 1 0 0,-1 0-1 0 0,0 0 1 0 0,0-1-1 0 0,1 1 1 0 0,-1 0-1 0 0,0 0 1 0 0,0-1-1 0 0,0 1 0 0 0,0-1 1 0 0,0 1-1 0 0,0-1 1 0 0,0 1-1 0 0,0-1 1 0 0,0 0-1 0 0,0 1 1 0 0,0-1-1 0 0,0 0 1 0 0,-1 0-1 0 0,1 0 1 0 0,0 1-1 0 0,0-1 0 0 0,0-1 1 0 0,0 1-1 0 0,0 0 1 0 0,0 0-1 0 0,0 0 1 0 0,-1-1-1 0 0,1 1 1 0 0,-1-1-1 0 0,-1 0-458 0 0,0-1-1 0 0,0 0 1 0 0,0 0-1 0 0,0 1 1 0 0,1-2-1 0 0,-1 1 1 0 0,-3-4-1 0 0,-1-5-969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3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23039 0 0,'0'0'528'0'0,"2"-1"69"0"0,9-3-213 0 0,1 1-1 0 0,-1-1 1 0 0,1 2-1 0 0,-1 0 0 0 0,1 0 1 0 0,0 1-1 0 0,0 1 1 0 0,14 0-1 0 0,-14 2-323 0 0,90 14 1928 0 0,-89-14-1988 0 0,-12-2 4 0 0,-1 0 0 0 0,1 1 0 0 0,0-1-1 0 0,-1 0 1 0 0,1 0 0 0 0,-1 0 0 0 0,1 0 0 0 0,0 0 0 0 0,-1 1-1 0 0,1-1 1 0 0,-1 0 0 0 0,1 1 0 0 0,-1-1 0 0 0,1 0 0 0 0,-1 1-1 0 0,1-1 1 0 0,-1 1 0 0 0,1-1 0 0 0,-1 1 0 0 0,1 0 0 0 0,-2 5 252 0 0,1-5-150 0 0,-1 2-38 0 0,-1 1 0 0 0,1 0 1 0 0,-1 0-1 0 0,1 0 0 0 0,-1-1 0 0 0,0 1 1 0 0,0-1-1 0 0,-5 6 0 0 0,-26 25 673 0 0,9-9-491 0 0,15-14-250 0 0,-4 3 0 0 0,-20 28 0 0 0,30-36 0 0 0,0-1 0 0 0,0 1 0 0 0,0 0 0 0 0,1-1 0 0 0,0 1 0 0 0,0 0 0 0 0,0 1 0 0 0,1-1 0 0 0,-1 9 0 0 0,1-14 0 0 0,1 0 0 0 0,0 0 0 0 0,0 1 0 0 0,0-1 0 0 0,0 0 0 0 0,0 0 0 0 0,0 0 0 0 0,0 0 0 0 0,0 0 0 0 0,0 0 0 0 0,0 0 0 0 0,0 1 0 0 0,1-1 0 0 0,-1 0 0 0 0,0 0 0 0 0,1 0 0 0 0,-1 0 0 0 0,1 0 0 0 0,-1 0 0 0 0,2 1 0 0 0,0 1 0 0 0,0 0 0 0 0,0-1 0 0 0,0 1 0 0 0,0-1 0 0 0,0 0 0 0 0,0 1 0 0 0,1-1 0 0 0,-1 0 0 0 0,1 0 0 0 0,-1 0 0 0 0,1-1 0 0 0,0 1 0 0 0,0-1 0 0 0,0 1 0 0 0,0-1 0 0 0,0 0 0 0 0,0 0 0 0 0,4 0 0 0 0,7 2 0 0 0,0-1 0 0 0,21 1 0 0 0,-23-2 0 0 0,-5-1 0 0 0,1 1 0 0 0,-1-1 0 0 0,1 0 0 0 0,-1-1 0 0 0,1 1 0 0 0,-1-2 0 0 0,1 1 0 0 0,7-3 0 0 0,16-5-1783 0 0,-29 8-1002 0 0,-2 1-7111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3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11975 0 0,'0'0'267'0'0,"0"0"42"0"0,0 0 17 0 0,0 0-28 0 0,0 0-58 0 0,0 0 491 0 0,0 0 238 0 0,0 0 45 0 0,0 0 8 0 0,0 0 2 0 0,0 0 0 0 0,0 0 0 0 0,0 0-69 0 0,0 0-290 0 0,11-4 1847 0 0,47-22 2180 0 0,-50 23-4511 0 0,0 0-1 0 0,16-3 1 0 0,-6 1-107 0 0,3 1-74 0 0,0 0 0 0 0,0 1 0 0 0,41 0 0 0 0,4 0 0 0 0,-24 1 0 0 0,61 4 0 0 0,-18 1 0 0 0,308 7 0 0 0,-85 0 0 0 0,438-43 2032 0 0,-649 23-2013 0 0,57-7-22 0 0,-118 10 3 0 0,-22 3 0 0 0,0 1 0 0 0,18-1 0 0 0,-25 4-64 0 0,-5 0-273 0 0,-4-1 190 0 0,1 0 1 0 0,0 1 0 0 0,-1-1-1 0 0,1 1 1 0 0,0-1 0 0 0,-1 1-1 0 0,1-1 1 0 0,0 1 0 0 0,-3 0-1 0 0,4 0 48 0 0,-9-1-1405 0 0,0 0-1 0 0,-15 1 1 0 0,4 2-7707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0:3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64 250 23039 0 0,'-2'3'528'0'0,"2"-3"-343"0"0,-1 1-91 0 0,1 0 0 0 0,-1 0 1 0 0,1 0-1 0 0,-1-1 0 0 0,1 1 0 0 0,-1 0 0 0 0,1-1 1 0 0,-1 1-1 0 0,1 0 0 0 0,-1-1 0 0 0,0 1 1 0 0,1-1-1 0 0,-1 1 0 0 0,0-1 0 0 0,0 1 1 0 0,-1 0-1 0 0,1-1-33 0 0,0 0 1 0 0,0 0-1 0 0,0 0 0 0 0,0 0 1 0 0,-1 0-1 0 0,1 0 1 0 0,0-1-1 0 0,0 1 0 0 0,0 0 1 0 0,0-1-1 0 0,0 1 1 0 0,0-1-1 0 0,0 1 0 0 0,0-1 1 0 0,0 1-1 0 0,0-1 1 0 0,0 1-1 0 0,0-1 0 0 0,0 0 1 0 0,0 0-1 0 0,0-1 1 0 0,-1 0 240 0 0,0 1-203 0 0,-1-1 0 0 0,2 0-1 0 0,-1 0 1 0 0,0-1 0 0 0,0 1-1 0 0,1 0 1 0 0,-1 0 0 0 0,1-1 0 0 0,-1 1-1 0 0,1-1 1 0 0,0 0 0 0 0,0 1-1 0 0,0-1 1 0 0,1 0 0 0 0,-1 1 0 0 0,1-1-1 0 0,-1 0 1 0 0,1 0 0 0 0,0 0-1 0 0,0 1 1 0 0,0-1 0 0 0,0 0 0 0 0,1 0-1 0 0,0-3 1 0 0,0-1 147 0 0,1 0 0 0 0,0 0-1 0 0,1 0 1 0 0,0 0 0 0 0,0 0 0 0 0,0 1-1 0 0,1 0 1 0 0,5-8 0 0 0,1-1-246 0 0,2 0 0 0 0,0 1 0 0 0,1 0 0 0 0,24-19 0 0 0,-34 30 0 0 0,1 0 0 0 0,0 0 0 0 0,0 1 0 0 0,0-1 0 0 0,0 1 0 0 0,1 0 0 0 0,-1 0 0 0 0,1 1 0 0 0,-1-1 0 0 0,1 1 0 0 0,-1 0 0 0 0,1 0 0 0 0,0 1 0 0 0,0-1 0 0 0,-1 1 0 0 0,1 0 0 0 0,0 0 0 0 0,0 1 0 0 0,0-1 0 0 0,-1 1 0 0 0,1 0 0 0 0,0 0 0 0 0,7 4 0 0 0,-9-4 0 0 0,0 1 0 0 0,0 0 0 0 0,0 0 0 0 0,-1 0 0 0 0,1 0 0 0 0,-1 1 0 0 0,1-1 0 0 0,-1 1 0 0 0,0-1 0 0 0,0 1 0 0 0,0 0 0 0 0,0 0 0 0 0,-1 0 0 0 0,1 0 0 0 0,-1 0 0 0 0,0 0 0 0 0,0 0 0 0 0,0 1 0 0 0,0-1 0 0 0,0 0 0 0 0,-1 1 0 0 0,1 5 0 0 0,0 6 0 0 0,-1 1 0 0 0,-1 0 0 0 0,-4 22 0 0 0,5-31 0 0 0,-7 15 0 0 0,4-16 0 0 0,6-6 0 0 0,6-7 0 0 0,8-8 0 0 0,-11 9 0 0 0,57-58 0 0 0,-55 58 0 0 0,0-1 0 0 0,0 1 0 0 0,1 1 0 0 0,-1 0 0 0 0,1 0 0 0 0,18-6 0 0 0,-15 6 0 0 0,-9 3 0 0 0,0 1 0 0 0,0 0 0 0 0,0 0 0 0 0,0 0 0 0 0,0 0 0 0 0,0 0 0 0 0,6 0 0 0 0,-7 1 0 0 0,0 1 0 0 0,-1-1 0 0 0,1 0 0 0 0,0 1 0 0 0,0-1 0 0 0,0 1 0 0 0,0 0 0 0 0,0-1 0 0 0,-1 1 0 0 0,1 0 0 0 0,0 0 0 0 0,-1 0 0 0 0,1 0 0 0 0,-1 1 0 0 0,1-1 0 0 0,-1 0 0 0 0,1 1 0 0 0,0 1 0 0 0,4 3 0 0 0,-1 1 0 0 0,-1-1 0 0 0,1 1 0 0 0,-1 0 0 0 0,5 12 0 0 0,17 30 0 0 0,-21-42 0 0 0,5 0 0 0 0,-6-7 0 0 0,-3-1 0 0 0,7 1 0 0 0,-8 0 0 0 0,1 0-1 0 0,0 0 1 0 0,-1 0 0 0 0,1 0-1 0 0,-1 0 1 0 0,1 0 0 0 0,-1 0-1 0 0,1 0 1 0 0,-1-1 0 0 0,1 1-1 0 0,0 0 1 0 0,-1 0 0 0 0,1 0-1 0 0,-1-1 1 0 0,1 1 0 0 0,-1 0-1 0 0,0-1 1 0 0,1 1 0 0 0,-1 0-1 0 0,1-1 1 0 0,-1 1 0 0 0,0-1-1 0 0,1 1 1 0 0,-1 0 0 0 0,0-1-1 0 0,1 1 1 0 0,-1-2 0 0 0,1 1-120 0 0,1-2-511 0 0,0 1 0 0 0,0-1 1 0 0,0 1-1 0 0,-1-1 0 0 0,1 0 1 0 0,1-5-1 0 0,0-1-9265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1:3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84 10135 0 0,'0'0'231'0'0,"0"0"29"0"0,0 0 19 0 0,8-5 7 0 0,-7 4-300 0 0,0 1 20 0 0,-1-1-1 0 0,1 1 1 0 0,-1 0 0 0 0,1-1-1 0 0,-1 1 1 0 0,0 0 0 0 0,1-1 0 0 0,-1 1-1 0 0,0 0 1 0 0,1-1 0 0 0,-1 1-1 0 0,0-1 1 0 0,1 1 0 0 0,-1-1-1 0 0,0 1 1 0 0,0-1 0 0 0,0 1 0 0 0,1-1-1 0 0,-1 1 1 0 0,0-1 0 0 0,0 1-1 0 0,0-1 1 0 0,0 1 0 0 0,0-1 0 0 0,0 1-1 0 0,0-1 1 0 0,0 0 0 0 0,0-1 740 0 0,1 2-561 0 0,0 0-1 0 0,1-1 0 0 0,-1 1 1 0 0,0-1-1 0 0,0 1 0 0 0,0-1 0 0 0,0 0 1 0 0,0 1-1 0 0,0-1 0 0 0,0 0 1 0 0,0 1-1 0 0,0-1 0 0 0,0 0 1 0 0,0 0-1 0 0,1-2 0 0 0,9-15 3987 0 0,-10 17-3151 0 0,2-2 479 0 0,-1 1 1670 0 0,-2 9-1562 0 0,-6 25-1329 0 0,2-12-68 0 0,0 0 0 0 0,2 1-1 0 0,0 30 1 0 0,0 12-210 0 0,0-14 0 0 0,2-42 0 0 0,-1 0 0 0 0,1 0 0 0 0,-4 15 0 0 0,-14 30 0 0 0,18-51 0 0 0,-2 4 0 0 0,-1 0 0 0 0,1 1 0 0 0,-1-1 0 0 0,-1 0 0 0 0,1-1 0 0 0,-1 1 0 0 0,0 0 0 0 0,0-1 0 0 0,-8 7 0 0 0,-6 3 0 0 0,-24 14 0 0 0,14-9 0 0 0,-8 5 0 0 0,30-20 0 0 0,-2-6 0 0 0,6 0 48 0 0,-1 0 0 0 0,1-1 0 0 0,-1 0 0 0 0,1 1 0 0 0,0-1 1 0 0,0 0-1 0 0,0 0 0 0 0,1 0 0 0 0,-1-1 0 0 0,1 1 0 0 0,-1 0 0 0 0,1-1 0 0 0,0 1 0 0 0,0 0 0 0 0,1-1 0 0 0,-1 1 0 0 0,0-5 0 0 0,0-8 292 0 0,0-1-1 0 0,2-19 0 0 0,3-28-257 0 0,18-103 1 0 0,-20 156-83 0 0,1 0 0 0 0,6-16 0 0 0,-8 24 0 0 0,1-1 0 0 0,-1 1 0 0 0,1 0 0 0 0,0 0 0 0 0,0 0 0 0 0,0 0 0 0 0,4-3 0 0 0,-1 0 0 0 0,25-18 0 0 0,-25 22 0 0 0,1 0 0 0 0,0 0 0 0 0,-1 0 0 0 0,1 1 0 0 0,0 0 0 0 0,0 0 0 0 0,-1 0 0 0 0,1 1 0 0 0,10 0 0 0 0,12-1 0 0 0,11-4 0 0 0,-21 2 0 0 0,0 0 0 0 0,0 2 0 0 0,35 2 0 0 0,-31-3 0 0 0,-22 2-34 0 0,0 0 0 0 0,0 0 1 0 0,1 0-1 0 0,-1 0 0 0 0,0 0 0 0 0,0 0 1 0 0,0 0-1 0 0,1 0 0 0 0,-1-1 0 0 0,0 1 0 0 0,0 0 1 0 0,1 0-1 0 0,-1 0 0 0 0,0 0 0 0 0,0 0 1 0 0,0 0-1 0 0,0-1 0 0 0,1 1 0 0 0,-1 0 0 0 0,0 0 1 0 0,0 0-1 0 0,0 0 0 0 0,0-1 0 0 0,1 1 1 0 0,-1 0-1 0 0,0 0 0 0 0,0-1 0 0 0,0 1 0 0 0,0 0 1 0 0,0 0-1 0 0,0 0 0 0 0,0-1 0 0 0,0 1 1 0 0,0 0-1 0 0,0 0 0 0 0,0-1 0 0 0,0 1 0 0 0,0 0 1 0 0,0 0-1 0 0,0-1 0 0 0,0 1 0 0 0,0 0 0 0 0,0 0 1 0 0,0 0-1 0 0,0-1 0 0 0,0 1 0 0 0,0 0 1 0 0,-1 0-1 0 0,1-1 0 0 0,0 1 0 0 0,0 0 0 0 0,0 0 1 0 0,0 0-1 0 0,-1-1 0 0 0,-8-14-4979 0 0,7 12 2656 0 0,-3-5-6431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1:3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10135 0 0,'0'0'231'0'0,"0"0"29"0"0,0 0 19 0 0,0 0 37 0 0,0 0 125 0 0,0 0 58 0 0,0 0 11 0 0,0 0 70 0 0,0 0 286 0 0,0 0 124 0 0,0 0 30 0 0,0 0-65 0 0,0 0-290 0 0,8-2 395 0 0,-3-3 3148 0 0,1-7-2993 0 0,-1-2 18 0 0,53-75 919 0 0,-32 49-1855 0 0,55-87 1454 0 0,-64 98-1751 0 0,-14 21 0 0 0,-3 8 0 0 0,0 0 0 0 0,1 0 0 0 0,-1 0 0 0 0,0-1 0 0 0,0 1 0 0 0,0 0 0 0 0,0 0 0 0 0,1 0 0 0 0,-1 0 0 0 0,0 0 0 0 0,0-1 0 0 0,0 1 0 0 0,0 0 0 0 0,1 0 0 0 0,-1 0 0 0 0,0 0 0 0 0,0 0 0 0 0,1 0 0 0 0,-1 0 0 0 0,0 0 0 0 0,0 0 0 0 0,0 0 0 0 0,1 0 0 0 0,-1 0 0 0 0,0 0 0 0 0,0 0 0 0 0,1 0 0 0 0,-1 0 0 0 0,0 0 0 0 0,0 0 0 0 0,0 0 0 0 0,1 0 0 0 0,-1 0 0 0 0,0 0 0 0 0,0 0 0 0 0,0 0 0 0 0,1 1 0 0 0,-1-1 0 0 0,0 0 0 0 0,0 0 0 0 0,0 0 0 0 0,0 0 0 0 0,1 0 0 0 0,-1 1 0 0 0,0-1 0 0 0,0 0 0 0 0,0 0 0 0 0,0 0 0 0 0,0 1 0 0 0,0-1 0 0 0,8 10 0 0 0,-8-10 0 0 0,7 11 0 0 0,-1 0 0 0 0,-1 1 0 0 0,0 0 0 0 0,-1-1 0 0 0,5 23 0 0 0,-9-23 0 0 0,0-10 0 0 0,0 0 0 0 0,-1 1 0 0 0,1-1 0 0 0,0 0 0 0 0,0 1 0 0 0,0-1 0 0 0,0 0 0 0 0,1 1 0 0 0,-1-1 0 0 0,0 0 0 0 0,1 0 0 0 0,-1 1 0 0 0,0-1 0 0 0,1 0 0 0 0,0 0 0 0 0,-1 1 0 0 0,1-1 0 0 0,0 0 0 0 0,-1 0 0 0 0,1 0 0 0 0,2 2 0 0 0,3 4 0 0 0,0 0 0 0 0,1-2-201 0 0,-6-4-850 0 0,-1-1-385 0 0,0 0-1545 0 0,0 0-5886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1:3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17503 0 0,'0'0'399'0'0,"0"0"60"0"0,0 0 21 0 0,0 0-59 0 0,1-1-276 0 0,9-22 11 0 0,-10 22 570 0 0,0 1 244 0 0,0 0 43 0 0,0 0-59 0 0,0 0-289 0 0,0 0-121 0 0,0 0-28 0 0,0 0-4 0 0,0 0 0 0 0,0 0 0 0 0,0 0 0 0 0,0 0-68 0 0,8 3-272 0 0,6 0-172 0 0,0-1 0 0 0,1 0 0 0 0,-1-1 0 0 0,19-1 0 0 0,-27 0 0 0 0,51-3-15 0 0,-41 1 37 0 0,1 1 0 0 0,0 1-1 0 0,30 3 1 0 0,-46-3 5 0 0,-1 0 0 0 0,1 0-1 0 0,0 0 1 0 0,-1 0 0 0 0,1 0-1 0 0,-1 0 1 0 0,1 0 0 0 0,0 1 0 0 0,-1-1-1 0 0,1 0 1 0 0,-1 0 0 0 0,1 0-1 0 0,-1 1 1 0 0,1-1 0 0 0,-1 0 0 0 0,1 1-1 0 0,-1-1 1 0 0,1 1 0 0 0,-1-1-1 0 0,1 0 1 0 0,-1 1 0 0 0,0-1 0 0 0,1 1-1 0 0,-1-1 1 0 0,0 1 0 0 0,1-1-1 0 0,-1 1 1 0 0,0 0 0 0 0,0-1 0 0 0,0 1-1 0 0,1-1 1 0 0,-1 1 0 0 0,0-1-1 0 0,0 1 1 0 0,0 0 0 0 0,0-1 0 0 0,0 1-1 0 0,0 0 1 0 0,-1 2 90 0 0,1 0 0 0 0,-1-1-1 0 0,0 1 1 0 0,0 0 0 0 0,-1-1 0 0 0,1 1-1 0 0,-3 2 1 0 0,-9 15-74 0 0,-2-1 0 0 0,-21 21 0 0 0,-17 23 271 0 0,39-36 1126 0 0,14-27-1449 0 0,1 0 0 0 0,-1 1 0 0 0,0-1 0 0 0,0 0 0 0 0,0 0 0 0 0,0 1 0 0 0,1-1 0 0 0,-1 0 0 0 0,0 0 0 0 0,0 0 0 0 0,1 1 0 0 0,-1-1 0 0 0,0 0 0 0 0,0 0 0 0 0,1 0 0 0 0,-1 0 0 0 0,0 0 0 0 0,1 0 0 0 0,-1 1 0 0 0,0-1 0 0 0,1 0 0 0 0,-1 0 0 0 0,0 0 0 0 0,0 0 0 0 0,1 0 0 0 0,-1 0 0 0 0,0 0 0 0 0,1 0 0 0 0,-1 0 0 0 0,11 0-432 0 0,0-2 213 0 0,0 0 0 0 0,0 0-1 0 0,0-1 1 0 0,16-7 0 0 0,-15 5 1 0 0,0 1 1 0 0,1 1 0 0 0,14-3-1 0 0,51-4-5147 0 0,-74 10 3839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1:3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0,'0'0'480'0'0,"0"0"67"0"0,0 0 31 0 0,0 0-56 0 0,2 1-341 0 0,1 1-2 0 0,0 1-1 0 0,0-1 1 0 0,0 0 0 0 0,1 0-1 0 0,-1 0 1 0 0,1-1-1 0 0,-1 1 1 0 0,1-1 0 0 0,0 0-1 0 0,-1 0 1 0 0,1 0 0 0 0,8 0-1 0 0,6 1 1508 0 0,28-2 1 0 0,-23-1-1218 0 0,6 1-166 0 0,61 2 1442 0 0,-81-1-1745 0 0,-2 1-64 0 0,-5-2-273 0 0,-2 0-138 0 0,0 0-33 0 0,0 0-140 0 0,0 0-572 0 0,-4 8-1777 0 0,-1 0 1462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5T08:53:0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15663 0 0,'25'-1'1030'0'0,"0"0"0"0"0,0-2 0 0 0,-1-1 0 0 0,1-1 0 0 0,24-8 0 0 0,-29 8-202 0 0,14-6 20 0 0,-16 5-2276 0 0,-12 5-5754 0 0,-6 1 744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1:3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21191 0 0,'0'0'480'0'0,"0"0"67"0"0,0 0 31 0 0,0 0-56 0 0,1 0-341 0 0,1-1-30 0 0,0 0 0 0 0,0 0 0 0 0,0 1 1 0 0,0-1-1 0 0,1 1 0 0 0,-1-1 0 0 0,0 1 0 0 0,0 0 0 0 0,1 0 0 0 0,3 0 0 0 0,6 0 1056 0 0,156-28 4136 0 0,-155 26-5343 0 0,0 1 0 0 0,22 0 0 0 0,-28 2-64 0 0,-6-1-273 0 0,-1 0-138 0 0,0 0-33 0 0,0 1 279 0 0,0 0 0 0 0,-1 0 0 0 0,1 0 0 0 0,-1 0-1 0 0,1 0 1 0 0,0 0 0 0 0,-1 0 0 0 0,0 0 0 0 0,1 0 0 0 0,-1 0 0 0 0,0 0 0 0 0,1-1 0 0 0,-1 1-1 0 0,0 0 1 0 0,0 0 0 0 0,0-1 0 0 0,1 1 0 0 0,-1 0 0 0 0,0-1 0 0 0,-1 1 0 0 0,-18 8-2643 0 0,1-5 315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1:3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71 10135 0 0,'14'3'231'0'0,"-11"-2"29"0"0,-3-1 19 0 0,1 0-41 0 0,31-5 1558 0 0,0-1 5488 0 0,-30 6-6941 0 0,-1-1 0 0 0,1 1 0 0 0,0-1 0 0 0,0 0 0 0 0,-1 1 0 0 0,1-1 0 0 0,0 0 0 0 0,1-2 0 0 0,12-5 1810 0 0,-14 8-2129 0 0,12-6 1981 0 0,-4 1-1827 0 0,-8 4 210 0 0,-1 0-317 0 0,0-1 1 0 0,0 1 0 0 0,0 0-1 0 0,0 0 1 0 0,-1 0-1 0 0,1 0 1 0 0,0-1-1 0 0,-1 1 1 0 0,1 0 0 0 0,-1 0-1 0 0,1 0 1 0 0,-1 0-1 0 0,0 0 1 0 0,1 0 0 0 0,-1 0-1 0 0,0 0 1 0 0,0 0-1 0 0,1 0 1 0 0,-3-1 0 0 0,1 0-2 0 0,0 1 0 0 0,-1 0 0 0 0,1 0 1 0 0,-1 0-1 0 0,1 0 0 0 0,0 0 1 0 0,-1 0-1 0 0,-5-1 0 0 0,0 1 215 0 0,-1 1 0 0 0,0 0-1 0 0,1 0 1 0 0,-18 2 0 0 0,-37 8-185 0 0,-168 34-35 0 0,-28 39-65 0 0,239-75 0 0 0,1 1 0 0 0,-35 21 0 0 0,47-24 0 0 0,7-6 0 0 0,0 1 0 0 0,0-1 0 0 0,-1 0 0 0 0,1 0 0 0 0,0 0 0 0 0,0 1 0 0 0,0-1 0 0 0,-1 0 0 0 0,1 0 0 0 0,0 1 0 0 0,0-1 0 0 0,0 0 0 0 0,0 1 0 0 0,0-1 0 0 0,-1 0 0 0 0,1 0 0 0 0,0 1 0 0 0,0-1 0 0 0,0 0 0 0 0,0 1 0 0 0,0-1 0 0 0,0 0 0 0 0,0 1 0 0 0,0-1 0 0 0,0 0 0 0 0,0 1 0 0 0,0-1 0 0 0,0 0 0 0 0,0 0 0 0 0,1 1 0 0 0,-1-1 0 0 0,0 0 0 0 0,0 1 0 0 0,0-1 0 0 0,0 0 0 0 0,0 0 0 0 0,1 1 0 0 0,-1-1 0 0 0,0 0 0 0 0,0 0 0 0 0,1 1 0 0 0,8 4 0 0 0,-8-4 0 0 0,11 3 0 0 0,0 0 0 0 0,0 0 0 0 0,0-1 0 0 0,0-1 0 0 0,20 2 0 0 0,13 3 0 0 0,-16-1 0 0 0,1 1 0 0 0,-1 1 0 0 0,30 13 0 0 0,-53-18 0 0 0,12 5 0 0 0,26 16 0 0 0,-39-22 0 0 0,-1 1 0 0 0,0 0 0 0 0,0 0 0 0 0,0 1 0 0 0,0-1 0 0 0,-1 1 0 0 0,1 0 0 0 0,-1 0 0 0 0,0 0 0 0 0,0 0 0 0 0,3 7 0 0 0,-5-9 0 0 0,-1 0 0 0 0,1 0 0 0 0,0 0 0 0 0,-1 1 0 0 0,0-1 0 0 0,1 0 0 0 0,-1 0 0 0 0,0 1 0 0 0,0-1 0 0 0,0 0 0 0 0,-1 0 0 0 0,1 1 0 0 0,0-1 0 0 0,-1 0 0 0 0,0 0 0 0 0,1 0 0 0 0,-1 1 0 0 0,0-1 0 0 0,-1 2 0 0 0,-3 4 0 0 0,0 0 0 0 0,0-1 0 0 0,-10 10 0 0 0,4-4 0 0 0,-7 6 0 0 0,-1 0 0 0 0,-1-2 0 0 0,-1 0 0 0 0,-27 17 0 0 0,-11 9 0 0 0,-48 31 0 0 0,77-51 0 0 0,-55 44 0 0 0,69-52 0 0 0,-2 0 0 0 0,1 2 0 0 0,-17 20 0 0 0,33-36 0 0 0,0-1 0 0 0,0 1 0 0 0,1-1 0 0 0,0 1 0 0 0,-1-1 0 0 0,1 1 0 0 0,-1 0 0 0 0,1-1 0 0 0,0 1 0 0 0,-1-1 0 0 0,1 1 0 0 0,0 0 0 0 0,-1-1 0 0 0,1 1 0 0 0,0-1 0 0 0,0 1 0 0 0,0 0 0 0 0,0 0 0 0 0,0-1 0 0 0,0 1 0 0 0,0 0 0 0 0,0 0 0 0 0,-1 1 0 0 0,1 10 0 0 0,1-11 0 0 0,0 0 0 0 0,0 1 0 0 0,-1-1 0 0 0,1 0 0 0 0,0 0 0 0 0,0 0 0 0 0,0 0 0 0 0,0 0 0 0 0,0 0 0 0 0,0 0 0 0 0,0 0 0 0 0,1 0 0 0 0,-1-1 0 0 0,1 2 0 0 0,4 1 0 0 0,0 0 0 0 0,1-1 0 0 0,-1 0 0 0 0,0 0 0 0 0,1 0 0 0 0,-1-1 0 0 0,1 0 0 0 0,-1 0 0 0 0,8-1 0 0 0,11 0 0 0 0,26-3 0 0 0,-34 1 0 0 0,328-40 0 0 0,-337 41 15 0 0,-5 0-28 0 0,-1 0-1 0 0,1 1 1 0 0,-1 0-1 0 0,1-1 1 0 0,0 1-1 0 0,-1 0 1 0 0,1 0-1 0 0,-1 1 1 0 0,1-1-1 0 0,3 1 1 0 0,-18 8-4422 0 0,5-5-5461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1:4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22 257 8287 0 0,'0'0'191'0'0,"0"0"26"0"0,0 0 9 0 0,6-6 148 0 0,-3 1 397 0 0,-1 0 0 0 0,0 1 0 0 0,-1-1-1 0 0,1 0 1 0 0,-1 0 0 0 0,0 0 0 0 0,1-9-1 0 0,1-4 1944 0 0,-2 7-1470 0 0,0-1 0 0 0,-1 1 0 0 0,0 0 0 0 0,0-1 0 0 0,-3-10 0 0 0,1 10-918 0 0,2 12-316 0 0,0 0 1 0 0,0 0-1 0 0,0 0 1 0 0,0 0-1 0 0,0 0 0 0 0,0 0 1 0 0,0 0-1 0 0,-1 0 1 0 0,1 0-1 0 0,0 0 1 0 0,0 0-1 0 0,0 0 0 0 0,0 0 1 0 0,0 0-1 0 0,0 0 1 0 0,0 0-1 0 0,0 0 1 0 0,0 0-1 0 0,0 0 1 0 0,0 0-1 0 0,0 0 0 0 0,0 0 1 0 0,-1-1-1 0 0,1 2 1 0 0,0-1-1 0 0,0 0 1 0 0,0 0-1 0 0,0 0 0 0 0,0 0 1 0 0,0 0-1 0 0,0 0 1 0 0,0 0-1 0 0,0 0 1 0 0,0 0-1 0 0,0 0 0 0 0,0 0 1 0 0,-1 0-1 0 0,1 0 1 0 0,0 0-1 0 0,0 0 1 0 0,0 0-1 0 0,0 0 1 0 0,0 0-1 0 0,0 0 0 0 0,0 0 1 0 0,0 0-1 0 0,0 0 1 0 0,0 0-1 0 0,0 0 1 0 0,0 1-1 0 0,0-1 0 0 0,0 0 1 0 0,0 0-1 0 0,0 0 1 0 0,0 0-1 0 0,0 0 1 0 0,0 0-1 0 0,-7 20 1004 0 0,6-16-983 0 0,-9 28 435 0 0,-7 48 0 0 0,16-68-376 0 0,0 0-1 0 0,0-1 0 0 0,1 1 1 0 0,0 0-1 0 0,1 0 0 0 0,1 0 0 0 0,4 19 1 0 0,-5-27-80 0 0,0-1-1 0 0,1 1 1 0 0,-1 0 0 0 0,1-1 0 0 0,0 0-1 0 0,0 1 1 0 0,0-1 0 0 0,0 0 0 0 0,0 0 0 0 0,1 0-1 0 0,-1 0 1 0 0,1-1 0 0 0,0 1 0 0 0,0-1 0 0 0,0 1-1 0 0,0-1 1 0 0,0 0 0 0 0,1 0 0 0 0,-1-1-1 0 0,0 1 1 0 0,1-1 0 0 0,0 1 0 0 0,-1-1 0 0 0,1 0-1 0 0,0-1 1 0 0,-1 1 0 0 0,1 0 0 0 0,0-1 0 0 0,0 0-1 0 0,0 0 1 0 0,-1 0 0 0 0,1-1 0 0 0,0 1 0 0 0,0-1-1 0 0,-1 0 1 0 0,1 0 0 0 0,0 0 0 0 0,-1 0-1 0 0,1-1 1 0 0,4-2 0 0 0,5-6-10 0 0,-1 0 0 0 0,0 0 0 0 0,-1-1 0 0 0,-1-1 0 0 0,0 1 0 0 0,0-2 0 0 0,9-16 0 0 0,3-7 0 0 0,-3-1 0 0 0,-1-1 0 0 0,18-55 0 0 0,-34 87 0 0 0,0 0 0 0 0,0-1 0 0 0,-1 0 0 0 0,0 1 0 0 0,0-1 0 0 0,-1 0 0 0 0,1 1 0 0 0,-1-1 0 0 0,-2-12 0 0 0,2 18 0 0 0,0 1 0 0 0,0 0 0 0 0,0-1 0 0 0,0 1 0 0 0,0-1 0 0 0,0 1 0 0 0,0 0 0 0 0,0-1 0 0 0,-1 1 0 0 0,1-1 0 0 0,0 1 0 0 0,0 0 0 0 0,0-1 0 0 0,0 1 0 0 0,-1 0 0 0 0,1-1 0 0 0,0 1 0 0 0,0 0 0 0 0,-1-1 0 0 0,1 1 0 0 0,0 0 0 0 0,0-1 0 0 0,-1 1 0 0 0,1 0 0 0 0,0 0 0 0 0,-1 0 0 0 0,1-1 0 0 0,0 1 0 0 0,-1 0 0 0 0,1 0 0 0 0,-1 0 0 0 0,1 0 0 0 0,0-1 0 0 0,-1 1 0 0 0,1 0 0 0 0,-1 0 0 0 0,1 0 0 0 0,0 0 0 0 0,-1 0 0 0 0,1 0 0 0 0,-1 0 0 0 0,1 0 0 0 0,0 0 0 0 0,-1 1 0 0 0,1-1 0 0 0,-1 0 0 0 0,1 0 0 0 0,0 0 0 0 0,-1 0 0 0 0,1 0 0 0 0,0 1 0 0 0,-1-1 0 0 0,0 1 0 0 0,1-1 0 0 0,-3 1 34 0 0,1 0-1 0 0,-1 1 1 0 0,1-1-1 0 0,-1 1 1 0 0,1-1-1 0 0,0 1 1 0 0,-1 0-1 0 0,1 0 1 0 0,0 0-1 0 0,0 0 1 0 0,0 0-1 0 0,1 1 1 0 0,-1-1-1 0 0,-2 4 1 0 0,0 4 187 0 0,0-1 0 0 0,-6 17 0 0 0,3-4-224 0 0,-18 47 445 0 0,-25 110 1 0 0,33-111-443 0 0,-2-1 0 0 0,-47 106 0 0 0,16-60 0 0 0,46-107 0 0 0,12-27 0 0 0,-5 12-773 0 0,-1 5-2933 0 0,-2 1 1936 0 0,0 3 235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1:4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10135 0 0,'0'0'464'0'0,"0"0"-9"0"0,0 0-87 0 0,0 0 728 0 0,0-11 4668 0 0,9-7-3945 0 0,12-18 0 0 0,-10 18-303 0 0,9-21-1 0 0,-13 26-892 0 0,-5 11-413 0 0,0-1-1 0 0,-1 1 1 0 0,1 0-1 0 0,-1-1 1 0 0,0 0-1 0 0,0 1 1 0 0,0-1 0 0 0,0 0-1 0 0,0-4 1 0 0,0 5 178 0 0,-1 2 100 0 0,0 0 21 0 0,0 0-66 0 0,-16 39-290 0 0,-4 6-141 0 0,15-37-12 0 0,0 1 0 0 0,2 0 0 0 0,-1 0 0 0 0,1 0 0 0 0,-4 19 0 0 0,5-6 0 0 0,3-13 0 0 0,3-1 0 0 0,-4-7 0 0 0,0-1 0 0 0,1 0 0 0 0,-1 1 0 0 0,0-1 0 0 0,1 1 0 0 0,-1-1 0 0 0,0 0 0 0 0,1 1 0 0 0,-1-1 0 0 0,0 1 0 0 0,1-1 0 0 0,-1 0 0 0 0,1 0 0 0 0,-1 1 0 0 0,0-1 0 0 0,1 0 0 0 0,-1 0 0 0 0,1 1 0 0 0,-1-1 0 0 0,1 0 0 0 0,-1 0 0 0 0,1 0 0 0 0,-1 0 0 0 0,1 0 0 0 0,-1 0 0 0 0,1 0 0 0 0,-1 0 0 0 0,1 0 0 0 0,-1 0 0 0 0,1 0 0 0 0,-1 0 0 0 0,2-1 0 0 0,-1 1 0 0 0,4-1-317 0 0,-1 1 1 0 0,1-1-1 0 0,0-1 0 0 0,-1 1 0 0 0,1-1 1 0 0,-1 0-1 0 0,0 0 0 0 0,1 0 0 0 0,7-6 1 0 0,-4 2-1467 0 0,1-1 0 0 0,-1 0 0 0 0,9-11 1 0 0,-10 10-6568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1:4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21191 0 0,'0'0'480'0'0,"0"0"67"0"0,0 0 31 0 0,1-2-56 0 0,38-38 2143 0 0,-38 39-2153 0 0,-1 1 0 0 0,1-1-69 0 0,2-3-495 0 0,-3 3-983 0 0,0 1-401 0 0,0 0-79 0 0,0 0-18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1:4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15 17503 0 0,'-17'0'1759'0'0,"4"3"-1588"0"0,-16 4 2668 0 0,28-6-1816 0 0,1-1 1 0 0,0 0 0 0 0,0 0 0 0 0,0 0-137 0 0,35 8 403 0 0,2-6-917 0 0,1-2 0 0 0,58-5-1 0 0,-93 4-371 0 0,21 0 287 0 0,-1-2 0 0 0,0 0 0 0 0,0-2 0 0 0,39-12 0 0 0,-61 16 155 0 0,-1 1-358 0 0,0 0-406 0 0,0 0-154 0 0,0 0-33 0 0,0 0-140 0 0,0 0-572 0 0,-3 1-253 0 0,-12 2-51 0 0,-3-2-11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1:4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17503 0 0,'0'0'399'0'0,"0"0"60"0"0,2-3 21 0 0,8-9-59 0 0,-10 11-412 0 0,0 1-1 0 0,1-1 1 0 0,-1 1-1 0 0,0 0 1 0 0,0-1 0 0 0,0 1-1 0 0,1-1 1 0 0,-1 1 0 0 0,0-1-1 0 0,0 1 1 0 0,0-1 0 0 0,0 1-1 0 0,0-1 1 0 0,0 1-1 0 0,0-1 1 0 0,0 1 0 0 0,0-1-1 0 0,0 1 1 0 0,0-1 0 0 0,0 1-1 0 0,0 0 1 0 0,-1-1 0 0 0,1 1-1 0 0,0-1 1 0 0,0 1-1 0 0,0-1 1 0 0,-1 1 0 0 0,1-1-1 0 0,-3-6 1855 0 0,4 3-679 0 0,0 6-416 0 0,3 17-39 0 0,3 29 617 0 0,-6-39-1408 0 0,0 0 1 0 0,1 0 0 0 0,0 0 0 0 0,1 0-1 0 0,0-1 1 0 0,5 11 0 0 0,-7-15-27 0 0,1-1 1 0 0,1 1 0 0 0,-1 0-1 0 0,0-1 1 0 0,1 0 0 0 0,0 1-1 0 0,0-1 1 0 0,0 0 0 0 0,0-1-1 0 0,0 1 1 0 0,1 0 0 0 0,-1-1-1 0 0,1 0 1 0 0,0 0-1 0 0,6 3 1 0 0,-7-4 86 0 0,0-1 0 0 0,0 0-1 0 0,0 1 1 0 0,0-1 0 0 0,0 0-1 0 0,0 0 1 0 0,0-1 0 0 0,0 1 0 0 0,0-1-1 0 0,0 1 1 0 0,0-1 0 0 0,0 0-1 0 0,3-2 1 0 0,0 1 150 0 0,-1 0 0 0 0,0-1 0 0 0,0 0 0 0 0,0 0 0 0 0,9-7 0 0 0,-1-2 163 0 0,-1 0 0 0 0,-1 0-1 0 0,0-1 1 0 0,17-28 0 0 0,-21 29 9 0 0,0 0 0 0 0,0-1 0 0 0,-1 0 0 0 0,6-21 0 0 0,-6 18-329 0 0,-5 13 12 0 0,0 1 1 0 0,0-1 0 0 0,0 1 0 0 0,0-1-1 0 0,-1 1 1 0 0,1-1 0 0 0,0 0 0 0 0,-1 1-1 0 0,0-1 1 0 0,0 0 0 0 0,0 1-1 0 0,0-1 1 0 0,0 0 0 0 0,0 0 0 0 0,-1 1-1 0 0,-1-6 1 0 0,2 7 366 0 0,-4 2-215 0 0,1 1 0 0 0,0-1 0 0 0,0 1 0 0 0,0-1 0 0 0,0 1 0 0 0,0 0 1 0 0,0 0-1 0 0,0 0 0 0 0,-2 3 0 0 0,3-4-128 0 0,-2 3-26 0 0,1 0 0 0 0,-1 0 1 0 0,0 0-1 0 0,1 0 0 0 0,0 1 0 0 0,0-1 0 0 0,1 1 0 0 0,-3 5 1 0 0,-15 43-6 0 0,13-32 2 0 0,-17 60 1 0 0,-25 163 0 0 0,45-222 0 0 0,2 10-1422 0 0,2-12 1017 0 0,0-19 388 0 0,0-1 0 0 0,-1 1 0 0 0,1-1 0 0 0,0 1 0 0 0,0-1 0 0 0,-1 1 0 0 0,1-1 0 0 0,-1 0 0 0 0,1 1 0 0 0,0-1 0 0 0,-1 1 0 0 0,1-1 0 0 0,-1 0 0 0 0,1 0 0 0 0,-1 1 0 0 0,1-1 0 0 0,-1 0 0 0 0,1 0 0 0 0,-1 1 0 0 0,1-1 1 0 0,-2 0-1 0 0,-10 3-634 0 0,12-3 579 0 0,-1 1-437 0 0,-17 3-2832 0 0,16-4 2930 0 0,1 0 1 0 0,-1 0-1 0 0,0 0 1 0 0,1 0 0 0 0,-1-1-1 0 0,0 1 1 0 0,0 0-1 0 0,1-1 1 0 0,-1 0-1 0 0,0 1 1 0 0,1-1-1 0 0,-1 0 1 0 0,1 1 0 0 0,-1-1-1 0 0,1 0 1 0 0,-1 0-1 0 0,-1-2 1 0 0,2 2 131 0 0,-1-1-1257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1:4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73 17503 0 0,'0'0'399'0'0,"0"0"60"0"0,0 0 21 0 0,-1-1-59 0 0,-4-2-68 0 0,3 2 742 0 0,8-7 4064 0 0,3-1-4030 0 0,-7 8-1067 0 0,1-1 0 0 0,0 1 0 0 0,0-1 0 0 0,0 1 0 0 0,0 0 0 0 0,0 0 0 0 0,1 1 0 0 0,-1-1 0 0 0,5 0 0 0 0,13-3 7 0 0,-10 1 23 0 0,1 0-1 0 0,-1 1 1 0 0,1 1-1 0 0,-1-1 1 0 0,13 2-1 0 0,59 5 803 0 0,19 2-361 0 0,-64-9 398 0 0,-37 2-422 0 0,1 0-66 0 0,4-3-294 0 0,-5-3-133 0 0,-1 4-226 0 0,-1 1 0 0 0,1 0 0 0 0,-1 0-1 0 0,1-1 1 0 0,-1 1 0 0 0,0 0 0 0 0,1 0 0 0 0,-1 0 0 0 0,0 0 0 0 0,0 0 0 0 0,0 0-1 0 0,0 0 1 0 0,0 0 0 0 0,0 0 0 0 0,0 0 0 0 0,0 1 0 0 0,0-1 0 0 0,0 0 0 0 0,-2 0-1 0 0,-5-3-1322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1:4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22 13823 0 0,'0'0'315'0'0,"0"0"45"0"0,0 0 21 0 0,1-2-49 0 0,1-4-220 0 0,0 1 108 0 0,-2 3 858 0 0,0-4 1247 0 0,-1 5 6172 0 0,-6 6-8390 0 0,1-1 1 0 0,0 1-1 0 0,0 1 1 0 0,0-1-1 0 0,1 1 0 0 0,0 0 1 0 0,-9 12-1 0 0,-26 54 1029 0 0,21-35-911 0 0,-95 192-225 0 0,90-171 0 0 0,3 1 0 0 0,-16 68 0 0 0,32-101 0 0 0,0 0 0 0 0,0 30 0 0 0,4-41 0 0 0,1 0 0 0 0,1 0 0 0 0,0 0 0 0 0,1-1 0 0 0,5 21 0 0 0,-4-29-59 0 0,0 1-1 0 0,0 0 1 0 0,0-1-1 0 0,1 1 1 0 0,-1-1 0 0 0,2 0-1 0 0,-1 0 1 0 0,1-1-1 0 0,0 1 1 0 0,0-1-1 0 0,0 0 1 0 0,1 0 0 0 0,-1-1-1 0 0,1 0 1 0 0,0 0-1 0 0,1 0 1 0 0,-1-1-1 0 0,1 0 1 0 0,-1 0 0 0 0,1 0-1 0 0,0-1 1 0 0,0 0-1 0 0,0 0 1 0 0,1-1-1 0 0,-1 0 1 0 0,0 0 0 0 0,0-1-1 0 0,1 0 1 0 0,9-1-1 0 0,2-3-950 0 0,0-1-13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8T09:51:5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 13823 0 0,'0'0'315'0'0,"0"0"45"0"0,0 0 21 0 0,0 0-49 0 0,-2-17 3656 0 0,2 17-3941 0 0,1-1 1 0 0,-1 1-1 0 0,0 0 0 0 0,0 0 0 0 0,0 0 0 0 0,1-1 0 0 0,-1 1 0 0 0,0 0 1 0 0,0 0-1 0 0,1 0 0 0 0,-1 0 0 0 0,0 0 0 0 0,1 0 0 0 0,-1-1 0 0 0,0 1 1 0 0,0 0-1 0 0,1 0 0 0 0,-1 0 0 0 0,0 0 0 0 0,1 0 0 0 0,-1 0 0 0 0,0 0 1 0 0,1 0-1 0 0,-1 0 0 0 0,0 0 0 0 0,0 1 0 0 0,1-1 0 0 0,-1 0 0 0 0,0 0 1 0 0,1 0-1 0 0,-1 0 0 0 0,0 0 0 0 0,1 1 0 0 0,11 9 2814 0 0,8 18 1091 0 0,-6 4-3452 0 0,-1-1-1 0 0,-2 2 1 0 0,13 56 0 0 0,-19-69-451 0 0,0 6-49 0 0,-1 0 0 0 0,-1 1 0 0 0,-1 0 0 0 0,-1 0 0 0 0,-2-1 0 0 0,0 1 0 0 0,-2 0 0 0 0,-11 47 0 0 0,8-55 0 0 0,0 0 0 0 0,-1-1 0 0 0,-1 0 0 0 0,-10 17 0 0 0,-6-2 915 0 0,17-25-543 0 0,1 0 1 0 0,-8 14-1 0 0,9-13-718 0 0,0-1 1 0 0,-1 1-1 0 0,1-1 1 0 0,-2 0-1 0 0,1-1 1 0 0,-10 9-1 0 0,15-15-142 0 0,1-1-21 0 0,0 0-139 0 0,0 0-572 0 0,0 0-253 0 0,0 0-51 0 0,0 0-11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27894-0758-40BF-BC58-41A78DFBF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C693B-46A7-4F77-8401-34B638DEB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20C2C-E35B-41E3-BF30-F82B8414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8E56-B820-4380-8185-4EB18A3D859B}" type="datetimeFigureOut">
              <a:rPr lang="nb-NO" smtClean="0"/>
              <a:t>18.03.2021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DED09-C306-47D4-AEEB-D350B016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7FDF4-DCF4-4CF2-860D-1373C24C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ED75-7A22-4DBA-B1DC-E783EE01FD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12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39B5-D33E-477A-B9D7-3FC777F9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ACE9C-7351-432C-87EC-16A12B23F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EBBD0-63D2-45BD-BC9A-E5414EDD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8E56-B820-4380-8185-4EB18A3D859B}" type="datetimeFigureOut">
              <a:rPr lang="nb-NO" smtClean="0"/>
              <a:t>18.03.2021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E03A8-0A7E-42A7-AD6A-C4DC0C305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B15B0-5349-4B64-A016-E052BC8D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ED75-7A22-4DBA-B1DC-E783EE01FD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584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591767-F66E-4741-A42D-134D837FD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66E841-07FE-4D81-957F-6A7E06CDF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7596E-7BA1-4143-BB69-DE0BAA36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8E56-B820-4380-8185-4EB18A3D859B}" type="datetimeFigureOut">
              <a:rPr lang="nb-NO" smtClean="0"/>
              <a:t>18.03.2021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0202B-8D22-47F9-8817-6B426893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9BE5C-E4A1-4CC0-AA53-FE95CD0C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ED75-7A22-4DBA-B1DC-E783EE01FD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632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08F0A-CB03-4715-AE6F-F2CF8616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71BC0-5EE4-48F9-8FC6-4D1AC9C0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93AD9-C74E-4A34-AAB2-B122AE5F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8E56-B820-4380-8185-4EB18A3D859B}" type="datetimeFigureOut">
              <a:rPr lang="nb-NO" smtClean="0"/>
              <a:t>18.03.2021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A711C-6C50-4612-A27B-4CF09AA9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77CD7-B024-431E-A31E-11B67DA5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ED75-7A22-4DBA-B1DC-E783EE01FD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595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AAE8-C406-48D7-B08E-EA5EFB8C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A9B0D-4D59-483D-A40F-89F0A89E3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7CD3B-583E-44F8-9F15-C4C4BC41D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8E56-B820-4380-8185-4EB18A3D859B}" type="datetimeFigureOut">
              <a:rPr lang="nb-NO" smtClean="0"/>
              <a:t>18.03.2021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96771-5127-49EE-B04F-BFDEFC4C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4A74D-CB70-4633-B638-E36E6BE5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ED75-7A22-4DBA-B1DC-E783EE01FD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05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5FFC-3B21-4AAC-8A72-9851BCC7C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2AE8F-D12C-4B41-91C8-BB371BA4D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CE19C-8D1E-4C5F-B913-E5D5466C0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197CE-2A2E-41CD-A03E-4F184EF6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8E56-B820-4380-8185-4EB18A3D859B}" type="datetimeFigureOut">
              <a:rPr lang="nb-NO" smtClean="0"/>
              <a:t>18.03.2021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BDD98-29E7-4CB0-B213-853E0C52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311C4-5012-4519-AB74-51B0077E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ED75-7A22-4DBA-B1DC-E783EE01FD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805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BE5DF-6B80-44AF-8FEB-C6F8C789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CEE4D-18F8-4B2A-8B99-6F17C5366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16AD0-6658-4121-B406-27CE5D3F8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145EF-98BE-430D-A530-743803CA6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B98094-B3C2-42C4-AA7C-4806722D0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B62E51-25FD-46B1-B845-E3BB7D91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8E56-B820-4380-8185-4EB18A3D859B}" type="datetimeFigureOut">
              <a:rPr lang="nb-NO" smtClean="0"/>
              <a:t>18.03.2021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9B4709-EBC7-4955-BEB1-E85DAB89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FD1009-733C-4421-8A30-82B0B7F0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ED75-7A22-4DBA-B1DC-E783EE01FD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12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450C-059E-4F18-A3B2-E4192A26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42616-23F2-40A2-880B-7FDC11F4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8E56-B820-4380-8185-4EB18A3D859B}" type="datetimeFigureOut">
              <a:rPr lang="nb-NO" smtClean="0"/>
              <a:t>18.03.2021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1C675-5CF2-4A11-B0E8-3B810D308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DD405-F8DE-4E3D-9AFD-6F95C250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ED75-7A22-4DBA-B1DC-E783EE01FD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016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06023-E064-433B-8FFD-FFCC39C7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8E56-B820-4380-8185-4EB18A3D859B}" type="datetimeFigureOut">
              <a:rPr lang="nb-NO" smtClean="0"/>
              <a:t>18.03.2021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F96DDB-F761-4336-8E0D-EB4F4237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E1577-507E-4552-BA86-22ABF0BC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ED75-7A22-4DBA-B1DC-E783EE01FD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086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F144-67C0-4540-AFFD-36DAFC7C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8A374-1393-4FA8-AC69-35F272B2A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74726-1E38-45E9-8128-56E44FBD7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D2DFE-DD0B-4B7B-953C-E60F6690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8E56-B820-4380-8185-4EB18A3D859B}" type="datetimeFigureOut">
              <a:rPr lang="nb-NO" smtClean="0"/>
              <a:t>18.03.2021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FA619-A87E-4090-8551-104C8C64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0AEFE-F41F-4215-955A-CB015660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ED75-7A22-4DBA-B1DC-E783EE01FD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793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FB93-C1C3-4E03-AB65-2CDAFB15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22A55-EF82-47B3-9D6D-B02CC81A9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862AD-6BC1-4000-9F0B-65A64E4B3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9899E-B436-4708-AF1E-7EC3C846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8E56-B820-4380-8185-4EB18A3D859B}" type="datetimeFigureOut">
              <a:rPr lang="nb-NO" smtClean="0"/>
              <a:t>18.03.2021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F88B9-49DC-491A-B560-7807B6E77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98C82-84F0-49A9-86E7-EEB8279A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ED75-7A22-4DBA-B1DC-E783EE01FD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440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F1DF6C-20C7-4C88-89DE-2D5991B3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C7FB2-7118-4FF1-96DE-7D081B44B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F65EA-2182-42F3-92D0-78BE6434F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78E56-B820-4380-8185-4EB18A3D859B}" type="datetimeFigureOut">
              <a:rPr lang="nb-NO" smtClean="0"/>
              <a:t>18.03.2021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CD0CD-2987-41B2-B4E6-4B5FA461D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12F21-136D-4F99-91D0-042277F35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9ED75-7A22-4DBA-B1DC-E783EE01FD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571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92.xml"/><Relationship Id="rId671" Type="http://schemas.openxmlformats.org/officeDocument/2006/relationships/customXml" Target="../ink/ink2369.xml"/><Relationship Id="rId769" Type="http://schemas.openxmlformats.org/officeDocument/2006/relationships/image" Target="../media/image2373.png"/><Relationship Id="rId21" Type="http://schemas.openxmlformats.org/officeDocument/2006/relationships/customXml" Target="../ink/ink2044.xml"/><Relationship Id="rId324" Type="http://schemas.openxmlformats.org/officeDocument/2006/relationships/image" Target="../media/image2158.png"/><Relationship Id="rId531" Type="http://schemas.openxmlformats.org/officeDocument/2006/relationships/customXml" Target="../ink/ink2299.xml"/><Relationship Id="rId629" Type="http://schemas.openxmlformats.org/officeDocument/2006/relationships/customXml" Target="../ink/ink2348.xml"/><Relationship Id="rId170" Type="http://schemas.openxmlformats.org/officeDocument/2006/relationships/image" Target="../media/image2081.png"/><Relationship Id="rId836" Type="http://schemas.openxmlformats.org/officeDocument/2006/relationships/customXml" Target="../ink/ink2452.xml"/><Relationship Id="rId268" Type="http://schemas.openxmlformats.org/officeDocument/2006/relationships/image" Target="../media/image2130.png"/><Relationship Id="rId475" Type="http://schemas.openxmlformats.org/officeDocument/2006/relationships/customXml" Target="../ink/ink2271.xml"/><Relationship Id="rId682" Type="http://schemas.openxmlformats.org/officeDocument/2006/relationships/image" Target="../media/image2333.png"/><Relationship Id="rId32" Type="http://schemas.openxmlformats.org/officeDocument/2006/relationships/image" Target="../media/image2015.png"/><Relationship Id="rId128" Type="http://schemas.openxmlformats.org/officeDocument/2006/relationships/image" Target="../media/image2060.png"/><Relationship Id="rId335" Type="http://schemas.openxmlformats.org/officeDocument/2006/relationships/customXml" Target="../ink/ink2201.xml"/><Relationship Id="rId542" Type="http://schemas.openxmlformats.org/officeDocument/2006/relationships/image" Target="../media/image2263.png"/><Relationship Id="rId181" Type="http://schemas.openxmlformats.org/officeDocument/2006/relationships/customXml" Target="../ink/ink2124.xml"/><Relationship Id="rId402" Type="http://schemas.openxmlformats.org/officeDocument/2006/relationships/image" Target="../media/image2195.png"/><Relationship Id="rId847" Type="http://schemas.openxmlformats.org/officeDocument/2006/relationships/image" Target="../media/image2411.png"/><Relationship Id="rId279" Type="http://schemas.openxmlformats.org/officeDocument/2006/relationships/customXml" Target="../ink/ink2173.xml"/><Relationship Id="rId486" Type="http://schemas.openxmlformats.org/officeDocument/2006/relationships/image" Target="../media/image2235.png"/><Relationship Id="rId693" Type="http://schemas.openxmlformats.org/officeDocument/2006/relationships/customXml" Target="../ink/ink2380.xml"/><Relationship Id="rId707" Type="http://schemas.openxmlformats.org/officeDocument/2006/relationships/customXml" Target="../ink/ink2387.xml"/><Relationship Id="rId43" Type="http://schemas.openxmlformats.org/officeDocument/2006/relationships/customXml" Target="../ink/ink2055.xml"/><Relationship Id="rId139" Type="http://schemas.openxmlformats.org/officeDocument/2006/relationships/customXml" Target="../ink/ink2103.xml"/><Relationship Id="rId346" Type="http://schemas.openxmlformats.org/officeDocument/2006/relationships/image" Target="../media/image52.png"/><Relationship Id="rId553" Type="http://schemas.openxmlformats.org/officeDocument/2006/relationships/customXml" Target="../ink/ink2310.xml"/><Relationship Id="rId760" Type="http://schemas.openxmlformats.org/officeDocument/2006/relationships/customXml" Target="../ink/ink2414.xml"/><Relationship Id="rId192" Type="http://schemas.openxmlformats.org/officeDocument/2006/relationships/image" Target="../media/image2092.png"/><Relationship Id="rId206" Type="http://schemas.openxmlformats.org/officeDocument/2006/relationships/image" Target="../media/image2099.png"/><Relationship Id="rId413" Type="http://schemas.openxmlformats.org/officeDocument/2006/relationships/customXml" Target="../ink/ink2240.xml"/><Relationship Id="rId497" Type="http://schemas.openxmlformats.org/officeDocument/2006/relationships/customXml" Target="../ink/ink2282.xml"/><Relationship Id="rId620" Type="http://schemas.openxmlformats.org/officeDocument/2006/relationships/image" Target="../media/image2302.png"/><Relationship Id="rId718" Type="http://schemas.openxmlformats.org/officeDocument/2006/relationships/image" Target="../media/image2349.png"/><Relationship Id="rId357" Type="http://schemas.openxmlformats.org/officeDocument/2006/relationships/customXml" Target="../ink/ink2212.xml"/><Relationship Id="rId54" Type="http://schemas.openxmlformats.org/officeDocument/2006/relationships/image" Target="../media/image2026.png"/><Relationship Id="rId217" Type="http://schemas.openxmlformats.org/officeDocument/2006/relationships/customXml" Target="../ink/ink2142.xml"/><Relationship Id="rId564" Type="http://schemas.openxmlformats.org/officeDocument/2006/relationships/image" Target="../media/image2274.png"/><Relationship Id="rId771" Type="http://schemas.openxmlformats.org/officeDocument/2006/relationships/image" Target="../media/image2374.png"/><Relationship Id="rId424" Type="http://schemas.openxmlformats.org/officeDocument/2006/relationships/image" Target="../media/image2206.png"/><Relationship Id="rId631" Type="http://schemas.openxmlformats.org/officeDocument/2006/relationships/customXml" Target="../ink/ink2349.xml"/><Relationship Id="rId729" Type="http://schemas.openxmlformats.org/officeDocument/2006/relationships/image" Target="../media/image2354.png"/><Relationship Id="rId270" Type="http://schemas.openxmlformats.org/officeDocument/2006/relationships/image" Target="../media/image2131.png"/><Relationship Id="rId65" Type="http://schemas.openxmlformats.org/officeDocument/2006/relationships/customXml" Target="../ink/ink2066.xml"/><Relationship Id="rId130" Type="http://schemas.openxmlformats.org/officeDocument/2006/relationships/image" Target="../media/image2061.png"/><Relationship Id="rId368" Type="http://schemas.openxmlformats.org/officeDocument/2006/relationships/image" Target="../media/image2178.png"/><Relationship Id="rId575" Type="http://schemas.openxmlformats.org/officeDocument/2006/relationships/customXml" Target="../ink/ink2321.xml"/><Relationship Id="rId782" Type="http://schemas.openxmlformats.org/officeDocument/2006/relationships/customXml" Target="../ink/ink2425.xml"/><Relationship Id="rId172" Type="http://schemas.openxmlformats.org/officeDocument/2006/relationships/image" Target="../media/image2082.png"/><Relationship Id="rId228" Type="http://schemas.openxmlformats.org/officeDocument/2006/relationships/image" Target="../media/image2110.png"/><Relationship Id="rId435" Type="http://schemas.openxmlformats.org/officeDocument/2006/relationships/customXml" Target="../ink/ink2251.xml"/><Relationship Id="rId477" Type="http://schemas.openxmlformats.org/officeDocument/2006/relationships/customXml" Target="../ink/ink2272.xml"/><Relationship Id="rId600" Type="http://schemas.openxmlformats.org/officeDocument/2006/relationships/image" Target="../media/image2292.png"/><Relationship Id="rId642" Type="http://schemas.openxmlformats.org/officeDocument/2006/relationships/image" Target="../media/image2313.png"/><Relationship Id="rId684" Type="http://schemas.openxmlformats.org/officeDocument/2006/relationships/image" Target="../media/image2334.png"/><Relationship Id="rId281" Type="http://schemas.openxmlformats.org/officeDocument/2006/relationships/customXml" Target="../ink/ink2174.xml"/><Relationship Id="rId337" Type="http://schemas.openxmlformats.org/officeDocument/2006/relationships/customXml" Target="../ink/ink2202.xml"/><Relationship Id="rId502" Type="http://schemas.openxmlformats.org/officeDocument/2006/relationships/image" Target="../media/image2243.png"/><Relationship Id="rId34" Type="http://schemas.openxmlformats.org/officeDocument/2006/relationships/image" Target="../media/image2016.png"/><Relationship Id="rId76" Type="http://schemas.openxmlformats.org/officeDocument/2006/relationships/image" Target="../media/image2036.png"/><Relationship Id="rId141" Type="http://schemas.openxmlformats.org/officeDocument/2006/relationships/customXml" Target="../ink/ink2104.xml"/><Relationship Id="rId379" Type="http://schemas.openxmlformats.org/officeDocument/2006/relationships/customXml" Target="../ink/ink2223.xml"/><Relationship Id="rId544" Type="http://schemas.openxmlformats.org/officeDocument/2006/relationships/image" Target="../media/image2264.png"/><Relationship Id="rId586" Type="http://schemas.openxmlformats.org/officeDocument/2006/relationships/image" Target="../media/image2285.png"/><Relationship Id="rId751" Type="http://schemas.openxmlformats.org/officeDocument/2006/relationships/image" Target="../media/image2365.png"/><Relationship Id="rId793" Type="http://schemas.openxmlformats.org/officeDocument/2006/relationships/image" Target="../media/image2385.png"/><Relationship Id="rId807" Type="http://schemas.openxmlformats.org/officeDocument/2006/relationships/image" Target="../media/image2392.png"/><Relationship Id="rId849" Type="http://schemas.openxmlformats.org/officeDocument/2006/relationships/image" Target="../media/image2412.png"/><Relationship Id="rId7" Type="http://schemas.openxmlformats.org/officeDocument/2006/relationships/customXml" Target="../ink/ink2037.xml"/><Relationship Id="rId183" Type="http://schemas.openxmlformats.org/officeDocument/2006/relationships/customXml" Target="../ink/ink2125.xml"/><Relationship Id="rId239" Type="http://schemas.openxmlformats.org/officeDocument/2006/relationships/customXml" Target="../ink/ink2153.xml"/><Relationship Id="rId390" Type="http://schemas.openxmlformats.org/officeDocument/2006/relationships/image" Target="../media/image2189.png"/><Relationship Id="rId404" Type="http://schemas.openxmlformats.org/officeDocument/2006/relationships/image" Target="../media/image2196.png"/><Relationship Id="rId446" Type="http://schemas.openxmlformats.org/officeDocument/2006/relationships/image" Target="../media/image2217.png"/><Relationship Id="rId611" Type="http://schemas.openxmlformats.org/officeDocument/2006/relationships/customXml" Target="../ink/ink2339.xml"/><Relationship Id="rId653" Type="http://schemas.openxmlformats.org/officeDocument/2006/relationships/customXml" Target="../ink/ink2360.xml"/><Relationship Id="rId250" Type="http://schemas.openxmlformats.org/officeDocument/2006/relationships/image" Target="../media/image2121.png"/><Relationship Id="rId292" Type="http://schemas.openxmlformats.org/officeDocument/2006/relationships/image" Target="../media/image2142.png"/><Relationship Id="rId306" Type="http://schemas.openxmlformats.org/officeDocument/2006/relationships/image" Target="../media/image2149.png"/><Relationship Id="rId488" Type="http://schemas.openxmlformats.org/officeDocument/2006/relationships/image" Target="../media/image2236.png"/><Relationship Id="rId695" Type="http://schemas.openxmlformats.org/officeDocument/2006/relationships/customXml" Target="../ink/ink2381.xml"/><Relationship Id="rId709" Type="http://schemas.openxmlformats.org/officeDocument/2006/relationships/customXml" Target="../ink/ink2388.xml"/><Relationship Id="rId45" Type="http://schemas.openxmlformats.org/officeDocument/2006/relationships/customXml" Target="../ink/ink2056.xml"/><Relationship Id="rId87" Type="http://schemas.openxmlformats.org/officeDocument/2006/relationships/customXml" Target="../ink/ink2077.xml"/><Relationship Id="rId110" Type="http://schemas.openxmlformats.org/officeDocument/2006/relationships/image" Target="../media/image955.png"/><Relationship Id="rId348" Type="http://schemas.openxmlformats.org/officeDocument/2006/relationships/image" Target="../media/image2169.png"/><Relationship Id="rId513" Type="http://schemas.openxmlformats.org/officeDocument/2006/relationships/customXml" Target="../ink/ink2290.xml"/><Relationship Id="rId555" Type="http://schemas.openxmlformats.org/officeDocument/2006/relationships/customXml" Target="../ink/ink2311.xml"/><Relationship Id="rId597" Type="http://schemas.openxmlformats.org/officeDocument/2006/relationships/customXml" Target="../ink/ink2332.xml"/><Relationship Id="rId720" Type="http://schemas.openxmlformats.org/officeDocument/2006/relationships/image" Target="../media/image2350.png"/><Relationship Id="rId762" Type="http://schemas.openxmlformats.org/officeDocument/2006/relationships/customXml" Target="../ink/ink2415.xml"/><Relationship Id="rId818" Type="http://schemas.openxmlformats.org/officeDocument/2006/relationships/customXml" Target="../ink/ink2443.xml"/><Relationship Id="rId152" Type="http://schemas.openxmlformats.org/officeDocument/2006/relationships/image" Target="../media/image2072.png"/><Relationship Id="rId194" Type="http://schemas.openxmlformats.org/officeDocument/2006/relationships/image" Target="../media/image2093.png"/><Relationship Id="rId208" Type="http://schemas.openxmlformats.org/officeDocument/2006/relationships/image" Target="../media/image2100.png"/><Relationship Id="rId415" Type="http://schemas.openxmlformats.org/officeDocument/2006/relationships/customXml" Target="../ink/ink2241.xml"/><Relationship Id="rId457" Type="http://schemas.openxmlformats.org/officeDocument/2006/relationships/customXml" Target="../ink/ink2262.xml"/><Relationship Id="rId622" Type="http://schemas.openxmlformats.org/officeDocument/2006/relationships/image" Target="../media/image2303.png"/><Relationship Id="rId261" Type="http://schemas.openxmlformats.org/officeDocument/2006/relationships/customXml" Target="../ink/ink2164.xml"/><Relationship Id="rId499" Type="http://schemas.openxmlformats.org/officeDocument/2006/relationships/customXml" Target="../ink/ink2283.xml"/><Relationship Id="rId664" Type="http://schemas.openxmlformats.org/officeDocument/2006/relationships/image" Target="../media/image2324.png"/><Relationship Id="rId14" Type="http://schemas.openxmlformats.org/officeDocument/2006/relationships/image" Target="../media/image2007.png"/><Relationship Id="rId56" Type="http://schemas.openxmlformats.org/officeDocument/2006/relationships/image" Target="../media/image2027.png"/><Relationship Id="rId317" Type="http://schemas.openxmlformats.org/officeDocument/2006/relationships/customXml" Target="../ink/ink2192.xml"/><Relationship Id="rId359" Type="http://schemas.openxmlformats.org/officeDocument/2006/relationships/customXml" Target="../ink/ink2213.xml"/><Relationship Id="rId524" Type="http://schemas.openxmlformats.org/officeDocument/2006/relationships/image" Target="../media/image2254.png"/><Relationship Id="rId566" Type="http://schemas.openxmlformats.org/officeDocument/2006/relationships/image" Target="../media/image2275.png"/><Relationship Id="rId731" Type="http://schemas.openxmlformats.org/officeDocument/2006/relationships/image" Target="../media/image2355.png"/><Relationship Id="rId773" Type="http://schemas.openxmlformats.org/officeDocument/2006/relationships/image" Target="../media/image2375.png"/><Relationship Id="rId98" Type="http://schemas.openxmlformats.org/officeDocument/2006/relationships/image" Target="../media/image1606.png"/><Relationship Id="rId121" Type="http://schemas.openxmlformats.org/officeDocument/2006/relationships/customXml" Target="../ink/ink2094.xml"/><Relationship Id="rId163" Type="http://schemas.openxmlformats.org/officeDocument/2006/relationships/customXml" Target="../ink/ink2115.xml"/><Relationship Id="rId219" Type="http://schemas.openxmlformats.org/officeDocument/2006/relationships/customXml" Target="../ink/ink2143.xml"/><Relationship Id="rId370" Type="http://schemas.openxmlformats.org/officeDocument/2006/relationships/image" Target="../media/image2179.png"/><Relationship Id="rId426" Type="http://schemas.openxmlformats.org/officeDocument/2006/relationships/image" Target="../media/image2207.png"/><Relationship Id="rId633" Type="http://schemas.openxmlformats.org/officeDocument/2006/relationships/customXml" Target="../ink/ink2350.xml"/><Relationship Id="rId829" Type="http://schemas.openxmlformats.org/officeDocument/2006/relationships/image" Target="../media/image2403.png"/><Relationship Id="rId230" Type="http://schemas.openxmlformats.org/officeDocument/2006/relationships/image" Target="../media/image2111.png"/><Relationship Id="rId468" Type="http://schemas.openxmlformats.org/officeDocument/2006/relationships/image" Target="../media/image465.png"/><Relationship Id="rId675" Type="http://schemas.openxmlformats.org/officeDocument/2006/relationships/customXml" Target="../ink/ink2371.xml"/><Relationship Id="rId840" Type="http://schemas.openxmlformats.org/officeDocument/2006/relationships/customXml" Target="../ink/ink2454.xml"/><Relationship Id="rId25" Type="http://schemas.openxmlformats.org/officeDocument/2006/relationships/customXml" Target="../ink/ink2046.xml"/><Relationship Id="rId67" Type="http://schemas.openxmlformats.org/officeDocument/2006/relationships/customXml" Target="../ink/ink2067.xml"/><Relationship Id="rId272" Type="http://schemas.openxmlformats.org/officeDocument/2006/relationships/image" Target="../media/image2132.png"/><Relationship Id="rId328" Type="http://schemas.openxmlformats.org/officeDocument/2006/relationships/image" Target="../media/image2160.png"/><Relationship Id="rId535" Type="http://schemas.openxmlformats.org/officeDocument/2006/relationships/customXml" Target="../ink/ink2301.xml"/><Relationship Id="rId577" Type="http://schemas.openxmlformats.org/officeDocument/2006/relationships/customXml" Target="../ink/ink2322.xml"/><Relationship Id="rId700" Type="http://schemas.openxmlformats.org/officeDocument/2006/relationships/image" Target="../media/image2340.png"/><Relationship Id="rId742" Type="http://schemas.openxmlformats.org/officeDocument/2006/relationships/customXml" Target="../ink/ink2405.xml"/><Relationship Id="rId132" Type="http://schemas.openxmlformats.org/officeDocument/2006/relationships/image" Target="../media/image2062.png"/><Relationship Id="rId174" Type="http://schemas.openxmlformats.org/officeDocument/2006/relationships/image" Target="../media/image2083.png"/><Relationship Id="rId381" Type="http://schemas.openxmlformats.org/officeDocument/2006/relationships/customXml" Target="../ink/ink2224.xml"/><Relationship Id="rId602" Type="http://schemas.openxmlformats.org/officeDocument/2006/relationships/image" Target="../media/image2293.png"/><Relationship Id="rId784" Type="http://schemas.openxmlformats.org/officeDocument/2006/relationships/customXml" Target="../ink/ink2426.xml"/><Relationship Id="rId241" Type="http://schemas.openxmlformats.org/officeDocument/2006/relationships/customXml" Target="../ink/ink2154.xml"/><Relationship Id="rId437" Type="http://schemas.openxmlformats.org/officeDocument/2006/relationships/customXml" Target="../ink/ink2252.xml"/><Relationship Id="rId479" Type="http://schemas.openxmlformats.org/officeDocument/2006/relationships/customXml" Target="../ink/ink2273.xml"/><Relationship Id="rId644" Type="http://schemas.openxmlformats.org/officeDocument/2006/relationships/image" Target="../media/image2314.png"/><Relationship Id="rId686" Type="http://schemas.openxmlformats.org/officeDocument/2006/relationships/image" Target="../media/image2335.png"/><Relationship Id="rId851" Type="http://schemas.openxmlformats.org/officeDocument/2006/relationships/image" Target="../media/image2413.png"/><Relationship Id="rId36" Type="http://schemas.openxmlformats.org/officeDocument/2006/relationships/image" Target="../media/image2017.png"/><Relationship Id="rId283" Type="http://schemas.openxmlformats.org/officeDocument/2006/relationships/customXml" Target="../ink/ink2175.xml"/><Relationship Id="rId339" Type="http://schemas.openxmlformats.org/officeDocument/2006/relationships/customXml" Target="../ink/ink2203.xml"/><Relationship Id="rId490" Type="http://schemas.openxmlformats.org/officeDocument/2006/relationships/image" Target="../media/image2237.png"/><Relationship Id="rId504" Type="http://schemas.openxmlformats.org/officeDocument/2006/relationships/image" Target="../media/image2244.png"/><Relationship Id="rId546" Type="http://schemas.openxmlformats.org/officeDocument/2006/relationships/image" Target="../media/image2265.png"/><Relationship Id="rId711" Type="http://schemas.openxmlformats.org/officeDocument/2006/relationships/customXml" Target="../ink/ink2389.xml"/><Relationship Id="rId753" Type="http://schemas.openxmlformats.org/officeDocument/2006/relationships/image" Target="../media/image2366.png"/><Relationship Id="rId78" Type="http://schemas.openxmlformats.org/officeDocument/2006/relationships/image" Target="../media/image2037.png"/><Relationship Id="rId101" Type="http://schemas.openxmlformats.org/officeDocument/2006/relationships/customXml" Target="../ink/ink2084.xml"/><Relationship Id="rId143" Type="http://schemas.openxmlformats.org/officeDocument/2006/relationships/customXml" Target="../ink/ink2105.xml"/><Relationship Id="rId185" Type="http://schemas.openxmlformats.org/officeDocument/2006/relationships/customXml" Target="../ink/ink2126.xml"/><Relationship Id="rId350" Type="http://schemas.openxmlformats.org/officeDocument/2006/relationships/image" Target="../media/image2170.png"/><Relationship Id="rId406" Type="http://schemas.openxmlformats.org/officeDocument/2006/relationships/image" Target="../media/image2197.png"/><Relationship Id="rId588" Type="http://schemas.openxmlformats.org/officeDocument/2006/relationships/image" Target="../media/image2286.png"/><Relationship Id="rId795" Type="http://schemas.openxmlformats.org/officeDocument/2006/relationships/image" Target="../media/image2386.png"/><Relationship Id="rId809" Type="http://schemas.openxmlformats.org/officeDocument/2006/relationships/image" Target="../media/image2393.png"/><Relationship Id="rId9" Type="http://schemas.openxmlformats.org/officeDocument/2006/relationships/customXml" Target="../ink/ink2038.xml"/><Relationship Id="rId210" Type="http://schemas.openxmlformats.org/officeDocument/2006/relationships/image" Target="../media/image2101.png"/><Relationship Id="rId392" Type="http://schemas.openxmlformats.org/officeDocument/2006/relationships/image" Target="../media/image2190.png"/><Relationship Id="rId448" Type="http://schemas.openxmlformats.org/officeDocument/2006/relationships/image" Target="../media/image2218.png"/><Relationship Id="rId613" Type="http://schemas.openxmlformats.org/officeDocument/2006/relationships/customXml" Target="../ink/ink2340.xml"/><Relationship Id="rId655" Type="http://schemas.openxmlformats.org/officeDocument/2006/relationships/customXml" Target="../ink/ink2361.xml"/><Relationship Id="rId697" Type="http://schemas.openxmlformats.org/officeDocument/2006/relationships/customXml" Target="../ink/ink2382.xml"/><Relationship Id="rId820" Type="http://schemas.openxmlformats.org/officeDocument/2006/relationships/customXml" Target="../ink/ink2444.xml"/><Relationship Id="rId252" Type="http://schemas.openxmlformats.org/officeDocument/2006/relationships/image" Target="../media/image2122.png"/><Relationship Id="rId294" Type="http://schemas.openxmlformats.org/officeDocument/2006/relationships/image" Target="../media/image2143.png"/><Relationship Id="rId308" Type="http://schemas.openxmlformats.org/officeDocument/2006/relationships/image" Target="../media/image2150.png"/><Relationship Id="rId515" Type="http://schemas.openxmlformats.org/officeDocument/2006/relationships/customXml" Target="../ink/ink2291.xml"/><Relationship Id="rId722" Type="http://schemas.openxmlformats.org/officeDocument/2006/relationships/image" Target="../media/image2351.png"/><Relationship Id="rId47" Type="http://schemas.openxmlformats.org/officeDocument/2006/relationships/customXml" Target="../ink/ink2057.xml"/><Relationship Id="rId89" Type="http://schemas.openxmlformats.org/officeDocument/2006/relationships/customXml" Target="../ink/ink2078.xml"/><Relationship Id="rId112" Type="http://schemas.openxmlformats.org/officeDocument/2006/relationships/image" Target="../media/image2052.png"/><Relationship Id="rId154" Type="http://schemas.openxmlformats.org/officeDocument/2006/relationships/image" Target="../media/image2073.png"/><Relationship Id="rId361" Type="http://schemas.openxmlformats.org/officeDocument/2006/relationships/customXml" Target="../ink/ink2214.xml"/><Relationship Id="rId557" Type="http://schemas.openxmlformats.org/officeDocument/2006/relationships/customXml" Target="../ink/ink2312.xml"/><Relationship Id="rId599" Type="http://schemas.openxmlformats.org/officeDocument/2006/relationships/customXml" Target="../ink/ink2333.xml"/><Relationship Id="rId764" Type="http://schemas.openxmlformats.org/officeDocument/2006/relationships/customXml" Target="../ink/ink2416.xml"/><Relationship Id="rId196" Type="http://schemas.openxmlformats.org/officeDocument/2006/relationships/image" Target="../media/image2094.png"/><Relationship Id="rId417" Type="http://schemas.openxmlformats.org/officeDocument/2006/relationships/customXml" Target="../ink/ink2242.xml"/><Relationship Id="rId459" Type="http://schemas.openxmlformats.org/officeDocument/2006/relationships/customXml" Target="../ink/ink2263.xml"/><Relationship Id="rId624" Type="http://schemas.openxmlformats.org/officeDocument/2006/relationships/image" Target="../media/image2304.png"/><Relationship Id="rId666" Type="http://schemas.openxmlformats.org/officeDocument/2006/relationships/image" Target="../media/image2325.png"/><Relationship Id="rId831" Type="http://schemas.openxmlformats.org/officeDocument/2006/relationships/image" Target="../media/image2404.png"/><Relationship Id="rId16" Type="http://schemas.openxmlformats.org/officeDocument/2006/relationships/image" Target="../media/image1994.png"/><Relationship Id="rId221" Type="http://schemas.openxmlformats.org/officeDocument/2006/relationships/customXml" Target="../ink/ink2144.xml"/><Relationship Id="rId263" Type="http://schemas.openxmlformats.org/officeDocument/2006/relationships/customXml" Target="../ink/ink2165.xml"/><Relationship Id="rId319" Type="http://schemas.openxmlformats.org/officeDocument/2006/relationships/customXml" Target="../ink/ink2193.xml"/><Relationship Id="rId470" Type="http://schemas.openxmlformats.org/officeDocument/2006/relationships/image" Target="../media/image2227.png"/><Relationship Id="rId526" Type="http://schemas.openxmlformats.org/officeDocument/2006/relationships/image" Target="../media/image2255.png"/><Relationship Id="rId58" Type="http://schemas.openxmlformats.org/officeDocument/2006/relationships/image" Target="../media/image2028.png"/><Relationship Id="rId123" Type="http://schemas.openxmlformats.org/officeDocument/2006/relationships/customXml" Target="../ink/ink2095.xml"/><Relationship Id="rId330" Type="http://schemas.openxmlformats.org/officeDocument/2006/relationships/image" Target="../media/image2161.png"/><Relationship Id="rId568" Type="http://schemas.openxmlformats.org/officeDocument/2006/relationships/image" Target="../media/image2276.png"/><Relationship Id="rId733" Type="http://schemas.openxmlformats.org/officeDocument/2006/relationships/image" Target="../media/image2356.png"/><Relationship Id="rId775" Type="http://schemas.openxmlformats.org/officeDocument/2006/relationships/image" Target="../media/image2376.png"/><Relationship Id="rId165" Type="http://schemas.openxmlformats.org/officeDocument/2006/relationships/customXml" Target="../ink/ink2116.xml"/><Relationship Id="rId372" Type="http://schemas.openxmlformats.org/officeDocument/2006/relationships/image" Target="../media/image2180.png"/><Relationship Id="rId428" Type="http://schemas.openxmlformats.org/officeDocument/2006/relationships/image" Target="../media/image2208.png"/><Relationship Id="rId635" Type="http://schemas.openxmlformats.org/officeDocument/2006/relationships/customXml" Target="../ink/ink2351.xml"/><Relationship Id="rId677" Type="http://schemas.openxmlformats.org/officeDocument/2006/relationships/customXml" Target="../ink/ink2372.xml"/><Relationship Id="rId800" Type="http://schemas.openxmlformats.org/officeDocument/2006/relationships/customXml" Target="../ink/ink2434.xml"/><Relationship Id="rId842" Type="http://schemas.openxmlformats.org/officeDocument/2006/relationships/customXml" Target="../ink/ink2455.xml"/><Relationship Id="rId232" Type="http://schemas.openxmlformats.org/officeDocument/2006/relationships/image" Target="../media/image2112.png"/><Relationship Id="rId274" Type="http://schemas.openxmlformats.org/officeDocument/2006/relationships/image" Target="../media/image2133.png"/><Relationship Id="rId481" Type="http://schemas.openxmlformats.org/officeDocument/2006/relationships/customXml" Target="../ink/ink2274.xml"/><Relationship Id="rId702" Type="http://schemas.openxmlformats.org/officeDocument/2006/relationships/image" Target="../media/image2341.png"/><Relationship Id="rId27" Type="http://schemas.openxmlformats.org/officeDocument/2006/relationships/customXml" Target="../ink/ink2047.xml"/><Relationship Id="rId69" Type="http://schemas.openxmlformats.org/officeDocument/2006/relationships/customXml" Target="../ink/ink2068.xml"/><Relationship Id="rId134" Type="http://schemas.openxmlformats.org/officeDocument/2006/relationships/image" Target="../media/image2063.png"/><Relationship Id="rId537" Type="http://schemas.openxmlformats.org/officeDocument/2006/relationships/customXml" Target="../ink/ink2302.xml"/><Relationship Id="rId579" Type="http://schemas.openxmlformats.org/officeDocument/2006/relationships/customXml" Target="../ink/ink2323.xml"/><Relationship Id="rId744" Type="http://schemas.openxmlformats.org/officeDocument/2006/relationships/customXml" Target="../ink/ink2406.xml"/><Relationship Id="rId786" Type="http://schemas.openxmlformats.org/officeDocument/2006/relationships/customXml" Target="../ink/ink2427.xml"/><Relationship Id="rId80" Type="http://schemas.openxmlformats.org/officeDocument/2006/relationships/image" Target="../media/image2038.png"/><Relationship Id="rId176" Type="http://schemas.openxmlformats.org/officeDocument/2006/relationships/image" Target="../media/image2084.png"/><Relationship Id="rId341" Type="http://schemas.openxmlformats.org/officeDocument/2006/relationships/customXml" Target="../ink/ink2204.xml"/><Relationship Id="rId383" Type="http://schemas.openxmlformats.org/officeDocument/2006/relationships/customXml" Target="../ink/ink2225.xml"/><Relationship Id="rId439" Type="http://schemas.openxmlformats.org/officeDocument/2006/relationships/customXml" Target="../ink/ink2253.xml"/><Relationship Id="rId590" Type="http://schemas.openxmlformats.org/officeDocument/2006/relationships/image" Target="../media/image2287.png"/><Relationship Id="rId604" Type="http://schemas.openxmlformats.org/officeDocument/2006/relationships/image" Target="../media/image2294.png"/><Relationship Id="rId646" Type="http://schemas.openxmlformats.org/officeDocument/2006/relationships/image" Target="../media/image2315.png"/><Relationship Id="rId811" Type="http://schemas.openxmlformats.org/officeDocument/2006/relationships/image" Target="../media/image2394.png"/><Relationship Id="rId201" Type="http://schemas.openxmlformats.org/officeDocument/2006/relationships/customXml" Target="../ink/ink2134.xml"/><Relationship Id="rId243" Type="http://schemas.openxmlformats.org/officeDocument/2006/relationships/customXml" Target="../ink/ink2155.xml"/><Relationship Id="rId285" Type="http://schemas.openxmlformats.org/officeDocument/2006/relationships/customXml" Target="../ink/ink2176.xml"/><Relationship Id="rId450" Type="http://schemas.openxmlformats.org/officeDocument/2006/relationships/image" Target="../media/image2219.png"/><Relationship Id="rId506" Type="http://schemas.openxmlformats.org/officeDocument/2006/relationships/image" Target="../media/image2245.png"/><Relationship Id="rId688" Type="http://schemas.openxmlformats.org/officeDocument/2006/relationships/image" Target="../media/image2336.png"/><Relationship Id="rId853" Type="http://schemas.openxmlformats.org/officeDocument/2006/relationships/image" Target="../media/image2414.png"/><Relationship Id="rId38" Type="http://schemas.openxmlformats.org/officeDocument/2006/relationships/image" Target="../media/image2018.png"/><Relationship Id="rId103" Type="http://schemas.openxmlformats.org/officeDocument/2006/relationships/customXml" Target="../ink/ink2085.xml"/><Relationship Id="rId310" Type="http://schemas.openxmlformats.org/officeDocument/2006/relationships/image" Target="../media/image2151.png"/><Relationship Id="rId492" Type="http://schemas.openxmlformats.org/officeDocument/2006/relationships/image" Target="../media/image2238.png"/><Relationship Id="rId548" Type="http://schemas.openxmlformats.org/officeDocument/2006/relationships/image" Target="../media/image2266.png"/><Relationship Id="rId713" Type="http://schemas.openxmlformats.org/officeDocument/2006/relationships/customXml" Target="../ink/ink2390.xml"/><Relationship Id="rId755" Type="http://schemas.openxmlformats.org/officeDocument/2006/relationships/image" Target="../media/image2367.png"/><Relationship Id="rId797" Type="http://schemas.openxmlformats.org/officeDocument/2006/relationships/image" Target="../media/image2387.png"/><Relationship Id="rId91" Type="http://schemas.openxmlformats.org/officeDocument/2006/relationships/customXml" Target="../ink/ink2079.xml"/><Relationship Id="rId145" Type="http://schemas.openxmlformats.org/officeDocument/2006/relationships/customXml" Target="../ink/ink2106.xml"/><Relationship Id="rId187" Type="http://schemas.openxmlformats.org/officeDocument/2006/relationships/customXml" Target="../ink/ink2127.xml"/><Relationship Id="rId352" Type="http://schemas.openxmlformats.org/officeDocument/2006/relationships/image" Target="../media/image2171.png"/><Relationship Id="rId394" Type="http://schemas.openxmlformats.org/officeDocument/2006/relationships/image" Target="../media/image2191.png"/><Relationship Id="rId408" Type="http://schemas.openxmlformats.org/officeDocument/2006/relationships/image" Target="../media/image2198.png"/><Relationship Id="rId615" Type="http://schemas.openxmlformats.org/officeDocument/2006/relationships/customXml" Target="../ink/ink2341.xml"/><Relationship Id="rId822" Type="http://schemas.openxmlformats.org/officeDocument/2006/relationships/customXml" Target="../ink/ink2445.xml"/><Relationship Id="rId212" Type="http://schemas.openxmlformats.org/officeDocument/2006/relationships/image" Target="../media/image2102.png"/><Relationship Id="rId254" Type="http://schemas.openxmlformats.org/officeDocument/2006/relationships/image" Target="../media/image2123.png"/><Relationship Id="rId657" Type="http://schemas.openxmlformats.org/officeDocument/2006/relationships/customXml" Target="../ink/ink2362.xml"/><Relationship Id="rId699" Type="http://schemas.openxmlformats.org/officeDocument/2006/relationships/customXml" Target="../ink/ink2383.xml"/><Relationship Id="rId49" Type="http://schemas.openxmlformats.org/officeDocument/2006/relationships/customXml" Target="../ink/ink2058.xml"/><Relationship Id="rId114" Type="http://schemas.openxmlformats.org/officeDocument/2006/relationships/image" Target="../media/image2053.png"/><Relationship Id="rId296" Type="http://schemas.openxmlformats.org/officeDocument/2006/relationships/image" Target="../media/image2144.png"/><Relationship Id="rId461" Type="http://schemas.openxmlformats.org/officeDocument/2006/relationships/customXml" Target="../ink/ink2264.xml"/><Relationship Id="rId517" Type="http://schemas.openxmlformats.org/officeDocument/2006/relationships/customXml" Target="../ink/ink2292.xml"/><Relationship Id="rId559" Type="http://schemas.openxmlformats.org/officeDocument/2006/relationships/customXml" Target="../ink/ink2313.xml"/><Relationship Id="rId724" Type="http://schemas.openxmlformats.org/officeDocument/2006/relationships/image" Target="../media/image2352.png"/><Relationship Id="rId766" Type="http://schemas.openxmlformats.org/officeDocument/2006/relationships/customXml" Target="../ink/ink2417.xml"/><Relationship Id="rId60" Type="http://schemas.openxmlformats.org/officeDocument/2006/relationships/image" Target="../media/image2029.png"/><Relationship Id="rId156" Type="http://schemas.openxmlformats.org/officeDocument/2006/relationships/image" Target="../media/image2074.png"/><Relationship Id="rId198" Type="http://schemas.openxmlformats.org/officeDocument/2006/relationships/image" Target="../media/image2095.png"/><Relationship Id="rId321" Type="http://schemas.openxmlformats.org/officeDocument/2006/relationships/customXml" Target="../ink/ink2194.xml"/><Relationship Id="rId363" Type="http://schemas.openxmlformats.org/officeDocument/2006/relationships/customXml" Target="../ink/ink2215.xml"/><Relationship Id="rId419" Type="http://schemas.openxmlformats.org/officeDocument/2006/relationships/customXml" Target="../ink/ink2243.xml"/><Relationship Id="rId570" Type="http://schemas.openxmlformats.org/officeDocument/2006/relationships/image" Target="../media/image2277.png"/><Relationship Id="rId626" Type="http://schemas.openxmlformats.org/officeDocument/2006/relationships/image" Target="../media/image2305.png"/><Relationship Id="rId223" Type="http://schemas.openxmlformats.org/officeDocument/2006/relationships/customXml" Target="../ink/ink2145.xml"/><Relationship Id="rId430" Type="http://schemas.openxmlformats.org/officeDocument/2006/relationships/image" Target="../media/image2209.png"/><Relationship Id="rId668" Type="http://schemas.openxmlformats.org/officeDocument/2006/relationships/image" Target="../media/image2326.png"/><Relationship Id="rId833" Type="http://schemas.openxmlformats.org/officeDocument/2006/relationships/image" Target="../media/image2405.png"/><Relationship Id="rId18" Type="http://schemas.openxmlformats.org/officeDocument/2006/relationships/image" Target="../media/image2008.png"/><Relationship Id="rId265" Type="http://schemas.openxmlformats.org/officeDocument/2006/relationships/customXml" Target="../ink/ink2166.xml"/><Relationship Id="rId472" Type="http://schemas.openxmlformats.org/officeDocument/2006/relationships/image" Target="../media/image2228.png"/><Relationship Id="rId528" Type="http://schemas.openxmlformats.org/officeDocument/2006/relationships/image" Target="../media/image2256.png"/><Relationship Id="rId735" Type="http://schemas.openxmlformats.org/officeDocument/2006/relationships/image" Target="../media/image2357.png"/><Relationship Id="rId125" Type="http://schemas.openxmlformats.org/officeDocument/2006/relationships/customXml" Target="../ink/ink2096.xml"/><Relationship Id="rId167" Type="http://schemas.openxmlformats.org/officeDocument/2006/relationships/customXml" Target="../ink/ink2117.xml"/><Relationship Id="rId332" Type="http://schemas.openxmlformats.org/officeDocument/2006/relationships/image" Target="../media/image2162.png"/><Relationship Id="rId374" Type="http://schemas.openxmlformats.org/officeDocument/2006/relationships/image" Target="../media/image2181.png"/><Relationship Id="rId581" Type="http://schemas.openxmlformats.org/officeDocument/2006/relationships/customXml" Target="../ink/ink2324.xml"/><Relationship Id="rId777" Type="http://schemas.openxmlformats.org/officeDocument/2006/relationships/image" Target="../media/image2377.png"/><Relationship Id="rId71" Type="http://schemas.openxmlformats.org/officeDocument/2006/relationships/customXml" Target="../ink/ink2069.xml"/><Relationship Id="rId234" Type="http://schemas.openxmlformats.org/officeDocument/2006/relationships/image" Target="../media/image2113.png"/><Relationship Id="rId637" Type="http://schemas.openxmlformats.org/officeDocument/2006/relationships/customXml" Target="../ink/ink2352.xml"/><Relationship Id="rId679" Type="http://schemas.openxmlformats.org/officeDocument/2006/relationships/customXml" Target="../ink/ink2373.xml"/><Relationship Id="rId802" Type="http://schemas.openxmlformats.org/officeDocument/2006/relationships/customXml" Target="../ink/ink2435.xml"/><Relationship Id="rId844" Type="http://schemas.openxmlformats.org/officeDocument/2006/relationships/customXml" Target="../ink/ink2456.xml"/><Relationship Id="rId2" Type="http://schemas.openxmlformats.org/officeDocument/2006/relationships/image" Target="../media/image4100.png"/><Relationship Id="rId29" Type="http://schemas.openxmlformats.org/officeDocument/2006/relationships/customXml" Target="../ink/ink2048.xml"/><Relationship Id="rId276" Type="http://schemas.openxmlformats.org/officeDocument/2006/relationships/image" Target="../media/image2134.png"/><Relationship Id="rId441" Type="http://schemas.openxmlformats.org/officeDocument/2006/relationships/customXml" Target="../ink/ink2254.xml"/><Relationship Id="rId483" Type="http://schemas.openxmlformats.org/officeDocument/2006/relationships/customXml" Target="../ink/ink2275.xml"/><Relationship Id="rId539" Type="http://schemas.openxmlformats.org/officeDocument/2006/relationships/customXml" Target="../ink/ink2303.xml"/><Relationship Id="rId690" Type="http://schemas.openxmlformats.org/officeDocument/2006/relationships/image" Target="../media/image2337.png"/><Relationship Id="rId704" Type="http://schemas.openxmlformats.org/officeDocument/2006/relationships/image" Target="../media/image2342.png"/><Relationship Id="rId746" Type="http://schemas.openxmlformats.org/officeDocument/2006/relationships/customXml" Target="../ink/ink2407.xml"/><Relationship Id="rId40" Type="http://schemas.openxmlformats.org/officeDocument/2006/relationships/image" Target="../media/image2019.png"/><Relationship Id="rId136" Type="http://schemas.openxmlformats.org/officeDocument/2006/relationships/image" Target="../media/image2064.png"/><Relationship Id="rId178" Type="http://schemas.openxmlformats.org/officeDocument/2006/relationships/image" Target="../media/image2085.png"/><Relationship Id="rId301" Type="http://schemas.openxmlformats.org/officeDocument/2006/relationships/customXml" Target="../ink/ink2184.xml"/><Relationship Id="rId343" Type="http://schemas.openxmlformats.org/officeDocument/2006/relationships/customXml" Target="../ink/ink2205.xml"/><Relationship Id="rId550" Type="http://schemas.openxmlformats.org/officeDocument/2006/relationships/image" Target="../media/image2267.png"/><Relationship Id="rId788" Type="http://schemas.openxmlformats.org/officeDocument/2006/relationships/customXml" Target="../ink/ink2428.xml"/><Relationship Id="rId82" Type="http://schemas.openxmlformats.org/officeDocument/2006/relationships/image" Target="../media/image2039.png"/><Relationship Id="rId203" Type="http://schemas.openxmlformats.org/officeDocument/2006/relationships/customXml" Target="../ink/ink2135.xml"/><Relationship Id="rId385" Type="http://schemas.openxmlformats.org/officeDocument/2006/relationships/customXml" Target="../ink/ink2226.xml"/><Relationship Id="rId592" Type="http://schemas.openxmlformats.org/officeDocument/2006/relationships/image" Target="../media/image2288.png"/><Relationship Id="rId606" Type="http://schemas.openxmlformats.org/officeDocument/2006/relationships/image" Target="../media/image2295.png"/><Relationship Id="rId648" Type="http://schemas.openxmlformats.org/officeDocument/2006/relationships/image" Target="../media/image2316.png"/><Relationship Id="rId813" Type="http://schemas.openxmlformats.org/officeDocument/2006/relationships/image" Target="../media/image2395.png"/><Relationship Id="rId245" Type="http://schemas.openxmlformats.org/officeDocument/2006/relationships/customXml" Target="../ink/ink2156.xml"/><Relationship Id="rId287" Type="http://schemas.openxmlformats.org/officeDocument/2006/relationships/customXml" Target="../ink/ink2177.xml"/><Relationship Id="rId410" Type="http://schemas.openxmlformats.org/officeDocument/2006/relationships/image" Target="../media/image2199.png"/><Relationship Id="rId452" Type="http://schemas.openxmlformats.org/officeDocument/2006/relationships/image" Target="../media/image2220.png"/><Relationship Id="rId494" Type="http://schemas.openxmlformats.org/officeDocument/2006/relationships/image" Target="../media/image2239.png"/><Relationship Id="rId508" Type="http://schemas.openxmlformats.org/officeDocument/2006/relationships/image" Target="../media/image2246.png"/><Relationship Id="rId715" Type="http://schemas.openxmlformats.org/officeDocument/2006/relationships/customXml" Target="../ink/ink2391.xml"/><Relationship Id="rId105" Type="http://schemas.openxmlformats.org/officeDocument/2006/relationships/customXml" Target="../ink/ink2086.xml"/><Relationship Id="rId147" Type="http://schemas.openxmlformats.org/officeDocument/2006/relationships/customXml" Target="../ink/ink2107.xml"/><Relationship Id="rId312" Type="http://schemas.openxmlformats.org/officeDocument/2006/relationships/image" Target="../media/image2152.png"/><Relationship Id="rId354" Type="http://schemas.openxmlformats.org/officeDocument/2006/relationships/image" Target="../media/image2172.png"/><Relationship Id="rId757" Type="http://schemas.openxmlformats.org/officeDocument/2006/relationships/image" Target="../media/image2368.png"/><Relationship Id="rId799" Type="http://schemas.openxmlformats.org/officeDocument/2006/relationships/image" Target="../media/image2388.png"/><Relationship Id="rId51" Type="http://schemas.openxmlformats.org/officeDocument/2006/relationships/customXml" Target="../ink/ink2059.xml"/><Relationship Id="rId93" Type="http://schemas.openxmlformats.org/officeDocument/2006/relationships/customXml" Target="../ink/ink2080.xml"/><Relationship Id="rId189" Type="http://schemas.openxmlformats.org/officeDocument/2006/relationships/customXml" Target="../ink/ink2128.xml"/><Relationship Id="rId396" Type="http://schemas.openxmlformats.org/officeDocument/2006/relationships/image" Target="../media/image2192.png"/><Relationship Id="rId561" Type="http://schemas.openxmlformats.org/officeDocument/2006/relationships/customXml" Target="../ink/ink2314.xml"/><Relationship Id="rId617" Type="http://schemas.openxmlformats.org/officeDocument/2006/relationships/customXml" Target="../ink/ink2342.xml"/><Relationship Id="rId659" Type="http://schemas.openxmlformats.org/officeDocument/2006/relationships/customXml" Target="../ink/ink2363.xml"/><Relationship Id="rId824" Type="http://schemas.openxmlformats.org/officeDocument/2006/relationships/customXml" Target="../ink/ink2446.xml"/><Relationship Id="rId214" Type="http://schemas.openxmlformats.org/officeDocument/2006/relationships/image" Target="../media/image2103.png"/><Relationship Id="rId256" Type="http://schemas.openxmlformats.org/officeDocument/2006/relationships/image" Target="../media/image2124.png"/><Relationship Id="rId298" Type="http://schemas.openxmlformats.org/officeDocument/2006/relationships/image" Target="../media/image2145.png"/><Relationship Id="rId421" Type="http://schemas.openxmlformats.org/officeDocument/2006/relationships/customXml" Target="../ink/ink2244.xml"/><Relationship Id="rId463" Type="http://schemas.openxmlformats.org/officeDocument/2006/relationships/customXml" Target="../ink/ink2265.xml"/><Relationship Id="rId519" Type="http://schemas.openxmlformats.org/officeDocument/2006/relationships/customXml" Target="../ink/ink2293.xml"/><Relationship Id="rId670" Type="http://schemas.openxmlformats.org/officeDocument/2006/relationships/image" Target="../media/image2327.png"/><Relationship Id="rId116" Type="http://schemas.openxmlformats.org/officeDocument/2006/relationships/image" Target="../media/image2054.png"/><Relationship Id="rId158" Type="http://schemas.openxmlformats.org/officeDocument/2006/relationships/image" Target="../media/image2075.png"/><Relationship Id="rId323" Type="http://schemas.openxmlformats.org/officeDocument/2006/relationships/customXml" Target="../ink/ink2195.xml"/><Relationship Id="rId530" Type="http://schemas.openxmlformats.org/officeDocument/2006/relationships/image" Target="../media/image2257.png"/><Relationship Id="rId726" Type="http://schemas.openxmlformats.org/officeDocument/2006/relationships/customXml" Target="../ink/ink2397.xml"/><Relationship Id="rId768" Type="http://schemas.openxmlformats.org/officeDocument/2006/relationships/customXml" Target="../ink/ink2418.xml"/><Relationship Id="rId20" Type="http://schemas.openxmlformats.org/officeDocument/2006/relationships/image" Target="../media/image2009.png"/><Relationship Id="rId62" Type="http://schemas.openxmlformats.org/officeDocument/2006/relationships/image" Target="../media/image2030.png"/><Relationship Id="rId365" Type="http://schemas.openxmlformats.org/officeDocument/2006/relationships/customXml" Target="../ink/ink2216.xml"/><Relationship Id="rId572" Type="http://schemas.openxmlformats.org/officeDocument/2006/relationships/image" Target="../media/image2278.png"/><Relationship Id="rId628" Type="http://schemas.openxmlformats.org/officeDocument/2006/relationships/image" Target="../media/image2306.png"/><Relationship Id="rId835" Type="http://schemas.openxmlformats.org/officeDocument/2006/relationships/image" Target="../media/image2406.png"/><Relationship Id="rId225" Type="http://schemas.openxmlformats.org/officeDocument/2006/relationships/customXml" Target="../ink/ink2146.xml"/><Relationship Id="rId267" Type="http://schemas.openxmlformats.org/officeDocument/2006/relationships/customXml" Target="../ink/ink2167.xml"/><Relationship Id="rId432" Type="http://schemas.openxmlformats.org/officeDocument/2006/relationships/image" Target="../media/image2210.png"/><Relationship Id="rId474" Type="http://schemas.openxmlformats.org/officeDocument/2006/relationships/image" Target="../media/image2229.png"/><Relationship Id="rId127" Type="http://schemas.openxmlformats.org/officeDocument/2006/relationships/customXml" Target="../ink/ink2097.xml"/><Relationship Id="rId681" Type="http://schemas.openxmlformats.org/officeDocument/2006/relationships/customXml" Target="../ink/ink2374.xml"/><Relationship Id="rId737" Type="http://schemas.openxmlformats.org/officeDocument/2006/relationships/image" Target="../media/image2358.png"/><Relationship Id="rId779" Type="http://schemas.openxmlformats.org/officeDocument/2006/relationships/image" Target="../media/image2378.png"/><Relationship Id="rId31" Type="http://schemas.openxmlformats.org/officeDocument/2006/relationships/customXml" Target="../ink/ink2049.xml"/><Relationship Id="rId73" Type="http://schemas.openxmlformats.org/officeDocument/2006/relationships/customXml" Target="../ink/ink2070.xml"/><Relationship Id="rId169" Type="http://schemas.openxmlformats.org/officeDocument/2006/relationships/customXml" Target="../ink/ink2118.xml"/><Relationship Id="rId334" Type="http://schemas.openxmlformats.org/officeDocument/2006/relationships/image" Target="../media/image2163.png"/><Relationship Id="rId376" Type="http://schemas.openxmlformats.org/officeDocument/2006/relationships/image" Target="../media/image2182.png"/><Relationship Id="rId541" Type="http://schemas.openxmlformats.org/officeDocument/2006/relationships/customXml" Target="../ink/ink2304.xml"/><Relationship Id="rId583" Type="http://schemas.openxmlformats.org/officeDocument/2006/relationships/customXml" Target="../ink/ink2325.xml"/><Relationship Id="rId639" Type="http://schemas.openxmlformats.org/officeDocument/2006/relationships/customXml" Target="../ink/ink2353.xml"/><Relationship Id="rId790" Type="http://schemas.openxmlformats.org/officeDocument/2006/relationships/customXml" Target="../ink/ink2429.xml"/><Relationship Id="rId804" Type="http://schemas.openxmlformats.org/officeDocument/2006/relationships/customXml" Target="../ink/ink2436.xml"/><Relationship Id="rId4" Type="http://schemas.openxmlformats.org/officeDocument/2006/relationships/image" Target="../media/image2002.png"/><Relationship Id="rId180" Type="http://schemas.openxmlformats.org/officeDocument/2006/relationships/image" Target="../media/image2086.png"/><Relationship Id="rId236" Type="http://schemas.openxmlformats.org/officeDocument/2006/relationships/image" Target="../media/image2114.png"/><Relationship Id="rId278" Type="http://schemas.openxmlformats.org/officeDocument/2006/relationships/image" Target="../media/image2135.png"/><Relationship Id="rId401" Type="http://schemas.openxmlformats.org/officeDocument/2006/relationships/customXml" Target="../ink/ink2234.xml"/><Relationship Id="rId443" Type="http://schemas.openxmlformats.org/officeDocument/2006/relationships/customXml" Target="../ink/ink2255.xml"/><Relationship Id="rId650" Type="http://schemas.openxmlformats.org/officeDocument/2006/relationships/image" Target="../media/image2317.png"/><Relationship Id="rId846" Type="http://schemas.openxmlformats.org/officeDocument/2006/relationships/customXml" Target="../ink/ink2457.xml"/><Relationship Id="rId303" Type="http://schemas.openxmlformats.org/officeDocument/2006/relationships/customXml" Target="../ink/ink2185.xml"/><Relationship Id="rId485" Type="http://schemas.openxmlformats.org/officeDocument/2006/relationships/customXml" Target="../ink/ink2276.xml"/><Relationship Id="rId692" Type="http://schemas.openxmlformats.org/officeDocument/2006/relationships/image" Target="../media/image1885.png"/><Relationship Id="rId706" Type="http://schemas.openxmlformats.org/officeDocument/2006/relationships/image" Target="../media/image2343.png"/><Relationship Id="rId748" Type="http://schemas.openxmlformats.org/officeDocument/2006/relationships/customXml" Target="../ink/ink2408.xml"/><Relationship Id="rId42" Type="http://schemas.openxmlformats.org/officeDocument/2006/relationships/image" Target="../media/image2020.png"/><Relationship Id="rId84" Type="http://schemas.openxmlformats.org/officeDocument/2006/relationships/image" Target="../media/image2040.png"/><Relationship Id="rId138" Type="http://schemas.openxmlformats.org/officeDocument/2006/relationships/image" Target="../media/image2065.png"/><Relationship Id="rId345" Type="http://schemas.openxmlformats.org/officeDocument/2006/relationships/customXml" Target="../ink/ink2206.xml"/><Relationship Id="rId387" Type="http://schemas.openxmlformats.org/officeDocument/2006/relationships/customXml" Target="../ink/ink2227.xml"/><Relationship Id="rId510" Type="http://schemas.openxmlformats.org/officeDocument/2006/relationships/image" Target="../media/image2247.png"/><Relationship Id="rId552" Type="http://schemas.openxmlformats.org/officeDocument/2006/relationships/image" Target="../media/image2268.png"/><Relationship Id="rId594" Type="http://schemas.openxmlformats.org/officeDocument/2006/relationships/image" Target="../media/image2289.png"/><Relationship Id="rId608" Type="http://schemas.openxmlformats.org/officeDocument/2006/relationships/image" Target="../media/image2296.png"/><Relationship Id="rId815" Type="http://schemas.openxmlformats.org/officeDocument/2006/relationships/image" Target="../media/image2396.png"/><Relationship Id="rId191" Type="http://schemas.openxmlformats.org/officeDocument/2006/relationships/customXml" Target="../ink/ink2129.xml"/><Relationship Id="rId205" Type="http://schemas.openxmlformats.org/officeDocument/2006/relationships/customXml" Target="../ink/ink2136.xml"/><Relationship Id="rId247" Type="http://schemas.openxmlformats.org/officeDocument/2006/relationships/customXml" Target="../ink/ink2157.xml"/><Relationship Id="rId412" Type="http://schemas.openxmlformats.org/officeDocument/2006/relationships/image" Target="../media/image2200.png"/><Relationship Id="rId107" Type="http://schemas.openxmlformats.org/officeDocument/2006/relationships/customXml" Target="../ink/ink2087.xml"/><Relationship Id="rId289" Type="http://schemas.openxmlformats.org/officeDocument/2006/relationships/customXml" Target="../ink/ink2178.xml"/><Relationship Id="rId454" Type="http://schemas.openxmlformats.org/officeDocument/2006/relationships/image" Target="../media/image2221.png"/><Relationship Id="rId496" Type="http://schemas.openxmlformats.org/officeDocument/2006/relationships/image" Target="../media/image2240.png"/><Relationship Id="rId661" Type="http://schemas.openxmlformats.org/officeDocument/2006/relationships/customXml" Target="../ink/ink2364.xml"/><Relationship Id="rId717" Type="http://schemas.openxmlformats.org/officeDocument/2006/relationships/customXml" Target="../ink/ink2392.xml"/><Relationship Id="rId759" Type="http://schemas.openxmlformats.org/officeDocument/2006/relationships/image" Target="../media/image2369.png"/><Relationship Id="rId11" Type="http://schemas.openxmlformats.org/officeDocument/2006/relationships/customXml" Target="../ink/ink2039.xml"/><Relationship Id="rId53" Type="http://schemas.openxmlformats.org/officeDocument/2006/relationships/customXml" Target="../ink/ink2060.xml"/><Relationship Id="rId149" Type="http://schemas.openxmlformats.org/officeDocument/2006/relationships/customXml" Target="../ink/ink2108.xml"/><Relationship Id="rId314" Type="http://schemas.openxmlformats.org/officeDocument/2006/relationships/image" Target="../media/image2153.png"/><Relationship Id="rId356" Type="http://schemas.openxmlformats.org/officeDocument/2006/relationships/image" Target="../media/image2173.png"/><Relationship Id="rId398" Type="http://schemas.openxmlformats.org/officeDocument/2006/relationships/image" Target="../media/image2193.png"/><Relationship Id="rId521" Type="http://schemas.openxmlformats.org/officeDocument/2006/relationships/customXml" Target="../ink/ink2294.xml"/><Relationship Id="rId563" Type="http://schemas.openxmlformats.org/officeDocument/2006/relationships/customXml" Target="../ink/ink2315.xml"/><Relationship Id="rId619" Type="http://schemas.openxmlformats.org/officeDocument/2006/relationships/customXml" Target="../ink/ink2343.xml"/><Relationship Id="rId770" Type="http://schemas.openxmlformats.org/officeDocument/2006/relationships/customXml" Target="../ink/ink2419.xml"/><Relationship Id="rId95" Type="http://schemas.openxmlformats.org/officeDocument/2006/relationships/customXml" Target="../ink/ink2081.xml"/><Relationship Id="rId160" Type="http://schemas.openxmlformats.org/officeDocument/2006/relationships/image" Target="../media/image2076.png"/><Relationship Id="rId216" Type="http://schemas.openxmlformats.org/officeDocument/2006/relationships/image" Target="../media/image2104.png"/><Relationship Id="rId423" Type="http://schemas.openxmlformats.org/officeDocument/2006/relationships/customXml" Target="../ink/ink2245.xml"/><Relationship Id="rId826" Type="http://schemas.openxmlformats.org/officeDocument/2006/relationships/customXml" Target="../ink/ink2447.xml"/><Relationship Id="rId258" Type="http://schemas.openxmlformats.org/officeDocument/2006/relationships/image" Target="../media/image2125.png"/><Relationship Id="rId465" Type="http://schemas.openxmlformats.org/officeDocument/2006/relationships/customXml" Target="../ink/ink2266.xml"/><Relationship Id="rId630" Type="http://schemas.openxmlformats.org/officeDocument/2006/relationships/image" Target="../media/image2307.png"/><Relationship Id="rId672" Type="http://schemas.openxmlformats.org/officeDocument/2006/relationships/image" Target="../media/image2328.png"/><Relationship Id="rId728" Type="http://schemas.openxmlformats.org/officeDocument/2006/relationships/customXml" Target="../ink/ink2398.xml"/><Relationship Id="rId22" Type="http://schemas.openxmlformats.org/officeDocument/2006/relationships/image" Target="../media/image2010.png"/><Relationship Id="rId64" Type="http://schemas.openxmlformats.org/officeDocument/2006/relationships/image" Target="../media/image2031.png"/><Relationship Id="rId118" Type="http://schemas.openxmlformats.org/officeDocument/2006/relationships/image" Target="../media/image2055.png"/><Relationship Id="rId325" Type="http://schemas.openxmlformats.org/officeDocument/2006/relationships/customXml" Target="../ink/ink2196.xml"/><Relationship Id="rId367" Type="http://schemas.openxmlformats.org/officeDocument/2006/relationships/customXml" Target="../ink/ink2217.xml"/><Relationship Id="rId532" Type="http://schemas.openxmlformats.org/officeDocument/2006/relationships/image" Target="../media/image2258.png"/><Relationship Id="rId574" Type="http://schemas.openxmlformats.org/officeDocument/2006/relationships/image" Target="../media/image2279.png"/><Relationship Id="rId171" Type="http://schemas.openxmlformats.org/officeDocument/2006/relationships/customXml" Target="../ink/ink2119.xml"/><Relationship Id="rId227" Type="http://schemas.openxmlformats.org/officeDocument/2006/relationships/customXml" Target="../ink/ink2147.xml"/><Relationship Id="rId781" Type="http://schemas.openxmlformats.org/officeDocument/2006/relationships/image" Target="../media/image2379.png"/><Relationship Id="rId837" Type="http://schemas.openxmlformats.org/officeDocument/2006/relationships/image" Target="../media/image303.png"/><Relationship Id="rId269" Type="http://schemas.openxmlformats.org/officeDocument/2006/relationships/customXml" Target="../ink/ink2168.xml"/><Relationship Id="rId434" Type="http://schemas.openxmlformats.org/officeDocument/2006/relationships/image" Target="../media/image2211.png"/><Relationship Id="rId476" Type="http://schemas.openxmlformats.org/officeDocument/2006/relationships/image" Target="../media/image2230.png"/><Relationship Id="rId641" Type="http://schemas.openxmlformats.org/officeDocument/2006/relationships/customXml" Target="../ink/ink2354.xml"/><Relationship Id="rId683" Type="http://schemas.openxmlformats.org/officeDocument/2006/relationships/customXml" Target="../ink/ink2375.xml"/><Relationship Id="rId739" Type="http://schemas.openxmlformats.org/officeDocument/2006/relationships/image" Target="../media/image2359.png"/><Relationship Id="rId33" Type="http://schemas.openxmlformats.org/officeDocument/2006/relationships/customXml" Target="../ink/ink2050.xml"/><Relationship Id="rId129" Type="http://schemas.openxmlformats.org/officeDocument/2006/relationships/customXml" Target="../ink/ink2098.xml"/><Relationship Id="rId280" Type="http://schemas.openxmlformats.org/officeDocument/2006/relationships/image" Target="../media/image2136.png"/><Relationship Id="rId336" Type="http://schemas.openxmlformats.org/officeDocument/2006/relationships/image" Target="../media/image2164.png"/><Relationship Id="rId501" Type="http://schemas.openxmlformats.org/officeDocument/2006/relationships/customXml" Target="../ink/ink2284.xml"/><Relationship Id="rId543" Type="http://schemas.openxmlformats.org/officeDocument/2006/relationships/customXml" Target="../ink/ink2305.xml"/><Relationship Id="rId75" Type="http://schemas.openxmlformats.org/officeDocument/2006/relationships/customXml" Target="../ink/ink2071.xml"/><Relationship Id="rId140" Type="http://schemas.openxmlformats.org/officeDocument/2006/relationships/image" Target="../media/image2066.png"/><Relationship Id="rId182" Type="http://schemas.openxmlformats.org/officeDocument/2006/relationships/image" Target="../media/image2087.png"/><Relationship Id="rId378" Type="http://schemas.openxmlformats.org/officeDocument/2006/relationships/image" Target="../media/image2183.png"/><Relationship Id="rId403" Type="http://schemas.openxmlformats.org/officeDocument/2006/relationships/customXml" Target="../ink/ink2235.xml"/><Relationship Id="rId585" Type="http://schemas.openxmlformats.org/officeDocument/2006/relationships/customXml" Target="../ink/ink2326.xml"/><Relationship Id="rId750" Type="http://schemas.openxmlformats.org/officeDocument/2006/relationships/customXml" Target="../ink/ink2409.xml"/><Relationship Id="rId792" Type="http://schemas.openxmlformats.org/officeDocument/2006/relationships/customXml" Target="../ink/ink2430.xml"/><Relationship Id="rId806" Type="http://schemas.openxmlformats.org/officeDocument/2006/relationships/customXml" Target="../ink/ink2437.xml"/><Relationship Id="rId848" Type="http://schemas.openxmlformats.org/officeDocument/2006/relationships/customXml" Target="../ink/ink2458.xml"/><Relationship Id="rId6" Type="http://schemas.openxmlformats.org/officeDocument/2006/relationships/image" Target="../media/image2003.png"/><Relationship Id="rId238" Type="http://schemas.openxmlformats.org/officeDocument/2006/relationships/image" Target="../media/image2115.png"/><Relationship Id="rId445" Type="http://schemas.openxmlformats.org/officeDocument/2006/relationships/customXml" Target="../ink/ink2256.xml"/><Relationship Id="rId487" Type="http://schemas.openxmlformats.org/officeDocument/2006/relationships/customXml" Target="../ink/ink2277.xml"/><Relationship Id="rId610" Type="http://schemas.openxmlformats.org/officeDocument/2006/relationships/image" Target="../media/image2297.png"/><Relationship Id="rId652" Type="http://schemas.openxmlformats.org/officeDocument/2006/relationships/image" Target="../media/image2318.png"/><Relationship Id="rId694" Type="http://schemas.openxmlformats.org/officeDocument/2006/relationships/image" Target="../media/image2338.png"/><Relationship Id="rId708" Type="http://schemas.openxmlformats.org/officeDocument/2006/relationships/image" Target="../media/image2344.png"/><Relationship Id="rId291" Type="http://schemas.openxmlformats.org/officeDocument/2006/relationships/customXml" Target="../ink/ink2179.xml"/><Relationship Id="rId305" Type="http://schemas.openxmlformats.org/officeDocument/2006/relationships/customXml" Target="../ink/ink2186.xml"/><Relationship Id="rId347" Type="http://schemas.openxmlformats.org/officeDocument/2006/relationships/customXml" Target="../ink/ink2207.xml"/><Relationship Id="rId512" Type="http://schemas.openxmlformats.org/officeDocument/2006/relationships/image" Target="../media/image2248.png"/><Relationship Id="rId44" Type="http://schemas.openxmlformats.org/officeDocument/2006/relationships/image" Target="../media/image2021.png"/><Relationship Id="rId86" Type="http://schemas.openxmlformats.org/officeDocument/2006/relationships/image" Target="../media/image2041.png"/><Relationship Id="rId151" Type="http://schemas.openxmlformats.org/officeDocument/2006/relationships/customXml" Target="../ink/ink2109.xml"/><Relationship Id="rId389" Type="http://schemas.openxmlformats.org/officeDocument/2006/relationships/customXml" Target="../ink/ink2228.xml"/><Relationship Id="rId554" Type="http://schemas.openxmlformats.org/officeDocument/2006/relationships/image" Target="../media/image2269.png"/><Relationship Id="rId596" Type="http://schemas.openxmlformats.org/officeDocument/2006/relationships/image" Target="../media/image2290.png"/><Relationship Id="rId761" Type="http://schemas.openxmlformats.org/officeDocument/2006/relationships/image" Target="../media/image894.png"/><Relationship Id="rId817" Type="http://schemas.openxmlformats.org/officeDocument/2006/relationships/image" Target="../media/image2397.png"/><Relationship Id="rId193" Type="http://schemas.openxmlformats.org/officeDocument/2006/relationships/customXml" Target="../ink/ink2130.xml"/><Relationship Id="rId207" Type="http://schemas.openxmlformats.org/officeDocument/2006/relationships/customXml" Target="../ink/ink2137.xml"/><Relationship Id="rId249" Type="http://schemas.openxmlformats.org/officeDocument/2006/relationships/customXml" Target="../ink/ink2158.xml"/><Relationship Id="rId414" Type="http://schemas.openxmlformats.org/officeDocument/2006/relationships/image" Target="../media/image2201.png"/><Relationship Id="rId456" Type="http://schemas.openxmlformats.org/officeDocument/2006/relationships/image" Target="../media/image2222.png"/><Relationship Id="rId498" Type="http://schemas.openxmlformats.org/officeDocument/2006/relationships/image" Target="../media/image2241.png"/><Relationship Id="rId621" Type="http://schemas.openxmlformats.org/officeDocument/2006/relationships/customXml" Target="../ink/ink2344.xml"/><Relationship Id="rId663" Type="http://schemas.openxmlformats.org/officeDocument/2006/relationships/customXml" Target="../ink/ink2365.xml"/><Relationship Id="rId13" Type="http://schemas.openxmlformats.org/officeDocument/2006/relationships/customXml" Target="../ink/ink2040.xml"/><Relationship Id="rId109" Type="http://schemas.openxmlformats.org/officeDocument/2006/relationships/customXml" Target="../ink/ink2088.xml"/><Relationship Id="rId260" Type="http://schemas.openxmlformats.org/officeDocument/2006/relationships/image" Target="../media/image2126.png"/><Relationship Id="rId316" Type="http://schemas.openxmlformats.org/officeDocument/2006/relationships/image" Target="../media/image2154.png"/><Relationship Id="rId523" Type="http://schemas.openxmlformats.org/officeDocument/2006/relationships/customXml" Target="../ink/ink2295.xml"/><Relationship Id="rId719" Type="http://schemas.openxmlformats.org/officeDocument/2006/relationships/customXml" Target="../ink/ink2393.xml"/><Relationship Id="rId55" Type="http://schemas.openxmlformats.org/officeDocument/2006/relationships/customXml" Target="../ink/ink2061.xml"/><Relationship Id="rId97" Type="http://schemas.openxmlformats.org/officeDocument/2006/relationships/customXml" Target="../ink/ink2082.xml"/><Relationship Id="rId120" Type="http://schemas.openxmlformats.org/officeDocument/2006/relationships/image" Target="../media/image2056.png"/><Relationship Id="rId358" Type="http://schemas.openxmlformats.org/officeDocument/2006/relationships/image" Target="../media/image2174.png"/><Relationship Id="rId565" Type="http://schemas.openxmlformats.org/officeDocument/2006/relationships/customXml" Target="../ink/ink2316.xml"/><Relationship Id="rId730" Type="http://schemas.openxmlformats.org/officeDocument/2006/relationships/customXml" Target="../ink/ink2399.xml"/><Relationship Id="rId772" Type="http://schemas.openxmlformats.org/officeDocument/2006/relationships/customXml" Target="../ink/ink2420.xml"/><Relationship Id="rId828" Type="http://schemas.openxmlformats.org/officeDocument/2006/relationships/customXml" Target="../ink/ink2448.xml"/><Relationship Id="rId162" Type="http://schemas.openxmlformats.org/officeDocument/2006/relationships/image" Target="../media/image2077.png"/><Relationship Id="rId218" Type="http://schemas.openxmlformats.org/officeDocument/2006/relationships/image" Target="../media/image2105.png"/><Relationship Id="rId425" Type="http://schemas.openxmlformats.org/officeDocument/2006/relationships/customXml" Target="../ink/ink2246.xml"/><Relationship Id="rId467" Type="http://schemas.openxmlformats.org/officeDocument/2006/relationships/customXml" Target="../ink/ink2267.xml"/><Relationship Id="rId632" Type="http://schemas.openxmlformats.org/officeDocument/2006/relationships/image" Target="../media/image2308.png"/><Relationship Id="rId271" Type="http://schemas.openxmlformats.org/officeDocument/2006/relationships/customXml" Target="../ink/ink2169.xml"/><Relationship Id="rId674" Type="http://schemas.openxmlformats.org/officeDocument/2006/relationships/image" Target="../media/image2329.png"/><Relationship Id="rId24" Type="http://schemas.openxmlformats.org/officeDocument/2006/relationships/image" Target="../media/image2011.png"/><Relationship Id="rId66" Type="http://schemas.openxmlformats.org/officeDocument/2006/relationships/image" Target="../media/image2032.png"/><Relationship Id="rId131" Type="http://schemas.openxmlformats.org/officeDocument/2006/relationships/customXml" Target="../ink/ink2099.xml"/><Relationship Id="rId327" Type="http://schemas.openxmlformats.org/officeDocument/2006/relationships/customXml" Target="../ink/ink2197.xml"/><Relationship Id="rId369" Type="http://schemas.openxmlformats.org/officeDocument/2006/relationships/customXml" Target="../ink/ink2218.xml"/><Relationship Id="rId534" Type="http://schemas.openxmlformats.org/officeDocument/2006/relationships/image" Target="../media/image2259.png"/><Relationship Id="rId576" Type="http://schemas.openxmlformats.org/officeDocument/2006/relationships/image" Target="../media/image2280.png"/><Relationship Id="rId741" Type="http://schemas.openxmlformats.org/officeDocument/2006/relationships/image" Target="../media/image2360.png"/><Relationship Id="rId783" Type="http://schemas.openxmlformats.org/officeDocument/2006/relationships/image" Target="../media/image2380.png"/><Relationship Id="rId839" Type="http://schemas.openxmlformats.org/officeDocument/2006/relationships/image" Target="../media/image2407.png"/><Relationship Id="rId173" Type="http://schemas.openxmlformats.org/officeDocument/2006/relationships/customXml" Target="../ink/ink2120.xml"/><Relationship Id="rId229" Type="http://schemas.openxmlformats.org/officeDocument/2006/relationships/customXml" Target="../ink/ink2148.xml"/><Relationship Id="rId380" Type="http://schemas.openxmlformats.org/officeDocument/2006/relationships/image" Target="../media/image2184.png"/><Relationship Id="rId436" Type="http://schemas.openxmlformats.org/officeDocument/2006/relationships/image" Target="../media/image2212.png"/><Relationship Id="rId601" Type="http://schemas.openxmlformats.org/officeDocument/2006/relationships/customXml" Target="../ink/ink2334.xml"/><Relationship Id="rId643" Type="http://schemas.openxmlformats.org/officeDocument/2006/relationships/customXml" Target="../ink/ink2355.xml"/><Relationship Id="rId240" Type="http://schemas.openxmlformats.org/officeDocument/2006/relationships/image" Target="../media/image2116.png"/><Relationship Id="rId478" Type="http://schemas.openxmlformats.org/officeDocument/2006/relationships/image" Target="../media/image2231.png"/><Relationship Id="rId685" Type="http://schemas.openxmlformats.org/officeDocument/2006/relationships/customXml" Target="../ink/ink2376.xml"/><Relationship Id="rId850" Type="http://schemas.openxmlformats.org/officeDocument/2006/relationships/customXml" Target="../ink/ink2459.xml"/><Relationship Id="rId35" Type="http://schemas.openxmlformats.org/officeDocument/2006/relationships/customXml" Target="../ink/ink2051.xml"/><Relationship Id="rId77" Type="http://schemas.openxmlformats.org/officeDocument/2006/relationships/customXml" Target="../ink/ink2072.xml"/><Relationship Id="rId100" Type="http://schemas.openxmlformats.org/officeDocument/2006/relationships/image" Target="../media/image2047.png"/><Relationship Id="rId282" Type="http://schemas.openxmlformats.org/officeDocument/2006/relationships/image" Target="../media/image2137.png"/><Relationship Id="rId338" Type="http://schemas.openxmlformats.org/officeDocument/2006/relationships/image" Target="../media/image2165.png"/><Relationship Id="rId503" Type="http://schemas.openxmlformats.org/officeDocument/2006/relationships/customXml" Target="../ink/ink2285.xml"/><Relationship Id="rId545" Type="http://schemas.openxmlformats.org/officeDocument/2006/relationships/customXml" Target="../ink/ink2306.xml"/><Relationship Id="rId587" Type="http://schemas.openxmlformats.org/officeDocument/2006/relationships/customXml" Target="../ink/ink2327.xml"/><Relationship Id="rId710" Type="http://schemas.openxmlformats.org/officeDocument/2006/relationships/image" Target="../media/image2345.png"/><Relationship Id="rId752" Type="http://schemas.openxmlformats.org/officeDocument/2006/relationships/customXml" Target="../ink/ink2410.xml"/><Relationship Id="rId808" Type="http://schemas.openxmlformats.org/officeDocument/2006/relationships/customXml" Target="../ink/ink2438.xml"/><Relationship Id="rId8" Type="http://schemas.openxmlformats.org/officeDocument/2006/relationships/image" Target="../media/image2004.png"/><Relationship Id="rId142" Type="http://schemas.openxmlformats.org/officeDocument/2006/relationships/image" Target="../media/image2067.png"/><Relationship Id="rId184" Type="http://schemas.openxmlformats.org/officeDocument/2006/relationships/image" Target="../media/image2088.png"/><Relationship Id="rId391" Type="http://schemas.openxmlformats.org/officeDocument/2006/relationships/customXml" Target="../ink/ink2229.xml"/><Relationship Id="rId405" Type="http://schemas.openxmlformats.org/officeDocument/2006/relationships/customXml" Target="../ink/ink2236.xml"/><Relationship Id="rId447" Type="http://schemas.openxmlformats.org/officeDocument/2006/relationships/customXml" Target="../ink/ink2257.xml"/><Relationship Id="rId612" Type="http://schemas.openxmlformats.org/officeDocument/2006/relationships/image" Target="../media/image2298.png"/><Relationship Id="rId794" Type="http://schemas.openxmlformats.org/officeDocument/2006/relationships/customXml" Target="../ink/ink2431.xml"/><Relationship Id="rId251" Type="http://schemas.openxmlformats.org/officeDocument/2006/relationships/customXml" Target="../ink/ink2159.xml"/><Relationship Id="rId489" Type="http://schemas.openxmlformats.org/officeDocument/2006/relationships/customXml" Target="../ink/ink2278.xml"/><Relationship Id="rId654" Type="http://schemas.openxmlformats.org/officeDocument/2006/relationships/image" Target="../media/image2319.png"/><Relationship Id="rId696" Type="http://schemas.openxmlformats.org/officeDocument/2006/relationships/image" Target="../media/image297.png"/><Relationship Id="rId46" Type="http://schemas.openxmlformats.org/officeDocument/2006/relationships/image" Target="../media/image2022.png"/><Relationship Id="rId293" Type="http://schemas.openxmlformats.org/officeDocument/2006/relationships/customXml" Target="../ink/ink2180.xml"/><Relationship Id="rId307" Type="http://schemas.openxmlformats.org/officeDocument/2006/relationships/customXml" Target="../ink/ink2187.xml"/><Relationship Id="rId349" Type="http://schemas.openxmlformats.org/officeDocument/2006/relationships/customXml" Target="../ink/ink2208.xml"/><Relationship Id="rId514" Type="http://schemas.openxmlformats.org/officeDocument/2006/relationships/image" Target="../media/image2249.png"/><Relationship Id="rId556" Type="http://schemas.openxmlformats.org/officeDocument/2006/relationships/image" Target="../media/image2270.png"/><Relationship Id="rId721" Type="http://schemas.openxmlformats.org/officeDocument/2006/relationships/customXml" Target="../ink/ink2394.xml"/><Relationship Id="rId763" Type="http://schemas.openxmlformats.org/officeDocument/2006/relationships/image" Target="../media/image2370.png"/><Relationship Id="rId88" Type="http://schemas.openxmlformats.org/officeDocument/2006/relationships/image" Target="../media/image2042.png"/><Relationship Id="rId111" Type="http://schemas.openxmlformats.org/officeDocument/2006/relationships/customXml" Target="../ink/ink2089.xml"/><Relationship Id="rId153" Type="http://schemas.openxmlformats.org/officeDocument/2006/relationships/customXml" Target="../ink/ink2110.xml"/><Relationship Id="rId195" Type="http://schemas.openxmlformats.org/officeDocument/2006/relationships/customXml" Target="../ink/ink2131.xml"/><Relationship Id="rId209" Type="http://schemas.openxmlformats.org/officeDocument/2006/relationships/customXml" Target="../ink/ink2138.xml"/><Relationship Id="rId360" Type="http://schemas.openxmlformats.org/officeDocument/2006/relationships/image" Target="../media/image593.png"/><Relationship Id="rId416" Type="http://schemas.openxmlformats.org/officeDocument/2006/relationships/image" Target="../media/image2202.png"/><Relationship Id="rId598" Type="http://schemas.openxmlformats.org/officeDocument/2006/relationships/image" Target="../media/image2291.png"/><Relationship Id="rId819" Type="http://schemas.openxmlformats.org/officeDocument/2006/relationships/image" Target="../media/image2398.png"/><Relationship Id="rId220" Type="http://schemas.openxmlformats.org/officeDocument/2006/relationships/image" Target="../media/image2106.png"/><Relationship Id="rId458" Type="http://schemas.openxmlformats.org/officeDocument/2006/relationships/image" Target="../media/image2223.png"/><Relationship Id="rId623" Type="http://schemas.openxmlformats.org/officeDocument/2006/relationships/customXml" Target="../ink/ink2345.xml"/><Relationship Id="rId665" Type="http://schemas.openxmlformats.org/officeDocument/2006/relationships/customXml" Target="../ink/ink2366.xml"/><Relationship Id="rId830" Type="http://schemas.openxmlformats.org/officeDocument/2006/relationships/customXml" Target="../ink/ink2449.xml"/><Relationship Id="rId15" Type="http://schemas.openxmlformats.org/officeDocument/2006/relationships/customXml" Target="../ink/ink2041.xml"/><Relationship Id="rId57" Type="http://schemas.openxmlformats.org/officeDocument/2006/relationships/customXml" Target="../ink/ink2062.xml"/><Relationship Id="rId262" Type="http://schemas.openxmlformats.org/officeDocument/2006/relationships/image" Target="../media/image2127.png"/><Relationship Id="rId318" Type="http://schemas.openxmlformats.org/officeDocument/2006/relationships/image" Target="../media/image2155.png"/><Relationship Id="rId525" Type="http://schemas.openxmlformats.org/officeDocument/2006/relationships/customXml" Target="../ink/ink2296.xml"/><Relationship Id="rId567" Type="http://schemas.openxmlformats.org/officeDocument/2006/relationships/customXml" Target="../ink/ink2317.xml"/><Relationship Id="rId732" Type="http://schemas.openxmlformats.org/officeDocument/2006/relationships/customXml" Target="../ink/ink2400.xml"/><Relationship Id="rId99" Type="http://schemas.openxmlformats.org/officeDocument/2006/relationships/customXml" Target="../ink/ink2083.xml"/><Relationship Id="rId122" Type="http://schemas.openxmlformats.org/officeDocument/2006/relationships/image" Target="../media/image2057.png"/><Relationship Id="rId164" Type="http://schemas.openxmlformats.org/officeDocument/2006/relationships/image" Target="../media/image2078.png"/><Relationship Id="rId371" Type="http://schemas.openxmlformats.org/officeDocument/2006/relationships/customXml" Target="../ink/ink2219.xml"/><Relationship Id="rId774" Type="http://schemas.openxmlformats.org/officeDocument/2006/relationships/customXml" Target="../ink/ink2421.xml"/><Relationship Id="rId427" Type="http://schemas.openxmlformats.org/officeDocument/2006/relationships/customXml" Target="../ink/ink2247.xml"/><Relationship Id="rId469" Type="http://schemas.openxmlformats.org/officeDocument/2006/relationships/customXml" Target="../ink/ink2268.xml"/><Relationship Id="rId634" Type="http://schemas.openxmlformats.org/officeDocument/2006/relationships/image" Target="../media/image2309.png"/><Relationship Id="rId676" Type="http://schemas.openxmlformats.org/officeDocument/2006/relationships/image" Target="../media/image2330.png"/><Relationship Id="rId841" Type="http://schemas.openxmlformats.org/officeDocument/2006/relationships/image" Target="../media/image2408.png"/><Relationship Id="rId26" Type="http://schemas.openxmlformats.org/officeDocument/2006/relationships/image" Target="../media/image2012.png"/><Relationship Id="rId231" Type="http://schemas.openxmlformats.org/officeDocument/2006/relationships/customXml" Target="../ink/ink2149.xml"/><Relationship Id="rId273" Type="http://schemas.openxmlformats.org/officeDocument/2006/relationships/customXml" Target="../ink/ink2170.xml"/><Relationship Id="rId329" Type="http://schemas.openxmlformats.org/officeDocument/2006/relationships/customXml" Target="../ink/ink2198.xml"/><Relationship Id="rId480" Type="http://schemas.openxmlformats.org/officeDocument/2006/relationships/image" Target="../media/image2232.png"/><Relationship Id="rId536" Type="http://schemas.openxmlformats.org/officeDocument/2006/relationships/image" Target="../media/image2260.png"/><Relationship Id="rId701" Type="http://schemas.openxmlformats.org/officeDocument/2006/relationships/customXml" Target="../ink/ink2384.xml"/><Relationship Id="rId68" Type="http://schemas.openxmlformats.org/officeDocument/2006/relationships/image" Target="../media/image2033.png"/><Relationship Id="rId133" Type="http://schemas.openxmlformats.org/officeDocument/2006/relationships/customXml" Target="../ink/ink2100.xml"/><Relationship Id="rId175" Type="http://schemas.openxmlformats.org/officeDocument/2006/relationships/customXml" Target="../ink/ink2121.xml"/><Relationship Id="rId340" Type="http://schemas.openxmlformats.org/officeDocument/2006/relationships/image" Target="../media/image2166.png"/><Relationship Id="rId578" Type="http://schemas.openxmlformats.org/officeDocument/2006/relationships/image" Target="../media/image2281.png"/><Relationship Id="rId743" Type="http://schemas.openxmlformats.org/officeDocument/2006/relationships/image" Target="../media/image2361.png"/><Relationship Id="rId785" Type="http://schemas.openxmlformats.org/officeDocument/2006/relationships/image" Target="../media/image2381.png"/><Relationship Id="rId200" Type="http://schemas.openxmlformats.org/officeDocument/2006/relationships/image" Target="../media/image2096.png"/><Relationship Id="rId382" Type="http://schemas.openxmlformats.org/officeDocument/2006/relationships/image" Target="../media/image2185.png"/><Relationship Id="rId438" Type="http://schemas.openxmlformats.org/officeDocument/2006/relationships/image" Target="../media/image2213.png"/><Relationship Id="rId603" Type="http://schemas.openxmlformats.org/officeDocument/2006/relationships/customXml" Target="../ink/ink2335.xml"/><Relationship Id="rId645" Type="http://schemas.openxmlformats.org/officeDocument/2006/relationships/customXml" Target="../ink/ink2356.xml"/><Relationship Id="rId687" Type="http://schemas.openxmlformats.org/officeDocument/2006/relationships/customXml" Target="../ink/ink2377.xml"/><Relationship Id="rId810" Type="http://schemas.openxmlformats.org/officeDocument/2006/relationships/customXml" Target="../ink/ink2439.xml"/><Relationship Id="rId852" Type="http://schemas.openxmlformats.org/officeDocument/2006/relationships/customXml" Target="../ink/ink2460.xml"/><Relationship Id="rId242" Type="http://schemas.openxmlformats.org/officeDocument/2006/relationships/image" Target="../media/image2117.png"/><Relationship Id="rId284" Type="http://schemas.openxmlformats.org/officeDocument/2006/relationships/image" Target="../media/image2138.png"/><Relationship Id="rId491" Type="http://schemas.openxmlformats.org/officeDocument/2006/relationships/customXml" Target="../ink/ink2279.xml"/><Relationship Id="rId505" Type="http://schemas.openxmlformats.org/officeDocument/2006/relationships/customXml" Target="../ink/ink2286.xml"/><Relationship Id="rId712" Type="http://schemas.openxmlformats.org/officeDocument/2006/relationships/image" Target="../media/image2346.png"/><Relationship Id="rId37" Type="http://schemas.openxmlformats.org/officeDocument/2006/relationships/customXml" Target="../ink/ink2052.xml"/><Relationship Id="rId79" Type="http://schemas.openxmlformats.org/officeDocument/2006/relationships/customXml" Target="../ink/ink2073.xml"/><Relationship Id="rId102" Type="http://schemas.openxmlformats.org/officeDocument/2006/relationships/image" Target="../media/image2048.png"/><Relationship Id="rId144" Type="http://schemas.openxmlformats.org/officeDocument/2006/relationships/image" Target="../media/image2068.png"/><Relationship Id="rId547" Type="http://schemas.openxmlformats.org/officeDocument/2006/relationships/customXml" Target="../ink/ink2307.xml"/><Relationship Id="rId589" Type="http://schemas.openxmlformats.org/officeDocument/2006/relationships/customXml" Target="../ink/ink2328.xml"/><Relationship Id="rId754" Type="http://schemas.openxmlformats.org/officeDocument/2006/relationships/customXml" Target="../ink/ink2411.xml"/><Relationship Id="rId796" Type="http://schemas.openxmlformats.org/officeDocument/2006/relationships/customXml" Target="../ink/ink2432.xml"/><Relationship Id="rId90" Type="http://schemas.openxmlformats.org/officeDocument/2006/relationships/image" Target="../media/image2043.png"/><Relationship Id="rId186" Type="http://schemas.openxmlformats.org/officeDocument/2006/relationships/image" Target="../media/image2089.png"/><Relationship Id="rId351" Type="http://schemas.openxmlformats.org/officeDocument/2006/relationships/customXml" Target="../ink/ink2209.xml"/><Relationship Id="rId393" Type="http://schemas.openxmlformats.org/officeDocument/2006/relationships/customXml" Target="../ink/ink2230.xml"/><Relationship Id="rId407" Type="http://schemas.openxmlformats.org/officeDocument/2006/relationships/customXml" Target="../ink/ink2237.xml"/><Relationship Id="rId449" Type="http://schemas.openxmlformats.org/officeDocument/2006/relationships/customXml" Target="../ink/ink2258.xml"/><Relationship Id="rId614" Type="http://schemas.openxmlformats.org/officeDocument/2006/relationships/image" Target="../media/image2299.png"/><Relationship Id="rId656" Type="http://schemas.openxmlformats.org/officeDocument/2006/relationships/image" Target="../media/image2320.png"/><Relationship Id="rId821" Type="http://schemas.openxmlformats.org/officeDocument/2006/relationships/image" Target="../media/image2399.png"/><Relationship Id="rId211" Type="http://schemas.openxmlformats.org/officeDocument/2006/relationships/customXml" Target="../ink/ink2139.xml"/><Relationship Id="rId253" Type="http://schemas.openxmlformats.org/officeDocument/2006/relationships/customXml" Target="../ink/ink2160.xml"/><Relationship Id="rId295" Type="http://schemas.openxmlformats.org/officeDocument/2006/relationships/customXml" Target="../ink/ink2181.xml"/><Relationship Id="rId309" Type="http://schemas.openxmlformats.org/officeDocument/2006/relationships/customXml" Target="../ink/ink2188.xml"/><Relationship Id="rId460" Type="http://schemas.openxmlformats.org/officeDocument/2006/relationships/image" Target="../media/image2224.png"/><Relationship Id="rId516" Type="http://schemas.openxmlformats.org/officeDocument/2006/relationships/image" Target="../media/image2250.png"/><Relationship Id="rId698" Type="http://schemas.openxmlformats.org/officeDocument/2006/relationships/image" Target="../media/image2339.png"/><Relationship Id="rId48" Type="http://schemas.openxmlformats.org/officeDocument/2006/relationships/image" Target="../media/image2023.png"/><Relationship Id="rId113" Type="http://schemas.openxmlformats.org/officeDocument/2006/relationships/customXml" Target="../ink/ink2090.xml"/><Relationship Id="rId320" Type="http://schemas.openxmlformats.org/officeDocument/2006/relationships/image" Target="../media/image2156.png"/><Relationship Id="rId558" Type="http://schemas.openxmlformats.org/officeDocument/2006/relationships/image" Target="../media/image2271.png"/><Relationship Id="rId723" Type="http://schemas.openxmlformats.org/officeDocument/2006/relationships/customXml" Target="../ink/ink2395.xml"/><Relationship Id="rId765" Type="http://schemas.openxmlformats.org/officeDocument/2006/relationships/image" Target="../media/image2371.png"/><Relationship Id="rId155" Type="http://schemas.openxmlformats.org/officeDocument/2006/relationships/customXml" Target="../ink/ink2111.xml"/><Relationship Id="rId197" Type="http://schemas.openxmlformats.org/officeDocument/2006/relationships/customXml" Target="../ink/ink2132.xml"/><Relationship Id="rId362" Type="http://schemas.openxmlformats.org/officeDocument/2006/relationships/image" Target="../media/image2175.png"/><Relationship Id="rId418" Type="http://schemas.openxmlformats.org/officeDocument/2006/relationships/image" Target="../media/image2203.png"/><Relationship Id="rId625" Type="http://schemas.openxmlformats.org/officeDocument/2006/relationships/customXml" Target="../ink/ink2346.xml"/><Relationship Id="rId832" Type="http://schemas.openxmlformats.org/officeDocument/2006/relationships/customXml" Target="../ink/ink2450.xml"/><Relationship Id="rId222" Type="http://schemas.openxmlformats.org/officeDocument/2006/relationships/image" Target="../media/image2107.png"/><Relationship Id="rId264" Type="http://schemas.openxmlformats.org/officeDocument/2006/relationships/image" Target="../media/image2128.png"/><Relationship Id="rId471" Type="http://schemas.openxmlformats.org/officeDocument/2006/relationships/customXml" Target="../ink/ink2269.xml"/><Relationship Id="rId667" Type="http://schemas.openxmlformats.org/officeDocument/2006/relationships/customXml" Target="../ink/ink2367.xml"/><Relationship Id="rId17" Type="http://schemas.openxmlformats.org/officeDocument/2006/relationships/customXml" Target="../ink/ink2042.xml"/><Relationship Id="rId59" Type="http://schemas.openxmlformats.org/officeDocument/2006/relationships/customXml" Target="../ink/ink2063.xml"/><Relationship Id="rId124" Type="http://schemas.openxmlformats.org/officeDocument/2006/relationships/image" Target="../media/image2058.png"/><Relationship Id="rId527" Type="http://schemas.openxmlformats.org/officeDocument/2006/relationships/customXml" Target="../ink/ink2297.xml"/><Relationship Id="rId569" Type="http://schemas.openxmlformats.org/officeDocument/2006/relationships/customXml" Target="../ink/ink2318.xml"/><Relationship Id="rId734" Type="http://schemas.openxmlformats.org/officeDocument/2006/relationships/customXml" Target="../ink/ink2401.xml"/><Relationship Id="rId776" Type="http://schemas.openxmlformats.org/officeDocument/2006/relationships/customXml" Target="../ink/ink2422.xml"/><Relationship Id="rId70" Type="http://schemas.openxmlformats.org/officeDocument/2006/relationships/image" Target="../media/image2034.png"/><Relationship Id="rId166" Type="http://schemas.openxmlformats.org/officeDocument/2006/relationships/image" Target="../media/image2079.png"/><Relationship Id="rId331" Type="http://schemas.openxmlformats.org/officeDocument/2006/relationships/customXml" Target="../ink/ink2199.xml"/><Relationship Id="rId373" Type="http://schemas.openxmlformats.org/officeDocument/2006/relationships/customXml" Target="../ink/ink2220.xml"/><Relationship Id="rId429" Type="http://schemas.openxmlformats.org/officeDocument/2006/relationships/customXml" Target="../ink/ink2248.xml"/><Relationship Id="rId580" Type="http://schemas.openxmlformats.org/officeDocument/2006/relationships/image" Target="../media/image2282.png"/><Relationship Id="rId636" Type="http://schemas.openxmlformats.org/officeDocument/2006/relationships/image" Target="../media/image2310.png"/><Relationship Id="rId801" Type="http://schemas.openxmlformats.org/officeDocument/2006/relationships/image" Target="../media/image2389.png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2150.xml"/><Relationship Id="rId440" Type="http://schemas.openxmlformats.org/officeDocument/2006/relationships/image" Target="../media/image2214.png"/><Relationship Id="rId678" Type="http://schemas.openxmlformats.org/officeDocument/2006/relationships/image" Target="../media/image2331.png"/><Relationship Id="rId843" Type="http://schemas.openxmlformats.org/officeDocument/2006/relationships/image" Target="../media/image2409.png"/><Relationship Id="rId28" Type="http://schemas.openxmlformats.org/officeDocument/2006/relationships/image" Target="../media/image2013.png"/><Relationship Id="rId275" Type="http://schemas.openxmlformats.org/officeDocument/2006/relationships/customXml" Target="../ink/ink2171.xml"/><Relationship Id="rId300" Type="http://schemas.openxmlformats.org/officeDocument/2006/relationships/image" Target="../media/image2146.png"/><Relationship Id="rId482" Type="http://schemas.openxmlformats.org/officeDocument/2006/relationships/image" Target="../media/image2233.png"/><Relationship Id="rId538" Type="http://schemas.openxmlformats.org/officeDocument/2006/relationships/image" Target="../media/image2261.png"/><Relationship Id="rId703" Type="http://schemas.openxmlformats.org/officeDocument/2006/relationships/customXml" Target="../ink/ink2385.xml"/><Relationship Id="rId745" Type="http://schemas.openxmlformats.org/officeDocument/2006/relationships/image" Target="../media/image2362.png"/><Relationship Id="rId81" Type="http://schemas.openxmlformats.org/officeDocument/2006/relationships/customXml" Target="../ink/ink2074.xml"/><Relationship Id="rId135" Type="http://schemas.openxmlformats.org/officeDocument/2006/relationships/customXml" Target="../ink/ink2101.xml"/><Relationship Id="rId177" Type="http://schemas.openxmlformats.org/officeDocument/2006/relationships/customXml" Target="../ink/ink2122.xml"/><Relationship Id="rId342" Type="http://schemas.openxmlformats.org/officeDocument/2006/relationships/image" Target="../media/image2167.png"/><Relationship Id="rId384" Type="http://schemas.openxmlformats.org/officeDocument/2006/relationships/image" Target="../media/image2186.png"/><Relationship Id="rId591" Type="http://schemas.openxmlformats.org/officeDocument/2006/relationships/customXml" Target="../ink/ink2329.xml"/><Relationship Id="rId605" Type="http://schemas.openxmlformats.org/officeDocument/2006/relationships/customXml" Target="../ink/ink2336.xml"/><Relationship Id="rId787" Type="http://schemas.openxmlformats.org/officeDocument/2006/relationships/image" Target="../media/image2382.png"/><Relationship Id="rId812" Type="http://schemas.openxmlformats.org/officeDocument/2006/relationships/customXml" Target="../ink/ink2440.xml"/><Relationship Id="rId202" Type="http://schemas.openxmlformats.org/officeDocument/2006/relationships/image" Target="../media/image2097.png"/><Relationship Id="rId244" Type="http://schemas.openxmlformats.org/officeDocument/2006/relationships/image" Target="../media/image2118.png"/><Relationship Id="rId647" Type="http://schemas.openxmlformats.org/officeDocument/2006/relationships/customXml" Target="../ink/ink2357.xml"/><Relationship Id="rId689" Type="http://schemas.openxmlformats.org/officeDocument/2006/relationships/customXml" Target="../ink/ink2378.xml"/><Relationship Id="rId39" Type="http://schemas.openxmlformats.org/officeDocument/2006/relationships/customXml" Target="../ink/ink2053.xml"/><Relationship Id="rId286" Type="http://schemas.openxmlformats.org/officeDocument/2006/relationships/image" Target="../media/image2139.png"/><Relationship Id="rId451" Type="http://schemas.openxmlformats.org/officeDocument/2006/relationships/customXml" Target="../ink/ink2259.xml"/><Relationship Id="rId493" Type="http://schemas.openxmlformats.org/officeDocument/2006/relationships/customXml" Target="../ink/ink2280.xml"/><Relationship Id="rId507" Type="http://schemas.openxmlformats.org/officeDocument/2006/relationships/customXml" Target="../ink/ink2287.xml"/><Relationship Id="rId549" Type="http://schemas.openxmlformats.org/officeDocument/2006/relationships/customXml" Target="../ink/ink2308.xml"/><Relationship Id="rId714" Type="http://schemas.openxmlformats.org/officeDocument/2006/relationships/image" Target="../media/image2347.png"/><Relationship Id="rId756" Type="http://schemas.openxmlformats.org/officeDocument/2006/relationships/customXml" Target="../ink/ink2412.xml"/><Relationship Id="rId50" Type="http://schemas.openxmlformats.org/officeDocument/2006/relationships/image" Target="../media/image2024.png"/><Relationship Id="rId104" Type="http://schemas.openxmlformats.org/officeDocument/2006/relationships/image" Target="../media/image2049.png"/><Relationship Id="rId146" Type="http://schemas.openxmlformats.org/officeDocument/2006/relationships/image" Target="../media/image2069.png"/><Relationship Id="rId188" Type="http://schemas.openxmlformats.org/officeDocument/2006/relationships/image" Target="../media/image2090.png"/><Relationship Id="rId311" Type="http://schemas.openxmlformats.org/officeDocument/2006/relationships/customXml" Target="../ink/ink2189.xml"/><Relationship Id="rId353" Type="http://schemas.openxmlformats.org/officeDocument/2006/relationships/customXml" Target="../ink/ink2210.xml"/><Relationship Id="rId395" Type="http://schemas.openxmlformats.org/officeDocument/2006/relationships/customXml" Target="../ink/ink2231.xml"/><Relationship Id="rId409" Type="http://schemas.openxmlformats.org/officeDocument/2006/relationships/customXml" Target="../ink/ink2238.xml"/><Relationship Id="rId560" Type="http://schemas.openxmlformats.org/officeDocument/2006/relationships/image" Target="../media/image2272.png"/><Relationship Id="rId798" Type="http://schemas.openxmlformats.org/officeDocument/2006/relationships/customXml" Target="../ink/ink2433.xml"/><Relationship Id="rId92" Type="http://schemas.openxmlformats.org/officeDocument/2006/relationships/image" Target="../media/image2044.png"/><Relationship Id="rId213" Type="http://schemas.openxmlformats.org/officeDocument/2006/relationships/customXml" Target="../ink/ink2140.xml"/><Relationship Id="rId420" Type="http://schemas.openxmlformats.org/officeDocument/2006/relationships/image" Target="../media/image2204.png"/><Relationship Id="rId616" Type="http://schemas.openxmlformats.org/officeDocument/2006/relationships/image" Target="../media/image2300.png"/><Relationship Id="rId658" Type="http://schemas.openxmlformats.org/officeDocument/2006/relationships/image" Target="../media/image2321.png"/><Relationship Id="rId823" Type="http://schemas.openxmlformats.org/officeDocument/2006/relationships/image" Target="../media/image2400.png"/><Relationship Id="rId255" Type="http://schemas.openxmlformats.org/officeDocument/2006/relationships/customXml" Target="../ink/ink2161.xml"/><Relationship Id="rId297" Type="http://schemas.openxmlformats.org/officeDocument/2006/relationships/customXml" Target="../ink/ink2182.xml"/><Relationship Id="rId462" Type="http://schemas.openxmlformats.org/officeDocument/2006/relationships/image" Target="../media/image2225.png"/><Relationship Id="rId518" Type="http://schemas.openxmlformats.org/officeDocument/2006/relationships/image" Target="../media/image2251.png"/><Relationship Id="rId725" Type="http://schemas.openxmlformats.org/officeDocument/2006/relationships/customXml" Target="../ink/ink2396.xml"/><Relationship Id="rId115" Type="http://schemas.openxmlformats.org/officeDocument/2006/relationships/customXml" Target="../ink/ink2091.xml"/><Relationship Id="rId157" Type="http://schemas.openxmlformats.org/officeDocument/2006/relationships/customXml" Target="../ink/ink2112.xml"/><Relationship Id="rId322" Type="http://schemas.openxmlformats.org/officeDocument/2006/relationships/image" Target="../media/image2157.png"/><Relationship Id="rId364" Type="http://schemas.openxmlformats.org/officeDocument/2006/relationships/image" Target="../media/image2176.png"/><Relationship Id="rId767" Type="http://schemas.openxmlformats.org/officeDocument/2006/relationships/image" Target="../media/image2372.png"/><Relationship Id="rId61" Type="http://schemas.openxmlformats.org/officeDocument/2006/relationships/customXml" Target="../ink/ink2064.xml"/><Relationship Id="rId199" Type="http://schemas.openxmlformats.org/officeDocument/2006/relationships/customXml" Target="../ink/ink2133.xml"/><Relationship Id="rId571" Type="http://schemas.openxmlformats.org/officeDocument/2006/relationships/customXml" Target="../ink/ink2319.xml"/><Relationship Id="rId627" Type="http://schemas.openxmlformats.org/officeDocument/2006/relationships/customXml" Target="../ink/ink2347.xml"/><Relationship Id="rId669" Type="http://schemas.openxmlformats.org/officeDocument/2006/relationships/customXml" Target="../ink/ink2368.xml"/><Relationship Id="rId834" Type="http://schemas.openxmlformats.org/officeDocument/2006/relationships/customXml" Target="../ink/ink2451.xml"/><Relationship Id="rId19" Type="http://schemas.openxmlformats.org/officeDocument/2006/relationships/customXml" Target="../ink/ink2043.xml"/><Relationship Id="rId224" Type="http://schemas.openxmlformats.org/officeDocument/2006/relationships/image" Target="../media/image2108.png"/><Relationship Id="rId266" Type="http://schemas.openxmlformats.org/officeDocument/2006/relationships/image" Target="../media/image2129.png"/><Relationship Id="rId431" Type="http://schemas.openxmlformats.org/officeDocument/2006/relationships/customXml" Target="../ink/ink2249.xml"/><Relationship Id="rId473" Type="http://schemas.openxmlformats.org/officeDocument/2006/relationships/customXml" Target="../ink/ink2270.xml"/><Relationship Id="rId529" Type="http://schemas.openxmlformats.org/officeDocument/2006/relationships/customXml" Target="../ink/ink2298.xml"/><Relationship Id="rId680" Type="http://schemas.openxmlformats.org/officeDocument/2006/relationships/image" Target="../media/image2332.png"/><Relationship Id="rId736" Type="http://schemas.openxmlformats.org/officeDocument/2006/relationships/customXml" Target="../ink/ink2402.xml"/><Relationship Id="rId30" Type="http://schemas.openxmlformats.org/officeDocument/2006/relationships/image" Target="../media/image2014.png"/><Relationship Id="rId126" Type="http://schemas.openxmlformats.org/officeDocument/2006/relationships/image" Target="../media/image2059.png"/><Relationship Id="rId168" Type="http://schemas.openxmlformats.org/officeDocument/2006/relationships/image" Target="../media/image2080.png"/><Relationship Id="rId333" Type="http://schemas.openxmlformats.org/officeDocument/2006/relationships/customXml" Target="../ink/ink2200.xml"/><Relationship Id="rId540" Type="http://schemas.openxmlformats.org/officeDocument/2006/relationships/image" Target="../media/image2262.png"/><Relationship Id="rId778" Type="http://schemas.openxmlformats.org/officeDocument/2006/relationships/customXml" Target="../ink/ink2423.xml"/><Relationship Id="rId72" Type="http://schemas.openxmlformats.org/officeDocument/2006/relationships/image" Target="../media/image126.png"/><Relationship Id="rId375" Type="http://schemas.openxmlformats.org/officeDocument/2006/relationships/customXml" Target="../ink/ink2221.xml"/><Relationship Id="rId582" Type="http://schemas.openxmlformats.org/officeDocument/2006/relationships/image" Target="../media/image2283.png"/><Relationship Id="rId638" Type="http://schemas.openxmlformats.org/officeDocument/2006/relationships/image" Target="../media/image2311.png"/><Relationship Id="rId803" Type="http://schemas.openxmlformats.org/officeDocument/2006/relationships/image" Target="../media/image2390.png"/><Relationship Id="rId845" Type="http://schemas.openxmlformats.org/officeDocument/2006/relationships/image" Target="../media/image2410.png"/><Relationship Id="rId3" Type="http://schemas.openxmlformats.org/officeDocument/2006/relationships/customXml" Target="../ink/ink2035.xml"/><Relationship Id="rId235" Type="http://schemas.openxmlformats.org/officeDocument/2006/relationships/customXml" Target="../ink/ink2151.xml"/><Relationship Id="rId277" Type="http://schemas.openxmlformats.org/officeDocument/2006/relationships/customXml" Target="../ink/ink2172.xml"/><Relationship Id="rId400" Type="http://schemas.openxmlformats.org/officeDocument/2006/relationships/image" Target="../media/image2194.png"/><Relationship Id="rId442" Type="http://schemas.openxmlformats.org/officeDocument/2006/relationships/image" Target="../media/image2215.png"/><Relationship Id="rId484" Type="http://schemas.openxmlformats.org/officeDocument/2006/relationships/image" Target="../media/image2234.png"/><Relationship Id="rId705" Type="http://schemas.openxmlformats.org/officeDocument/2006/relationships/customXml" Target="../ink/ink2386.xml"/><Relationship Id="rId137" Type="http://schemas.openxmlformats.org/officeDocument/2006/relationships/customXml" Target="../ink/ink2102.xml"/><Relationship Id="rId302" Type="http://schemas.openxmlformats.org/officeDocument/2006/relationships/image" Target="../media/image2147.png"/><Relationship Id="rId344" Type="http://schemas.openxmlformats.org/officeDocument/2006/relationships/image" Target="../media/image2168.png"/><Relationship Id="rId691" Type="http://schemas.openxmlformats.org/officeDocument/2006/relationships/customXml" Target="../ink/ink2379.xml"/><Relationship Id="rId747" Type="http://schemas.openxmlformats.org/officeDocument/2006/relationships/image" Target="../media/image2363.png"/><Relationship Id="rId789" Type="http://schemas.openxmlformats.org/officeDocument/2006/relationships/image" Target="../media/image2383.png"/><Relationship Id="rId41" Type="http://schemas.openxmlformats.org/officeDocument/2006/relationships/customXml" Target="../ink/ink2054.xml"/><Relationship Id="rId83" Type="http://schemas.openxmlformats.org/officeDocument/2006/relationships/customXml" Target="../ink/ink2075.xml"/><Relationship Id="rId179" Type="http://schemas.openxmlformats.org/officeDocument/2006/relationships/customXml" Target="../ink/ink2123.xml"/><Relationship Id="rId386" Type="http://schemas.openxmlformats.org/officeDocument/2006/relationships/image" Target="../media/image2187.png"/><Relationship Id="rId551" Type="http://schemas.openxmlformats.org/officeDocument/2006/relationships/customXml" Target="../ink/ink2309.xml"/><Relationship Id="rId593" Type="http://schemas.openxmlformats.org/officeDocument/2006/relationships/customXml" Target="../ink/ink2330.xml"/><Relationship Id="rId607" Type="http://schemas.openxmlformats.org/officeDocument/2006/relationships/customXml" Target="../ink/ink2337.xml"/><Relationship Id="rId649" Type="http://schemas.openxmlformats.org/officeDocument/2006/relationships/customXml" Target="../ink/ink2358.xml"/><Relationship Id="rId814" Type="http://schemas.openxmlformats.org/officeDocument/2006/relationships/customXml" Target="../ink/ink2441.xml"/><Relationship Id="rId190" Type="http://schemas.openxmlformats.org/officeDocument/2006/relationships/image" Target="../media/image2091.png"/><Relationship Id="rId204" Type="http://schemas.openxmlformats.org/officeDocument/2006/relationships/image" Target="../media/image2098.png"/><Relationship Id="rId246" Type="http://schemas.openxmlformats.org/officeDocument/2006/relationships/image" Target="../media/image2119.png"/><Relationship Id="rId288" Type="http://schemas.openxmlformats.org/officeDocument/2006/relationships/image" Target="../media/image2140.png"/><Relationship Id="rId411" Type="http://schemas.openxmlformats.org/officeDocument/2006/relationships/customXml" Target="../ink/ink2239.xml"/><Relationship Id="rId453" Type="http://schemas.openxmlformats.org/officeDocument/2006/relationships/customXml" Target="../ink/ink2260.xml"/><Relationship Id="rId509" Type="http://schemas.openxmlformats.org/officeDocument/2006/relationships/customXml" Target="../ink/ink2288.xml"/><Relationship Id="rId660" Type="http://schemas.openxmlformats.org/officeDocument/2006/relationships/image" Target="../media/image2322.png"/><Relationship Id="rId106" Type="http://schemas.openxmlformats.org/officeDocument/2006/relationships/image" Target="../media/image2050.png"/><Relationship Id="rId313" Type="http://schemas.openxmlformats.org/officeDocument/2006/relationships/customXml" Target="../ink/ink2190.xml"/><Relationship Id="rId495" Type="http://schemas.openxmlformats.org/officeDocument/2006/relationships/customXml" Target="../ink/ink2281.xml"/><Relationship Id="rId716" Type="http://schemas.openxmlformats.org/officeDocument/2006/relationships/image" Target="../media/image2348.png"/><Relationship Id="rId758" Type="http://schemas.openxmlformats.org/officeDocument/2006/relationships/customXml" Target="../ink/ink2413.xml"/><Relationship Id="rId10" Type="http://schemas.openxmlformats.org/officeDocument/2006/relationships/image" Target="../media/image2005.png"/><Relationship Id="rId52" Type="http://schemas.openxmlformats.org/officeDocument/2006/relationships/image" Target="../media/image2025.png"/><Relationship Id="rId94" Type="http://schemas.openxmlformats.org/officeDocument/2006/relationships/image" Target="../media/image2045.png"/><Relationship Id="rId148" Type="http://schemas.openxmlformats.org/officeDocument/2006/relationships/image" Target="../media/image2070.png"/><Relationship Id="rId355" Type="http://schemas.openxmlformats.org/officeDocument/2006/relationships/customXml" Target="../ink/ink2211.xml"/><Relationship Id="rId397" Type="http://schemas.openxmlformats.org/officeDocument/2006/relationships/customXml" Target="../ink/ink2232.xml"/><Relationship Id="rId520" Type="http://schemas.openxmlformats.org/officeDocument/2006/relationships/image" Target="../media/image2252.png"/><Relationship Id="rId562" Type="http://schemas.openxmlformats.org/officeDocument/2006/relationships/image" Target="../media/image2273.png"/><Relationship Id="rId618" Type="http://schemas.openxmlformats.org/officeDocument/2006/relationships/image" Target="../media/image2301.png"/><Relationship Id="rId825" Type="http://schemas.openxmlformats.org/officeDocument/2006/relationships/image" Target="../media/image2401.png"/><Relationship Id="rId215" Type="http://schemas.openxmlformats.org/officeDocument/2006/relationships/customXml" Target="../ink/ink2141.xml"/><Relationship Id="rId257" Type="http://schemas.openxmlformats.org/officeDocument/2006/relationships/customXml" Target="../ink/ink2162.xml"/><Relationship Id="rId422" Type="http://schemas.openxmlformats.org/officeDocument/2006/relationships/image" Target="../media/image2205.png"/><Relationship Id="rId464" Type="http://schemas.openxmlformats.org/officeDocument/2006/relationships/image" Target="../media/image2226.png"/><Relationship Id="rId299" Type="http://schemas.openxmlformats.org/officeDocument/2006/relationships/customXml" Target="../ink/ink2183.xml"/><Relationship Id="rId727" Type="http://schemas.openxmlformats.org/officeDocument/2006/relationships/image" Target="../media/image2353.png"/><Relationship Id="rId63" Type="http://schemas.openxmlformats.org/officeDocument/2006/relationships/customXml" Target="../ink/ink2065.xml"/><Relationship Id="rId159" Type="http://schemas.openxmlformats.org/officeDocument/2006/relationships/customXml" Target="../ink/ink2113.xml"/><Relationship Id="rId366" Type="http://schemas.openxmlformats.org/officeDocument/2006/relationships/image" Target="../media/image2177.png"/><Relationship Id="rId573" Type="http://schemas.openxmlformats.org/officeDocument/2006/relationships/customXml" Target="../ink/ink2320.xml"/><Relationship Id="rId780" Type="http://schemas.openxmlformats.org/officeDocument/2006/relationships/customXml" Target="../ink/ink2424.xml"/><Relationship Id="rId226" Type="http://schemas.openxmlformats.org/officeDocument/2006/relationships/image" Target="../media/image2109.png"/><Relationship Id="rId433" Type="http://schemas.openxmlformats.org/officeDocument/2006/relationships/customXml" Target="../ink/ink2250.xml"/><Relationship Id="rId640" Type="http://schemas.openxmlformats.org/officeDocument/2006/relationships/image" Target="../media/image2312.png"/><Relationship Id="rId738" Type="http://schemas.openxmlformats.org/officeDocument/2006/relationships/customXml" Target="../ink/ink2403.xml"/><Relationship Id="rId74" Type="http://schemas.openxmlformats.org/officeDocument/2006/relationships/image" Target="../media/image2035.png"/><Relationship Id="rId377" Type="http://schemas.openxmlformats.org/officeDocument/2006/relationships/customXml" Target="../ink/ink2222.xml"/><Relationship Id="rId500" Type="http://schemas.openxmlformats.org/officeDocument/2006/relationships/image" Target="../media/image2242.png"/><Relationship Id="rId584" Type="http://schemas.openxmlformats.org/officeDocument/2006/relationships/image" Target="../media/image2284.png"/><Relationship Id="rId805" Type="http://schemas.openxmlformats.org/officeDocument/2006/relationships/image" Target="../media/image2391.png"/><Relationship Id="rId5" Type="http://schemas.openxmlformats.org/officeDocument/2006/relationships/customXml" Target="../ink/ink2036.xml"/><Relationship Id="rId237" Type="http://schemas.openxmlformats.org/officeDocument/2006/relationships/customXml" Target="../ink/ink2152.xml"/><Relationship Id="rId791" Type="http://schemas.openxmlformats.org/officeDocument/2006/relationships/image" Target="../media/image2384.png"/><Relationship Id="rId444" Type="http://schemas.openxmlformats.org/officeDocument/2006/relationships/image" Target="../media/image2216.png"/><Relationship Id="rId651" Type="http://schemas.openxmlformats.org/officeDocument/2006/relationships/customXml" Target="../ink/ink2359.xml"/><Relationship Id="rId749" Type="http://schemas.openxmlformats.org/officeDocument/2006/relationships/image" Target="../media/image2364.png"/><Relationship Id="rId290" Type="http://schemas.openxmlformats.org/officeDocument/2006/relationships/image" Target="../media/image2141.png"/><Relationship Id="rId304" Type="http://schemas.openxmlformats.org/officeDocument/2006/relationships/image" Target="../media/image2148.png"/><Relationship Id="rId388" Type="http://schemas.openxmlformats.org/officeDocument/2006/relationships/image" Target="../media/image2188.png"/><Relationship Id="rId511" Type="http://schemas.openxmlformats.org/officeDocument/2006/relationships/customXml" Target="../ink/ink2289.xml"/><Relationship Id="rId609" Type="http://schemas.openxmlformats.org/officeDocument/2006/relationships/customXml" Target="../ink/ink2338.xml"/><Relationship Id="rId85" Type="http://schemas.openxmlformats.org/officeDocument/2006/relationships/customXml" Target="../ink/ink2076.xml"/><Relationship Id="rId150" Type="http://schemas.openxmlformats.org/officeDocument/2006/relationships/image" Target="../media/image2071.png"/><Relationship Id="rId595" Type="http://schemas.openxmlformats.org/officeDocument/2006/relationships/customXml" Target="../ink/ink2331.xml"/><Relationship Id="rId816" Type="http://schemas.openxmlformats.org/officeDocument/2006/relationships/customXml" Target="../ink/ink2442.xml"/><Relationship Id="rId248" Type="http://schemas.openxmlformats.org/officeDocument/2006/relationships/image" Target="../media/image2120.png"/><Relationship Id="rId455" Type="http://schemas.openxmlformats.org/officeDocument/2006/relationships/customXml" Target="../ink/ink2261.xml"/><Relationship Id="rId662" Type="http://schemas.openxmlformats.org/officeDocument/2006/relationships/image" Target="../media/image2323.png"/><Relationship Id="rId12" Type="http://schemas.openxmlformats.org/officeDocument/2006/relationships/image" Target="../media/image2006.png"/><Relationship Id="rId108" Type="http://schemas.openxmlformats.org/officeDocument/2006/relationships/image" Target="../media/image2051.png"/><Relationship Id="rId315" Type="http://schemas.openxmlformats.org/officeDocument/2006/relationships/customXml" Target="../ink/ink2191.xml"/><Relationship Id="rId522" Type="http://schemas.openxmlformats.org/officeDocument/2006/relationships/image" Target="../media/image2253.png"/><Relationship Id="rId96" Type="http://schemas.openxmlformats.org/officeDocument/2006/relationships/image" Target="../media/image2046.png"/><Relationship Id="rId161" Type="http://schemas.openxmlformats.org/officeDocument/2006/relationships/customXml" Target="../ink/ink2114.xml"/><Relationship Id="rId399" Type="http://schemas.openxmlformats.org/officeDocument/2006/relationships/customXml" Target="../ink/ink2233.xml"/><Relationship Id="rId827" Type="http://schemas.openxmlformats.org/officeDocument/2006/relationships/image" Target="../media/image2402.png"/><Relationship Id="rId259" Type="http://schemas.openxmlformats.org/officeDocument/2006/relationships/customXml" Target="../ink/ink2163.xml"/><Relationship Id="rId466" Type="http://schemas.openxmlformats.org/officeDocument/2006/relationships/image" Target="../media/image59.png"/><Relationship Id="rId673" Type="http://schemas.openxmlformats.org/officeDocument/2006/relationships/customXml" Target="../ink/ink2370.xml"/><Relationship Id="rId23" Type="http://schemas.openxmlformats.org/officeDocument/2006/relationships/customXml" Target="../ink/ink2045.xml"/><Relationship Id="rId119" Type="http://schemas.openxmlformats.org/officeDocument/2006/relationships/customXml" Target="../ink/ink2093.xml"/><Relationship Id="rId326" Type="http://schemas.openxmlformats.org/officeDocument/2006/relationships/image" Target="../media/image2159.png"/><Relationship Id="rId533" Type="http://schemas.openxmlformats.org/officeDocument/2006/relationships/customXml" Target="../ink/ink2300.xml"/><Relationship Id="rId740" Type="http://schemas.openxmlformats.org/officeDocument/2006/relationships/customXml" Target="../ink/ink2404.xml"/><Relationship Id="rId838" Type="http://schemas.openxmlformats.org/officeDocument/2006/relationships/customXml" Target="../ink/ink2453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70.png"/><Relationship Id="rId299" Type="http://schemas.openxmlformats.org/officeDocument/2006/relationships/image" Target="../media/image2560.png"/><Relationship Id="rId21" Type="http://schemas.openxmlformats.org/officeDocument/2006/relationships/image" Target="../media/image59.png"/><Relationship Id="rId63" Type="http://schemas.openxmlformats.org/officeDocument/2006/relationships/image" Target="../media/image2444.png"/><Relationship Id="rId159" Type="http://schemas.openxmlformats.org/officeDocument/2006/relationships/image" Target="../media/image2490.png"/><Relationship Id="rId324" Type="http://schemas.openxmlformats.org/officeDocument/2006/relationships/customXml" Target="../ink/ink2622.xml"/><Relationship Id="rId366" Type="http://schemas.openxmlformats.org/officeDocument/2006/relationships/customXml" Target="../ink/ink2643.xml"/><Relationship Id="rId170" Type="http://schemas.openxmlformats.org/officeDocument/2006/relationships/customXml" Target="../ink/ink2545.xml"/><Relationship Id="rId226" Type="http://schemas.openxmlformats.org/officeDocument/2006/relationships/customXml" Target="../ink/ink2573.xml"/><Relationship Id="rId433" Type="http://schemas.openxmlformats.org/officeDocument/2006/relationships/image" Target="../media/image2625.png"/><Relationship Id="rId268" Type="http://schemas.openxmlformats.org/officeDocument/2006/relationships/customXml" Target="../ink/ink2594.xml"/><Relationship Id="rId32" Type="http://schemas.openxmlformats.org/officeDocument/2006/relationships/customXml" Target="../ink/ink2476.xml"/><Relationship Id="rId74" Type="http://schemas.openxmlformats.org/officeDocument/2006/relationships/customXml" Target="../ink/ink2497.xml"/><Relationship Id="rId128" Type="http://schemas.openxmlformats.org/officeDocument/2006/relationships/customXml" Target="../ink/ink2524.xml"/><Relationship Id="rId335" Type="http://schemas.openxmlformats.org/officeDocument/2006/relationships/image" Target="../media/image2577.png"/><Relationship Id="rId377" Type="http://schemas.openxmlformats.org/officeDocument/2006/relationships/image" Target="../media/image2597.png"/><Relationship Id="rId5" Type="http://schemas.openxmlformats.org/officeDocument/2006/relationships/image" Target="../media/image2416.png"/><Relationship Id="rId181" Type="http://schemas.openxmlformats.org/officeDocument/2006/relationships/image" Target="../media/image2501.png"/><Relationship Id="rId237" Type="http://schemas.openxmlformats.org/officeDocument/2006/relationships/image" Target="../media/image2529.png"/><Relationship Id="rId402" Type="http://schemas.openxmlformats.org/officeDocument/2006/relationships/customXml" Target="../ink/ink2661.xml"/><Relationship Id="rId279" Type="http://schemas.openxmlformats.org/officeDocument/2006/relationships/image" Target="../media/image2550.png"/><Relationship Id="rId43" Type="http://schemas.openxmlformats.org/officeDocument/2006/relationships/image" Target="../media/image2434.png"/><Relationship Id="rId139" Type="http://schemas.openxmlformats.org/officeDocument/2006/relationships/image" Target="../media/image2481.png"/><Relationship Id="rId290" Type="http://schemas.openxmlformats.org/officeDocument/2006/relationships/customXml" Target="../ink/ink2605.xml"/><Relationship Id="rId304" Type="http://schemas.openxmlformats.org/officeDocument/2006/relationships/customXml" Target="../ink/ink2612.xml"/><Relationship Id="rId346" Type="http://schemas.openxmlformats.org/officeDocument/2006/relationships/customXml" Target="../ink/ink2633.xml"/><Relationship Id="rId388" Type="http://schemas.openxmlformats.org/officeDocument/2006/relationships/customXml" Target="../ink/ink2654.xml"/><Relationship Id="rId85" Type="http://schemas.openxmlformats.org/officeDocument/2006/relationships/image" Target="../media/image2455.png"/><Relationship Id="rId150" Type="http://schemas.openxmlformats.org/officeDocument/2006/relationships/customXml" Target="../ink/ink2535.xml"/><Relationship Id="rId192" Type="http://schemas.openxmlformats.org/officeDocument/2006/relationships/customXml" Target="../ink/ink2556.xml"/><Relationship Id="rId206" Type="http://schemas.openxmlformats.org/officeDocument/2006/relationships/customXml" Target="../ink/ink2563.xml"/><Relationship Id="rId413" Type="http://schemas.openxmlformats.org/officeDocument/2006/relationships/image" Target="../media/image2615.png"/><Relationship Id="rId248" Type="http://schemas.openxmlformats.org/officeDocument/2006/relationships/customXml" Target="../ink/ink2584.xml"/><Relationship Id="rId12" Type="http://schemas.openxmlformats.org/officeDocument/2006/relationships/customXml" Target="../ink/ink2466.xml"/><Relationship Id="rId33" Type="http://schemas.openxmlformats.org/officeDocument/2006/relationships/image" Target="../media/image2429.png"/><Relationship Id="rId108" Type="http://schemas.openxmlformats.org/officeDocument/2006/relationships/customXml" Target="../ink/ink2514.xml"/><Relationship Id="rId129" Type="http://schemas.openxmlformats.org/officeDocument/2006/relationships/image" Target="../media/image2476.png"/><Relationship Id="rId280" Type="http://schemas.openxmlformats.org/officeDocument/2006/relationships/customXml" Target="../ink/ink2600.xml"/><Relationship Id="rId315" Type="http://schemas.openxmlformats.org/officeDocument/2006/relationships/image" Target="../media/image2567.png"/><Relationship Id="rId336" Type="http://schemas.openxmlformats.org/officeDocument/2006/relationships/customXml" Target="../ink/ink2628.xml"/><Relationship Id="rId357" Type="http://schemas.openxmlformats.org/officeDocument/2006/relationships/image" Target="../media/image2587.png"/><Relationship Id="rId54" Type="http://schemas.openxmlformats.org/officeDocument/2006/relationships/customXml" Target="../ink/ink2487.xml"/><Relationship Id="rId75" Type="http://schemas.openxmlformats.org/officeDocument/2006/relationships/image" Target="../media/image2450.png"/><Relationship Id="rId96" Type="http://schemas.openxmlformats.org/officeDocument/2006/relationships/customXml" Target="../ink/ink2508.xml"/><Relationship Id="rId140" Type="http://schemas.openxmlformats.org/officeDocument/2006/relationships/customXml" Target="../ink/ink2530.xml"/><Relationship Id="rId161" Type="http://schemas.openxmlformats.org/officeDocument/2006/relationships/image" Target="../media/image2491.png"/><Relationship Id="rId182" Type="http://schemas.openxmlformats.org/officeDocument/2006/relationships/customXml" Target="../ink/ink2551.xml"/><Relationship Id="rId217" Type="http://schemas.openxmlformats.org/officeDocument/2006/relationships/image" Target="../media/image2519.png"/><Relationship Id="rId378" Type="http://schemas.openxmlformats.org/officeDocument/2006/relationships/customXml" Target="../ink/ink2649.xml"/><Relationship Id="rId399" Type="http://schemas.openxmlformats.org/officeDocument/2006/relationships/image" Target="../media/image2608.png"/><Relationship Id="rId403" Type="http://schemas.openxmlformats.org/officeDocument/2006/relationships/image" Target="../media/image2610.png"/><Relationship Id="rId6" Type="http://schemas.openxmlformats.org/officeDocument/2006/relationships/customXml" Target="../ink/ink2463.xml"/><Relationship Id="rId238" Type="http://schemas.openxmlformats.org/officeDocument/2006/relationships/customXml" Target="../ink/ink2579.xml"/><Relationship Id="rId259" Type="http://schemas.openxmlformats.org/officeDocument/2006/relationships/image" Target="../media/image2540.png"/><Relationship Id="rId424" Type="http://schemas.openxmlformats.org/officeDocument/2006/relationships/customXml" Target="../ink/ink2672.xml"/><Relationship Id="rId23" Type="http://schemas.openxmlformats.org/officeDocument/2006/relationships/image" Target="../media/image2424.png"/><Relationship Id="rId119" Type="http://schemas.openxmlformats.org/officeDocument/2006/relationships/image" Target="../media/image2471.png"/><Relationship Id="rId270" Type="http://schemas.openxmlformats.org/officeDocument/2006/relationships/customXml" Target="../ink/ink2595.xml"/><Relationship Id="rId291" Type="http://schemas.openxmlformats.org/officeDocument/2006/relationships/image" Target="../media/image2556.png"/><Relationship Id="rId305" Type="http://schemas.openxmlformats.org/officeDocument/2006/relationships/image" Target="../media/image2563.png"/><Relationship Id="rId326" Type="http://schemas.openxmlformats.org/officeDocument/2006/relationships/customXml" Target="../ink/ink2623.xml"/><Relationship Id="rId347" Type="http://schemas.openxmlformats.org/officeDocument/2006/relationships/image" Target="../media/image2582.png"/><Relationship Id="rId44" Type="http://schemas.openxmlformats.org/officeDocument/2006/relationships/customXml" Target="../ink/ink2482.xml"/><Relationship Id="rId65" Type="http://schemas.openxmlformats.org/officeDocument/2006/relationships/image" Target="../media/image2445.png"/><Relationship Id="rId86" Type="http://schemas.openxmlformats.org/officeDocument/2006/relationships/customXml" Target="../ink/ink2503.xml"/><Relationship Id="rId130" Type="http://schemas.openxmlformats.org/officeDocument/2006/relationships/customXml" Target="../ink/ink2525.xml"/><Relationship Id="rId151" Type="http://schemas.openxmlformats.org/officeDocument/2006/relationships/image" Target="../media/image2487.png"/><Relationship Id="rId368" Type="http://schemas.openxmlformats.org/officeDocument/2006/relationships/customXml" Target="../ink/ink2644.xml"/><Relationship Id="rId389" Type="http://schemas.openxmlformats.org/officeDocument/2006/relationships/image" Target="../media/image2603.png"/><Relationship Id="rId172" Type="http://schemas.openxmlformats.org/officeDocument/2006/relationships/customXml" Target="../ink/ink2546.xml"/><Relationship Id="rId193" Type="http://schemas.openxmlformats.org/officeDocument/2006/relationships/image" Target="../media/image2507.png"/><Relationship Id="rId207" Type="http://schemas.openxmlformats.org/officeDocument/2006/relationships/image" Target="../media/image2514.png"/><Relationship Id="rId228" Type="http://schemas.openxmlformats.org/officeDocument/2006/relationships/customXml" Target="../ink/ink2574.xml"/><Relationship Id="rId249" Type="http://schemas.openxmlformats.org/officeDocument/2006/relationships/image" Target="../media/image2535.png"/><Relationship Id="rId414" Type="http://schemas.openxmlformats.org/officeDocument/2006/relationships/customXml" Target="../ink/ink2667.xml"/><Relationship Id="rId435" Type="http://schemas.openxmlformats.org/officeDocument/2006/relationships/image" Target="../media/image2626.png"/><Relationship Id="rId13" Type="http://schemas.openxmlformats.org/officeDocument/2006/relationships/image" Target="../media/image2420.png"/><Relationship Id="rId109" Type="http://schemas.openxmlformats.org/officeDocument/2006/relationships/image" Target="../media/image2466.png"/><Relationship Id="rId260" Type="http://schemas.openxmlformats.org/officeDocument/2006/relationships/customXml" Target="../ink/ink2590.xml"/><Relationship Id="rId281" Type="http://schemas.openxmlformats.org/officeDocument/2006/relationships/image" Target="../media/image2551.png"/><Relationship Id="rId316" Type="http://schemas.openxmlformats.org/officeDocument/2006/relationships/customXml" Target="../ink/ink2618.xml"/><Relationship Id="rId337" Type="http://schemas.openxmlformats.org/officeDocument/2006/relationships/image" Target="../media/image2578.png"/><Relationship Id="rId34" Type="http://schemas.openxmlformats.org/officeDocument/2006/relationships/customXml" Target="../ink/ink2477.xml"/><Relationship Id="rId55" Type="http://schemas.openxmlformats.org/officeDocument/2006/relationships/image" Target="../media/image2440.png"/><Relationship Id="rId76" Type="http://schemas.openxmlformats.org/officeDocument/2006/relationships/customXml" Target="../ink/ink2498.xml"/><Relationship Id="rId97" Type="http://schemas.openxmlformats.org/officeDocument/2006/relationships/image" Target="../media/image2461.png"/><Relationship Id="rId120" Type="http://schemas.openxmlformats.org/officeDocument/2006/relationships/customXml" Target="../ink/ink2520.xml"/><Relationship Id="rId141" Type="http://schemas.openxmlformats.org/officeDocument/2006/relationships/image" Target="../media/image2482.png"/><Relationship Id="rId358" Type="http://schemas.openxmlformats.org/officeDocument/2006/relationships/customXml" Target="../ink/ink2639.xml"/><Relationship Id="rId379" Type="http://schemas.openxmlformats.org/officeDocument/2006/relationships/image" Target="../media/image2598.png"/><Relationship Id="rId7" Type="http://schemas.openxmlformats.org/officeDocument/2006/relationships/image" Target="../media/image2417.png"/><Relationship Id="rId162" Type="http://schemas.openxmlformats.org/officeDocument/2006/relationships/customXml" Target="../ink/ink2541.xml"/><Relationship Id="rId183" Type="http://schemas.openxmlformats.org/officeDocument/2006/relationships/image" Target="../media/image2502.png"/><Relationship Id="rId218" Type="http://schemas.openxmlformats.org/officeDocument/2006/relationships/customXml" Target="../ink/ink2569.xml"/><Relationship Id="rId239" Type="http://schemas.openxmlformats.org/officeDocument/2006/relationships/image" Target="../media/image2530.png"/><Relationship Id="rId390" Type="http://schemas.openxmlformats.org/officeDocument/2006/relationships/customXml" Target="../ink/ink2655.xml"/><Relationship Id="rId404" Type="http://schemas.openxmlformats.org/officeDocument/2006/relationships/customXml" Target="../ink/ink2662.xml"/><Relationship Id="rId425" Type="http://schemas.openxmlformats.org/officeDocument/2006/relationships/image" Target="../media/image2621.png"/><Relationship Id="rId250" Type="http://schemas.openxmlformats.org/officeDocument/2006/relationships/customXml" Target="../ink/ink2585.xml"/><Relationship Id="rId271" Type="http://schemas.openxmlformats.org/officeDocument/2006/relationships/image" Target="../media/image2546.png"/><Relationship Id="rId292" Type="http://schemas.openxmlformats.org/officeDocument/2006/relationships/customXml" Target="../ink/ink2606.xml"/><Relationship Id="rId306" Type="http://schemas.openxmlformats.org/officeDocument/2006/relationships/customXml" Target="../ink/ink2613.xml"/><Relationship Id="rId24" Type="http://schemas.openxmlformats.org/officeDocument/2006/relationships/customXml" Target="../ink/ink2472.xml"/><Relationship Id="rId45" Type="http://schemas.openxmlformats.org/officeDocument/2006/relationships/image" Target="../media/image2435.png"/><Relationship Id="rId66" Type="http://schemas.openxmlformats.org/officeDocument/2006/relationships/customXml" Target="../ink/ink2493.xml"/><Relationship Id="rId87" Type="http://schemas.openxmlformats.org/officeDocument/2006/relationships/image" Target="../media/image2456.png"/><Relationship Id="rId110" Type="http://schemas.openxmlformats.org/officeDocument/2006/relationships/customXml" Target="../ink/ink2515.xml"/><Relationship Id="rId131" Type="http://schemas.openxmlformats.org/officeDocument/2006/relationships/image" Target="../media/image2477.png"/><Relationship Id="rId327" Type="http://schemas.openxmlformats.org/officeDocument/2006/relationships/image" Target="../media/image2573.png"/><Relationship Id="rId348" Type="http://schemas.openxmlformats.org/officeDocument/2006/relationships/customXml" Target="../ink/ink2634.xml"/><Relationship Id="rId369" Type="http://schemas.openxmlformats.org/officeDocument/2006/relationships/image" Target="../media/image2593.png"/><Relationship Id="rId152" Type="http://schemas.openxmlformats.org/officeDocument/2006/relationships/customXml" Target="../ink/ink2536.xml"/><Relationship Id="rId173" Type="http://schemas.openxmlformats.org/officeDocument/2006/relationships/image" Target="../media/image2497.png"/><Relationship Id="rId194" Type="http://schemas.openxmlformats.org/officeDocument/2006/relationships/customXml" Target="../ink/ink2557.xml"/><Relationship Id="rId208" Type="http://schemas.openxmlformats.org/officeDocument/2006/relationships/customXml" Target="../ink/ink2564.xml"/><Relationship Id="rId229" Type="http://schemas.openxmlformats.org/officeDocument/2006/relationships/image" Target="../media/image2525.png"/><Relationship Id="rId380" Type="http://schemas.openxmlformats.org/officeDocument/2006/relationships/customXml" Target="../ink/ink2650.xml"/><Relationship Id="rId415" Type="http://schemas.openxmlformats.org/officeDocument/2006/relationships/image" Target="../media/image2616.png"/><Relationship Id="rId436" Type="http://schemas.openxmlformats.org/officeDocument/2006/relationships/customXml" Target="../ink/ink2678.xml"/><Relationship Id="rId240" Type="http://schemas.openxmlformats.org/officeDocument/2006/relationships/customXml" Target="../ink/ink2580.xml"/><Relationship Id="rId261" Type="http://schemas.openxmlformats.org/officeDocument/2006/relationships/image" Target="../media/image2541.png"/><Relationship Id="rId14" Type="http://schemas.openxmlformats.org/officeDocument/2006/relationships/customXml" Target="../ink/ink2467.xml"/><Relationship Id="rId35" Type="http://schemas.openxmlformats.org/officeDocument/2006/relationships/image" Target="../media/image2430.png"/><Relationship Id="rId56" Type="http://schemas.openxmlformats.org/officeDocument/2006/relationships/customXml" Target="../ink/ink2488.xml"/><Relationship Id="rId77" Type="http://schemas.openxmlformats.org/officeDocument/2006/relationships/image" Target="../media/image2451.png"/><Relationship Id="rId100" Type="http://schemas.openxmlformats.org/officeDocument/2006/relationships/customXml" Target="../ink/ink2510.xml"/><Relationship Id="rId282" Type="http://schemas.openxmlformats.org/officeDocument/2006/relationships/customXml" Target="../ink/ink2601.xml"/><Relationship Id="rId317" Type="http://schemas.openxmlformats.org/officeDocument/2006/relationships/image" Target="../media/image2568.png"/><Relationship Id="rId338" Type="http://schemas.openxmlformats.org/officeDocument/2006/relationships/customXml" Target="../ink/ink2629.xml"/><Relationship Id="rId359" Type="http://schemas.openxmlformats.org/officeDocument/2006/relationships/image" Target="../media/image2588.png"/><Relationship Id="rId8" Type="http://schemas.openxmlformats.org/officeDocument/2006/relationships/customXml" Target="../ink/ink2464.xml"/><Relationship Id="rId98" Type="http://schemas.openxmlformats.org/officeDocument/2006/relationships/customXml" Target="../ink/ink2509.xml"/><Relationship Id="rId121" Type="http://schemas.openxmlformats.org/officeDocument/2006/relationships/image" Target="../media/image2472.png"/><Relationship Id="rId142" Type="http://schemas.openxmlformats.org/officeDocument/2006/relationships/customXml" Target="../ink/ink2531.xml"/><Relationship Id="rId163" Type="http://schemas.openxmlformats.org/officeDocument/2006/relationships/image" Target="../media/image2492.png"/><Relationship Id="rId184" Type="http://schemas.openxmlformats.org/officeDocument/2006/relationships/customXml" Target="../ink/ink2552.xml"/><Relationship Id="rId219" Type="http://schemas.openxmlformats.org/officeDocument/2006/relationships/image" Target="../media/image2520.png"/><Relationship Id="rId370" Type="http://schemas.openxmlformats.org/officeDocument/2006/relationships/customXml" Target="../ink/ink2645.xml"/><Relationship Id="rId391" Type="http://schemas.openxmlformats.org/officeDocument/2006/relationships/image" Target="../media/image2604.png"/><Relationship Id="rId405" Type="http://schemas.openxmlformats.org/officeDocument/2006/relationships/image" Target="../media/image2611.png"/><Relationship Id="rId426" Type="http://schemas.openxmlformats.org/officeDocument/2006/relationships/customXml" Target="../ink/ink2673.xml"/><Relationship Id="rId230" Type="http://schemas.openxmlformats.org/officeDocument/2006/relationships/customXml" Target="../ink/ink2575.xml"/><Relationship Id="rId251" Type="http://schemas.openxmlformats.org/officeDocument/2006/relationships/image" Target="../media/image2536.png"/><Relationship Id="rId25" Type="http://schemas.openxmlformats.org/officeDocument/2006/relationships/image" Target="../media/image2425.png"/><Relationship Id="rId46" Type="http://schemas.openxmlformats.org/officeDocument/2006/relationships/customXml" Target="../ink/ink2483.xml"/><Relationship Id="rId67" Type="http://schemas.openxmlformats.org/officeDocument/2006/relationships/image" Target="../media/image2446.png"/><Relationship Id="rId272" Type="http://schemas.openxmlformats.org/officeDocument/2006/relationships/customXml" Target="../ink/ink2596.xml"/><Relationship Id="rId293" Type="http://schemas.openxmlformats.org/officeDocument/2006/relationships/image" Target="../media/image2557.png"/><Relationship Id="rId307" Type="http://schemas.openxmlformats.org/officeDocument/2006/relationships/image" Target="../media/image2564.png"/><Relationship Id="rId328" Type="http://schemas.openxmlformats.org/officeDocument/2006/relationships/customXml" Target="../ink/ink2624.xml"/><Relationship Id="rId349" Type="http://schemas.openxmlformats.org/officeDocument/2006/relationships/image" Target="../media/image2583.png"/><Relationship Id="rId88" Type="http://schemas.openxmlformats.org/officeDocument/2006/relationships/customXml" Target="../ink/ink2504.xml"/><Relationship Id="rId111" Type="http://schemas.openxmlformats.org/officeDocument/2006/relationships/image" Target="../media/image2467.png"/><Relationship Id="rId132" Type="http://schemas.openxmlformats.org/officeDocument/2006/relationships/customXml" Target="../ink/ink2526.xml"/><Relationship Id="rId153" Type="http://schemas.openxmlformats.org/officeDocument/2006/relationships/image" Target="../media/image2488.png"/><Relationship Id="rId174" Type="http://schemas.openxmlformats.org/officeDocument/2006/relationships/customXml" Target="../ink/ink2547.xml"/><Relationship Id="rId195" Type="http://schemas.openxmlformats.org/officeDocument/2006/relationships/image" Target="../media/image2508.png"/><Relationship Id="rId209" Type="http://schemas.openxmlformats.org/officeDocument/2006/relationships/image" Target="../media/image2515.png"/><Relationship Id="rId360" Type="http://schemas.openxmlformats.org/officeDocument/2006/relationships/customXml" Target="../ink/ink2640.xml"/><Relationship Id="rId381" Type="http://schemas.openxmlformats.org/officeDocument/2006/relationships/image" Target="../media/image2599.png"/><Relationship Id="rId416" Type="http://schemas.openxmlformats.org/officeDocument/2006/relationships/customXml" Target="../ink/ink2668.xml"/><Relationship Id="rId220" Type="http://schemas.openxmlformats.org/officeDocument/2006/relationships/customXml" Target="../ink/ink2570.xml"/><Relationship Id="rId241" Type="http://schemas.openxmlformats.org/officeDocument/2006/relationships/image" Target="../media/image2531.png"/><Relationship Id="rId437" Type="http://schemas.openxmlformats.org/officeDocument/2006/relationships/image" Target="../media/image2627.png"/><Relationship Id="rId15" Type="http://schemas.openxmlformats.org/officeDocument/2006/relationships/image" Target="../media/image2421.png"/><Relationship Id="rId36" Type="http://schemas.openxmlformats.org/officeDocument/2006/relationships/customXml" Target="../ink/ink2478.xml"/><Relationship Id="rId57" Type="http://schemas.openxmlformats.org/officeDocument/2006/relationships/image" Target="../media/image2441.png"/><Relationship Id="rId262" Type="http://schemas.openxmlformats.org/officeDocument/2006/relationships/customXml" Target="../ink/ink2591.xml"/><Relationship Id="rId283" Type="http://schemas.openxmlformats.org/officeDocument/2006/relationships/image" Target="../media/image2552.png"/><Relationship Id="rId318" Type="http://schemas.openxmlformats.org/officeDocument/2006/relationships/customXml" Target="../ink/ink2619.xml"/><Relationship Id="rId339" Type="http://schemas.openxmlformats.org/officeDocument/2006/relationships/image" Target="../media/image2579.png"/><Relationship Id="rId78" Type="http://schemas.openxmlformats.org/officeDocument/2006/relationships/customXml" Target="../ink/ink2499.xml"/><Relationship Id="rId99" Type="http://schemas.openxmlformats.org/officeDocument/2006/relationships/image" Target="../media/image2462.png"/><Relationship Id="rId101" Type="http://schemas.openxmlformats.org/officeDocument/2006/relationships/image" Target="../media/image2463.png"/><Relationship Id="rId122" Type="http://schemas.openxmlformats.org/officeDocument/2006/relationships/customXml" Target="../ink/ink2521.xml"/><Relationship Id="rId143" Type="http://schemas.openxmlformats.org/officeDocument/2006/relationships/image" Target="../media/image2483.png"/><Relationship Id="rId164" Type="http://schemas.openxmlformats.org/officeDocument/2006/relationships/customXml" Target="../ink/ink2542.xml"/><Relationship Id="rId185" Type="http://schemas.openxmlformats.org/officeDocument/2006/relationships/image" Target="../media/image2503.png"/><Relationship Id="rId350" Type="http://schemas.openxmlformats.org/officeDocument/2006/relationships/customXml" Target="../ink/ink2635.xml"/><Relationship Id="rId371" Type="http://schemas.openxmlformats.org/officeDocument/2006/relationships/image" Target="../media/image2594.png"/><Relationship Id="rId406" Type="http://schemas.openxmlformats.org/officeDocument/2006/relationships/customXml" Target="../ink/ink2663.xml"/><Relationship Id="rId9" Type="http://schemas.openxmlformats.org/officeDocument/2006/relationships/image" Target="../media/image2418.png"/><Relationship Id="rId210" Type="http://schemas.openxmlformats.org/officeDocument/2006/relationships/customXml" Target="../ink/ink2565.xml"/><Relationship Id="rId392" Type="http://schemas.openxmlformats.org/officeDocument/2006/relationships/customXml" Target="../ink/ink2656.xml"/><Relationship Id="rId427" Type="http://schemas.openxmlformats.org/officeDocument/2006/relationships/image" Target="../media/image2622.png"/><Relationship Id="rId26" Type="http://schemas.openxmlformats.org/officeDocument/2006/relationships/customXml" Target="../ink/ink2473.xml"/><Relationship Id="rId231" Type="http://schemas.openxmlformats.org/officeDocument/2006/relationships/image" Target="../media/image2526.png"/><Relationship Id="rId252" Type="http://schemas.openxmlformats.org/officeDocument/2006/relationships/customXml" Target="../ink/ink2586.xml"/><Relationship Id="rId273" Type="http://schemas.openxmlformats.org/officeDocument/2006/relationships/image" Target="../media/image2547.png"/><Relationship Id="rId294" Type="http://schemas.openxmlformats.org/officeDocument/2006/relationships/customXml" Target="../ink/ink2607.xml"/><Relationship Id="rId308" Type="http://schemas.openxmlformats.org/officeDocument/2006/relationships/customXml" Target="../ink/ink2614.xml"/><Relationship Id="rId329" Type="http://schemas.openxmlformats.org/officeDocument/2006/relationships/image" Target="../media/image2574.png"/><Relationship Id="rId47" Type="http://schemas.openxmlformats.org/officeDocument/2006/relationships/image" Target="../media/image2436.png"/><Relationship Id="rId68" Type="http://schemas.openxmlformats.org/officeDocument/2006/relationships/customXml" Target="../ink/ink2494.xml"/><Relationship Id="rId89" Type="http://schemas.openxmlformats.org/officeDocument/2006/relationships/image" Target="../media/image2457.png"/><Relationship Id="rId112" Type="http://schemas.openxmlformats.org/officeDocument/2006/relationships/customXml" Target="../ink/ink2516.xml"/><Relationship Id="rId133" Type="http://schemas.openxmlformats.org/officeDocument/2006/relationships/image" Target="../media/image2478.png"/><Relationship Id="rId154" Type="http://schemas.openxmlformats.org/officeDocument/2006/relationships/customXml" Target="../ink/ink2537.xml"/><Relationship Id="rId175" Type="http://schemas.openxmlformats.org/officeDocument/2006/relationships/image" Target="../media/image2498.png"/><Relationship Id="rId340" Type="http://schemas.openxmlformats.org/officeDocument/2006/relationships/customXml" Target="../ink/ink2630.xml"/><Relationship Id="rId361" Type="http://schemas.openxmlformats.org/officeDocument/2006/relationships/image" Target="../media/image2589.png"/><Relationship Id="rId196" Type="http://schemas.openxmlformats.org/officeDocument/2006/relationships/customXml" Target="../ink/ink2558.xml"/><Relationship Id="rId200" Type="http://schemas.openxmlformats.org/officeDocument/2006/relationships/customXml" Target="../ink/ink2560.xml"/><Relationship Id="rId382" Type="http://schemas.openxmlformats.org/officeDocument/2006/relationships/customXml" Target="../ink/ink2651.xml"/><Relationship Id="rId417" Type="http://schemas.openxmlformats.org/officeDocument/2006/relationships/image" Target="../media/image2617.png"/><Relationship Id="rId438" Type="http://schemas.openxmlformats.org/officeDocument/2006/relationships/customXml" Target="../ink/ink2679.xml"/><Relationship Id="rId16" Type="http://schemas.openxmlformats.org/officeDocument/2006/relationships/customXml" Target="../ink/ink2468.xml"/><Relationship Id="rId221" Type="http://schemas.openxmlformats.org/officeDocument/2006/relationships/image" Target="../media/image2521.png"/><Relationship Id="rId242" Type="http://schemas.openxmlformats.org/officeDocument/2006/relationships/customXml" Target="../ink/ink2581.xml"/><Relationship Id="rId263" Type="http://schemas.openxmlformats.org/officeDocument/2006/relationships/image" Target="../media/image2542.png"/><Relationship Id="rId284" Type="http://schemas.openxmlformats.org/officeDocument/2006/relationships/customXml" Target="../ink/ink2602.xml"/><Relationship Id="rId319" Type="http://schemas.openxmlformats.org/officeDocument/2006/relationships/image" Target="../media/image2569.png"/><Relationship Id="rId37" Type="http://schemas.openxmlformats.org/officeDocument/2006/relationships/image" Target="../media/image2431.png"/><Relationship Id="rId58" Type="http://schemas.openxmlformats.org/officeDocument/2006/relationships/customXml" Target="../ink/ink2489.xml"/><Relationship Id="rId79" Type="http://schemas.openxmlformats.org/officeDocument/2006/relationships/image" Target="../media/image2452.png"/><Relationship Id="rId102" Type="http://schemas.openxmlformats.org/officeDocument/2006/relationships/customXml" Target="../ink/ink2511.xml"/><Relationship Id="rId123" Type="http://schemas.openxmlformats.org/officeDocument/2006/relationships/image" Target="../media/image2473.png"/><Relationship Id="rId144" Type="http://schemas.openxmlformats.org/officeDocument/2006/relationships/customXml" Target="../ink/ink2532.xml"/><Relationship Id="rId330" Type="http://schemas.openxmlformats.org/officeDocument/2006/relationships/customXml" Target="../ink/ink2625.xml"/><Relationship Id="rId90" Type="http://schemas.openxmlformats.org/officeDocument/2006/relationships/customXml" Target="../ink/ink2505.xml"/><Relationship Id="rId165" Type="http://schemas.openxmlformats.org/officeDocument/2006/relationships/image" Target="../media/image2493.png"/><Relationship Id="rId186" Type="http://schemas.openxmlformats.org/officeDocument/2006/relationships/customXml" Target="../ink/ink2553.xml"/><Relationship Id="rId351" Type="http://schemas.openxmlformats.org/officeDocument/2006/relationships/image" Target="../media/image2584.png"/><Relationship Id="rId372" Type="http://schemas.openxmlformats.org/officeDocument/2006/relationships/customXml" Target="../ink/ink2646.xml"/><Relationship Id="rId393" Type="http://schemas.openxmlformats.org/officeDocument/2006/relationships/image" Target="../media/image2605.png"/><Relationship Id="rId407" Type="http://schemas.openxmlformats.org/officeDocument/2006/relationships/image" Target="../media/image2612.png"/><Relationship Id="rId428" Type="http://schemas.openxmlformats.org/officeDocument/2006/relationships/customXml" Target="../ink/ink2674.xml"/><Relationship Id="rId211" Type="http://schemas.openxmlformats.org/officeDocument/2006/relationships/image" Target="../media/image2516.png"/><Relationship Id="rId232" Type="http://schemas.openxmlformats.org/officeDocument/2006/relationships/customXml" Target="../ink/ink2576.xml"/><Relationship Id="rId253" Type="http://schemas.openxmlformats.org/officeDocument/2006/relationships/image" Target="../media/image2537.png"/><Relationship Id="rId274" Type="http://schemas.openxmlformats.org/officeDocument/2006/relationships/customXml" Target="../ink/ink2597.xml"/><Relationship Id="rId295" Type="http://schemas.openxmlformats.org/officeDocument/2006/relationships/image" Target="../media/image2558.png"/><Relationship Id="rId309" Type="http://schemas.openxmlformats.org/officeDocument/2006/relationships/image" Target="../media/image2565.png"/><Relationship Id="rId27" Type="http://schemas.openxmlformats.org/officeDocument/2006/relationships/image" Target="../media/image2426.png"/><Relationship Id="rId48" Type="http://schemas.openxmlformats.org/officeDocument/2006/relationships/customXml" Target="../ink/ink2484.xml"/><Relationship Id="rId69" Type="http://schemas.openxmlformats.org/officeDocument/2006/relationships/image" Target="../media/image2447.png"/><Relationship Id="rId113" Type="http://schemas.openxmlformats.org/officeDocument/2006/relationships/image" Target="../media/image2468.png"/><Relationship Id="rId134" Type="http://schemas.openxmlformats.org/officeDocument/2006/relationships/customXml" Target="../ink/ink2527.xml"/><Relationship Id="rId320" Type="http://schemas.openxmlformats.org/officeDocument/2006/relationships/customXml" Target="../ink/ink2620.xml"/><Relationship Id="rId80" Type="http://schemas.openxmlformats.org/officeDocument/2006/relationships/customXml" Target="../ink/ink2500.xml"/><Relationship Id="rId155" Type="http://schemas.openxmlformats.org/officeDocument/2006/relationships/image" Target="../media/image2489.png"/><Relationship Id="rId176" Type="http://schemas.openxmlformats.org/officeDocument/2006/relationships/customXml" Target="../ink/ink2548.xml"/><Relationship Id="rId197" Type="http://schemas.openxmlformats.org/officeDocument/2006/relationships/image" Target="../media/image2509.png"/><Relationship Id="rId341" Type="http://schemas.openxmlformats.org/officeDocument/2006/relationships/image" Target="../media/image396.png"/><Relationship Id="rId362" Type="http://schemas.openxmlformats.org/officeDocument/2006/relationships/customXml" Target="../ink/ink2641.xml"/><Relationship Id="rId383" Type="http://schemas.openxmlformats.org/officeDocument/2006/relationships/image" Target="../media/image2600.png"/><Relationship Id="rId418" Type="http://schemas.openxmlformats.org/officeDocument/2006/relationships/customXml" Target="../ink/ink2669.xml"/><Relationship Id="rId439" Type="http://schemas.openxmlformats.org/officeDocument/2006/relationships/image" Target="../media/image2628.png"/><Relationship Id="rId201" Type="http://schemas.openxmlformats.org/officeDocument/2006/relationships/image" Target="../media/image2511.png"/><Relationship Id="rId222" Type="http://schemas.openxmlformats.org/officeDocument/2006/relationships/customXml" Target="../ink/ink2571.xml"/><Relationship Id="rId243" Type="http://schemas.openxmlformats.org/officeDocument/2006/relationships/image" Target="../media/image2532.png"/><Relationship Id="rId264" Type="http://schemas.openxmlformats.org/officeDocument/2006/relationships/customXml" Target="../ink/ink2592.xml"/><Relationship Id="rId285" Type="http://schemas.openxmlformats.org/officeDocument/2006/relationships/image" Target="../media/image2553.png"/><Relationship Id="rId17" Type="http://schemas.openxmlformats.org/officeDocument/2006/relationships/image" Target="../media/image2422.png"/><Relationship Id="rId38" Type="http://schemas.openxmlformats.org/officeDocument/2006/relationships/customXml" Target="../ink/ink2479.xml"/><Relationship Id="rId59" Type="http://schemas.openxmlformats.org/officeDocument/2006/relationships/image" Target="../media/image2442.png"/><Relationship Id="rId103" Type="http://schemas.openxmlformats.org/officeDocument/2006/relationships/image" Target="../media/image2464.png"/><Relationship Id="rId124" Type="http://schemas.openxmlformats.org/officeDocument/2006/relationships/customXml" Target="../ink/ink2522.xml"/><Relationship Id="rId310" Type="http://schemas.openxmlformats.org/officeDocument/2006/relationships/customXml" Target="../ink/ink2615.xml"/><Relationship Id="rId70" Type="http://schemas.openxmlformats.org/officeDocument/2006/relationships/customXml" Target="../ink/ink2495.xml"/><Relationship Id="rId91" Type="http://schemas.openxmlformats.org/officeDocument/2006/relationships/image" Target="../media/image2458.png"/><Relationship Id="rId145" Type="http://schemas.openxmlformats.org/officeDocument/2006/relationships/image" Target="../media/image2484.png"/><Relationship Id="rId166" Type="http://schemas.openxmlformats.org/officeDocument/2006/relationships/customXml" Target="../ink/ink2543.xml"/><Relationship Id="rId187" Type="http://schemas.openxmlformats.org/officeDocument/2006/relationships/image" Target="../media/image2504.png"/><Relationship Id="rId331" Type="http://schemas.openxmlformats.org/officeDocument/2006/relationships/image" Target="../media/image2575.png"/><Relationship Id="rId352" Type="http://schemas.openxmlformats.org/officeDocument/2006/relationships/customXml" Target="../ink/ink2636.xml"/><Relationship Id="rId373" Type="http://schemas.openxmlformats.org/officeDocument/2006/relationships/image" Target="../media/image2595.png"/><Relationship Id="rId394" Type="http://schemas.openxmlformats.org/officeDocument/2006/relationships/customXml" Target="../ink/ink2657.xml"/><Relationship Id="rId408" Type="http://schemas.openxmlformats.org/officeDocument/2006/relationships/customXml" Target="../ink/ink2664.xml"/><Relationship Id="rId429" Type="http://schemas.openxmlformats.org/officeDocument/2006/relationships/image" Target="../media/image262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66.xml"/><Relationship Id="rId233" Type="http://schemas.openxmlformats.org/officeDocument/2006/relationships/image" Target="../media/image2527.png"/><Relationship Id="rId254" Type="http://schemas.openxmlformats.org/officeDocument/2006/relationships/customXml" Target="../ink/ink2587.xml"/><Relationship Id="rId440" Type="http://schemas.openxmlformats.org/officeDocument/2006/relationships/customXml" Target="../ink/ink2680.xml"/><Relationship Id="rId28" Type="http://schemas.openxmlformats.org/officeDocument/2006/relationships/customXml" Target="../ink/ink2474.xml"/><Relationship Id="rId49" Type="http://schemas.openxmlformats.org/officeDocument/2006/relationships/image" Target="../media/image2437.png"/><Relationship Id="rId114" Type="http://schemas.openxmlformats.org/officeDocument/2006/relationships/customXml" Target="../ink/ink2517.xml"/><Relationship Id="rId275" Type="http://schemas.openxmlformats.org/officeDocument/2006/relationships/image" Target="../media/image2548.png"/><Relationship Id="rId296" Type="http://schemas.openxmlformats.org/officeDocument/2006/relationships/customXml" Target="../ink/ink2608.xml"/><Relationship Id="rId300" Type="http://schemas.openxmlformats.org/officeDocument/2006/relationships/customXml" Target="../ink/ink2610.xml"/><Relationship Id="rId60" Type="http://schemas.openxmlformats.org/officeDocument/2006/relationships/customXml" Target="../ink/ink2490.xml"/><Relationship Id="rId81" Type="http://schemas.openxmlformats.org/officeDocument/2006/relationships/image" Target="../media/image2453.png"/><Relationship Id="rId135" Type="http://schemas.openxmlformats.org/officeDocument/2006/relationships/image" Target="../media/image2479.png"/><Relationship Id="rId156" Type="http://schemas.openxmlformats.org/officeDocument/2006/relationships/customXml" Target="../ink/ink2538.xml"/><Relationship Id="rId177" Type="http://schemas.openxmlformats.org/officeDocument/2006/relationships/image" Target="../media/image2499.png"/><Relationship Id="rId198" Type="http://schemas.openxmlformats.org/officeDocument/2006/relationships/customXml" Target="../ink/ink2559.xml"/><Relationship Id="rId321" Type="http://schemas.openxmlformats.org/officeDocument/2006/relationships/image" Target="../media/image2570.png"/><Relationship Id="rId342" Type="http://schemas.openxmlformats.org/officeDocument/2006/relationships/customXml" Target="../ink/ink2631.xml"/><Relationship Id="rId363" Type="http://schemas.openxmlformats.org/officeDocument/2006/relationships/image" Target="../media/image2590.png"/><Relationship Id="rId384" Type="http://schemas.openxmlformats.org/officeDocument/2006/relationships/customXml" Target="../ink/ink2652.xml"/><Relationship Id="rId419" Type="http://schemas.openxmlformats.org/officeDocument/2006/relationships/image" Target="../media/image2618.png"/><Relationship Id="rId202" Type="http://schemas.openxmlformats.org/officeDocument/2006/relationships/customXml" Target="../ink/ink2561.xml"/><Relationship Id="rId223" Type="http://schemas.openxmlformats.org/officeDocument/2006/relationships/image" Target="../media/image2522.png"/><Relationship Id="rId244" Type="http://schemas.openxmlformats.org/officeDocument/2006/relationships/customXml" Target="../ink/ink2582.xml"/><Relationship Id="rId430" Type="http://schemas.openxmlformats.org/officeDocument/2006/relationships/customXml" Target="../ink/ink2675.xml"/><Relationship Id="rId18" Type="http://schemas.openxmlformats.org/officeDocument/2006/relationships/customXml" Target="../ink/ink2469.xml"/><Relationship Id="rId39" Type="http://schemas.openxmlformats.org/officeDocument/2006/relationships/image" Target="../media/image2432.png"/><Relationship Id="rId265" Type="http://schemas.openxmlformats.org/officeDocument/2006/relationships/image" Target="../media/image2543.png"/><Relationship Id="rId286" Type="http://schemas.openxmlformats.org/officeDocument/2006/relationships/customXml" Target="../ink/ink2603.xml"/><Relationship Id="rId50" Type="http://schemas.openxmlformats.org/officeDocument/2006/relationships/customXml" Target="../ink/ink2485.xml"/><Relationship Id="rId104" Type="http://schemas.openxmlformats.org/officeDocument/2006/relationships/customXml" Target="../ink/ink2512.xml"/><Relationship Id="rId125" Type="http://schemas.openxmlformats.org/officeDocument/2006/relationships/image" Target="../media/image2474.png"/><Relationship Id="rId146" Type="http://schemas.openxmlformats.org/officeDocument/2006/relationships/customXml" Target="../ink/ink2533.xml"/><Relationship Id="rId167" Type="http://schemas.openxmlformats.org/officeDocument/2006/relationships/image" Target="../media/image2494.png"/><Relationship Id="rId188" Type="http://schemas.openxmlformats.org/officeDocument/2006/relationships/customXml" Target="../ink/ink2554.xml"/><Relationship Id="rId311" Type="http://schemas.openxmlformats.org/officeDocument/2006/relationships/image" Target="../media/image2566.png"/><Relationship Id="rId332" Type="http://schemas.openxmlformats.org/officeDocument/2006/relationships/customXml" Target="../ink/ink2626.xml"/><Relationship Id="rId353" Type="http://schemas.openxmlformats.org/officeDocument/2006/relationships/image" Target="../media/image2585.png"/><Relationship Id="rId374" Type="http://schemas.openxmlformats.org/officeDocument/2006/relationships/customXml" Target="../ink/ink2647.xml"/><Relationship Id="rId395" Type="http://schemas.openxmlformats.org/officeDocument/2006/relationships/image" Target="../media/image2606.png"/><Relationship Id="rId409" Type="http://schemas.openxmlformats.org/officeDocument/2006/relationships/image" Target="../media/image2613.png"/><Relationship Id="rId71" Type="http://schemas.openxmlformats.org/officeDocument/2006/relationships/image" Target="../media/image2448.png"/><Relationship Id="rId92" Type="http://schemas.openxmlformats.org/officeDocument/2006/relationships/customXml" Target="../ink/ink2506.xml"/><Relationship Id="rId213" Type="http://schemas.openxmlformats.org/officeDocument/2006/relationships/image" Target="../media/image2517.png"/><Relationship Id="rId234" Type="http://schemas.openxmlformats.org/officeDocument/2006/relationships/customXml" Target="../ink/ink2577.xml"/><Relationship Id="rId420" Type="http://schemas.openxmlformats.org/officeDocument/2006/relationships/customXml" Target="../ink/ink2670.xml"/><Relationship Id="rId2" Type="http://schemas.openxmlformats.org/officeDocument/2006/relationships/customXml" Target="../ink/ink2461.xml"/><Relationship Id="rId29" Type="http://schemas.openxmlformats.org/officeDocument/2006/relationships/image" Target="../media/image2427.png"/><Relationship Id="rId255" Type="http://schemas.openxmlformats.org/officeDocument/2006/relationships/image" Target="../media/image2538.png"/><Relationship Id="rId276" Type="http://schemas.openxmlformats.org/officeDocument/2006/relationships/customXml" Target="../ink/ink2598.xml"/><Relationship Id="rId297" Type="http://schemas.openxmlformats.org/officeDocument/2006/relationships/image" Target="../media/image2559.png"/><Relationship Id="rId441" Type="http://schemas.openxmlformats.org/officeDocument/2006/relationships/image" Target="../media/image2629.png"/><Relationship Id="rId40" Type="http://schemas.openxmlformats.org/officeDocument/2006/relationships/customXml" Target="../ink/ink2480.xml"/><Relationship Id="rId115" Type="http://schemas.openxmlformats.org/officeDocument/2006/relationships/image" Target="../media/image2469.png"/><Relationship Id="rId136" Type="http://schemas.openxmlformats.org/officeDocument/2006/relationships/customXml" Target="../ink/ink2528.xml"/><Relationship Id="rId157" Type="http://schemas.openxmlformats.org/officeDocument/2006/relationships/image" Target="../media/image979.png"/><Relationship Id="rId178" Type="http://schemas.openxmlformats.org/officeDocument/2006/relationships/customXml" Target="../ink/ink2549.xml"/><Relationship Id="rId301" Type="http://schemas.openxmlformats.org/officeDocument/2006/relationships/image" Target="../media/image2561.png"/><Relationship Id="rId322" Type="http://schemas.openxmlformats.org/officeDocument/2006/relationships/customXml" Target="../ink/ink2621.xml"/><Relationship Id="rId343" Type="http://schemas.openxmlformats.org/officeDocument/2006/relationships/image" Target="../media/image2580.png"/><Relationship Id="rId364" Type="http://schemas.openxmlformats.org/officeDocument/2006/relationships/customXml" Target="../ink/ink2642.xml"/><Relationship Id="rId61" Type="http://schemas.openxmlformats.org/officeDocument/2006/relationships/image" Target="../media/image2443.png"/><Relationship Id="rId82" Type="http://schemas.openxmlformats.org/officeDocument/2006/relationships/customXml" Target="../ink/ink2501.xml"/><Relationship Id="rId199" Type="http://schemas.openxmlformats.org/officeDocument/2006/relationships/image" Target="../media/image2510.png"/><Relationship Id="rId203" Type="http://schemas.openxmlformats.org/officeDocument/2006/relationships/image" Target="../media/image2512.png"/><Relationship Id="rId385" Type="http://schemas.openxmlformats.org/officeDocument/2006/relationships/image" Target="../media/image2601.png"/><Relationship Id="rId19" Type="http://schemas.openxmlformats.org/officeDocument/2006/relationships/image" Target="../media/image2423.png"/><Relationship Id="rId224" Type="http://schemas.openxmlformats.org/officeDocument/2006/relationships/customXml" Target="../ink/ink2572.xml"/><Relationship Id="rId245" Type="http://schemas.openxmlformats.org/officeDocument/2006/relationships/image" Target="../media/image2533.png"/><Relationship Id="rId266" Type="http://schemas.openxmlformats.org/officeDocument/2006/relationships/customXml" Target="../ink/ink2593.xml"/><Relationship Id="rId287" Type="http://schemas.openxmlformats.org/officeDocument/2006/relationships/image" Target="../media/image2554.png"/><Relationship Id="rId410" Type="http://schemas.openxmlformats.org/officeDocument/2006/relationships/customXml" Target="../ink/ink2665.xml"/><Relationship Id="rId431" Type="http://schemas.openxmlformats.org/officeDocument/2006/relationships/image" Target="../media/image2624.png"/><Relationship Id="rId30" Type="http://schemas.openxmlformats.org/officeDocument/2006/relationships/customXml" Target="../ink/ink2475.xml"/><Relationship Id="rId105" Type="http://schemas.openxmlformats.org/officeDocument/2006/relationships/image" Target="../media/image52.png"/><Relationship Id="rId126" Type="http://schemas.openxmlformats.org/officeDocument/2006/relationships/customXml" Target="../ink/ink2523.xml"/><Relationship Id="rId147" Type="http://schemas.openxmlformats.org/officeDocument/2006/relationships/image" Target="../media/image2485.png"/><Relationship Id="rId168" Type="http://schemas.openxmlformats.org/officeDocument/2006/relationships/customXml" Target="../ink/ink2544.xml"/><Relationship Id="rId312" Type="http://schemas.openxmlformats.org/officeDocument/2006/relationships/customXml" Target="../ink/ink2616.xml"/><Relationship Id="rId333" Type="http://schemas.openxmlformats.org/officeDocument/2006/relationships/image" Target="../media/image2576.png"/><Relationship Id="rId354" Type="http://schemas.openxmlformats.org/officeDocument/2006/relationships/customXml" Target="../ink/ink2637.xml"/><Relationship Id="rId51" Type="http://schemas.openxmlformats.org/officeDocument/2006/relationships/image" Target="../media/image2438.png"/><Relationship Id="rId72" Type="http://schemas.openxmlformats.org/officeDocument/2006/relationships/customXml" Target="../ink/ink2496.xml"/><Relationship Id="rId93" Type="http://schemas.openxmlformats.org/officeDocument/2006/relationships/image" Target="../media/image2459.png"/><Relationship Id="rId189" Type="http://schemas.openxmlformats.org/officeDocument/2006/relationships/image" Target="../media/image2505.png"/><Relationship Id="rId375" Type="http://schemas.openxmlformats.org/officeDocument/2006/relationships/image" Target="../media/image2596.png"/><Relationship Id="rId396" Type="http://schemas.openxmlformats.org/officeDocument/2006/relationships/customXml" Target="../ink/ink2658.xml"/><Relationship Id="rId3" Type="http://schemas.openxmlformats.org/officeDocument/2006/relationships/image" Target="../media/image2415.png"/><Relationship Id="rId214" Type="http://schemas.openxmlformats.org/officeDocument/2006/relationships/customXml" Target="../ink/ink2567.xml"/><Relationship Id="rId235" Type="http://schemas.openxmlformats.org/officeDocument/2006/relationships/image" Target="../media/image2528.png"/><Relationship Id="rId256" Type="http://schemas.openxmlformats.org/officeDocument/2006/relationships/customXml" Target="../ink/ink2588.xml"/><Relationship Id="rId277" Type="http://schemas.openxmlformats.org/officeDocument/2006/relationships/image" Target="../media/image2549.png"/><Relationship Id="rId298" Type="http://schemas.openxmlformats.org/officeDocument/2006/relationships/customXml" Target="../ink/ink2609.xml"/><Relationship Id="rId400" Type="http://schemas.openxmlformats.org/officeDocument/2006/relationships/customXml" Target="../ink/ink2660.xml"/><Relationship Id="rId421" Type="http://schemas.openxmlformats.org/officeDocument/2006/relationships/image" Target="../media/image2619.png"/><Relationship Id="rId116" Type="http://schemas.openxmlformats.org/officeDocument/2006/relationships/customXml" Target="../ink/ink2518.xml"/><Relationship Id="rId137" Type="http://schemas.openxmlformats.org/officeDocument/2006/relationships/image" Target="../media/image2480.png"/><Relationship Id="rId158" Type="http://schemas.openxmlformats.org/officeDocument/2006/relationships/customXml" Target="../ink/ink2539.xml"/><Relationship Id="rId302" Type="http://schemas.openxmlformats.org/officeDocument/2006/relationships/customXml" Target="../ink/ink2611.xml"/><Relationship Id="rId323" Type="http://schemas.openxmlformats.org/officeDocument/2006/relationships/image" Target="../media/image2571.png"/><Relationship Id="rId344" Type="http://schemas.openxmlformats.org/officeDocument/2006/relationships/customXml" Target="../ink/ink2632.xml"/><Relationship Id="rId20" Type="http://schemas.openxmlformats.org/officeDocument/2006/relationships/customXml" Target="../ink/ink2470.xml"/><Relationship Id="rId41" Type="http://schemas.openxmlformats.org/officeDocument/2006/relationships/image" Target="../media/image2433.png"/><Relationship Id="rId62" Type="http://schemas.openxmlformats.org/officeDocument/2006/relationships/customXml" Target="../ink/ink2491.xml"/><Relationship Id="rId83" Type="http://schemas.openxmlformats.org/officeDocument/2006/relationships/image" Target="../media/image2454.png"/><Relationship Id="rId179" Type="http://schemas.openxmlformats.org/officeDocument/2006/relationships/image" Target="../media/image2500.png"/><Relationship Id="rId365" Type="http://schemas.openxmlformats.org/officeDocument/2006/relationships/image" Target="../media/image2591.png"/><Relationship Id="rId386" Type="http://schemas.openxmlformats.org/officeDocument/2006/relationships/customXml" Target="../ink/ink2653.xml"/><Relationship Id="rId190" Type="http://schemas.openxmlformats.org/officeDocument/2006/relationships/customXml" Target="../ink/ink2555.xml"/><Relationship Id="rId204" Type="http://schemas.openxmlformats.org/officeDocument/2006/relationships/customXml" Target="../ink/ink2562.xml"/><Relationship Id="rId225" Type="http://schemas.openxmlformats.org/officeDocument/2006/relationships/image" Target="../media/image2523.png"/><Relationship Id="rId246" Type="http://schemas.openxmlformats.org/officeDocument/2006/relationships/customXml" Target="../ink/ink2583.xml"/><Relationship Id="rId267" Type="http://schemas.openxmlformats.org/officeDocument/2006/relationships/image" Target="../media/image2544.png"/><Relationship Id="rId288" Type="http://schemas.openxmlformats.org/officeDocument/2006/relationships/customXml" Target="../ink/ink2604.xml"/><Relationship Id="rId411" Type="http://schemas.openxmlformats.org/officeDocument/2006/relationships/image" Target="../media/image2614.png"/><Relationship Id="rId432" Type="http://schemas.openxmlformats.org/officeDocument/2006/relationships/customXml" Target="../ink/ink2676.xml"/><Relationship Id="rId106" Type="http://schemas.openxmlformats.org/officeDocument/2006/relationships/customXml" Target="../ink/ink2513.xml"/><Relationship Id="rId127" Type="http://schemas.openxmlformats.org/officeDocument/2006/relationships/image" Target="../media/image2475.png"/><Relationship Id="rId313" Type="http://schemas.openxmlformats.org/officeDocument/2006/relationships/image" Target="../media/image384.png"/><Relationship Id="rId10" Type="http://schemas.openxmlformats.org/officeDocument/2006/relationships/customXml" Target="../ink/ink2465.xml"/><Relationship Id="rId31" Type="http://schemas.openxmlformats.org/officeDocument/2006/relationships/image" Target="../media/image2428.png"/><Relationship Id="rId52" Type="http://schemas.openxmlformats.org/officeDocument/2006/relationships/customXml" Target="../ink/ink2486.xml"/><Relationship Id="rId73" Type="http://schemas.openxmlformats.org/officeDocument/2006/relationships/image" Target="../media/image2449.png"/><Relationship Id="rId94" Type="http://schemas.openxmlformats.org/officeDocument/2006/relationships/customXml" Target="../ink/ink2507.xml"/><Relationship Id="rId148" Type="http://schemas.openxmlformats.org/officeDocument/2006/relationships/customXml" Target="../ink/ink2534.xml"/><Relationship Id="rId169" Type="http://schemas.openxmlformats.org/officeDocument/2006/relationships/image" Target="../media/image2495.png"/><Relationship Id="rId334" Type="http://schemas.openxmlformats.org/officeDocument/2006/relationships/customXml" Target="../ink/ink2627.xml"/><Relationship Id="rId355" Type="http://schemas.openxmlformats.org/officeDocument/2006/relationships/image" Target="../media/image2586.png"/><Relationship Id="rId376" Type="http://schemas.openxmlformats.org/officeDocument/2006/relationships/customXml" Target="../ink/ink2648.xml"/><Relationship Id="rId397" Type="http://schemas.openxmlformats.org/officeDocument/2006/relationships/image" Target="../media/image2607.png"/><Relationship Id="rId4" Type="http://schemas.openxmlformats.org/officeDocument/2006/relationships/customXml" Target="../ink/ink2462.xml"/><Relationship Id="rId180" Type="http://schemas.openxmlformats.org/officeDocument/2006/relationships/customXml" Target="../ink/ink2550.xml"/><Relationship Id="rId215" Type="http://schemas.openxmlformats.org/officeDocument/2006/relationships/image" Target="../media/image2518.png"/><Relationship Id="rId236" Type="http://schemas.openxmlformats.org/officeDocument/2006/relationships/customXml" Target="../ink/ink2578.xml"/><Relationship Id="rId257" Type="http://schemas.openxmlformats.org/officeDocument/2006/relationships/image" Target="../media/image2539.png"/><Relationship Id="rId278" Type="http://schemas.openxmlformats.org/officeDocument/2006/relationships/customXml" Target="../ink/ink2599.xml"/><Relationship Id="rId401" Type="http://schemas.openxmlformats.org/officeDocument/2006/relationships/image" Target="../media/image2609.png"/><Relationship Id="rId422" Type="http://schemas.openxmlformats.org/officeDocument/2006/relationships/customXml" Target="../ink/ink2671.xml"/><Relationship Id="rId303" Type="http://schemas.openxmlformats.org/officeDocument/2006/relationships/image" Target="../media/image2562.png"/><Relationship Id="rId42" Type="http://schemas.openxmlformats.org/officeDocument/2006/relationships/customXml" Target="../ink/ink2481.xml"/><Relationship Id="rId84" Type="http://schemas.openxmlformats.org/officeDocument/2006/relationships/customXml" Target="../ink/ink2502.xml"/><Relationship Id="rId138" Type="http://schemas.openxmlformats.org/officeDocument/2006/relationships/customXml" Target="../ink/ink2529.xml"/><Relationship Id="rId345" Type="http://schemas.openxmlformats.org/officeDocument/2006/relationships/image" Target="../media/image2581.png"/><Relationship Id="rId387" Type="http://schemas.openxmlformats.org/officeDocument/2006/relationships/image" Target="../media/image2602.png"/><Relationship Id="rId191" Type="http://schemas.openxmlformats.org/officeDocument/2006/relationships/image" Target="../media/image2506.png"/><Relationship Id="rId205" Type="http://schemas.openxmlformats.org/officeDocument/2006/relationships/image" Target="../media/image2513.png"/><Relationship Id="rId247" Type="http://schemas.openxmlformats.org/officeDocument/2006/relationships/image" Target="../media/image2534.png"/><Relationship Id="rId412" Type="http://schemas.openxmlformats.org/officeDocument/2006/relationships/customXml" Target="../ink/ink2666.xml"/><Relationship Id="rId107" Type="http://schemas.openxmlformats.org/officeDocument/2006/relationships/image" Target="../media/image2465.png"/><Relationship Id="rId289" Type="http://schemas.openxmlformats.org/officeDocument/2006/relationships/image" Target="../media/image2555.png"/><Relationship Id="rId11" Type="http://schemas.openxmlformats.org/officeDocument/2006/relationships/image" Target="../media/image2419.png"/><Relationship Id="rId53" Type="http://schemas.openxmlformats.org/officeDocument/2006/relationships/image" Target="../media/image2439.png"/><Relationship Id="rId149" Type="http://schemas.openxmlformats.org/officeDocument/2006/relationships/image" Target="../media/image2486.png"/><Relationship Id="rId314" Type="http://schemas.openxmlformats.org/officeDocument/2006/relationships/customXml" Target="../ink/ink2617.xml"/><Relationship Id="rId356" Type="http://schemas.openxmlformats.org/officeDocument/2006/relationships/customXml" Target="../ink/ink2638.xml"/><Relationship Id="rId398" Type="http://schemas.openxmlformats.org/officeDocument/2006/relationships/customXml" Target="../ink/ink2659.xml"/><Relationship Id="rId95" Type="http://schemas.openxmlformats.org/officeDocument/2006/relationships/image" Target="../media/image2460.png"/><Relationship Id="rId160" Type="http://schemas.openxmlformats.org/officeDocument/2006/relationships/customXml" Target="../ink/ink2540.xml"/><Relationship Id="rId216" Type="http://schemas.openxmlformats.org/officeDocument/2006/relationships/customXml" Target="../ink/ink2568.xml"/><Relationship Id="rId423" Type="http://schemas.openxmlformats.org/officeDocument/2006/relationships/image" Target="../media/image2620.png"/><Relationship Id="rId258" Type="http://schemas.openxmlformats.org/officeDocument/2006/relationships/customXml" Target="../ink/ink2589.xml"/><Relationship Id="rId22" Type="http://schemas.openxmlformats.org/officeDocument/2006/relationships/customXml" Target="../ink/ink2471.xml"/><Relationship Id="rId64" Type="http://schemas.openxmlformats.org/officeDocument/2006/relationships/customXml" Target="../ink/ink2492.xml"/><Relationship Id="rId118" Type="http://schemas.openxmlformats.org/officeDocument/2006/relationships/customXml" Target="../ink/ink2519.xml"/><Relationship Id="rId325" Type="http://schemas.openxmlformats.org/officeDocument/2006/relationships/image" Target="../media/image2572.png"/><Relationship Id="rId367" Type="http://schemas.openxmlformats.org/officeDocument/2006/relationships/image" Target="../media/image2592.png"/><Relationship Id="rId171" Type="http://schemas.openxmlformats.org/officeDocument/2006/relationships/image" Target="../media/image2496.png"/><Relationship Id="rId227" Type="http://schemas.openxmlformats.org/officeDocument/2006/relationships/image" Target="../media/image2524.png"/><Relationship Id="rId269" Type="http://schemas.openxmlformats.org/officeDocument/2006/relationships/image" Target="../media/image2545.png"/><Relationship Id="rId434" Type="http://schemas.openxmlformats.org/officeDocument/2006/relationships/customXml" Target="../ink/ink267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.xml"/><Relationship Id="rId299" Type="http://schemas.openxmlformats.org/officeDocument/2006/relationships/customXml" Target="../ink/ink148.xml"/><Relationship Id="rId21" Type="http://schemas.openxmlformats.org/officeDocument/2006/relationships/customXml" Target="../ink/ink9.xml"/><Relationship Id="rId63" Type="http://schemas.openxmlformats.org/officeDocument/2006/relationships/customXml" Target="../ink/ink30.xml"/><Relationship Id="rId159" Type="http://schemas.openxmlformats.org/officeDocument/2006/relationships/customXml" Target="../ink/ink78.xml"/><Relationship Id="rId324" Type="http://schemas.openxmlformats.org/officeDocument/2006/relationships/image" Target="../media/image1460.png"/><Relationship Id="rId366" Type="http://schemas.openxmlformats.org/officeDocument/2006/relationships/image" Target="../media/image1481.png"/><Relationship Id="rId170" Type="http://schemas.openxmlformats.org/officeDocument/2006/relationships/image" Target="../media/image1385.png"/><Relationship Id="rId226" Type="http://schemas.openxmlformats.org/officeDocument/2006/relationships/image" Target="../media/image1412.png"/><Relationship Id="rId433" Type="http://schemas.openxmlformats.org/officeDocument/2006/relationships/customXml" Target="../ink/ink215.xml"/><Relationship Id="rId268" Type="http://schemas.openxmlformats.org/officeDocument/2006/relationships/image" Target="../media/image1433.png"/><Relationship Id="rId475" Type="http://schemas.openxmlformats.org/officeDocument/2006/relationships/customXml" Target="../ink/ink236.xml"/><Relationship Id="rId32" Type="http://schemas.openxmlformats.org/officeDocument/2006/relationships/image" Target="../media/image1317.png"/><Relationship Id="rId74" Type="http://schemas.openxmlformats.org/officeDocument/2006/relationships/image" Target="../media/image1337.png"/><Relationship Id="rId128" Type="http://schemas.openxmlformats.org/officeDocument/2006/relationships/image" Target="../media/image1364.png"/><Relationship Id="rId335" Type="http://schemas.openxmlformats.org/officeDocument/2006/relationships/customXml" Target="../ink/ink166.xml"/><Relationship Id="rId377" Type="http://schemas.openxmlformats.org/officeDocument/2006/relationships/customXml" Target="../ink/ink187.xml"/><Relationship Id="rId500" Type="http://schemas.openxmlformats.org/officeDocument/2006/relationships/image" Target="../media/image15.png"/><Relationship Id="rId181" Type="http://schemas.openxmlformats.org/officeDocument/2006/relationships/customXml" Target="../ink/ink89.xml"/><Relationship Id="rId237" Type="http://schemas.openxmlformats.org/officeDocument/2006/relationships/customXml" Target="../ink/ink117.xml"/><Relationship Id="rId402" Type="http://schemas.openxmlformats.org/officeDocument/2006/relationships/image" Target="../media/image1498.png"/><Relationship Id="rId279" Type="http://schemas.openxmlformats.org/officeDocument/2006/relationships/customXml" Target="../ink/ink138.xml"/><Relationship Id="rId444" Type="http://schemas.openxmlformats.org/officeDocument/2006/relationships/image" Target="../media/image1518.png"/><Relationship Id="rId486" Type="http://schemas.openxmlformats.org/officeDocument/2006/relationships/image" Target="../media/image8.png"/><Relationship Id="rId43" Type="http://schemas.openxmlformats.org/officeDocument/2006/relationships/customXml" Target="../ink/ink20.xml"/><Relationship Id="rId139" Type="http://schemas.openxmlformats.org/officeDocument/2006/relationships/customXml" Target="../ink/ink68.xml"/><Relationship Id="rId290" Type="http://schemas.openxmlformats.org/officeDocument/2006/relationships/image" Target="../media/image1444.png"/><Relationship Id="rId304" Type="http://schemas.openxmlformats.org/officeDocument/2006/relationships/image" Target="../media/image1451.png"/><Relationship Id="rId346" Type="http://schemas.openxmlformats.org/officeDocument/2006/relationships/image" Target="../media/image1471.png"/><Relationship Id="rId388" Type="http://schemas.openxmlformats.org/officeDocument/2006/relationships/image" Target="../media/image1492.png"/><Relationship Id="rId85" Type="http://schemas.openxmlformats.org/officeDocument/2006/relationships/customXml" Target="../ink/ink41.xml"/><Relationship Id="rId150" Type="http://schemas.openxmlformats.org/officeDocument/2006/relationships/image" Target="../media/image1375.png"/><Relationship Id="rId192" Type="http://schemas.openxmlformats.org/officeDocument/2006/relationships/image" Target="../media/image1396.png"/><Relationship Id="rId206" Type="http://schemas.openxmlformats.org/officeDocument/2006/relationships/image" Target="../media/image1403.png"/><Relationship Id="rId413" Type="http://schemas.openxmlformats.org/officeDocument/2006/relationships/customXml" Target="../ink/ink205.xml"/><Relationship Id="rId248" Type="http://schemas.openxmlformats.org/officeDocument/2006/relationships/image" Target="../media/image1423.png"/><Relationship Id="rId455" Type="http://schemas.openxmlformats.org/officeDocument/2006/relationships/customXml" Target="../ink/ink226.xml"/><Relationship Id="rId497" Type="http://schemas.openxmlformats.org/officeDocument/2006/relationships/customXml" Target="../ink/ink247.xml"/><Relationship Id="rId12" Type="http://schemas.openxmlformats.org/officeDocument/2006/relationships/image" Target="../media/image1307.png"/><Relationship Id="rId108" Type="http://schemas.openxmlformats.org/officeDocument/2006/relationships/image" Target="../media/image1354.png"/><Relationship Id="rId315" Type="http://schemas.openxmlformats.org/officeDocument/2006/relationships/customXml" Target="../ink/ink156.xml"/><Relationship Id="rId357" Type="http://schemas.openxmlformats.org/officeDocument/2006/relationships/customXml" Target="../ink/ink177.xml"/><Relationship Id="rId54" Type="http://schemas.openxmlformats.org/officeDocument/2006/relationships/image" Target="../media/image1327.png"/><Relationship Id="rId96" Type="http://schemas.openxmlformats.org/officeDocument/2006/relationships/image" Target="../media/image1348.png"/><Relationship Id="rId161" Type="http://schemas.openxmlformats.org/officeDocument/2006/relationships/customXml" Target="../ink/ink79.xml"/><Relationship Id="rId217" Type="http://schemas.openxmlformats.org/officeDocument/2006/relationships/customXml" Target="../ink/ink107.xml"/><Relationship Id="rId399" Type="http://schemas.openxmlformats.org/officeDocument/2006/relationships/customXml" Target="../ink/ink198.xml"/><Relationship Id="rId259" Type="http://schemas.openxmlformats.org/officeDocument/2006/relationships/customXml" Target="../ink/ink128.xml"/><Relationship Id="rId424" Type="http://schemas.openxmlformats.org/officeDocument/2006/relationships/image" Target="../media/image1508.png"/><Relationship Id="rId466" Type="http://schemas.openxmlformats.org/officeDocument/2006/relationships/image" Target="../media/image1529.png"/><Relationship Id="rId23" Type="http://schemas.openxmlformats.org/officeDocument/2006/relationships/customXml" Target="../ink/ink10.xml"/><Relationship Id="rId119" Type="http://schemas.openxmlformats.org/officeDocument/2006/relationships/customXml" Target="../ink/ink58.xml"/><Relationship Id="rId270" Type="http://schemas.openxmlformats.org/officeDocument/2006/relationships/image" Target="../media/image1434.png"/><Relationship Id="rId326" Type="http://schemas.openxmlformats.org/officeDocument/2006/relationships/image" Target="../media/image1461.png"/><Relationship Id="rId65" Type="http://schemas.openxmlformats.org/officeDocument/2006/relationships/customXml" Target="../ink/ink31.xml"/><Relationship Id="rId130" Type="http://schemas.openxmlformats.org/officeDocument/2006/relationships/image" Target="../media/image1365.png"/><Relationship Id="rId368" Type="http://schemas.openxmlformats.org/officeDocument/2006/relationships/image" Target="../media/image1482.png"/><Relationship Id="rId172" Type="http://schemas.openxmlformats.org/officeDocument/2006/relationships/image" Target="../media/image1386.png"/><Relationship Id="rId228" Type="http://schemas.openxmlformats.org/officeDocument/2006/relationships/image" Target="../media/image1413.png"/><Relationship Id="rId435" Type="http://schemas.openxmlformats.org/officeDocument/2006/relationships/customXml" Target="../ink/ink216.xml"/><Relationship Id="rId477" Type="http://schemas.openxmlformats.org/officeDocument/2006/relationships/customXml" Target="../ink/ink237.xml"/><Relationship Id="rId281" Type="http://schemas.openxmlformats.org/officeDocument/2006/relationships/customXml" Target="../ink/ink139.xml"/><Relationship Id="rId337" Type="http://schemas.openxmlformats.org/officeDocument/2006/relationships/customXml" Target="../ink/ink167.xml"/><Relationship Id="rId502" Type="http://schemas.openxmlformats.org/officeDocument/2006/relationships/image" Target="../media/image16.png"/><Relationship Id="rId34" Type="http://schemas.openxmlformats.org/officeDocument/2006/relationships/image" Target="../media/image1318.png"/><Relationship Id="rId76" Type="http://schemas.openxmlformats.org/officeDocument/2006/relationships/image" Target="../media/image1338.png"/><Relationship Id="rId141" Type="http://schemas.openxmlformats.org/officeDocument/2006/relationships/customXml" Target="../ink/ink69.xml"/><Relationship Id="rId379" Type="http://schemas.openxmlformats.org/officeDocument/2006/relationships/customXml" Target="../ink/ink188.xml"/><Relationship Id="rId7" Type="http://schemas.openxmlformats.org/officeDocument/2006/relationships/customXml" Target="../ink/ink2.xml"/><Relationship Id="rId183" Type="http://schemas.openxmlformats.org/officeDocument/2006/relationships/customXml" Target="../ink/ink90.xml"/><Relationship Id="rId239" Type="http://schemas.openxmlformats.org/officeDocument/2006/relationships/customXml" Target="../ink/ink118.xml"/><Relationship Id="rId390" Type="http://schemas.openxmlformats.org/officeDocument/2006/relationships/image" Target="../media/image1493.png"/><Relationship Id="rId404" Type="http://schemas.openxmlformats.org/officeDocument/2006/relationships/image" Target="../media/image1499.png"/><Relationship Id="rId446" Type="http://schemas.openxmlformats.org/officeDocument/2006/relationships/image" Target="../media/image1519.png"/><Relationship Id="rId250" Type="http://schemas.openxmlformats.org/officeDocument/2006/relationships/image" Target="../media/image1424.png"/><Relationship Id="rId292" Type="http://schemas.openxmlformats.org/officeDocument/2006/relationships/image" Target="../media/image1445.png"/><Relationship Id="rId306" Type="http://schemas.openxmlformats.org/officeDocument/2006/relationships/image" Target="../media/image1452.png"/><Relationship Id="rId488" Type="http://schemas.openxmlformats.org/officeDocument/2006/relationships/image" Target="../media/image9.png"/><Relationship Id="rId24" Type="http://schemas.openxmlformats.org/officeDocument/2006/relationships/image" Target="../media/image1313.png"/><Relationship Id="rId45" Type="http://schemas.openxmlformats.org/officeDocument/2006/relationships/customXml" Target="../ink/ink21.xml"/><Relationship Id="rId66" Type="http://schemas.openxmlformats.org/officeDocument/2006/relationships/image" Target="../media/image1333.png"/><Relationship Id="rId87" Type="http://schemas.openxmlformats.org/officeDocument/2006/relationships/customXml" Target="../ink/ink42.xml"/><Relationship Id="rId110" Type="http://schemas.openxmlformats.org/officeDocument/2006/relationships/image" Target="../media/image1355.png"/><Relationship Id="rId131" Type="http://schemas.openxmlformats.org/officeDocument/2006/relationships/customXml" Target="../ink/ink64.xml"/><Relationship Id="rId327" Type="http://schemas.openxmlformats.org/officeDocument/2006/relationships/customXml" Target="../ink/ink162.xml"/><Relationship Id="rId348" Type="http://schemas.openxmlformats.org/officeDocument/2006/relationships/image" Target="../media/image1472.png"/><Relationship Id="rId369" Type="http://schemas.openxmlformats.org/officeDocument/2006/relationships/customXml" Target="../ink/ink183.xml"/><Relationship Id="rId152" Type="http://schemas.openxmlformats.org/officeDocument/2006/relationships/image" Target="../media/image1376.png"/><Relationship Id="rId173" Type="http://schemas.openxmlformats.org/officeDocument/2006/relationships/customXml" Target="../ink/ink85.xml"/><Relationship Id="rId194" Type="http://schemas.openxmlformats.org/officeDocument/2006/relationships/image" Target="../media/image1397.png"/><Relationship Id="rId208" Type="http://schemas.openxmlformats.org/officeDocument/2006/relationships/image" Target="../media/image1404.png"/><Relationship Id="rId229" Type="http://schemas.openxmlformats.org/officeDocument/2006/relationships/customXml" Target="../ink/ink113.xml"/><Relationship Id="rId380" Type="http://schemas.openxmlformats.org/officeDocument/2006/relationships/image" Target="../media/image1488.png"/><Relationship Id="rId415" Type="http://schemas.openxmlformats.org/officeDocument/2006/relationships/customXml" Target="../ink/ink206.xml"/><Relationship Id="rId436" Type="http://schemas.openxmlformats.org/officeDocument/2006/relationships/image" Target="../media/image1514.png"/><Relationship Id="rId457" Type="http://schemas.openxmlformats.org/officeDocument/2006/relationships/customXml" Target="../ink/ink227.xml"/><Relationship Id="rId240" Type="http://schemas.openxmlformats.org/officeDocument/2006/relationships/image" Target="../media/image1419.png"/><Relationship Id="rId261" Type="http://schemas.openxmlformats.org/officeDocument/2006/relationships/customXml" Target="../ink/ink129.xml"/><Relationship Id="rId478" Type="http://schemas.openxmlformats.org/officeDocument/2006/relationships/image" Target="../media/image4.png"/><Relationship Id="rId499" Type="http://schemas.openxmlformats.org/officeDocument/2006/relationships/customXml" Target="../ink/ink248.xml"/><Relationship Id="rId14" Type="http://schemas.openxmlformats.org/officeDocument/2006/relationships/image" Target="../media/image1308.png"/><Relationship Id="rId35" Type="http://schemas.openxmlformats.org/officeDocument/2006/relationships/customXml" Target="../ink/ink16.xml"/><Relationship Id="rId56" Type="http://schemas.openxmlformats.org/officeDocument/2006/relationships/image" Target="../media/image1328.png"/><Relationship Id="rId77" Type="http://schemas.openxmlformats.org/officeDocument/2006/relationships/customXml" Target="../ink/ink37.xml"/><Relationship Id="rId100" Type="http://schemas.openxmlformats.org/officeDocument/2006/relationships/image" Target="../media/image1350.png"/><Relationship Id="rId282" Type="http://schemas.openxmlformats.org/officeDocument/2006/relationships/image" Target="../media/image1440.png"/><Relationship Id="rId317" Type="http://schemas.openxmlformats.org/officeDocument/2006/relationships/customXml" Target="../ink/ink157.xml"/><Relationship Id="rId338" Type="http://schemas.openxmlformats.org/officeDocument/2006/relationships/image" Target="../media/image1467.png"/><Relationship Id="rId359" Type="http://schemas.openxmlformats.org/officeDocument/2006/relationships/customXml" Target="../ink/ink178.xml"/><Relationship Id="rId8" Type="http://schemas.openxmlformats.org/officeDocument/2006/relationships/image" Target="../media/image1305.png"/><Relationship Id="rId98" Type="http://schemas.openxmlformats.org/officeDocument/2006/relationships/image" Target="../media/image1349.png"/><Relationship Id="rId121" Type="http://schemas.openxmlformats.org/officeDocument/2006/relationships/customXml" Target="../ink/ink59.xml"/><Relationship Id="rId142" Type="http://schemas.openxmlformats.org/officeDocument/2006/relationships/image" Target="../media/image1371.png"/><Relationship Id="rId163" Type="http://schemas.openxmlformats.org/officeDocument/2006/relationships/customXml" Target="../ink/ink80.xml"/><Relationship Id="rId184" Type="http://schemas.openxmlformats.org/officeDocument/2006/relationships/image" Target="../media/image1392.png"/><Relationship Id="rId219" Type="http://schemas.openxmlformats.org/officeDocument/2006/relationships/customXml" Target="../ink/ink108.xml"/><Relationship Id="rId370" Type="http://schemas.openxmlformats.org/officeDocument/2006/relationships/image" Target="../media/image1483.png"/><Relationship Id="rId391" Type="http://schemas.openxmlformats.org/officeDocument/2006/relationships/customXml" Target="../ink/ink194.xml"/><Relationship Id="rId405" Type="http://schemas.openxmlformats.org/officeDocument/2006/relationships/customXml" Target="../ink/ink201.xml"/><Relationship Id="rId426" Type="http://schemas.openxmlformats.org/officeDocument/2006/relationships/image" Target="../media/image1509.png"/><Relationship Id="rId447" Type="http://schemas.openxmlformats.org/officeDocument/2006/relationships/customXml" Target="../ink/ink222.xml"/><Relationship Id="rId230" Type="http://schemas.openxmlformats.org/officeDocument/2006/relationships/image" Target="../media/image1414.png"/><Relationship Id="rId251" Type="http://schemas.openxmlformats.org/officeDocument/2006/relationships/customXml" Target="../ink/ink124.xml"/><Relationship Id="rId468" Type="http://schemas.openxmlformats.org/officeDocument/2006/relationships/image" Target="../media/image1530.png"/><Relationship Id="rId489" Type="http://schemas.openxmlformats.org/officeDocument/2006/relationships/customXml" Target="../ink/ink243.xml"/><Relationship Id="rId25" Type="http://schemas.openxmlformats.org/officeDocument/2006/relationships/customXml" Target="../ink/ink11.xml"/><Relationship Id="rId46" Type="http://schemas.openxmlformats.org/officeDocument/2006/relationships/image" Target="../media/image1323.png"/><Relationship Id="rId67" Type="http://schemas.openxmlformats.org/officeDocument/2006/relationships/customXml" Target="../ink/ink32.xml"/><Relationship Id="rId272" Type="http://schemas.openxmlformats.org/officeDocument/2006/relationships/image" Target="../media/image1435.png"/><Relationship Id="rId293" Type="http://schemas.openxmlformats.org/officeDocument/2006/relationships/customXml" Target="../ink/ink145.xml"/><Relationship Id="rId307" Type="http://schemas.openxmlformats.org/officeDocument/2006/relationships/customXml" Target="../ink/ink152.xml"/><Relationship Id="rId328" Type="http://schemas.openxmlformats.org/officeDocument/2006/relationships/image" Target="../media/image1462.png"/><Relationship Id="rId349" Type="http://schemas.openxmlformats.org/officeDocument/2006/relationships/customXml" Target="../ink/ink173.xml"/><Relationship Id="rId88" Type="http://schemas.openxmlformats.org/officeDocument/2006/relationships/image" Target="../media/image1344.png"/><Relationship Id="rId111" Type="http://schemas.openxmlformats.org/officeDocument/2006/relationships/customXml" Target="../ink/ink54.xml"/><Relationship Id="rId132" Type="http://schemas.openxmlformats.org/officeDocument/2006/relationships/image" Target="../media/image1366.png"/><Relationship Id="rId153" Type="http://schemas.openxmlformats.org/officeDocument/2006/relationships/customXml" Target="../ink/ink75.xml"/><Relationship Id="rId174" Type="http://schemas.openxmlformats.org/officeDocument/2006/relationships/image" Target="../media/image1387.png"/><Relationship Id="rId195" Type="http://schemas.openxmlformats.org/officeDocument/2006/relationships/customXml" Target="../ink/ink96.xml"/><Relationship Id="rId209" Type="http://schemas.openxmlformats.org/officeDocument/2006/relationships/customXml" Target="../ink/ink103.xml"/><Relationship Id="rId360" Type="http://schemas.openxmlformats.org/officeDocument/2006/relationships/image" Target="../media/image1478.png"/><Relationship Id="rId381" Type="http://schemas.openxmlformats.org/officeDocument/2006/relationships/customXml" Target="../ink/ink189.xml"/><Relationship Id="rId416" Type="http://schemas.openxmlformats.org/officeDocument/2006/relationships/image" Target="../media/image1505.png"/><Relationship Id="rId220" Type="http://schemas.openxmlformats.org/officeDocument/2006/relationships/image" Target="../media/image1409.png"/><Relationship Id="rId241" Type="http://schemas.openxmlformats.org/officeDocument/2006/relationships/customXml" Target="../ink/ink119.xml"/><Relationship Id="rId437" Type="http://schemas.openxmlformats.org/officeDocument/2006/relationships/customXml" Target="../ink/ink217.xml"/><Relationship Id="rId458" Type="http://schemas.openxmlformats.org/officeDocument/2006/relationships/image" Target="../media/image1525.png"/><Relationship Id="rId479" Type="http://schemas.openxmlformats.org/officeDocument/2006/relationships/customXml" Target="../ink/ink238.xml"/><Relationship Id="rId15" Type="http://schemas.openxmlformats.org/officeDocument/2006/relationships/customXml" Target="../ink/ink6.xml"/><Relationship Id="rId36" Type="http://schemas.openxmlformats.org/officeDocument/2006/relationships/image" Target="../media/image1319.png"/><Relationship Id="rId57" Type="http://schemas.openxmlformats.org/officeDocument/2006/relationships/customXml" Target="../ink/ink27.xml"/><Relationship Id="rId262" Type="http://schemas.openxmlformats.org/officeDocument/2006/relationships/image" Target="../media/image1430.png"/><Relationship Id="rId283" Type="http://schemas.openxmlformats.org/officeDocument/2006/relationships/customXml" Target="../ink/ink140.xml"/><Relationship Id="rId318" Type="http://schemas.openxmlformats.org/officeDocument/2006/relationships/image" Target="../media/image1457.png"/><Relationship Id="rId339" Type="http://schemas.openxmlformats.org/officeDocument/2006/relationships/customXml" Target="../ink/ink168.xml"/><Relationship Id="rId490" Type="http://schemas.openxmlformats.org/officeDocument/2006/relationships/image" Target="../media/image10.png"/><Relationship Id="rId78" Type="http://schemas.openxmlformats.org/officeDocument/2006/relationships/image" Target="../media/image1339.png"/><Relationship Id="rId99" Type="http://schemas.openxmlformats.org/officeDocument/2006/relationships/customXml" Target="../ink/ink48.xml"/><Relationship Id="rId101" Type="http://schemas.openxmlformats.org/officeDocument/2006/relationships/customXml" Target="../ink/ink49.xml"/><Relationship Id="rId122" Type="http://schemas.openxmlformats.org/officeDocument/2006/relationships/image" Target="../media/image1361.png"/><Relationship Id="rId143" Type="http://schemas.openxmlformats.org/officeDocument/2006/relationships/customXml" Target="../ink/ink70.xml"/><Relationship Id="rId164" Type="http://schemas.openxmlformats.org/officeDocument/2006/relationships/image" Target="../media/image1382.png"/><Relationship Id="rId185" Type="http://schemas.openxmlformats.org/officeDocument/2006/relationships/customXml" Target="../ink/ink91.xml"/><Relationship Id="rId350" Type="http://schemas.openxmlformats.org/officeDocument/2006/relationships/image" Target="../media/image1473.png"/><Relationship Id="rId371" Type="http://schemas.openxmlformats.org/officeDocument/2006/relationships/customXml" Target="../ink/ink184.xml"/><Relationship Id="rId406" Type="http://schemas.openxmlformats.org/officeDocument/2006/relationships/image" Target="../media/image1500.png"/><Relationship Id="rId9" Type="http://schemas.openxmlformats.org/officeDocument/2006/relationships/customXml" Target="../ink/ink3.xml"/><Relationship Id="rId210" Type="http://schemas.openxmlformats.org/officeDocument/2006/relationships/image" Target="../media/image700.png"/><Relationship Id="rId392" Type="http://schemas.openxmlformats.org/officeDocument/2006/relationships/image" Target="../media/image1494.png"/><Relationship Id="rId427" Type="http://schemas.openxmlformats.org/officeDocument/2006/relationships/customXml" Target="../ink/ink212.xml"/><Relationship Id="rId448" Type="http://schemas.openxmlformats.org/officeDocument/2006/relationships/image" Target="../media/image1520.png"/><Relationship Id="rId469" Type="http://schemas.openxmlformats.org/officeDocument/2006/relationships/customXml" Target="../ink/ink233.xml"/><Relationship Id="rId26" Type="http://schemas.openxmlformats.org/officeDocument/2006/relationships/image" Target="../media/image1314.png"/><Relationship Id="rId231" Type="http://schemas.openxmlformats.org/officeDocument/2006/relationships/customXml" Target="../ink/ink114.xml"/><Relationship Id="rId252" Type="http://schemas.openxmlformats.org/officeDocument/2006/relationships/image" Target="../media/image1425.png"/><Relationship Id="rId273" Type="http://schemas.openxmlformats.org/officeDocument/2006/relationships/customXml" Target="../ink/ink135.xml"/><Relationship Id="rId294" Type="http://schemas.openxmlformats.org/officeDocument/2006/relationships/image" Target="../media/image1446.png"/><Relationship Id="rId308" Type="http://schemas.openxmlformats.org/officeDocument/2006/relationships/image" Target="../media/image1453.png"/><Relationship Id="rId329" Type="http://schemas.openxmlformats.org/officeDocument/2006/relationships/customXml" Target="../ink/ink163.xml"/><Relationship Id="rId480" Type="http://schemas.openxmlformats.org/officeDocument/2006/relationships/image" Target="../media/image5.png"/><Relationship Id="rId47" Type="http://schemas.openxmlformats.org/officeDocument/2006/relationships/customXml" Target="../ink/ink22.xml"/><Relationship Id="rId68" Type="http://schemas.openxmlformats.org/officeDocument/2006/relationships/image" Target="../media/image1334.png"/><Relationship Id="rId89" Type="http://schemas.openxmlformats.org/officeDocument/2006/relationships/customXml" Target="../ink/ink43.xml"/><Relationship Id="rId112" Type="http://schemas.openxmlformats.org/officeDocument/2006/relationships/image" Target="../media/image1356.png"/><Relationship Id="rId133" Type="http://schemas.openxmlformats.org/officeDocument/2006/relationships/customXml" Target="../ink/ink65.xml"/><Relationship Id="rId154" Type="http://schemas.openxmlformats.org/officeDocument/2006/relationships/image" Target="../media/image1377.png"/><Relationship Id="rId175" Type="http://schemas.openxmlformats.org/officeDocument/2006/relationships/customXml" Target="../ink/ink86.xml"/><Relationship Id="rId340" Type="http://schemas.openxmlformats.org/officeDocument/2006/relationships/image" Target="../media/image1468.png"/><Relationship Id="rId361" Type="http://schemas.openxmlformats.org/officeDocument/2006/relationships/customXml" Target="../ink/ink179.xml"/><Relationship Id="rId196" Type="http://schemas.openxmlformats.org/officeDocument/2006/relationships/image" Target="../media/image1398.png"/><Relationship Id="rId200" Type="http://schemas.openxmlformats.org/officeDocument/2006/relationships/image" Target="../media/image1400.png"/><Relationship Id="rId382" Type="http://schemas.openxmlformats.org/officeDocument/2006/relationships/image" Target="../media/image1489.png"/><Relationship Id="rId417" Type="http://schemas.openxmlformats.org/officeDocument/2006/relationships/customXml" Target="../ink/ink207.xml"/><Relationship Id="rId438" Type="http://schemas.openxmlformats.org/officeDocument/2006/relationships/image" Target="../media/image1515.png"/><Relationship Id="rId459" Type="http://schemas.openxmlformats.org/officeDocument/2006/relationships/customXml" Target="../ink/ink228.xml"/><Relationship Id="rId16" Type="http://schemas.openxmlformats.org/officeDocument/2006/relationships/image" Target="../media/image1309.png"/><Relationship Id="rId221" Type="http://schemas.openxmlformats.org/officeDocument/2006/relationships/customXml" Target="../ink/ink109.xml"/><Relationship Id="rId242" Type="http://schemas.openxmlformats.org/officeDocument/2006/relationships/image" Target="../media/image1420.png"/><Relationship Id="rId263" Type="http://schemas.openxmlformats.org/officeDocument/2006/relationships/customXml" Target="../ink/ink130.xml"/><Relationship Id="rId284" Type="http://schemas.openxmlformats.org/officeDocument/2006/relationships/image" Target="../media/image1441.png"/><Relationship Id="rId319" Type="http://schemas.openxmlformats.org/officeDocument/2006/relationships/customXml" Target="../ink/ink158.xml"/><Relationship Id="rId470" Type="http://schemas.openxmlformats.org/officeDocument/2006/relationships/image" Target="../media/image1531.png"/><Relationship Id="rId491" Type="http://schemas.openxmlformats.org/officeDocument/2006/relationships/customXml" Target="../ink/ink244.xml"/><Relationship Id="rId37" Type="http://schemas.openxmlformats.org/officeDocument/2006/relationships/customXml" Target="../ink/ink17.xml"/><Relationship Id="rId58" Type="http://schemas.openxmlformats.org/officeDocument/2006/relationships/image" Target="../media/image1329.png"/><Relationship Id="rId79" Type="http://schemas.openxmlformats.org/officeDocument/2006/relationships/customXml" Target="../ink/ink38.xml"/><Relationship Id="rId102" Type="http://schemas.openxmlformats.org/officeDocument/2006/relationships/image" Target="../media/image1351.png"/><Relationship Id="rId123" Type="http://schemas.openxmlformats.org/officeDocument/2006/relationships/customXml" Target="../ink/ink60.xml"/><Relationship Id="rId144" Type="http://schemas.openxmlformats.org/officeDocument/2006/relationships/image" Target="../media/image1372.png"/><Relationship Id="rId330" Type="http://schemas.openxmlformats.org/officeDocument/2006/relationships/image" Target="../media/image1463.png"/><Relationship Id="rId90" Type="http://schemas.openxmlformats.org/officeDocument/2006/relationships/image" Target="../media/image1345.png"/><Relationship Id="rId165" Type="http://schemas.openxmlformats.org/officeDocument/2006/relationships/customXml" Target="../ink/ink81.xml"/><Relationship Id="rId186" Type="http://schemas.openxmlformats.org/officeDocument/2006/relationships/image" Target="../media/image1393.png"/><Relationship Id="rId351" Type="http://schemas.openxmlformats.org/officeDocument/2006/relationships/customXml" Target="../ink/ink174.xml"/><Relationship Id="rId372" Type="http://schemas.openxmlformats.org/officeDocument/2006/relationships/image" Target="../media/image1484.png"/><Relationship Id="rId393" Type="http://schemas.openxmlformats.org/officeDocument/2006/relationships/customXml" Target="../ink/ink195.xml"/><Relationship Id="rId407" Type="http://schemas.openxmlformats.org/officeDocument/2006/relationships/customXml" Target="../ink/ink202.xml"/><Relationship Id="rId428" Type="http://schemas.openxmlformats.org/officeDocument/2006/relationships/image" Target="../media/image1510.png"/><Relationship Id="rId449" Type="http://schemas.openxmlformats.org/officeDocument/2006/relationships/customXml" Target="../ink/ink223.xml"/><Relationship Id="rId211" Type="http://schemas.openxmlformats.org/officeDocument/2006/relationships/customXml" Target="../ink/ink104.xml"/><Relationship Id="rId232" Type="http://schemas.openxmlformats.org/officeDocument/2006/relationships/image" Target="../media/image1415.png"/><Relationship Id="rId253" Type="http://schemas.openxmlformats.org/officeDocument/2006/relationships/customXml" Target="../ink/ink125.xml"/><Relationship Id="rId274" Type="http://schemas.openxmlformats.org/officeDocument/2006/relationships/image" Target="../media/image1436.png"/><Relationship Id="rId295" Type="http://schemas.openxmlformats.org/officeDocument/2006/relationships/customXml" Target="../ink/ink146.xml"/><Relationship Id="rId309" Type="http://schemas.openxmlformats.org/officeDocument/2006/relationships/customXml" Target="../ink/ink153.xml"/><Relationship Id="rId460" Type="http://schemas.openxmlformats.org/officeDocument/2006/relationships/image" Target="../media/image1526.png"/><Relationship Id="rId481" Type="http://schemas.openxmlformats.org/officeDocument/2006/relationships/customXml" Target="../ink/ink239.xml"/><Relationship Id="rId27" Type="http://schemas.openxmlformats.org/officeDocument/2006/relationships/customXml" Target="../ink/ink12.xml"/><Relationship Id="rId48" Type="http://schemas.openxmlformats.org/officeDocument/2006/relationships/image" Target="../media/image1324.png"/><Relationship Id="rId69" Type="http://schemas.openxmlformats.org/officeDocument/2006/relationships/customXml" Target="../ink/ink33.xml"/><Relationship Id="rId113" Type="http://schemas.openxmlformats.org/officeDocument/2006/relationships/customXml" Target="../ink/ink55.xml"/><Relationship Id="rId134" Type="http://schemas.openxmlformats.org/officeDocument/2006/relationships/image" Target="../media/image1367.png"/><Relationship Id="rId320" Type="http://schemas.openxmlformats.org/officeDocument/2006/relationships/image" Target="../media/image1458.png"/><Relationship Id="rId80" Type="http://schemas.openxmlformats.org/officeDocument/2006/relationships/image" Target="../media/image1340.png"/><Relationship Id="rId155" Type="http://schemas.openxmlformats.org/officeDocument/2006/relationships/customXml" Target="../ink/ink76.xml"/><Relationship Id="rId176" Type="http://schemas.openxmlformats.org/officeDocument/2006/relationships/image" Target="../media/image1388.png"/><Relationship Id="rId197" Type="http://schemas.openxmlformats.org/officeDocument/2006/relationships/customXml" Target="../ink/ink97.xml"/><Relationship Id="rId341" Type="http://schemas.openxmlformats.org/officeDocument/2006/relationships/customXml" Target="../ink/ink169.xml"/><Relationship Id="rId362" Type="http://schemas.openxmlformats.org/officeDocument/2006/relationships/image" Target="../media/image1479.png"/><Relationship Id="rId383" Type="http://schemas.openxmlformats.org/officeDocument/2006/relationships/customXml" Target="../ink/ink190.xml"/><Relationship Id="rId418" Type="http://schemas.openxmlformats.org/officeDocument/2006/relationships/image" Target="../media/image143.png"/><Relationship Id="rId439" Type="http://schemas.openxmlformats.org/officeDocument/2006/relationships/customXml" Target="../ink/ink218.xml"/><Relationship Id="rId201" Type="http://schemas.openxmlformats.org/officeDocument/2006/relationships/customXml" Target="../ink/ink99.xml"/><Relationship Id="rId222" Type="http://schemas.openxmlformats.org/officeDocument/2006/relationships/image" Target="../media/image1410.png"/><Relationship Id="rId243" Type="http://schemas.openxmlformats.org/officeDocument/2006/relationships/customXml" Target="../ink/ink120.xml"/><Relationship Id="rId264" Type="http://schemas.openxmlformats.org/officeDocument/2006/relationships/image" Target="../media/image1431.png"/><Relationship Id="rId285" Type="http://schemas.openxmlformats.org/officeDocument/2006/relationships/customXml" Target="../ink/ink141.xml"/><Relationship Id="rId450" Type="http://schemas.openxmlformats.org/officeDocument/2006/relationships/image" Target="../media/image1521.png"/><Relationship Id="rId471" Type="http://schemas.openxmlformats.org/officeDocument/2006/relationships/customXml" Target="../ink/ink234.xml"/><Relationship Id="rId17" Type="http://schemas.openxmlformats.org/officeDocument/2006/relationships/customXml" Target="../ink/ink7.xml"/><Relationship Id="rId38" Type="http://schemas.openxmlformats.org/officeDocument/2006/relationships/image" Target="../media/image1320.png"/><Relationship Id="rId59" Type="http://schemas.openxmlformats.org/officeDocument/2006/relationships/customXml" Target="../ink/ink28.xml"/><Relationship Id="rId103" Type="http://schemas.openxmlformats.org/officeDocument/2006/relationships/customXml" Target="../ink/ink50.xml"/><Relationship Id="rId124" Type="http://schemas.openxmlformats.org/officeDocument/2006/relationships/image" Target="../media/image1362.png"/><Relationship Id="rId310" Type="http://schemas.openxmlformats.org/officeDocument/2006/relationships/image" Target="../media/image1454.png"/><Relationship Id="rId492" Type="http://schemas.openxmlformats.org/officeDocument/2006/relationships/image" Target="../media/image11.png"/><Relationship Id="rId70" Type="http://schemas.openxmlformats.org/officeDocument/2006/relationships/image" Target="../media/image1335.png"/><Relationship Id="rId91" Type="http://schemas.openxmlformats.org/officeDocument/2006/relationships/customXml" Target="../ink/ink44.xml"/><Relationship Id="rId145" Type="http://schemas.openxmlformats.org/officeDocument/2006/relationships/customXml" Target="../ink/ink71.xml"/><Relationship Id="rId166" Type="http://schemas.openxmlformats.org/officeDocument/2006/relationships/image" Target="../media/image1383.png"/><Relationship Id="rId187" Type="http://schemas.openxmlformats.org/officeDocument/2006/relationships/customXml" Target="../ink/ink92.xml"/><Relationship Id="rId331" Type="http://schemas.openxmlformats.org/officeDocument/2006/relationships/customXml" Target="../ink/ink164.xml"/><Relationship Id="rId352" Type="http://schemas.openxmlformats.org/officeDocument/2006/relationships/image" Target="../media/image1474.png"/><Relationship Id="rId373" Type="http://schemas.openxmlformats.org/officeDocument/2006/relationships/customXml" Target="../ink/ink185.xml"/><Relationship Id="rId394" Type="http://schemas.openxmlformats.org/officeDocument/2006/relationships/image" Target="../media/image1495.png"/><Relationship Id="rId408" Type="http://schemas.openxmlformats.org/officeDocument/2006/relationships/image" Target="../media/image1501.png"/><Relationship Id="rId429" Type="http://schemas.openxmlformats.org/officeDocument/2006/relationships/customXml" Target="../ink/ink21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405.png"/><Relationship Id="rId233" Type="http://schemas.openxmlformats.org/officeDocument/2006/relationships/customXml" Target="../ink/ink115.xml"/><Relationship Id="rId254" Type="http://schemas.openxmlformats.org/officeDocument/2006/relationships/image" Target="../media/image1426.png"/><Relationship Id="rId440" Type="http://schemas.openxmlformats.org/officeDocument/2006/relationships/image" Target="../media/image1516.png"/><Relationship Id="rId28" Type="http://schemas.openxmlformats.org/officeDocument/2006/relationships/image" Target="../media/image1315.png"/><Relationship Id="rId49" Type="http://schemas.openxmlformats.org/officeDocument/2006/relationships/customXml" Target="../ink/ink23.xml"/><Relationship Id="rId114" Type="http://schemas.openxmlformats.org/officeDocument/2006/relationships/image" Target="../media/image1357.png"/><Relationship Id="rId275" Type="http://schemas.openxmlformats.org/officeDocument/2006/relationships/customXml" Target="../ink/ink136.xml"/><Relationship Id="rId296" Type="http://schemas.openxmlformats.org/officeDocument/2006/relationships/image" Target="../media/image1447.png"/><Relationship Id="rId300" Type="http://schemas.openxmlformats.org/officeDocument/2006/relationships/image" Target="../media/image1449.png"/><Relationship Id="rId461" Type="http://schemas.openxmlformats.org/officeDocument/2006/relationships/customXml" Target="../ink/ink229.xml"/><Relationship Id="rId482" Type="http://schemas.openxmlformats.org/officeDocument/2006/relationships/image" Target="../media/image6.png"/><Relationship Id="rId60" Type="http://schemas.openxmlformats.org/officeDocument/2006/relationships/image" Target="../media/image1330.png"/><Relationship Id="rId81" Type="http://schemas.openxmlformats.org/officeDocument/2006/relationships/customXml" Target="../ink/ink39.xml"/><Relationship Id="rId135" Type="http://schemas.openxmlformats.org/officeDocument/2006/relationships/customXml" Target="../ink/ink66.xml"/><Relationship Id="rId156" Type="http://schemas.openxmlformats.org/officeDocument/2006/relationships/image" Target="../media/image1378.png"/><Relationship Id="rId177" Type="http://schemas.openxmlformats.org/officeDocument/2006/relationships/customXml" Target="../ink/ink87.xml"/><Relationship Id="rId198" Type="http://schemas.openxmlformats.org/officeDocument/2006/relationships/image" Target="../media/image1399.png"/><Relationship Id="rId321" Type="http://schemas.openxmlformats.org/officeDocument/2006/relationships/customXml" Target="../ink/ink159.xml"/><Relationship Id="rId342" Type="http://schemas.openxmlformats.org/officeDocument/2006/relationships/image" Target="../media/image1469.png"/><Relationship Id="rId363" Type="http://schemas.openxmlformats.org/officeDocument/2006/relationships/customXml" Target="../ink/ink180.xml"/><Relationship Id="rId384" Type="http://schemas.openxmlformats.org/officeDocument/2006/relationships/image" Target="../media/image1490.png"/><Relationship Id="rId419" Type="http://schemas.openxmlformats.org/officeDocument/2006/relationships/customXml" Target="../ink/ink208.xml"/><Relationship Id="rId202" Type="http://schemas.openxmlformats.org/officeDocument/2006/relationships/image" Target="../media/image1401.png"/><Relationship Id="rId223" Type="http://schemas.openxmlformats.org/officeDocument/2006/relationships/customXml" Target="../ink/ink110.xml"/><Relationship Id="rId244" Type="http://schemas.openxmlformats.org/officeDocument/2006/relationships/image" Target="../media/image1421.png"/><Relationship Id="rId430" Type="http://schemas.openxmlformats.org/officeDocument/2006/relationships/image" Target="../media/image1511.png"/><Relationship Id="rId18" Type="http://schemas.openxmlformats.org/officeDocument/2006/relationships/image" Target="../media/image1310.png"/><Relationship Id="rId39" Type="http://schemas.openxmlformats.org/officeDocument/2006/relationships/customXml" Target="../ink/ink18.xml"/><Relationship Id="rId265" Type="http://schemas.openxmlformats.org/officeDocument/2006/relationships/customXml" Target="../ink/ink131.xml"/><Relationship Id="rId286" Type="http://schemas.openxmlformats.org/officeDocument/2006/relationships/image" Target="../media/image1442.png"/><Relationship Id="rId451" Type="http://schemas.openxmlformats.org/officeDocument/2006/relationships/customXml" Target="../ink/ink224.xml"/><Relationship Id="rId472" Type="http://schemas.openxmlformats.org/officeDocument/2006/relationships/image" Target="../media/image1532.png"/><Relationship Id="rId493" Type="http://schemas.openxmlformats.org/officeDocument/2006/relationships/customXml" Target="../ink/ink245.xml"/><Relationship Id="rId50" Type="http://schemas.openxmlformats.org/officeDocument/2006/relationships/image" Target="../media/image1325.png"/><Relationship Id="rId104" Type="http://schemas.openxmlformats.org/officeDocument/2006/relationships/image" Target="../media/image1352.png"/><Relationship Id="rId125" Type="http://schemas.openxmlformats.org/officeDocument/2006/relationships/customXml" Target="../ink/ink61.xml"/><Relationship Id="rId146" Type="http://schemas.openxmlformats.org/officeDocument/2006/relationships/image" Target="../media/image1373.png"/><Relationship Id="rId167" Type="http://schemas.openxmlformats.org/officeDocument/2006/relationships/customXml" Target="../ink/ink82.xml"/><Relationship Id="rId188" Type="http://schemas.openxmlformats.org/officeDocument/2006/relationships/image" Target="../media/image1394.png"/><Relationship Id="rId311" Type="http://schemas.openxmlformats.org/officeDocument/2006/relationships/customXml" Target="../ink/ink154.xml"/><Relationship Id="rId332" Type="http://schemas.openxmlformats.org/officeDocument/2006/relationships/image" Target="../media/image1464.png"/><Relationship Id="rId353" Type="http://schemas.openxmlformats.org/officeDocument/2006/relationships/customXml" Target="../ink/ink175.xml"/><Relationship Id="rId374" Type="http://schemas.openxmlformats.org/officeDocument/2006/relationships/image" Target="../media/image1485.png"/><Relationship Id="rId395" Type="http://schemas.openxmlformats.org/officeDocument/2006/relationships/customXml" Target="../ink/ink196.xml"/><Relationship Id="rId409" Type="http://schemas.openxmlformats.org/officeDocument/2006/relationships/customXml" Target="../ink/ink203.xml"/><Relationship Id="rId71" Type="http://schemas.openxmlformats.org/officeDocument/2006/relationships/customXml" Target="../ink/ink34.xml"/><Relationship Id="rId92" Type="http://schemas.openxmlformats.org/officeDocument/2006/relationships/image" Target="../media/image1346.png"/><Relationship Id="rId213" Type="http://schemas.openxmlformats.org/officeDocument/2006/relationships/customXml" Target="../ink/ink105.xml"/><Relationship Id="rId234" Type="http://schemas.openxmlformats.org/officeDocument/2006/relationships/image" Target="../media/image1416.png"/><Relationship Id="rId420" Type="http://schemas.openxmlformats.org/officeDocument/2006/relationships/image" Target="../media/image1506.png"/><Relationship Id="rId2" Type="http://schemas.openxmlformats.org/officeDocument/2006/relationships/package" Target="../embeddings/Microsoft_Word_Document.docx"/><Relationship Id="rId29" Type="http://schemas.openxmlformats.org/officeDocument/2006/relationships/customXml" Target="../ink/ink13.xml"/><Relationship Id="rId255" Type="http://schemas.openxmlformats.org/officeDocument/2006/relationships/customXml" Target="../ink/ink126.xml"/><Relationship Id="rId276" Type="http://schemas.openxmlformats.org/officeDocument/2006/relationships/image" Target="../media/image1437.png"/><Relationship Id="rId297" Type="http://schemas.openxmlformats.org/officeDocument/2006/relationships/customXml" Target="../ink/ink147.xml"/><Relationship Id="rId441" Type="http://schemas.openxmlformats.org/officeDocument/2006/relationships/customXml" Target="../ink/ink219.xml"/><Relationship Id="rId462" Type="http://schemas.openxmlformats.org/officeDocument/2006/relationships/image" Target="../media/image1527.png"/><Relationship Id="rId483" Type="http://schemas.openxmlformats.org/officeDocument/2006/relationships/customXml" Target="../ink/ink240.xml"/><Relationship Id="rId40" Type="http://schemas.openxmlformats.org/officeDocument/2006/relationships/image" Target="../media/image1321.png"/><Relationship Id="rId115" Type="http://schemas.openxmlformats.org/officeDocument/2006/relationships/customXml" Target="../ink/ink56.xml"/><Relationship Id="rId136" Type="http://schemas.openxmlformats.org/officeDocument/2006/relationships/image" Target="../media/image1368.png"/><Relationship Id="rId157" Type="http://schemas.openxmlformats.org/officeDocument/2006/relationships/customXml" Target="../ink/ink77.xml"/><Relationship Id="rId178" Type="http://schemas.openxmlformats.org/officeDocument/2006/relationships/image" Target="../media/image1389.png"/><Relationship Id="rId301" Type="http://schemas.openxmlformats.org/officeDocument/2006/relationships/customXml" Target="../ink/ink149.xml"/><Relationship Id="rId322" Type="http://schemas.openxmlformats.org/officeDocument/2006/relationships/image" Target="../media/image1459.png"/><Relationship Id="rId343" Type="http://schemas.openxmlformats.org/officeDocument/2006/relationships/customXml" Target="../ink/ink170.xml"/><Relationship Id="rId364" Type="http://schemas.openxmlformats.org/officeDocument/2006/relationships/image" Target="../media/image1480.png"/><Relationship Id="rId61" Type="http://schemas.openxmlformats.org/officeDocument/2006/relationships/customXml" Target="../ink/ink29.xml"/><Relationship Id="rId82" Type="http://schemas.openxmlformats.org/officeDocument/2006/relationships/image" Target="../media/image1341.png"/><Relationship Id="rId199" Type="http://schemas.openxmlformats.org/officeDocument/2006/relationships/customXml" Target="../ink/ink98.xml"/><Relationship Id="rId203" Type="http://schemas.openxmlformats.org/officeDocument/2006/relationships/customXml" Target="../ink/ink100.xml"/><Relationship Id="rId385" Type="http://schemas.openxmlformats.org/officeDocument/2006/relationships/customXml" Target="../ink/ink191.xml"/><Relationship Id="rId19" Type="http://schemas.openxmlformats.org/officeDocument/2006/relationships/customXml" Target="../ink/ink8.xml"/><Relationship Id="rId224" Type="http://schemas.openxmlformats.org/officeDocument/2006/relationships/image" Target="../media/image1411.png"/><Relationship Id="rId245" Type="http://schemas.openxmlformats.org/officeDocument/2006/relationships/customXml" Target="../ink/ink121.xml"/><Relationship Id="rId266" Type="http://schemas.openxmlformats.org/officeDocument/2006/relationships/image" Target="../media/image1432.png"/><Relationship Id="rId287" Type="http://schemas.openxmlformats.org/officeDocument/2006/relationships/customXml" Target="../ink/ink142.xml"/><Relationship Id="rId410" Type="http://schemas.openxmlformats.org/officeDocument/2006/relationships/image" Target="../media/image1502.png"/><Relationship Id="rId431" Type="http://schemas.openxmlformats.org/officeDocument/2006/relationships/customXml" Target="../ink/ink214.xml"/><Relationship Id="rId452" Type="http://schemas.openxmlformats.org/officeDocument/2006/relationships/image" Target="../media/image1522.png"/><Relationship Id="rId473" Type="http://schemas.openxmlformats.org/officeDocument/2006/relationships/customXml" Target="../ink/ink235.xml"/><Relationship Id="rId494" Type="http://schemas.openxmlformats.org/officeDocument/2006/relationships/image" Target="../media/image12.png"/><Relationship Id="rId30" Type="http://schemas.openxmlformats.org/officeDocument/2006/relationships/image" Target="../media/image1316.png"/><Relationship Id="rId105" Type="http://schemas.openxmlformats.org/officeDocument/2006/relationships/customXml" Target="../ink/ink51.xml"/><Relationship Id="rId126" Type="http://schemas.openxmlformats.org/officeDocument/2006/relationships/image" Target="../media/image1363.png"/><Relationship Id="rId147" Type="http://schemas.openxmlformats.org/officeDocument/2006/relationships/customXml" Target="../ink/ink72.xml"/><Relationship Id="rId168" Type="http://schemas.openxmlformats.org/officeDocument/2006/relationships/image" Target="../media/image1384.png"/><Relationship Id="rId312" Type="http://schemas.openxmlformats.org/officeDocument/2006/relationships/image" Target="../media/image381.png"/><Relationship Id="rId333" Type="http://schemas.openxmlformats.org/officeDocument/2006/relationships/customXml" Target="../ink/ink165.xml"/><Relationship Id="rId354" Type="http://schemas.openxmlformats.org/officeDocument/2006/relationships/image" Target="../media/image1475.png"/><Relationship Id="rId51" Type="http://schemas.openxmlformats.org/officeDocument/2006/relationships/customXml" Target="../ink/ink24.xml"/><Relationship Id="rId72" Type="http://schemas.openxmlformats.org/officeDocument/2006/relationships/image" Target="../media/image1336.png"/><Relationship Id="rId93" Type="http://schemas.openxmlformats.org/officeDocument/2006/relationships/customXml" Target="../ink/ink45.xml"/><Relationship Id="rId189" Type="http://schemas.openxmlformats.org/officeDocument/2006/relationships/customXml" Target="../ink/ink93.xml"/><Relationship Id="rId375" Type="http://schemas.openxmlformats.org/officeDocument/2006/relationships/customXml" Target="../ink/ink186.xml"/><Relationship Id="rId396" Type="http://schemas.openxmlformats.org/officeDocument/2006/relationships/image" Target="../media/image820.png"/><Relationship Id="rId3" Type="http://schemas.openxmlformats.org/officeDocument/2006/relationships/image" Target="../media/image1.emf"/><Relationship Id="rId214" Type="http://schemas.openxmlformats.org/officeDocument/2006/relationships/image" Target="../media/image1406.png"/><Relationship Id="rId235" Type="http://schemas.openxmlformats.org/officeDocument/2006/relationships/customXml" Target="../ink/ink116.xml"/><Relationship Id="rId256" Type="http://schemas.openxmlformats.org/officeDocument/2006/relationships/image" Target="../media/image1427.png"/><Relationship Id="rId277" Type="http://schemas.openxmlformats.org/officeDocument/2006/relationships/customXml" Target="../ink/ink137.xml"/><Relationship Id="rId298" Type="http://schemas.openxmlformats.org/officeDocument/2006/relationships/image" Target="../media/image1448.png"/><Relationship Id="rId400" Type="http://schemas.openxmlformats.org/officeDocument/2006/relationships/image" Target="../media/image1497.png"/><Relationship Id="rId421" Type="http://schemas.openxmlformats.org/officeDocument/2006/relationships/customXml" Target="../ink/ink209.xml"/><Relationship Id="rId442" Type="http://schemas.openxmlformats.org/officeDocument/2006/relationships/image" Target="../media/image1517.png"/><Relationship Id="rId463" Type="http://schemas.openxmlformats.org/officeDocument/2006/relationships/customXml" Target="../ink/ink230.xml"/><Relationship Id="rId484" Type="http://schemas.openxmlformats.org/officeDocument/2006/relationships/image" Target="../media/image7.png"/><Relationship Id="rId116" Type="http://schemas.openxmlformats.org/officeDocument/2006/relationships/image" Target="../media/image1358.png"/><Relationship Id="rId137" Type="http://schemas.openxmlformats.org/officeDocument/2006/relationships/customXml" Target="../ink/ink67.xml"/><Relationship Id="rId158" Type="http://schemas.openxmlformats.org/officeDocument/2006/relationships/image" Target="../media/image1379.png"/><Relationship Id="rId302" Type="http://schemas.openxmlformats.org/officeDocument/2006/relationships/image" Target="../media/image1450.png"/><Relationship Id="rId323" Type="http://schemas.openxmlformats.org/officeDocument/2006/relationships/customXml" Target="../ink/ink160.xml"/><Relationship Id="rId344" Type="http://schemas.openxmlformats.org/officeDocument/2006/relationships/image" Target="../media/image1470.png"/><Relationship Id="rId20" Type="http://schemas.openxmlformats.org/officeDocument/2006/relationships/image" Target="../media/image1311.png"/><Relationship Id="rId41" Type="http://schemas.openxmlformats.org/officeDocument/2006/relationships/customXml" Target="../ink/ink19.xml"/><Relationship Id="rId62" Type="http://schemas.openxmlformats.org/officeDocument/2006/relationships/image" Target="../media/image1331.png"/><Relationship Id="rId83" Type="http://schemas.openxmlformats.org/officeDocument/2006/relationships/customXml" Target="../ink/ink40.xml"/><Relationship Id="rId179" Type="http://schemas.openxmlformats.org/officeDocument/2006/relationships/customXml" Target="../ink/ink88.xml"/><Relationship Id="rId365" Type="http://schemas.openxmlformats.org/officeDocument/2006/relationships/customXml" Target="../ink/ink181.xml"/><Relationship Id="rId386" Type="http://schemas.openxmlformats.org/officeDocument/2006/relationships/image" Target="../media/image1491.png"/><Relationship Id="rId190" Type="http://schemas.openxmlformats.org/officeDocument/2006/relationships/image" Target="../media/image1395.png"/><Relationship Id="rId204" Type="http://schemas.openxmlformats.org/officeDocument/2006/relationships/image" Target="../media/image1402.png"/><Relationship Id="rId225" Type="http://schemas.openxmlformats.org/officeDocument/2006/relationships/customXml" Target="../ink/ink111.xml"/><Relationship Id="rId246" Type="http://schemas.openxmlformats.org/officeDocument/2006/relationships/image" Target="../media/image1422.png"/><Relationship Id="rId267" Type="http://schemas.openxmlformats.org/officeDocument/2006/relationships/customXml" Target="../ink/ink132.xml"/><Relationship Id="rId288" Type="http://schemas.openxmlformats.org/officeDocument/2006/relationships/image" Target="../media/image1443.png"/><Relationship Id="rId411" Type="http://schemas.openxmlformats.org/officeDocument/2006/relationships/customXml" Target="../ink/ink204.xml"/><Relationship Id="rId432" Type="http://schemas.openxmlformats.org/officeDocument/2006/relationships/image" Target="../media/image1512.png"/><Relationship Id="rId453" Type="http://schemas.openxmlformats.org/officeDocument/2006/relationships/customXml" Target="../ink/ink225.xml"/><Relationship Id="rId474" Type="http://schemas.openxmlformats.org/officeDocument/2006/relationships/image" Target="../media/image2.png"/><Relationship Id="rId106" Type="http://schemas.openxmlformats.org/officeDocument/2006/relationships/image" Target="../media/image1353.png"/><Relationship Id="rId127" Type="http://schemas.openxmlformats.org/officeDocument/2006/relationships/customXml" Target="../ink/ink62.xml"/><Relationship Id="rId313" Type="http://schemas.openxmlformats.org/officeDocument/2006/relationships/customXml" Target="../ink/ink155.xml"/><Relationship Id="rId495" Type="http://schemas.openxmlformats.org/officeDocument/2006/relationships/customXml" Target="../ink/ink246.xml"/><Relationship Id="rId10" Type="http://schemas.openxmlformats.org/officeDocument/2006/relationships/image" Target="../media/image1306.png"/><Relationship Id="rId31" Type="http://schemas.openxmlformats.org/officeDocument/2006/relationships/customXml" Target="../ink/ink14.xml"/><Relationship Id="rId52" Type="http://schemas.openxmlformats.org/officeDocument/2006/relationships/image" Target="../media/image1326.png"/><Relationship Id="rId73" Type="http://schemas.openxmlformats.org/officeDocument/2006/relationships/customXml" Target="../ink/ink35.xml"/><Relationship Id="rId94" Type="http://schemas.openxmlformats.org/officeDocument/2006/relationships/image" Target="../media/image1347.png"/><Relationship Id="rId148" Type="http://schemas.openxmlformats.org/officeDocument/2006/relationships/image" Target="../media/image1374.png"/><Relationship Id="rId169" Type="http://schemas.openxmlformats.org/officeDocument/2006/relationships/customXml" Target="../ink/ink83.xml"/><Relationship Id="rId334" Type="http://schemas.openxmlformats.org/officeDocument/2006/relationships/image" Target="../media/image1465.png"/><Relationship Id="rId355" Type="http://schemas.openxmlformats.org/officeDocument/2006/relationships/customXml" Target="../ink/ink176.xml"/><Relationship Id="rId376" Type="http://schemas.openxmlformats.org/officeDocument/2006/relationships/image" Target="../media/image1486.png"/><Relationship Id="rId397" Type="http://schemas.openxmlformats.org/officeDocument/2006/relationships/customXml" Target="../ink/ink197.xml"/><Relationship Id="rId4" Type="http://schemas.openxmlformats.org/officeDocument/2006/relationships/customXml" Target="../ink/ink1.xml"/><Relationship Id="rId180" Type="http://schemas.openxmlformats.org/officeDocument/2006/relationships/image" Target="../media/image1390.png"/><Relationship Id="rId215" Type="http://schemas.openxmlformats.org/officeDocument/2006/relationships/customXml" Target="../ink/ink106.xml"/><Relationship Id="rId236" Type="http://schemas.openxmlformats.org/officeDocument/2006/relationships/image" Target="../media/image1417.png"/><Relationship Id="rId257" Type="http://schemas.openxmlformats.org/officeDocument/2006/relationships/customXml" Target="../ink/ink127.xml"/><Relationship Id="rId278" Type="http://schemas.openxmlformats.org/officeDocument/2006/relationships/image" Target="../media/image1438.png"/><Relationship Id="rId401" Type="http://schemas.openxmlformats.org/officeDocument/2006/relationships/customXml" Target="../ink/ink199.xml"/><Relationship Id="rId422" Type="http://schemas.openxmlformats.org/officeDocument/2006/relationships/image" Target="../media/image1507.png"/><Relationship Id="rId443" Type="http://schemas.openxmlformats.org/officeDocument/2006/relationships/customXml" Target="../ink/ink220.xml"/><Relationship Id="rId464" Type="http://schemas.openxmlformats.org/officeDocument/2006/relationships/image" Target="../media/image1528.png"/><Relationship Id="rId303" Type="http://schemas.openxmlformats.org/officeDocument/2006/relationships/customXml" Target="../ink/ink150.xml"/><Relationship Id="rId485" Type="http://schemas.openxmlformats.org/officeDocument/2006/relationships/customXml" Target="../ink/ink241.xml"/><Relationship Id="rId42" Type="http://schemas.openxmlformats.org/officeDocument/2006/relationships/image" Target="../media/image768.png"/><Relationship Id="rId84" Type="http://schemas.openxmlformats.org/officeDocument/2006/relationships/image" Target="../media/image1342.png"/><Relationship Id="rId138" Type="http://schemas.openxmlformats.org/officeDocument/2006/relationships/image" Target="../media/image1369.png"/><Relationship Id="rId345" Type="http://schemas.openxmlformats.org/officeDocument/2006/relationships/customXml" Target="../ink/ink171.xml"/><Relationship Id="rId387" Type="http://schemas.openxmlformats.org/officeDocument/2006/relationships/customXml" Target="../ink/ink192.xml"/><Relationship Id="rId191" Type="http://schemas.openxmlformats.org/officeDocument/2006/relationships/customXml" Target="../ink/ink94.xml"/><Relationship Id="rId205" Type="http://schemas.openxmlformats.org/officeDocument/2006/relationships/customXml" Target="../ink/ink101.xml"/><Relationship Id="rId247" Type="http://schemas.openxmlformats.org/officeDocument/2006/relationships/customXml" Target="../ink/ink122.xml"/><Relationship Id="rId412" Type="http://schemas.openxmlformats.org/officeDocument/2006/relationships/image" Target="../media/image1503.png"/><Relationship Id="rId107" Type="http://schemas.openxmlformats.org/officeDocument/2006/relationships/customXml" Target="../ink/ink52.xml"/><Relationship Id="rId289" Type="http://schemas.openxmlformats.org/officeDocument/2006/relationships/customXml" Target="../ink/ink143.xml"/><Relationship Id="rId454" Type="http://schemas.openxmlformats.org/officeDocument/2006/relationships/image" Target="../media/image1523.png"/><Relationship Id="rId496" Type="http://schemas.openxmlformats.org/officeDocument/2006/relationships/image" Target="../media/image13.png"/><Relationship Id="rId11" Type="http://schemas.openxmlformats.org/officeDocument/2006/relationships/customXml" Target="../ink/ink4.xml"/><Relationship Id="rId53" Type="http://schemas.openxmlformats.org/officeDocument/2006/relationships/customXml" Target="../ink/ink25.xml"/><Relationship Id="rId149" Type="http://schemas.openxmlformats.org/officeDocument/2006/relationships/customXml" Target="../ink/ink73.xml"/><Relationship Id="rId314" Type="http://schemas.openxmlformats.org/officeDocument/2006/relationships/image" Target="../media/image1455.png"/><Relationship Id="rId356" Type="http://schemas.openxmlformats.org/officeDocument/2006/relationships/image" Target="../media/image1476.png"/><Relationship Id="rId398" Type="http://schemas.openxmlformats.org/officeDocument/2006/relationships/image" Target="../media/image1496.png"/><Relationship Id="rId95" Type="http://schemas.openxmlformats.org/officeDocument/2006/relationships/customXml" Target="../ink/ink46.xml"/><Relationship Id="rId160" Type="http://schemas.openxmlformats.org/officeDocument/2006/relationships/image" Target="../media/image1380.png"/><Relationship Id="rId216" Type="http://schemas.openxmlformats.org/officeDocument/2006/relationships/image" Target="../media/image1407.png"/><Relationship Id="rId423" Type="http://schemas.openxmlformats.org/officeDocument/2006/relationships/customXml" Target="../ink/ink210.xml"/><Relationship Id="rId258" Type="http://schemas.openxmlformats.org/officeDocument/2006/relationships/image" Target="../media/image1428.png"/><Relationship Id="rId465" Type="http://schemas.openxmlformats.org/officeDocument/2006/relationships/customXml" Target="../ink/ink231.xml"/><Relationship Id="rId22" Type="http://schemas.openxmlformats.org/officeDocument/2006/relationships/image" Target="../media/image1312.png"/><Relationship Id="rId64" Type="http://schemas.openxmlformats.org/officeDocument/2006/relationships/image" Target="../media/image1332.png"/><Relationship Id="rId118" Type="http://schemas.openxmlformats.org/officeDocument/2006/relationships/image" Target="../media/image1359.png"/><Relationship Id="rId325" Type="http://schemas.openxmlformats.org/officeDocument/2006/relationships/customXml" Target="../ink/ink161.xml"/><Relationship Id="rId367" Type="http://schemas.openxmlformats.org/officeDocument/2006/relationships/customXml" Target="../ink/ink182.xml"/><Relationship Id="rId171" Type="http://schemas.openxmlformats.org/officeDocument/2006/relationships/customXml" Target="../ink/ink84.xml"/><Relationship Id="rId227" Type="http://schemas.openxmlformats.org/officeDocument/2006/relationships/customXml" Target="../ink/ink112.xml"/><Relationship Id="rId269" Type="http://schemas.openxmlformats.org/officeDocument/2006/relationships/customXml" Target="../ink/ink133.xml"/><Relationship Id="rId434" Type="http://schemas.openxmlformats.org/officeDocument/2006/relationships/image" Target="../media/image1513.png"/><Relationship Id="rId476" Type="http://schemas.openxmlformats.org/officeDocument/2006/relationships/image" Target="../media/image3.png"/><Relationship Id="rId33" Type="http://schemas.openxmlformats.org/officeDocument/2006/relationships/customXml" Target="../ink/ink15.xml"/><Relationship Id="rId129" Type="http://schemas.openxmlformats.org/officeDocument/2006/relationships/customXml" Target="../ink/ink63.xml"/><Relationship Id="rId280" Type="http://schemas.openxmlformats.org/officeDocument/2006/relationships/image" Target="../media/image1439.png"/><Relationship Id="rId336" Type="http://schemas.openxmlformats.org/officeDocument/2006/relationships/image" Target="../media/image1466.png"/><Relationship Id="rId501" Type="http://schemas.openxmlformats.org/officeDocument/2006/relationships/customXml" Target="../ink/ink249.xml"/><Relationship Id="rId75" Type="http://schemas.openxmlformats.org/officeDocument/2006/relationships/customXml" Target="../ink/ink36.xml"/><Relationship Id="rId140" Type="http://schemas.openxmlformats.org/officeDocument/2006/relationships/image" Target="../media/image1370.png"/><Relationship Id="rId182" Type="http://schemas.openxmlformats.org/officeDocument/2006/relationships/image" Target="../media/image1391.png"/><Relationship Id="rId378" Type="http://schemas.openxmlformats.org/officeDocument/2006/relationships/image" Target="../media/image1487.png"/><Relationship Id="rId403" Type="http://schemas.openxmlformats.org/officeDocument/2006/relationships/customXml" Target="../ink/ink200.xml"/><Relationship Id="rId6" Type="http://schemas.openxmlformats.org/officeDocument/2006/relationships/image" Target="../media/image1304.png"/><Relationship Id="rId238" Type="http://schemas.openxmlformats.org/officeDocument/2006/relationships/image" Target="../media/image1418.png"/><Relationship Id="rId445" Type="http://schemas.openxmlformats.org/officeDocument/2006/relationships/customXml" Target="../ink/ink221.xml"/><Relationship Id="rId487" Type="http://schemas.openxmlformats.org/officeDocument/2006/relationships/customXml" Target="../ink/ink242.xml"/><Relationship Id="rId291" Type="http://schemas.openxmlformats.org/officeDocument/2006/relationships/customXml" Target="../ink/ink144.xml"/><Relationship Id="rId305" Type="http://schemas.openxmlformats.org/officeDocument/2006/relationships/customXml" Target="../ink/ink151.xml"/><Relationship Id="rId347" Type="http://schemas.openxmlformats.org/officeDocument/2006/relationships/customXml" Target="../ink/ink172.xml"/><Relationship Id="rId44" Type="http://schemas.openxmlformats.org/officeDocument/2006/relationships/image" Target="../media/image1322.png"/><Relationship Id="rId86" Type="http://schemas.openxmlformats.org/officeDocument/2006/relationships/image" Target="../media/image1343.png"/><Relationship Id="rId151" Type="http://schemas.openxmlformats.org/officeDocument/2006/relationships/customXml" Target="../ink/ink74.xml"/><Relationship Id="rId389" Type="http://schemas.openxmlformats.org/officeDocument/2006/relationships/customXml" Target="../ink/ink193.xml"/><Relationship Id="rId193" Type="http://schemas.openxmlformats.org/officeDocument/2006/relationships/customXml" Target="../ink/ink95.xml"/><Relationship Id="rId207" Type="http://schemas.openxmlformats.org/officeDocument/2006/relationships/customXml" Target="../ink/ink102.xml"/><Relationship Id="rId249" Type="http://schemas.openxmlformats.org/officeDocument/2006/relationships/customXml" Target="../ink/ink123.xml"/><Relationship Id="rId414" Type="http://schemas.openxmlformats.org/officeDocument/2006/relationships/image" Target="../media/image1504.png"/><Relationship Id="rId456" Type="http://schemas.openxmlformats.org/officeDocument/2006/relationships/image" Target="../media/image1524.png"/><Relationship Id="rId498" Type="http://schemas.openxmlformats.org/officeDocument/2006/relationships/image" Target="../media/image14.png"/><Relationship Id="rId13" Type="http://schemas.openxmlformats.org/officeDocument/2006/relationships/customXml" Target="../ink/ink5.xml"/><Relationship Id="rId109" Type="http://schemas.openxmlformats.org/officeDocument/2006/relationships/customXml" Target="../ink/ink53.xml"/><Relationship Id="rId260" Type="http://schemas.openxmlformats.org/officeDocument/2006/relationships/image" Target="../media/image1429.png"/><Relationship Id="rId316" Type="http://schemas.openxmlformats.org/officeDocument/2006/relationships/image" Target="../media/image1456.png"/><Relationship Id="rId55" Type="http://schemas.openxmlformats.org/officeDocument/2006/relationships/customXml" Target="../ink/ink26.xml"/><Relationship Id="rId97" Type="http://schemas.openxmlformats.org/officeDocument/2006/relationships/customXml" Target="../ink/ink47.xml"/><Relationship Id="rId120" Type="http://schemas.openxmlformats.org/officeDocument/2006/relationships/image" Target="../media/image1360.png"/><Relationship Id="rId358" Type="http://schemas.openxmlformats.org/officeDocument/2006/relationships/image" Target="../media/image1477.png"/><Relationship Id="rId162" Type="http://schemas.openxmlformats.org/officeDocument/2006/relationships/image" Target="../media/image1381.png"/><Relationship Id="rId218" Type="http://schemas.openxmlformats.org/officeDocument/2006/relationships/image" Target="../media/image1408.png"/><Relationship Id="rId425" Type="http://schemas.openxmlformats.org/officeDocument/2006/relationships/customXml" Target="../ink/ink211.xml"/><Relationship Id="rId467" Type="http://schemas.openxmlformats.org/officeDocument/2006/relationships/customXml" Target="../ink/ink232.xml"/><Relationship Id="rId271" Type="http://schemas.openxmlformats.org/officeDocument/2006/relationships/customXml" Target="../ink/ink134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.png"/><Relationship Id="rId299" Type="http://schemas.openxmlformats.org/officeDocument/2006/relationships/customXml" Target="../ink/ink399.xml"/><Relationship Id="rId671" Type="http://schemas.openxmlformats.org/officeDocument/2006/relationships/image" Target="../media/image350.png"/><Relationship Id="rId21" Type="http://schemas.openxmlformats.org/officeDocument/2006/relationships/image" Target="../media/image26.png"/><Relationship Id="rId63" Type="http://schemas.openxmlformats.org/officeDocument/2006/relationships/image" Target="../media/image47.png"/><Relationship Id="rId159" Type="http://schemas.openxmlformats.org/officeDocument/2006/relationships/image" Target="../media/image95.png"/><Relationship Id="rId324" Type="http://schemas.openxmlformats.org/officeDocument/2006/relationships/customXml" Target="../ink/ink412.xml"/><Relationship Id="rId366" Type="http://schemas.openxmlformats.org/officeDocument/2006/relationships/customXml" Target="../ink/ink433.xml"/><Relationship Id="rId531" Type="http://schemas.openxmlformats.org/officeDocument/2006/relationships/customXml" Target="../ink/ink516.xml"/><Relationship Id="rId573" Type="http://schemas.openxmlformats.org/officeDocument/2006/relationships/customXml" Target="../ink/ink537.xml"/><Relationship Id="rId629" Type="http://schemas.openxmlformats.org/officeDocument/2006/relationships/customXml" Target="../ink/ink565.xml"/><Relationship Id="rId170" Type="http://schemas.openxmlformats.org/officeDocument/2006/relationships/customXml" Target="../ink/ink334.xml"/><Relationship Id="rId226" Type="http://schemas.openxmlformats.org/officeDocument/2006/relationships/image" Target="../media/image128.png"/><Relationship Id="rId433" Type="http://schemas.openxmlformats.org/officeDocument/2006/relationships/customXml" Target="../ink/ink467.xml"/><Relationship Id="rId268" Type="http://schemas.openxmlformats.org/officeDocument/2006/relationships/image" Target="../media/image150.png"/><Relationship Id="rId475" Type="http://schemas.openxmlformats.org/officeDocument/2006/relationships/customXml" Target="../ink/ink488.xml"/><Relationship Id="rId640" Type="http://schemas.openxmlformats.org/officeDocument/2006/relationships/image" Target="../media/image335.png"/><Relationship Id="rId682" Type="http://schemas.openxmlformats.org/officeDocument/2006/relationships/customXml" Target="../ink/ink592.xml"/><Relationship Id="rId32" Type="http://schemas.openxmlformats.org/officeDocument/2006/relationships/customXml" Target="../ink/ink265.xml"/><Relationship Id="rId74" Type="http://schemas.openxmlformats.org/officeDocument/2006/relationships/customXml" Target="../ink/ink286.xml"/><Relationship Id="rId128" Type="http://schemas.openxmlformats.org/officeDocument/2006/relationships/customXml" Target="../ink/ink313.xml"/><Relationship Id="rId335" Type="http://schemas.openxmlformats.org/officeDocument/2006/relationships/image" Target="../media/image183.png"/><Relationship Id="rId377" Type="http://schemas.openxmlformats.org/officeDocument/2006/relationships/image" Target="../media/image204.png"/><Relationship Id="rId500" Type="http://schemas.openxmlformats.org/officeDocument/2006/relationships/image" Target="../media/image265.png"/><Relationship Id="rId542" Type="http://schemas.openxmlformats.org/officeDocument/2006/relationships/image" Target="../media/image286.png"/><Relationship Id="rId584" Type="http://schemas.openxmlformats.org/officeDocument/2006/relationships/image" Target="../media/image307.png"/><Relationship Id="rId5" Type="http://schemas.openxmlformats.org/officeDocument/2006/relationships/image" Target="../media/image18.png"/><Relationship Id="rId181" Type="http://schemas.openxmlformats.org/officeDocument/2006/relationships/image" Target="../media/image106.png"/><Relationship Id="rId237" Type="http://schemas.openxmlformats.org/officeDocument/2006/relationships/customXml" Target="../ink/ink368.xml"/><Relationship Id="rId402" Type="http://schemas.openxmlformats.org/officeDocument/2006/relationships/image" Target="../media/image216.png"/><Relationship Id="rId279" Type="http://schemas.openxmlformats.org/officeDocument/2006/relationships/customXml" Target="../ink/ink389.xml"/><Relationship Id="rId444" Type="http://schemas.openxmlformats.org/officeDocument/2006/relationships/image" Target="../media/image237.png"/><Relationship Id="rId486" Type="http://schemas.openxmlformats.org/officeDocument/2006/relationships/image" Target="../media/image258.png"/><Relationship Id="rId651" Type="http://schemas.openxmlformats.org/officeDocument/2006/relationships/customXml" Target="../ink/ink576.xml"/><Relationship Id="rId693" Type="http://schemas.openxmlformats.org/officeDocument/2006/relationships/image" Target="../media/image361.png"/><Relationship Id="rId43" Type="http://schemas.openxmlformats.org/officeDocument/2006/relationships/image" Target="../media/image37.png"/><Relationship Id="rId139" Type="http://schemas.openxmlformats.org/officeDocument/2006/relationships/image" Target="../media/image85.png"/><Relationship Id="rId290" Type="http://schemas.openxmlformats.org/officeDocument/2006/relationships/image" Target="../media/image161.png"/><Relationship Id="rId304" Type="http://schemas.openxmlformats.org/officeDocument/2006/relationships/customXml" Target="../ink/ink402.xml"/><Relationship Id="rId346" Type="http://schemas.openxmlformats.org/officeDocument/2006/relationships/customXml" Target="../ink/ink423.xml"/><Relationship Id="rId388" Type="http://schemas.openxmlformats.org/officeDocument/2006/relationships/customXml" Target="../ink/ink444.xml"/><Relationship Id="rId511" Type="http://schemas.openxmlformats.org/officeDocument/2006/relationships/customXml" Target="../ink/ink506.xml"/><Relationship Id="rId553" Type="http://schemas.openxmlformats.org/officeDocument/2006/relationships/customXml" Target="../ink/ink527.xml"/><Relationship Id="rId609" Type="http://schemas.openxmlformats.org/officeDocument/2006/relationships/customXml" Target="../ink/ink555.xml"/><Relationship Id="rId85" Type="http://schemas.openxmlformats.org/officeDocument/2006/relationships/image" Target="../media/image58.png"/><Relationship Id="rId150" Type="http://schemas.openxmlformats.org/officeDocument/2006/relationships/customXml" Target="../ink/ink324.xml"/><Relationship Id="rId192" Type="http://schemas.openxmlformats.org/officeDocument/2006/relationships/customXml" Target="../ink/ink345.xml"/><Relationship Id="rId206" Type="http://schemas.openxmlformats.org/officeDocument/2006/relationships/image" Target="../media/image118.png"/><Relationship Id="rId413" Type="http://schemas.openxmlformats.org/officeDocument/2006/relationships/customXml" Target="../ink/ink457.xml"/><Relationship Id="rId595" Type="http://schemas.openxmlformats.org/officeDocument/2006/relationships/customXml" Target="../ink/ink548.xml"/><Relationship Id="rId248" Type="http://schemas.openxmlformats.org/officeDocument/2006/relationships/image" Target="../media/image139.png"/><Relationship Id="rId455" Type="http://schemas.openxmlformats.org/officeDocument/2006/relationships/customXml" Target="../ink/ink478.xml"/><Relationship Id="rId497" Type="http://schemas.openxmlformats.org/officeDocument/2006/relationships/customXml" Target="../ink/ink499.xml"/><Relationship Id="rId620" Type="http://schemas.openxmlformats.org/officeDocument/2006/relationships/image" Target="../media/image325.png"/><Relationship Id="rId662" Type="http://schemas.openxmlformats.org/officeDocument/2006/relationships/customXml" Target="../ink/ink582.xml"/><Relationship Id="rId12" Type="http://schemas.openxmlformats.org/officeDocument/2006/relationships/customXml" Target="../ink/ink255.xml"/><Relationship Id="rId108" Type="http://schemas.openxmlformats.org/officeDocument/2006/relationships/customXml" Target="../ink/ink303.xml"/><Relationship Id="rId315" Type="http://schemas.openxmlformats.org/officeDocument/2006/relationships/image" Target="../media/image173.png"/><Relationship Id="rId357" Type="http://schemas.openxmlformats.org/officeDocument/2006/relationships/image" Target="../media/image194.png"/><Relationship Id="rId522" Type="http://schemas.openxmlformats.org/officeDocument/2006/relationships/image" Target="../media/image276.png"/><Relationship Id="rId54" Type="http://schemas.openxmlformats.org/officeDocument/2006/relationships/customXml" Target="../ink/ink276.xml"/><Relationship Id="rId96" Type="http://schemas.openxmlformats.org/officeDocument/2006/relationships/customXml" Target="../ink/ink297.xml"/><Relationship Id="rId161" Type="http://schemas.openxmlformats.org/officeDocument/2006/relationships/image" Target="../media/image96.png"/><Relationship Id="rId217" Type="http://schemas.openxmlformats.org/officeDocument/2006/relationships/customXml" Target="../ink/ink358.xml"/><Relationship Id="rId399" Type="http://schemas.openxmlformats.org/officeDocument/2006/relationships/customXml" Target="../ink/ink450.xml"/><Relationship Id="rId564" Type="http://schemas.openxmlformats.org/officeDocument/2006/relationships/image" Target="../media/image297.png"/><Relationship Id="rId259" Type="http://schemas.openxmlformats.org/officeDocument/2006/relationships/customXml" Target="../ink/ink379.xml"/><Relationship Id="rId424" Type="http://schemas.openxmlformats.org/officeDocument/2006/relationships/image" Target="../media/image227.png"/><Relationship Id="rId466" Type="http://schemas.openxmlformats.org/officeDocument/2006/relationships/image" Target="../media/image248.png"/><Relationship Id="rId631" Type="http://schemas.openxmlformats.org/officeDocument/2006/relationships/customXml" Target="../ink/ink566.xml"/><Relationship Id="rId673" Type="http://schemas.openxmlformats.org/officeDocument/2006/relationships/image" Target="../media/image351.png"/><Relationship Id="rId23" Type="http://schemas.openxmlformats.org/officeDocument/2006/relationships/image" Target="../media/image27.png"/><Relationship Id="rId119" Type="http://schemas.openxmlformats.org/officeDocument/2006/relationships/image" Target="../media/image75.png"/><Relationship Id="rId270" Type="http://schemas.openxmlformats.org/officeDocument/2006/relationships/image" Target="../media/image151.png"/><Relationship Id="rId326" Type="http://schemas.openxmlformats.org/officeDocument/2006/relationships/customXml" Target="../ink/ink413.xml"/><Relationship Id="rId533" Type="http://schemas.openxmlformats.org/officeDocument/2006/relationships/customXml" Target="../ink/ink517.xml"/><Relationship Id="rId65" Type="http://schemas.openxmlformats.org/officeDocument/2006/relationships/image" Target="../media/image48.png"/><Relationship Id="rId130" Type="http://schemas.openxmlformats.org/officeDocument/2006/relationships/customXml" Target="../ink/ink314.xml"/><Relationship Id="rId368" Type="http://schemas.openxmlformats.org/officeDocument/2006/relationships/customXml" Target="../ink/ink434.xml"/><Relationship Id="rId575" Type="http://schemas.openxmlformats.org/officeDocument/2006/relationships/customXml" Target="../ink/ink538.xml"/><Relationship Id="rId172" Type="http://schemas.openxmlformats.org/officeDocument/2006/relationships/customXml" Target="../ink/ink335.xml"/><Relationship Id="rId228" Type="http://schemas.openxmlformats.org/officeDocument/2006/relationships/image" Target="../media/image129.png"/><Relationship Id="rId435" Type="http://schemas.openxmlformats.org/officeDocument/2006/relationships/customXml" Target="../ink/ink468.xml"/><Relationship Id="rId477" Type="http://schemas.openxmlformats.org/officeDocument/2006/relationships/customXml" Target="../ink/ink489.xml"/><Relationship Id="rId600" Type="http://schemas.openxmlformats.org/officeDocument/2006/relationships/image" Target="../media/image315.png"/><Relationship Id="rId642" Type="http://schemas.openxmlformats.org/officeDocument/2006/relationships/image" Target="../media/image336.png"/><Relationship Id="rId684" Type="http://schemas.openxmlformats.org/officeDocument/2006/relationships/customXml" Target="../ink/ink593.xml"/><Relationship Id="rId281" Type="http://schemas.openxmlformats.org/officeDocument/2006/relationships/customXml" Target="../ink/ink390.xml"/><Relationship Id="rId337" Type="http://schemas.openxmlformats.org/officeDocument/2006/relationships/image" Target="../media/image184.png"/><Relationship Id="rId502" Type="http://schemas.openxmlformats.org/officeDocument/2006/relationships/image" Target="../media/image266.png"/><Relationship Id="rId34" Type="http://schemas.openxmlformats.org/officeDocument/2006/relationships/customXml" Target="../ink/ink266.xml"/><Relationship Id="rId76" Type="http://schemas.openxmlformats.org/officeDocument/2006/relationships/customXml" Target="../ink/ink287.xml"/><Relationship Id="rId141" Type="http://schemas.openxmlformats.org/officeDocument/2006/relationships/image" Target="../media/image86.png"/><Relationship Id="rId379" Type="http://schemas.openxmlformats.org/officeDocument/2006/relationships/image" Target="../media/image205.png"/><Relationship Id="rId544" Type="http://schemas.openxmlformats.org/officeDocument/2006/relationships/image" Target="../media/image287.png"/><Relationship Id="rId586" Type="http://schemas.openxmlformats.org/officeDocument/2006/relationships/image" Target="../media/image308.png"/><Relationship Id="rId7" Type="http://schemas.openxmlformats.org/officeDocument/2006/relationships/image" Target="../media/image19.png"/><Relationship Id="rId183" Type="http://schemas.openxmlformats.org/officeDocument/2006/relationships/image" Target="../media/image107.png"/><Relationship Id="rId239" Type="http://schemas.openxmlformats.org/officeDocument/2006/relationships/customXml" Target="../ink/ink369.xml"/><Relationship Id="rId390" Type="http://schemas.openxmlformats.org/officeDocument/2006/relationships/image" Target="../media/image210.png"/><Relationship Id="rId404" Type="http://schemas.openxmlformats.org/officeDocument/2006/relationships/image" Target="../media/image217.png"/><Relationship Id="rId446" Type="http://schemas.openxmlformats.org/officeDocument/2006/relationships/image" Target="../media/image238.png"/><Relationship Id="rId611" Type="http://schemas.openxmlformats.org/officeDocument/2006/relationships/customXml" Target="../ink/ink556.xml"/><Relationship Id="rId653" Type="http://schemas.openxmlformats.org/officeDocument/2006/relationships/customXml" Target="../ink/ink577.xml"/><Relationship Id="rId250" Type="http://schemas.openxmlformats.org/officeDocument/2006/relationships/image" Target="../media/image140.png"/><Relationship Id="rId292" Type="http://schemas.openxmlformats.org/officeDocument/2006/relationships/image" Target="../media/image162.png"/><Relationship Id="rId306" Type="http://schemas.openxmlformats.org/officeDocument/2006/relationships/customXml" Target="../ink/ink403.xml"/><Relationship Id="rId488" Type="http://schemas.openxmlformats.org/officeDocument/2006/relationships/image" Target="../media/image259.png"/><Relationship Id="rId695" Type="http://schemas.openxmlformats.org/officeDocument/2006/relationships/image" Target="../media/image362.png"/><Relationship Id="rId45" Type="http://schemas.openxmlformats.org/officeDocument/2006/relationships/image" Target="../media/image38.png"/><Relationship Id="rId87" Type="http://schemas.openxmlformats.org/officeDocument/2006/relationships/image" Target="../media/image59.png"/><Relationship Id="rId110" Type="http://schemas.openxmlformats.org/officeDocument/2006/relationships/customXml" Target="../ink/ink304.xml"/><Relationship Id="rId348" Type="http://schemas.openxmlformats.org/officeDocument/2006/relationships/customXml" Target="../ink/ink424.xml"/><Relationship Id="rId513" Type="http://schemas.openxmlformats.org/officeDocument/2006/relationships/customXml" Target="../ink/ink507.xml"/><Relationship Id="rId555" Type="http://schemas.openxmlformats.org/officeDocument/2006/relationships/customXml" Target="../ink/ink528.xml"/><Relationship Id="rId597" Type="http://schemas.openxmlformats.org/officeDocument/2006/relationships/customXml" Target="../ink/ink549.xml"/><Relationship Id="rId152" Type="http://schemas.openxmlformats.org/officeDocument/2006/relationships/customXml" Target="../ink/ink325.xml"/><Relationship Id="rId194" Type="http://schemas.openxmlformats.org/officeDocument/2006/relationships/customXml" Target="../ink/ink346.xml"/><Relationship Id="rId208" Type="http://schemas.openxmlformats.org/officeDocument/2006/relationships/image" Target="../media/image119.png"/><Relationship Id="rId415" Type="http://schemas.openxmlformats.org/officeDocument/2006/relationships/customXml" Target="../ink/ink458.xml"/><Relationship Id="rId457" Type="http://schemas.openxmlformats.org/officeDocument/2006/relationships/customXml" Target="../ink/ink479.xml"/><Relationship Id="rId622" Type="http://schemas.openxmlformats.org/officeDocument/2006/relationships/image" Target="../media/image326.png"/><Relationship Id="rId261" Type="http://schemas.openxmlformats.org/officeDocument/2006/relationships/customXml" Target="../ink/ink380.xml"/><Relationship Id="rId499" Type="http://schemas.openxmlformats.org/officeDocument/2006/relationships/customXml" Target="../ink/ink500.xml"/><Relationship Id="rId664" Type="http://schemas.openxmlformats.org/officeDocument/2006/relationships/customXml" Target="../ink/ink583.xml"/><Relationship Id="rId14" Type="http://schemas.openxmlformats.org/officeDocument/2006/relationships/customXml" Target="../ink/ink256.xml"/><Relationship Id="rId56" Type="http://schemas.openxmlformats.org/officeDocument/2006/relationships/customXml" Target="../ink/ink277.xml"/><Relationship Id="rId317" Type="http://schemas.openxmlformats.org/officeDocument/2006/relationships/image" Target="../media/image174.png"/><Relationship Id="rId359" Type="http://schemas.openxmlformats.org/officeDocument/2006/relationships/image" Target="../media/image195.png"/><Relationship Id="rId524" Type="http://schemas.openxmlformats.org/officeDocument/2006/relationships/image" Target="../media/image277.png"/><Relationship Id="rId566" Type="http://schemas.openxmlformats.org/officeDocument/2006/relationships/image" Target="../media/image298.png"/><Relationship Id="rId98" Type="http://schemas.openxmlformats.org/officeDocument/2006/relationships/customXml" Target="../ink/ink298.xml"/><Relationship Id="rId121" Type="http://schemas.openxmlformats.org/officeDocument/2006/relationships/image" Target="../media/image76.png"/><Relationship Id="rId163" Type="http://schemas.openxmlformats.org/officeDocument/2006/relationships/image" Target="../media/image97.png"/><Relationship Id="rId219" Type="http://schemas.openxmlformats.org/officeDocument/2006/relationships/customXml" Target="../ink/ink359.xml"/><Relationship Id="rId370" Type="http://schemas.openxmlformats.org/officeDocument/2006/relationships/customXml" Target="../ink/ink435.xml"/><Relationship Id="rId426" Type="http://schemas.openxmlformats.org/officeDocument/2006/relationships/image" Target="../media/image228.png"/><Relationship Id="rId633" Type="http://schemas.openxmlformats.org/officeDocument/2006/relationships/customXml" Target="../ink/ink567.xml"/><Relationship Id="rId230" Type="http://schemas.openxmlformats.org/officeDocument/2006/relationships/image" Target="../media/image130.png"/><Relationship Id="rId468" Type="http://schemas.openxmlformats.org/officeDocument/2006/relationships/image" Target="../media/image249.png"/><Relationship Id="rId675" Type="http://schemas.openxmlformats.org/officeDocument/2006/relationships/image" Target="../media/image352.png"/><Relationship Id="rId25" Type="http://schemas.openxmlformats.org/officeDocument/2006/relationships/image" Target="../media/image28.png"/><Relationship Id="rId67" Type="http://schemas.openxmlformats.org/officeDocument/2006/relationships/image" Target="../media/image49.png"/><Relationship Id="rId272" Type="http://schemas.openxmlformats.org/officeDocument/2006/relationships/image" Target="../media/image152.png"/><Relationship Id="rId328" Type="http://schemas.openxmlformats.org/officeDocument/2006/relationships/customXml" Target="../ink/ink414.xml"/><Relationship Id="rId535" Type="http://schemas.openxmlformats.org/officeDocument/2006/relationships/customXml" Target="../ink/ink518.xml"/><Relationship Id="rId577" Type="http://schemas.openxmlformats.org/officeDocument/2006/relationships/customXml" Target="../ink/ink539.xml"/><Relationship Id="rId132" Type="http://schemas.openxmlformats.org/officeDocument/2006/relationships/customXml" Target="../ink/ink315.xml"/><Relationship Id="rId174" Type="http://schemas.openxmlformats.org/officeDocument/2006/relationships/customXml" Target="../ink/ink336.xml"/><Relationship Id="rId381" Type="http://schemas.openxmlformats.org/officeDocument/2006/relationships/image" Target="../media/image206.png"/><Relationship Id="rId602" Type="http://schemas.openxmlformats.org/officeDocument/2006/relationships/image" Target="../media/image316.png"/><Relationship Id="rId241" Type="http://schemas.openxmlformats.org/officeDocument/2006/relationships/customXml" Target="../ink/ink370.xml"/><Relationship Id="rId437" Type="http://schemas.openxmlformats.org/officeDocument/2006/relationships/customXml" Target="../ink/ink469.xml"/><Relationship Id="rId479" Type="http://schemas.openxmlformats.org/officeDocument/2006/relationships/customXml" Target="../ink/ink490.xml"/><Relationship Id="rId644" Type="http://schemas.openxmlformats.org/officeDocument/2006/relationships/image" Target="../media/image337.png"/><Relationship Id="rId686" Type="http://schemas.openxmlformats.org/officeDocument/2006/relationships/customXml" Target="../ink/ink594.xml"/><Relationship Id="rId36" Type="http://schemas.openxmlformats.org/officeDocument/2006/relationships/customXml" Target="../ink/ink267.xml"/><Relationship Id="rId283" Type="http://schemas.openxmlformats.org/officeDocument/2006/relationships/customXml" Target="../ink/ink391.xml"/><Relationship Id="rId339" Type="http://schemas.openxmlformats.org/officeDocument/2006/relationships/image" Target="../media/image185.png"/><Relationship Id="rId490" Type="http://schemas.openxmlformats.org/officeDocument/2006/relationships/image" Target="../media/image260.png"/><Relationship Id="rId504" Type="http://schemas.openxmlformats.org/officeDocument/2006/relationships/image" Target="../media/image267.png"/><Relationship Id="rId546" Type="http://schemas.openxmlformats.org/officeDocument/2006/relationships/image" Target="../media/image288.png"/><Relationship Id="rId78" Type="http://schemas.openxmlformats.org/officeDocument/2006/relationships/customXml" Target="../ink/ink288.xml"/><Relationship Id="rId101" Type="http://schemas.openxmlformats.org/officeDocument/2006/relationships/image" Target="../media/image66.png"/><Relationship Id="rId143" Type="http://schemas.openxmlformats.org/officeDocument/2006/relationships/image" Target="../media/image87.png"/><Relationship Id="rId185" Type="http://schemas.openxmlformats.org/officeDocument/2006/relationships/image" Target="../media/image108.png"/><Relationship Id="rId350" Type="http://schemas.openxmlformats.org/officeDocument/2006/relationships/customXml" Target="../ink/ink425.xml"/><Relationship Id="rId406" Type="http://schemas.openxmlformats.org/officeDocument/2006/relationships/image" Target="../media/image218.png"/><Relationship Id="rId588" Type="http://schemas.openxmlformats.org/officeDocument/2006/relationships/image" Target="../media/image309.png"/><Relationship Id="rId9" Type="http://schemas.openxmlformats.org/officeDocument/2006/relationships/image" Target="../media/image20.png"/><Relationship Id="rId210" Type="http://schemas.openxmlformats.org/officeDocument/2006/relationships/image" Target="../media/image120.png"/><Relationship Id="rId392" Type="http://schemas.openxmlformats.org/officeDocument/2006/relationships/image" Target="../media/image211.png"/><Relationship Id="rId448" Type="http://schemas.openxmlformats.org/officeDocument/2006/relationships/image" Target="../media/image239.png"/><Relationship Id="rId613" Type="http://schemas.openxmlformats.org/officeDocument/2006/relationships/customXml" Target="../ink/ink557.xml"/><Relationship Id="rId655" Type="http://schemas.openxmlformats.org/officeDocument/2006/relationships/customXml" Target="../ink/ink578.xml"/><Relationship Id="rId697" Type="http://schemas.openxmlformats.org/officeDocument/2006/relationships/image" Target="../media/image363.png"/><Relationship Id="rId252" Type="http://schemas.openxmlformats.org/officeDocument/2006/relationships/image" Target="../media/image141.png"/><Relationship Id="rId294" Type="http://schemas.openxmlformats.org/officeDocument/2006/relationships/image" Target="../media/image163.png"/><Relationship Id="rId308" Type="http://schemas.openxmlformats.org/officeDocument/2006/relationships/customXml" Target="../ink/ink404.xml"/><Relationship Id="rId515" Type="http://schemas.openxmlformats.org/officeDocument/2006/relationships/customXml" Target="../ink/ink508.xml"/><Relationship Id="rId47" Type="http://schemas.openxmlformats.org/officeDocument/2006/relationships/image" Target="../media/image39.png"/><Relationship Id="rId89" Type="http://schemas.openxmlformats.org/officeDocument/2006/relationships/image" Target="../media/image60.png"/><Relationship Id="rId112" Type="http://schemas.openxmlformats.org/officeDocument/2006/relationships/customXml" Target="../ink/ink305.xml"/><Relationship Id="rId154" Type="http://schemas.openxmlformats.org/officeDocument/2006/relationships/customXml" Target="../ink/ink326.xml"/><Relationship Id="rId361" Type="http://schemas.openxmlformats.org/officeDocument/2006/relationships/image" Target="../media/image196.png"/><Relationship Id="rId557" Type="http://schemas.openxmlformats.org/officeDocument/2006/relationships/customXml" Target="../ink/ink529.xml"/><Relationship Id="rId599" Type="http://schemas.openxmlformats.org/officeDocument/2006/relationships/customXml" Target="../ink/ink550.xml"/><Relationship Id="rId196" Type="http://schemas.openxmlformats.org/officeDocument/2006/relationships/customXml" Target="../ink/ink347.xml"/><Relationship Id="rId417" Type="http://schemas.openxmlformats.org/officeDocument/2006/relationships/customXml" Target="../ink/ink459.xml"/><Relationship Id="rId459" Type="http://schemas.openxmlformats.org/officeDocument/2006/relationships/customXml" Target="../ink/ink480.xml"/><Relationship Id="rId624" Type="http://schemas.openxmlformats.org/officeDocument/2006/relationships/image" Target="../media/image327.png"/><Relationship Id="rId666" Type="http://schemas.openxmlformats.org/officeDocument/2006/relationships/customXml" Target="../ink/ink584.xml"/><Relationship Id="rId16" Type="http://schemas.openxmlformats.org/officeDocument/2006/relationships/customXml" Target="../ink/ink257.xml"/><Relationship Id="rId221" Type="http://schemas.openxmlformats.org/officeDocument/2006/relationships/customXml" Target="../ink/ink360.xml"/><Relationship Id="rId263" Type="http://schemas.openxmlformats.org/officeDocument/2006/relationships/customXml" Target="../ink/ink381.xml"/><Relationship Id="rId319" Type="http://schemas.openxmlformats.org/officeDocument/2006/relationships/image" Target="../media/image175.png"/><Relationship Id="rId470" Type="http://schemas.openxmlformats.org/officeDocument/2006/relationships/image" Target="../media/image250.png"/><Relationship Id="rId526" Type="http://schemas.openxmlformats.org/officeDocument/2006/relationships/image" Target="../media/image278.png"/><Relationship Id="rId58" Type="http://schemas.openxmlformats.org/officeDocument/2006/relationships/customXml" Target="../ink/ink278.xml"/><Relationship Id="rId123" Type="http://schemas.openxmlformats.org/officeDocument/2006/relationships/image" Target="../media/image77.png"/><Relationship Id="rId330" Type="http://schemas.openxmlformats.org/officeDocument/2006/relationships/customXml" Target="../ink/ink415.xml"/><Relationship Id="rId568" Type="http://schemas.openxmlformats.org/officeDocument/2006/relationships/image" Target="../media/image299.png"/><Relationship Id="rId165" Type="http://schemas.openxmlformats.org/officeDocument/2006/relationships/image" Target="../media/image98.png"/><Relationship Id="rId372" Type="http://schemas.openxmlformats.org/officeDocument/2006/relationships/customXml" Target="../ink/ink436.xml"/><Relationship Id="rId428" Type="http://schemas.openxmlformats.org/officeDocument/2006/relationships/image" Target="../media/image229.png"/><Relationship Id="rId635" Type="http://schemas.openxmlformats.org/officeDocument/2006/relationships/customXml" Target="../ink/ink568.xml"/><Relationship Id="rId677" Type="http://schemas.openxmlformats.org/officeDocument/2006/relationships/image" Target="../media/image353.png"/><Relationship Id="rId232" Type="http://schemas.openxmlformats.org/officeDocument/2006/relationships/image" Target="../media/image131.png"/><Relationship Id="rId274" Type="http://schemas.openxmlformats.org/officeDocument/2006/relationships/image" Target="../media/image153.png"/><Relationship Id="rId481" Type="http://schemas.openxmlformats.org/officeDocument/2006/relationships/customXml" Target="../ink/ink491.xml"/><Relationship Id="rId27" Type="http://schemas.openxmlformats.org/officeDocument/2006/relationships/image" Target="../media/image29.png"/><Relationship Id="rId69" Type="http://schemas.openxmlformats.org/officeDocument/2006/relationships/image" Target="../media/image50.png"/><Relationship Id="rId134" Type="http://schemas.openxmlformats.org/officeDocument/2006/relationships/customXml" Target="../ink/ink316.xml"/><Relationship Id="rId537" Type="http://schemas.openxmlformats.org/officeDocument/2006/relationships/customXml" Target="../ink/ink519.xml"/><Relationship Id="rId579" Type="http://schemas.openxmlformats.org/officeDocument/2006/relationships/customXml" Target="../ink/ink540.xml"/><Relationship Id="rId80" Type="http://schemas.openxmlformats.org/officeDocument/2006/relationships/customXml" Target="../ink/ink289.xml"/><Relationship Id="rId176" Type="http://schemas.openxmlformats.org/officeDocument/2006/relationships/customXml" Target="../ink/ink337.xml"/><Relationship Id="rId341" Type="http://schemas.openxmlformats.org/officeDocument/2006/relationships/image" Target="../media/image186.png"/><Relationship Id="rId383" Type="http://schemas.openxmlformats.org/officeDocument/2006/relationships/image" Target="../media/image207.png"/><Relationship Id="rId439" Type="http://schemas.openxmlformats.org/officeDocument/2006/relationships/customXml" Target="../ink/ink470.xml"/><Relationship Id="rId590" Type="http://schemas.openxmlformats.org/officeDocument/2006/relationships/image" Target="../media/image310.png"/><Relationship Id="rId604" Type="http://schemas.openxmlformats.org/officeDocument/2006/relationships/image" Target="../media/image317.png"/><Relationship Id="rId646" Type="http://schemas.openxmlformats.org/officeDocument/2006/relationships/image" Target="../media/image338.png"/><Relationship Id="rId201" Type="http://schemas.openxmlformats.org/officeDocument/2006/relationships/image" Target="../media/image116.png"/><Relationship Id="rId243" Type="http://schemas.openxmlformats.org/officeDocument/2006/relationships/customXml" Target="../ink/ink371.xml"/><Relationship Id="rId285" Type="http://schemas.openxmlformats.org/officeDocument/2006/relationships/customXml" Target="../ink/ink392.xml"/><Relationship Id="rId450" Type="http://schemas.openxmlformats.org/officeDocument/2006/relationships/image" Target="../media/image240.png"/><Relationship Id="rId506" Type="http://schemas.openxmlformats.org/officeDocument/2006/relationships/image" Target="../media/image268.png"/><Relationship Id="rId688" Type="http://schemas.openxmlformats.org/officeDocument/2006/relationships/customXml" Target="../ink/ink595.xml"/><Relationship Id="rId38" Type="http://schemas.openxmlformats.org/officeDocument/2006/relationships/customXml" Target="../ink/ink268.xml"/><Relationship Id="rId103" Type="http://schemas.openxmlformats.org/officeDocument/2006/relationships/image" Target="../media/image67.png"/><Relationship Id="rId310" Type="http://schemas.openxmlformats.org/officeDocument/2006/relationships/customXml" Target="../ink/ink405.xml"/><Relationship Id="rId492" Type="http://schemas.openxmlformats.org/officeDocument/2006/relationships/image" Target="../media/image261.png"/><Relationship Id="rId548" Type="http://schemas.openxmlformats.org/officeDocument/2006/relationships/image" Target="../media/image289.png"/><Relationship Id="rId91" Type="http://schemas.openxmlformats.org/officeDocument/2006/relationships/image" Target="../media/image61.png"/><Relationship Id="rId145" Type="http://schemas.openxmlformats.org/officeDocument/2006/relationships/image" Target="../media/image88.png"/><Relationship Id="rId187" Type="http://schemas.openxmlformats.org/officeDocument/2006/relationships/image" Target="../media/image109.png"/><Relationship Id="rId352" Type="http://schemas.openxmlformats.org/officeDocument/2006/relationships/customXml" Target="../ink/ink426.xml"/><Relationship Id="rId394" Type="http://schemas.openxmlformats.org/officeDocument/2006/relationships/image" Target="../media/image212.png"/><Relationship Id="rId408" Type="http://schemas.openxmlformats.org/officeDocument/2006/relationships/image" Target="../media/image219.png"/><Relationship Id="rId615" Type="http://schemas.openxmlformats.org/officeDocument/2006/relationships/customXml" Target="../ink/ink558.xml"/><Relationship Id="rId212" Type="http://schemas.openxmlformats.org/officeDocument/2006/relationships/image" Target="../media/image121.png"/><Relationship Id="rId254" Type="http://schemas.openxmlformats.org/officeDocument/2006/relationships/image" Target="../media/image142.png"/><Relationship Id="rId657" Type="http://schemas.openxmlformats.org/officeDocument/2006/relationships/customXml" Target="../ink/ink579.xml"/><Relationship Id="rId49" Type="http://schemas.openxmlformats.org/officeDocument/2006/relationships/image" Target="../media/image40.png"/><Relationship Id="rId114" Type="http://schemas.openxmlformats.org/officeDocument/2006/relationships/customXml" Target="../ink/ink306.xml"/><Relationship Id="rId296" Type="http://schemas.openxmlformats.org/officeDocument/2006/relationships/image" Target="../media/image164.png"/><Relationship Id="rId461" Type="http://schemas.openxmlformats.org/officeDocument/2006/relationships/customXml" Target="../ink/ink481.xml"/><Relationship Id="rId517" Type="http://schemas.openxmlformats.org/officeDocument/2006/relationships/customXml" Target="../ink/ink509.xml"/><Relationship Id="rId559" Type="http://schemas.openxmlformats.org/officeDocument/2006/relationships/customXml" Target="../ink/ink530.xml"/><Relationship Id="rId60" Type="http://schemas.openxmlformats.org/officeDocument/2006/relationships/customXml" Target="../ink/ink279.xml"/><Relationship Id="rId156" Type="http://schemas.openxmlformats.org/officeDocument/2006/relationships/customXml" Target="../ink/ink327.xml"/><Relationship Id="rId198" Type="http://schemas.openxmlformats.org/officeDocument/2006/relationships/customXml" Target="../ink/ink348.xml"/><Relationship Id="rId321" Type="http://schemas.openxmlformats.org/officeDocument/2006/relationships/image" Target="../media/image176.png"/><Relationship Id="rId363" Type="http://schemas.openxmlformats.org/officeDocument/2006/relationships/image" Target="../media/image197.png"/><Relationship Id="rId419" Type="http://schemas.openxmlformats.org/officeDocument/2006/relationships/customXml" Target="../ink/ink460.xml"/><Relationship Id="rId570" Type="http://schemas.openxmlformats.org/officeDocument/2006/relationships/image" Target="../media/image300.png"/><Relationship Id="rId626" Type="http://schemas.openxmlformats.org/officeDocument/2006/relationships/image" Target="../media/image328.png"/><Relationship Id="rId223" Type="http://schemas.openxmlformats.org/officeDocument/2006/relationships/customXml" Target="../ink/ink361.xml"/><Relationship Id="rId430" Type="http://schemas.openxmlformats.org/officeDocument/2006/relationships/image" Target="../media/image230.png"/><Relationship Id="rId668" Type="http://schemas.openxmlformats.org/officeDocument/2006/relationships/customXml" Target="../ink/ink585.xml"/><Relationship Id="rId18" Type="http://schemas.openxmlformats.org/officeDocument/2006/relationships/customXml" Target="../ink/ink258.xml"/><Relationship Id="rId265" Type="http://schemas.openxmlformats.org/officeDocument/2006/relationships/customXml" Target="../ink/ink382.xml"/><Relationship Id="rId472" Type="http://schemas.openxmlformats.org/officeDocument/2006/relationships/image" Target="../media/image251.png"/><Relationship Id="rId528" Type="http://schemas.openxmlformats.org/officeDocument/2006/relationships/image" Target="../media/image279.png"/><Relationship Id="rId125" Type="http://schemas.openxmlformats.org/officeDocument/2006/relationships/image" Target="../media/image78.png"/><Relationship Id="rId167" Type="http://schemas.openxmlformats.org/officeDocument/2006/relationships/image" Target="../media/image99.png"/><Relationship Id="rId332" Type="http://schemas.openxmlformats.org/officeDocument/2006/relationships/customXml" Target="../ink/ink416.xml"/><Relationship Id="rId374" Type="http://schemas.openxmlformats.org/officeDocument/2006/relationships/customXml" Target="../ink/ink437.xml"/><Relationship Id="rId581" Type="http://schemas.openxmlformats.org/officeDocument/2006/relationships/customXml" Target="../ink/ink541.xml"/><Relationship Id="rId71" Type="http://schemas.openxmlformats.org/officeDocument/2006/relationships/image" Target="../media/image51.png"/><Relationship Id="rId234" Type="http://schemas.openxmlformats.org/officeDocument/2006/relationships/image" Target="../media/image132.png"/><Relationship Id="rId637" Type="http://schemas.openxmlformats.org/officeDocument/2006/relationships/customXml" Target="../ink/ink569.xml"/><Relationship Id="rId679" Type="http://schemas.openxmlformats.org/officeDocument/2006/relationships/image" Target="../media/image354.png"/><Relationship Id="rId2" Type="http://schemas.openxmlformats.org/officeDocument/2006/relationships/customXml" Target="../ink/ink250.xml"/><Relationship Id="rId29" Type="http://schemas.openxmlformats.org/officeDocument/2006/relationships/image" Target="../media/image30.png"/><Relationship Id="rId276" Type="http://schemas.openxmlformats.org/officeDocument/2006/relationships/image" Target="../media/image154.png"/><Relationship Id="rId441" Type="http://schemas.openxmlformats.org/officeDocument/2006/relationships/customXml" Target="../ink/ink471.xml"/><Relationship Id="rId483" Type="http://schemas.openxmlformats.org/officeDocument/2006/relationships/customXml" Target="../ink/ink492.xml"/><Relationship Id="rId539" Type="http://schemas.openxmlformats.org/officeDocument/2006/relationships/customXml" Target="../ink/ink520.xml"/><Relationship Id="rId690" Type="http://schemas.openxmlformats.org/officeDocument/2006/relationships/customXml" Target="../ink/ink596.xml"/><Relationship Id="rId40" Type="http://schemas.openxmlformats.org/officeDocument/2006/relationships/customXml" Target="../ink/ink269.xml"/><Relationship Id="rId136" Type="http://schemas.openxmlformats.org/officeDocument/2006/relationships/customXml" Target="../ink/ink317.xml"/><Relationship Id="rId178" Type="http://schemas.openxmlformats.org/officeDocument/2006/relationships/customXml" Target="../ink/ink338.xml"/><Relationship Id="rId301" Type="http://schemas.openxmlformats.org/officeDocument/2006/relationships/customXml" Target="../ink/ink400.xml"/><Relationship Id="rId343" Type="http://schemas.openxmlformats.org/officeDocument/2006/relationships/image" Target="../media/image187.png"/><Relationship Id="rId550" Type="http://schemas.openxmlformats.org/officeDocument/2006/relationships/image" Target="../media/image290.png"/><Relationship Id="rId61" Type="http://schemas.openxmlformats.org/officeDocument/2006/relationships/image" Target="../media/image46.png"/><Relationship Id="rId82" Type="http://schemas.openxmlformats.org/officeDocument/2006/relationships/customXml" Target="../ink/ink290.xml"/><Relationship Id="rId199" Type="http://schemas.openxmlformats.org/officeDocument/2006/relationships/image" Target="../media/image115.png"/><Relationship Id="rId203" Type="http://schemas.openxmlformats.org/officeDocument/2006/relationships/image" Target="../media/image117.png"/><Relationship Id="rId385" Type="http://schemas.openxmlformats.org/officeDocument/2006/relationships/image" Target="../media/image208.png"/><Relationship Id="rId571" Type="http://schemas.openxmlformats.org/officeDocument/2006/relationships/customXml" Target="../ink/ink536.xml"/><Relationship Id="rId592" Type="http://schemas.openxmlformats.org/officeDocument/2006/relationships/image" Target="../media/image311.png"/><Relationship Id="rId606" Type="http://schemas.openxmlformats.org/officeDocument/2006/relationships/image" Target="../media/image318.png"/><Relationship Id="rId627" Type="http://schemas.openxmlformats.org/officeDocument/2006/relationships/customXml" Target="../ink/ink564.xml"/><Relationship Id="rId648" Type="http://schemas.openxmlformats.org/officeDocument/2006/relationships/image" Target="../media/image339.png"/><Relationship Id="rId669" Type="http://schemas.openxmlformats.org/officeDocument/2006/relationships/image" Target="../media/image349.png"/><Relationship Id="rId19" Type="http://schemas.openxmlformats.org/officeDocument/2006/relationships/image" Target="../media/image25.png"/><Relationship Id="rId224" Type="http://schemas.openxmlformats.org/officeDocument/2006/relationships/image" Target="../media/image127.png"/><Relationship Id="rId245" Type="http://schemas.openxmlformats.org/officeDocument/2006/relationships/customXml" Target="../ink/ink372.xml"/><Relationship Id="rId266" Type="http://schemas.openxmlformats.org/officeDocument/2006/relationships/image" Target="../media/image149.png"/><Relationship Id="rId287" Type="http://schemas.openxmlformats.org/officeDocument/2006/relationships/customXml" Target="../ink/ink393.xml"/><Relationship Id="rId410" Type="http://schemas.openxmlformats.org/officeDocument/2006/relationships/image" Target="../media/image220.png"/><Relationship Id="rId431" Type="http://schemas.openxmlformats.org/officeDocument/2006/relationships/customXml" Target="../ink/ink466.xml"/><Relationship Id="rId452" Type="http://schemas.openxmlformats.org/officeDocument/2006/relationships/image" Target="../media/image241.png"/><Relationship Id="rId473" Type="http://schemas.openxmlformats.org/officeDocument/2006/relationships/customXml" Target="../ink/ink487.xml"/><Relationship Id="rId494" Type="http://schemas.openxmlformats.org/officeDocument/2006/relationships/image" Target="../media/image262.png"/><Relationship Id="rId508" Type="http://schemas.openxmlformats.org/officeDocument/2006/relationships/image" Target="../media/image269.png"/><Relationship Id="rId529" Type="http://schemas.openxmlformats.org/officeDocument/2006/relationships/customXml" Target="../ink/ink515.xml"/><Relationship Id="rId680" Type="http://schemas.openxmlformats.org/officeDocument/2006/relationships/customXml" Target="../ink/ink591.xml"/><Relationship Id="rId30" Type="http://schemas.openxmlformats.org/officeDocument/2006/relationships/customXml" Target="../ink/ink264.xml"/><Relationship Id="rId105" Type="http://schemas.openxmlformats.org/officeDocument/2006/relationships/image" Target="../media/image68.png"/><Relationship Id="rId126" Type="http://schemas.openxmlformats.org/officeDocument/2006/relationships/customXml" Target="../ink/ink312.xml"/><Relationship Id="rId147" Type="http://schemas.openxmlformats.org/officeDocument/2006/relationships/image" Target="../media/image89.png"/><Relationship Id="rId168" Type="http://schemas.openxmlformats.org/officeDocument/2006/relationships/customXml" Target="../ink/ink333.xml"/><Relationship Id="rId312" Type="http://schemas.openxmlformats.org/officeDocument/2006/relationships/customXml" Target="../ink/ink406.xml"/><Relationship Id="rId333" Type="http://schemas.openxmlformats.org/officeDocument/2006/relationships/image" Target="../media/image182.png"/><Relationship Id="rId354" Type="http://schemas.openxmlformats.org/officeDocument/2006/relationships/customXml" Target="../ink/ink427.xml"/><Relationship Id="rId540" Type="http://schemas.openxmlformats.org/officeDocument/2006/relationships/image" Target="../media/image285.png"/><Relationship Id="rId51" Type="http://schemas.openxmlformats.org/officeDocument/2006/relationships/image" Target="../media/image41.png"/><Relationship Id="rId72" Type="http://schemas.openxmlformats.org/officeDocument/2006/relationships/customXml" Target="../ink/ink285.xml"/><Relationship Id="rId93" Type="http://schemas.openxmlformats.org/officeDocument/2006/relationships/image" Target="../media/image62.png"/><Relationship Id="rId189" Type="http://schemas.openxmlformats.org/officeDocument/2006/relationships/image" Target="../media/image110.png"/><Relationship Id="rId375" Type="http://schemas.openxmlformats.org/officeDocument/2006/relationships/image" Target="../media/image203.png"/><Relationship Id="rId396" Type="http://schemas.openxmlformats.org/officeDocument/2006/relationships/image" Target="../media/image213.png"/><Relationship Id="rId561" Type="http://schemas.openxmlformats.org/officeDocument/2006/relationships/customXml" Target="../ink/ink531.xml"/><Relationship Id="rId582" Type="http://schemas.openxmlformats.org/officeDocument/2006/relationships/image" Target="../media/image306.png"/><Relationship Id="rId617" Type="http://schemas.openxmlformats.org/officeDocument/2006/relationships/customXml" Target="../ink/ink559.xml"/><Relationship Id="rId638" Type="http://schemas.openxmlformats.org/officeDocument/2006/relationships/image" Target="../media/image334.png"/><Relationship Id="rId659" Type="http://schemas.openxmlformats.org/officeDocument/2006/relationships/image" Target="../media/image344.png"/><Relationship Id="rId3" Type="http://schemas.openxmlformats.org/officeDocument/2006/relationships/image" Target="../media/image17.png"/><Relationship Id="rId214" Type="http://schemas.openxmlformats.org/officeDocument/2006/relationships/image" Target="../media/image122.png"/><Relationship Id="rId235" Type="http://schemas.openxmlformats.org/officeDocument/2006/relationships/customXml" Target="../ink/ink367.xml"/><Relationship Id="rId256" Type="http://schemas.openxmlformats.org/officeDocument/2006/relationships/image" Target="../media/image144.png"/><Relationship Id="rId277" Type="http://schemas.openxmlformats.org/officeDocument/2006/relationships/customXml" Target="../ink/ink388.xml"/><Relationship Id="rId298" Type="http://schemas.openxmlformats.org/officeDocument/2006/relationships/image" Target="../media/image165.png"/><Relationship Id="rId400" Type="http://schemas.openxmlformats.org/officeDocument/2006/relationships/image" Target="../media/image215.png"/><Relationship Id="rId421" Type="http://schemas.openxmlformats.org/officeDocument/2006/relationships/customXml" Target="../ink/ink461.xml"/><Relationship Id="rId442" Type="http://schemas.openxmlformats.org/officeDocument/2006/relationships/image" Target="../media/image236.png"/><Relationship Id="rId463" Type="http://schemas.openxmlformats.org/officeDocument/2006/relationships/customXml" Target="../ink/ink482.xml"/><Relationship Id="rId484" Type="http://schemas.openxmlformats.org/officeDocument/2006/relationships/image" Target="../media/image257.png"/><Relationship Id="rId519" Type="http://schemas.openxmlformats.org/officeDocument/2006/relationships/customXml" Target="../ink/ink510.xml"/><Relationship Id="rId670" Type="http://schemas.openxmlformats.org/officeDocument/2006/relationships/customXml" Target="../ink/ink586.xml"/><Relationship Id="rId116" Type="http://schemas.openxmlformats.org/officeDocument/2006/relationships/customXml" Target="../ink/ink307.xml"/><Relationship Id="rId137" Type="http://schemas.openxmlformats.org/officeDocument/2006/relationships/image" Target="../media/image84.png"/><Relationship Id="rId158" Type="http://schemas.openxmlformats.org/officeDocument/2006/relationships/customXml" Target="../ink/ink328.xml"/><Relationship Id="rId302" Type="http://schemas.openxmlformats.org/officeDocument/2006/relationships/customXml" Target="../ink/ink401.xml"/><Relationship Id="rId323" Type="http://schemas.openxmlformats.org/officeDocument/2006/relationships/image" Target="../media/image177.png"/><Relationship Id="rId344" Type="http://schemas.openxmlformats.org/officeDocument/2006/relationships/customXml" Target="../ink/ink422.xml"/><Relationship Id="rId530" Type="http://schemas.openxmlformats.org/officeDocument/2006/relationships/image" Target="../media/image280.png"/><Relationship Id="rId691" Type="http://schemas.openxmlformats.org/officeDocument/2006/relationships/image" Target="../media/image360.png"/><Relationship Id="rId20" Type="http://schemas.openxmlformats.org/officeDocument/2006/relationships/customXml" Target="../ink/ink259.xml"/><Relationship Id="rId41" Type="http://schemas.openxmlformats.org/officeDocument/2006/relationships/image" Target="../media/image36.png"/><Relationship Id="rId62" Type="http://schemas.openxmlformats.org/officeDocument/2006/relationships/customXml" Target="../ink/ink280.xml"/><Relationship Id="rId83" Type="http://schemas.openxmlformats.org/officeDocument/2006/relationships/image" Target="../media/image57.png"/><Relationship Id="rId179" Type="http://schemas.openxmlformats.org/officeDocument/2006/relationships/image" Target="../media/image105.png"/><Relationship Id="rId365" Type="http://schemas.openxmlformats.org/officeDocument/2006/relationships/image" Target="../media/image198.png"/><Relationship Id="rId386" Type="http://schemas.openxmlformats.org/officeDocument/2006/relationships/customXml" Target="../ink/ink443.xml"/><Relationship Id="rId551" Type="http://schemas.openxmlformats.org/officeDocument/2006/relationships/customXml" Target="../ink/ink526.xml"/><Relationship Id="rId572" Type="http://schemas.openxmlformats.org/officeDocument/2006/relationships/image" Target="../media/image301.png"/><Relationship Id="rId593" Type="http://schemas.openxmlformats.org/officeDocument/2006/relationships/customXml" Target="../ink/ink547.xml"/><Relationship Id="rId607" Type="http://schemas.openxmlformats.org/officeDocument/2006/relationships/customXml" Target="../ink/ink554.xml"/><Relationship Id="rId628" Type="http://schemas.openxmlformats.org/officeDocument/2006/relationships/image" Target="../media/image329.png"/><Relationship Id="rId649" Type="http://schemas.openxmlformats.org/officeDocument/2006/relationships/customXml" Target="../ink/ink575.xml"/><Relationship Id="rId190" Type="http://schemas.openxmlformats.org/officeDocument/2006/relationships/customXml" Target="../ink/ink344.xml"/><Relationship Id="rId204" Type="http://schemas.openxmlformats.org/officeDocument/2006/relationships/customXml" Target="../ink/ink351.xml"/><Relationship Id="rId225" Type="http://schemas.openxmlformats.org/officeDocument/2006/relationships/customXml" Target="../ink/ink362.xml"/><Relationship Id="rId246" Type="http://schemas.openxmlformats.org/officeDocument/2006/relationships/image" Target="../media/image138.png"/><Relationship Id="rId267" Type="http://schemas.openxmlformats.org/officeDocument/2006/relationships/customXml" Target="../ink/ink383.xml"/><Relationship Id="rId288" Type="http://schemas.openxmlformats.org/officeDocument/2006/relationships/image" Target="../media/image160.png"/><Relationship Id="rId411" Type="http://schemas.openxmlformats.org/officeDocument/2006/relationships/customXml" Target="../ink/ink456.xml"/><Relationship Id="rId432" Type="http://schemas.openxmlformats.org/officeDocument/2006/relationships/image" Target="../media/image231.png"/><Relationship Id="rId453" Type="http://schemas.openxmlformats.org/officeDocument/2006/relationships/customXml" Target="../ink/ink477.xml"/><Relationship Id="rId474" Type="http://schemas.openxmlformats.org/officeDocument/2006/relationships/image" Target="../media/image252.png"/><Relationship Id="rId509" Type="http://schemas.openxmlformats.org/officeDocument/2006/relationships/customXml" Target="../ink/ink505.xml"/><Relationship Id="rId660" Type="http://schemas.openxmlformats.org/officeDocument/2006/relationships/customXml" Target="../ink/ink581.xml"/><Relationship Id="rId106" Type="http://schemas.openxmlformats.org/officeDocument/2006/relationships/customXml" Target="../ink/ink302.xml"/><Relationship Id="rId127" Type="http://schemas.openxmlformats.org/officeDocument/2006/relationships/image" Target="../media/image79.png"/><Relationship Id="rId313" Type="http://schemas.openxmlformats.org/officeDocument/2006/relationships/image" Target="../media/image172.png"/><Relationship Id="rId495" Type="http://schemas.openxmlformats.org/officeDocument/2006/relationships/customXml" Target="../ink/ink498.xml"/><Relationship Id="rId681" Type="http://schemas.openxmlformats.org/officeDocument/2006/relationships/image" Target="../media/image355.png"/><Relationship Id="rId10" Type="http://schemas.openxmlformats.org/officeDocument/2006/relationships/customXml" Target="../ink/ink254.xml"/><Relationship Id="rId31" Type="http://schemas.openxmlformats.org/officeDocument/2006/relationships/image" Target="../media/image31.png"/><Relationship Id="rId52" Type="http://schemas.openxmlformats.org/officeDocument/2006/relationships/customXml" Target="../ink/ink275.xml"/><Relationship Id="rId73" Type="http://schemas.openxmlformats.org/officeDocument/2006/relationships/image" Target="../media/image52.png"/><Relationship Id="rId94" Type="http://schemas.openxmlformats.org/officeDocument/2006/relationships/customXml" Target="../ink/ink296.xml"/><Relationship Id="rId148" Type="http://schemas.openxmlformats.org/officeDocument/2006/relationships/customXml" Target="../ink/ink323.xml"/><Relationship Id="rId169" Type="http://schemas.openxmlformats.org/officeDocument/2006/relationships/image" Target="../media/image100.png"/><Relationship Id="rId334" Type="http://schemas.openxmlformats.org/officeDocument/2006/relationships/customXml" Target="../ink/ink417.xml"/><Relationship Id="rId355" Type="http://schemas.openxmlformats.org/officeDocument/2006/relationships/image" Target="../media/image193.png"/><Relationship Id="rId376" Type="http://schemas.openxmlformats.org/officeDocument/2006/relationships/customXml" Target="../ink/ink438.xml"/><Relationship Id="rId397" Type="http://schemas.openxmlformats.org/officeDocument/2006/relationships/customXml" Target="../ink/ink449.xml"/><Relationship Id="rId520" Type="http://schemas.openxmlformats.org/officeDocument/2006/relationships/image" Target="../media/image275.png"/><Relationship Id="rId541" Type="http://schemas.openxmlformats.org/officeDocument/2006/relationships/customXml" Target="../ink/ink521.xml"/><Relationship Id="rId562" Type="http://schemas.openxmlformats.org/officeDocument/2006/relationships/image" Target="../media/image296.png"/><Relationship Id="rId583" Type="http://schemas.openxmlformats.org/officeDocument/2006/relationships/customXml" Target="../ink/ink542.xml"/><Relationship Id="rId618" Type="http://schemas.openxmlformats.org/officeDocument/2006/relationships/image" Target="../media/image324.png"/><Relationship Id="rId639" Type="http://schemas.openxmlformats.org/officeDocument/2006/relationships/customXml" Target="../ink/ink570.xml"/><Relationship Id="rId4" Type="http://schemas.openxmlformats.org/officeDocument/2006/relationships/customXml" Target="../ink/ink251.xml"/><Relationship Id="rId180" Type="http://schemas.openxmlformats.org/officeDocument/2006/relationships/customXml" Target="../ink/ink339.xml"/><Relationship Id="rId215" Type="http://schemas.openxmlformats.org/officeDocument/2006/relationships/customXml" Target="../ink/ink357.xml"/><Relationship Id="rId236" Type="http://schemas.openxmlformats.org/officeDocument/2006/relationships/image" Target="../media/image133.png"/><Relationship Id="rId257" Type="http://schemas.openxmlformats.org/officeDocument/2006/relationships/customXml" Target="../ink/ink378.xml"/><Relationship Id="rId278" Type="http://schemas.openxmlformats.org/officeDocument/2006/relationships/image" Target="../media/image155.png"/><Relationship Id="rId401" Type="http://schemas.openxmlformats.org/officeDocument/2006/relationships/customXml" Target="../ink/ink451.xml"/><Relationship Id="rId422" Type="http://schemas.openxmlformats.org/officeDocument/2006/relationships/image" Target="../media/image226.png"/><Relationship Id="rId443" Type="http://schemas.openxmlformats.org/officeDocument/2006/relationships/customXml" Target="../ink/ink472.xml"/><Relationship Id="rId464" Type="http://schemas.openxmlformats.org/officeDocument/2006/relationships/image" Target="../media/image247.png"/><Relationship Id="rId650" Type="http://schemas.openxmlformats.org/officeDocument/2006/relationships/image" Target="../media/image340.png"/><Relationship Id="rId303" Type="http://schemas.openxmlformats.org/officeDocument/2006/relationships/image" Target="../media/image167.png"/><Relationship Id="rId485" Type="http://schemas.openxmlformats.org/officeDocument/2006/relationships/customXml" Target="../ink/ink493.xml"/><Relationship Id="rId692" Type="http://schemas.openxmlformats.org/officeDocument/2006/relationships/customXml" Target="../ink/ink597.xml"/><Relationship Id="rId42" Type="http://schemas.openxmlformats.org/officeDocument/2006/relationships/customXml" Target="../ink/ink270.xml"/><Relationship Id="rId84" Type="http://schemas.openxmlformats.org/officeDocument/2006/relationships/customXml" Target="../ink/ink291.xml"/><Relationship Id="rId138" Type="http://schemas.openxmlformats.org/officeDocument/2006/relationships/customXml" Target="../ink/ink318.xml"/><Relationship Id="rId345" Type="http://schemas.openxmlformats.org/officeDocument/2006/relationships/image" Target="../media/image188.png"/><Relationship Id="rId387" Type="http://schemas.openxmlformats.org/officeDocument/2006/relationships/image" Target="../media/image209.png"/><Relationship Id="rId510" Type="http://schemas.openxmlformats.org/officeDocument/2006/relationships/image" Target="../media/image270.png"/><Relationship Id="rId552" Type="http://schemas.openxmlformats.org/officeDocument/2006/relationships/image" Target="../media/image291.png"/><Relationship Id="rId594" Type="http://schemas.openxmlformats.org/officeDocument/2006/relationships/image" Target="../media/image312.png"/><Relationship Id="rId608" Type="http://schemas.openxmlformats.org/officeDocument/2006/relationships/image" Target="../media/image319.png"/><Relationship Id="rId191" Type="http://schemas.openxmlformats.org/officeDocument/2006/relationships/image" Target="../media/image111.png"/><Relationship Id="rId205" Type="http://schemas.openxmlformats.org/officeDocument/2006/relationships/customXml" Target="../ink/ink352.xml"/><Relationship Id="rId247" Type="http://schemas.openxmlformats.org/officeDocument/2006/relationships/customXml" Target="../ink/ink373.xml"/><Relationship Id="rId412" Type="http://schemas.openxmlformats.org/officeDocument/2006/relationships/image" Target="../media/image221.png"/><Relationship Id="rId107" Type="http://schemas.openxmlformats.org/officeDocument/2006/relationships/image" Target="../media/image69.png"/><Relationship Id="rId289" Type="http://schemas.openxmlformats.org/officeDocument/2006/relationships/customXml" Target="../ink/ink394.xml"/><Relationship Id="rId454" Type="http://schemas.openxmlformats.org/officeDocument/2006/relationships/image" Target="../media/image242.png"/><Relationship Id="rId496" Type="http://schemas.openxmlformats.org/officeDocument/2006/relationships/image" Target="../media/image263.png"/><Relationship Id="rId661" Type="http://schemas.openxmlformats.org/officeDocument/2006/relationships/image" Target="../media/image345.png"/><Relationship Id="rId11" Type="http://schemas.openxmlformats.org/officeDocument/2006/relationships/image" Target="../media/image21.png"/><Relationship Id="rId53" Type="http://schemas.openxmlformats.org/officeDocument/2006/relationships/image" Target="../media/image42.png"/><Relationship Id="rId149" Type="http://schemas.openxmlformats.org/officeDocument/2006/relationships/image" Target="../media/image90.png"/><Relationship Id="rId314" Type="http://schemas.openxmlformats.org/officeDocument/2006/relationships/customXml" Target="../ink/ink407.xml"/><Relationship Id="rId356" Type="http://schemas.openxmlformats.org/officeDocument/2006/relationships/customXml" Target="../ink/ink428.xml"/><Relationship Id="rId398" Type="http://schemas.openxmlformats.org/officeDocument/2006/relationships/image" Target="../media/image214.png"/><Relationship Id="rId521" Type="http://schemas.openxmlformats.org/officeDocument/2006/relationships/customXml" Target="../ink/ink511.xml"/><Relationship Id="rId563" Type="http://schemas.openxmlformats.org/officeDocument/2006/relationships/customXml" Target="../ink/ink532.xml"/><Relationship Id="rId619" Type="http://schemas.openxmlformats.org/officeDocument/2006/relationships/customXml" Target="../ink/ink560.xml"/><Relationship Id="rId95" Type="http://schemas.openxmlformats.org/officeDocument/2006/relationships/image" Target="../media/image63.png"/><Relationship Id="rId160" Type="http://schemas.openxmlformats.org/officeDocument/2006/relationships/customXml" Target="../ink/ink329.xml"/><Relationship Id="rId216" Type="http://schemas.openxmlformats.org/officeDocument/2006/relationships/image" Target="../media/image123.png"/><Relationship Id="rId423" Type="http://schemas.openxmlformats.org/officeDocument/2006/relationships/customXml" Target="../ink/ink462.xml"/><Relationship Id="rId258" Type="http://schemas.openxmlformats.org/officeDocument/2006/relationships/image" Target="../media/image145.png"/><Relationship Id="rId465" Type="http://schemas.openxmlformats.org/officeDocument/2006/relationships/customXml" Target="../ink/ink483.xml"/><Relationship Id="rId630" Type="http://schemas.openxmlformats.org/officeDocument/2006/relationships/image" Target="../media/image330.png"/><Relationship Id="rId672" Type="http://schemas.openxmlformats.org/officeDocument/2006/relationships/customXml" Target="../ink/ink587.xml"/><Relationship Id="rId22" Type="http://schemas.openxmlformats.org/officeDocument/2006/relationships/customXml" Target="../ink/ink260.xml"/><Relationship Id="rId64" Type="http://schemas.openxmlformats.org/officeDocument/2006/relationships/customXml" Target="../ink/ink281.xml"/><Relationship Id="rId118" Type="http://schemas.openxmlformats.org/officeDocument/2006/relationships/customXml" Target="../ink/ink308.xml"/><Relationship Id="rId325" Type="http://schemas.openxmlformats.org/officeDocument/2006/relationships/image" Target="../media/image178.png"/><Relationship Id="rId367" Type="http://schemas.openxmlformats.org/officeDocument/2006/relationships/image" Target="../media/image199.png"/><Relationship Id="rId532" Type="http://schemas.openxmlformats.org/officeDocument/2006/relationships/image" Target="../media/image281.png"/><Relationship Id="rId574" Type="http://schemas.openxmlformats.org/officeDocument/2006/relationships/image" Target="../media/image302.png"/><Relationship Id="rId171" Type="http://schemas.openxmlformats.org/officeDocument/2006/relationships/image" Target="../media/image101.png"/><Relationship Id="rId227" Type="http://schemas.openxmlformats.org/officeDocument/2006/relationships/customXml" Target="../ink/ink363.xml"/><Relationship Id="rId269" Type="http://schemas.openxmlformats.org/officeDocument/2006/relationships/customXml" Target="../ink/ink384.xml"/><Relationship Id="rId434" Type="http://schemas.openxmlformats.org/officeDocument/2006/relationships/image" Target="../media/image232.png"/><Relationship Id="rId476" Type="http://schemas.openxmlformats.org/officeDocument/2006/relationships/image" Target="../media/image253.png"/><Relationship Id="rId641" Type="http://schemas.openxmlformats.org/officeDocument/2006/relationships/customXml" Target="../ink/ink571.xml"/><Relationship Id="rId683" Type="http://schemas.openxmlformats.org/officeDocument/2006/relationships/image" Target="../media/image356.png"/><Relationship Id="rId33" Type="http://schemas.openxmlformats.org/officeDocument/2006/relationships/image" Target="../media/image32.png"/><Relationship Id="rId129" Type="http://schemas.openxmlformats.org/officeDocument/2006/relationships/image" Target="../media/image80.png"/><Relationship Id="rId280" Type="http://schemas.openxmlformats.org/officeDocument/2006/relationships/image" Target="../media/image156.png"/><Relationship Id="rId336" Type="http://schemas.openxmlformats.org/officeDocument/2006/relationships/customXml" Target="../ink/ink418.xml"/><Relationship Id="rId501" Type="http://schemas.openxmlformats.org/officeDocument/2006/relationships/customXml" Target="../ink/ink501.xml"/><Relationship Id="rId543" Type="http://schemas.openxmlformats.org/officeDocument/2006/relationships/customXml" Target="../ink/ink522.xml"/><Relationship Id="rId75" Type="http://schemas.openxmlformats.org/officeDocument/2006/relationships/image" Target="../media/image53.png"/><Relationship Id="rId140" Type="http://schemas.openxmlformats.org/officeDocument/2006/relationships/customXml" Target="../ink/ink319.xml"/><Relationship Id="rId182" Type="http://schemas.openxmlformats.org/officeDocument/2006/relationships/customXml" Target="../ink/ink340.xml"/><Relationship Id="rId378" Type="http://schemas.openxmlformats.org/officeDocument/2006/relationships/customXml" Target="../ink/ink439.xml"/><Relationship Id="rId403" Type="http://schemas.openxmlformats.org/officeDocument/2006/relationships/customXml" Target="../ink/ink452.xml"/><Relationship Id="rId585" Type="http://schemas.openxmlformats.org/officeDocument/2006/relationships/customXml" Target="../ink/ink543.xml"/><Relationship Id="rId6" Type="http://schemas.openxmlformats.org/officeDocument/2006/relationships/customXml" Target="../ink/ink252.xml"/><Relationship Id="rId238" Type="http://schemas.openxmlformats.org/officeDocument/2006/relationships/image" Target="../media/image134.png"/><Relationship Id="rId445" Type="http://schemas.openxmlformats.org/officeDocument/2006/relationships/customXml" Target="../ink/ink473.xml"/><Relationship Id="rId487" Type="http://schemas.openxmlformats.org/officeDocument/2006/relationships/customXml" Target="../ink/ink494.xml"/><Relationship Id="rId610" Type="http://schemas.openxmlformats.org/officeDocument/2006/relationships/image" Target="../media/image320.png"/><Relationship Id="rId652" Type="http://schemas.openxmlformats.org/officeDocument/2006/relationships/image" Target="../media/image341.png"/><Relationship Id="rId694" Type="http://schemas.openxmlformats.org/officeDocument/2006/relationships/customXml" Target="../ink/ink598.xml"/><Relationship Id="rId291" Type="http://schemas.openxmlformats.org/officeDocument/2006/relationships/customXml" Target="../ink/ink395.xml"/><Relationship Id="rId305" Type="http://schemas.openxmlformats.org/officeDocument/2006/relationships/image" Target="../media/image168.png"/><Relationship Id="rId347" Type="http://schemas.openxmlformats.org/officeDocument/2006/relationships/image" Target="../media/image189.png"/><Relationship Id="rId512" Type="http://schemas.openxmlformats.org/officeDocument/2006/relationships/image" Target="../media/image271.png"/><Relationship Id="rId44" Type="http://schemas.openxmlformats.org/officeDocument/2006/relationships/customXml" Target="../ink/ink271.xml"/><Relationship Id="rId86" Type="http://schemas.openxmlformats.org/officeDocument/2006/relationships/customXml" Target="../ink/ink292.xml"/><Relationship Id="rId151" Type="http://schemas.openxmlformats.org/officeDocument/2006/relationships/image" Target="../media/image91.png"/><Relationship Id="rId389" Type="http://schemas.openxmlformats.org/officeDocument/2006/relationships/customXml" Target="../ink/ink445.xml"/><Relationship Id="rId554" Type="http://schemas.openxmlformats.org/officeDocument/2006/relationships/image" Target="../media/image292.png"/><Relationship Id="rId596" Type="http://schemas.openxmlformats.org/officeDocument/2006/relationships/image" Target="../media/image313.png"/><Relationship Id="rId193" Type="http://schemas.openxmlformats.org/officeDocument/2006/relationships/image" Target="../media/image112.png"/><Relationship Id="rId207" Type="http://schemas.openxmlformats.org/officeDocument/2006/relationships/customXml" Target="../ink/ink353.xml"/><Relationship Id="rId249" Type="http://schemas.openxmlformats.org/officeDocument/2006/relationships/customXml" Target="../ink/ink374.xml"/><Relationship Id="rId414" Type="http://schemas.openxmlformats.org/officeDocument/2006/relationships/image" Target="../media/image222.png"/><Relationship Id="rId456" Type="http://schemas.openxmlformats.org/officeDocument/2006/relationships/image" Target="../media/image243.png"/><Relationship Id="rId498" Type="http://schemas.openxmlformats.org/officeDocument/2006/relationships/image" Target="../media/image264.png"/><Relationship Id="rId621" Type="http://schemas.openxmlformats.org/officeDocument/2006/relationships/customXml" Target="../ink/ink561.xml"/><Relationship Id="rId663" Type="http://schemas.openxmlformats.org/officeDocument/2006/relationships/image" Target="../media/image346.png"/><Relationship Id="rId13" Type="http://schemas.openxmlformats.org/officeDocument/2006/relationships/image" Target="../media/image22.png"/><Relationship Id="rId109" Type="http://schemas.openxmlformats.org/officeDocument/2006/relationships/image" Target="../media/image70.png"/><Relationship Id="rId260" Type="http://schemas.openxmlformats.org/officeDocument/2006/relationships/image" Target="../media/image146.png"/><Relationship Id="rId316" Type="http://schemas.openxmlformats.org/officeDocument/2006/relationships/customXml" Target="../ink/ink408.xml"/><Relationship Id="rId523" Type="http://schemas.openxmlformats.org/officeDocument/2006/relationships/customXml" Target="../ink/ink512.xml"/><Relationship Id="rId55" Type="http://schemas.openxmlformats.org/officeDocument/2006/relationships/image" Target="../media/image43.png"/><Relationship Id="rId97" Type="http://schemas.openxmlformats.org/officeDocument/2006/relationships/image" Target="../media/image64.png"/><Relationship Id="rId120" Type="http://schemas.openxmlformats.org/officeDocument/2006/relationships/customXml" Target="../ink/ink309.xml"/><Relationship Id="rId358" Type="http://schemas.openxmlformats.org/officeDocument/2006/relationships/customXml" Target="../ink/ink429.xml"/><Relationship Id="rId565" Type="http://schemas.openxmlformats.org/officeDocument/2006/relationships/customXml" Target="../ink/ink533.xml"/><Relationship Id="rId162" Type="http://schemas.openxmlformats.org/officeDocument/2006/relationships/customXml" Target="../ink/ink330.xml"/><Relationship Id="rId218" Type="http://schemas.openxmlformats.org/officeDocument/2006/relationships/image" Target="../media/image124.png"/><Relationship Id="rId425" Type="http://schemas.openxmlformats.org/officeDocument/2006/relationships/customXml" Target="../ink/ink463.xml"/><Relationship Id="rId467" Type="http://schemas.openxmlformats.org/officeDocument/2006/relationships/customXml" Target="../ink/ink484.xml"/><Relationship Id="rId632" Type="http://schemas.openxmlformats.org/officeDocument/2006/relationships/image" Target="../media/image331.png"/><Relationship Id="rId271" Type="http://schemas.openxmlformats.org/officeDocument/2006/relationships/customXml" Target="../ink/ink385.xml"/><Relationship Id="rId674" Type="http://schemas.openxmlformats.org/officeDocument/2006/relationships/customXml" Target="../ink/ink588.xml"/><Relationship Id="rId24" Type="http://schemas.openxmlformats.org/officeDocument/2006/relationships/customXml" Target="../ink/ink261.xml"/><Relationship Id="rId66" Type="http://schemas.openxmlformats.org/officeDocument/2006/relationships/customXml" Target="../ink/ink282.xml"/><Relationship Id="rId131" Type="http://schemas.openxmlformats.org/officeDocument/2006/relationships/image" Target="../media/image81.png"/><Relationship Id="rId327" Type="http://schemas.openxmlformats.org/officeDocument/2006/relationships/image" Target="../media/image179.png"/><Relationship Id="rId369" Type="http://schemas.openxmlformats.org/officeDocument/2006/relationships/image" Target="../media/image200.png"/><Relationship Id="rId534" Type="http://schemas.openxmlformats.org/officeDocument/2006/relationships/image" Target="../media/image282.png"/><Relationship Id="rId576" Type="http://schemas.openxmlformats.org/officeDocument/2006/relationships/image" Target="../media/image303.png"/><Relationship Id="rId173" Type="http://schemas.openxmlformats.org/officeDocument/2006/relationships/image" Target="../media/image102.png"/><Relationship Id="rId229" Type="http://schemas.openxmlformats.org/officeDocument/2006/relationships/customXml" Target="../ink/ink364.xml"/><Relationship Id="rId380" Type="http://schemas.openxmlformats.org/officeDocument/2006/relationships/customXml" Target="../ink/ink440.xml"/><Relationship Id="rId436" Type="http://schemas.openxmlformats.org/officeDocument/2006/relationships/image" Target="../media/image233.png"/><Relationship Id="rId601" Type="http://schemas.openxmlformats.org/officeDocument/2006/relationships/customXml" Target="../ink/ink551.xml"/><Relationship Id="rId643" Type="http://schemas.openxmlformats.org/officeDocument/2006/relationships/customXml" Target="../ink/ink572.xml"/><Relationship Id="rId240" Type="http://schemas.openxmlformats.org/officeDocument/2006/relationships/image" Target="../media/image135.png"/><Relationship Id="rId478" Type="http://schemas.openxmlformats.org/officeDocument/2006/relationships/image" Target="../media/image254.png"/><Relationship Id="rId685" Type="http://schemas.openxmlformats.org/officeDocument/2006/relationships/image" Target="../media/image357.png"/><Relationship Id="rId35" Type="http://schemas.openxmlformats.org/officeDocument/2006/relationships/image" Target="../media/image33.png"/><Relationship Id="rId77" Type="http://schemas.openxmlformats.org/officeDocument/2006/relationships/image" Target="../media/image54.png"/><Relationship Id="rId100" Type="http://schemas.openxmlformats.org/officeDocument/2006/relationships/customXml" Target="../ink/ink299.xml"/><Relationship Id="rId282" Type="http://schemas.openxmlformats.org/officeDocument/2006/relationships/image" Target="../media/image157.png"/><Relationship Id="rId338" Type="http://schemas.openxmlformats.org/officeDocument/2006/relationships/customXml" Target="../ink/ink419.xml"/><Relationship Id="rId503" Type="http://schemas.openxmlformats.org/officeDocument/2006/relationships/customXml" Target="../ink/ink502.xml"/><Relationship Id="rId545" Type="http://schemas.openxmlformats.org/officeDocument/2006/relationships/customXml" Target="../ink/ink523.xml"/><Relationship Id="rId587" Type="http://schemas.openxmlformats.org/officeDocument/2006/relationships/customXml" Target="../ink/ink544.xml"/><Relationship Id="rId8" Type="http://schemas.openxmlformats.org/officeDocument/2006/relationships/customXml" Target="../ink/ink253.xml"/><Relationship Id="rId142" Type="http://schemas.openxmlformats.org/officeDocument/2006/relationships/customXml" Target="../ink/ink320.xml"/><Relationship Id="rId184" Type="http://schemas.openxmlformats.org/officeDocument/2006/relationships/customXml" Target="../ink/ink341.xml"/><Relationship Id="rId391" Type="http://schemas.openxmlformats.org/officeDocument/2006/relationships/customXml" Target="../ink/ink446.xml"/><Relationship Id="rId405" Type="http://schemas.openxmlformats.org/officeDocument/2006/relationships/customXml" Target="../ink/ink453.xml"/><Relationship Id="rId447" Type="http://schemas.openxmlformats.org/officeDocument/2006/relationships/customXml" Target="../ink/ink474.xml"/><Relationship Id="rId612" Type="http://schemas.openxmlformats.org/officeDocument/2006/relationships/image" Target="../media/image321.png"/><Relationship Id="rId251" Type="http://schemas.openxmlformats.org/officeDocument/2006/relationships/customXml" Target="../ink/ink375.xml"/><Relationship Id="rId489" Type="http://schemas.openxmlformats.org/officeDocument/2006/relationships/customXml" Target="../ink/ink495.xml"/><Relationship Id="rId654" Type="http://schemas.openxmlformats.org/officeDocument/2006/relationships/image" Target="../media/image342.png"/><Relationship Id="rId696" Type="http://schemas.openxmlformats.org/officeDocument/2006/relationships/customXml" Target="../ink/ink599.xml"/><Relationship Id="rId46" Type="http://schemas.openxmlformats.org/officeDocument/2006/relationships/customXml" Target="../ink/ink272.xml"/><Relationship Id="rId293" Type="http://schemas.openxmlformats.org/officeDocument/2006/relationships/customXml" Target="../ink/ink396.xml"/><Relationship Id="rId307" Type="http://schemas.openxmlformats.org/officeDocument/2006/relationships/image" Target="../media/image169.png"/><Relationship Id="rId349" Type="http://schemas.openxmlformats.org/officeDocument/2006/relationships/image" Target="../media/image190.png"/><Relationship Id="rId514" Type="http://schemas.openxmlformats.org/officeDocument/2006/relationships/image" Target="../media/image272.png"/><Relationship Id="rId556" Type="http://schemas.openxmlformats.org/officeDocument/2006/relationships/image" Target="../media/image293.png"/><Relationship Id="rId88" Type="http://schemas.openxmlformats.org/officeDocument/2006/relationships/customXml" Target="../ink/ink293.xml"/><Relationship Id="rId111" Type="http://schemas.openxmlformats.org/officeDocument/2006/relationships/image" Target="../media/image71.png"/><Relationship Id="rId153" Type="http://schemas.openxmlformats.org/officeDocument/2006/relationships/image" Target="../media/image92.png"/><Relationship Id="rId195" Type="http://schemas.openxmlformats.org/officeDocument/2006/relationships/image" Target="../media/image113.png"/><Relationship Id="rId209" Type="http://schemas.openxmlformats.org/officeDocument/2006/relationships/customXml" Target="../ink/ink354.xml"/><Relationship Id="rId360" Type="http://schemas.openxmlformats.org/officeDocument/2006/relationships/customXml" Target="../ink/ink430.xml"/><Relationship Id="rId416" Type="http://schemas.openxmlformats.org/officeDocument/2006/relationships/image" Target="../media/image223.png"/><Relationship Id="rId598" Type="http://schemas.openxmlformats.org/officeDocument/2006/relationships/image" Target="../media/image314.png"/><Relationship Id="rId220" Type="http://schemas.openxmlformats.org/officeDocument/2006/relationships/image" Target="../media/image125.png"/><Relationship Id="rId458" Type="http://schemas.openxmlformats.org/officeDocument/2006/relationships/image" Target="../media/image244.png"/><Relationship Id="rId623" Type="http://schemas.openxmlformats.org/officeDocument/2006/relationships/customXml" Target="../ink/ink562.xml"/><Relationship Id="rId665" Type="http://schemas.openxmlformats.org/officeDocument/2006/relationships/image" Target="../media/image347.png"/><Relationship Id="rId15" Type="http://schemas.openxmlformats.org/officeDocument/2006/relationships/image" Target="../media/image23.png"/><Relationship Id="rId57" Type="http://schemas.openxmlformats.org/officeDocument/2006/relationships/image" Target="../media/image44.png"/><Relationship Id="rId262" Type="http://schemas.openxmlformats.org/officeDocument/2006/relationships/image" Target="../media/image147.png"/><Relationship Id="rId318" Type="http://schemas.openxmlformats.org/officeDocument/2006/relationships/customXml" Target="../ink/ink409.xml"/><Relationship Id="rId525" Type="http://schemas.openxmlformats.org/officeDocument/2006/relationships/customXml" Target="../ink/ink513.xml"/><Relationship Id="rId567" Type="http://schemas.openxmlformats.org/officeDocument/2006/relationships/customXml" Target="../ink/ink534.xml"/><Relationship Id="rId99" Type="http://schemas.openxmlformats.org/officeDocument/2006/relationships/image" Target="../media/image65.png"/><Relationship Id="rId122" Type="http://schemas.openxmlformats.org/officeDocument/2006/relationships/customXml" Target="../ink/ink310.xml"/><Relationship Id="rId164" Type="http://schemas.openxmlformats.org/officeDocument/2006/relationships/customXml" Target="../ink/ink331.xml"/><Relationship Id="rId371" Type="http://schemas.openxmlformats.org/officeDocument/2006/relationships/image" Target="../media/image201.png"/><Relationship Id="rId427" Type="http://schemas.openxmlformats.org/officeDocument/2006/relationships/customXml" Target="../ink/ink464.xml"/><Relationship Id="rId469" Type="http://schemas.openxmlformats.org/officeDocument/2006/relationships/customXml" Target="../ink/ink485.xml"/><Relationship Id="rId634" Type="http://schemas.openxmlformats.org/officeDocument/2006/relationships/image" Target="../media/image332.png"/><Relationship Id="rId676" Type="http://schemas.openxmlformats.org/officeDocument/2006/relationships/customXml" Target="../ink/ink589.xml"/><Relationship Id="rId26" Type="http://schemas.openxmlformats.org/officeDocument/2006/relationships/customXml" Target="../ink/ink262.xml"/><Relationship Id="rId231" Type="http://schemas.openxmlformats.org/officeDocument/2006/relationships/customXml" Target="../ink/ink365.xml"/><Relationship Id="rId273" Type="http://schemas.openxmlformats.org/officeDocument/2006/relationships/customXml" Target="../ink/ink386.xml"/><Relationship Id="rId329" Type="http://schemas.openxmlformats.org/officeDocument/2006/relationships/image" Target="../media/image180.png"/><Relationship Id="rId480" Type="http://schemas.openxmlformats.org/officeDocument/2006/relationships/image" Target="../media/image255.png"/><Relationship Id="rId536" Type="http://schemas.openxmlformats.org/officeDocument/2006/relationships/image" Target="../media/image283.png"/><Relationship Id="rId68" Type="http://schemas.openxmlformats.org/officeDocument/2006/relationships/customXml" Target="../ink/ink283.xml"/><Relationship Id="rId133" Type="http://schemas.openxmlformats.org/officeDocument/2006/relationships/image" Target="../media/image82.png"/><Relationship Id="rId175" Type="http://schemas.openxmlformats.org/officeDocument/2006/relationships/image" Target="../media/image103.png"/><Relationship Id="rId340" Type="http://schemas.openxmlformats.org/officeDocument/2006/relationships/customXml" Target="../ink/ink420.xml"/><Relationship Id="rId578" Type="http://schemas.openxmlformats.org/officeDocument/2006/relationships/image" Target="../media/image304.png"/><Relationship Id="rId200" Type="http://schemas.openxmlformats.org/officeDocument/2006/relationships/customXml" Target="../ink/ink349.xml"/><Relationship Id="rId382" Type="http://schemas.openxmlformats.org/officeDocument/2006/relationships/customXml" Target="../ink/ink441.xml"/><Relationship Id="rId438" Type="http://schemas.openxmlformats.org/officeDocument/2006/relationships/image" Target="../media/image234.png"/><Relationship Id="rId603" Type="http://schemas.openxmlformats.org/officeDocument/2006/relationships/customXml" Target="../ink/ink552.xml"/><Relationship Id="rId645" Type="http://schemas.openxmlformats.org/officeDocument/2006/relationships/customXml" Target="../ink/ink573.xml"/><Relationship Id="rId687" Type="http://schemas.openxmlformats.org/officeDocument/2006/relationships/image" Target="../media/image358.png"/><Relationship Id="rId242" Type="http://schemas.openxmlformats.org/officeDocument/2006/relationships/image" Target="../media/image136.png"/><Relationship Id="rId284" Type="http://schemas.openxmlformats.org/officeDocument/2006/relationships/image" Target="../media/image158.png"/><Relationship Id="rId491" Type="http://schemas.openxmlformats.org/officeDocument/2006/relationships/customXml" Target="../ink/ink496.xml"/><Relationship Id="rId505" Type="http://schemas.openxmlformats.org/officeDocument/2006/relationships/customXml" Target="../ink/ink503.xml"/><Relationship Id="rId37" Type="http://schemas.openxmlformats.org/officeDocument/2006/relationships/image" Target="../media/image34.png"/><Relationship Id="rId79" Type="http://schemas.openxmlformats.org/officeDocument/2006/relationships/image" Target="../media/image55.png"/><Relationship Id="rId102" Type="http://schemas.openxmlformats.org/officeDocument/2006/relationships/customXml" Target="../ink/ink300.xml"/><Relationship Id="rId144" Type="http://schemas.openxmlformats.org/officeDocument/2006/relationships/customXml" Target="../ink/ink321.xml"/><Relationship Id="rId547" Type="http://schemas.openxmlformats.org/officeDocument/2006/relationships/customXml" Target="../ink/ink524.xml"/><Relationship Id="rId589" Type="http://schemas.openxmlformats.org/officeDocument/2006/relationships/customXml" Target="../ink/ink545.xml"/><Relationship Id="rId90" Type="http://schemas.openxmlformats.org/officeDocument/2006/relationships/customXml" Target="../ink/ink294.xml"/><Relationship Id="rId186" Type="http://schemas.openxmlformats.org/officeDocument/2006/relationships/customXml" Target="../ink/ink342.xml"/><Relationship Id="rId351" Type="http://schemas.openxmlformats.org/officeDocument/2006/relationships/image" Target="../media/image191.png"/><Relationship Id="rId393" Type="http://schemas.openxmlformats.org/officeDocument/2006/relationships/customXml" Target="../ink/ink447.xml"/><Relationship Id="rId407" Type="http://schemas.openxmlformats.org/officeDocument/2006/relationships/customXml" Target="../ink/ink454.xml"/><Relationship Id="rId449" Type="http://schemas.openxmlformats.org/officeDocument/2006/relationships/customXml" Target="../ink/ink475.xml"/><Relationship Id="rId614" Type="http://schemas.openxmlformats.org/officeDocument/2006/relationships/image" Target="../media/image322.png"/><Relationship Id="rId656" Type="http://schemas.openxmlformats.org/officeDocument/2006/relationships/image" Target="../media/image343.png"/><Relationship Id="rId211" Type="http://schemas.openxmlformats.org/officeDocument/2006/relationships/customXml" Target="../ink/ink355.xml"/><Relationship Id="rId253" Type="http://schemas.openxmlformats.org/officeDocument/2006/relationships/customXml" Target="../ink/ink376.xml"/><Relationship Id="rId295" Type="http://schemas.openxmlformats.org/officeDocument/2006/relationships/customXml" Target="../ink/ink397.xml"/><Relationship Id="rId309" Type="http://schemas.openxmlformats.org/officeDocument/2006/relationships/image" Target="../media/image170.png"/><Relationship Id="rId460" Type="http://schemas.openxmlformats.org/officeDocument/2006/relationships/image" Target="../media/image245.png"/><Relationship Id="rId516" Type="http://schemas.openxmlformats.org/officeDocument/2006/relationships/image" Target="../media/image273.png"/><Relationship Id="rId48" Type="http://schemas.openxmlformats.org/officeDocument/2006/relationships/customXml" Target="../ink/ink273.xml"/><Relationship Id="rId113" Type="http://schemas.openxmlformats.org/officeDocument/2006/relationships/image" Target="../media/image72.png"/><Relationship Id="rId320" Type="http://schemas.openxmlformats.org/officeDocument/2006/relationships/customXml" Target="../ink/ink410.xml"/><Relationship Id="rId558" Type="http://schemas.openxmlformats.org/officeDocument/2006/relationships/image" Target="../media/image294.png"/><Relationship Id="rId155" Type="http://schemas.openxmlformats.org/officeDocument/2006/relationships/image" Target="../media/image93.png"/><Relationship Id="rId197" Type="http://schemas.openxmlformats.org/officeDocument/2006/relationships/image" Target="../media/image114.png"/><Relationship Id="rId362" Type="http://schemas.openxmlformats.org/officeDocument/2006/relationships/customXml" Target="../ink/ink431.xml"/><Relationship Id="rId418" Type="http://schemas.openxmlformats.org/officeDocument/2006/relationships/image" Target="../media/image224.png"/><Relationship Id="rId625" Type="http://schemas.openxmlformats.org/officeDocument/2006/relationships/customXml" Target="../ink/ink563.xml"/><Relationship Id="rId222" Type="http://schemas.openxmlformats.org/officeDocument/2006/relationships/image" Target="../media/image126.png"/><Relationship Id="rId264" Type="http://schemas.openxmlformats.org/officeDocument/2006/relationships/image" Target="../media/image148.png"/><Relationship Id="rId471" Type="http://schemas.openxmlformats.org/officeDocument/2006/relationships/customXml" Target="../ink/ink486.xml"/><Relationship Id="rId667" Type="http://schemas.openxmlformats.org/officeDocument/2006/relationships/image" Target="../media/image348.png"/><Relationship Id="rId17" Type="http://schemas.openxmlformats.org/officeDocument/2006/relationships/image" Target="../media/image24.png"/><Relationship Id="rId59" Type="http://schemas.openxmlformats.org/officeDocument/2006/relationships/image" Target="../media/image45.png"/><Relationship Id="rId124" Type="http://schemas.openxmlformats.org/officeDocument/2006/relationships/customXml" Target="../ink/ink311.xml"/><Relationship Id="rId527" Type="http://schemas.openxmlformats.org/officeDocument/2006/relationships/customXml" Target="../ink/ink514.xml"/><Relationship Id="rId569" Type="http://schemas.openxmlformats.org/officeDocument/2006/relationships/customXml" Target="../ink/ink535.xml"/><Relationship Id="rId70" Type="http://schemas.openxmlformats.org/officeDocument/2006/relationships/customXml" Target="../ink/ink284.xml"/><Relationship Id="rId166" Type="http://schemas.openxmlformats.org/officeDocument/2006/relationships/customXml" Target="../ink/ink332.xml"/><Relationship Id="rId331" Type="http://schemas.openxmlformats.org/officeDocument/2006/relationships/image" Target="../media/image181.png"/><Relationship Id="rId373" Type="http://schemas.openxmlformats.org/officeDocument/2006/relationships/image" Target="../media/image202.png"/><Relationship Id="rId429" Type="http://schemas.openxmlformats.org/officeDocument/2006/relationships/customXml" Target="../ink/ink465.xml"/><Relationship Id="rId580" Type="http://schemas.openxmlformats.org/officeDocument/2006/relationships/image" Target="../media/image305.png"/><Relationship Id="rId636" Type="http://schemas.openxmlformats.org/officeDocument/2006/relationships/image" Target="../media/image333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66.xml"/><Relationship Id="rId440" Type="http://schemas.openxmlformats.org/officeDocument/2006/relationships/image" Target="../media/image235.png"/><Relationship Id="rId678" Type="http://schemas.openxmlformats.org/officeDocument/2006/relationships/customXml" Target="../ink/ink590.xml"/><Relationship Id="rId28" Type="http://schemas.openxmlformats.org/officeDocument/2006/relationships/customXml" Target="../ink/ink263.xml"/><Relationship Id="rId275" Type="http://schemas.openxmlformats.org/officeDocument/2006/relationships/customXml" Target="../ink/ink387.xml"/><Relationship Id="rId300" Type="http://schemas.openxmlformats.org/officeDocument/2006/relationships/image" Target="../media/image166.png"/><Relationship Id="rId482" Type="http://schemas.openxmlformats.org/officeDocument/2006/relationships/image" Target="../media/image256.png"/><Relationship Id="rId538" Type="http://schemas.openxmlformats.org/officeDocument/2006/relationships/image" Target="../media/image284.png"/><Relationship Id="rId81" Type="http://schemas.openxmlformats.org/officeDocument/2006/relationships/image" Target="../media/image56.png"/><Relationship Id="rId135" Type="http://schemas.openxmlformats.org/officeDocument/2006/relationships/image" Target="../media/image83.png"/><Relationship Id="rId177" Type="http://schemas.openxmlformats.org/officeDocument/2006/relationships/image" Target="../media/image104.png"/><Relationship Id="rId342" Type="http://schemas.openxmlformats.org/officeDocument/2006/relationships/customXml" Target="../ink/ink421.xml"/><Relationship Id="rId384" Type="http://schemas.openxmlformats.org/officeDocument/2006/relationships/customXml" Target="../ink/ink442.xml"/><Relationship Id="rId591" Type="http://schemas.openxmlformats.org/officeDocument/2006/relationships/customXml" Target="../ink/ink546.xml"/><Relationship Id="rId605" Type="http://schemas.openxmlformats.org/officeDocument/2006/relationships/customXml" Target="../ink/ink553.xml"/><Relationship Id="rId202" Type="http://schemas.openxmlformats.org/officeDocument/2006/relationships/customXml" Target="../ink/ink350.xml"/><Relationship Id="rId244" Type="http://schemas.openxmlformats.org/officeDocument/2006/relationships/image" Target="../media/image137.png"/><Relationship Id="rId647" Type="http://schemas.openxmlformats.org/officeDocument/2006/relationships/customXml" Target="../ink/ink574.xml"/><Relationship Id="rId689" Type="http://schemas.openxmlformats.org/officeDocument/2006/relationships/image" Target="../media/image359.png"/><Relationship Id="rId39" Type="http://schemas.openxmlformats.org/officeDocument/2006/relationships/image" Target="../media/image35.png"/><Relationship Id="rId286" Type="http://schemas.openxmlformats.org/officeDocument/2006/relationships/image" Target="../media/image159.png"/><Relationship Id="rId451" Type="http://schemas.openxmlformats.org/officeDocument/2006/relationships/customXml" Target="../ink/ink476.xml"/><Relationship Id="rId493" Type="http://schemas.openxmlformats.org/officeDocument/2006/relationships/customXml" Target="../ink/ink497.xml"/><Relationship Id="rId507" Type="http://schemas.openxmlformats.org/officeDocument/2006/relationships/customXml" Target="../ink/ink504.xml"/><Relationship Id="rId549" Type="http://schemas.openxmlformats.org/officeDocument/2006/relationships/customXml" Target="../ink/ink525.xml"/><Relationship Id="rId50" Type="http://schemas.openxmlformats.org/officeDocument/2006/relationships/customXml" Target="../ink/ink274.xml"/><Relationship Id="rId104" Type="http://schemas.openxmlformats.org/officeDocument/2006/relationships/customXml" Target="../ink/ink301.xml"/><Relationship Id="rId146" Type="http://schemas.openxmlformats.org/officeDocument/2006/relationships/customXml" Target="../ink/ink322.xml"/><Relationship Id="rId188" Type="http://schemas.openxmlformats.org/officeDocument/2006/relationships/customXml" Target="../ink/ink343.xml"/><Relationship Id="rId311" Type="http://schemas.openxmlformats.org/officeDocument/2006/relationships/image" Target="../media/image171.png"/><Relationship Id="rId353" Type="http://schemas.openxmlformats.org/officeDocument/2006/relationships/image" Target="../media/image192.png"/><Relationship Id="rId395" Type="http://schemas.openxmlformats.org/officeDocument/2006/relationships/customXml" Target="../ink/ink448.xml"/><Relationship Id="rId409" Type="http://schemas.openxmlformats.org/officeDocument/2006/relationships/customXml" Target="../ink/ink455.xml"/><Relationship Id="rId560" Type="http://schemas.openxmlformats.org/officeDocument/2006/relationships/image" Target="../media/image295.png"/><Relationship Id="rId92" Type="http://schemas.openxmlformats.org/officeDocument/2006/relationships/customXml" Target="../ink/ink295.xml"/><Relationship Id="rId213" Type="http://schemas.openxmlformats.org/officeDocument/2006/relationships/customXml" Target="../ink/ink356.xml"/><Relationship Id="rId420" Type="http://schemas.openxmlformats.org/officeDocument/2006/relationships/image" Target="../media/image225.png"/><Relationship Id="rId616" Type="http://schemas.openxmlformats.org/officeDocument/2006/relationships/image" Target="../media/image323.png"/><Relationship Id="rId658" Type="http://schemas.openxmlformats.org/officeDocument/2006/relationships/customXml" Target="../ink/ink580.xml"/><Relationship Id="rId255" Type="http://schemas.openxmlformats.org/officeDocument/2006/relationships/customXml" Target="../ink/ink377.xml"/><Relationship Id="rId297" Type="http://schemas.openxmlformats.org/officeDocument/2006/relationships/customXml" Target="../ink/ink398.xml"/><Relationship Id="rId462" Type="http://schemas.openxmlformats.org/officeDocument/2006/relationships/image" Target="../media/image246.png"/><Relationship Id="rId518" Type="http://schemas.openxmlformats.org/officeDocument/2006/relationships/image" Target="../media/image274.png"/><Relationship Id="rId115" Type="http://schemas.openxmlformats.org/officeDocument/2006/relationships/image" Target="../media/image73.png"/><Relationship Id="rId157" Type="http://schemas.openxmlformats.org/officeDocument/2006/relationships/image" Target="../media/image94.png"/><Relationship Id="rId322" Type="http://schemas.openxmlformats.org/officeDocument/2006/relationships/customXml" Target="../ink/ink411.xml"/><Relationship Id="rId364" Type="http://schemas.openxmlformats.org/officeDocument/2006/relationships/customXml" Target="../ink/ink43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0.png"/><Relationship Id="rId299" Type="http://schemas.openxmlformats.org/officeDocument/2006/relationships/image" Target="../media/image511.png"/><Relationship Id="rId21" Type="http://schemas.openxmlformats.org/officeDocument/2006/relationships/customXml" Target="../ink/ink609.xml"/><Relationship Id="rId63" Type="http://schemas.openxmlformats.org/officeDocument/2006/relationships/customXml" Target="../ink/ink630.xml"/><Relationship Id="rId159" Type="http://schemas.openxmlformats.org/officeDocument/2006/relationships/image" Target="../media/image441.png"/><Relationship Id="rId324" Type="http://schemas.openxmlformats.org/officeDocument/2006/relationships/customXml" Target="../ink/ink761.xml"/><Relationship Id="rId366" Type="http://schemas.openxmlformats.org/officeDocument/2006/relationships/customXml" Target="../ink/ink782.xml"/><Relationship Id="rId531" Type="http://schemas.openxmlformats.org/officeDocument/2006/relationships/image" Target="../media/image626.png"/><Relationship Id="rId170" Type="http://schemas.openxmlformats.org/officeDocument/2006/relationships/customXml" Target="../ink/ink684.xml"/><Relationship Id="rId226" Type="http://schemas.openxmlformats.org/officeDocument/2006/relationships/customXml" Target="../ink/ink712.xml"/><Relationship Id="rId433" Type="http://schemas.openxmlformats.org/officeDocument/2006/relationships/customXml" Target="../ink/ink816.xml"/><Relationship Id="rId268" Type="http://schemas.openxmlformats.org/officeDocument/2006/relationships/customXml" Target="../ink/ink733.xml"/><Relationship Id="rId475" Type="http://schemas.openxmlformats.org/officeDocument/2006/relationships/customXml" Target="../ink/ink837.xml"/><Relationship Id="rId32" Type="http://schemas.openxmlformats.org/officeDocument/2006/relationships/image" Target="../media/image52.png"/><Relationship Id="rId74" Type="http://schemas.openxmlformats.org/officeDocument/2006/relationships/image" Target="../media/image399.png"/><Relationship Id="rId128" Type="http://schemas.openxmlformats.org/officeDocument/2006/relationships/customXml" Target="../ink/ink663.xml"/><Relationship Id="rId335" Type="http://schemas.openxmlformats.org/officeDocument/2006/relationships/image" Target="../media/image529.png"/><Relationship Id="rId377" Type="http://schemas.openxmlformats.org/officeDocument/2006/relationships/image" Target="../media/image550.png"/><Relationship Id="rId500" Type="http://schemas.openxmlformats.org/officeDocument/2006/relationships/image" Target="../media/image611.png"/><Relationship Id="rId5" Type="http://schemas.openxmlformats.org/officeDocument/2006/relationships/customXml" Target="../ink/ink601.xml"/><Relationship Id="rId181" Type="http://schemas.openxmlformats.org/officeDocument/2006/relationships/image" Target="../media/image452.png"/><Relationship Id="rId237" Type="http://schemas.openxmlformats.org/officeDocument/2006/relationships/image" Target="../media/image480.png"/><Relationship Id="rId402" Type="http://schemas.openxmlformats.org/officeDocument/2006/relationships/customXml" Target="../ink/ink800.xml"/><Relationship Id="rId279" Type="http://schemas.openxmlformats.org/officeDocument/2006/relationships/image" Target="../media/image501.png"/><Relationship Id="rId444" Type="http://schemas.openxmlformats.org/officeDocument/2006/relationships/image" Target="../media/image583.png"/><Relationship Id="rId486" Type="http://schemas.openxmlformats.org/officeDocument/2006/relationships/image" Target="../media/image604.png"/><Relationship Id="rId43" Type="http://schemas.openxmlformats.org/officeDocument/2006/relationships/customXml" Target="../ink/ink620.xml"/><Relationship Id="rId139" Type="http://schemas.openxmlformats.org/officeDocument/2006/relationships/image" Target="../media/image431.png"/><Relationship Id="rId290" Type="http://schemas.openxmlformats.org/officeDocument/2006/relationships/customXml" Target="../ink/ink744.xml"/><Relationship Id="rId304" Type="http://schemas.openxmlformats.org/officeDocument/2006/relationships/customXml" Target="../ink/ink751.xml"/><Relationship Id="rId346" Type="http://schemas.openxmlformats.org/officeDocument/2006/relationships/customXml" Target="../ink/ink772.xml"/><Relationship Id="rId388" Type="http://schemas.openxmlformats.org/officeDocument/2006/relationships/customXml" Target="../ink/ink793.xml"/><Relationship Id="rId511" Type="http://schemas.openxmlformats.org/officeDocument/2006/relationships/customXml" Target="../ink/ink855.xml"/><Relationship Id="rId85" Type="http://schemas.openxmlformats.org/officeDocument/2006/relationships/customXml" Target="../ink/ink641.xml"/><Relationship Id="rId150" Type="http://schemas.openxmlformats.org/officeDocument/2006/relationships/customXml" Target="../ink/ink674.xml"/><Relationship Id="rId192" Type="http://schemas.openxmlformats.org/officeDocument/2006/relationships/customXml" Target="../ink/ink695.xml"/><Relationship Id="rId206" Type="http://schemas.openxmlformats.org/officeDocument/2006/relationships/customXml" Target="../ink/ink702.xml"/><Relationship Id="rId413" Type="http://schemas.openxmlformats.org/officeDocument/2006/relationships/image" Target="../media/image568.png"/><Relationship Id="rId248" Type="http://schemas.openxmlformats.org/officeDocument/2006/relationships/customXml" Target="../ink/ink723.xml"/><Relationship Id="rId455" Type="http://schemas.openxmlformats.org/officeDocument/2006/relationships/customXml" Target="../ink/ink827.xml"/><Relationship Id="rId497" Type="http://schemas.openxmlformats.org/officeDocument/2006/relationships/customXml" Target="../ink/ink848.xml"/><Relationship Id="rId12" Type="http://schemas.openxmlformats.org/officeDocument/2006/relationships/image" Target="../media/image368.png"/><Relationship Id="rId108" Type="http://schemas.openxmlformats.org/officeDocument/2006/relationships/customXml" Target="../ink/ink653.xml"/><Relationship Id="rId315" Type="http://schemas.openxmlformats.org/officeDocument/2006/relationships/image" Target="../media/image519.png"/><Relationship Id="rId357" Type="http://schemas.openxmlformats.org/officeDocument/2006/relationships/image" Target="../media/image540.png"/><Relationship Id="rId522" Type="http://schemas.openxmlformats.org/officeDocument/2006/relationships/image" Target="../media/image622.png"/><Relationship Id="rId54" Type="http://schemas.openxmlformats.org/officeDocument/2006/relationships/image" Target="../media/image389.png"/><Relationship Id="rId96" Type="http://schemas.openxmlformats.org/officeDocument/2006/relationships/image" Target="../media/image410.png"/><Relationship Id="rId161" Type="http://schemas.openxmlformats.org/officeDocument/2006/relationships/image" Target="../media/image442.png"/><Relationship Id="rId217" Type="http://schemas.openxmlformats.org/officeDocument/2006/relationships/image" Target="../media/image470.png"/><Relationship Id="rId399" Type="http://schemas.openxmlformats.org/officeDocument/2006/relationships/image" Target="../media/image561.png"/><Relationship Id="rId259" Type="http://schemas.openxmlformats.org/officeDocument/2006/relationships/image" Target="../media/image491.png"/><Relationship Id="rId424" Type="http://schemas.openxmlformats.org/officeDocument/2006/relationships/customXml" Target="../ink/ink811.xml"/><Relationship Id="rId466" Type="http://schemas.openxmlformats.org/officeDocument/2006/relationships/image" Target="../media/image594.png"/><Relationship Id="rId23" Type="http://schemas.openxmlformats.org/officeDocument/2006/relationships/customXml" Target="../ink/ink610.xml"/><Relationship Id="rId119" Type="http://schemas.openxmlformats.org/officeDocument/2006/relationships/image" Target="../media/image421.png"/><Relationship Id="rId270" Type="http://schemas.openxmlformats.org/officeDocument/2006/relationships/customXml" Target="../ink/ink734.xml"/><Relationship Id="rId326" Type="http://schemas.openxmlformats.org/officeDocument/2006/relationships/customXml" Target="../ink/ink762.xml"/><Relationship Id="rId533" Type="http://schemas.openxmlformats.org/officeDocument/2006/relationships/image" Target="../media/image627.png"/><Relationship Id="rId65" Type="http://schemas.openxmlformats.org/officeDocument/2006/relationships/customXml" Target="../ink/ink631.xml"/><Relationship Id="rId130" Type="http://schemas.openxmlformats.org/officeDocument/2006/relationships/customXml" Target="../ink/ink664.xml"/><Relationship Id="rId368" Type="http://schemas.openxmlformats.org/officeDocument/2006/relationships/customXml" Target="../ink/ink783.xml"/><Relationship Id="rId172" Type="http://schemas.openxmlformats.org/officeDocument/2006/relationships/customXml" Target="../ink/ink685.xml"/><Relationship Id="rId228" Type="http://schemas.openxmlformats.org/officeDocument/2006/relationships/customXml" Target="../ink/ink713.xml"/><Relationship Id="rId435" Type="http://schemas.openxmlformats.org/officeDocument/2006/relationships/customXml" Target="../ink/ink817.xml"/><Relationship Id="rId477" Type="http://schemas.openxmlformats.org/officeDocument/2006/relationships/customXml" Target="../ink/ink838.xml"/><Relationship Id="rId281" Type="http://schemas.openxmlformats.org/officeDocument/2006/relationships/image" Target="../media/image502.png"/><Relationship Id="rId337" Type="http://schemas.openxmlformats.org/officeDocument/2006/relationships/image" Target="../media/image530.png"/><Relationship Id="rId502" Type="http://schemas.openxmlformats.org/officeDocument/2006/relationships/image" Target="../media/image612.png"/><Relationship Id="rId34" Type="http://schemas.openxmlformats.org/officeDocument/2006/relationships/image" Target="../media/image378.png"/><Relationship Id="rId76" Type="http://schemas.openxmlformats.org/officeDocument/2006/relationships/image" Target="../media/image400.png"/><Relationship Id="rId141" Type="http://schemas.openxmlformats.org/officeDocument/2006/relationships/image" Target="../media/image432.png"/><Relationship Id="rId379" Type="http://schemas.openxmlformats.org/officeDocument/2006/relationships/image" Target="../media/image551.png"/><Relationship Id="rId7" Type="http://schemas.openxmlformats.org/officeDocument/2006/relationships/customXml" Target="../ink/ink602.xml"/><Relationship Id="rId183" Type="http://schemas.openxmlformats.org/officeDocument/2006/relationships/image" Target="../media/image453.png"/><Relationship Id="rId239" Type="http://schemas.openxmlformats.org/officeDocument/2006/relationships/image" Target="../media/image481.png"/><Relationship Id="rId390" Type="http://schemas.openxmlformats.org/officeDocument/2006/relationships/customXml" Target="../ink/ink794.xml"/><Relationship Id="rId404" Type="http://schemas.openxmlformats.org/officeDocument/2006/relationships/customXml" Target="../ink/ink801.xml"/><Relationship Id="rId446" Type="http://schemas.openxmlformats.org/officeDocument/2006/relationships/image" Target="../media/image584.png"/><Relationship Id="rId250" Type="http://schemas.openxmlformats.org/officeDocument/2006/relationships/customXml" Target="../ink/ink724.xml"/><Relationship Id="rId292" Type="http://schemas.openxmlformats.org/officeDocument/2006/relationships/customXml" Target="../ink/ink745.xml"/><Relationship Id="rId306" Type="http://schemas.openxmlformats.org/officeDocument/2006/relationships/customXml" Target="../ink/ink752.xml"/><Relationship Id="rId488" Type="http://schemas.openxmlformats.org/officeDocument/2006/relationships/image" Target="../media/image605.png"/><Relationship Id="rId45" Type="http://schemas.openxmlformats.org/officeDocument/2006/relationships/customXml" Target="../ink/ink621.xml"/><Relationship Id="rId87" Type="http://schemas.openxmlformats.org/officeDocument/2006/relationships/customXml" Target="../ink/ink642.xml"/><Relationship Id="rId110" Type="http://schemas.openxmlformats.org/officeDocument/2006/relationships/customXml" Target="../ink/ink654.xml"/><Relationship Id="rId348" Type="http://schemas.openxmlformats.org/officeDocument/2006/relationships/customXml" Target="../ink/ink773.xml"/><Relationship Id="rId513" Type="http://schemas.openxmlformats.org/officeDocument/2006/relationships/customXml" Target="../ink/ink856.xml"/><Relationship Id="rId152" Type="http://schemas.openxmlformats.org/officeDocument/2006/relationships/customXml" Target="../ink/ink675.xml"/><Relationship Id="rId194" Type="http://schemas.openxmlformats.org/officeDocument/2006/relationships/customXml" Target="../ink/ink696.xml"/><Relationship Id="rId208" Type="http://schemas.openxmlformats.org/officeDocument/2006/relationships/customXml" Target="../ink/ink703.xml"/><Relationship Id="rId415" Type="http://schemas.openxmlformats.org/officeDocument/2006/relationships/image" Target="../media/image569.png"/><Relationship Id="rId457" Type="http://schemas.openxmlformats.org/officeDocument/2006/relationships/customXml" Target="../ink/ink828.xml"/><Relationship Id="rId261" Type="http://schemas.openxmlformats.org/officeDocument/2006/relationships/image" Target="../media/image492.png"/><Relationship Id="rId499" Type="http://schemas.openxmlformats.org/officeDocument/2006/relationships/customXml" Target="../ink/ink849.xml"/><Relationship Id="rId14" Type="http://schemas.openxmlformats.org/officeDocument/2006/relationships/image" Target="../media/image369.png"/><Relationship Id="rId56" Type="http://schemas.openxmlformats.org/officeDocument/2006/relationships/image" Target="../media/image390.png"/><Relationship Id="rId317" Type="http://schemas.openxmlformats.org/officeDocument/2006/relationships/image" Target="../media/image520.png"/><Relationship Id="rId359" Type="http://schemas.openxmlformats.org/officeDocument/2006/relationships/image" Target="../media/image541.png"/><Relationship Id="rId524" Type="http://schemas.openxmlformats.org/officeDocument/2006/relationships/customXml" Target="../ink/ink862.xml"/><Relationship Id="rId98" Type="http://schemas.openxmlformats.org/officeDocument/2006/relationships/image" Target="../media/image411.png"/><Relationship Id="rId121" Type="http://schemas.openxmlformats.org/officeDocument/2006/relationships/image" Target="../media/image422.png"/><Relationship Id="rId163" Type="http://schemas.openxmlformats.org/officeDocument/2006/relationships/image" Target="../media/image443.png"/><Relationship Id="rId219" Type="http://schemas.openxmlformats.org/officeDocument/2006/relationships/image" Target="../media/image471.png"/><Relationship Id="rId370" Type="http://schemas.openxmlformats.org/officeDocument/2006/relationships/customXml" Target="../ink/ink784.xml"/><Relationship Id="rId426" Type="http://schemas.openxmlformats.org/officeDocument/2006/relationships/customXml" Target="../ink/ink812.xml"/><Relationship Id="rId230" Type="http://schemas.openxmlformats.org/officeDocument/2006/relationships/customXml" Target="../ink/ink714.xml"/><Relationship Id="rId468" Type="http://schemas.openxmlformats.org/officeDocument/2006/relationships/image" Target="../media/image595.png"/><Relationship Id="rId25" Type="http://schemas.openxmlformats.org/officeDocument/2006/relationships/customXml" Target="../ink/ink611.xml"/><Relationship Id="rId46" Type="http://schemas.openxmlformats.org/officeDocument/2006/relationships/image" Target="../media/image385.png"/><Relationship Id="rId67" Type="http://schemas.openxmlformats.org/officeDocument/2006/relationships/customXml" Target="../ink/ink632.xml"/><Relationship Id="rId272" Type="http://schemas.openxmlformats.org/officeDocument/2006/relationships/customXml" Target="../ink/ink735.xml"/><Relationship Id="rId293" Type="http://schemas.openxmlformats.org/officeDocument/2006/relationships/image" Target="../media/image508.png"/><Relationship Id="rId307" Type="http://schemas.openxmlformats.org/officeDocument/2006/relationships/image" Target="../media/image515.png"/><Relationship Id="rId328" Type="http://schemas.openxmlformats.org/officeDocument/2006/relationships/customXml" Target="../ink/ink763.xml"/><Relationship Id="rId349" Type="http://schemas.openxmlformats.org/officeDocument/2006/relationships/image" Target="../media/image536.png"/><Relationship Id="rId514" Type="http://schemas.openxmlformats.org/officeDocument/2006/relationships/image" Target="../media/image618.png"/><Relationship Id="rId535" Type="http://schemas.openxmlformats.org/officeDocument/2006/relationships/image" Target="../media/image628.png"/><Relationship Id="rId88" Type="http://schemas.openxmlformats.org/officeDocument/2006/relationships/image" Target="../media/image406.png"/><Relationship Id="rId111" Type="http://schemas.openxmlformats.org/officeDocument/2006/relationships/image" Target="../media/image417.png"/><Relationship Id="rId132" Type="http://schemas.openxmlformats.org/officeDocument/2006/relationships/customXml" Target="../ink/ink665.xml"/><Relationship Id="rId153" Type="http://schemas.openxmlformats.org/officeDocument/2006/relationships/image" Target="../media/image438.png"/><Relationship Id="rId174" Type="http://schemas.openxmlformats.org/officeDocument/2006/relationships/customXml" Target="../ink/ink686.xml"/><Relationship Id="rId195" Type="http://schemas.openxmlformats.org/officeDocument/2006/relationships/image" Target="../media/image459.png"/><Relationship Id="rId209" Type="http://schemas.openxmlformats.org/officeDocument/2006/relationships/image" Target="../media/image466.png"/><Relationship Id="rId360" Type="http://schemas.openxmlformats.org/officeDocument/2006/relationships/customXml" Target="../ink/ink779.xml"/><Relationship Id="rId381" Type="http://schemas.openxmlformats.org/officeDocument/2006/relationships/image" Target="../media/image552.png"/><Relationship Id="rId416" Type="http://schemas.openxmlformats.org/officeDocument/2006/relationships/customXml" Target="../ink/ink807.xml"/><Relationship Id="rId220" Type="http://schemas.openxmlformats.org/officeDocument/2006/relationships/customXml" Target="../ink/ink709.xml"/><Relationship Id="rId241" Type="http://schemas.openxmlformats.org/officeDocument/2006/relationships/image" Target="../media/image482.png"/><Relationship Id="rId437" Type="http://schemas.openxmlformats.org/officeDocument/2006/relationships/customXml" Target="../ink/ink818.xml"/><Relationship Id="rId458" Type="http://schemas.openxmlformats.org/officeDocument/2006/relationships/image" Target="../media/image590.png"/><Relationship Id="rId479" Type="http://schemas.openxmlformats.org/officeDocument/2006/relationships/customXml" Target="../ink/ink839.xml"/><Relationship Id="rId15" Type="http://schemas.openxmlformats.org/officeDocument/2006/relationships/customXml" Target="../ink/ink606.xml"/><Relationship Id="rId36" Type="http://schemas.openxmlformats.org/officeDocument/2006/relationships/image" Target="../media/image379.png"/><Relationship Id="rId57" Type="http://schemas.openxmlformats.org/officeDocument/2006/relationships/customXml" Target="../ink/ink627.xml"/><Relationship Id="rId262" Type="http://schemas.openxmlformats.org/officeDocument/2006/relationships/customXml" Target="../ink/ink730.xml"/><Relationship Id="rId283" Type="http://schemas.openxmlformats.org/officeDocument/2006/relationships/image" Target="../media/image503.png"/><Relationship Id="rId318" Type="http://schemas.openxmlformats.org/officeDocument/2006/relationships/customXml" Target="../ink/ink758.xml"/><Relationship Id="rId339" Type="http://schemas.openxmlformats.org/officeDocument/2006/relationships/image" Target="../media/image531.png"/><Relationship Id="rId490" Type="http://schemas.openxmlformats.org/officeDocument/2006/relationships/image" Target="../media/image606.png"/><Relationship Id="rId504" Type="http://schemas.openxmlformats.org/officeDocument/2006/relationships/image" Target="../media/image613.png"/><Relationship Id="rId525" Type="http://schemas.openxmlformats.org/officeDocument/2006/relationships/image" Target="../media/image623.png"/><Relationship Id="rId78" Type="http://schemas.openxmlformats.org/officeDocument/2006/relationships/image" Target="../media/image401.png"/><Relationship Id="rId99" Type="http://schemas.openxmlformats.org/officeDocument/2006/relationships/customXml" Target="../ink/ink648.xml"/><Relationship Id="rId101" Type="http://schemas.openxmlformats.org/officeDocument/2006/relationships/customXml" Target="../ink/ink649.xml"/><Relationship Id="rId122" Type="http://schemas.openxmlformats.org/officeDocument/2006/relationships/customXml" Target="../ink/ink660.xml"/><Relationship Id="rId143" Type="http://schemas.openxmlformats.org/officeDocument/2006/relationships/image" Target="../media/image433.png"/><Relationship Id="rId164" Type="http://schemas.openxmlformats.org/officeDocument/2006/relationships/customXml" Target="../ink/ink681.xml"/><Relationship Id="rId185" Type="http://schemas.openxmlformats.org/officeDocument/2006/relationships/image" Target="../media/image454.png"/><Relationship Id="rId350" Type="http://schemas.openxmlformats.org/officeDocument/2006/relationships/customXml" Target="../ink/ink774.xml"/><Relationship Id="rId371" Type="http://schemas.openxmlformats.org/officeDocument/2006/relationships/image" Target="../media/image547.png"/><Relationship Id="rId406" Type="http://schemas.openxmlformats.org/officeDocument/2006/relationships/customXml" Target="../ink/ink802.xml"/><Relationship Id="rId9" Type="http://schemas.openxmlformats.org/officeDocument/2006/relationships/customXml" Target="../ink/ink603.xml"/><Relationship Id="rId210" Type="http://schemas.openxmlformats.org/officeDocument/2006/relationships/customXml" Target="../ink/ink704.xml"/><Relationship Id="rId392" Type="http://schemas.openxmlformats.org/officeDocument/2006/relationships/customXml" Target="../ink/ink795.xml"/><Relationship Id="rId427" Type="http://schemas.openxmlformats.org/officeDocument/2006/relationships/image" Target="../media/image575.png"/><Relationship Id="rId448" Type="http://schemas.openxmlformats.org/officeDocument/2006/relationships/image" Target="../media/image585.png"/><Relationship Id="rId469" Type="http://schemas.openxmlformats.org/officeDocument/2006/relationships/customXml" Target="../ink/ink834.xml"/><Relationship Id="rId26" Type="http://schemas.openxmlformats.org/officeDocument/2006/relationships/image" Target="../media/image375.png"/><Relationship Id="rId231" Type="http://schemas.openxmlformats.org/officeDocument/2006/relationships/image" Target="../media/image477.png"/><Relationship Id="rId252" Type="http://schemas.openxmlformats.org/officeDocument/2006/relationships/customXml" Target="../ink/ink725.xml"/><Relationship Id="rId273" Type="http://schemas.openxmlformats.org/officeDocument/2006/relationships/image" Target="../media/image498.png"/><Relationship Id="rId294" Type="http://schemas.openxmlformats.org/officeDocument/2006/relationships/customXml" Target="../ink/ink746.xml"/><Relationship Id="rId308" Type="http://schemas.openxmlformats.org/officeDocument/2006/relationships/customXml" Target="../ink/ink753.xml"/><Relationship Id="rId329" Type="http://schemas.openxmlformats.org/officeDocument/2006/relationships/image" Target="../media/image526.png"/><Relationship Id="rId480" Type="http://schemas.openxmlformats.org/officeDocument/2006/relationships/image" Target="../media/image601.png"/><Relationship Id="rId515" Type="http://schemas.openxmlformats.org/officeDocument/2006/relationships/customXml" Target="../ink/ink857.xml"/><Relationship Id="rId536" Type="http://schemas.openxmlformats.org/officeDocument/2006/relationships/customXml" Target="../ink/ink868.xml"/><Relationship Id="rId47" Type="http://schemas.openxmlformats.org/officeDocument/2006/relationships/customXml" Target="../ink/ink622.xml"/><Relationship Id="rId68" Type="http://schemas.openxmlformats.org/officeDocument/2006/relationships/image" Target="../media/image396.png"/><Relationship Id="rId89" Type="http://schemas.openxmlformats.org/officeDocument/2006/relationships/customXml" Target="../ink/ink643.xml"/><Relationship Id="rId112" Type="http://schemas.openxmlformats.org/officeDocument/2006/relationships/customXml" Target="../ink/ink655.xml"/><Relationship Id="rId133" Type="http://schemas.openxmlformats.org/officeDocument/2006/relationships/image" Target="../media/image428.png"/><Relationship Id="rId154" Type="http://schemas.openxmlformats.org/officeDocument/2006/relationships/customXml" Target="../ink/ink676.xml"/><Relationship Id="rId175" Type="http://schemas.openxmlformats.org/officeDocument/2006/relationships/image" Target="../media/image449.png"/><Relationship Id="rId340" Type="http://schemas.openxmlformats.org/officeDocument/2006/relationships/customXml" Target="../ink/ink769.xml"/><Relationship Id="rId361" Type="http://schemas.openxmlformats.org/officeDocument/2006/relationships/image" Target="../media/image542.png"/><Relationship Id="rId196" Type="http://schemas.openxmlformats.org/officeDocument/2006/relationships/customXml" Target="../ink/ink697.xml"/><Relationship Id="rId200" Type="http://schemas.openxmlformats.org/officeDocument/2006/relationships/customXml" Target="../ink/ink699.xml"/><Relationship Id="rId382" Type="http://schemas.openxmlformats.org/officeDocument/2006/relationships/customXml" Target="../ink/ink790.xml"/><Relationship Id="rId417" Type="http://schemas.openxmlformats.org/officeDocument/2006/relationships/image" Target="../media/image570.png"/><Relationship Id="rId438" Type="http://schemas.openxmlformats.org/officeDocument/2006/relationships/image" Target="../media/image580.png"/><Relationship Id="rId459" Type="http://schemas.openxmlformats.org/officeDocument/2006/relationships/customXml" Target="../ink/ink829.xml"/><Relationship Id="rId16" Type="http://schemas.openxmlformats.org/officeDocument/2006/relationships/image" Target="../media/image370.png"/><Relationship Id="rId221" Type="http://schemas.openxmlformats.org/officeDocument/2006/relationships/image" Target="../media/image472.png"/><Relationship Id="rId242" Type="http://schemas.openxmlformats.org/officeDocument/2006/relationships/customXml" Target="../ink/ink720.xml"/><Relationship Id="rId263" Type="http://schemas.openxmlformats.org/officeDocument/2006/relationships/image" Target="../media/image493.png"/><Relationship Id="rId284" Type="http://schemas.openxmlformats.org/officeDocument/2006/relationships/customXml" Target="../ink/ink741.xml"/><Relationship Id="rId319" Type="http://schemas.openxmlformats.org/officeDocument/2006/relationships/image" Target="../media/image521.png"/><Relationship Id="rId470" Type="http://schemas.openxmlformats.org/officeDocument/2006/relationships/image" Target="../media/image596.png"/><Relationship Id="rId491" Type="http://schemas.openxmlformats.org/officeDocument/2006/relationships/customXml" Target="../ink/ink845.xml"/><Relationship Id="rId505" Type="http://schemas.openxmlformats.org/officeDocument/2006/relationships/customXml" Target="../ink/ink852.xml"/><Relationship Id="rId526" Type="http://schemas.openxmlformats.org/officeDocument/2006/relationships/customXml" Target="../ink/ink863.xml"/><Relationship Id="rId37" Type="http://schemas.openxmlformats.org/officeDocument/2006/relationships/customXml" Target="../ink/ink617.xml"/><Relationship Id="rId58" Type="http://schemas.openxmlformats.org/officeDocument/2006/relationships/image" Target="../media/image391.png"/><Relationship Id="rId79" Type="http://schemas.openxmlformats.org/officeDocument/2006/relationships/customXml" Target="../ink/ink638.xml"/><Relationship Id="rId102" Type="http://schemas.openxmlformats.org/officeDocument/2006/relationships/image" Target="../media/image413.png"/><Relationship Id="rId123" Type="http://schemas.openxmlformats.org/officeDocument/2006/relationships/image" Target="../media/image423.png"/><Relationship Id="rId144" Type="http://schemas.openxmlformats.org/officeDocument/2006/relationships/customXml" Target="../ink/ink671.xml"/><Relationship Id="rId330" Type="http://schemas.openxmlformats.org/officeDocument/2006/relationships/customXml" Target="../ink/ink764.xml"/><Relationship Id="rId90" Type="http://schemas.openxmlformats.org/officeDocument/2006/relationships/image" Target="../media/image407.png"/><Relationship Id="rId165" Type="http://schemas.openxmlformats.org/officeDocument/2006/relationships/image" Target="../media/image444.png"/><Relationship Id="rId186" Type="http://schemas.openxmlformats.org/officeDocument/2006/relationships/customXml" Target="../ink/ink692.xml"/><Relationship Id="rId351" Type="http://schemas.openxmlformats.org/officeDocument/2006/relationships/image" Target="../media/image537.png"/><Relationship Id="rId372" Type="http://schemas.openxmlformats.org/officeDocument/2006/relationships/customXml" Target="../ink/ink785.xml"/><Relationship Id="rId393" Type="http://schemas.openxmlformats.org/officeDocument/2006/relationships/image" Target="../media/image558.png"/><Relationship Id="rId407" Type="http://schemas.openxmlformats.org/officeDocument/2006/relationships/image" Target="../media/image565.png"/><Relationship Id="rId428" Type="http://schemas.openxmlformats.org/officeDocument/2006/relationships/customXml" Target="../ink/ink813.xml"/><Relationship Id="rId449" Type="http://schemas.openxmlformats.org/officeDocument/2006/relationships/customXml" Target="../ink/ink824.xml"/><Relationship Id="rId211" Type="http://schemas.openxmlformats.org/officeDocument/2006/relationships/image" Target="../media/image467.png"/><Relationship Id="rId232" Type="http://schemas.openxmlformats.org/officeDocument/2006/relationships/customXml" Target="../ink/ink715.xml"/><Relationship Id="rId253" Type="http://schemas.openxmlformats.org/officeDocument/2006/relationships/image" Target="../media/image488.png"/><Relationship Id="rId274" Type="http://schemas.openxmlformats.org/officeDocument/2006/relationships/customXml" Target="../ink/ink736.xml"/><Relationship Id="rId295" Type="http://schemas.openxmlformats.org/officeDocument/2006/relationships/image" Target="../media/image509.png"/><Relationship Id="rId309" Type="http://schemas.openxmlformats.org/officeDocument/2006/relationships/image" Target="../media/image516.png"/><Relationship Id="rId460" Type="http://schemas.openxmlformats.org/officeDocument/2006/relationships/image" Target="../media/image591.png"/><Relationship Id="rId481" Type="http://schemas.openxmlformats.org/officeDocument/2006/relationships/customXml" Target="../ink/ink840.xml"/><Relationship Id="rId516" Type="http://schemas.openxmlformats.org/officeDocument/2006/relationships/image" Target="../media/image619.png"/><Relationship Id="rId27" Type="http://schemas.openxmlformats.org/officeDocument/2006/relationships/customXml" Target="../ink/ink612.xml"/><Relationship Id="rId48" Type="http://schemas.openxmlformats.org/officeDocument/2006/relationships/image" Target="../media/image386.png"/><Relationship Id="rId69" Type="http://schemas.openxmlformats.org/officeDocument/2006/relationships/customXml" Target="../ink/ink633.xml"/><Relationship Id="rId113" Type="http://schemas.openxmlformats.org/officeDocument/2006/relationships/image" Target="../media/image418.png"/><Relationship Id="rId134" Type="http://schemas.openxmlformats.org/officeDocument/2006/relationships/customXml" Target="../ink/ink666.xml"/><Relationship Id="rId320" Type="http://schemas.openxmlformats.org/officeDocument/2006/relationships/customXml" Target="../ink/ink759.xml"/><Relationship Id="rId537" Type="http://schemas.openxmlformats.org/officeDocument/2006/relationships/image" Target="../media/image629.png"/><Relationship Id="rId80" Type="http://schemas.openxmlformats.org/officeDocument/2006/relationships/image" Target="../media/image402.png"/><Relationship Id="rId155" Type="http://schemas.openxmlformats.org/officeDocument/2006/relationships/image" Target="../media/image439.png"/><Relationship Id="rId176" Type="http://schemas.openxmlformats.org/officeDocument/2006/relationships/customXml" Target="../ink/ink687.xml"/><Relationship Id="rId197" Type="http://schemas.openxmlformats.org/officeDocument/2006/relationships/image" Target="../media/image460.png"/><Relationship Id="rId341" Type="http://schemas.openxmlformats.org/officeDocument/2006/relationships/image" Target="../media/image532.png"/><Relationship Id="rId362" Type="http://schemas.openxmlformats.org/officeDocument/2006/relationships/customXml" Target="../ink/ink780.xml"/><Relationship Id="rId383" Type="http://schemas.openxmlformats.org/officeDocument/2006/relationships/image" Target="../media/image553.png"/><Relationship Id="rId418" Type="http://schemas.openxmlformats.org/officeDocument/2006/relationships/customXml" Target="../ink/ink808.xml"/><Relationship Id="rId439" Type="http://schemas.openxmlformats.org/officeDocument/2006/relationships/customXml" Target="../ink/ink819.xml"/><Relationship Id="rId201" Type="http://schemas.openxmlformats.org/officeDocument/2006/relationships/image" Target="../media/image462.png"/><Relationship Id="rId222" Type="http://schemas.openxmlformats.org/officeDocument/2006/relationships/customXml" Target="../ink/ink710.xml"/><Relationship Id="rId243" Type="http://schemas.openxmlformats.org/officeDocument/2006/relationships/image" Target="../media/image483.png"/><Relationship Id="rId264" Type="http://schemas.openxmlformats.org/officeDocument/2006/relationships/customXml" Target="../ink/ink731.xml"/><Relationship Id="rId285" Type="http://schemas.openxmlformats.org/officeDocument/2006/relationships/image" Target="../media/image504.png"/><Relationship Id="rId450" Type="http://schemas.openxmlformats.org/officeDocument/2006/relationships/image" Target="../media/image586.png"/><Relationship Id="rId471" Type="http://schemas.openxmlformats.org/officeDocument/2006/relationships/customXml" Target="../ink/ink835.xml"/><Relationship Id="rId506" Type="http://schemas.openxmlformats.org/officeDocument/2006/relationships/image" Target="../media/image614.png"/><Relationship Id="rId17" Type="http://schemas.openxmlformats.org/officeDocument/2006/relationships/customXml" Target="../ink/ink607.xml"/><Relationship Id="rId38" Type="http://schemas.openxmlformats.org/officeDocument/2006/relationships/image" Target="../media/image380.png"/><Relationship Id="rId59" Type="http://schemas.openxmlformats.org/officeDocument/2006/relationships/customXml" Target="../ink/ink628.xml"/><Relationship Id="rId103" Type="http://schemas.openxmlformats.org/officeDocument/2006/relationships/customXml" Target="../ink/ink650.xml"/><Relationship Id="rId124" Type="http://schemas.openxmlformats.org/officeDocument/2006/relationships/customXml" Target="../ink/ink661.xml"/><Relationship Id="rId310" Type="http://schemas.openxmlformats.org/officeDocument/2006/relationships/customXml" Target="../ink/ink754.xml"/><Relationship Id="rId492" Type="http://schemas.openxmlformats.org/officeDocument/2006/relationships/image" Target="../media/image607.png"/><Relationship Id="rId527" Type="http://schemas.openxmlformats.org/officeDocument/2006/relationships/image" Target="../media/image624.png"/><Relationship Id="rId70" Type="http://schemas.openxmlformats.org/officeDocument/2006/relationships/image" Target="../media/image397.png"/><Relationship Id="rId91" Type="http://schemas.openxmlformats.org/officeDocument/2006/relationships/customXml" Target="../ink/ink644.xml"/><Relationship Id="rId145" Type="http://schemas.openxmlformats.org/officeDocument/2006/relationships/image" Target="../media/image434.png"/><Relationship Id="rId166" Type="http://schemas.openxmlformats.org/officeDocument/2006/relationships/customXml" Target="../ink/ink682.xml"/><Relationship Id="rId187" Type="http://schemas.openxmlformats.org/officeDocument/2006/relationships/image" Target="../media/image455.png"/><Relationship Id="rId331" Type="http://schemas.openxmlformats.org/officeDocument/2006/relationships/image" Target="../media/image527.png"/><Relationship Id="rId352" Type="http://schemas.openxmlformats.org/officeDocument/2006/relationships/customXml" Target="../ink/ink775.xml"/><Relationship Id="rId373" Type="http://schemas.openxmlformats.org/officeDocument/2006/relationships/image" Target="../media/image548.png"/><Relationship Id="rId394" Type="http://schemas.openxmlformats.org/officeDocument/2006/relationships/customXml" Target="../ink/ink796.xml"/><Relationship Id="rId408" Type="http://schemas.openxmlformats.org/officeDocument/2006/relationships/customXml" Target="../ink/ink803.xml"/><Relationship Id="rId429" Type="http://schemas.openxmlformats.org/officeDocument/2006/relationships/image" Target="../media/image57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705.xml"/><Relationship Id="rId233" Type="http://schemas.openxmlformats.org/officeDocument/2006/relationships/image" Target="../media/image478.png"/><Relationship Id="rId254" Type="http://schemas.openxmlformats.org/officeDocument/2006/relationships/customXml" Target="../ink/ink726.xml"/><Relationship Id="rId440" Type="http://schemas.openxmlformats.org/officeDocument/2006/relationships/image" Target="../media/image581.png"/><Relationship Id="rId28" Type="http://schemas.openxmlformats.org/officeDocument/2006/relationships/image" Target="../media/image376.png"/><Relationship Id="rId49" Type="http://schemas.openxmlformats.org/officeDocument/2006/relationships/customXml" Target="../ink/ink623.xml"/><Relationship Id="rId114" Type="http://schemas.openxmlformats.org/officeDocument/2006/relationships/customXml" Target="../ink/ink656.xml"/><Relationship Id="rId275" Type="http://schemas.openxmlformats.org/officeDocument/2006/relationships/image" Target="../media/image499.png"/><Relationship Id="rId296" Type="http://schemas.openxmlformats.org/officeDocument/2006/relationships/customXml" Target="../ink/ink747.xml"/><Relationship Id="rId300" Type="http://schemas.openxmlformats.org/officeDocument/2006/relationships/customXml" Target="../ink/ink749.xml"/><Relationship Id="rId461" Type="http://schemas.openxmlformats.org/officeDocument/2006/relationships/customXml" Target="../ink/ink830.xml"/><Relationship Id="rId482" Type="http://schemas.openxmlformats.org/officeDocument/2006/relationships/image" Target="../media/image602.png"/><Relationship Id="rId517" Type="http://schemas.openxmlformats.org/officeDocument/2006/relationships/customXml" Target="../ink/ink858.xml"/><Relationship Id="rId538" Type="http://schemas.openxmlformats.org/officeDocument/2006/relationships/customXml" Target="../ink/ink869.xml"/><Relationship Id="rId60" Type="http://schemas.openxmlformats.org/officeDocument/2006/relationships/image" Target="../media/image392.png"/><Relationship Id="rId81" Type="http://schemas.openxmlformats.org/officeDocument/2006/relationships/customXml" Target="../ink/ink639.xml"/><Relationship Id="rId135" Type="http://schemas.openxmlformats.org/officeDocument/2006/relationships/image" Target="../media/image429.png"/><Relationship Id="rId156" Type="http://schemas.openxmlformats.org/officeDocument/2006/relationships/customXml" Target="../ink/ink677.xml"/><Relationship Id="rId177" Type="http://schemas.openxmlformats.org/officeDocument/2006/relationships/image" Target="../media/image450.png"/><Relationship Id="rId198" Type="http://schemas.openxmlformats.org/officeDocument/2006/relationships/customXml" Target="../ink/ink698.xml"/><Relationship Id="rId321" Type="http://schemas.openxmlformats.org/officeDocument/2006/relationships/image" Target="../media/image522.png"/><Relationship Id="rId342" Type="http://schemas.openxmlformats.org/officeDocument/2006/relationships/customXml" Target="../ink/ink770.xml"/><Relationship Id="rId363" Type="http://schemas.openxmlformats.org/officeDocument/2006/relationships/image" Target="../media/image543.png"/><Relationship Id="rId384" Type="http://schemas.openxmlformats.org/officeDocument/2006/relationships/customXml" Target="../ink/ink791.xml"/><Relationship Id="rId419" Type="http://schemas.openxmlformats.org/officeDocument/2006/relationships/image" Target="../media/image571.png"/><Relationship Id="rId202" Type="http://schemas.openxmlformats.org/officeDocument/2006/relationships/customXml" Target="../ink/ink700.xml"/><Relationship Id="rId223" Type="http://schemas.openxmlformats.org/officeDocument/2006/relationships/image" Target="../media/image473.png"/><Relationship Id="rId244" Type="http://schemas.openxmlformats.org/officeDocument/2006/relationships/customXml" Target="../ink/ink721.xml"/><Relationship Id="rId430" Type="http://schemas.openxmlformats.org/officeDocument/2006/relationships/customXml" Target="../ink/ink814.xml"/><Relationship Id="rId18" Type="http://schemas.openxmlformats.org/officeDocument/2006/relationships/image" Target="../media/image371.png"/><Relationship Id="rId39" Type="http://schemas.openxmlformats.org/officeDocument/2006/relationships/customXml" Target="../ink/ink618.xml"/><Relationship Id="rId265" Type="http://schemas.openxmlformats.org/officeDocument/2006/relationships/image" Target="../media/image494.png"/><Relationship Id="rId286" Type="http://schemas.openxmlformats.org/officeDocument/2006/relationships/customXml" Target="../ink/ink742.xml"/><Relationship Id="rId451" Type="http://schemas.openxmlformats.org/officeDocument/2006/relationships/customXml" Target="../ink/ink825.xml"/><Relationship Id="rId472" Type="http://schemas.openxmlformats.org/officeDocument/2006/relationships/image" Target="../media/image597.png"/><Relationship Id="rId493" Type="http://schemas.openxmlformats.org/officeDocument/2006/relationships/customXml" Target="../ink/ink846.xml"/><Relationship Id="rId507" Type="http://schemas.openxmlformats.org/officeDocument/2006/relationships/customXml" Target="../ink/ink853.xml"/><Relationship Id="rId528" Type="http://schemas.openxmlformats.org/officeDocument/2006/relationships/customXml" Target="../ink/ink864.xml"/><Relationship Id="rId50" Type="http://schemas.openxmlformats.org/officeDocument/2006/relationships/image" Target="../media/image387.png"/><Relationship Id="rId104" Type="http://schemas.openxmlformats.org/officeDocument/2006/relationships/customXml" Target="../ink/ink651.xml"/><Relationship Id="rId125" Type="http://schemas.openxmlformats.org/officeDocument/2006/relationships/image" Target="../media/image424.png"/><Relationship Id="rId146" Type="http://schemas.openxmlformats.org/officeDocument/2006/relationships/customXml" Target="../ink/ink672.xml"/><Relationship Id="rId167" Type="http://schemas.openxmlformats.org/officeDocument/2006/relationships/image" Target="../media/image445.png"/><Relationship Id="rId188" Type="http://schemas.openxmlformats.org/officeDocument/2006/relationships/customXml" Target="../ink/ink693.xml"/><Relationship Id="rId311" Type="http://schemas.openxmlformats.org/officeDocument/2006/relationships/image" Target="../media/image517.png"/><Relationship Id="rId332" Type="http://schemas.openxmlformats.org/officeDocument/2006/relationships/customXml" Target="../ink/ink765.xml"/><Relationship Id="rId353" Type="http://schemas.openxmlformats.org/officeDocument/2006/relationships/image" Target="../media/image538.png"/><Relationship Id="rId374" Type="http://schemas.openxmlformats.org/officeDocument/2006/relationships/customXml" Target="../ink/ink786.xml"/><Relationship Id="rId395" Type="http://schemas.openxmlformats.org/officeDocument/2006/relationships/image" Target="../media/image559.png"/><Relationship Id="rId409" Type="http://schemas.openxmlformats.org/officeDocument/2006/relationships/image" Target="../media/image566.png"/><Relationship Id="rId71" Type="http://schemas.openxmlformats.org/officeDocument/2006/relationships/customXml" Target="../ink/ink634.xml"/><Relationship Id="rId92" Type="http://schemas.openxmlformats.org/officeDocument/2006/relationships/image" Target="../media/image408.png"/><Relationship Id="rId213" Type="http://schemas.openxmlformats.org/officeDocument/2006/relationships/image" Target="../media/image468.png"/><Relationship Id="rId234" Type="http://schemas.openxmlformats.org/officeDocument/2006/relationships/customXml" Target="../ink/ink716.xml"/><Relationship Id="rId420" Type="http://schemas.openxmlformats.org/officeDocument/2006/relationships/customXml" Target="../ink/ink809.xml"/><Relationship Id="rId2" Type="http://schemas.openxmlformats.org/officeDocument/2006/relationships/image" Target="../media/image2630.png"/><Relationship Id="rId29" Type="http://schemas.openxmlformats.org/officeDocument/2006/relationships/customXml" Target="../ink/ink613.xml"/><Relationship Id="rId255" Type="http://schemas.openxmlformats.org/officeDocument/2006/relationships/image" Target="../media/image489.png"/><Relationship Id="rId276" Type="http://schemas.openxmlformats.org/officeDocument/2006/relationships/customXml" Target="../ink/ink737.xml"/><Relationship Id="rId297" Type="http://schemas.openxmlformats.org/officeDocument/2006/relationships/image" Target="../media/image510.png"/><Relationship Id="rId441" Type="http://schemas.openxmlformats.org/officeDocument/2006/relationships/customXml" Target="../ink/ink820.xml"/><Relationship Id="rId462" Type="http://schemas.openxmlformats.org/officeDocument/2006/relationships/image" Target="../media/image592.png"/><Relationship Id="rId483" Type="http://schemas.openxmlformats.org/officeDocument/2006/relationships/customXml" Target="../ink/ink841.xml"/><Relationship Id="rId518" Type="http://schemas.openxmlformats.org/officeDocument/2006/relationships/image" Target="../media/image620.png"/><Relationship Id="rId539" Type="http://schemas.openxmlformats.org/officeDocument/2006/relationships/image" Target="../media/image630.png"/><Relationship Id="rId40" Type="http://schemas.openxmlformats.org/officeDocument/2006/relationships/image" Target="../media/image382.png"/><Relationship Id="rId115" Type="http://schemas.openxmlformats.org/officeDocument/2006/relationships/image" Target="../media/image419.png"/><Relationship Id="rId136" Type="http://schemas.openxmlformats.org/officeDocument/2006/relationships/customXml" Target="../ink/ink667.xml"/><Relationship Id="rId157" Type="http://schemas.openxmlformats.org/officeDocument/2006/relationships/image" Target="../media/image440.png"/><Relationship Id="rId178" Type="http://schemas.openxmlformats.org/officeDocument/2006/relationships/customXml" Target="../ink/ink688.xml"/><Relationship Id="rId301" Type="http://schemas.openxmlformats.org/officeDocument/2006/relationships/image" Target="../media/image512.png"/><Relationship Id="rId322" Type="http://schemas.openxmlformats.org/officeDocument/2006/relationships/customXml" Target="../ink/ink760.xml"/><Relationship Id="rId343" Type="http://schemas.openxmlformats.org/officeDocument/2006/relationships/image" Target="../media/image533.png"/><Relationship Id="rId364" Type="http://schemas.openxmlformats.org/officeDocument/2006/relationships/customXml" Target="../ink/ink781.xml"/><Relationship Id="rId61" Type="http://schemas.openxmlformats.org/officeDocument/2006/relationships/customXml" Target="../ink/ink629.xml"/><Relationship Id="rId82" Type="http://schemas.openxmlformats.org/officeDocument/2006/relationships/image" Target="../media/image403.png"/><Relationship Id="rId199" Type="http://schemas.openxmlformats.org/officeDocument/2006/relationships/image" Target="../media/image461.png"/><Relationship Id="rId203" Type="http://schemas.openxmlformats.org/officeDocument/2006/relationships/image" Target="../media/image463.png"/><Relationship Id="rId385" Type="http://schemas.openxmlformats.org/officeDocument/2006/relationships/image" Target="../media/image554.png"/><Relationship Id="rId19" Type="http://schemas.openxmlformats.org/officeDocument/2006/relationships/customXml" Target="../ink/ink608.xml"/><Relationship Id="rId224" Type="http://schemas.openxmlformats.org/officeDocument/2006/relationships/customXml" Target="../ink/ink711.xml"/><Relationship Id="rId245" Type="http://schemas.openxmlformats.org/officeDocument/2006/relationships/image" Target="../media/image484.png"/><Relationship Id="rId266" Type="http://schemas.openxmlformats.org/officeDocument/2006/relationships/customXml" Target="../ink/ink732.xml"/><Relationship Id="rId287" Type="http://schemas.openxmlformats.org/officeDocument/2006/relationships/image" Target="../media/image505.png"/><Relationship Id="rId410" Type="http://schemas.openxmlformats.org/officeDocument/2006/relationships/customXml" Target="../ink/ink804.xml"/><Relationship Id="rId431" Type="http://schemas.openxmlformats.org/officeDocument/2006/relationships/customXml" Target="../ink/ink815.xml"/><Relationship Id="rId452" Type="http://schemas.openxmlformats.org/officeDocument/2006/relationships/image" Target="../media/image587.png"/><Relationship Id="rId473" Type="http://schemas.openxmlformats.org/officeDocument/2006/relationships/customXml" Target="../ink/ink836.xml"/><Relationship Id="rId494" Type="http://schemas.openxmlformats.org/officeDocument/2006/relationships/image" Target="../media/image608.png"/><Relationship Id="rId508" Type="http://schemas.openxmlformats.org/officeDocument/2006/relationships/image" Target="../media/image615.png"/><Relationship Id="rId529" Type="http://schemas.openxmlformats.org/officeDocument/2006/relationships/image" Target="../media/image625.png"/><Relationship Id="rId30" Type="http://schemas.openxmlformats.org/officeDocument/2006/relationships/image" Target="../media/image377.png"/><Relationship Id="rId105" Type="http://schemas.openxmlformats.org/officeDocument/2006/relationships/image" Target="../media/image414.png"/><Relationship Id="rId126" Type="http://schemas.openxmlformats.org/officeDocument/2006/relationships/customXml" Target="../ink/ink662.xml"/><Relationship Id="rId147" Type="http://schemas.openxmlformats.org/officeDocument/2006/relationships/image" Target="../media/image435.png"/><Relationship Id="rId168" Type="http://schemas.openxmlformats.org/officeDocument/2006/relationships/customXml" Target="../ink/ink683.xml"/><Relationship Id="rId312" Type="http://schemas.openxmlformats.org/officeDocument/2006/relationships/customXml" Target="../ink/ink755.xml"/><Relationship Id="rId333" Type="http://schemas.openxmlformats.org/officeDocument/2006/relationships/image" Target="../media/image528.png"/><Relationship Id="rId354" Type="http://schemas.openxmlformats.org/officeDocument/2006/relationships/customXml" Target="../ink/ink776.xml"/><Relationship Id="rId51" Type="http://schemas.openxmlformats.org/officeDocument/2006/relationships/customXml" Target="../ink/ink624.xml"/><Relationship Id="rId72" Type="http://schemas.openxmlformats.org/officeDocument/2006/relationships/image" Target="../media/image398.png"/><Relationship Id="rId93" Type="http://schemas.openxmlformats.org/officeDocument/2006/relationships/customXml" Target="../ink/ink645.xml"/><Relationship Id="rId189" Type="http://schemas.openxmlformats.org/officeDocument/2006/relationships/image" Target="../media/image456.png"/><Relationship Id="rId375" Type="http://schemas.openxmlformats.org/officeDocument/2006/relationships/image" Target="../media/image549.png"/><Relationship Id="rId396" Type="http://schemas.openxmlformats.org/officeDocument/2006/relationships/customXml" Target="../ink/ink797.xml"/><Relationship Id="rId3" Type="http://schemas.openxmlformats.org/officeDocument/2006/relationships/customXml" Target="../ink/ink600.xml"/><Relationship Id="rId214" Type="http://schemas.openxmlformats.org/officeDocument/2006/relationships/customXml" Target="../ink/ink706.xml"/><Relationship Id="rId235" Type="http://schemas.openxmlformats.org/officeDocument/2006/relationships/image" Target="../media/image479.png"/><Relationship Id="rId256" Type="http://schemas.openxmlformats.org/officeDocument/2006/relationships/customXml" Target="../ink/ink727.xml"/><Relationship Id="rId277" Type="http://schemas.openxmlformats.org/officeDocument/2006/relationships/image" Target="../media/image500.png"/><Relationship Id="rId298" Type="http://schemas.openxmlformats.org/officeDocument/2006/relationships/customXml" Target="../ink/ink748.xml"/><Relationship Id="rId400" Type="http://schemas.openxmlformats.org/officeDocument/2006/relationships/customXml" Target="../ink/ink799.xml"/><Relationship Id="rId421" Type="http://schemas.openxmlformats.org/officeDocument/2006/relationships/image" Target="../media/image572.png"/><Relationship Id="rId442" Type="http://schemas.openxmlformats.org/officeDocument/2006/relationships/image" Target="../media/image582.png"/><Relationship Id="rId463" Type="http://schemas.openxmlformats.org/officeDocument/2006/relationships/customXml" Target="../ink/ink831.xml"/><Relationship Id="rId484" Type="http://schemas.openxmlformats.org/officeDocument/2006/relationships/image" Target="../media/image603.png"/><Relationship Id="rId519" Type="http://schemas.openxmlformats.org/officeDocument/2006/relationships/customXml" Target="../ink/ink859.xml"/><Relationship Id="rId116" Type="http://schemas.openxmlformats.org/officeDocument/2006/relationships/customXml" Target="../ink/ink657.xml"/><Relationship Id="rId137" Type="http://schemas.openxmlformats.org/officeDocument/2006/relationships/image" Target="../media/image430.png"/><Relationship Id="rId158" Type="http://schemas.openxmlformats.org/officeDocument/2006/relationships/customXml" Target="../ink/ink678.xml"/><Relationship Id="rId302" Type="http://schemas.openxmlformats.org/officeDocument/2006/relationships/customXml" Target="../ink/ink750.xml"/><Relationship Id="rId323" Type="http://schemas.openxmlformats.org/officeDocument/2006/relationships/image" Target="../media/image523.png"/><Relationship Id="rId344" Type="http://schemas.openxmlformats.org/officeDocument/2006/relationships/customXml" Target="../ink/ink771.xml"/><Relationship Id="rId530" Type="http://schemas.openxmlformats.org/officeDocument/2006/relationships/customXml" Target="../ink/ink865.xml"/><Relationship Id="rId20" Type="http://schemas.openxmlformats.org/officeDocument/2006/relationships/image" Target="../media/image372.png"/><Relationship Id="rId41" Type="http://schemas.openxmlformats.org/officeDocument/2006/relationships/customXml" Target="../ink/ink619.xml"/><Relationship Id="rId62" Type="http://schemas.openxmlformats.org/officeDocument/2006/relationships/image" Target="../media/image393.png"/><Relationship Id="rId83" Type="http://schemas.openxmlformats.org/officeDocument/2006/relationships/customXml" Target="../ink/ink640.xml"/><Relationship Id="rId179" Type="http://schemas.openxmlformats.org/officeDocument/2006/relationships/image" Target="../media/image451.png"/><Relationship Id="rId365" Type="http://schemas.openxmlformats.org/officeDocument/2006/relationships/image" Target="../media/image544.png"/><Relationship Id="rId386" Type="http://schemas.openxmlformats.org/officeDocument/2006/relationships/customXml" Target="../ink/ink792.xml"/><Relationship Id="rId190" Type="http://schemas.openxmlformats.org/officeDocument/2006/relationships/customXml" Target="../ink/ink694.xml"/><Relationship Id="rId204" Type="http://schemas.openxmlformats.org/officeDocument/2006/relationships/customXml" Target="../ink/ink701.xml"/><Relationship Id="rId225" Type="http://schemas.openxmlformats.org/officeDocument/2006/relationships/image" Target="../media/image474.png"/><Relationship Id="rId246" Type="http://schemas.openxmlformats.org/officeDocument/2006/relationships/customXml" Target="../ink/ink722.xml"/><Relationship Id="rId267" Type="http://schemas.openxmlformats.org/officeDocument/2006/relationships/image" Target="../media/image495.png"/><Relationship Id="rId288" Type="http://schemas.openxmlformats.org/officeDocument/2006/relationships/customXml" Target="../ink/ink743.xml"/><Relationship Id="rId411" Type="http://schemas.openxmlformats.org/officeDocument/2006/relationships/image" Target="../media/image567.png"/><Relationship Id="rId432" Type="http://schemas.openxmlformats.org/officeDocument/2006/relationships/image" Target="../media/image577.png"/><Relationship Id="rId453" Type="http://schemas.openxmlformats.org/officeDocument/2006/relationships/customXml" Target="../ink/ink826.xml"/><Relationship Id="rId474" Type="http://schemas.openxmlformats.org/officeDocument/2006/relationships/image" Target="../media/image598.png"/><Relationship Id="rId509" Type="http://schemas.openxmlformats.org/officeDocument/2006/relationships/customXml" Target="../ink/ink854.xml"/><Relationship Id="rId106" Type="http://schemas.openxmlformats.org/officeDocument/2006/relationships/customXml" Target="../ink/ink652.xml"/><Relationship Id="rId127" Type="http://schemas.openxmlformats.org/officeDocument/2006/relationships/image" Target="../media/image425.png"/><Relationship Id="rId313" Type="http://schemas.openxmlformats.org/officeDocument/2006/relationships/image" Target="../media/image518.png"/><Relationship Id="rId495" Type="http://schemas.openxmlformats.org/officeDocument/2006/relationships/customXml" Target="../ink/ink847.xml"/><Relationship Id="rId10" Type="http://schemas.openxmlformats.org/officeDocument/2006/relationships/image" Target="../media/image367.png"/><Relationship Id="rId31" Type="http://schemas.openxmlformats.org/officeDocument/2006/relationships/customXml" Target="../ink/ink614.xml"/><Relationship Id="rId52" Type="http://schemas.openxmlformats.org/officeDocument/2006/relationships/image" Target="../media/image388.png"/><Relationship Id="rId73" Type="http://schemas.openxmlformats.org/officeDocument/2006/relationships/customXml" Target="../ink/ink635.xml"/><Relationship Id="rId94" Type="http://schemas.openxmlformats.org/officeDocument/2006/relationships/image" Target="../media/image409.png"/><Relationship Id="rId148" Type="http://schemas.openxmlformats.org/officeDocument/2006/relationships/customXml" Target="../ink/ink673.xml"/><Relationship Id="rId169" Type="http://schemas.openxmlformats.org/officeDocument/2006/relationships/image" Target="../media/image446.png"/><Relationship Id="rId334" Type="http://schemas.openxmlformats.org/officeDocument/2006/relationships/customXml" Target="../ink/ink766.xml"/><Relationship Id="rId355" Type="http://schemas.openxmlformats.org/officeDocument/2006/relationships/image" Target="../media/image539.png"/><Relationship Id="rId376" Type="http://schemas.openxmlformats.org/officeDocument/2006/relationships/customXml" Target="../ink/ink787.xml"/><Relationship Id="rId397" Type="http://schemas.openxmlformats.org/officeDocument/2006/relationships/image" Target="../media/image560.png"/><Relationship Id="rId520" Type="http://schemas.openxmlformats.org/officeDocument/2006/relationships/image" Target="../media/image621.png"/><Relationship Id="rId4" Type="http://schemas.openxmlformats.org/officeDocument/2006/relationships/image" Target="../media/image364.png"/><Relationship Id="rId180" Type="http://schemas.openxmlformats.org/officeDocument/2006/relationships/customXml" Target="../ink/ink689.xml"/><Relationship Id="rId215" Type="http://schemas.openxmlformats.org/officeDocument/2006/relationships/image" Target="../media/image469.png"/><Relationship Id="rId236" Type="http://schemas.openxmlformats.org/officeDocument/2006/relationships/customXml" Target="../ink/ink717.xml"/><Relationship Id="rId257" Type="http://schemas.openxmlformats.org/officeDocument/2006/relationships/image" Target="../media/image490.png"/><Relationship Id="rId278" Type="http://schemas.openxmlformats.org/officeDocument/2006/relationships/customXml" Target="../ink/ink738.xml"/><Relationship Id="rId401" Type="http://schemas.openxmlformats.org/officeDocument/2006/relationships/image" Target="../media/image562.png"/><Relationship Id="rId422" Type="http://schemas.openxmlformats.org/officeDocument/2006/relationships/customXml" Target="../ink/ink810.xml"/><Relationship Id="rId443" Type="http://schemas.openxmlformats.org/officeDocument/2006/relationships/customXml" Target="../ink/ink821.xml"/><Relationship Id="rId464" Type="http://schemas.openxmlformats.org/officeDocument/2006/relationships/image" Target="../media/image593.png"/><Relationship Id="rId303" Type="http://schemas.openxmlformats.org/officeDocument/2006/relationships/image" Target="../media/image513.png"/><Relationship Id="rId485" Type="http://schemas.openxmlformats.org/officeDocument/2006/relationships/customXml" Target="../ink/ink842.xml"/><Relationship Id="rId42" Type="http://schemas.openxmlformats.org/officeDocument/2006/relationships/image" Target="../media/image383.png"/><Relationship Id="rId84" Type="http://schemas.openxmlformats.org/officeDocument/2006/relationships/image" Target="../media/image404.png"/><Relationship Id="rId138" Type="http://schemas.openxmlformats.org/officeDocument/2006/relationships/customXml" Target="../ink/ink668.xml"/><Relationship Id="rId345" Type="http://schemas.openxmlformats.org/officeDocument/2006/relationships/image" Target="../media/image534.png"/><Relationship Id="rId387" Type="http://schemas.openxmlformats.org/officeDocument/2006/relationships/image" Target="../media/image555.png"/><Relationship Id="rId510" Type="http://schemas.openxmlformats.org/officeDocument/2006/relationships/image" Target="../media/image616.png"/><Relationship Id="rId191" Type="http://schemas.openxmlformats.org/officeDocument/2006/relationships/image" Target="../media/image457.png"/><Relationship Id="rId205" Type="http://schemas.openxmlformats.org/officeDocument/2006/relationships/image" Target="../media/image464.png"/><Relationship Id="rId247" Type="http://schemas.openxmlformats.org/officeDocument/2006/relationships/image" Target="../media/image485.png"/><Relationship Id="rId412" Type="http://schemas.openxmlformats.org/officeDocument/2006/relationships/customXml" Target="../ink/ink805.xml"/><Relationship Id="rId107" Type="http://schemas.openxmlformats.org/officeDocument/2006/relationships/image" Target="../media/image415.png"/><Relationship Id="rId289" Type="http://schemas.openxmlformats.org/officeDocument/2006/relationships/image" Target="../media/image506.png"/><Relationship Id="rId454" Type="http://schemas.openxmlformats.org/officeDocument/2006/relationships/image" Target="../media/image588.png"/><Relationship Id="rId496" Type="http://schemas.openxmlformats.org/officeDocument/2006/relationships/image" Target="../media/image609.png"/><Relationship Id="rId11" Type="http://schemas.openxmlformats.org/officeDocument/2006/relationships/customXml" Target="../ink/ink604.xml"/><Relationship Id="rId53" Type="http://schemas.openxmlformats.org/officeDocument/2006/relationships/customXml" Target="../ink/ink625.xml"/><Relationship Id="rId149" Type="http://schemas.openxmlformats.org/officeDocument/2006/relationships/image" Target="../media/image436.png"/><Relationship Id="rId314" Type="http://schemas.openxmlformats.org/officeDocument/2006/relationships/customXml" Target="../ink/ink756.xml"/><Relationship Id="rId356" Type="http://schemas.openxmlformats.org/officeDocument/2006/relationships/customXml" Target="../ink/ink777.xml"/><Relationship Id="rId398" Type="http://schemas.openxmlformats.org/officeDocument/2006/relationships/customXml" Target="../ink/ink798.xml"/><Relationship Id="rId521" Type="http://schemas.openxmlformats.org/officeDocument/2006/relationships/customXml" Target="../ink/ink860.xml"/><Relationship Id="rId95" Type="http://schemas.openxmlformats.org/officeDocument/2006/relationships/customXml" Target="../ink/ink646.xml"/><Relationship Id="rId160" Type="http://schemas.openxmlformats.org/officeDocument/2006/relationships/customXml" Target="../ink/ink679.xml"/><Relationship Id="rId216" Type="http://schemas.openxmlformats.org/officeDocument/2006/relationships/customXml" Target="../ink/ink707.xml"/><Relationship Id="rId423" Type="http://schemas.openxmlformats.org/officeDocument/2006/relationships/image" Target="../media/image573.png"/><Relationship Id="rId258" Type="http://schemas.openxmlformats.org/officeDocument/2006/relationships/customXml" Target="../ink/ink728.xml"/><Relationship Id="rId465" Type="http://schemas.openxmlformats.org/officeDocument/2006/relationships/customXml" Target="../ink/ink832.xml"/><Relationship Id="rId22" Type="http://schemas.openxmlformats.org/officeDocument/2006/relationships/image" Target="../media/image373.png"/><Relationship Id="rId64" Type="http://schemas.openxmlformats.org/officeDocument/2006/relationships/image" Target="../media/image394.png"/><Relationship Id="rId118" Type="http://schemas.openxmlformats.org/officeDocument/2006/relationships/customXml" Target="../ink/ink658.xml"/><Relationship Id="rId325" Type="http://schemas.openxmlformats.org/officeDocument/2006/relationships/image" Target="../media/image524.png"/><Relationship Id="rId367" Type="http://schemas.openxmlformats.org/officeDocument/2006/relationships/image" Target="../media/image545.png"/><Relationship Id="rId532" Type="http://schemas.openxmlformats.org/officeDocument/2006/relationships/customXml" Target="../ink/ink866.xml"/><Relationship Id="rId171" Type="http://schemas.openxmlformats.org/officeDocument/2006/relationships/image" Target="../media/image447.png"/><Relationship Id="rId227" Type="http://schemas.openxmlformats.org/officeDocument/2006/relationships/image" Target="../media/image475.png"/><Relationship Id="rId269" Type="http://schemas.openxmlformats.org/officeDocument/2006/relationships/image" Target="../media/image496.png"/><Relationship Id="rId434" Type="http://schemas.openxmlformats.org/officeDocument/2006/relationships/image" Target="../media/image578.png"/><Relationship Id="rId476" Type="http://schemas.openxmlformats.org/officeDocument/2006/relationships/image" Target="../media/image599.png"/><Relationship Id="rId33" Type="http://schemas.openxmlformats.org/officeDocument/2006/relationships/customXml" Target="../ink/ink615.xml"/><Relationship Id="rId129" Type="http://schemas.openxmlformats.org/officeDocument/2006/relationships/image" Target="../media/image426.png"/><Relationship Id="rId280" Type="http://schemas.openxmlformats.org/officeDocument/2006/relationships/customXml" Target="../ink/ink739.xml"/><Relationship Id="rId336" Type="http://schemas.openxmlformats.org/officeDocument/2006/relationships/customXml" Target="../ink/ink767.xml"/><Relationship Id="rId501" Type="http://schemas.openxmlformats.org/officeDocument/2006/relationships/customXml" Target="../ink/ink850.xml"/><Relationship Id="rId75" Type="http://schemas.openxmlformats.org/officeDocument/2006/relationships/customXml" Target="../ink/ink636.xml"/><Relationship Id="rId140" Type="http://schemas.openxmlformats.org/officeDocument/2006/relationships/customXml" Target="../ink/ink669.xml"/><Relationship Id="rId182" Type="http://schemas.openxmlformats.org/officeDocument/2006/relationships/customXml" Target="../ink/ink690.xml"/><Relationship Id="rId378" Type="http://schemas.openxmlformats.org/officeDocument/2006/relationships/customXml" Target="../ink/ink788.xml"/><Relationship Id="rId403" Type="http://schemas.openxmlformats.org/officeDocument/2006/relationships/image" Target="../media/image563.png"/><Relationship Id="rId6" Type="http://schemas.openxmlformats.org/officeDocument/2006/relationships/image" Target="../media/image365.png"/><Relationship Id="rId238" Type="http://schemas.openxmlformats.org/officeDocument/2006/relationships/customXml" Target="../ink/ink718.xml"/><Relationship Id="rId445" Type="http://schemas.openxmlformats.org/officeDocument/2006/relationships/customXml" Target="../ink/ink822.xml"/><Relationship Id="rId487" Type="http://schemas.openxmlformats.org/officeDocument/2006/relationships/customXml" Target="../ink/ink843.xml"/><Relationship Id="rId291" Type="http://schemas.openxmlformats.org/officeDocument/2006/relationships/image" Target="../media/image507.png"/><Relationship Id="rId305" Type="http://schemas.openxmlformats.org/officeDocument/2006/relationships/image" Target="../media/image514.png"/><Relationship Id="rId347" Type="http://schemas.openxmlformats.org/officeDocument/2006/relationships/image" Target="../media/image535.png"/><Relationship Id="rId512" Type="http://schemas.openxmlformats.org/officeDocument/2006/relationships/image" Target="../media/image617.png"/><Relationship Id="rId44" Type="http://schemas.openxmlformats.org/officeDocument/2006/relationships/image" Target="../media/image384.png"/><Relationship Id="rId86" Type="http://schemas.openxmlformats.org/officeDocument/2006/relationships/image" Target="../media/image405.png"/><Relationship Id="rId151" Type="http://schemas.openxmlformats.org/officeDocument/2006/relationships/image" Target="../media/image437.png"/><Relationship Id="rId389" Type="http://schemas.openxmlformats.org/officeDocument/2006/relationships/image" Target="../media/image556.png"/><Relationship Id="rId193" Type="http://schemas.openxmlformats.org/officeDocument/2006/relationships/image" Target="../media/image458.png"/><Relationship Id="rId207" Type="http://schemas.openxmlformats.org/officeDocument/2006/relationships/image" Target="../media/image465.png"/><Relationship Id="rId249" Type="http://schemas.openxmlformats.org/officeDocument/2006/relationships/image" Target="../media/image486.png"/><Relationship Id="rId414" Type="http://schemas.openxmlformats.org/officeDocument/2006/relationships/customXml" Target="../ink/ink806.xml"/><Relationship Id="rId456" Type="http://schemas.openxmlformats.org/officeDocument/2006/relationships/image" Target="../media/image589.png"/><Relationship Id="rId498" Type="http://schemas.openxmlformats.org/officeDocument/2006/relationships/image" Target="../media/image610.png"/><Relationship Id="rId13" Type="http://schemas.openxmlformats.org/officeDocument/2006/relationships/customXml" Target="../ink/ink605.xml"/><Relationship Id="rId109" Type="http://schemas.openxmlformats.org/officeDocument/2006/relationships/image" Target="../media/image416.png"/><Relationship Id="rId260" Type="http://schemas.openxmlformats.org/officeDocument/2006/relationships/customXml" Target="../ink/ink729.xml"/><Relationship Id="rId316" Type="http://schemas.openxmlformats.org/officeDocument/2006/relationships/customXml" Target="../ink/ink757.xml"/><Relationship Id="rId523" Type="http://schemas.openxmlformats.org/officeDocument/2006/relationships/customXml" Target="../ink/ink861.xml"/><Relationship Id="rId55" Type="http://schemas.openxmlformats.org/officeDocument/2006/relationships/customXml" Target="../ink/ink626.xml"/><Relationship Id="rId97" Type="http://schemas.openxmlformats.org/officeDocument/2006/relationships/customXml" Target="../ink/ink647.xml"/><Relationship Id="rId120" Type="http://schemas.openxmlformats.org/officeDocument/2006/relationships/customXml" Target="../ink/ink659.xml"/><Relationship Id="rId358" Type="http://schemas.openxmlformats.org/officeDocument/2006/relationships/customXml" Target="../ink/ink778.xml"/><Relationship Id="rId162" Type="http://schemas.openxmlformats.org/officeDocument/2006/relationships/customXml" Target="../ink/ink680.xml"/><Relationship Id="rId218" Type="http://schemas.openxmlformats.org/officeDocument/2006/relationships/customXml" Target="../ink/ink708.xml"/><Relationship Id="rId425" Type="http://schemas.openxmlformats.org/officeDocument/2006/relationships/image" Target="../media/image574.png"/><Relationship Id="rId467" Type="http://schemas.openxmlformats.org/officeDocument/2006/relationships/customXml" Target="../ink/ink833.xml"/><Relationship Id="rId271" Type="http://schemas.openxmlformats.org/officeDocument/2006/relationships/image" Target="../media/image497.png"/><Relationship Id="rId24" Type="http://schemas.openxmlformats.org/officeDocument/2006/relationships/image" Target="../media/image374.png"/><Relationship Id="rId66" Type="http://schemas.openxmlformats.org/officeDocument/2006/relationships/image" Target="../media/image395.png"/><Relationship Id="rId131" Type="http://schemas.openxmlformats.org/officeDocument/2006/relationships/image" Target="../media/image427.png"/><Relationship Id="rId327" Type="http://schemas.openxmlformats.org/officeDocument/2006/relationships/image" Target="../media/image525.png"/><Relationship Id="rId369" Type="http://schemas.openxmlformats.org/officeDocument/2006/relationships/image" Target="../media/image546.png"/><Relationship Id="rId534" Type="http://schemas.openxmlformats.org/officeDocument/2006/relationships/customXml" Target="../ink/ink867.xml"/><Relationship Id="rId173" Type="http://schemas.openxmlformats.org/officeDocument/2006/relationships/image" Target="../media/image448.png"/><Relationship Id="rId229" Type="http://schemas.openxmlformats.org/officeDocument/2006/relationships/image" Target="../media/image476.png"/><Relationship Id="rId380" Type="http://schemas.openxmlformats.org/officeDocument/2006/relationships/customXml" Target="../ink/ink789.xml"/><Relationship Id="rId436" Type="http://schemas.openxmlformats.org/officeDocument/2006/relationships/image" Target="../media/image579.png"/><Relationship Id="rId240" Type="http://schemas.openxmlformats.org/officeDocument/2006/relationships/customXml" Target="../ink/ink719.xml"/><Relationship Id="rId478" Type="http://schemas.openxmlformats.org/officeDocument/2006/relationships/image" Target="../media/image600.png"/><Relationship Id="rId35" Type="http://schemas.openxmlformats.org/officeDocument/2006/relationships/customXml" Target="../ink/ink616.xml"/><Relationship Id="rId77" Type="http://schemas.openxmlformats.org/officeDocument/2006/relationships/customXml" Target="../ink/ink637.xml"/><Relationship Id="rId100" Type="http://schemas.openxmlformats.org/officeDocument/2006/relationships/image" Target="../media/image412.png"/><Relationship Id="rId282" Type="http://schemas.openxmlformats.org/officeDocument/2006/relationships/customXml" Target="../ink/ink740.xml"/><Relationship Id="rId338" Type="http://schemas.openxmlformats.org/officeDocument/2006/relationships/customXml" Target="../ink/ink768.xml"/><Relationship Id="rId503" Type="http://schemas.openxmlformats.org/officeDocument/2006/relationships/customXml" Target="../ink/ink851.xml"/><Relationship Id="rId8" Type="http://schemas.openxmlformats.org/officeDocument/2006/relationships/image" Target="../media/image366.png"/><Relationship Id="rId142" Type="http://schemas.openxmlformats.org/officeDocument/2006/relationships/customXml" Target="../ink/ink670.xml"/><Relationship Id="rId184" Type="http://schemas.openxmlformats.org/officeDocument/2006/relationships/customXml" Target="../ink/ink691.xml"/><Relationship Id="rId391" Type="http://schemas.openxmlformats.org/officeDocument/2006/relationships/image" Target="../media/image557.png"/><Relationship Id="rId405" Type="http://schemas.openxmlformats.org/officeDocument/2006/relationships/image" Target="../media/image564.png"/><Relationship Id="rId447" Type="http://schemas.openxmlformats.org/officeDocument/2006/relationships/customXml" Target="../ink/ink823.xml"/><Relationship Id="rId251" Type="http://schemas.openxmlformats.org/officeDocument/2006/relationships/image" Target="../media/image487.png"/><Relationship Id="rId489" Type="http://schemas.openxmlformats.org/officeDocument/2006/relationships/customXml" Target="../ink/ink84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87.png"/><Relationship Id="rId299" Type="http://schemas.openxmlformats.org/officeDocument/2006/relationships/image" Target="../media/image778.png"/><Relationship Id="rId21" Type="http://schemas.openxmlformats.org/officeDocument/2006/relationships/image" Target="../media/image639.png"/><Relationship Id="rId63" Type="http://schemas.openxmlformats.org/officeDocument/2006/relationships/image" Target="../media/image660.png"/><Relationship Id="rId159" Type="http://schemas.openxmlformats.org/officeDocument/2006/relationships/image" Target="../media/image708.png"/><Relationship Id="rId324" Type="http://schemas.openxmlformats.org/officeDocument/2006/relationships/customXml" Target="../ink/ink1031.xml"/><Relationship Id="rId366" Type="http://schemas.openxmlformats.org/officeDocument/2006/relationships/customXml" Target="../ink/ink1052.xml"/><Relationship Id="rId170" Type="http://schemas.openxmlformats.org/officeDocument/2006/relationships/customXml" Target="../ink/ink954.xml"/><Relationship Id="rId226" Type="http://schemas.openxmlformats.org/officeDocument/2006/relationships/customXml" Target="../ink/ink982.xml"/><Relationship Id="rId433" Type="http://schemas.openxmlformats.org/officeDocument/2006/relationships/image" Target="../media/image845.png"/><Relationship Id="rId268" Type="http://schemas.openxmlformats.org/officeDocument/2006/relationships/customXml" Target="../ink/ink1003.xml"/><Relationship Id="rId475" Type="http://schemas.openxmlformats.org/officeDocument/2006/relationships/image" Target="../media/image866.png"/><Relationship Id="rId32" Type="http://schemas.openxmlformats.org/officeDocument/2006/relationships/customXml" Target="../ink/ink885.xml"/><Relationship Id="rId74" Type="http://schemas.openxmlformats.org/officeDocument/2006/relationships/customXml" Target="../ink/ink906.xml"/><Relationship Id="rId128" Type="http://schemas.openxmlformats.org/officeDocument/2006/relationships/customXml" Target="../ink/ink933.xml"/><Relationship Id="rId335" Type="http://schemas.openxmlformats.org/officeDocument/2006/relationships/image" Target="../media/image795.png"/><Relationship Id="rId377" Type="http://schemas.openxmlformats.org/officeDocument/2006/relationships/image" Target="../media/image816.png"/><Relationship Id="rId5" Type="http://schemas.openxmlformats.org/officeDocument/2006/relationships/image" Target="../media/image631.png"/><Relationship Id="rId181" Type="http://schemas.openxmlformats.org/officeDocument/2006/relationships/image" Target="../media/image719.png"/><Relationship Id="rId237" Type="http://schemas.openxmlformats.org/officeDocument/2006/relationships/image" Target="../media/image747.png"/><Relationship Id="rId402" Type="http://schemas.openxmlformats.org/officeDocument/2006/relationships/customXml" Target="../ink/ink1070.xml"/><Relationship Id="rId279" Type="http://schemas.openxmlformats.org/officeDocument/2006/relationships/image" Target="../media/image769.png"/><Relationship Id="rId444" Type="http://schemas.openxmlformats.org/officeDocument/2006/relationships/customXml" Target="../ink/ink1091.xml"/><Relationship Id="rId486" Type="http://schemas.openxmlformats.org/officeDocument/2006/relationships/customXml" Target="../ink/ink1112.xml"/><Relationship Id="rId43" Type="http://schemas.openxmlformats.org/officeDocument/2006/relationships/image" Target="../media/image650.png"/><Relationship Id="rId139" Type="http://schemas.openxmlformats.org/officeDocument/2006/relationships/image" Target="../media/image698.png"/><Relationship Id="rId290" Type="http://schemas.openxmlformats.org/officeDocument/2006/relationships/customXml" Target="../ink/ink1014.xml"/><Relationship Id="rId304" Type="http://schemas.openxmlformats.org/officeDocument/2006/relationships/customXml" Target="../ink/ink1021.xml"/><Relationship Id="rId346" Type="http://schemas.openxmlformats.org/officeDocument/2006/relationships/customXml" Target="../ink/ink1042.xml"/><Relationship Id="rId388" Type="http://schemas.openxmlformats.org/officeDocument/2006/relationships/customXml" Target="../ink/ink1063.xml"/><Relationship Id="rId85" Type="http://schemas.openxmlformats.org/officeDocument/2006/relationships/image" Target="../media/image671.png"/><Relationship Id="rId150" Type="http://schemas.openxmlformats.org/officeDocument/2006/relationships/customXml" Target="../ink/ink944.xml"/><Relationship Id="rId192" Type="http://schemas.openxmlformats.org/officeDocument/2006/relationships/customXml" Target="../ink/ink965.xml"/><Relationship Id="rId206" Type="http://schemas.openxmlformats.org/officeDocument/2006/relationships/customXml" Target="../ink/ink972.xml"/><Relationship Id="rId413" Type="http://schemas.openxmlformats.org/officeDocument/2006/relationships/image" Target="../media/image835.png"/><Relationship Id="rId248" Type="http://schemas.openxmlformats.org/officeDocument/2006/relationships/customXml" Target="../ink/ink993.xml"/><Relationship Id="rId455" Type="http://schemas.openxmlformats.org/officeDocument/2006/relationships/image" Target="../media/image856.png"/><Relationship Id="rId12" Type="http://schemas.openxmlformats.org/officeDocument/2006/relationships/customXml" Target="../ink/ink875.xml"/><Relationship Id="rId108" Type="http://schemas.openxmlformats.org/officeDocument/2006/relationships/customXml" Target="../ink/ink923.xml"/><Relationship Id="rId315" Type="http://schemas.openxmlformats.org/officeDocument/2006/relationships/image" Target="../media/image786.png"/><Relationship Id="rId357" Type="http://schemas.openxmlformats.org/officeDocument/2006/relationships/image" Target="../media/image806.png"/><Relationship Id="rId54" Type="http://schemas.openxmlformats.org/officeDocument/2006/relationships/customXml" Target="../ink/ink896.xml"/><Relationship Id="rId96" Type="http://schemas.openxmlformats.org/officeDocument/2006/relationships/customXml" Target="../ink/ink917.xml"/><Relationship Id="rId161" Type="http://schemas.openxmlformats.org/officeDocument/2006/relationships/image" Target="../media/image709.png"/><Relationship Id="rId217" Type="http://schemas.openxmlformats.org/officeDocument/2006/relationships/image" Target="../media/image737.png"/><Relationship Id="rId399" Type="http://schemas.openxmlformats.org/officeDocument/2006/relationships/image" Target="../media/image828.png"/><Relationship Id="rId259" Type="http://schemas.openxmlformats.org/officeDocument/2006/relationships/image" Target="../media/image758.png"/><Relationship Id="rId424" Type="http://schemas.openxmlformats.org/officeDocument/2006/relationships/customXml" Target="../ink/ink1081.xml"/><Relationship Id="rId466" Type="http://schemas.openxmlformats.org/officeDocument/2006/relationships/customXml" Target="../ink/ink1102.xml"/><Relationship Id="rId23" Type="http://schemas.openxmlformats.org/officeDocument/2006/relationships/image" Target="../media/image640.png"/><Relationship Id="rId119" Type="http://schemas.openxmlformats.org/officeDocument/2006/relationships/image" Target="../media/image688.png"/><Relationship Id="rId270" Type="http://schemas.openxmlformats.org/officeDocument/2006/relationships/customXml" Target="../ink/ink1004.xml"/><Relationship Id="rId326" Type="http://schemas.openxmlformats.org/officeDocument/2006/relationships/customXml" Target="../ink/ink1032.xml"/><Relationship Id="rId65" Type="http://schemas.openxmlformats.org/officeDocument/2006/relationships/image" Target="../media/image661.png"/><Relationship Id="rId130" Type="http://schemas.openxmlformats.org/officeDocument/2006/relationships/customXml" Target="../ink/ink934.xml"/><Relationship Id="rId368" Type="http://schemas.openxmlformats.org/officeDocument/2006/relationships/customXml" Target="../ink/ink1053.xml"/><Relationship Id="rId172" Type="http://schemas.openxmlformats.org/officeDocument/2006/relationships/customXml" Target="../ink/ink955.xml"/><Relationship Id="rId228" Type="http://schemas.openxmlformats.org/officeDocument/2006/relationships/customXml" Target="../ink/ink983.xml"/><Relationship Id="rId435" Type="http://schemas.openxmlformats.org/officeDocument/2006/relationships/image" Target="../media/image846.png"/><Relationship Id="rId477" Type="http://schemas.openxmlformats.org/officeDocument/2006/relationships/image" Target="../media/image867.png"/><Relationship Id="rId281" Type="http://schemas.openxmlformats.org/officeDocument/2006/relationships/image" Target="../media/image770.png"/><Relationship Id="rId337" Type="http://schemas.openxmlformats.org/officeDocument/2006/relationships/image" Target="../media/image796.png"/><Relationship Id="rId34" Type="http://schemas.openxmlformats.org/officeDocument/2006/relationships/customXml" Target="../ink/ink886.xml"/><Relationship Id="rId76" Type="http://schemas.openxmlformats.org/officeDocument/2006/relationships/customXml" Target="../ink/ink907.xml"/><Relationship Id="rId141" Type="http://schemas.openxmlformats.org/officeDocument/2006/relationships/image" Target="../media/image699.png"/><Relationship Id="rId379" Type="http://schemas.openxmlformats.org/officeDocument/2006/relationships/image" Target="../media/image817.png"/><Relationship Id="rId7" Type="http://schemas.openxmlformats.org/officeDocument/2006/relationships/image" Target="../media/image632.png"/><Relationship Id="rId162" Type="http://schemas.openxmlformats.org/officeDocument/2006/relationships/customXml" Target="../ink/ink950.xml"/><Relationship Id="rId183" Type="http://schemas.openxmlformats.org/officeDocument/2006/relationships/image" Target="../media/image720.png"/><Relationship Id="rId218" Type="http://schemas.openxmlformats.org/officeDocument/2006/relationships/customXml" Target="../ink/ink978.xml"/><Relationship Id="rId239" Type="http://schemas.openxmlformats.org/officeDocument/2006/relationships/image" Target="../media/image748.png"/><Relationship Id="rId390" Type="http://schemas.openxmlformats.org/officeDocument/2006/relationships/customXml" Target="../ink/ink1064.xml"/><Relationship Id="rId404" Type="http://schemas.openxmlformats.org/officeDocument/2006/relationships/customXml" Target="../ink/ink1071.xml"/><Relationship Id="rId425" Type="http://schemas.openxmlformats.org/officeDocument/2006/relationships/image" Target="../media/image841.png"/><Relationship Id="rId446" Type="http://schemas.openxmlformats.org/officeDocument/2006/relationships/customXml" Target="../ink/ink1092.xml"/><Relationship Id="rId467" Type="http://schemas.openxmlformats.org/officeDocument/2006/relationships/image" Target="../media/image862.png"/><Relationship Id="rId250" Type="http://schemas.openxmlformats.org/officeDocument/2006/relationships/customXml" Target="../ink/ink994.xml"/><Relationship Id="rId271" Type="http://schemas.openxmlformats.org/officeDocument/2006/relationships/image" Target="../media/image764.png"/><Relationship Id="rId292" Type="http://schemas.openxmlformats.org/officeDocument/2006/relationships/customXml" Target="../ink/ink1015.xml"/><Relationship Id="rId306" Type="http://schemas.openxmlformats.org/officeDocument/2006/relationships/customXml" Target="../ink/ink1022.xml"/><Relationship Id="rId24" Type="http://schemas.openxmlformats.org/officeDocument/2006/relationships/customXml" Target="../ink/ink881.xml"/><Relationship Id="rId45" Type="http://schemas.openxmlformats.org/officeDocument/2006/relationships/image" Target="../media/image651.png"/><Relationship Id="rId66" Type="http://schemas.openxmlformats.org/officeDocument/2006/relationships/customXml" Target="../ink/ink902.xml"/><Relationship Id="rId87" Type="http://schemas.openxmlformats.org/officeDocument/2006/relationships/image" Target="../media/image672.png"/><Relationship Id="rId110" Type="http://schemas.openxmlformats.org/officeDocument/2006/relationships/customXml" Target="../ink/ink924.xml"/><Relationship Id="rId131" Type="http://schemas.openxmlformats.org/officeDocument/2006/relationships/image" Target="../media/image694.png"/><Relationship Id="rId327" Type="http://schemas.openxmlformats.org/officeDocument/2006/relationships/image" Target="../media/image792.png"/><Relationship Id="rId348" Type="http://schemas.openxmlformats.org/officeDocument/2006/relationships/customXml" Target="../ink/ink1043.xml"/><Relationship Id="rId369" Type="http://schemas.openxmlformats.org/officeDocument/2006/relationships/image" Target="../media/image812.png"/><Relationship Id="rId152" Type="http://schemas.openxmlformats.org/officeDocument/2006/relationships/customXml" Target="../ink/ink945.xml"/><Relationship Id="rId173" Type="http://schemas.openxmlformats.org/officeDocument/2006/relationships/image" Target="../media/image715.png"/><Relationship Id="rId194" Type="http://schemas.openxmlformats.org/officeDocument/2006/relationships/customXml" Target="../ink/ink966.xml"/><Relationship Id="rId208" Type="http://schemas.openxmlformats.org/officeDocument/2006/relationships/customXml" Target="../ink/ink973.xml"/><Relationship Id="rId229" Type="http://schemas.openxmlformats.org/officeDocument/2006/relationships/image" Target="../media/image743.png"/><Relationship Id="rId380" Type="http://schemas.openxmlformats.org/officeDocument/2006/relationships/customXml" Target="../ink/ink1059.xml"/><Relationship Id="rId415" Type="http://schemas.openxmlformats.org/officeDocument/2006/relationships/image" Target="../media/image836.png"/><Relationship Id="rId436" Type="http://schemas.openxmlformats.org/officeDocument/2006/relationships/customXml" Target="../ink/ink1087.xml"/><Relationship Id="rId457" Type="http://schemas.openxmlformats.org/officeDocument/2006/relationships/image" Target="../media/image857.png"/><Relationship Id="rId240" Type="http://schemas.openxmlformats.org/officeDocument/2006/relationships/customXml" Target="../ink/ink989.xml"/><Relationship Id="rId261" Type="http://schemas.openxmlformats.org/officeDocument/2006/relationships/image" Target="../media/image759.png"/><Relationship Id="rId478" Type="http://schemas.openxmlformats.org/officeDocument/2006/relationships/customXml" Target="../ink/ink1108.xml"/><Relationship Id="rId14" Type="http://schemas.openxmlformats.org/officeDocument/2006/relationships/customXml" Target="../ink/ink876.xml"/><Relationship Id="rId35" Type="http://schemas.openxmlformats.org/officeDocument/2006/relationships/image" Target="../media/image646.png"/><Relationship Id="rId56" Type="http://schemas.openxmlformats.org/officeDocument/2006/relationships/customXml" Target="../ink/ink897.xml"/><Relationship Id="rId77" Type="http://schemas.openxmlformats.org/officeDocument/2006/relationships/image" Target="../media/image667.png"/><Relationship Id="rId100" Type="http://schemas.openxmlformats.org/officeDocument/2006/relationships/customXml" Target="../ink/ink919.xml"/><Relationship Id="rId282" Type="http://schemas.openxmlformats.org/officeDocument/2006/relationships/customXml" Target="../ink/ink1010.xml"/><Relationship Id="rId317" Type="http://schemas.openxmlformats.org/officeDocument/2006/relationships/image" Target="../media/image787.png"/><Relationship Id="rId338" Type="http://schemas.openxmlformats.org/officeDocument/2006/relationships/customXml" Target="../ink/ink1038.xml"/><Relationship Id="rId359" Type="http://schemas.openxmlformats.org/officeDocument/2006/relationships/image" Target="../media/image807.png"/><Relationship Id="rId8" Type="http://schemas.openxmlformats.org/officeDocument/2006/relationships/customXml" Target="../ink/ink873.xml"/><Relationship Id="rId98" Type="http://schemas.openxmlformats.org/officeDocument/2006/relationships/customXml" Target="../ink/ink918.xml"/><Relationship Id="rId121" Type="http://schemas.openxmlformats.org/officeDocument/2006/relationships/image" Target="../media/image689.png"/><Relationship Id="rId142" Type="http://schemas.openxmlformats.org/officeDocument/2006/relationships/customXml" Target="../ink/ink940.xml"/><Relationship Id="rId163" Type="http://schemas.openxmlformats.org/officeDocument/2006/relationships/image" Target="../media/image710.png"/><Relationship Id="rId184" Type="http://schemas.openxmlformats.org/officeDocument/2006/relationships/customXml" Target="../ink/ink961.xml"/><Relationship Id="rId219" Type="http://schemas.openxmlformats.org/officeDocument/2006/relationships/image" Target="../media/image738.png"/><Relationship Id="rId370" Type="http://schemas.openxmlformats.org/officeDocument/2006/relationships/customXml" Target="../ink/ink1054.xml"/><Relationship Id="rId391" Type="http://schemas.openxmlformats.org/officeDocument/2006/relationships/image" Target="../media/image824.png"/><Relationship Id="rId405" Type="http://schemas.openxmlformats.org/officeDocument/2006/relationships/image" Target="../media/image831.png"/><Relationship Id="rId426" Type="http://schemas.openxmlformats.org/officeDocument/2006/relationships/customXml" Target="../ink/ink1082.xml"/><Relationship Id="rId447" Type="http://schemas.openxmlformats.org/officeDocument/2006/relationships/image" Target="../media/image852.png"/><Relationship Id="rId230" Type="http://schemas.openxmlformats.org/officeDocument/2006/relationships/customXml" Target="../ink/ink984.xml"/><Relationship Id="rId251" Type="http://schemas.openxmlformats.org/officeDocument/2006/relationships/image" Target="../media/image754.png"/><Relationship Id="rId468" Type="http://schemas.openxmlformats.org/officeDocument/2006/relationships/customXml" Target="../ink/ink1103.xml"/><Relationship Id="rId25" Type="http://schemas.openxmlformats.org/officeDocument/2006/relationships/image" Target="../media/image641.png"/><Relationship Id="rId46" Type="http://schemas.openxmlformats.org/officeDocument/2006/relationships/customXml" Target="../ink/ink892.xml"/><Relationship Id="rId67" Type="http://schemas.openxmlformats.org/officeDocument/2006/relationships/image" Target="../media/image662.png"/><Relationship Id="rId272" Type="http://schemas.openxmlformats.org/officeDocument/2006/relationships/customXml" Target="../ink/ink1005.xml"/><Relationship Id="rId293" Type="http://schemas.openxmlformats.org/officeDocument/2006/relationships/image" Target="../media/image95.png"/><Relationship Id="rId307" Type="http://schemas.openxmlformats.org/officeDocument/2006/relationships/image" Target="../media/image782.png"/><Relationship Id="rId328" Type="http://schemas.openxmlformats.org/officeDocument/2006/relationships/customXml" Target="../ink/ink1033.xml"/><Relationship Id="rId349" Type="http://schemas.openxmlformats.org/officeDocument/2006/relationships/image" Target="../media/image802.png"/><Relationship Id="rId88" Type="http://schemas.openxmlformats.org/officeDocument/2006/relationships/customXml" Target="../ink/ink913.xml"/><Relationship Id="rId111" Type="http://schemas.openxmlformats.org/officeDocument/2006/relationships/image" Target="../media/image684.png"/><Relationship Id="rId132" Type="http://schemas.openxmlformats.org/officeDocument/2006/relationships/customXml" Target="../ink/ink935.xml"/><Relationship Id="rId153" Type="http://schemas.openxmlformats.org/officeDocument/2006/relationships/image" Target="../media/image706.png"/><Relationship Id="rId174" Type="http://schemas.openxmlformats.org/officeDocument/2006/relationships/customXml" Target="../ink/ink956.xml"/><Relationship Id="rId195" Type="http://schemas.openxmlformats.org/officeDocument/2006/relationships/image" Target="../media/image726.png"/><Relationship Id="rId209" Type="http://schemas.openxmlformats.org/officeDocument/2006/relationships/image" Target="../media/image733.png"/><Relationship Id="rId360" Type="http://schemas.openxmlformats.org/officeDocument/2006/relationships/customXml" Target="../ink/ink1049.xml"/><Relationship Id="rId381" Type="http://schemas.openxmlformats.org/officeDocument/2006/relationships/image" Target="../media/image818.png"/><Relationship Id="rId416" Type="http://schemas.openxmlformats.org/officeDocument/2006/relationships/customXml" Target="../ink/ink1077.xml"/><Relationship Id="rId220" Type="http://schemas.openxmlformats.org/officeDocument/2006/relationships/customXml" Target="../ink/ink979.xml"/><Relationship Id="rId241" Type="http://schemas.openxmlformats.org/officeDocument/2006/relationships/image" Target="../media/image749.png"/><Relationship Id="rId437" Type="http://schemas.openxmlformats.org/officeDocument/2006/relationships/image" Target="../media/image847.png"/><Relationship Id="rId458" Type="http://schemas.openxmlformats.org/officeDocument/2006/relationships/customXml" Target="../ink/ink1098.xml"/><Relationship Id="rId479" Type="http://schemas.openxmlformats.org/officeDocument/2006/relationships/image" Target="../media/image868.png"/><Relationship Id="rId15" Type="http://schemas.openxmlformats.org/officeDocument/2006/relationships/image" Target="../media/image636.png"/><Relationship Id="rId36" Type="http://schemas.openxmlformats.org/officeDocument/2006/relationships/customXml" Target="../ink/ink887.xml"/><Relationship Id="rId57" Type="http://schemas.openxmlformats.org/officeDocument/2006/relationships/image" Target="../media/image657.png"/><Relationship Id="rId262" Type="http://schemas.openxmlformats.org/officeDocument/2006/relationships/customXml" Target="../ink/ink1000.xml"/><Relationship Id="rId283" Type="http://schemas.openxmlformats.org/officeDocument/2006/relationships/image" Target="../media/image771.png"/><Relationship Id="rId318" Type="http://schemas.openxmlformats.org/officeDocument/2006/relationships/customXml" Target="../ink/ink1028.xml"/><Relationship Id="rId339" Type="http://schemas.openxmlformats.org/officeDocument/2006/relationships/image" Target="../media/image797.png"/><Relationship Id="rId78" Type="http://schemas.openxmlformats.org/officeDocument/2006/relationships/customXml" Target="../ink/ink908.xml"/><Relationship Id="rId99" Type="http://schemas.openxmlformats.org/officeDocument/2006/relationships/image" Target="../media/image678.png"/><Relationship Id="rId101" Type="http://schemas.openxmlformats.org/officeDocument/2006/relationships/image" Target="../media/image679.png"/><Relationship Id="rId122" Type="http://schemas.openxmlformats.org/officeDocument/2006/relationships/customXml" Target="../ink/ink930.xml"/><Relationship Id="rId143" Type="http://schemas.openxmlformats.org/officeDocument/2006/relationships/image" Target="../media/image701.png"/><Relationship Id="rId164" Type="http://schemas.openxmlformats.org/officeDocument/2006/relationships/customXml" Target="../ink/ink951.xml"/><Relationship Id="rId185" Type="http://schemas.openxmlformats.org/officeDocument/2006/relationships/image" Target="../media/image721.png"/><Relationship Id="rId350" Type="http://schemas.openxmlformats.org/officeDocument/2006/relationships/customXml" Target="../ink/ink1044.xml"/><Relationship Id="rId371" Type="http://schemas.openxmlformats.org/officeDocument/2006/relationships/image" Target="../media/image813.png"/><Relationship Id="rId406" Type="http://schemas.openxmlformats.org/officeDocument/2006/relationships/customXml" Target="../ink/ink1072.xml"/><Relationship Id="rId9" Type="http://schemas.openxmlformats.org/officeDocument/2006/relationships/image" Target="../media/image633.png"/><Relationship Id="rId210" Type="http://schemas.openxmlformats.org/officeDocument/2006/relationships/customXml" Target="../ink/ink974.xml"/><Relationship Id="rId392" Type="http://schemas.openxmlformats.org/officeDocument/2006/relationships/customXml" Target="../ink/ink1065.xml"/><Relationship Id="rId427" Type="http://schemas.openxmlformats.org/officeDocument/2006/relationships/image" Target="../media/image842.png"/><Relationship Id="rId448" Type="http://schemas.openxmlformats.org/officeDocument/2006/relationships/customXml" Target="../ink/ink1093.xml"/><Relationship Id="rId469" Type="http://schemas.openxmlformats.org/officeDocument/2006/relationships/image" Target="../media/image863.png"/><Relationship Id="rId26" Type="http://schemas.openxmlformats.org/officeDocument/2006/relationships/customXml" Target="../ink/ink882.xml"/><Relationship Id="rId231" Type="http://schemas.openxmlformats.org/officeDocument/2006/relationships/image" Target="../media/image744.png"/><Relationship Id="rId252" Type="http://schemas.openxmlformats.org/officeDocument/2006/relationships/customXml" Target="../ink/ink995.xml"/><Relationship Id="rId273" Type="http://schemas.openxmlformats.org/officeDocument/2006/relationships/image" Target="../media/image765.png"/><Relationship Id="rId294" Type="http://schemas.openxmlformats.org/officeDocument/2006/relationships/customXml" Target="../ink/ink1016.xml"/><Relationship Id="rId308" Type="http://schemas.openxmlformats.org/officeDocument/2006/relationships/customXml" Target="../ink/ink1023.xml"/><Relationship Id="rId329" Type="http://schemas.openxmlformats.org/officeDocument/2006/relationships/image" Target="../media/image166.png"/><Relationship Id="rId480" Type="http://schemas.openxmlformats.org/officeDocument/2006/relationships/customXml" Target="../ink/ink1109.xml"/><Relationship Id="rId47" Type="http://schemas.openxmlformats.org/officeDocument/2006/relationships/image" Target="../media/image652.png"/><Relationship Id="rId68" Type="http://schemas.openxmlformats.org/officeDocument/2006/relationships/customXml" Target="../ink/ink903.xml"/><Relationship Id="rId89" Type="http://schemas.openxmlformats.org/officeDocument/2006/relationships/image" Target="../media/image673.png"/><Relationship Id="rId112" Type="http://schemas.openxmlformats.org/officeDocument/2006/relationships/customXml" Target="../ink/ink925.xml"/><Relationship Id="rId133" Type="http://schemas.openxmlformats.org/officeDocument/2006/relationships/image" Target="../media/image695.png"/><Relationship Id="rId154" Type="http://schemas.openxmlformats.org/officeDocument/2006/relationships/customXml" Target="../ink/ink946.xml"/><Relationship Id="rId175" Type="http://schemas.openxmlformats.org/officeDocument/2006/relationships/image" Target="../media/image716.png"/><Relationship Id="rId340" Type="http://schemas.openxmlformats.org/officeDocument/2006/relationships/customXml" Target="../ink/ink1039.xml"/><Relationship Id="rId361" Type="http://schemas.openxmlformats.org/officeDocument/2006/relationships/image" Target="../media/image808.png"/><Relationship Id="rId196" Type="http://schemas.openxmlformats.org/officeDocument/2006/relationships/customXml" Target="../ink/ink967.xml"/><Relationship Id="rId200" Type="http://schemas.openxmlformats.org/officeDocument/2006/relationships/customXml" Target="../ink/ink969.xml"/><Relationship Id="rId382" Type="http://schemas.openxmlformats.org/officeDocument/2006/relationships/customXml" Target="../ink/ink1060.xml"/><Relationship Id="rId417" Type="http://schemas.openxmlformats.org/officeDocument/2006/relationships/image" Target="../media/image837.png"/><Relationship Id="rId438" Type="http://schemas.openxmlformats.org/officeDocument/2006/relationships/customXml" Target="../ink/ink1088.xml"/><Relationship Id="rId459" Type="http://schemas.openxmlformats.org/officeDocument/2006/relationships/image" Target="../media/image858.png"/><Relationship Id="rId16" Type="http://schemas.openxmlformats.org/officeDocument/2006/relationships/customXml" Target="../ink/ink877.xml"/><Relationship Id="rId221" Type="http://schemas.openxmlformats.org/officeDocument/2006/relationships/image" Target="../media/image739.png"/><Relationship Id="rId242" Type="http://schemas.openxmlformats.org/officeDocument/2006/relationships/customXml" Target="../ink/ink990.xml"/><Relationship Id="rId263" Type="http://schemas.openxmlformats.org/officeDocument/2006/relationships/image" Target="../media/image760.png"/><Relationship Id="rId284" Type="http://schemas.openxmlformats.org/officeDocument/2006/relationships/customXml" Target="../ink/ink1011.xml"/><Relationship Id="rId319" Type="http://schemas.openxmlformats.org/officeDocument/2006/relationships/image" Target="../media/image788.png"/><Relationship Id="rId470" Type="http://schemas.openxmlformats.org/officeDocument/2006/relationships/customXml" Target="../ink/ink1104.xml"/><Relationship Id="rId37" Type="http://schemas.openxmlformats.org/officeDocument/2006/relationships/image" Target="../media/image647.png"/><Relationship Id="rId58" Type="http://schemas.openxmlformats.org/officeDocument/2006/relationships/customXml" Target="../ink/ink898.xml"/><Relationship Id="rId79" Type="http://schemas.openxmlformats.org/officeDocument/2006/relationships/image" Target="../media/image668.png"/><Relationship Id="rId102" Type="http://schemas.openxmlformats.org/officeDocument/2006/relationships/customXml" Target="../ink/ink920.xml"/><Relationship Id="rId123" Type="http://schemas.openxmlformats.org/officeDocument/2006/relationships/image" Target="../media/image690.png"/><Relationship Id="rId144" Type="http://schemas.openxmlformats.org/officeDocument/2006/relationships/customXml" Target="../ink/ink941.xml"/><Relationship Id="rId330" Type="http://schemas.openxmlformats.org/officeDocument/2006/relationships/customXml" Target="../ink/ink1034.xml"/><Relationship Id="rId90" Type="http://schemas.openxmlformats.org/officeDocument/2006/relationships/customXml" Target="../ink/ink914.xml"/><Relationship Id="rId165" Type="http://schemas.openxmlformats.org/officeDocument/2006/relationships/image" Target="../media/image711.png"/><Relationship Id="rId186" Type="http://schemas.openxmlformats.org/officeDocument/2006/relationships/customXml" Target="../ink/ink962.xml"/><Relationship Id="rId351" Type="http://schemas.openxmlformats.org/officeDocument/2006/relationships/image" Target="../media/image803.png"/><Relationship Id="rId372" Type="http://schemas.openxmlformats.org/officeDocument/2006/relationships/customXml" Target="../ink/ink1055.xml"/><Relationship Id="rId393" Type="http://schemas.openxmlformats.org/officeDocument/2006/relationships/image" Target="../media/image825.png"/><Relationship Id="rId407" Type="http://schemas.openxmlformats.org/officeDocument/2006/relationships/image" Target="../media/image832.png"/><Relationship Id="rId428" Type="http://schemas.openxmlformats.org/officeDocument/2006/relationships/customXml" Target="../ink/ink1083.xml"/><Relationship Id="rId449" Type="http://schemas.openxmlformats.org/officeDocument/2006/relationships/image" Target="../media/image853.png"/><Relationship Id="rId211" Type="http://schemas.openxmlformats.org/officeDocument/2006/relationships/image" Target="../media/image734.png"/><Relationship Id="rId232" Type="http://schemas.openxmlformats.org/officeDocument/2006/relationships/customXml" Target="../ink/ink985.xml"/><Relationship Id="rId253" Type="http://schemas.openxmlformats.org/officeDocument/2006/relationships/image" Target="../media/image755.png"/><Relationship Id="rId274" Type="http://schemas.openxmlformats.org/officeDocument/2006/relationships/customXml" Target="../ink/ink1006.xml"/><Relationship Id="rId295" Type="http://schemas.openxmlformats.org/officeDocument/2006/relationships/image" Target="../media/image776.png"/><Relationship Id="rId309" Type="http://schemas.openxmlformats.org/officeDocument/2006/relationships/image" Target="../media/image783.png"/><Relationship Id="rId460" Type="http://schemas.openxmlformats.org/officeDocument/2006/relationships/customXml" Target="../ink/ink1099.xml"/><Relationship Id="rId481" Type="http://schemas.openxmlformats.org/officeDocument/2006/relationships/image" Target="../media/image869.png"/><Relationship Id="rId27" Type="http://schemas.openxmlformats.org/officeDocument/2006/relationships/image" Target="../media/image642.png"/><Relationship Id="rId48" Type="http://schemas.openxmlformats.org/officeDocument/2006/relationships/customXml" Target="../ink/ink893.xml"/><Relationship Id="rId69" Type="http://schemas.openxmlformats.org/officeDocument/2006/relationships/image" Target="../media/image663.png"/><Relationship Id="rId113" Type="http://schemas.openxmlformats.org/officeDocument/2006/relationships/image" Target="../media/image685.png"/><Relationship Id="rId134" Type="http://schemas.openxmlformats.org/officeDocument/2006/relationships/customXml" Target="../ink/ink936.xml"/><Relationship Id="rId320" Type="http://schemas.openxmlformats.org/officeDocument/2006/relationships/customXml" Target="../ink/ink1029.xml"/><Relationship Id="rId80" Type="http://schemas.openxmlformats.org/officeDocument/2006/relationships/customXml" Target="../ink/ink909.xml"/><Relationship Id="rId155" Type="http://schemas.openxmlformats.org/officeDocument/2006/relationships/image" Target="../media/image238.png"/><Relationship Id="rId176" Type="http://schemas.openxmlformats.org/officeDocument/2006/relationships/customXml" Target="../ink/ink957.xml"/><Relationship Id="rId197" Type="http://schemas.openxmlformats.org/officeDocument/2006/relationships/image" Target="../media/image727.png"/><Relationship Id="rId341" Type="http://schemas.openxmlformats.org/officeDocument/2006/relationships/image" Target="../media/image798.png"/><Relationship Id="rId362" Type="http://schemas.openxmlformats.org/officeDocument/2006/relationships/customXml" Target="../ink/ink1050.xml"/><Relationship Id="rId383" Type="http://schemas.openxmlformats.org/officeDocument/2006/relationships/image" Target="../media/image819.png"/><Relationship Id="rId418" Type="http://schemas.openxmlformats.org/officeDocument/2006/relationships/customXml" Target="../ink/ink1078.xml"/><Relationship Id="rId439" Type="http://schemas.openxmlformats.org/officeDocument/2006/relationships/image" Target="../media/image848.png"/><Relationship Id="rId201" Type="http://schemas.openxmlformats.org/officeDocument/2006/relationships/image" Target="../media/image729.png"/><Relationship Id="rId222" Type="http://schemas.openxmlformats.org/officeDocument/2006/relationships/customXml" Target="../ink/ink980.xml"/><Relationship Id="rId243" Type="http://schemas.openxmlformats.org/officeDocument/2006/relationships/image" Target="../media/image750.png"/><Relationship Id="rId264" Type="http://schemas.openxmlformats.org/officeDocument/2006/relationships/customXml" Target="../ink/ink1001.xml"/><Relationship Id="rId285" Type="http://schemas.openxmlformats.org/officeDocument/2006/relationships/image" Target="../media/image772.png"/><Relationship Id="rId450" Type="http://schemas.openxmlformats.org/officeDocument/2006/relationships/customXml" Target="../ink/ink1094.xml"/><Relationship Id="rId471" Type="http://schemas.openxmlformats.org/officeDocument/2006/relationships/image" Target="../media/image864.png"/><Relationship Id="rId17" Type="http://schemas.openxmlformats.org/officeDocument/2006/relationships/image" Target="../media/image637.png"/><Relationship Id="rId38" Type="http://schemas.openxmlformats.org/officeDocument/2006/relationships/customXml" Target="../ink/ink888.xml"/><Relationship Id="rId59" Type="http://schemas.openxmlformats.org/officeDocument/2006/relationships/image" Target="../media/image658.png"/><Relationship Id="rId103" Type="http://schemas.openxmlformats.org/officeDocument/2006/relationships/image" Target="../media/image680.png"/><Relationship Id="rId124" Type="http://schemas.openxmlformats.org/officeDocument/2006/relationships/customXml" Target="../ink/ink931.xml"/><Relationship Id="rId310" Type="http://schemas.openxmlformats.org/officeDocument/2006/relationships/customXml" Target="../ink/ink1024.xml"/><Relationship Id="rId70" Type="http://schemas.openxmlformats.org/officeDocument/2006/relationships/customXml" Target="../ink/ink904.xml"/><Relationship Id="rId91" Type="http://schemas.openxmlformats.org/officeDocument/2006/relationships/image" Target="../media/image674.png"/><Relationship Id="rId145" Type="http://schemas.openxmlformats.org/officeDocument/2006/relationships/image" Target="../media/image702.png"/><Relationship Id="rId166" Type="http://schemas.openxmlformats.org/officeDocument/2006/relationships/customXml" Target="../ink/ink952.xml"/><Relationship Id="rId187" Type="http://schemas.openxmlformats.org/officeDocument/2006/relationships/image" Target="../media/image722.png"/><Relationship Id="rId331" Type="http://schemas.openxmlformats.org/officeDocument/2006/relationships/image" Target="../media/image793.png"/><Relationship Id="rId352" Type="http://schemas.openxmlformats.org/officeDocument/2006/relationships/customXml" Target="../ink/ink1045.xml"/><Relationship Id="rId373" Type="http://schemas.openxmlformats.org/officeDocument/2006/relationships/image" Target="../media/image814.png"/><Relationship Id="rId394" Type="http://schemas.openxmlformats.org/officeDocument/2006/relationships/customXml" Target="../ink/ink1066.xml"/><Relationship Id="rId408" Type="http://schemas.openxmlformats.org/officeDocument/2006/relationships/customXml" Target="../ink/ink1073.xml"/><Relationship Id="rId429" Type="http://schemas.openxmlformats.org/officeDocument/2006/relationships/image" Target="../media/image84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75.xml"/><Relationship Id="rId233" Type="http://schemas.openxmlformats.org/officeDocument/2006/relationships/image" Target="../media/image745.png"/><Relationship Id="rId254" Type="http://schemas.openxmlformats.org/officeDocument/2006/relationships/customXml" Target="../ink/ink996.xml"/><Relationship Id="rId440" Type="http://schemas.openxmlformats.org/officeDocument/2006/relationships/customXml" Target="../ink/ink1089.xml"/><Relationship Id="rId28" Type="http://schemas.openxmlformats.org/officeDocument/2006/relationships/customXml" Target="../ink/ink883.xml"/><Relationship Id="rId49" Type="http://schemas.openxmlformats.org/officeDocument/2006/relationships/image" Target="../media/image653.png"/><Relationship Id="rId114" Type="http://schemas.openxmlformats.org/officeDocument/2006/relationships/customXml" Target="../ink/ink926.xml"/><Relationship Id="rId275" Type="http://schemas.openxmlformats.org/officeDocument/2006/relationships/image" Target="../media/image766.png"/><Relationship Id="rId296" Type="http://schemas.openxmlformats.org/officeDocument/2006/relationships/customXml" Target="../ink/ink1017.xml"/><Relationship Id="rId300" Type="http://schemas.openxmlformats.org/officeDocument/2006/relationships/customXml" Target="../ink/ink1019.xml"/><Relationship Id="rId461" Type="http://schemas.openxmlformats.org/officeDocument/2006/relationships/image" Target="../media/image859.png"/><Relationship Id="rId482" Type="http://schemas.openxmlformats.org/officeDocument/2006/relationships/customXml" Target="../ink/ink1110.xml"/><Relationship Id="rId60" Type="http://schemas.openxmlformats.org/officeDocument/2006/relationships/customXml" Target="../ink/ink899.xml"/><Relationship Id="rId81" Type="http://schemas.openxmlformats.org/officeDocument/2006/relationships/image" Target="../media/image669.png"/><Relationship Id="rId135" Type="http://schemas.openxmlformats.org/officeDocument/2006/relationships/image" Target="../media/image696.png"/><Relationship Id="rId156" Type="http://schemas.openxmlformats.org/officeDocument/2006/relationships/customXml" Target="../ink/ink947.xml"/><Relationship Id="rId177" Type="http://schemas.openxmlformats.org/officeDocument/2006/relationships/image" Target="../media/image717.png"/><Relationship Id="rId198" Type="http://schemas.openxmlformats.org/officeDocument/2006/relationships/customXml" Target="../ink/ink968.xml"/><Relationship Id="rId321" Type="http://schemas.openxmlformats.org/officeDocument/2006/relationships/image" Target="../media/image789.png"/><Relationship Id="rId342" Type="http://schemas.openxmlformats.org/officeDocument/2006/relationships/customXml" Target="../ink/ink1040.xml"/><Relationship Id="rId363" Type="http://schemas.openxmlformats.org/officeDocument/2006/relationships/image" Target="../media/image809.png"/><Relationship Id="rId384" Type="http://schemas.openxmlformats.org/officeDocument/2006/relationships/customXml" Target="../ink/ink1061.xml"/><Relationship Id="rId419" Type="http://schemas.openxmlformats.org/officeDocument/2006/relationships/image" Target="../media/image838.png"/><Relationship Id="rId202" Type="http://schemas.openxmlformats.org/officeDocument/2006/relationships/customXml" Target="../ink/ink970.xml"/><Relationship Id="rId223" Type="http://schemas.openxmlformats.org/officeDocument/2006/relationships/image" Target="../media/image740.png"/><Relationship Id="rId244" Type="http://schemas.openxmlformats.org/officeDocument/2006/relationships/customXml" Target="../ink/ink991.xml"/><Relationship Id="rId430" Type="http://schemas.openxmlformats.org/officeDocument/2006/relationships/customXml" Target="../ink/ink1084.xml"/><Relationship Id="rId18" Type="http://schemas.openxmlformats.org/officeDocument/2006/relationships/customXml" Target="../ink/ink878.xml"/><Relationship Id="rId39" Type="http://schemas.openxmlformats.org/officeDocument/2006/relationships/image" Target="../media/image648.png"/><Relationship Id="rId265" Type="http://schemas.openxmlformats.org/officeDocument/2006/relationships/image" Target="../media/image761.png"/><Relationship Id="rId286" Type="http://schemas.openxmlformats.org/officeDocument/2006/relationships/customXml" Target="../ink/ink1012.xml"/><Relationship Id="rId451" Type="http://schemas.openxmlformats.org/officeDocument/2006/relationships/image" Target="../media/image854.png"/><Relationship Id="rId472" Type="http://schemas.openxmlformats.org/officeDocument/2006/relationships/customXml" Target="../ink/ink1105.xml"/><Relationship Id="rId50" Type="http://schemas.openxmlformats.org/officeDocument/2006/relationships/customXml" Target="../ink/ink894.xml"/><Relationship Id="rId104" Type="http://schemas.openxmlformats.org/officeDocument/2006/relationships/customXml" Target="../ink/ink921.xml"/><Relationship Id="rId125" Type="http://schemas.openxmlformats.org/officeDocument/2006/relationships/image" Target="../media/image691.png"/><Relationship Id="rId146" Type="http://schemas.openxmlformats.org/officeDocument/2006/relationships/customXml" Target="../ink/ink942.xml"/><Relationship Id="rId167" Type="http://schemas.openxmlformats.org/officeDocument/2006/relationships/image" Target="../media/image712.png"/><Relationship Id="rId188" Type="http://schemas.openxmlformats.org/officeDocument/2006/relationships/customXml" Target="../ink/ink963.xml"/><Relationship Id="rId311" Type="http://schemas.openxmlformats.org/officeDocument/2006/relationships/image" Target="../media/image784.png"/><Relationship Id="rId332" Type="http://schemas.openxmlformats.org/officeDocument/2006/relationships/customXml" Target="../ink/ink1035.xml"/><Relationship Id="rId353" Type="http://schemas.openxmlformats.org/officeDocument/2006/relationships/image" Target="../media/image804.png"/><Relationship Id="rId374" Type="http://schemas.openxmlformats.org/officeDocument/2006/relationships/customXml" Target="../ink/ink1056.xml"/><Relationship Id="rId395" Type="http://schemas.openxmlformats.org/officeDocument/2006/relationships/image" Target="../media/image826.png"/><Relationship Id="rId409" Type="http://schemas.openxmlformats.org/officeDocument/2006/relationships/image" Target="../media/image833.png"/><Relationship Id="rId71" Type="http://schemas.openxmlformats.org/officeDocument/2006/relationships/image" Target="../media/image664.png"/><Relationship Id="rId92" Type="http://schemas.openxmlformats.org/officeDocument/2006/relationships/customXml" Target="../ink/ink915.xml"/><Relationship Id="rId213" Type="http://schemas.openxmlformats.org/officeDocument/2006/relationships/image" Target="../media/image735.png"/><Relationship Id="rId234" Type="http://schemas.openxmlformats.org/officeDocument/2006/relationships/customXml" Target="../ink/ink986.xml"/><Relationship Id="rId420" Type="http://schemas.openxmlformats.org/officeDocument/2006/relationships/customXml" Target="../ink/ink1079.xml"/><Relationship Id="rId2" Type="http://schemas.openxmlformats.org/officeDocument/2006/relationships/customXml" Target="../ink/ink870.xml"/><Relationship Id="rId29" Type="http://schemas.openxmlformats.org/officeDocument/2006/relationships/image" Target="../media/image643.png"/><Relationship Id="rId255" Type="http://schemas.openxmlformats.org/officeDocument/2006/relationships/image" Target="../media/image756.png"/><Relationship Id="rId276" Type="http://schemas.openxmlformats.org/officeDocument/2006/relationships/customXml" Target="../ink/ink1007.xml"/><Relationship Id="rId297" Type="http://schemas.openxmlformats.org/officeDocument/2006/relationships/image" Target="../media/image777.png"/><Relationship Id="rId441" Type="http://schemas.openxmlformats.org/officeDocument/2006/relationships/image" Target="../media/image849.png"/><Relationship Id="rId462" Type="http://schemas.openxmlformats.org/officeDocument/2006/relationships/customXml" Target="../ink/ink1100.xml"/><Relationship Id="rId483" Type="http://schemas.openxmlformats.org/officeDocument/2006/relationships/image" Target="../media/image870.png"/><Relationship Id="rId40" Type="http://schemas.openxmlformats.org/officeDocument/2006/relationships/customXml" Target="../ink/ink889.xml"/><Relationship Id="rId115" Type="http://schemas.openxmlformats.org/officeDocument/2006/relationships/image" Target="../media/image686.png"/><Relationship Id="rId136" Type="http://schemas.openxmlformats.org/officeDocument/2006/relationships/customXml" Target="../ink/ink937.xml"/><Relationship Id="rId157" Type="http://schemas.openxmlformats.org/officeDocument/2006/relationships/image" Target="../media/image707.png"/><Relationship Id="rId178" Type="http://schemas.openxmlformats.org/officeDocument/2006/relationships/customXml" Target="../ink/ink958.xml"/><Relationship Id="rId301" Type="http://schemas.openxmlformats.org/officeDocument/2006/relationships/image" Target="../media/image779.png"/><Relationship Id="rId322" Type="http://schemas.openxmlformats.org/officeDocument/2006/relationships/customXml" Target="../ink/ink1030.xml"/><Relationship Id="rId343" Type="http://schemas.openxmlformats.org/officeDocument/2006/relationships/image" Target="../media/image799.png"/><Relationship Id="rId364" Type="http://schemas.openxmlformats.org/officeDocument/2006/relationships/customXml" Target="../ink/ink1051.xml"/><Relationship Id="rId61" Type="http://schemas.openxmlformats.org/officeDocument/2006/relationships/image" Target="../media/image659.png"/><Relationship Id="rId82" Type="http://schemas.openxmlformats.org/officeDocument/2006/relationships/customXml" Target="../ink/ink910.xml"/><Relationship Id="rId199" Type="http://schemas.openxmlformats.org/officeDocument/2006/relationships/image" Target="../media/image728.png"/><Relationship Id="rId203" Type="http://schemas.openxmlformats.org/officeDocument/2006/relationships/image" Target="../media/image730.png"/><Relationship Id="rId385" Type="http://schemas.openxmlformats.org/officeDocument/2006/relationships/image" Target="../media/image821.png"/><Relationship Id="rId19" Type="http://schemas.openxmlformats.org/officeDocument/2006/relationships/image" Target="../media/image638.png"/><Relationship Id="rId224" Type="http://schemas.openxmlformats.org/officeDocument/2006/relationships/customXml" Target="../ink/ink981.xml"/><Relationship Id="rId245" Type="http://schemas.openxmlformats.org/officeDocument/2006/relationships/image" Target="../media/image751.png"/><Relationship Id="rId266" Type="http://schemas.openxmlformats.org/officeDocument/2006/relationships/customXml" Target="../ink/ink1002.xml"/><Relationship Id="rId287" Type="http://schemas.openxmlformats.org/officeDocument/2006/relationships/image" Target="../media/image773.png"/><Relationship Id="rId410" Type="http://schemas.openxmlformats.org/officeDocument/2006/relationships/customXml" Target="../ink/ink1074.xml"/><Relationship Id="rId431" Type="http://schemas.openxmlformats.org/officeDocument/2006/relationships/image" Target="../media/image844.png"/><Relationship Id="rId452" Type="http://schemas.openxmlformats.org/officeDocument/2006/relationships/customXml" Target="../ink/ink1095.xml"/><Relationship Id="rId473" Type="http://schemas.openxmlformats.org/officeDocument/2006/relationships/image" Target="../media/image865.png"/><Relationship Id="rId30" Type="http://schemas.openxmlformats.org/officeDocument/2006/relationships/customXml" Target="../ink/ink884.xml"/><Relationship Id="rId105" Type="http://schemas.openxmlformats.org/officeDocument/2006/relationships/image" Target="../media/image681.png"/><Relationship Id="rId126" Type="http://schemas.openxmlformats.org/officeDocument/2006/relationships/customXml" Target="../ink/ink932.xml"/><Relationship Id="rId147" Type="http://schemas.openxmlformats.org/officeDocument/2006/relationships/image" Target="../media/image703.png"/><Relationship Id="rId168" Type="http://schemas.openxmlformats.org/officeDocument/2006/relationships/customXml" Target="../ink/ink953.xml"/><Relationship Id="rId312" Type="http://schemas.openxmlformats.org/officeDocument/2006/relationships/customXml" Target="../ink/ink1025.xml"/><Relationship Id="rId333" Type="http://schemas.openxmlformats.org/officeDocument/2006/relationships/image" Target="../media/image794.png"/><Relationship Id="rId354" Type="http://schemas.openxmlformats.org/officeDocument/2006/relationships/customXml" Target="../ink/ink1046.xml"/><Relationship Id="rId51" Type="http://schemas.openxmlformats.org/officeDocument/2006/relationships/image" Target="../media/image654.png"/><Relationship Id="rId72" Type="http://schemas.openxmlformats.org/officeDocument/2006/relationships/customXml" Target="../ink/ink905.xml"/><Relationship Id="rId93" Type="http://schemas.openxmlformats.org/officeDocument/2006/relationships/image" Target="../media/image675.png"/><Relationship Id="rId189" Type="http://schemas.openxmlformats.org/officeDocument/2006/relationships/image" Target="../media/image723.png"/><Relationship Id="rId375" Type="http://schemas.openxmlformats.org/officeDocument/2006/relationships/image" Target="../media/image815.png"/><Relationship Id="rId396" Type="http://schemas.openxmlformats.org/officeDocument/2006/relationships/customXml" Target="../ink/ink1067.xml"/><Relationship Id="rId3" Type="http://schemas.openxmlformats.org/officeDocument/2006/relationships/image" Target="../media/image314.png"/><Relationship Id="rId214" Type="http://schemas.openxmlformats.org/officeDocument/2006/relationships/customXml" Target="../ink/ink976.xml"/><Relationship Id="rId235" Type="http://schemas.openxmlformats.org/officeDocument/2006/relationships/image" Target="../media/image746.png"/><Relationship Id="rId256" Type="http://schemas.openxmlformats.org/officeDocument/2006/relationships/customXml" Target="../ink/ink997.xml"/><Relationship Id="rId277" Type="http://schemas.openxmlformats.org/officeDocument/2006/relationships/image" Target="../media/image767.png"/><Relationship Id="rId298" Type="http://schemas.openxmlformats.org/officeDocument/2006/relationships/customXml" Target="../ink/ink1018.xml"/><Relationship Id="rId400" Type="http://schemas.openxmlformats.org/officeDocument/2006/relationships/customXml" Target="../ink/ink1069.xml"/><Relationship Id="rId421" Type="http://schemas.openxmlformats.org/officeDocument/2006/relationships/image" Target="../media/image839.png"/><Relationship Id="rId442" Type="http://schemas.openxmlformats.org/officeDocument/2006/relationships/customXml" Target="../ink/ink1090.xml"/><Relationship Id="rId463" Type="http://schemas.openxmlformats.org/officeDocument/2006/relationships/image" Target="../media/image860.png"/><Relationship Id="rId484" Type="http://schemas.openxmlformats.org/officeDocument/2006/relationships/customXml" Target="../ink/ink1111.xml"/><Relationship Id="rId116" Type="http://schemas.openxmlformats.org/officeDocument/2006/relationships/customXml" Target="../ink/ink927.xml"/><Relationship Id="rId137" Type="http://schemas.openxmlformats.org/officeDocument/2006/relationships/image" Target="../media/image697.png"/><Relationship Id="rId158" Type="http://schemas.openxmlformats.org/officeDocument/2006/relationships/customXml" Target="../ink/ink948.xml"/><Relationship Id="rId302" Type="http://schemas.openxmlformats.org/officeDocument/2006/relationships/customXml" Target="../ink/ink1020.xml"/><Relationship Id="rId323" Type="http://schemas.openxmlformats.org/officeDocument/2006/relationships/image" Target="../media/image790.png"/><Relationship Id="rId344" Type="http://schemas.openxmlformats.org/officeDocument/2006/relationships/customXml" Target="../ink/ink1041.xml"/><Relationship Id="rId20" Type="http://schemas.openxmlformats.org/officeDocument/2006/relationships/customXml" Target="../ink/ink879.xml"/><Relationship Id="rId41" Type="http://schemas.openxmlformats.org/officeDocument/2006/relationships/image" Target="../media/image649.png"/><Relationship Id="rId62" Type="http://schemas.openxmlformats.org/officeDocument/2006/relationships/customXml" Target="../ink/ink900.xml"/><Relationship Id="rId83" Type="http://schemas.openxmlformats.org/officeDocument/2006/relationships/image" Target="../media/image670.png"/><Relationship Id="rId179" Type="http://schemas.openxmlformats.org/officeDocument/2006/relationships/image" Target="../media/image718.png"/><Relationship Id="rId365" Type="http://schemas.openxmlformats.org/officeDocument/2006/relationships/image" Target="../media/image810.png"/><Relationship Id="rId386" Type="http://schemas.openxmlformats.org/officeDocument/2006/relationships/customXml" Target="../ink/ink1062.xml"/><Relationship Id="rId190" Type="http://schemas.openxmlformats.org/officeDocument/2006/relationships/customXml" Target="../ink/ink964.xml"/><Relationship Id="rId204" Type="http://schemas.openxmlformats.org/officeDocument/2006/relationships/customXml" Target="../ink/ink971.xml"/><Relationship Id="rId225" Type="http://schemas.openxmlformats.org/officeDocument/2006/relationships/image" Target="../media/image741.png"/><Relationship Id="rId246" Type="http://schemas.openxmlformats.org/officeDocument/2006/relationships/customXml" Target="../ink/ink992.xml"/><Relationship Id="rId267" Type="http://schemas.openxmlformats.org/officeDocument/2006/relationships/image" Target="../media/image762.png"/><Relationship Id="rId288" Type="http://schemas.openxmlformats.org/officeDocument/2006/relationships/customXml" Target="../ink/ink1013.xml"/><Relationship Id="rId411" Type="http://schemas.openxmlformats.org/officeDocument/2006/relationships/image" Target="../media/image834.png"/><Relationship Id="rId432" Type="http://schemas.openxmlformats.org/officeDocument/2006/relationships/customXml" Target="../ink/ink1085.xml"/><Relationship Id="rId453" Type="http://schemas.openxmlformats.org/officeDocument/2006/relationships/image" Target="../media/image855.png"/><Relationship Id="rId474" Type="http://schemas.openxmlformats.org/officeDocument/2006/relationships/customXml" Target="../ink/ink1106.xml"/><Relationship Id="rId106" Type="http://schemas.openxmlformats.org/officeDocument/2006/relationships/customXml" Target="../ink/ink922.xml"/><Relationship Id="rId127" Type="http://schemas.openxmlformats.org/officeDocument/2006/relationships/image" Target="../media/image692.png"/><Relationship Id="rId313" Type="http://schemas.openxmlformats.org/officeDocument/2006/relationships/image" Target="../media/image785.png"/><Relationship Id="rId10" Type="http://schemas.openxmlformats.org/officeDocument/2006/relationships/customXml" Target="../ink/ink874.xml"/><Relationship Id="rId31" Type="http://schemas.openxmlformats.org/officeDocument/2006/relationships/image" Target="../media/image644.png"/><Relationship Id="rId52" Type="http://schemas.openxmlformats.org/officeDocument/2006/relationships/customXml" Target="../ink/ink895.xml"/><Relationship Id="rId73" Type="http://schemas.openxmlformats.org/officeDocument/2006/relationships/image" Target="../media/image665.png"/><Relationship Id="rId94" Type="http://schemas.openxmlformats.org/officeDocument/2006/relationships/customXml" Target="../ink/ink916.xml"/><Relationship Id="rId148" Type="http://schemas.openxmlformats.org/officeDocument/2006/relationships/customXml" Target="../ink/ink943.xml"/><Relationship Id="rId169" Type="http://schemas.openxmlformats.org/officeDocument/2006/relationships/image" Target="../media/image713.png"/><Relationship Id="rId334" Type="http://schemas.openxmlformats.org/officeDocument/2006/relationships/customXml" Target="../ink/ink1036.xml"/><Relationship Id="rId355" Type="http://schemas.openxmlformats.org/officeDocument/2006/relationships/image" Target="../media/image805.png"/><Relationship Id="rId376" Type="http://schemas.openxmlformats.org/officeDocument/2006/relationships/customXml" Target="../ink/ink1057.xml"/><Relationship Id="rId397" Type="http://schemas.openxmlformats.org/officeDocument/2006/relationships/image" Target="../media/image827.png"/><Relationship Id="rId4" Type="http://schemas.openxmlformats.org/officeDocument/2006/relationships/customXml" Target="../ink/ink871.xml"/><Relationship Id="rId180" Type="http://schemas.openxmlformats.org/officeDocument/2006/relationships/customXml" Target="../ink/ink959.xml"/><Relationship Id="rId215" Type="http://schemas.openxmlformats.org/officeDocument/2006/relationships/image" Target="../media/image736.png"/><Relationship Id="rId236" Type="http://schemas.openxmlformats.org/officeDocument/2006/relationships/customXml" Target="../ink/ink987.xml"/><Relationship Id="rId257" Type="http://schemas.openxmlformats.org/officeDocument/2006/relationships/image" Target="../media/image757.png"/><Relationship Id="rId278" Type="http://schemas.openxmlformats.org/officeDocument/2006/relationships/customXml" Target="../ink/ink1008.xml"/><Relationship Id="rId401" Type="http://schemas.openxmlformats.org/officeDocument/2006/relationships/image" Target="../media/image829.png"/><Relationship Id="rId422" Type="http://schemas.openxmlformats.org/officeDocument/2006/relationships/customXml" Target="../ink/ink1080.xml"/><Relationship Id="rId443" Type="http://schemas.openxmlformats.org/officeDocument/2006/relationships/image" Target="../media/image850.png"/><Relationship Id="rId464" Type="http://schemas.openxmlformats.org/officeDocument/2006/relationships/customXml" Target="../ink/ink1101.xml"/><Relationship Id="rId303" Type="http://schemas.openxmlformats.org/officeDocument/2006/relationships/image" Target="../media/image780.png"/><Relationship Id="rId485" Type="http://schemas.openxmlformats.org/officeDocument/2006/relationships/image" Target="../media/image871.png"/><Relationship Id="rId42" Type="http://schemas.openxmlformats.org/officeDocument/2006/relationships/customXml" Target="../ink/ink890.xml"/><Relationship Id="rId84" Type="http://schemas.openxmlformats.org/officeDocument/2006/relationships/customXml" Target="../ink/ink911.xml"/><Relationship Id="rId138" Type="http://schemas.openxmlformats.org/officeDocument/2006/relationships/customXml" Target="../ink/ink938.xml"/><Relationship Id="rId345" Type="http://schemas.openxmlformats.org/officeDocument/2006/relationships/image" Target="../media/image800.png"/><Relationship Id="rId387" Type="http://schemas.openxmlformats.org/officeDocument/2006/relationships/image" Target="../media/image822.png"/><Relationship Id="rId191" Type="http://schemas.openxmlformats.org/officeDocument/2006/relationships/image" Target="../media/image724.png"/><Relationship Id="rId205" Type="http://schemas.openxmlformats.org/officeDocument/2006/relationships/image" Target="../media/image731.png"/><Relationship Id="rId247" Type="http://schemas.openxmlformats.org/officeDocument/2006/relationships/image" Target="../media/image752.png"/><Relationship Id="rId412" Type="http://schemas.openxmlformats.org/officeDocument/2006/relationships/customXml" Target="../ink/ink1075.xml"/><Relationship Id="rId107" Type="http://schemas.openxmlformats.org/officeDocument/2006/relationships/image" Target="../media/image682.png"/><Relationship Id="rId289" Type="http://schemas.openxmlformats.org/officeDocument/2006/relationships/image" Target="../media/image774.png"/><Relationship Id="rId454" Type="http://schemas.openxmlformats.org/officeDocument/2006/relationships/customXml" Target="../ink/ink1096.xml"/><Relationship Id="rId11" Type="http://schemas.openxmlformats.org/officeDocument/2006/relationships/image" Target="../media/image634.png"/><Relationship Id="rId53" Type="http://schemas.openxmlformats.org/officeDocument/2006/relationships/image" Target="../media/image655.png"/><Relationship Id="rId149" Type="http://schemas.openxmlformats.org/officeDocument/2006/relationships/image" Target="../media/image704.png"/><Relationship Id="rId314" Type="http://schemas.openxmlformats.org/officeDocument/2006/relationships/customXml" Target="../ink/ink1026.xml"/><Relationship Id="rId356" Type="http://schemas.openxmlformats.org/officeDocument/2006/relationships/customXml" Target="../ink/ink1047.xml"/><Relationship Id="rId398" Type="http://schemas.openxmlformats.org/officeDocument/2006/relationships/customXml" Target="../ink/ink1068.xml"/><Relationship Id="rId95" Type="http://schemas.openxmlformats.org/officeDocument/2006/relationships/image" Target="../media/image676.png"/><Relationship Id="rId160" Type="http://schemas.openxmlformats.org/officeDocument/2006/relationships/customXml" Target="../ink/ink949.xml"/><Relationship Id="rId216" Type="http://schemas.openxmlformats.org/officeDocument/2006/relationships/customXml" Target="../ink/ink977.xml"/><Relationship Id="rId423" Type="http://schemas.openxmlformats.org/officeDocument/2006/relationships/image" Target="../media/image840.png"/><Relationship Id="rId258" Type="http://schemas.openxmlformats.org/officeDocument/2006/relationships/customXml" Target="../ink/ink998.xml"/><Relationship Id="rId465" Type="http://schemas.openxmlformats.org/officeDocument/2006/relationships/image" Target="../media/image861.png"/><Relationship Id="rId22" Type="http://schemas.openxmlformats.org/officeDocument/2006/relationships/customXml" Target="../ink/ink880.xml"/><Relationship Id="rId64" Type="http://schemas.openxmlformats.org/officeDocument/2006/relationships/customXml" Target="../ink/ink901.xml"/><Relationship Id="rId118" Type="http://schemas.openxmlformats.org/officeDocument/2006/relationships/customXml" Target="../ink/ink928.xml"/><Relationship Id="rId325" Type="http://schemas.openxmlformats.org/officeDocument/2006/relationships/image" Target="../media/image791.png"/><Relationship Id="rId367" Type="http://schemas.openxmlformats.org/officeDocument/2006/relationships/image" Target="../media/image811.png"/><Relationship Id="rId171" Type="http://schemas.openxmlformats.org/officeDocument/2006/relationships/image" Target="../media/image714.png"/><Relationship Id="rId227" Type="http://schemas.openxmlformats.org/officeDocument/2006/relationships/image" Target="../media/image742.png"/><Relationship Id="rId269" Type="http://schemas.openxmlformats.org/officeDocument/2006/relationships/image" Target="../media/image763.png"/><Relationship Id="rId434" Type="http://schemas.openxmlformats.org/officeDocument/2006/relationships/customXml" Target="../ink/ink1086.xml"/><Relationship Id="rId476" Type="http://schemas.openxmlformats.org/officeDocument/2006/relationships/customXml" Target="../ink/ink1107.xml"/><Relationship Id="rId33" Type="http://schemas.openxmlformats.org/officeDocument/2006/relationships/image" Target="../media/image645.png"/><Relationship Id="rId129" Type="http://schemas.openxmlformats.org/officeDocument/2006/relationships/image" Target="../media/image693.png"/><Relationship Id="rId280" Type="http://schemas.openxmlformats.org/officeDocument/2006/relationships/customXml" Target="../ink/ink1009.xml"/><Relationship Id="rId336" Type="http://schemas.openxmlformats.org/officeDocument/2006/relationships/customXml" Target="../ink/ink1037.xml"/><Relationship Id="rId75" Type="http://schemas.openxmlformats.org/officeDocument/2006/relationships/image" Target="../media/image666.png"/><Relationship Id="rId140" Type="http://schemas.openxmlformats.org/officeDocument/2006/relationships/customXml" Target="../ink/ink939.xml"/><Relationship Id="rId182" Type="http://schemas.openxmlformats.org/officeDocument/2006/relationships/customXml" Target="../ink/ink960.xml"/><Relationship Id="rId378" Type="http://schemas.openxmlformats.org/officeDocument/2006/relationships/customXml" Target="../ink/ink1058.xml"/><Relationship Id="rId403" Type="http://schemas.openxmlformats.org/officeDocument/2006/relationships/image" Target="../media/image830.png"/><Relationship Id="rId6" Type="http://schemas.openxmlformats.org/officeDocument/2006/relationships/customXml" Target="../ink/ink872.xml"/><Relationship Id="rId238" Type="http://schemas.openxmlformats.org/officeDocument/2006/relationships/customXml" Target="../ink/ink988.xml"/><Relationship Id="rId445" Type="http://schemas.openxmlformats.org/officeDocument/2006/relationships/image" Target="../media/image851.png"/><Relationship Id="rId487" Type="http://schemas.openxmlformats.org/officeDocument/2006/relationships/image" Target="../media/image872.png"/><Relationship Id="rId291" Type="http://schemas.openxmlformats.org/officeDocument/2006/relationships/image" Target="../media/image775.png"/><Relationship Id="rId305" Type="http://schemas.openxmlformats.org/officeDocument/2006/relationships/image" Target="../media/image781.png"/><Relationship Id="rId347" Type="http://schemas.openxmlformats.org/officeDocument/2006/relationships/image" Target="../media/image801.png"/><Relationship Id="rId44" Type="http://schemas.openxmlformats.org/officeDocument/2006/relationships/customXml" Target="../ink/ink891.xml"/><Relationship Id="rId86" Type="http://schemas.openxmlformats.org/officeDocument/2006/relationships/customXml" Target="../ink/ink912.xml"/><Relationship Id="rId151" Type="http://schemas.openxmlformats.org/officeDocument/2006/relationships/image" Target="../media/image705.png"/><Relationship Id="rId389" Type="http://schemas.openxmlformats.org/officeDocument/2006/relationships/image" Target="../media/image823.png"/><Relationship Id="rId193" Type="http://schemas.openxmlformats.org/officeDocument/2006/relationships/image" Target="../media/image725.png"/><Relationship Id="rId207" Type="http://schemas.openxmlformats.org/officeDocument/2006/relationships/image" Target="../media/image732.png"/><Relationship Id="rId249" Type="http://schemas.openxmlformats.org/officeDocument/2006/relationships/image" Target="../media/image753.png"/><Relationship Id="rId414" Type="http://schemas.openxmlformats.org/officeDocument/2006/relationships/customXml" Target="../ink/ink1076.xml"/><Relationship Id="rId456" Type="http://schemas.openxmlformats.org/officeDocument/2006/relationships/customXml" Target="../ink/ink1097.xml"/><Relationship Id="rId13" Type="http://schemas.openxmlformats.org/officeDocument/2006/relationships/image" Target="../media/image635.png"/><Relationship Id="rId109" Type="http://schemas.openxmlformats.org/officeDocument/2006/relationships/image" Target="../media/image683.png"/><Relationship Id="rId260" Type="http://schemas.openxmlformats.org/officeDocument/2006/relationships/customXml" Target="../ink/ink999.xml"/><Relationship Id="rId316" Type="http://schemas.openxmlformats.org/officeDocument/2006/relationships/customXml" Target="../ink/ink1027.xml"/><Relationship Id="rId55" Type="http://schemas.openxmlformats.org/officeDocument/2006/relationships/image" Target="../media/image656.png"/><Relationship Id="rId97" Type="http://schemas.openxmlformats.org/officeDocument/2006/relationships/image" Target="../media/image677.png"/><Relationship Id="rId120" Type="http://schemas.openxmlformats.org/officeDocument/2006/relationships/customXml" Target="../ink/ink929.xml"/><Relationship Id="rId358" Type="http://schemas.openxmlformats.org/officeDocument/2006/relationships/customXml" Target="../ink/ink104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29.png"/><Relationship Id="rId299" Type="http://schemas.openxmlformats.org/officeDocument/2006/relationships/image" Target="../media/image1019.png"/><Relationship Id="rId21" Type="http://schemas.openxmlformats.org/officeDocument/2006/relationships/image" Target="../media/image881.png"/><Relationship Id="rId63" Type="http://schemas.openxmlformats.org/officeDocument/2006/relationships/image" Target="../media/image902.png"/><Relationship Id="rId159" Type="http://schemas.openxmlformats.org/officeDocument/2006/relationships/image" Target="../media/image949.png"/><Relationship Id="rId324" Type="http://schemas.openxmlformats.org/officeDocument/2006/relationships/customXml" Target="../ink/ink1274.xml"/><Relationship Id="rId366" Type="http://schemas.openxmlformats.org/officeDocument/2006/relationships/customXml" Target="../ink/ink1295.xml"/><Relationship Id="rId170" Type="http://schemas.openxmlformats.org/officeDocument/2006/relationships/customXml" Target="../ink/ink1197.xml"/><Relationship Id="rId226" Type="http://schemas.openxmlformats.org/officeDocument/2006/relationships/customXml" Target="../ink/ink1225.xml"/><Relationship Id="rId268" Type="http://schemas.openxmlformats.org/officeDocument/2006/relationships/customXml" Target="../ink/ink1246.xml"/><Relationship Id="rId32" Type="http://schemas.openxmlformats.org/officeDocument/2006/relationships/customXml" Target="../ink/ink1128.xml"/><Relationship Id="rId74" Type="http://schemas.openxmlformats.org/officeDocument/2006/relationships/customXml" Target="../ink/ink1149.xml"/><Relationship Id="rId128" Type="http://schemas.openxmlformats.org/officeDocument/2006/relationships/customXml" Target="../ink/ink1176.xml"/><Relationship Id="rId335" Type="http://schemas.openxmlformats.org/officeDocument/2006/relationships/image" Target="../media/image1037.png"/><Relationship Id="rId377" Type="http://schemas.openxmlformats.org/officeDocument/2006/relationships/image" Target="../media/image1058.png"/><Relationship Id="rId5" Type="http://schemas.openxmlformats.org/officeDocument/2006/relationships/image" Target="../media/image874.png"/><Relationship Id="rId181" Type="http://schemas.openxmlformats.org/officeDocument/2006/relationships/image" Target="../media/image960.png"/><Relationship Id="rId237" Type="http://schemas.openxmlformats.org/officeDocument/2006/relationships/image" Target="../media/image988.png"/><Relationship Id="rId402" Type="http://schemas.openxmlformats.org/officeDocument/2006/relationships/customXml" Target="../ink/ink1313.xml"/><Relationship Id="rId258" Type="http://schemas.openxmlformats.org/officeDocument/2006/relationships/customXml" Target="../ink/ink1241.xml"/><Relationship Id="rId279" Type="http://schemas.openxmlformats.org/officeDocument/2006/relationships/image" Target="../media/image1009.png"/><Relationship Id="rId22" Type="http://schemas.openxmlformats.org/officeDocument/2006/relationships/customXml" Target="../ink/ink1123.xml"/><Relationship Id="rId43" Type="http://schemas.openxmlformats.org/officeDocument/2006/relationships/image" Target="../media/image892.png"/><Relationship Id="rId64" Type="http://schemas.openxmlformats.org/officeDocument/2006/relationships/customXml" Target="../ink/ink1144.xml"/><Relationship Id="rId118" Type="http://schemas.openxmlformats.org/officeDocument/2006/relationships/customXml" Target="../ink/ink1171.xml"/><Relationship Id="rId139" Type="http://schemas.openxmlformats.org/officeDocument/2006/relationships/image" Target="../media/image940.png"/><Relationship Id="rId290" Type="http://schemas.openxmlformats.org/officeDocument/2006/relationships/customXml" Target="../ink/ink1257.xml"/><Relationship Id="rId304" Type="http://schemas.openxmlformats.org/officeDocument/2006/relationships/customXml" Target="../ink/ink1264.xml"/><Relationship Id="rId325" Type="http://schemas.openxmlformats.org/officeDocument/2006/relationships/image" Target="../media/image1032.png"/><Relationship Id="rId346" Type="http://schemas.openxmlformats.org/officeDocument/2006/relationships/customXml" Target="../ink/ink1285.xml"/><Relationship Id="rId367" Type="http://schemas.openxmlformats.org/officeDocument/2006/relationships/image" Target="../media/image1053.png"/><Relationship Id="rId388" Type="http://schemas.openxmlformats.org/officeDocument/2006/relationships/customXml" Target="../ink/ink1306.xml"/><Relationship Id="rId85" Type="http://schemas.openxmlformats.org/officeDocument/2006/relationships/image" Target="../media/image913.png"/><Relationship Id="rId150" Type="http://schemas.openxmlformats.org/officeDocument/2006/relationships/customXml" Target="../ink/ink1187.xml"/><Relationship Id="rId171" Type="http://schemas.openxmlformats.org/officeDocument/2006/relationships/image" Target="../media/image955.png"/><Relationship Id="rId192" Type="http://schemas.openxmlformats.org/officeDocument/2006/relationships/customXml" Target="../ink/ink1208.xml"/><Relationship Id="rId206" Type="http://schemas.openxmlformats.org/officeDocument/2006/relationships/customXml" Target="../ink/ink1215.xml"/><Relationship Id="rId227" Type="http://schemas.openxmlformats.org/officeDocument/2006/relationships/image" Target="../media/image983.png"/><Relationship Id="rId413" Type="http://schemas.openxmlformats.org/officeDocument/2006/relationships/image" Target="../media/image1075.png"/><Relationship Id="rId248" Type="http://schemas.openxmlformats.org/officeDocument/2006/relationships/customXml" Target="../ink/ink1236.xml"/><Relationship Id="rId269" Type="http://schemas.openxmlformats.org/officeDocument/2006/relationships/image" Target="../media/image1004.png"/><Relationship Id="rId12" Type="http://schemas.openxmlformats.org/officeDocument/2006/relationships/customXml" Target="../ink/ink1118.xml"/><Relationship Id="rId33" Type="http://schemas.openxmlformats.org/officeDocument/2006/relationships/image" Target="../media/image887.png"/><Relationship Id="rId108" Type="http://schemas.openxmlformats.org/officeDocument/2006/relationships/customXml" Target="../ink/ink1166.xml"/><Relationship Id="rId129" Type="http://schemas.openxmlformats.org/officeDocument/2006/relationships/image" Target="../media/image935.png"/><Relationship Id="rId280" Type="http://schemas.openxmlformats.org/officeDocument/2006/relationships/customXml" Target="../ink/ink1252.xml"/><Relationship Id="rId315" Type="http://schemas.openxmlformats.org/officeDocument/2006/relationships/image" Target="../media/image1027.png"/><Relationship Id="rId336" Type="http://schemas.openxmlformats.org/officeDocument/2006/relationships/customXml" Target="../ink/ink1280.xml"/><Relationship Id="rId357" Type="http://schemas.openxmlformats.org/officeDocument/2006/relationships/image" Target="../media/image1048.png"/><Relationship Id="rId54" Type="http://schemas.openxmlformats.org/officeDocument/2006/relationships/customXml" Target="../ink/ink1139.xml"/><Relationship Id="rId75" Type="http://schemas.openxmlformats.org/officeDocument/2006/relationships/image" Target="../media/image908.png"/><Relationship Id="rId96" Type="http://schemas.openxmlformats.org/officeDocument/2006/relationships/customXml" Target="../ink/ink1160.xml"/><Relationship Id="rId140" Type="http://schemas.openxmlformats.org/officeDocument/2006/relationships/customXml" Target="../ink/ink1182.xml"/><Relationship Id="rId161" Type="http://schemas.openxmlformats.org/officeDocument/2006/relationships/image" Target="../media/image950.png"/><Relationship Id="rId182" Type="http://schemas.openxmlformats.org/officeDocument/2006/relationships/customXml" Target="../ink/ink1203.xml"/><Relationship Id="rId217" Type="http://schemas.openxmlformats.org/officeDocument/2006/relationships/image" Target="../media/image978.png"/><Relationship Id="rId378" Type="http://schemas.openxmlformats.org/officeDocument/2006/relationships/customXml" Target="../ink/ink1301.xml"/><Relationship Id="rId399" Type="http://schemas.openxmlformats.org/officeDocument/2006/relationships/image" Target="../media/image1068.png"/><Relationship Id="rId403" Type="http://schemas.openxmlformats.org/officeDocument/2006/relationships/image" Target="../media/image1070.png"/><Relationship Id="rId6" Type="http://schemas.openxmlformats.org/officeDocument/2006/relationships/customXml" Target="../ink/ink1115.xml"/><Relationship Id="rId238" Type="http://schemas.openxmlformats.org/officeDocument/2006/relationships/customXml" Target="../ink/ink1231.xml"/><Relationship Id="rId259" Type="http://schemas.openxmlformats.org/officeDocument/2006/relationships/image" Target="../media/image999.png"/><Relationship Id="rId23" Type="http://schemas.openxmlformats.org/officeDocument/2006/relationships/image" Target="../media/image882.png"/><Relationship Id="rId119" Type="http://schemas.openxmlformats.org/officeDocument/2006/relationships/image" Target="../media/image930.png"/><Relationship Id="rId270" Type="http://schemas.openxmlformats.org/officeDocument/2006/relationships/customXml" Target="../ink/ink1247.xml"/><Relationship Id="rId291" Type="http://schemas.openxmlformats.org/officeDocument/2006/relationships/image" Target="../media/image1015.png"/><Relationship Id="rId305" Type="http://schemas.openxmlformats.org/officeDocument/2006/relationships/image" Target="../media/image1022.png"/><Relationship Id="rId326" Type="http://schemas.openxmlformats.org/officeDocument/2006/relationships/customXml" Target="../ink/ink1275.xml"/><Relationship Id="rId347" Type="http://schemas.openxmlformats.org/officeDocument/2006/relationships/image" Target="../media/image1043.png"/><Relationship Id="rId44" Type="http://schemas.openxmlformats.org/officeDocument/2006/relationships/customXml" Target="../ink/ink1134.xml"/><Relationship Id="rId65" Type="http://schemas.openxmlformats.org/officeDocument/2006/relationships/image" Target="../media/image903.png"/><Relationship Id="rId86" Type="http://schemas.openxmlformats.org/officeDocument/2006/relationships/customXml" Target="../ink/ink1155.xml"/><Relationship Id="rId130" Type="http://schemas.openxmlformats.org/officeDocument/2006/relationships/customXml" Target="../ink/ink1177.xml"/><Relationship Id="rId151" Type="http://schemas.openxmlformats.org/officeDocument/2006/relationships/image" Target="../media/image945.png"/><Relationship Id="rId368" Type="http://schemas.openxmlformats.org/officeDocument/2006/relationships/customXml" Target="../ink/ink1296.xml"/><Relationship Id="rId389" Type="http://schemas.openxmlformats.org/officeDocument/2006/relationships/image" Target="../media/image1064.png"/><Relationship Id="rId172" Type="http://schemas.openxmlformats.org/officeDocument/2006/relationships/customXml" Target="../ink/ink1198.xml"/><Relationship Id="rId193" Type="http://schemas.openxmlformats.org/officeDocument/2006/relationships/image" Target="../media/image966.png"/><Relationship Id="rId207" Type="http://schemas.openxmlformats.org/officeDocument/2006/relationships/image" Target="../media/image973.png"/><Relationship Id="rId228" Type="http://schemas.openxmlformats.org/officeDocument/2006/relationships/customXml" Target="../ink/ink1226.xml"/><Relationship Id="rId249" Type="http://schemas.openxmlformats.org/officeDocument/2006/relationships/image" Target="../media/image994.png"/><Relationship Id="rId414" Type="http://schemas.openxmlformats.org/officeDocument/2006/relationships/customXml" Target="../ink/ink1319.xml"/><Relationship Id="rId13" Type="http://schemas.openxmlformats.org/officeDocument/2006/relationships/image" Target="../media/image878.png"/><Relationship Id="rId109" Type="http://schemas.openxmlformats.org/officeDocument/2006/relationships/image" Target="../media/image925.png"/><Relationship Id="rId260" Type="http://schemas.openxmlformats.org/officeDocument/2006/relationships/customXml" Target="../ink/ink1242.xml"/><Relationship Id="rId281" Type="http://schemas.openxmlformats.org/officeDocument/2006/relationships/image" Target="../media/image1010.png"/><Relationship Id="rId316" Type="http://schemas.openxmlformats.org/officeDocument/2006/relationships/customXml" Target="../ink/ink1270.xml"/><Relationship Id="rId337" Type="http://schemas.openxmlformats.org/officeDocument/2006/relationships/image" Target="../media/image1038.png"/><Relationship Id="rId34" Type="http://schemas.openxmlformats.org/officeDocument/2006/relationships/customXml" Target="../ink/ink1129.xml"/><Relationship Id="rId55" Type="http://schemas.openxmlformats.org/officeDocument/2006/relationships/image" Target="../media/image898.png"/><Relationship Id="rId76" Type="http://schemas.openxmlformats.org/officeDocument/2006/relationships/customXml" Target="../ink/ink1150.xml"/><Relationship Id="rId97" Type="http://schemas.openxmlformats.org/officeDocument/2006/relationships/image" Target="../media/image919.png"/><Relationship Id="rId120" Type="http://schemas.openxmlformats.org/officeDocument/2006/relationships/customXml" Target="../ink/ink1172.xml"/><Relationship Id="rId141" Type="http://schemas.openxmlformats.org/officeDocument/2006/relationships/image" Target="../media/image941.png"/><Relationship Id="rId358" Type="http://schemas.openxmlformats.org/officeDocument/2006/relationships/customXml" Target="../ink/ink1291.xml"/><Relationship Id="rId379" Type="http://schemas.openxmlformats.org/officeDocument/2006/relationships/image" Target="../media/image1059.png"/><Relationship Id="rId7" Type="http://schemas.openxmlformats.org/officeDocument/2006/relationships/image" Target="../media/image875.png"/><Relationship Id="rId162" Type="http://schemas.openxmlformats.org/officeDocument/2006/relationships/customXml" Target="../ink/ink1193.xml"/><Relationship Id="rId183" Type="http://schemas.openxmlformats.org/officeDocument/2006/relationships/image" Target="../media/image961.png"/><Relationship Id="rId218" Type="http://schemas.openxmlformats.org/officeDocument/2006/relationships/customXml" Target="../ink/ink1221.xml"/><Relationship Id="rId239" Type="http://schemas.openxmlformats.org/officeDocument/2006/relationships/image" Target="../media/image989.png"/><Relationship Id="rId390" Type="http://schemas.openxmlformats.org/officeDocument/2006/relationships/customXml" Target="../ink/ink1307.xml"/><Relationship Id="rId404" Type="http://schemas.openxmlformats.org/officeDocument/2006/relationships/customXml" Target="../ink/ink1314.xml"/><Relationship Id="rId250" Type="http://schemas.openxmlformats.org/officeDocument/2006/relationships/customXml" Target="../ink/ink1237.xml"/><Relationship Id="rId271" Type="http://schemas.openxmlformats.org/officeDocument/2006/relationships/image" Target="../media/image1005.png"/><Relationship Id="rId292" Type="http://schemas.openxmlformats.org/officeDocument/2006/relationships/customXml" Target="../ink/ink1258.xml"/><Relationship Id="rId306" Type="http://schemas.openxmlformats.org/officeDocument/2006/relationships/customXml" Target="../ink/ink1265.xml"/><Relationship Id="rId24" Type="http://schemas.openxmlformats.org/officeDocument/2006/relationships/customXml" Target="../ink/ink1124.xml"/><Relationship Id="rId45" Type="http://schemas.openxmlformats.org/officeDocument/2006/relationships/image" Target="../media/image893.png"/><Relationship Id="rId66" Type="http://schemas.openxmlformats.org/officeDocument/2006/relationships/customXml" Target="../ink/ink1145.xml"/><Relationship Id="rId87" Type="http://schemas.openxmlformats.org/officeDocument/2006/relationships/image" Target="../media/image914.png"/><Relationship Id="rId110" Type="http://schemas.openxmlformats.org/officeDocument/2006/relationships/customXml" Target="../ink/ink1167.xml"/><Relationship Id="rId131" Type="http://schemas.openxmlformats.org/officeDocument/2006/relationships/image" Target="../media/image936.png"/><Relationship Id="rId327" Type="http://schemas.openxmlformats.org/officeDocument/2006/relationships/image" Target="../media/image1033.png"/><Relationship Id="rId348" Type="http://schemas.openxmlformats.org/officeDocument/2006/relationships/customXml" Target="../ink/ink1286.xml"/><Relationship Id="rId369" Type="http://schemas.openxmlformats.org/officeDocument/2006/relationships/image" Target="../media/image1054.png"/><Relationship Id="rId152" Type="http://schemas.openxmlformats.org/officeDocument/2006/relationships/customXml" Target="../ink/ink1188.xml"/><Relationship Id="rId173" Type="http://schemas.openxmlformats.org/officeDocument/2006/relationships/image" Target="../media/image956.png"/><Relationship Id="rId194" Type="http://schemas.openxmlformats.org/officeDocument/2006/relationships/customXml" Target="../ink/ink1209.xml"/><Relationship Id="rId208" Type="http://schemas.openxmlformats.org/officeDocument/2006/relationships/customXml" Target="../ink/ink1216.xml"/><Relationship Id="rId229" Type="http://schemas.openxmlformats.org/officeDocument/2006/relationships/image" Target="../media/image984.png"/><Relationship Id="rId380" Type="http://schemas.openxmlformats.org/officeDocument/2006/relationships/customXml" Target="../ink/ink1302.xml"/><Relationship Id="rId415" Type="http://schemas.openxmlformats.org/officeDocument/2006/relationships/image" Target="../media/image1076.png"/><Relationship Id="rId240" Type="http://schemas.openxmlformats.org/officeDocument/2006/relationships/customXml" Target="../ink/ink1232.xml"/><Relationship Id="rId261" Type="http://schemas.openxmlformats.org/officeDocument/2006/relationships/image" Target="../media/image1000.png"/><Relationship Id="rId14" Type="http://schemas.openxmlformats.org/officeDocument/2006/relationships/customXml" Target="../ink/ink1119.xml"/><Relationship Id="rId35" Type="http://schemas.openxmlformats.org/officeDocument/2006/relationships/image" Target="../media/image888.png"/><Relationship Id="rId56" Type="http://schemas.openxmlformats.org/officeDocument/2006/relationships/customXml" Target="../ink/ink1140.xml"/><Relationship Id="rId77" Type="http://schemas.openxmlformats.org/officeDocument/2006/relationships/image" Target="../media/image909.png"/><Relationship Id="rId100" Type="http://schemas.openxmlformats.org/officeDocument/2006/relationships/customXml" Target="../ink/ink1162.xml"/><Relationship Id="rId282" Type="http://schemas.openxmlformats.org/officeDocument/2006/relationships/customXml" Target="../ink/ink1253.xml"/><Relationship Id="rId317" Type="http://schemas.openxmlformats.org/officeDocument/2006/relationships/image" Target="../media/image1028.png"/><Relationship Id="rId338" Type="http://schemas.openxmlformats.org/officeDocument/2006/relationships/customXml" Target="../ink/ink1281.xml"/><Relationship Id="rId359" Type="http://schemas.openxmlformats.org/officeDocument/2006/relationships/image" Target="../media/image1049.png"/><Relationship Id="rId8" Type="http://schemas.openxmlformats.org/officeDocument/2006/relationships/customXml" Target="../ink/ink1116.xml"/><Relationship Id="rId98" Type="http://schemas.openxmlformats.org/officeDocument/2006/relationships/customXml" Target="../ink/ink1161.xml"/><Relationship Id="rId121" Type="http://schemas.openxmlformats.org/officeDocument/2006/relationships/image" Target="../media/image931.png"/><Relationship Id="rId142" Type="http://schemas.openxmlformats.org/officeDocument/2006/relationships/customXml" Target="../ink/ink1183.xml"/><Relationship Id="rId163" Type="http://schemas.openxmlformats.org/officeDocument/2006/relationships/image" Target="../media/image951.png"/><Relationship Id="rId184" Type="http://schemas.openxmlformats.org/officeDocument/2006/relationships/customXml" Target="../ink/ink1204.xml"/><Relationship Id="rId219" Type="http://schemas.openxmlformats.org/officeDocument/2006/relationships/image" Target="../media/image979.png"/><Relationship Id="rId370" Type="http://schemas.openxmlformats.org/officeDocument/2006/relationships/customXml" Target="../ink/ink1297.xml"/><Relationship Id="rId391" Type="http://schemas.openxmlformats.org/officeDocument/2006/relationships/image" Target="../media/image1065.png"/><Relationship Id="rId405" Type="http://schemas.openxmlformats.org/officeDocument/2006/relationships/image" Target="../media/image1071.png"/><Relationship Id="rId230" Type="http://schemas.openxmlformats.org/officeDocument/2006/relationships/customXml" Target="../ink/ink1227.xml"/><Relationship Id="rId251" Type="http://schemas.openxmlformats.org/officeDocument/2006/relationships/image" Target="../media/image995.png"/><Relationship Id="rId25" Type="http://schemas.openxmlformats.org/officeDocument/2006/relationships/image" Target="../media/image883.png"/><Relationship Id="rId46" Type="http://schemas.openxmlformats.org/officeDocument/2006/relationships/customXml" Target="../ink/ink1135.xml"/><Relationship Id="rId67" Type="http://schemas.openxmlformats.org/officeDocument/2006/relationships/image" Target="../media/image904.png"/><Relationship Id="rId272" Type="http://schemas.openxmlformats.org/officeDocument/2006/relationships/customXml" Target="../ink/ink1248.xml"/><Relationship Id="rId293" Type="http://schemas.openxmlformats.org/officeDocument/2006/relationships/image" Target="../media/image1016.png"/><Relationship Id="rId307" Type="http://schemas.openxmlformats.org/officeDocument/2006/relationships/image" Target="../media/image1023.png"/><Relationship Id="rId328" Type="http://schemas.openxmlformats.org/officeDocument/2006/relationships/customXml" Target="../ink/ink1276.xml"/><Relationship Id="rId349" Type="http://schemas.openxmlformats.org/officeDocument/2006/relationships/image" Target="../media/image1044.png"/><Relationship Id="rId88" Type="http://schemas.openxmlformats.org/officeDocument/2006/relationships/customXml" Target="../ink/ink1156.xml"/><Relationship Id="rId111" Type="http://schemas.openxmlformats.org/officeDocument/2006/relationships/image" Target="../media/image926.png"/><Relationship Id="rId132" Type="http://schemas.openxmlformats.org/officeDocument/2006/relationships/customXml" Target="../ink/ink1178.xml"/><Relationship Id="rId153" Type="http://schemas.openxmlformats.org/officeDocument/2006/relationships/image" Target="../media/image946.png"/><Relationship Id="rId174" Type="http://schemas.openxmlformats.org/officeDocument/2006/relationships/customXml" Target="../ink/ink1199.xml"/><Relationship Id="rId195" Type="http://schemas.openxmlformats.org/officeDocument/2006/relationships/image" Target="../media/image967.png"/><Relationship Id="rId209" Type="http://schemas.openxmlformats.org/officeDocument/2006/relationships/image" Target="../media/image974.png"/><Relationship Id="rId360" Type="http://schemas.openxmlformats.org/officeDocument/2006/relationships/customXml" Target="../ink/ink1292.xml"/><Relationship Id="rId381" Type="http://schemas.openxmlformats.org/officeDocument/2006/relationships/image" Target="../media/image1060.png"/><Relationship Id="rId220" Type="http://schemas.openxmlformats.org/officeDocument/2006/relationships/customXml" Target="../ink/ink1222.xml"/><Relationship Id="rId241" Type="http://schemas.openxmlformats.org/officeDocument/2006/relationships/image" Target="../media/image990.png"/><Relationship Id="rId15" Type="http://schemas.openxmlformats.org/officeDocument/2006/relationships/image" Target="../media/image879.png"/><Relationship Id="rId36" Type="http://schemas.openxmlformats.org/officeDocument/2006/relationships/customXml" Target="../ink/ink1130.xml"/><Relationship Id="rId57" Type="http://schemas.openxmlformats.org/officeDocument/2006/relationships/image" Target="../media/image899.png"/><Relationship Id="rId262" Type="http://schemas.openxmlformats.org/officeDocument/2006/relationships/customXml" Target="../ink/ink1243.xml"/><Relationship Id="rId283" Type="http://schemas.openxmlformats.org/officeDocument/2006/relationships/image" Target="../media/image1011.png"/><Relationship Id="rId318" Type="http://schemas.openxmlformats.org/officeDocument/2006/relationships/customXml" Target="../ink/ink1271.xml"/><Relationship Id="rId339" Type="http://schemas.openxmlformats.org/officeDocument/2006/relationships/image" Target="../media/image1039.png"/><Relationship Id="rId78" Type="http://schemas.openxmlformats.org/officeDocument/2006/relationships/customXml" Target="../ink/ink1151.xml"/><Relationship Id="rId99" Type="http://schemas.openxmlformats.org/officeDocument/2006/relationships/image" Target="../media/image920.png"/><Relationship Id="rId101" Type="http://schemas.openxmlformats.org/officeDocument/2006/relationships/image" Target="../media/image921.png"/><Relationship Id="rId122" Type="http://schemas.openxmlformats.org/officeDocument/2006/relationships/customXml" Target="../ink/ink1173.xml"/><Relationship Id="rId143" Type="http://schemas.openxmlformats.org/officeDocument/2006/relationships/image" Target="../media/image942.png"/><Relationship Id="rId164" Type="http://schemas.openxmlformats.org/officeDocument/2006/relationships/customXml" Target="../ink/ink1194.xml"/><Relationship Id="rId185" Type="http://schemas.openxmlformats.org/officeDocument/2006/relationships/image" Target="../media/image962.png"/><Relationship Id="rId350" Type="http://schemas.openxmlformats.org/officeDocument/2006/relationships/customXml" Target="../ink/ink1287.xml"/><Relationship Id="rId371" Type="http://schemas.openxmlformats.org/officeDocument/2006/relationships/image" Target="../media/image1055.png"/><Relationship Id="rId406" Type="http://schemas.openxmlformats.org/officeDocument/2006/relationships/customXml" Target="../ink/ink1315.xml"/><Relationship Id="rId9" Type="http://schemas.openxmlformats.org/officeDocument/2006/relationships/image" Target="../media/image876.png"/><Relationship Id="rId210" Type="http://schemas.openxmlformats.org/officeDocument/2006/relationships/customXml" Target="../ink/ink1217.xml"/><Relationship Id="rId392" Type="http://schemas.openxmlformats.org/officeDocument/2006/relationships/customXml" Target="../ink/ink1308.xml"/><Relationship Id="rId26" Type="http://schemas.openxmlformats.org/officeDocument/2006/relationships/customXml" Target="../ink/ink1125.xml"/><Relationship Id="rId231" Type="http://schemas.openxmlformats.org/officeDocument/2006/relationships/image" Target="../media/image985.png"/><Relationship Id="rId252" Type="http://schemas.openxmlformats.org/officeDocument/2006/relationships/customXml" Target="../ink/ink1238.xml"/><Relationship Id="rId273" Type="http://schemas.openxmlformats.org/officeDocument/2006/relationships/image" Target="../media/image1006.png"/><Relationship Id="rId294" Type="http://schemas.openxmlformats.org/officeDocument/2006/relationships/customXml" Target="../ink/ink1259.xml"/><Relationship Id="rId308" Type="http://schemas.openxmlformats.org/officeDocument/2006/relationships/customXml" Target="../ink/ink1266.xml"/><Relationship Id="rId329" Type="http://schemas.openxmlformats.org/officeDocument/2006/relationships/image" Target="../media/image1034.png"/><Relationship Id="rId47" Type="http://schemas.openxmlformats.org/officeDocument/2006/relationships/image" Target="../media/image894.png"/><Relationship Id="rId68" Type="http://schemas.openxmlformats.org/officeDocument/2006/relationships/customXml" Target="../ink/ink1146.xml"/><Relationship Id="rId89" Type="http://schemas.openxmlformats.org/officeDocument/2006/relationships/image" Target="../media/image915.png"/><Relationship Id="rId112" Type="http://schemas.openxmlformats.org/officeDocument/2006/relationships/customXml" Target="../ink/ink1168.xml"/><Relationship Id="rId133" Type="http://schemas.openxmlformats.org/officeDocument/2006/relationships/image" Target="../media/image937.png"/><Relationship Id="rId154" Type="http://schemas.openxmlformats.org/officeDocument/2006/relationships/customXml" Target="../ink/ink1189.xml"/><Relationship Id="rId175" Type="http://schemas.openxmlformats.org/officeDocument/2006/relationships/image" Target="../media/image957.png"/><Relationship Id="rId340" Type="http://schemas.openxmlformats.org/officeDocument/2006/relationships/customXml" Target="../ink/ink1282.xml"/><Relationship Id="rId361" Type="http://schemas.openxmlformats.org/officeDocument/2006/relationships/image" Target="../media/image1050.png"/><Relationship Id="rId196" Type="http://schemas.openxmlformats.org/officeDocument/2006/relationships/customXml" Target="../ink/ink1210.xml"/><Relationship Id="rId200" Type="http://schemas.openxmlformats.org/officeDocument/2006/relationships/customXml" Target="../ink/ink1212.xml"/><Relationship Id="rId382" Type="http://schemas.openxmlformats.org/officeDocument/2006/relationships/customXml" Target="../ink/ink1303.xml"/><Relationship Id="rId16" Type="http://schemas.openxmlformats.org/officeDocument/2006/relationships/customXml" Target="../ink/ink1120.xml"/><Relationship Id="rId221" Type="http://schemas.openxmlformats.org/officeDocument/2006/relationships/image" Target="../media/image980.png"/><Relationship Id="rId242" Type="http://schemas.openxmlformats.org/officeDocument/2006/relationships/customXml" Target="../ink/ink1233.xml"/><Relationship Id="rId263" Type="http://schemas.openxmlformats.org/officeDocument/2006/relationships/image" Target="../media/image1001.png"/><Relationship Id="rId284" Type="http://schemas.openxmlformats.org/officeDocument/2006/relationships/customXml" Target="../ink/ink1254.xml"/><Relationship Id="rId319" Type="http://schemas.openxmlformats.org/officeDocument/2006/relationships/image" Target="../media/image1029.png"/><Relationship Id="rId37" Type="http://schemas.openxmlformats.org/officeDocument/2006/relationships/image" Target="../media/image889.png"/><Relationship Id="rId58" Type="http://schemas.openxmlformats.org/officeDocument/2006/relationships/customXml" Target="../ink/ink1141.xml"/><Relationship Id="rId79" Type="http://schemas.openxmlformats.org/officeDocument/2006/relationships/image" Target="../media/image910.png"/><Relationship Id="rId102" Type="http://schemas.openxmlformats.org/officeDocument/2006/relationships/customXml" Target="../ink/ink1163.xml"/><Relationship Id="rId123" Type="http://schemas.openxmlformats.org/officeDocument/2006/relationships/image" Target="../media/image932.png"/><Relationship Id="rId144" Type="http://schemas.openxmlformats.org/officeDocument/2006/relationships/customXml" Target="../ink/ink1184.xml"/><Relationship Id="rId330" Type="http://schemas.openxmlformats.org/officeDocument/2006/relationships/customXml" Target="../ink/ink1277.xml"/><Relationship Id="rId90" Type="http://schemas.openxmlformats.org/officeDocument/2006/relationships/customXml" Target="../ink/ink1157.xml"/><Relationship Id="rId165" Type="http://schemas.openxmlformats.org/officeDocument/2006/relationships/image" Target="../media/image952.png"/><Relationship Id="rId186" Type="http://schemas.openxmlformats.org/officeDocument/2006/relationships/customXml" Target="../ink/ink1205.xml"/><Relationship Id="rId351" Type="http://schemas.openxmlformats.org/officeDocument/2006/relationships/image" Target="../media/image1045.png"/><Relationship Id="rId372" Type="http://schemas.openxmlformats.org/officeDocument/2006/relationships/customXml" Target="../ink/ink1298.xml"/><Relationship Id="rId393" Type="http://schemas.openxmlformats.org/officeDocument/2006/relationships/image" Target="../media/image1066.png"/><Relationship Id="rId407" Type="http://schemas.openxmlformats.org/officeDocument/2006/relationships/image" Target="../media/image1072.png"/><Relationship Id="rId211" Type="http://schemas.openxmlformats.org/officeDocument/2006/relationships/image" Target="../media/image975.png"/><Relationship Id="rId232" Type="http://schemas.openxmlformats.org/officeDocument/2006/relationships/customXml" Target="../ink/ink1228.xml"/><Relationship Id="rId253" Type="http://schemas.openxmlformats.org/officeDocument/2006/relationships/image" Target="../media/image996.png"/><Relationship Id="rId274" Type="http://schemas.openxmlformats.org/officeDocument/2006/relationships/customXml" Target="../ink/ink1249.xml"/><Relationship Id="rId295" Type="http://schemas.openxmlformats.org/officeDocument/2006/relationships/image" Target="../media/image1017.png"/><Relationship Id="rId309" Type="http://schemas.openxmlformats.org/officeDocument/2006/relationships/image" Target="../media/image1024.png"/><Relationship Id="rId27" Type="http://schemas.openxmlformats.org/officeDocument/2006/relationships/image" Target="../media/image884.png"/><Relationship Id="rId48" Type="http://schemas.openxmlformats.org/officeDocument/2006/relationships/customXml" Target="../ink/ink1136.xml"/><Relationship Id="rId69" Type="http://schemas.openxmlformats.org/officeDocument/2006/relationships/image" Target="../media/image905.png"/><Relationship Id="rId113" Type="http://schemas.openxmlformats.org/officeDocument/2006/relationships/image" Target="../media/image927.png"/><Relationship Id="rId134" Type="http://schemas.openxmlformats.org/officeDocument/2006/relationships/customXml" Target="../ink/ink1179.xml"/><Relationship Id="rId320" Type="http://schemas.openxmlformats.org/officeDocument/2006/relationships/customXml" Target="../ink/ink1272.xml"/><Relationship Id="rId80" Type="http://schemas.openxmlformats.org/officeDocument/2006/relationships/customXml" Target="../ink/ink1152.xml"/><Relationship Id="rId155" Type="http://schemas.openxmlformats.org/officeDocument/2006/relationships/image" Target="../media/image947.png"/><Relationship Id="rId176" Type="http://schemas.openxmlformats.org/officeDocument/2006/relationships/customXml" Target="../ink/ink1200.xml"/><Relationship Id="rId197" Type="http://schemas.openxmlformats.org/officeDocument/2006/relationships/image" Target="../media/image968.png"/><Relationship Id="rId341" Type="http://schemas.openxmlformats.org/officeDocument/2006/relationships/image" Target="../media/image1040.png"/><Relationship Id="rId362" Type="http://schemas.openxmlformats.org/officeDocument/2006/relationships/customXml" Target="../ink/ink1293.xml"/><Relationship Id="rId383" Type="http://schemas.openxmlformats.org/officeDocument/2006/relationships/image" Target="../media/image1061.png"/><Relationship Id="rId201" Type="http://schemas.openxmlformats.org/officeDocument/2006/relationships/image" Target="../media/image970.png"/><Relationship Id="rId222" Type="http://schemas.openxmlformats.org/officeDocument/2006/relationships/customXml" Target="../ink/ink1223.xml"/><Relationship Id="rId243" Type="http://schemas.openxmlformats.org/officeDocument/2006/relationships/image" Target="../media/image991.png"/><Relationship Id="rId264" Type="http://schemas.openxmlformats.org/officeDocument/2006/relationships/customXml" Target="../ink/ink1244.xml"/><Relationship Id="rId285" Type="http://schemas.openxmlformats.org/officeDocument/2006/relationships/image" Target="../media/image1012.png"/><Relationship Id="rId17" Type="http://schemas.openxmlformats.org/officeDocument/2006/relationships/image" Target="../media/image126.png"/><Relationship Id="rId38" Type="http://schemas.openxmlformats.org/officeDocument/2006/relationships/customXml" Target="../ink/ink1131.xml"/><Relationship Id="rId59" Type="http://schemas.openxmlformats.org/officeDocument/2006/relationships/image" Target="../media/image900.png"/><Relationship Id="rId103" Type="http://schemas.openxmlformats.org/officeDocument/2006/relationships/image" Target="../media/image922.png"/><Relationship Id="rId124" Type="http://schemas.openxmlformats.org/officeDocument/2006/relationships/customXml" Target="../ink/ink1174.xml"/><Relationship Id="rId310" Type="http://schemas.openxmlformats.org/officeDocument/2006/relationships/customXml" Target="../ink/ink1267.xml"/><Relationship Id="rId70" Type="http://schemas.openxmlformats.org/officeDocument/2006/relationships/customXml" Target="../ink/ink1147.xml"/><Relationship Id="rId91" Type="http://schemas.openxmlformats.org/officeDocument/2006/relationships/image" Target="../media/image916.png"/><Relationship Id="rId145" Type="http://schemas.openxmlformats.org/officeDocument/2006/relationships/image" Target="../media/image943.png"/><Relationship Id="rId166" Type="http://schemas.openxmlformats.org/officeDocument/2006/relationships/customXml" Target="../ink/ink1195.xml"/><Relationship Id="rId187" Type="http://schemas.openxmlformats.org/officeDocument/2006/relationships/image" Target="../media/image963.png"/><Relationship Id="rId331" Type="http://schemas.openxmlformats.org/officeDocument/2006/relationships/image" Target="../media/image1035.png"/><Relationship Id="rId352" Type="http://schemas.openxmlformats.org/officeDocument/2006/relationships/customXml" Target="../ink/ink1288.xml"/><Relationship Id="rId373" Type="http://schemas.openxmlformats.org/officeDocument/2006/relationships/image" Target="../media/image1056.png"/><Relationship Id="rId394" Type="http://schemas.openxmlformats.org/officeDocument/2006/relationships/customXml" Target="../ink/ink1309.xml"/><Relationship Id="rId408" Type="http://schemas.openxmlformats.org/officeDocument/2006/relationships/customXml" Target="../ink/ink1316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218.xml"/><Relationship Id="rId233" Type="http://schemas.openxmlformats.org/officeDocument/2006/relationships/image" Target="../media/image986.png"/><Relationship Id="rId254" Type="http://schemas.openxmlformats.org/officeDocument/2006/relationships/customXml" Target="../ink/ink1239.xml"/><Relationship Id="rId28" Type="http://schemas.openxmlformats.org/officeDocument/2006/relationships/customXml" Target="../ink/ink1126.xml"/><Relationship Id="rId49" Type="http://schemas.openxmlformats.org/officeDocument/2006/relationships/image" Target="../media/image895.png"/><Relationship Id="rId114" Type="http://schemas.openxmlformats.org/officeDocument/2006/relationships/customXml" Target="../ink/ink1169.xml"/><Relationship Id="rId275" Type="http://schemas.openxmlformats.org/officeDocument/2006/relationships/image" Target="../media/image1007.png"/><Relationship Id="rId296" Type="http://schemas.openxmlformats.org/officeDocument/2006/relationships/customXml" Target="../ink/ink1260.xml"/><Relationship Id="rId300" Type="http://schemas.openxmlformats.org/officeDocument/2006/relationships/customXml" Target="../ink/ink1262.xml"/><Relationship Id="rId60" Type="http://schemas.openxmlformats.org/officeDocument/2006/relationships/customXml" Target="../ink/ink1142.xml"/><Relationship Id="rId81" Type="http://schemas.openxmlformats.org/officeDocument/2006/relationships/image" Target="../media/image911.png"/><Relationship Id="rId135" Type="http://schemas.openxmlformats.org/officeDocument/2006/relationships/image" Target="../media/image938.png"/><Relationship Id="rId156" Type="http://schemas.openxmlformats.org/officeDocument/2006/relationships/customXml" Target="../ink/ink1190.xml"/><Relationship Id="rId177" Type="http://schemas.openxmlformats.org/officeDocument/2006/relationships/image" Target="../media/image958.png"/><Relationship Id="rId198" Type="http://schemas.openxmlformats.org/officeDocument/2006/relationships/customXml" Target="../ink/ink1211.xml"/><Relationship Id="rId321" Type="http://schemas.openxmlformats.org/officeDocument/2006/relationships/image" Target="../media/image1030.png"/><Relationship Id="rId342" Type="http://schemas.openxmlformats.org/officeDocument/2006/relationships/customXml" Target="../ink/ink1283.xml"/><Relationship Id="rId363" Type="http://schemas.openxmlformats.org/officeDocument/2006/relationships/image" Target="../media/image1051.png"/><Relationship Id="rId384" Type="http://schemas.openxmlformats.org/officeDocument/2006/relationships/customXml" Target="../ink/ink1304.xml"/><Relationship Id="rId202" Type="http://schemas.openxmlformats.org/officeDocument/2006/relationships/customXml" Target="../ink/ink1213.xml"/><Relationship Id="rId223" Type="http://schemas.openxmlformats.org/officeDocument/2006/relationships/image" Target="../media/image981.png"/><Relationship Id="rId244" Type="http://schemas.openxmlformats.org/officeDocument/2006/relationships/customXml" Target="../ink/ink1234.xml"/><Relationship Id="rId18" Type="http://schemas.openxmlformats.org/officeDocument/2006/relationships/customXml" Target="../ink/ink1121.xml"/><Relationship Id="rId39" Type="http://schemas.openxmlformats.org/officeDocument/2006/relationships/image" Target="../media/image890.png"/><Relationship Id="rId265" Type="http://schemas.openxmlformats.org/officeDocument/2006/relationships/image" Target="../media/image1002.png"/><Relationship Id="rId286" Type="http://schemas.openxmlformats.org/officeDocument/2006/relationships/customXml" Target="../ink/ink1255.xml"/><Relationship Id="rId50" Type="http://schemas.openxmlformats.org/officeDocument/2006/relationships/customXml" Target="../ink/ink1137.xml"/><Relationship Id="rId104" Type="http://schemas.openxmlformats.org/officeDocument/2006/relationships/customXml" Target="../ink/ink1164.xml"/><Relationship Id="rId125" Type="http://schemas.openxmlformats.org/officeDocument/2006/relationships/image" Target="../media/image933.png"/><Relationship Id="rId146" Type="http://schemas.openxmlformats.org/officeDocument/2006/relationships/customXml" Target="../ink/ink1185.xml"/><Relationship Id="rId167" Type="http://schemas.openxmlformats.org/officeDocument/2006/relationships/image" Target="../media/image953.png"/><Relationship Id="rId188" Type="http://schemas.openxmlformats.org/officeDocument/2006/relationships/customXml" Target="../ink/ink1206.xml"/><Relationship Id="rId311" Type="http://schemas.openxmlformats.org/officeDocument/2006/relationships/image" Target="../media/image1025.png"/><Relationship Id="rId332" Type="http://schemas.openxmlformats.org/officeDocument/2006/relationships/customXml" Target="../ink/ink1278.xml"/><Relationship Id="rId353" Type="http://schemas.openxmlformats.org/officeDocument/2006/relationships/image" Target="../media/image1046.png"/><Relationship Id="rId374" Type="http://schemas.openxmlformats.org/officeDocument/2006/relationships/customXml" Target="../ink/ink1299.xml"/><Relationship Id="rId395" Type="http://schemas.openxmlformats.org/officeDocument/2006/relationships/image" Target="../media/image1067.png"/><Relationship Id="rId409" Type="http://schemas.openxmlformats.org/officeDocument/2006/relationships/image" Target="../media/image1073.png"/><Relationship Id="rId71" Type="http://schemas.openxmlformats.org/officeDocument/2006/relationships/image" Target="../media/image906.png"/><Relationship Id="rId92" Type="http://schemas.openxmlformats.org/officeDocument/2006/relationships/customXml" Target="../ink/ink1158.xml"/><Relationship Id="rId213" Type="http://schemas.openxmlformats.org/officeDocument/2006/relationships/image" Target="../media/image976.png"/><Relationship Id="rId234" Type="http://schemas.openxmlformats.org/officeDocument/2006/relationships/customXml" Target="../ink/ink1229.xml"/><Relationship Id="rId2" Type="http://schemas.openxmlformats.org/officeDocument/2006/relationships/customXml" Target="../ink/ink1113.xml"/><Relationship Id="rId29" Type="http://schemas.openxmlformats.org/officeDocument/2006/relationships/image" Target="../media/image885.png"/><Relationship Id="rId255" Type="http://schemas.openxmlformats.org/officeDocument/2006/relationships/image" Target="../media/image997.png"/><Relationship Id="rId276" Type="http://schemas.openxmlformats.org/officeDocument/2006/relationships/customXml" Target="../ink/ink1250.xml"/><Relationship Id="rId297" Type="http://schemas.openxmlformats.org/officeDocument/2006/relationships/image" Target="../media/image1018.png"/><Relationship Id="rId40" Type="http://schemas.openxmlformats.org/officeDocument/2006/relationships/customXml" Target="../ink/ink1132.xml"/><Relationship Id="rId115" Type="http://schemas.openxmlformats.org/officeDocument/2006/relationships/image" Target="../media/image928.png"/><Relationship Id="rId136" Type="http://schemas.openxmlformats.org/officeDocument/2006/relationships/customXml" Target="../ink/ink1180.xml"/><Relationship Id="rId157" Type="http://schemas.openxmlformats.org/officeDocument/2006/relationships/image" Target="../media/image948.png"/><Relationship Id="rId178" Type="http://schemas.openxmlformats.org/officeDocument/2006/relationships/customXml" Target="../ink/ink1201.xml"/><Relationship Id="rId301" Type="http://schemas.openxmlformats.org/officeDocument/2006/relationships/image" Target="../media/image1020.png"/><Relationship Id="rId322" Type="http://schemas.openxmlformats.org/officeDocument/2006/relationships/customXml" Target="../ink/ink1273.xml"/><Relationship Id="rId343" Type="http://schemas.openxmlformats.org/officeDocument/2006/relationships/image" Target="../media/image1041.png"/><Relationship Id="rId364" Type="http://schemas.openxmlformats.org/officeDocument/2006/relationships/customXml" Target="../ink/ink1294.xml"/><Relationship Id="rId61" Type="http://schemas.openxmlformats.org/officeDocument/2006/relationships/image" Target="../media/image901.png"/><Relationship Id="rId82" Type="http://schemas.openxmlformats.org/officeDocument/2006/relationships/customXml" Target="../ink/ink1153.xml"/><Relationship Id="rId199" Type="http://schemas.openxmlformats.org/officeDocument/2006/relationships/image" Target="../media/image969.png"/><Relationship Id="rId203" Type="http://schemas.openxmlformats.org/officeDocument/2006/relationships/image" Target="../media/image971.png"/><Relationship Id="rId385" Type="http://schemas.openxmlformats.org/officeDocument/2006/relationships/image" Target="../media/image1062.png"/><Relationship Id="rId19" Type="http://schemas.openxmlformats.org/officeDocument/2006/relationships/image" Target="../media/image880.png"/><Relationship Id="rId224" Type="http://schemas.openxmlformats.org/officeDocument/2006/relationships/customXml" Target="../ink/ink1224.xml"/><Relationship Id="rId245" Type="http://schemas.openxmlformats.org/officeDocument/2006/relationships/image" Target="../media/image992.png"/><Relationship Id="rId266" Type="http://schemas.openxmlformats.org/officeDocument/2006/relationships/customXml" Target="../ink/ink1245.xml"/><Relationship Id="rId287" Type="http://schemas.openxmlformats.org/officeDocument/2006/relationships/image" Target="../media/image1013.png"/><Relationship Id="rId410" Type="http://schemas.openxmlformats.org/officeDocument/2006/relationships/customXml" Target="../ink/ink1317.xml"/><Relationship Id="rId30" Type="http://schemas.openxmlformats.org/officeDocument/2006/relationships/customXml" Target="../ink/ink1127.xml"/><Relationship Id="rId105" Type="http://schemas.openxmlformats.org/officeDocument/2006/relationships/image" Target="../media/image923.png"/><Relationship Id="rId126" Type="http://schemas.openxmlformats.org/officeDocument/2006/relationships/customXml" Target="../ink/ink1175.xml"/><Relationship Id="rId147" Type="http://schemas.openxmlformats.org/officeDocument/2006/relationships/image" Target="../media/image574.png"/><Relationship Id="rId168" Type="http://schemas.openxmlformats.org/officeDocument/2006/relationships/customXml" Target="../ink/ink1196.xml"/><Relationship Id="rId312" Type="http://schemas.openxmlformats.org/officeDocument/2006/relationships/customXml" Target="../ink/ink1268.xml"/><Relationship Id="rId333" Type="http://schemas.openxmlformats.org/officeDocument/2006/relationships/image" Target="../media/image1036.png"/><Relationship Id="rId354" Type="http://schemas.openxmlformats.org/officeDocument/2006/relationships/customXml" Target="../ink/ink1289.xml"/><Relationship Id="rId51" Type="http://schemas.openxmlformats.org/officeDocument/2006/relationships/image" Target="../media/image896.png"/><Relationship Id="rId72" Type="http://schemas.openxmlformats.org/officeDocument/2006/relationships/customXml" Target="../ink/ink1148.xml"/><Relationship Id="rId93" Type="http://schemas.openxmlformats.org/officeDocument/2006/relationships/image" Target="../media/image917.png"/><Relationship Id="rId189" Type="http://schemas.openxmlformats.org/officeDocument/2006/relationships/image" Target="../media/image964.png"/><Relationship Id="rId375" Type="http://schemas.openxmlformats.org/officeDocument/2006/relationships/image" Target="../media/image1057.png"/><Relationship Id="rId396" Type="http://schemas.openxmlformats.org/officeDocument/2006/relationships/customXml" Target="../ink/ink1310.xml"/><Relationship Id="rId3" Type="http://schemas.openxmlformats.org/officeDocument/2006/relationships/image" Target="../media/image873.png"/><Relationship Id="rId214" Type="http://schemas.openxmlformats.org/officeDocument/2006/relationships/customXml" Target="../ink/ink1219.xml"/><Relationship Id="rId235" Type="http://schemas.openxmlformats.org/officeDocument/2006/relationships/image" Target="../media/image987.png"/><Relationship Id="rId256" Type="http://schemas.openxmlformats.org/officeDocument/2006/relationships/customXml" Target="../ink/ink1240.xml"/><Relationship Id="rId277" Type="http://schemas.openxmlformats.org/officeDocument/2006/relationships/image" Target="../media/image1008.png"/><Relationship Id="rId298" Type="http://schemas.openxmlformats.org/officeDocument/2006/relationships/customXml" Target="../ink/ink1261.xml"/><Relationship Id="rId400" Type="http://schemas.openxmlformats.org/officeDocument/2006/relationships/customXml" Target="../ink/ink1312.xml"/><Relationship Id="rId116" Type="http://schemas.openxmlformats.org/officeDocument/2006/relationships/customXml" Target="../ink/ink1170.xml"/><Relationship Id="rId137" Type="http://schemas.openxmlformats.org/officeDocument/2006/relationships/image" Target="../media/image939.png"/><Relationship Id="rId158" Type="http://schemas.openxmlformats.org/officeDocument/2006/relationships/customXml" Target="../ink/ink1191.xml"/><Relationship Id="rId302" Type="http://schemas.openxmlformats.org/officeDocument/2006/relationships/customXml" Target="../ink/ink1263.xml"/><Relationship Id="rId323" Type="http://schemas.openxmlformats.org/officeDocument/2006/relationships/image" Target="../media/image1031.png"/><Relationship Id="rId344" Type="http://schemas.openxmlformats.org/officeDocument/2006/relationships/customXml" Target="../ink/ink1284.xml"/><Relationship Id="rId20" Type="http://schemas.openxmlformats.org/officeDocument/2006/relationships/customXml" Target="../ink/ink1122.xml"/><Relationship Id="rId41" Type="http://schemas.openxmlformats.org/officeDocument/2006/relationships/image" Target="../media/image891.png"/><Relationship Id="rId62" Type="http://schemas.openxmlformats.org/officeDocument/2006/relationships/customXml" Target="../ink/ink1143.xml"/><Relationship Id="rId83" Type="http://schemas.openxmlformats.org/officeDocument/2006/relationships/image" Target="../media/image912.png"/><Relationship Id="rId179" Type="http://schemas.openxmlformats.org/officeDocument/2006/relationships/image" Target="../media/image959.png"/><Relationship Id="rId365" Type="http://schemas.openxmlformats.org/officeDocument/2006/relationships/image" Target="../media/image1052.png"/><Relationship Id="rId386" Type="http://schemas.openxmlformats.org/officeDocument/2006/relationships/customXml" Target="../ink/ink1305.xml"/><Relationship Id="rId190" Type="http://schemas.openxmlformats.org/officeDocument/2006/relationships/customXml" Target="../ink/ink1207.xml"/><Relationship Id="rId204" Type="http://schemas.openxmlformats.org/officeDocument/2006/relationships/customXml" Target="../ink/ink1214.xml"/><Relationship Id="rId225" Type="http://schemas.openxmlformats.org/officeDocument/2006/relationships/image" Target="../media/image982.png"/><Relationship Id="rId246" Type="http://schemas.openxmlformats.org/officeDocument/2006/relationships/customXml" Target="../ink/ink1235.xml"/><Relationship Id="rId267" Type="http://schemas.openxmlformats.org/officeDocument/2006/relationships/image" Target="../media/image1003.png"/><Relationship Id="rId288" Type="http://schemas.openxmlformats.org/officeDocument/2006/relationships/customXml" Target="../ink/ink1256.xml"/><Relationship Id="rId411" Type="http://schemas.openxmlformats.org/officeDocument/2006/relationships/image" Target="../media/image1074.png"/><Relationship Id="rId106" Type="http://schemas.openxmlformats.org/officeDocument/2006/relationships/customXml" Target="../ink/ink1165.xml"/><Relationship Id="rId127" Type="http://schemas.openxmlformats.org/officeDocument/2006/relationships/image" Target="../media/image934.png"/><Relationship Id="rId313" Type="http://schemas.openxmlformats.org/officeDocument/2006/relationships/image" Target="../media/image1026.png"/><Relationship Id="rId10" Type="http://schemas.openxmlformats.org/officeDocument/2006/relationships/customXml" Target="../ink/ink1117.xml"/><Relationship Id="rId31" Type="http://schemas.openxmlformats.org/officeDocument/2006/relationships/image" Target="../media/image886.png"/><Relationship Id="rId52" Type="http://schemas.openxmlformats.org/officeDocument/2006/relationships/customXml" Target="../ink/ink1138.xml"/><Relationship Id="rId73" Type="http://schemas.openxmlformats.org/officeDocument/2006/relationships/image" Target="../media/image907.png"/><Relationship Id="rId94" Type="http://schemas.openxmlformats.org/officeDocument/2006/relationships/customXml" Target="../ink/ink1159.xml"/><Relationship Id="rId148" Type="http://schemas.openxmlformats.org/officeDocument/2006/relationships/customXml" Target="../ink/ink1186.xml"/><Relationship Id="rId169" Type="http://schemas.openxmlformats.org/officeDocument/2006/relationships/image" Target="../media/image954.png"/><Relationship Id="rId334" Type="http://schemas.openxmlformats.org/officeDocument/2006/relationships/customXml" Target="../ink/ink1279.xml"/><Relationship Id="rId355" Type="http://schemas.openxmlformats.org/officeDocument/2006/relationships/image" Target="../media/image1047.png"/><Relationship Id="rId376" Type="http://schemas.openxmlformats.org/officeDocument/2006/relationships/customXml" Target="../ink/ink1300.xml"/><Relationship Id="rId397" Type="http://schemas.openxmlformats.org/officeDocument/2006/relationships/image" Target="../media/image303.png"/><Relationship Id="rId4" Type="http://schemas.openxmlformats.org/officeDocument/2006/relationships/customXml" Target="../ink/ink1114.xml"/><Relationship Id="rId180" Type="http://schemas.openxmlformats.org/officeDocument/2006/relationships/customXml" Target="../ink/ink1202.xml"/><Relationship Id="rId215" Type="http://schemas.openxmlformats.org/officeDocument/2006/relationships/image" Target="../media/image977.png"/><Relationship Id="rId236" Type="http://schemas.openxmlformats.org/officeDocument/2006/relationships/customXml" Target="../ink/ink1230.xml"/><Relationship Id="rId257" Type="http://schemas.openxmlformats.org/officeDocument/2006/relationships/image" Target="../media/image998.png"/><Relationship Id="rId278" Type="http://schemas.openxmlformats.org/officeDocument/2006/relationships/customXml" Target="../ink/ink1251.xml"/><Relationship Id="rId401" Type="http://schemas.openxmlformats.org/officeDocument/2006/relationships/image" Target="../media/image1069.png"/><Relationship Id="rId303" Type="http://schemas.openxmlformats.org/officeDocument/2006/relationships/image" Target="../media/image1021.png"/><Relationship Id="rId42" Type="http://schemas.openxmlformats.org/officeDocument/2006/relationships/customXml" Target="../ink/ink1133.xml"/><Relationship Id="rId84" Type="http://schemas.openxmlformats.org/officeDocument/2006/relationships/customXml" Target="../ink/ink1154.xml"/><Relationship Id="rId138" Type="http://schemas.openxmlformats.org/officeDocument/2006/relationships/customXml" Target="../ink/ink1181.xml"/><Relationship Id="rId345" Type="http://schemas.openxmlformats.org/officeDocument/2006/relationships/image" Target="../media/image1042.png"/><Relationship Id="rId387" Type="http://schemas.openxmlformats.org/officeDocument/2006/relationships/image" Target="../media/image1063.png"/><Relationship Id="rId191" Type="http://schemas.openxmlformats.org/officeDocument/2006/relationships/image" Target="../media/image965.png"/><Relationship Id="rId205" Type="http://schemas.openxmlformats.org/officeDocument/2006/relationships/image" Target="../media/image972.png"/><Relationship Id="rId247" Type="http://schemas.openxmlformats.org/officeDocument/2006/relationships/image" Target="../media/image993.png"/><Relationship Id="rId412" Type="http://schemas.openxmlformats.org/officeDocument/2006/relationships/customXml" Target="../ink/ink1318.xml"/><Relationship Id="rId107" Type="http://schemas.openxmlformats.org/officeDocument/2006/relationships/image" Target="../media/image924.png"/><Relationship Id="rId289" Type="http://schemas.openxmlformats.org/officeDocument/2006/relationships/image" Target="../media/image1014.png"/><Relationship Id="rId11" Type="http://schemas.openxmlformats.org/officeDocument/2006/relationships/image" Target="../media/image877.png"/><Relationship Id="rId53" Type="http://schemas.openxmlformats.org/officeDocument/2006/relationships/image" Target="../media/image897.png"/><Relationship Id="rId149" Type="http://schemas.openxmlformats.org/officeDocument/2006/relationships/image" Target="../media/image944.png"/><Relationship Id="rId314" Type="http://schemas.openxmlformats.org/officeDocument/2006/relationships/customXml" Target="../ink/ink1269.xml"/><Relationship Id="rId356" Type="http://schemas.openxmlformats.org/officeDocument/2006/relationships/customXml" Target="../ink/ink1290.xml"/><Relationship Id="rId398" Type="http://schemas.openxmlformats.org/officeDocument/2006/relationships/customXml" Target="../ink/ink1311.xml"/><Relationship Id="rId95" Type="http://schemas.openxmlformats.org/officeDocument/2006/relationships/image" Target="../media/image918.png"/><Relationship Id="rId160" Type="http://schemas.openxmlformats.org/officeDocument/2006/relationships/customXml" Target="../ink/ink1192.xml"/><Relationship Id="rId216" Type="http://schemas.openxmlformats.org/officeDocument/2006/relationships/customXml" Target="../ink/ink122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77.xml"/><Relationship Id="rId21" Type="http://schemas.openxmlformats.org/officeDocument/2006/relationships/customXml" Target="../ink/ink1329.xml"/><Relationship Id="rId42" Type="http://schemas.openxmlformats.org/officeDocument/2006/relationships/image" Target="../media/image1095.png"/><Relationship Id="rId63" Type="http://schemas.openxmlformats.org/officeDocument/2006/relationships/customXml" Target="../ink/ink1350.xml"/><Relationship Id="rId84" Type="http://schemas.openxmlformats.org/officeDocument/2006/relationships/image" Target="../media/image1115.png"/><Relationship Id="rId138" Type="http://schemas.openxmlformats.org/officeDocument/2006/relationships/image" Target="../media/image1142.png"/><Relationship Id="rId159" Type="http://schemas.openxmlformats.org/officeDocument/2006/relationships/customXml" Target="../ink/ink1398.xml"/><Relationship Id="rId170" Type="http://schemas.openxmlformats.org/officeDocument/2006/relationships/image" Target="../media/image1158.png"/><Relationship Id="rId191" Type="http://schemas.openxmlformats.org/officeDocument/2006/relationships/customXml" Target="../ink/ink1414.xml"/><Relationship Id="rId205" Type="http://schemas.openxmlformats.org/officeDocument/2006/relationships/customXml" Target="../ink/ink1421.xml"/><Relationship Id="rId226" Type="http://schemas.openxmlformats.org/officeDocument/2006/relationships/image" Target="../media/image1185.png"/><Relationship Id="rId247" Type="http://schemas.openxmlformats.org/officeDocument/2006/relationships/customXml" Target="../ink/ink1442.xml"/><Relationship Id="rId107" Type="http://schemas.openxmlformats.org/officeDocument/2006/relationships/customXml" Target="../ink/ink1372.xml"/><Relationship Id="rId268" Type="http://schemas.openxmlformats.org/officeDocument/2006/relationships/customXml" Target="../ink/ink1453.xml"/><Relationship Id="rId289" Type="http://schemas.openxmlformats.org/officeDocument/2006/relationships/image" Target="../media/image1214.png"/><Relationship Id="rId11" Type="http://schemas.openxmlformats.org/officeDocument/2006/relationships/customXml" Target="../ink/ink1324.xml"/><Relationship Id="rId32" Type="http://schemas.openxmlformats.org/officeDocument/2006/relationships/image" Target="../media/image1091.png"/><Relationship Id="rId53" Type="http://schemas.openxmlformats.org/officeDocument/2006/relationships/customXml" Target="../ink/ink1345.xml"/><Relationship Id="rId74" Type="http://schemas.openxmlformats.org/officeDocument/2006/relationships/image" Target="../media/image1111.png"/><Relationship Id="rId128" Type="http://schemas.openxmlformats.org/officeDocument/2006/relationships/image" Target="../media/image1137.png"/><Relationship Id="rId149" Type="http://schemas.openxmlformats.org/officeDocument/2006/relationships/customXml" Target="../ink/ink1393.xml"/><Relationship Id="rId5" Type="http://schemas.openxmlformats.org/officeDocument/2006/relationships/customXml" Target="../ink/ink1321.xml"/><Relationship Id="rId95" Type="http://schemas.openxmlformats.org/officeDocument/2006/relationships/customXml" Target="../ink/ink1366.xml"/><Relationship Id="rId160" Type="http://schemas.openxmlformats.org/officeDocument/2006/relationships/image" Target="../media/image1153.png"/><Relationship Id="rId181" Type="http://schemas.openxmlformats.org/officeDocument/2006/relationships/customXml" Target="../ink/ink1409.xml"/><Relationship Id="rId216" Type="http://schemas.openxmlformats.org/officeDocument/2006/relationships/image" Target="../media/image1180.png"/><Relationship Id="rId237" Type="http://schemas.openxmlformats.org/officeDocument/2006/relationships/customXml" Target="../ink/ink1437.xml"/><Relationship Id="rId258" Type="http://schemas.openxmlformats.org/officeDocument/2006/relationships/image" Target="../media/image1201.png"/><Relationship Id="rId279" Type="http://schemas.openxmlformats.org/officeDocument/2006/relationships/image" Target="../media/image1210.png"/><Relationship Id="rId22" Type="http://schemas.openxmlformats.org/officeDocument/2006/relationships/image" Target="../media/image1086.png"/><Relationship Id="rId43" Type="http://schemas.openxmlformats.org/officeDocument/2006/relationships/customXml" Target="../ink/ink1340.xml"/><Relationship Id="rId64" Type="http://schemas.openxmlformats.org/officeDocument/2006/relationships/image" Target="../media/image1106.png"/><Relationship Id="rId118" Type="http://schemas.openxmlformats.org/officeDocument/2006/relationships/image" Target="../media/image1132.png"/><Relationship Id="rId139" Type="http://schemas.openxmlformats.org/officeDocument/2006/relationships/customXml" Target="../ink/ink1388.xml"/><Relationship Id="rId290" Type="http://schemas.openxmlformats.org/officeDocument/2006/relationships/customXml" Target="../ink/ink1464.xml"/><Relationship Id="rId85" Type="http://schemas.openxmlformats.org/officeDocument/2006/relationships/customXml" Target="../ink/ink1361.xml"/><Relationship Id="rId150" Type="http://schemas.openxmlformats.org/officeDocument/2006/relationships/image" Target="../media/image1148.png"/><Relationship Id="rId171" Type="http://schemas.openxmlformats.org/officeDocument/2006/relationships/customXml" Target="../ink/ink1404.xml"/><Relationship Id="rId192" Type="http://schemas.openxmlformats.org/officeDocument/2006/relationships/image" Target="../media/image1168.png"/><Relationship Id="rId206" Type="http://schemas.openxmlformats.org/officeDocument/2006/relationships/image" Target="../media/image1175.png"/><Relationship Id="rId227" Type="http://schemas.openxmlformats.org/officeDocument/2006/relationships/customXml" Target="../ink/ink1432.xml"/><Relationship Id="rId248" Type="http://schemas.openxmlformats.org/officeDocument/2006/relationships/image" Target="../media/image1196.png"/><Relationship Id="rId269" Type="http://schemas.openxmlformats.org/officeDocument/2006/relationships/image" Target="../media/image138.png"/><Relationship Id="rId12" Type="http://schemas.openxmlformats.org/officeDocument/2006/relationships/image" Target="../media/image1081.png"/><Relationship Id="rId33" Type="http://schemas.openxmlformats.org/officeDocument/2006/relationships/customXml" Target="../ink/ink1335.xml"/><Relationship Id="rId108" Type="http://schemas.openxmlformats.org/officeDocument/2006/relationships/image" Target="../media/image1127.png"/><Relationship Id="rId129" Type="http://schemas.openxmlformats.org/officeDocument/2006/relationships/customXml" Target="../ink/ink1383.xml"/><Relationship Id="rId280" Type="http://schemas.openxmlformats.org/officeDocument/2006/relationships/customXml" Target="../ink/ink1459.xml"/><Relationship Id="rId54" Type="http://schemas.openxmlformats.org/officeDocument/2006/relationships/image" Target="../media/image1101.png"/><Relationship Id="rId75" Type="http://schemas.openxmlformats.org/officeDocument/2006/relationships/customXml" Target="../ink/ink1356.xml"/><Relationship Id="rId96" Type="http://schemas.openxmlformats.org/officeDocument/2006/relationships/image" Target="../media/image1121.png"/><Relationship Id="rId140" Type="http://schemas.openxmlformats.org/officeDocument/2006/relationships/image" Target="../media/image1143.png"/><Relationship Id="rId161" Type="http://schemas.openxmlformats.org/officeDocument/2006/relationships/customXml" Target="../ink/ink1399.xml"/><Relationship Id="rId182" Type="http://schemas.openxmlformats.org/officeDocument/2006/relationships/image" Target="../media/image1163.png"/><Relationship Id="rId217" Type="http://schemas.openxmlformats.org/officeDocument/2006/relationships/customXml" Target="../ink/ink1427.xml"/><Relationship Id="rId6" Type="http://schemas.openxmlformats.org/officeDocument/2006/relationships/image" Target="../media/image1078.png"/><Relationship Id="rId238" Type="http://schemas.openxmlformats.org/officeDocument/2006/relationships/image" Target="../media/image1191.png"/><Relationship Id="rId259" Type="http://schemas.openxmlformats.org/officeDocument/2006/relationships/customXml" Target="../ink/ink1448.xml"/><Relationship Id="rId23" Type="http://schemas.openxmlformats.org/officeDocument/2006/relationships/customXml" Target="../ink/ink1330.xml"/><Relationship Id="rId119" Type="http://schemas.openxmlformats.org/officeDocument/2006/relationships/customXml" Target="../ink/ink1378.xml"/><Relationship Id="rId270" Type="http://schemas.openxmlformats.org/officeDocument/2006/relationships/customXml" Target="../ink/ink1454.xml"/><Relationship Id="rId291" Type="http://schemas.openxmlformats.org/officeDocument/2006/relationships/image" Target="../media/image1215.png"/><Relationship Id="rId44" Type="http://schemas.openxmlformats.org/officeDocument/2006/relationships/image" Target="../media/image1096.png"/><Relationship Id="rId65" Type="http://schemas.openxmlformats.org/officeDocument/2006/relationships/customXml" Target="../ink/ink1351.xml"/><Relationship Id="rId86" Type="http://schemas.openxmlformats.org/officeDocument/2006/relationships/image" Target="../media/image1116.png"/><Relationship Id="rId130" Type="http://schemas.openxmlformats.org/officeDocument/2006/relationships/image" Target="../media/image1138.png"/><Relationship Id="rId151" Type="http://schemas.openxmlformats.org/officeDocument/2006/relationships/customXml" Target="../ink/ink1394.xml"/><Relationship Id="rId172" Type="http://schemas.openxmlformats.org/officeDocument/2006/relationships/image" Target="../media/image1159.png"/><Relationship Id="rId193" Type="http://schemas.openxmlformats.org/officeDocument/2006/relationships/customXml" Target="../ink/ink1415.xml"/><Relationship Id="rId207" Type="http://schemas.openxmlformats.org/officeDocument/2006/relationships/customXml" Target="../ink/ink1422.xml"/><Relationship Id="rId228" Type="http://schemas.openxmlformats.org/officeDocument/2006/relationships/image" Target="../media/image1186.png"/><Relationship Id="rId249" Type="http://schemas.openxmlformats.org/officeDocument/2006/relationships/customXml" Target="../ink/ink1443.xml"/><Relationship Id="rId13" Type="http://schemas.openxmlformats.org/officeDocument/2006/relationships/customXml" Target="../ink/ink1325.xml"/><Relationship Id="rId109" Type="http://schemas.openxmlformats.org/officeDocument/2006/relationships/customXml" Target="../ink/ink1373.xml"/><Relationship Id="rId260" Type="http://schemas.openxmlformats.org/officeDocument/2006/relationships/image" Target="../media/image1202.png"/><Relationship Id="rId281" Type="http://schemas.openxmlformats.org/officeDocument/2006/relationships/image" Target="../media/image1211.png"/><Relationship Id="rId34" Type="http://schemas.openxmlformats.org/officeDocument/2006/relationships/image" Target="../media/image1092.png"/><Relationship Id="rId50" Type="http://schemas.openxmlformats.org/officeDocument/2006/relationships/image" Target="../media/image1099.png"/><Relationship Id="rId55" Type="http://schemas.openxmlformats.org/officeDocument/2006/relationships/customXml" Target="../ink/ink1346.xml"/><Relationship Id="rId76" Type="http://schemas.openxmlformats.org/officeDocument/2006/relationships/image" Target="../media/image1112.png"/><Relationship Id="rId97" Type="http://schemas.openxmlformats.org/officeDocument/2006/relationships/customXml" Target="../ink/ink1367.xml"/><Relationship Id="rId104" Type="http://schemas.openxmlformats.org/officeDocument/2006/relationships/image" Target="../media/image1125.png"/><Relationship Id="rId120" Type="http://schemas.openxmlformats.org/officeDocument/2006/relationships/image" Target="../media/image1133.png"/><Relationship Id="rId125" Type="http://schemas.openxmlformats.org/officeDocument/2006/relationships/customXml" Target="../ink/ink1381.xml"/><Relationship Id="rId141" Type="http://schemas.openxmlformats.org/officeDocument/2006/relationships/customXml" Target="../ink/ink1389.xml"/><Relationship Id="rId146" Type="http://schemas.openxmlformats.org/officeDocument/2006/relationships/image" Target="../media/image1146.png"/><Relationship Id="rId167" Type="http://schemas.openxmlformats.org/officeDocument/2006/relationships/customXml" Target="../ink/ink1402.xml"/><Relationship Id="rId188" Type="http://schemas.openxmlformats.org/officeDocument/2006/relationships/image" Target="../media/image1166.png"/><Relationship Id="rId7" Type="http://schemas.openxmlformats.org/officeDocument/2006/relationships/customXml" Target="../ink/ink1322.xml"/><Relationship Id="rId71" Type="http://schemas.openxmlformats.org/officeDocument/2006/relationships/customXml" Target="../ink/ink1354.xml"/><Relationship Id="rId92" Type="http://schemas.openxmlformats.org/officeDocument/2006/relationships/image" Target="../media/image1119.png"/><Relationship Id="rId162" Type="http://schemas.openxmlformats.org/officeDocument/2006/relationships/image" Target="../media/image1154.png"/><Relationship Id="rId183" Type="http://schemas.openxmlformats.org/officeDocument/2006/relationships/customXml" Target="../ink/ink1410.xml"/><Relationship Id="rId213" Type="http://schemas.openxmlformats.org/officeDocument/2006/relationships/customXml" Target="../ink/ink1425.xml"/><Relationship Id="rId218" Type="http://schemas.openxmlformats.org/officeDocument/2006/relationships/image" Target="../media/image1181.png"/><Relationship Id="rId234" Type="http://schemas.openxmlformats.org/officeDocument/2006/relationships/image" Target="../media/image1189.png"/><Relationship Id="rId239" Type="http://schemas.openxmlformats.org/officeDocument/2006/relationships/customXml" Target="../ink/ink1438.xml"/><Relationship Id="rId2" Type="http://schemas.openxmlformats.org/officeDocument/2006/relationships/image" Target="../media/image3100.png"/><Relationship Id="rId29" Type="http://schemas.openxmlformats.org/officeDocument/2006/relationships/customXml" Target="../ink/ink1333.xml"/><Relationship Id="rId250" Type="http://schemas.openxmlformats.org/officeDocument/2006/relationships/image" Target="../media/image1197.png"/><Relationship Id="rId255" Type="http://schemas.openxmlformats.org/officeDocument/2006/relationships/customXml" Target="../ink/ink1446.xml"/><Relationship Id="rId271" Type="http://schemas.openxmlformats.org/officeDocument/2006/relationships/image" Target="../media/image1206.png"/><Relationship Id="rId276" Type="http://schemas.openxmlformats.org/officeDocument/2006/relationships/customXml" Target="../ink/ink1457.xml"/><Relationship Id="rId292" Type="http://schemas.openxmlformats.org/officeDocument/2006/relationships/customXml" Target="../ink/ink1465.xml"/><Relationship Id="rId24" Type="http://schemas.openxmlformats.org/officeDocument/2006/relationships/image" Target="../media/image1087.png"/><Relationship Id="rId40" Type="http://schemas.openxmlformats.org/officeDocument/2006/relationships/image" Target="../media/image465.png"/><Relationship Id="rId45" Type="http://schemas.openxmlformats.org/officeDocument/2006/relationships/customXml" Target="../ink/ink1341.xml"/><Relationship Id="rId66" Type="http://schemas.openxmlformats.org/officeDocument/2006/relationships/image" Target="../media/image1107.png"/><Relationship Id="rId87" Type="http://schemas.openxmlformats.org/officeDocument/2006/relationships/customXml" Target="../ink/ink1362.xml"/><Relationship Id="rId110" Type="http://schemas.openxmlformats.org/officeDocument/2006/relationships/image" Target="../media/image1128.png"/><Relationship Id="rId115" Type="http://schemas.openxmlformats.org/officeDocument/2006/relationships/customXml" Target="../ink/ink1376.xml"/><Relationship Id="rId131" Type="http://schemas.openxmlformats.org/officeDocument/2006/relationships/customXml" Target="../ink/ink1384.xml"/><Relationship Id="rId136" Type="http://schemas.openxmlformats.org/officeDocument/2006/relationships/image" Target="../media/image1141.png"/><Relationship Id="rId157" Type="http://schemas.openxmlformats.org/officeDocument/2006/relationships/customXml" Target="../ink/ink1397.xml"/><Relationship Id="rId178" Type="http://schemas.openxmlformats.org/officeDocument/2006/relationships/image" Target="../media/image1161.png"/><Relationship Id="rId61" Type="http://schemas.openxmlformats.org/officeDocument/2006/relationships/customXml" Target="../ink/ink1349.xml"/><Relationship Id="rId82" Type="http://schemas.openxmlformats.org/officeDocument/2006/relationships/image" Target="../media/image1114.png"/><Relationship Id="rId152" Type="http://schemas.openxmlformats.org/officeDocument/2006/relationships/image" Target="../media/image1149.png"/><Relationship Id="rId173" Type="http://schemas.openxmlformats.org/officeDocument/2006/relationships/customXml" Target="../ink/ink1405.xml"/><Relationship Id="rId194" Type="http://schemas.openxmlformats.org/officeDocument/2006/relationships/image" Target="../media/image1169.png"/><Relationship Id="rId199" Type="http://schemas.openxmlformats.org/officeDocument/2006/relationships/customXml" Target="../ink/ink1418.xml"/><Relationship Id="rId203" Type="http://schemas.openxmlformats.org/officeDocument/2006/relationships/customXml" Target="../ink/ink1420.xml"/><Relationship Id="rId208" Type="http://schemas.openxmlformats.org/officeDocument/2006/relationships/image" Target="../media/image1176.png"/><Relationship Id="rId229" Type="http://schemas.openxmlformats.org/officeDocument/2006/relationships/customXml" Target="../ink/ink1433.xml"/><Relationship Id="rId19" Type="http://schemas.openxmlformats.org/officeDocument/2006/relationships/customXml" Target="../ink/ink1328.xml"/><Relationship Id="rId224" Type="http://schemas.openxmlformats.org/officeDocument/2006/relationships/image" Target="../media/image1184.png"/><Relationship Id="rId240" Type="http://schemas.openxmlformats.org/officeDocument/2006/relationships/image" Target="../media/image1192.png"/><Relationship Id="rId245" Type="http://schemas.openxmlformats.org/officeDocument/2006/relationships/customXml" Target="../ink/ink1441.xml"/><Relationship Id="rId261" Type="http://schemas.openxmlformats.org/officeDocument/2006/relationships/customXml" Target="../ink/ink1449.xml"/><Relationship Id="rId266" Type="http://schemas.openxmlformats.org/officeDocument/2006/relationships/customXml" Target="../ink/ink1452.xml"/><Relationship Id="rId287" Type="http://schemas.openxmlformats.org/officeDocument/2006/relationships/image" Target="../media/image303.png"/><Relationship Id="rId14" Type="http://schemas.openxmlformats.org/officeDocument/2006/relationships/image" Target="../media/image1082.png"/><Relationship Id="rId30" Type="http://schemas.openxmlformats.org/officeDocument/2006/relationships/image" Target="../media/image1090.png"/><Relationship Id="rId35" Type="http://schemas.openxmlformats.org/officeDocument/2006/relationships/customXml" Target="../ink/ink1336.xml"/><Relationship Id="rId56" Type="http://schemas.openxmlformats.org/officeDocument/2006/relationships/image" Target="../media/image1102.png"/><Relationship Id="rId77" Type="http://schemas.openxmlformats.org/officeDocument/2006/relationships/customXml" Target="../ink/ink1357.xml"/><Relationship Id="rId100" Type="http://schemas.openxmlformats.org/officeDocument/2006/relationships/image" Target="../media/image1123.png"/><Relationship Id="rId105" Type="http://schemas.openxmlformats.org/officeDocument/2006/relationships/customXml" Target="../ink/ink1371.xml"/><Relationship Id="rId126" Type="http://schemas.openxmlformats.org/officeDocument/2006/relationships/image" Target="../media/image1136.png"/><Relationship Id="rId147" Type="http://schemas.openxmlformats.org/officeDocument/2006/relationships/customXml" Target="../ink/ink1392.xml"/><Relationship Id="rId168" Type="http://schemas.openxmlformats.org/officeDocument/2006/relationships/image" Target="../media/image1157.png"/><Relationship Id="rId282" Type="http://schemas.openxmlformats.org/officeDocument/2006/relationships/customXml" Target="../ink/ink1460.xml"/><Relationship Id="rId8" Type="http://schemas.openxmlformats.org/officeDocument/2006/relationships/image" Target="../media/image1079.png"/><Relationship Id="rId51" Type="http://schemas.openxmlformats.org/officeDocument/2006/relationships/customXml" Target="../ink/ink1344.xml"/><Relationship Id="rId72" Type="http://schemas.openxmlformats.org/officeDocument/2006/relationships/image" Target="../media/image1110.png"/><Relationship Id="rId93" Type="http://schemas.openxmlformats.org/officeDocument/2006/relationships/customXml" Target="../ink/ink1365.xml"/><Relationship Id="rId98" Type="http://schemas.openxmlformats.org/officeDocument/2006/relationships/image" Target="../media/image1122.png"/><Relationship Id="rId121" Type="http://schemas.openxmlformats.org/officeDocument/2006/relationships/customXml" Target="../ink/ink1379.xml"/><Relationship Id="rId142" Type="http://schemas.openxmlformats.org/officeDocument/2006/relationships/image" Target="../media/image1144.png"/><Relationship Id="rId163" Type="http://schemas.openxmlformats.org/officeDocument/2006/relationships/customXml" Target="../ink/ink1400.xml"/><Relationship Id="rId184" Type="http://schemas.openxmlformats.org/officeDocument/2006/relationships/image" Target="../media/image1164.png"/><Relationship Id="rId189" Type="http://schemas.openxmlformats.org/officeDocument/2006/relationships/customXml" Target="../ink/ink1413.xml"/><Relationship Id="rId219" Type="http://schemas.openxmlformats.org/officeDocument/2006/relationships/customXml" Target="../ink/ink1428.xml"/><Relationship Id="rId3" Type="http://schemas.openxmlformats.org/officeDocument/2006/relationships/customXml" Target="../ink/ink1320.xml"/><Relationship Id="rId214" Type="http://schemas.openxmlformats.org/officeDocument/2006/relationships/image" Target="../media/image1179.png"/><Relationship Id="rId230" Type="http://schemas.openxmlformats.org/officeDocument/2006/relationships/image" Target="../media/image1187.png"/><Relationship Id="rId235" Type="http://schemas.openxmlformats.org/officeDocument/2006/relationships/customXml" Target="../ink/ink1436.xml"/><Relationship Id="rId251" Type="http://schemas.openxmlformats.org/officeDocument/2006/relationships/customXml" Target="../ink/ink1444.xml"/><Relationship Id="rId256" Type="http://schemas.openxmlformats.org/officeDocument/2006/relationships/image" Target="../media/image1200.png"/><Relationship Id="rId277" Type="http://schemas.openxmlformats.org/officeDocument/2006/relationships/image" Target="../media/image1209.png"/><Relationship Id="rId25" Type="http://schemas.openxmlformats.org/officeDocument/2006/relationships/customXml" Target="../ink/ink1331.xml"/><Relationship Id="rId46" Type="http://schemas.openxmlformats.org/officeDocument/2006/relationships/image" Target="../media/image1097.png"/><Relationship Id="rId67" Type="http://schemas.openxmlformats.org/officeDocument/2006/relationships/customXml" Target="../ink/ink1352.xml"/><Relationship Id="rId116" Type="http://schemas.openxmlformats.org/officeDocument/2006/relationships/image" Target="../media/image1131.png"/><Relationship Id="rId137" Type="http://schemas.openxmlformats.org/officeDocument/2006/relationships/customXml" Target="../ink/ink1387.xml"/><Relationship Id="rId158" Type="http://schemas.openxmlformats.org/officeDocument/2006/relationships/image" Target="../media/image1152.png"/><Relationship Id="rId272" Type="http://schemas.openxmlformats.org/officeDocument/2006/relationships/customXml" Target="../ink/ink1455.xml"/><Relationship Id="rId293" Type="http://schemas.openxmlformats.org/officeDocument/2006/relationships/image" Target="../media/image1216.png"/><Relationship Id="rId20" Type="http://schemas.openxmlformats.org/officeDocument/2006/relationships/image" Target="../media/image1085.png"/><Relationship Id="rId41" Type="http://schemas.openxmlformats.org/officeDocument/2006/relationships/customXml" Target="../ink/ink1339.xml"/><Relationship Id="rId62" Type="http://schemas.openxmlformats.org/officeDocument/2006/relationships/image" Target="../media/image1105.png"/><Relationship Id="rId83" Type="http://schemas.openxmlformats.org/officeDocument/2006/relationships/customXml" Target="../ink/ink1360.xml"/><Relationship Id="rId88" Type="http://schemas.openxmlformats.org/officeDocument/2006/relationships/image" Target="../media/image1117.png"/><Relationship Id="rId111" Type="http://schemas.openxmlformats.org/officeDocument/2006/relationships/customXml" Target="../ink/ink1374.xml"/><Relationship Id="rId132" Type="http://schemas.openxmlformats.org/officeDocument/2006/relationships/image" Target="../media/image1139.png"/><Relationship Id="rId153" Type="http://schemas.openxmlformats.org/officeDocument/2006/relationships/customXml" Target="../ink/ink1395.xml"/><Relationship Id="rId174" Type="http://schemas.openxmlformats.org/officeDocument/2006/relationships/image" Target="../media/image1160.png"/><Relationship Id="rId179" Type="http://schemas.openxmlformats.org/officeDocument/2006/relationships/customXml" Target="../ink/ink1408.xml"/><Relationship Id="rId195" Type="http://schemas.openxmlformats.org/officeDocument/2006/relationships/customXml" Target="../ink/ink1416.xml"/><Relationship Id="rId209" Type="http://schemas.openxmlformats.org/officeDocument/2006/relationships/customXml" Target="../ink/ink1423.xml"/><Relationship Id="rId190" Type="http://schemas.openxmlformats.org/officeDocument/2006/relationships/image" Target="../media/image1167.png"/><Relationship Id="rId204" Type="http://schemas.openxmlformats.org/officeDocument/2006/relationships/image" Target="../media/image1174.png"/><Relationship Id="rId220" Type="http://schemas.openxmlformats.org/officeDocument/2006/relationships/image" Target="../media/image1182.png"/><Relationship Id="rId225" Type="http://schemas.openxmlformats.org/officeDocument/2006/relationships/customXml" Target="../ink/ink1431.xml"/><Relationship Id="rId241" Type="http://schemas.openxmlformats.org/officeDocument/2006/relationships/customXml" Target="../ink/ink1439.xml"/><Relationship Id="rId246" Type="http://schemas.openxmlformats.org/officeDocument/2006/relationships/image" Target="../media/image1195.png"/><Relationship Id="rId267" Type="http://schemas.openxmlformats.org/officeDocument/2006/relationships/image" Target="../media/image1205.png"/><Relationship Id="rId288" Type="http://schemas.openxmlformats.org/officeDocument/2006/relationships/customXml" Target="../ink/ink1463.xml"/><Relationship Id="rId15" Type="http://schemas.openxmlformats.org/officeDocument/2006/relationships/customXml" Target="../ink/ink1326.xml"/><Relationship Id="rId36" Type="http://schemas.openxmlformats.org/officeDocument/2006/relationships/image" Target="../media/image1093.png"/><Relationship Id="rId57" Type="http://schemas.openxmlformats.org/officeDocument/2006/relationships/customXml" Target="../ink/ink1347.xml"/><Relationship Id="rId106" Type="http://schemas.openxmlformats.org/officeDocument/2006/relationships/image" Target="../media/image1126.png"/><Relationship Id="rId127" Type="http://schemas.openxmlformats.org/officeDocument/2006/relationships/customXml" Target="../ink/ink1382.xml"/><Relationship Id="rId262" Type="http://schemas.openxmlformats.org/officeDocument/2006/relationships/customXml" Target="../ink/ink1450.xml"/><Relationship Id="rId283" Type="http://schemas.openxmlformats.org/officeDocument/2006/relationships/image" Target="../media/image1212.png"/><Relationship Id="rId10" Type="http://schemas.openxmlformats.org/officeDocument/2006/relationships/image" Target="../media/image1080.png"/><Relationship Id="rId31" Type="http://schemas.openxmlformats.org/officeDocument/2006/relationships/customXml" Target="../ink/ink1334.xml"/><Relationship Id="rId52" Type="http://schemas.openxmlformats.org/officeDocument/2006/relationships/image" Target="../media/image1100.png"/><Relationship Id="rId73" Type="http://schemas.openxmlformats.org/officeDocument/2006/relationships/customXml" Target="../ink/ink1355.xml"/><Relationship Id="rId78" Type="http://schemas.openxmlformats.org/officeDocument/2006/relationships/image" Target="../media/image133.png"/><Relationship Id="rId94" Type="http://schemas.openxmlformats.org/officeDocument/2006/relationships/image" Target="../media/image1120.png"/><Relationship Id="rId99" Type="http://schemas.openxmlformats.org/officeDocument/2006/relationships/customXml" Target="../ink/ink1368.xml"/><Relationship Id="rId101" Type="http://schemas.openxmlformats.org/officeDocument/2006/relationships/customXml" Target="../ink/ink1369.xml"/><Relationship Id="rId122" Type="http://schemas.openxmlformats.org/officeDocument/2006/relationships/image" Target="../media/image1134.png"/><Relationship Id="rId143" Type="http://schemas.openxmlformats.org/officeDocument/2006/relationships/customXml" Target="../ink/ink1390.xml"/><Relationship Id="rId148" Type="http://schemas.openxmlformats.org/officeDocument/2006/relationships/image" Target="../media/image1147.png"/><Relationship Id="rId164" Type="http://schemas.openxmlformats.org/officeDocument/2006/relationships/image" Target="../media/image1155.png"/><Relationship Id="rId169" Type="http://schemas.openxmlformats.org/officeDocument/2006/relationships/customXml" Target="../ink/ink1403.xml"/><Relationship Id="rId185" Type="http://schemas.openxmlformats.org/officeDocument/2006/relationships/customXml" Target="../ink/ink1411.xml"/><Relationship Id="rId4" Type="http://schemas.openxmlformats.org/officeDocument/2006/relationships/image" Target="../media/image1077.png"/><Relationship Id="rId9" Type="http://schemas.openxmlformats.org/officeDocument/2006/relationships/customXml" Target="../ink/ink1323.xml"/><Relationship Id="rId180" Type="http://schemas.openxmlformats.org/officeDocument/2006/relationships/image" Target="../media/image1162.png"/><Relationship Id="rId210" Type="http://schemas.openxmlformats.org/officeDocument/2006/relationships/image" Target="../media/image1177.png"/><Relationship Id="rId215" Type="http://schemas.openxmlformats.org/officeDocument/2006/relationships/customXml" Target="../ink/ink1426.xml"/><Relationship Id="rId236" Type="http://schemas.openxmlformats.org/officeDocument/2006/relationships/image" Target="../media/image1190.png"/><Relationship Id="rId257" Type="http://schemas.openxmlformats.org/officeDocument/2006/relationships/customXml" Target="../ink/ink1447.xml"/><Relationship Id="rId278" Type="http://schemas.openxmlformats.org/officeDocument/2006/relationships/customXml" Target="../ink/ink1458.xml"/><Relationship Id="rId26" Type="http://schemas.openxmlformats.org/officeDocument/2006/relationships/image" Target="../media/image1088.png"/><Relationship Id="rId231" Type="http://schemas.openxmlformats.org/officeDocument/2006/relationships/customXml" Target="../ink/ink1434.xml"/><Relationship Id="rId252" Type="http://schemas.openxmlformats.org/officeDocument/2006/relationships/image" Target="../media/image1198.png"/><Relationship Id="rId273" Type="http://schemas.openxmlformats.org/officeDocument/2006/relationships/image" Target="../media/image1207.png"/><Relationship Id="rId47" Type="http://schemas.openxmlformats.org/officeDocument/2006/relationships/customXml" Target="../ink/ink1342.xml"/><Relationship Id="rId68" Type="http://schemas.openxmlformats.org/officeDocument/2006/relationships/image" Target="../media/image1108.png"/><Relationship Id="rId89" Type="http://schemas.openxmlformats.org/officeDocument/2006/relationships/customXml" Target="../ink/ink1363.xml"/><Relationship Id="rId112" Type="http://schemas.openxmlformats.org/officeDocument/2006/relationships/image" Target="../media/image1129.png"/><Relationship Id="rId133" Type="http://schemas.openxmlformats.org/officeDocument/2006/relationships/customXml" Target="../ink/ink1385.xml"/><Relationship Id="rId154" Type="http://schemas.openxmlformats.org/officeDocument/2006/relationships/image" Target="../media/image1150.png"/><Relationship Id="rId175" Type="http://schemas.openxmlformats.org/officeDocument/2006/relationships/customXml" Target="../ink/ink1406.xml"/><Relationship Id="rId196" Type="http://schemas.openxmlformats.org/officeDocument/2006/relationships/image" Target="../media/image1170.png"/><Relationship Id="rId200" Type="http://schemas.openxmlformats.org/officeDocument/2006/relationships/image" Target="../media/image1172.png"/><Relationship Id="rId16" Type="http://schemas.openxmlformats.org/officeDocument/2006/relationships/image" Target="../media/image1083.png"/><Relationship Id="rId221" Type="http://schemas.openxmlformats.org/officeDocument/2006/relationships/customXml" Target="../ink/ink1429.xml"/><Relationship Id="rId242" Type="http://schemas.openxmlformats.org/officeDocument/2006/relationships/image" Target="../media/image1193.png"/><Relationship Id="rId263" Type="http://schemas.openxmlformats.org/officeDocument/2006/relationships/image" Target="../media/image1203.png"/><Relationship Id="rId284" Type="http://schemas.openxmlformats.org/officeDocument/2006/relationships/customXml" Target="../ink/ink1461.xml"/><Relationship Id="rId37" Type="http://schemas.openxmlformats.org/officeDocument/2006/relationships/customXml" Target="../ink/ink1337.xml"/><Relationship Id="rId58" Type="http://schemas.openxmlformats.org/officeDocument/2006/relationships/image" Target="../media/image1103.png"/><Relationship Id="rId79" Type="http://schemas.openxmlformats.org/officeDocument/2006/relationships/customXml" Target="../ink/ink1358.xml"/><Relationship Id="rId102" Type="http://schemas.openxmlformats.org/officeDocument/2006/relationships/image" Target="../media/image1124.png"/><Relationship Id="rId123" Type="http://schemas.openxmlformats.org/officeDocument/2006/relationships/customXml" Target="../ink/ink1380.xml"/><Relationship Id="rId144" Type="http://schemas.openxmlformats.org/officeDocument/2006/relationships/image" Target="../media/image1145.png"/><Relationship Id="rId90" Type="http://schemas.openxmlformats.org/officeDocument/2006/relationships/image" Target="../media/image1118.png"/><Relationship Id="rId165" Type="http://schemas.openxmlformats.org/officeDocument/2006/relationships/customXml" Target="../ink/ink1401.xml"/><Relationship Id="rId186" Type="http://schemas.openxmlformats.org/officeDocument/2006/relationships/image" Target="../media/image1165.png"/><Relationship Id="rId211" Type="http://schemas.openxmlformats.org/officeDocument/2006/relationships/customXml" Target="../ink/ink1424.xml"/><Relationship Id="rId232" Type="http://schemas.openxmlformats.org/officeDocument/2006/relationships/image" Target="../media/image1188.png"/><Relationship Id="rId253" Type="http://schemas.openxmlformats.org/officeDocument/2006/relationships/customXml" Target="../ink/ink1445.xml"/><Relationship Id="rId274" Type="http://schemas.openxmlformats.org/officeDocument/2006/relationships/customXml" Target="../ink/ink1456.xml"/><Relationship Id="rId27" Type="http://schemas.openxmlformats.org/officeDocument/2006/relationships/customXml" Target="../ink/ink1332.xml"/><Relationship Id="rId48" Type="http://schemas.openxmlformats.org/officeDocument/2006/relationships/image" Target="../media/image1098.png"/><Relationship Id="rId69" Type="http://schemas.openxmlformats.org/officeDocument/2006/relationships/customXml" Target="../ink/ink1353.xml"/><Relationship Id="rId113" Type="http://schemas.openxmlformats.org/officeDocument/2006/relationships/customXml" Target="../ink/ink1375.xml"/><Relationship Id="rId134" Type="http://schemas.openxmlformats.org/officeDocument/2006/relationships/image" Target="../media/image1140.png"/><Relationship Id="rId80" Type="http://schemas.openxmlformats.org/officeDocument/2006/relationships/image" Target="../media/image1113.png"/><Relationship Id="rId155" Type="http://schemas.openxmlformats.org/officeDocument/2006/relationships/customXml" Target="../ink/ink1396.xml"/><Relationship Id="rId176" Type="http://schemas.openxmlformats.org/officeDocument/2006/relationships/image" Target="../media/image52.png"/><Relationship Id="rId197" Type="http://schemas.openxmlformats.org/officeDocument/2006/relationships/customXml" Target="../ink/ink1417.xml"/><Relationship Id="rId201" Type="http://schemas.openxmlformats.org/officeDocument/2006/relationships/customXml" Target="../ink/ink1419.xml"/><Relationship Id="rId222" Type="http://schemas.openxmlformats.org/officeDocument/2006/relationships/image" Target="../media/image1183.png"/><Relationship Id="rId243" Type="http://schemas.openxmlformats.org/officeDocument/2006/relationships/customXml" Target="../ink/ink1440.xml"/><Relationship Id="rId264" Type="http://schemas.openxmlformats.org/officeDocument/2006/relationships/customXml" Target="../ink/ink1451.xml"/><Relationship Id="rId285" Type="http://schemas.openxmlformats.org/officeDocument/2006/relationships/image" Target="../media/image1213.png"/><Relationship Id="rId17" Type="http://schemas.openxmlformats.org/officeDocument/2006/relationships/customXml" Target="../ink/ink1327.xml"/><Relationship Id="rId38" Type="http://schemas.openxmlformats.org/officeDocument/2006/relationships/image" Target="../media/image1094.png"/><Relationship Id="rId59" Type="http://schemas.openxmlformats.org/officeDocument/2006/relationships/customXml" Target="../ink/ink1348.xml"/><Relationship Id="rId103" Type="http://schemas.openxmlformats.org/officeDocument/2006/relationships/customXml" Target="../ink/ink1370.xml"/><Relationship Id="rId124" Type="http://schemas.openxmlformats.org/officeDocument/2006/relationships/image" Target="../media/image1135.png"/><Relationship Id="rId70" Type="http://schemas.openxmlformats.org/officeDocument/2006/relationships/image" Target="../media/image1109.png"/><Relationship Id="rId91" Type="http://schemas.openxmlformats.org/officeDocument/2006/relationships/customXml" Target="../ink/ink1364.xml"/><Relationship Id="rId145" Type="http://schemas.openxmlformats.org/officeDocument/2006/relationships/customXml" Target="../ink/ink1391.xml"/><Relationship Id="rId166" Type="http://schemas.openxmlformats.org/officeDocument/2006/relationships/image" Target="../media/image1156.png"/><Relationship Id="rId187" Type="http://schemas.openxmlformats.org/officeDocument/2006/relationships/customXml" Target="../ink/ink1412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178.png"/><Relationship Id="rId233" Type="http://schemas.openxmlformats.org/officeDocument/2006/relationships/customXml" Target="../ink/ink1435.xml"/><Relationship Id="rId254" Type="http://schemas.openxmlformats.org/officeDocument/2006/relationships/image" Target="../media/image1199.png"/><Relationship Id="rId28" Type="http://schemas.openxmlformats.org/officeDocument/2006/relationships/image" Target="../media/image1089.png"/><Relationship Id="rId49" Type="http://schemas.openxmlformats.org/officeDocument/2006/relationships/customXml" Target="../ink/ink1343.xml"/><Relationship Id="rId114" Type="http://schemas.openxmlformats.org/officeDocument/2006/relationships/image" Target="../media/image1130.png"/><Relationship Id="rId275" Type="http://schemas.openxmlformats.org/officeDocument/2006/relationships/image" Target="../media/image1208.png"/><Relationship Id="rId60" Type="http://schemas.openxmlformats.org/officeDocument/2006/relationships/image" Target="../media/image1104.png"/><Relationship Id="rId81" Type="http://schemas.openxmlformats.org/officeDocument/2006/relationships/customXml" Target="../ink/ink1359.xml"/><Relationship Id="rId135" Type="http://schemas.openxmlformats.org/officeDocument/2006/relationships/customXml" Target="../ink/ink1386.xml"/><Relationship Id="rId156" Type="http://schemas.openxmlformats.org/officeDocument/2006/relationships/image" Target="../media/image1151.png"/><Relationship Id="rId177" Type="http://schemas.openxmlformats.org/officeDocument/2006/relationships/customXml" Target="../ink/ink1407.xml"/><Relationship Id="rId198" Type="http://schemas.openxmlformats.org/officeDocument/2006/relationships/image" Target="../media/image1171.png"/><Relationship Id="rId202" Type="http://schemas.openxmlformats.org/officeDocument/2006/relationships/image" Target="../media/image1173.png"/><Relationship Id="rId223" Type="http://schemas.openxmlformats.org/officeDocument/2006/relationships/customXml" Target="../ink/ink1430.xml"/><Relationship Id="rId244" Type="http://schemas.openxmlformats.org/officeDocument/2006/relationships/image" Target="../media/image1194.png"/><Relationship Id="rId18" Type="http://schemas.openxmlformats.org/officeDocument/2006/relationships/image" Target="../media/image1084.png"/><Relationship Id="rId39" Type="http://schemas.openxmlformats.org/officeDocument/2006/relationships/customXml" Target="../ink/ink1338.xml"/><Relationship Id="rId265" Type="http://schemas.openxmlformats.org/officeDocument/2006/relationships/image" Target="../media/image1204.png"/><Relationship Id="rId286" Type="http://schemas.openxmlformats.org/officeDocument/2006/relationships/customXml" Target="../ink/ink146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72.png"/><Relationship Id="rId299" Type="http://schemas.openxmlformats.org/officeDocument/2006/relationships/image" Target="../media/image1590.png"/><Relationship Id="rId21" Type="http://schemas.openxmlformats.org/officeDocument/2006/relationships/image" Target="../media/image1226.png"/><Relationship Id="rId63" Type="http://schemas.openxmlformats.org/officeDocument/2006/relationships/image" Target="../media/image1246.png"/><Relationship Id="rId159" Type="http://schemas.openxmlformats.org/officeDocument/2006/relationships/image" Target="../media/image1293.png"/><Relationship Id="rId324" Type="http://schemas.openxmlformats.org/officeDocument/2006/relationships/customXml" Target="../ink/ink1627.xml"/><Relationship Id="rId366" Type="http://schemas.openxmlformats.org/officeDocument/2006/relationships/customXml" Target="../ink/ink1648.xml"/><Relationship Id="rId170" Type="http://schemas.openxmlformats.org/officeDocument/2006/relationships/customXml" Target="../ink/ink1550.xml"/><Relationship Id="rId226" Type="http://schemas.openxmlformats.org/officeDocument/2006/relationships/customXml" Target="../ink/ink1578.xml"/><Relationship Id="rId433" Type="http://schemas.openxmlformats.org/officeDocument/2006/relationships/image" Target="../media/image1656.png"/><Relationship Id="rId268" Type="http://schemas.openxmlformats.org/officeDocument/2006/relationships/customXml" Target="../ink/ink1599.xml"/><Relationship Id="rId32" Type="http://schemas.openxmlformats.org/officeDocument/2006/relationships/customXml" Target="../ink/ink1481.xml"/><Relationship Id="rId74" Type="http://schemas.openxmlformats.org/officeDocument/2006/relationships/customXml" Target="../ink/ink1502.xml"/><Relationship Id="rId128" Type="http://schemas.openxmlformats.org/officeDocument/2006/relationships/customXml" Target="../ink/ink1529.xml"/><Relationship Id="rId335" Type="http://schemas.openxmlformats.org/officeDocument/2006/relationships/image" Target="../media/image1608.png"/><Relationship Id="rId377" Type="http://schemas.openxmlformats.org/officeDocument/2006/relationships/image" Target="../media/image1629.png"/><Relationship Id="rId5" Type="http://schemas.openxmlformats.org/officeDocument/2006/relationships/image" Target="../media/image1218.png"/><Relationship Id="rId181" Type="http://schemas.openxmlformats.org/officeDocument/2006/relationships/image" Target="../media/image1533.png"/><Relationship Id="rId237" Type="http://schemas.openxmlformats.org/officeDocument/2006/relationships/image" Target="../media/image1561.png"/><Relationship Id="rId402" Type="http://schemas.openxmlformats.org/officeDocument/2006/relationships/customXml" Target="../ink/ink1666.xml"/><Relationship Id="rId279" Type="http://schemas.openxmlformats.org/officeDocument/2006/relationships/image" Target="../media/image1581.png"/><Relationship Id="rId444" Type="http://schemas.openxmlformats.org/officeDocument/2006/relationships/customXml" Target="../ink/ink1687.xml"/><Relationship Id="rId43" Type="http://schemas.openxmlformats.org/officeDocument/2006/relationships/image" Target="../media/image1237.png"/><Relationship Id="rId139" Type="http://schemas.openxmlformats.org/officeDocument/2006/relationships/image" Target="../media/image1283.png"/><Relationship Id="rId290" Type="http://schemas.openxmlformats.org/officeDocument/2006/relationships/customXml" Target="../ink/ink1610.xml"/><Relationship Id="rId304" Type="http://schemas.openxmlformats.org/officeDocument/2006/relationships/customXml" Target="../ink/ink1617.xml"/><Relationship Id="rId346" Type="http://schemas.openxmlformats.org/officeDocument/2006/relationships/customXml" Target="../ink/ink1638.xml"/><Relationship Id="rId388" Type="http://schemas.openxmlformats.org/officeDocument/2006/relationships/customXml" Target="../ink/ink1659.xml"/><Relationship Id="rId85" Type="http://schemas.openxmlformats.org/officeDocument/2006/relationships/image" Target="../media/image1256.png"/><Relationship Id="rId150" Type="http://schemas.openxmlformats.org/officeDocument/2006/relationships/customXml" Target="../ink/ink1540.xml"/><Relationship Id="rId192" Type="http://schemas.openxmlformats.org/officeDocument/2006/relationships/customXml" Target="../ink/ink1561.xml"/><Relationship Id="rId206" Type="http://schemas.openxmlformats.org/officeDocument/2006/relationships/customXml" Target="../ink/ink1568.xml"/><Relationship Id="rId413" Type="http://schemas.openxmlformats.org/officeDocument/2006/relationships/image" Target="../media/image1646.png"/><Relationship Id="rId248" Type="http://schemas.openxmlformats.org/officeDocument/2006/relationships/customXml" Target="../ink/ink1589.xml"/><Relationship Id="rId455" Type="http://schemas.openxmlformats.org/officeDocument/2006/relationships/image" Target="../media/image1667.png"/><Relationship Id="rId12" Type="http://schemas.openxmlformats.org/officeDocument/2006/relationships/customXml" Target="../ink/ink1471.xml"/><Relationship Id="rId108" Type="http://schemas.openxmlformats.org/officeDocument/2006/relationships/customXml" Target="../ink/ink1519.xml"/><Relationship Id="rId315" Type="http://schemas.openxmlformats.org/officeDocument/2006/relationships/image" Target="../media/image1598.png"/><Relationship Id="rId357" Type="http://schemas.openxmlformats.org/officeDocument/2006/relationships/image" Target="../media/image1619.png"/><Relationship Id="rId54" Type="http://schemas.openxmlformats.org/officeDocument/2006/relationships/customXml" Target="../ink/ink1492.xml"/><Relationship Id="rId96" Type="http://schemas.openxmlformats.org/officeDocument/2006/relationships/customXml" Target="../ink/ink1513.xml"/><Relationship Id="rId161" Type="http://schemas.openxmlformats.org/officeDocument/2006/relationships/image" Target="../media/image1294.png"/><Relationship Id="rId217" Type="http://schemas.openxmlformats.org/officeDocument/2006/relationships/image" Target="../media/image1551.png"/><Relationship Id="rId399" Type="http://schemas.openxmlformats.org/officeDocument/2006/relationships/image" Target="../media/image1639.png"/><Relationship Id="rId6" Type="http://schemas.openxmlformats.org/officeDocument/2006/relationships/customXml" Target="../ink/ink1468.xml"/><Relationship Id="rId238" Type="http://schemas.openxmlformats.org/officeDocument/2006/relationships/customXml" Target="../ink/ink1584.xml"/><Relationship Id="rId259" Type="http://schemas.openxmlformats.org/officeDocument/2006/relationships/image" Target="../media/image1571.png"/><Relationship Id="rId424" Type="http://schemas.openxmlformats.org/officeDocument/2006/relationships/customXml" Target="../ink/ink1677.xml"/><Relationship Id="rId445" Type="http://schemas.openxmlformats.org/officeDocument/2006/relationships/image" Target="../media/image1662.png"/><Relationship Id="rId23" Type="http://schemas.openxmlformats.org/officeDocument/2006/relationships/image" Target="../media/image1227.png"/><Relationship Id="rId119" Type="http://schemas.openxmlformats.org/officeDocument/2006/relationships/image" Target="../media/image1273.png"/><Relationship Id="rId270" Type="http://schemas.openxmlformats.org/officeDocument/2006/relationships/customXml" Target="../ink/ink1600.xml"/><Relationship Id="rId291" Type="http://schemas.openxmlformats.org/officeDocument/2006/relationships/image" Target="../media/image1587.png"/><Relationship Id="rId305" Type="http://schemas.openxmlformats.org/officeDocument/2006/relationships/image" Target="../media/image1593.png"/><Relationship Id="rId326" Type="http://schemas.openxmlformats.org/officeDocument/2006/relationships/customXml" Target="../ink/ink1628.xml"/><Relationship Id="rId347" Type="http://schemas.openxmlformats.org/officeDocument/2006/relationships/image" Target="../media/image1614.png"/><Relationship Id="rId44" Type="http://schemas.openxmlformats.org/officeDocument/2006/relationships/customXml" Target="../ink/ink1487.xml"/><Relationship Id="rId65" Type="http://schemas.openxmlformats.org/officeDocument/2006/relationships/image" Target="../media/image1247.png"/><Relationship Id="rId86" Type="http://schemas.openxmlformats.org/officeDocument/2006/relationships/customXml" Target="../ink/ink1508.xml"/><Relationship Id="rId130" Type="http://schemas.openxmlformats.org/officeDocument/2006/relationships/customXml" Target="../ink/ink1530.xml"/><Relationship Id="rId151" Type="http://schemas.openxmlformats.org/officeDocument/2006/relationships/image" Target="../media/image1289.png"/><Relationship Id="rId368" Type="http://schemas.openxmlformats.org/officeDocument/2006/relationships/customXml" Target="../ink/ink1649.xml"/><Relationship Id="rId389" Type="http://schemas.openxmlformats.org/officeDocument/2006/relationships/image" Target="../media/image1634.png"/><Relationship Id="rId172" Type="http://schemas.openxmlformats.org/officeDocument/2006/relationships/customXml" Target="../ink/ink1551.xml"/><Relationship Id="rId193" Type="http://schemas.openxmlformats.org/officeDocument/2006/relationships/image" Target="../media/image1539.png"/><Relationship Id="rId207" Type="http://schemas.openxmlformats.org/officeDocument/2006/relationships/image" Target="../media/image1546.png"/><Relationship Id="rId228" Type="http://schemas.openxmlformats.org/officeDocument/2006/relationships/customXml" Target="../ink/ink1579.xml"/><Relationship Id="rId249" Type="http://schemas.openxmlformats.org/officeDocument/2006/relationships/image" Target="../media/image1567.png"/><Relationship Id="rId414" Type="http://schemas.openxmlformats.org/officeDocument/2006/relationships/customXml" Target="../ink/ink1672.xml"/><Relationship Id="rId435" Type="http://schemas.openxmlformats.org/officeDocument/2006/relationships/image" Target="../media/image1657.png"/><Relationship Id="rId13" Type="http://schemas.openxmlformats.org/officeDocument/2006/relationships/image" Target="../media/image1222.png"/><Relationship Id="rId109" Type="http://schemas.openxmlformats.org/officeDocument/2006/relationships/image" Target="../media/image1268.png"/><Relationship Id="rId260" Type="http://schemas.openxmlformats.org/officeDocument/2006/relationships/customXml" Target="../ink/ink1595.xml"/><Relationship Id="rId281" Type="http://schemas.openxmlformats.org/officeDocument/2006/relationships/image" Target="../media/image1582.png"/><Relationship Id="rId316" Type="http://schemas.openxmlformats.org/officeDocument/2006/relationships/customXml" Target="../ink/ink1623.xml"/><Relationship Id="rId337" Type="http://schemas.openxmlformats.org/officeDocument/2006/relationships/image" Target="../media/image1609.png"/><Relationship Id="rId34" Type="http://schemas.openxmlformats.org/officeDocument/2006/relationships/customXml" Target="../ink/ink1482.xml"/><Relationship Id="rId55" Type="http://schemas.openxmlformats.org/officeDocument/2006/relationships/image" Target="../media/image465.png"/><Relationship Id="rId76" Type="http://schemas.openxmlformats.org/officeDocument/2006/relationships/customXml" Target="../ink/ink1503.xml"/><Relationship Id="rId97" Type="http://schemas.openxmlformats.org/officeDocument/2006/relationships/image" Target="../media/image1262.png"/><Relationship Id="rId120" Type="http://schemas.openxmlformats.org/officeDocument/2006/relationships/customXml" Target="../ink/ink1525.xml"/><Relationship Id="rId141" Type="http://schemas.openxmlformats.org/officeDocument/2006/relationships/image" Target="../media/image1284.png"/><Relationship Id="rId358" Type="http://schemas.openxmlformats.org/officeDocument/2006/relationships/customXml" Target="../ink/ink1644.xml"/><Relationship Id="rId379" Type="http://schemas.openxmlformats.org/officeDocument/2006/relationships/image" Target="../media/image1630.png"/><Relationship Id="rId7" Type="http://schemas.openxmlformats.org/officeDocument/2006/relationships/image" Target="../media/image1219.png"/><Relationship Id="rId162" Type="http://schemas.openxmlformats.org/officeDocument/2006/relationships/customXml" Target="../ink/ink1546.xml"/><Relationship Id="rId183" Type="http://schemas.openxmlformats.org/officeDocument/2006/relationships/image" Target="../media/image1534.png"/><Relationship Id="rId218" Type="http://schemas.openxmlformats.org/officeDocument/2006/relationships/customXml" Target="../ink/ink1574.xml"/><Relationship Id="rId239" Type="http://schemas.openxmlformats.org/officeDocument/2006/relationships/image" Target="../media/image1562.png"/><Relationship Id="rId390" Type="http://schemas.openxmlformats.org/officeDocument/2006/relationships/customXml" Target="../ink/ink1660.xml"/><Relationship Id="rId404" Type="http://schemas.openxmlformats.org/officeDocument/2006/relationships/customXml" Target="../ink/ink1667.xml"/><Relationship Id="rId425" Type="http://schemas.openxmlformats.org/officeDocument/2006/relationships/image" Target="../media/image1652.png"/><Relationship Id="rId446" Type="http://schemas.openxmlformats.org/officeDocument/2006/relationships/customXml" Target="../ink/ink1688.xml"/><Relationship Id="rId250" Type="http://schemas.openxmlformats.org/officeDocument/2006/relationships/customXml" Target="../ink/ink1590.xml"/><Relationship Id="rId271" Type="http://schemas.openxmlformats.org/officeDocument/2006/relationships/image" Target="../media/image1577.png"/><Relationship Id="rId292" Type="http://schemas.openxmlformats.org/officeDocument/2006/relationships/customXml" Target="../ink/ink1611.xml"/><Relationship Id="rId306" Type="http://schemas.openxmlformats.org/officeDocument/2006/relationships/customXml" Target="../ink/ink1618.xml"/><Relationship Id="rId24" Type="http://schemas.openxmlformats.org/officeDocument/2006/relationships/customXml" Target="../ink/ink1477.xml"/><Relationship Id="rId45" Type="http://schemas.openxmlformats.org/officeDocument/2006/relationships/image" Target="../media/image1238.png"/><Relationship Id="rId66" Type="http://schemas.openxmlformats.org/officeDocument/2006/relationships/customXml" Target="../ink/ink1498.xml"/><Relationship Id="rId87" Type="http://schemas.openxmlformats.org/officeDocument/2006/relationships/image" Target="../media/image1257.png"/><Relationship Id="rId110" Type="http://schemas.openxmlformats.org/officeDocument/2006/relationships/customXml" Target="../ink/ink1520.xml"/><Relationship Id="rId131" Type="http://schemas.openxmlformats.org/officeDocument/2006/relationships/image" Target="../media/image1279.png"/><Relationship Id="rId327" Type="http://schemas.openxmlformats.org/officeDocument/2006/relationships/image" Target="../media/image1604.png"/><Relationship Id="rId348" Type="http://schemas.openxmlformats.org/officeDocument/2006/relationships/customXml" Target="../ink/ink1639.xml"/><Relationship Id="rId369" Type="http://schemas.openxmlformats.org/officeDocument/2006/relationships/image" Target="../media/image1625.png"/><Relationship Id="rId152" Type="http://schemas.openxmlformats.org/officeDocument/2006/relationships/customXml" Target="../ink/ink1541.xml"/><Relationship Id="rId173" Type="http://schemas.openxmlformats.org/officeDocument/2006/relationships/image" Target="../media/image1300.png"/><Relationship Id="rId194" Type="http://schemas.openxmlformats.org/officeDocument/2006/relationships/customXml" Target="../ink/ink1562.xml"/><Relationship Id="rId208" Type="http://schemas.openxmlformats.org/officeDocument/2006/relationships/customXml" Target="../ink/ink1569.xml"/><Relationship Id="rId229" Type="http://schemas.openxmlformats.org/officeDocument/2006/relationships/image" Target="../media/image1557.png"/><Relationship Id="rId380" Type="http://schemas.openxmlformats.org/officeDocument/2006/relationships/customXml" Target="../ink/ink1655.xml"/><Relationship Id="rId415" Type="http://schemas.openxmlformats.org/officeDocument/2006/relationships/image" Target="../media/image1647.png"/><Relationship Id="rId436" Type="http://schemas.openxmlformats.org/officeDocument/2006/relationships/customXml" Target="../ink/ink1683.xml"/><Relationship Id="rId240" Type="http://schemas.openxmlformats.org/officeDocument/2006/relationships/customXml" Target="../ink/ink1585.xml"/><Relationship Id="rId261" Type="http://schemas.openxmlformats.org/officeDocument/2006/relationships/image" Target="../media/image1572.png"/><Relationship Id="rId14" Type="http://schemas.openxmlformats.org/officeDocument/2006/relationships/customXml" Target="../ink/ink1472.xml"/><Relationship Id="rId35" Type="http://schemas.openxmlformats.org/officeDocument/2006/relationships/image" Target="../media/image1233.png"/><Relationship Id="rId56" Type="http://schemas.openxmlformats.org/officeDocument/2006/relationships/customXml" Target="../ink/ink1493.xml"/><Relationship Id="rId77" Type="http://schemas.openxmlformats.org/officeDocument/2006/relationships/image" Target="../media/image1252.png"/><Relationship Id="rId100" Type="http://schemas.openxmlformats.org/officeDocument/2006/relationships/customXml" Target="../ink/ink1515.xml"/><Relationship Id="rId282" Type="http://schemas.openxmlformats.org/officeDocument/2006/relationships/customXml" Target="../ink/ink1606.xml"/><Relationship Id="rId317" Type="http://schemas.openxmlformats.org/officeDocument/2006/relationships/image" Target="../media/image1599.png"/><Relationship Id="rId338" Type="http://schemas.openxmlformats.org/officeDocument/2006/relationships/customXml" Target="../ink/ink1634.xml"/><Relationship Id="rId359" Type="http://schemas.openxmlformats.org/officeDocument/2006/relationships/image" Target="../media/image1620.png"/><Relationship Id="rId8" Type="http://schemas.openxmlformats.org/officeDocument/2006/relationships/customXml" Target="../ink/ink1469.xml"/><Relationship Id="rId98" Type="http://schemas.openxmlformats.org/officeDocument/2006/relationships/customXml" Target="../ink/ink1514.xml"/><Relationship Id="rId121" Type="http://schemas.openxmlformats.org/officeDocument/2006/relationships/image" Target="../media/image1274.png"/><Relationship Id="rId142" Type="http://schemas.openxmlformats.org/officeDocument/2006/relationships/customXml" Target="../ink/ink1536.xml"/><Relationship Id="rId163" Type="http://schemas.openxmlformats.org/officeDocument/2006/relationships/image" Target="../media/image1295.png"/><Relationship Id="rId184" Type="http://schemas.openxmlformats.org/officeDocument/2006/relationships/customXml" Target="../ink/ink1557.xml"/><Relationship Id="rId219" Type="http://schemas.openxmlformats.org/officeDocument/2006/relationships/image" Target="../media/image1552.png"/><Relationship Id="rId370" Type="http://schemas.openxmlformats.org/officeDocument/2006/relationships/customXml" Target="../ink/ink1650.xml"/><Relationship Id="rId391" Type="http://schemas.openxmlformats.org/officeDocument/2006/relationships/image" Target="../media/image1635.png"/><Relationship Id="rId405" Type="http://schemas.openxmlformats.org/officeDocument/2006/relationships/image" Target="../media/image1642.png"/><Relationship Id="rId426" Type="http://schemas.openxmlformats.org/officeDocument/2006/relationships/customXml" Target="../ink/ink1678.xml"/><Relationship Id="rId447" Type="http://schemas.openxmlformats.org/officeDocument/2006/relationships/image" Target="../media/image1663.png"/><Relationship Id="rId230" Type="http://schemas.openxmlformats.org/officeDocument/2006/relationships/customXml" Target="../ink/ink1580.xml"/><Relationship Id="rId251" Type="http://schemas.openxmlformats.org/officeDocument/2006/relationships/image" Target="../media/image1568.png"/><Relationship Id="rId25" Type="http://schemas.openxmlformats.org/officeDocument/2006/relationships/image" Target="../media/image1228.png"/><Relationship Id="rId46" Type="http://schemas.openxmlformats.org/officeDocument/2006/relationships/customXml" Target="../ink/ink1488.xml"/><Relationship Id="rId67" Type="http://schemas.openxmlformats.org/officeDocument/2006/relationships/image" Target="../media/image1248.png"/><Relationship Id="rId272" Type="http://schemas.openxmlformats.org/officeDocument/2006/relationships/customXml" Target="../ink/ink1601.xml"/><Relationship Id="rId293" Type="http://schemas.openxmlformats.org/officeDocument/2006/relationships/image" Target="../media/image737.png"/><Relationship Id="rId307" Type="http://schemas.openxmlformats.org/officeDocument/2006/relationships/image" Target="../media/image1594.png"/><Relationship Id="rId328" Type="http://schemas.openxmlformats.org/officeDocument/2006/relationships/customXml" Target="../ink/ink1629.xml"/><Relationship Id="rId349" Type="http://schemas.openxmlformats.org/officeDocument/2006/relationships/image" Target="../media/image1615.png"/><Relationship Id="rId88" Type="http://schemas.openxmlformats.org/officeDocument/2006/relationships/customXml" Target="../ink/ink1509.xml"/><Relationship Id="rId111" Type="http://schemas.openxmlformats.org/officeDocument/2006/relationships/image" Target="../media/image1269.png"/><Relationship Id="rId132" Type="http://schemas.openxmlformats.org/officeDocument/2006/relationships/customXml" Target="../ink/ink1531.xml"/><Relationship Id="rId153" Type="http://schemas.openxmlformats.org/officeDocument/2006/relationships/image" Target="../media/image1290.png"/><Relationship Id="rId174" Type="http://schemas.openxmlformats.org/officeDocument/2006/relationships/customXml" Target="../ink/ink1552.xml"/><Relationship Id="rId195" Type="http://schemas.openxmlformats.org/officeDocument/2006/relationships/image" Target="../media/image1540.png"/><Relationship Id="rId209" Type="http://schemas.openxmlformats.org/officeDocument/2006/relationships/image" Target="../media/image1547.png"/><Relationship Id="rId360" Type="http://schemas.openxmlformats.org/officeDocument/2006/relationships/customXml" Target="../ink/ink1645.xml"/><Relationship Id="rId381" Type="http://schemas.openxmlformats.org/officeDocument/2006/relationships/image" Target="../media/image1631.png"/><Relationship Id="rId416" Type="http://schemas.openxmlformats.org/officeDocument/2006/relationships/customXml" Target="../ink/ink1673.xml"/><Relationship Id="rId220" Type="http://schemas.openxmlformats.org/officeDocument/2006/relationships/customXml" Target="../ink/ink1575.xml"/><Relationship Id="rId241" Type="http://schemas.openxmlformats.org/officeDocument/2006/relationships/image" Target="../media/image1563.png"/><Relationship Id="rId437" Type="http://schemas.openxmlformats.org/officeDocument/2006/relationships/image" Target="../media/image1658.png"/><Relationship Id="rId15" Type="http://schemas.openxmlformats.org/officeDocument/2006/relationships/image" Target="../media/image1223.png"/><Relationship Id="rId36" Type="http://schemas.openxmlformats.org/officeDocument/2006/relationships/customXml" Target="../ink/ink1483.xml"/><Relationship Id="rId57" Type="http://schemas.openxmlformats.org/officeDocument/2006/relationships/image" Target="../media/image1243.png"/><Relationship Id="rId262" Type="http://schemas.openxmlformats.org/officeDocument/2006/relationships/customXml" Target="../ink/ink1596.xml"/><Relationship Id="rId283" Type="http://schemas.openxmlformats.org/officeDocument/2006/relationships/image" Target="../media/image1583.png"/><Relationship Id="rId318" Type="http://schemas.openxmlformats.org/officeDocument/2006/relationships/customXml" Target="../ink/ink1624.xml"/><Relationship Id="rId339" Type="http://schemas.openxmlformats.org/officeDocument/2006/relationships/image" Target="../media/image1610.png"/><Relationship Id="rId78" Type="http://schemas.openxmlformats.org/officeDocument/2006/relationships/customXml" Target="../ink/ink1504.xml"/><Relationship Id="rId99" Type="http://schemas.openxmlformats.org/officeDocument/2006/relationships/image" Target="../media/image1263.png"/><Relationship Id="rId101" Type="http://schemas.openxmlformats.org/officeDocument/2006/relationships/image" Target="../media/image1264.png"/><Relationship Id="rId122" Type="http://schemas.openxmlformats.org/officeDocument/2006/relationships/customXml" Target="../ink/ink1526.xml"/><Relationship Id="rId143" Type="http://schemas.openxmlformats.org/officeDocument/2006/relationships/image" Target="../media/image1285.png"/><Relationship Id="rId164" Type="http://schemas.openxmlformats.org/officeDocument/2006/relationships/customXml" Target="../ink/ink1547.xml"/><Relationship Id="rId185" Type="http://schemas.openxmlformats.org/officeDocument/2006/relationships/image" Target="../media/image1535.png"/><Relationship Id="rId350" Type="http://schemas.openxmlformats.org/officeDocument/2006/relationships/customXml" Target="../ink/ink1640.xml"/><Relationship Id="rId371" Type="http://schemas.openxmlformats.org/officeDocument/2006/relationships/image" Target="../media/image1626.png"/><Relationship Id="rId406" Type="http://schemas.openxmlformats.org/officeDocument/2006/relationships/customXml" Target="../ink/ink1668.xml"/><Relationship Id="rId9" Type="http://schemas.openxmlformats.org/officeDocument/2006/relationships/image" Target="../media/image1220.png"/><Relationship Id="rId210" Type="http://schemas.openxmlformats.org/officeDocument/2006/relationships/customXml" Target="../ink/ink1570.xml"/><Relationship Id="rId392" Type="http://schemas.openxmlformats.org/officeDocument/2006/relationships/customXml" Target="../ink/ink1661.xml"/><Relationship Id="rId427" Type="http://schemas.openxmlformats.org/officeDocument/2006/relationships/image" Target="../media/image1653.png"/><Relationship Id="rId448" Type="http://schemas.openxmlformats.org/officeDocument/2006/relationships/customXml" Target="../ink/ink1689.xml"/><Relationship Id="rId26" Type="http://schemas.openxmlformats.org/officeDocument/2006/relationships/customXml" Target="../ink/ink1478.xml"/><Relationship Id="rId231" Type="http://schemas.openxmlformats.org/officeDocument/2006/relationships/image" Target="../media/image1558.png"/><Relationship Id="rId252" Type="http://schemas.openxmlformats.org/officeDocument/2006/relationships/customXml" Target="../ink/ink1591.xml"/><Relationship Id="rId273" Type="http://schemas.openxmlformats.org/officeDocument/2006/relationships/image" Target="../media/image1578.png"/><Relationship Id="rId294" Type="http://schemas.openxmlformats.org/officeDocument/2006/relationships/customXml" Target="../ink/ink1612.xml"/><Relationship Id="rId308" Type="http://schemas.openxmlformats.org/officeDocument/2006/relationships/customXml" Target="../ink/ink1619.xml"/><Relationship Id="rId329" Type="http://schemas.openxmlformats.org/officeDocument/2006/relationships/image" Target="../media/image1605.png"/><Relationship Id="rId47" Type="http://schemas.openxmlformats.org/officeDocument/2006/relationships/image" Target="../media/image1239.png"/><Relationship Id="rId68" Type="http://schemas.openxmlformats.org/officeDocument/2006/relationships/customXml" Target="../ink/ink1499.xml"/><Relationship Id="rId89" Type="http://schemas.openxmlformats.org/officeDocument/2006/relationships/image" Target="../media/image1258.png"/><Relationship Id="rId112" Type="http://schemas.openxmlformats.org/officeDocument/2006/relationships/customXml" Target="../ink/ink1521.xml"/><Relationship Id="rId133" Type="http://schemas.openxmlformats.org/officeDocument/2006/relationships/image" Target="../media/image1280.png"/><Relationship Id="rId154" Type="http://schemas.openxmlformats.org/officeDocument/2006/relationships/customXml" Target="../ink/ink1542.xml"/><Relationship Id="rId175" Type="http://schemas.openxmlformats.org/officeDocument/2006/relationships/image" Target="../media/image1301.png"/><Relationship Id="rId340" Type="http://schemas.openxmlformats.org/officeDocument/2006/relationships/customXml" Target="../ink/ink1635.xml"/><Relationship Id="rId361" Type="http://schemas.openxmlformats.org/officeDocument/2006/relationships/image" Target="../media/image1621.png"/><Relationship Id="rId196" Type="http://schemas.openxmlformats.org/officeDocument/2006/relationships/customXml" Target="../ink/ink1563.xml"/><Relationship Id="rId200" Type="http://schemas.openxmlformats.org/officeDocument/2006/relationships/customXml" Target="../ink/ink1565.xml"/><Relationship Id="rId382" Type="http://schemas.openxmlformats.org/officeDocument/2006/relationships/customXml" Target="../ink/ink1656.xml"/><Relationship Id="rId417" Type="http://schemas.openxmlformats.org/officeDocument/2006/relationships/image" Target="../media/image1648.png"/><Relationship Id="rId438" Type="http://schemas.openxmlformats.org/officeDocument/2006/relationships/customXml" Target="../ink/ink1684.xml"/><Relationship Id="rId16" Type="http://schemas.openxmlformats.org/officeDocument/2006/relationships/customXml" Target="../ink/ink1473.xml"/><Relationship Id="rId221" Type="http://schemas.openxmlformats.org/officeDocument/2006/relationships/image" Target="../media/image1553.png"/><Relationship Id="rId242" Type="http://schemas.openxmlformats.org/officeDocument/2006/relationships/customXml" Target="../ink/ink1586.xml"/><Relationship Id="rId263" Type="http://schemas.openxmlformats.org/officeDocument/2006/relationships/image" Target="../media/image1573.png"/><Relationship Id="rId284" Type="http://schemas.openxmlformats.org/officeDocument/2006/relationships/customXml" Target="../ink/ink1607.xml"/><Relationship Id="rId319" Type="http://schemas.openxmlformats.org/officeDocument/2006/relationships/image" Target="../media/image1600.png"/><Relationship Id="rId37" Type="http://schemas.openxmlformats.org/officeDocument/2006/relationships/image" Target="../media/image1234.png"/><Relationship Id="rId58" Type="http://schemas.openxmlformats.org/officeDocument/2006/relationships/customXml" Target="../ink/ink1494.xml"/><Relationship Id="rId79" Type="http://schemas.openxmlformats.org/officeDocument/2006/relationships/image" Target="../media/image1253.png"/><Relationship Id="rId102" Type="http://schemas.openxmlformats.org/officeDocument/2006/relationships/customXml" Target="../ink/ink1516.xml"/><Relationship Id="rId123" Type="http://schemas.openxmlformats.org/officeDocument/2006/relationships/image" Target="../media/image1275.png"/><Relationship Id="rId144" Type="http://schemas.openxmlformats.org/officeDocument/2006/relationships/customXml" Target="../ink/ink1537.xml"/><Relationship Id="rId330" Type="http://schemas.openxmlformats.org/officeDocument/2006/relationships/customXml" Target="../ink/ink1630.xml"/><Relationship Id="rId90" Type="http://schemas.openxmlformats.org/officeDocument/2006/relationships/customXml" Target="../ink/ink1510.xml"/><Relationship Id="rId165" Type="http://schemas.openxmlformats.org/officeDocument/2006/relationships/image" Target="../media/image1296.png"/><Relationship Id="rId186" Type="http://schemas.openxmlformats.org/officeDocument/2006/relationships/customXml" Target="../ink/ink1558.xml"/><Relationship Id="rId351" Type="http://schemas.openxmlformats.org/officeDocument/2006/relationships/image" Target="../media/image1616.png"/><Relationship Id="rId372" Type="http://schemas.openxmlformats.org/officeDocument/2006/relationships/customXml" Target="../ink/ink1651.xml"/><Relationship Id="rId393" Type="http://schemas.openxmlformats.org/officeDocument/2006/relationships/image" Target="../media/image1636.png"/><Relationship Id="rId407" Type="http://schemas.openxmlformats.org/officeDocument/2006/relationships/image" Target="../media/image1643.png"/><Relationship Id="rId428" Type="http://schemas.openxmlformats.org/officeDocument/2006/relationships/customXml" Target="../ink/ink1679.xml"/><Relationship Id="rId449" Type="http://schemas.openxmlformats.org/officeDocument/2006/relationships/image" Target="../media/image1664.png"/><Relationship Id="rId211" Type="http://schemas.openxmlformats.org/officeDocument/2006/relationships/image" Target="../media/image1548.png"/><Relationship Id="rId232" Type="http://schemas.openxmlformats.org/officeDocument/2006/relationships/customXml" Target="../ink/ink1581.xml"/><Relationship Id="rId253" Type="http://schemas.openxmlformats.org/officeDocument/2006/relationships/image" Target="../media/image593.png"/><Relationship Id="rId274" Type="http://schemas.openxmlformats.org/officeDocument/2006/relationships/customXml" Target="../ink/ink1602.xml"/><Relationship Id="rId295" Type="http://schemas.openxmlformats.org/officeDocument/2006/relationships/image" Target="../media/image1588.png"/><Relationship Id="rId309" Type="http://schemas.openxmlformats.org/officeDocument/2006/relationships/image" Target="../media/image1595.png"/><Relationship Id="rId27" Type="http://schemas.openxmlformats.org/officeDocument/2006/relationships/image" Target="../media/image1229.png"/><Relationship Id="rId48" Type="http://schemas.openxmlformats.org/officeDocument/2006/relationships/customXml" Target="../ink/ink1489.xml"/><Relationship Id="rId69" Type="http://schemas.openxmlformats.org/officeDocument/2006/relationships/image" Target="../media/image1249.png"/><Relationship Id="rId113" Type="http://schemas.openxmlformats.org/officeDocument/2006/relationships/image" Target="../media/image1270.png"/><Relationship Id="rId134" Type="http://schemas.openxmlformats.org/officeDocument/2006/relationships/customXml" Target="../ink/ink1532.xml"/><Relationship Id="rId320" Type="http://schemas.openxmlformats.org/officeDocument/2006/relationships/customXml" Target="../ink/ink1625.xml"/><Relationship Id="rId80" Type="http://schemas.openxmlformats.org/officeDocument/2006/relationships/customXml" Target="../ink/ink1505.xml"/><Relationship Id="rId155" Type="http://schemas.openxmlformats.org/officeDocument/2006/relationships/image" Target="../media/image1291.png"/><Relationship Id="rId176" Type="http://schemas.openxmlformats.org/officeDocument/2006/relationships/customXml" Target="../ink/ink1553.xml"/><Relationship Id="rId197" Type="http://schemas.openxmlformats.org/officeDocument/2006/relationships/image" Target="../media/image1541.png"/><Relationship Id="rId341" Type="http://schemas.openxmlformats.org/officeDocument/2006/relationships/image" Target="../media/image1611.png"/><Relationship Id="rId362" Type="http://schemas.openxmlformats.org/officeDocument/2006/relationships/customXml" Target="../ink/ink1646.xml"/><Relationship Id="rId383" Type="http://schemas.openxmlformats.org/officeDocument/2006/relationships/image" Target="../media/image1632.png"/><Relationship Id="rId418" Type="http://schemas.openxmlformats.org/officeDocument/2006/relationships/customXml" Target="../ink/ink1674.xml"/><Relationship Id="rId439" Type="http://schemas.openxmlformats.org/officeDocument/2006/relationships/image" Target="../media/image1659.png"/><Relationship Id="rId201" Type="http://schemas.openxmlformats.org/officeDocument/2006/relationships/image" Target="../media/image1543.png"/><Relationship Id="rId222" Type="http://schemas.openxmlformats.org/officeDocument/2006/relationships/customXml" Target="../ink/ink1576.xml"/><Relationship Id="rId243" Type="http://schemas.openxmlformats.org/officeDocument/2006/relationships/image" Target="../media/image1564.png"/><Relationship Id="rId264" Type="http://schemas.openxmlformats.org/officeDocument/2006/relationships/customXml" Target="../ink/ink1597.xml"/><Relationship Id="rId285" Type="http://schemas.openxmlformats.org/officeDocument/2006/relationships/image" Target="../media/image1584.png"/><Relationship Id="rId450" Type="http://schemas.openxmlformats.org/officeDocument/2006/relationships/customXml" Target="../ink/ink1690.xml"/><Relationship Id="rId17" Type="http://schemas.openxmlformats.org/officeDocument/2006/relationships/image" Target="../media/image1224.png"/><Relationship Id="rId38" Type="http://schemas.openxmlformats.org/officeDocument/2006/relationships/customXml" Target="../ink/ink1484.xml"/><Relationship Id="rId59" Type="http://schemas.openxmlformats.org/officeDocument/2006/relationships/image" Target="../media/image1244.png"/><Relationship Id="rId103" Type="http://schemas.openxmlformats.org/officeDocument/2006/relationships/image" Target="../media/image1265.png"/><Relationship Id="rId124" Type="http://schemas.openxmlformats.org/officeDocument/2006/relationships/customXml" Target="../ink/ink1527.xml"/><Relationship Id="rId310" Type="http://schemas.openxmlformats.org/officeDocument/2006/relationships/customXml" Target="../ink/ink1620.xml"/><Relationship Id="rId70" Type="http://schemas.openxmlformats.org/officeDocument/2006/relationships/customXml" Target="../ink/ink1500.xml"/><Relationship Id="rId91" Type="http://schemas.openxmlformats.org/officeDocument/2006/relationships/image" Target="../media/image1259.png"/><Relationship Id="rId145" Type="http://schemas.openxmlformats.org/officeDocument/2006/relationships/image" Target="../media/image1286.png"/><Relationship Id="rId166" Type="http://schemas.openxmlformats.org/officeDocument/2006/relationships/customXml" Target="../ink/ink1548.xml"/><Relationship Id="rId187" Type="http://schemas.openxmlformats.org/officeDocument/2006/relationships/image" Target="../media/image1536.png"/><Relationship Id="rId331" Type="http://schemas.openxmlformats.org/officeDocument/2006/relationships/image" Target="../media/image1606.png"/><Relationship Id="rId352" Type="http://schemas.openxmlformats.org/officeDocument/2006/relationships/customXml" Target="../ink/ink1641.xml"/><Relationship Id="rId373" Type="http://schemas.openxmlformats.org/officeDocument/2006/relationships/image" Target="../media/image1627.png"/><Relationship Id="rId394" Type="http://schemas.openxmlformats.org/officeDocument/2006/relationships/customXml" Target="../ink/ink1662.xml"/><Relationship Id="rId408" Type="http://schemas.openxmlformats.org/officeDocument/2006/relationships/customXml" Target="../ink/ink1669.xml"/><Relationship Id="rId429" Type="http://schemas.openxmlformats.org/officeDocument/2006/relationships/image" Target="../media/image165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571.xml"/><Relationship Id="rId233" Type="http://schemas.openxmlformats.org/officeDocument/2006/relationships/image" Target="../media/image1559.png"/><Relationship Id="rId254" Type="http://schemas.openxmlformats.org/officeDocument/2006/relationships/customXml" Target="../ink/ink1592.xml"/><Relationship Id="rId440" Type="http://schemas.openxmlformats.org/officeDocument/2006/relationships/customXml" Target="../ink/ink1685.xml"/><Relationship Id="rId28" Type="http://schemas.openxmlformats.org/officeDocument/2006/relationships/customXml" Target="../ink/ink1479.xml"/><Relationship Id="rId49" Type="http://schemas.openxmlformats.org/officeDocument/2006/relationships/image" Target="../media/image1240.png"/><Relationship Id="rId114" Type="http://schemas.openxmlformats.org/officeDocument/2006/relationships/customXml" Target="../ink/ink1522.xml"/><Relationship Id="rId275" Type="http://schemas.openxmlformats.org/officeDocument/2006/relationships/image" Target="../media/image1579.png"/><Relationship Id="rId296" Type="http://schemas.openxmlformats.org/officeDocument/2006/relationships/customXml" Target="../ink/ink1613.xml"/><Relationship Id="rId300" Type="http://schemas.openxmlformats.org/officeDocument/2006/relationships/customXml" Target="../ink/ink1615.xml"/><Relationship Id="rId60" Type="http://schemas.openxmlformats.org/officeDocument/2006/relationships/customXml" Target="../ink/ink1495.xml"/><Relationship Id="rId81" Type="http://schemas.openxmlformats.org/officeDocument/2006/relationships/image" Target="../media/image1254.png"/><Relationship Id="rId135" Type="http://schemas.openxmlformats.org/officeDocument/2006/relationships/image" Target="../media/image1281.png"/><Relationship Id="rId156" Type="http://schemas.openxmlformats.org/officeDocument/2006/relationships/customXml" Target="../ink/ink1543.xml"/><Relationship Id="rId177" Type="http://schemas.openxmlformats.org/officeDocument/2006/relationships/image" Target="../media/image1302.png"/><Relationship Id="rId198" Type="http://schemas.openxmlformats.org/officeDocument/2006/relationships/customXml" Target="../ink/ink1564.xml"/><Relationship Id="rId321" Type="http://schemas.openxmlformats.org/officeDocument/2006/relationships/image" Target="../media/image1601.png"/><Relationship Id="rId342" Type="http://schemas.openxmlformats.org/officeDocument/2006/relationships/customXml" Target="../ink/ink1636.xml"/><Relationship Id="rId363" Type="http://schemas.openxmlformats.org/officeDocument/2006/relationships/image" Target="../media/image1622.png"/><Relationship Id="rId384" Type="http://schemas.openxmlformats.org/officeDocument/2006/relationships/customXml" Target="../ink/ink1657.xml"/><Relationship Id="rId419" Type="http://schemas.openxmlformats.org/officeDocument/2006/relationships/image" Target="../media/image1649.png"/><Relationship Id="rId202" Type="http://schemas.openxmlformats.org/officeDocument/2006/relationships/customXml" Target="../ink/ink1566.xml"/><Relationship Id="rId223" Type="http://schemas.openxmlformats.org/officeDocument/2006/relationships/image" Target="../media/image1554.png"/><Relationship Id="rId244" Type="http://schemas.openxmlformats.org/officeDocument/2006/relationships/customXml" Target="../ink/ink1587.xml"/><Relationship Id="rId430" Type="http://schemas.openxmlformats.org/officeDocument/2006/relationships/customXml" Target="../ink/ink1680.xml"/><Relationship Id="rId18" Type="http://schemas.openxmlformats.org/officeDocument/2006/relationships/customXml" Target="../ink/ink1474.xml"/><Relationship Id="rId39" Type="http://schemas.openxmlformats.org/officeDocument/2006/relationships/image" Target="../media/image1235.png"/><Relationship Id="rId265" Type="http://schemas.openxmlformats.org/officeDocument/2006/relationships/image" Target="../media/image1574.png"/><Relationship Id="rId286" Type="http://schemas.openxmlformats.org/officeDocument/2006/relationships/customXml" Target="../ink/ink1608.xml"/><Relationship Id="rId451" Type="http://schemas.openxmlformats.org/officeDocument/2006/relationships/image" Target="../media/image1665.png"/><Relationship Id="rId50" Type="http://schemas.openxmlformats.org/officeDocument/2006/relationships/customXml" Target="../ink/ink1490.xml"/><Relationship Id="rId104" Type="http://schemas.openxmlformats.org/officeDocument/2006/relationships/customXml" Target="../ink/ink1517.xml"/><Relationship Id="rId125" Type="http://schemas.openxmlformats.org/officeDocument/2006/relationships/image" Target="../media/image1276.png"/><Relationship Id="rId146" Type="http://schemas.openxmlformats.org/officeDocument/2006/relationships/customXml" Target="../ink/ink1538.xml"/><Relationship Id="rId167" Type="http://schemas.openxmlformats.org/officeDocument/2006/relationships/image" Target="../media/image1297.png"/><Relationship Id="rId188" Type="http://schemas.openxmlformats.org/officeDocument/2006/relationships/customXml" Target="../ink/ink1559.xml"/><Relationship Id="rId311" Type="http://schemas.openxmlformats.org/officeDocument/2006/relationships/image" Target="../media/image1596.png"/><Relationship Id="rId332" Type="http://schemas.openxmlformats.org/officeDocument/2006/relationships/customXml" Target="../ink/ink1631.xml"/><Relationship Id="rId353" Type="http://schemas.openxmlformats.org/officeDocument/2006/relationships/image" Target="../media/image1617.png"/><Relationship Id="rId374" Type="http://schemas.openxmlformats.org/officeDocument/2006/relationships/customXml" Target="../ink/ink1652.xml"/><Relationship Id="rId395" Type="http://schemas.openxmlformats.org/officeDocument/2006/relationships/image" Target="../media/image1637.png"/><Relationship Id="rId409" Type="http://schemas.openxmlformats.org/officeDocument/2006/relationships/image" Target="../media/image1644.png"/><Relationship Id="rId71" Type="http://schemas.openxmlformats.org/officeDocument/2006/relationships/image" Target="../media/image1250.png"/><Relationship Id="rId92" Type="http://schemas.openxmlformats.org/officeDocument/2006/relationships/customXml" Target="../ink/ink1511.xml"/><Relationship Id="rId213" Type="http://schemas.openxmlformats.org/officeDocument/2006/relationships/image" Target="../media/image1549.png"/><Relationship Id="rId234" Type="http://schemas.openxmlformats.org/officeDocument/2006/relationships/customXml" Target="../ink/ink1582.xml"/><Relationship Id="rId420" Type="http://schemas.openxmlformats.org/officeDocument/2006/relationships/customXml" Target="../ink/ink1675.xml"/><Relationship Id="rId2" Type="http://schemas.openxmlformats.org/officeDocument/2006/relationships/customXml" Target="../ink/ink1466.xml"/><Relationship Id="rId29" Type="http://schemas.openxmlformats.org/officeDocument/2006/relationships/image" Target="../media/image1230.png"/><Relationship Id="rId255" Type="http://schemas.openxmlformats.org/officeDocument/2006/relationships/image" Target="../media/image1569.png"/><Relationship Id="rId276" Type="http://schemas.openxmlformats.org/officeDocument/2006/relationships/customXml" Target="../ink/ink1603.xml"/><Relationship Id="rId297" Type="http://schemas.openxmlformats.org/officeDocument/2006/relationships/image" Target="../media/image1589.png"/><Relationship Id="rId441" Type="http://schemas.openxmlformats.org/officeDocument/2006/relationships/image" Target="../media/image1660.png"/><Relationship Id="rId40" Type="http://schemas.openxmlformats.org/officeDocument/2006/relationships/customXml" Target="../ink/ink1485.xml"/><Relationship Id="rId115" Type="http://schemas.openxmlformats.org/officeDocument/2006/relationships/image" Target="../media/image1271.png"/><Relationship Id="rId136" Type="http://schemas.openxmlformats.org/officeDocument/2006/relationships/customXml" Target="../ink/ink1533.xml"/><Relationship Id="rId157" Type="http://schemas.openxmlformats.org/officeDocument/2006/relationships/image" Target="../media/image1292.png"/><Relationship Id="rId178" Type="http://schemas.openxmlformats.org/officeDocument/2006/relationships/customXml" Target="../ink/ink1554.xml"/><Relationship Id="rId301" Type="http://schemas.openxmlformats.org/officeDocument/2006/relationships/image" Target="../media/image1591.png"/><Relationship Id="rId322" Type="http://schemas.openxmlformats.org/officeDocument/2006/relationships/customXml" Target="../ink/ink1626.xml"/><Relationship Id="rId343" Type="http://schemas.openxmlformats.org/officeDocument/2006/relationships/image" Target="../media/image1612.png"/><Relationship Id="rId364" Type="http://schemas.openxmlformats.org/officeDocument/2006/relationships/customXml" Target="../ink/ink1647.xml"/><Relationship Id="rId61" Type="http://schemas.openxmlformats.org/officeDocument/2006/relationships/image" Target="../media/image1245.png"/><Relationship Id="rId82" Type="http://schemas.openxmlformats.org/officeDocument/2006/relationships/customXml" Target="../ink/ink1506.xml"/><Relationship Id="rId199" Type="http://schemas.openxmlformats.org/officeDocument/2006/relationships/image" Target="../media/image1542.png"/><Relationship Id="rId203" Type="http://schemas.openxmlformats.org/officeDocument/2006/relationships/image" Target="../media/image1544.png"/><Relationship Id="rId385" Type="http://schemas.openxmlformats.org/officeDocument/2006/relationships/image" Target="../media/image1633.png"/><Relationship Id="rId19" Type="http://schemas.openxmlformats.org/officeDocument/2006/relationships/image" Target="../media/image1225.png"/><Relationship Id="rId224" Type="http://schemas.openxmlformats.org/officeDocument/2006/relationships/customXml" Target="../ink/ink1577.xml"/><Relationship Id="rId245" Type="http://schemas.openxmlformats.org/officeDocument/2006/relationships/image" Target="../media/image1565.png"/><Relationship Id="rId266" Type="http://schemas.openxmlformats.org/officeDocument/2006/relationships/customXml" Target="../ink/ink1598.xml"/><Relationship Id="rId287" Type="http://schemas.openxmlformats.org/officeDocument/2006/relationships/image" Target="../media/image1585.png"/><Relationship Id="rId410" Type="http://schemas.openxmlformats.org/officeDocument/2006/relationships/customXml" Target="../ink/ink1670.xml"/><Relationship Id="rId431" Type="http://schemas.openxmlformats.org/officeDocument/2006/relationships/image" Target="../media/image1655.png"/><Relationship Id="rId452" Type="http://schemas.openxmlformats.org/officeDocument/2006/relationships/customXml" Target="../ink/ink1691.xml"/><Relationship Id="rId30" Type="http://schemas.openxmlformats.org/officeDocument/2006/relationships/customXml" Target="../ink/ink1480.xml"/><Relationship Id="rId105" Type="http://schemas.openxmlformats.org/officeDocument/2006/relationships/image" Target="../media/image1266.png"/><Relationship Id="rId126" Type="http://schemas.openxmlformats.org/officeDocument/2006/relationships/customXml" Target="../ink/ink1528.xml"/><Relationship Id="rId147" Type="http://schemas.openxmlformats.org/officeDocument/2006/relationships/image" Target="../media/image1287.png"/><Relationship Id="rId168" Type="http://schemas.openxmlformats.org/officeDocument/2006/relationships/customXml" Target="../ink/ink1549.xml"/><Relationship Id="rId312" Type="http://schemas.openxmlformats.org/officeDocument/2006/relationships/customXml" Target="../ink/ink1621.xml"/><Relationship Id="rId333" Type="http://schemas.openxmlformats.org/officeDocument/2006/relationships/image" Target="../media/image1607.png"/><Relationship Id="rId354" Type="http://schemas.openxmlformats.org/officeDocument/2006/relationships/customXml" Target="../ink/ink1642.xml"/><Relationship Id="rId51" Type="http://schemas.openxmlformats.org/officeDocument/2006/relationships/image" Target="../media/image1241.png"/><Relationship Id="rId72" Type="http://schemas.openxmlformats.org/officeDocument/2006/relationships/customXml" Target="../ink/ink1501.xml"/><Relationship Id="rId93" Type="http://schemas.openxmlformats.org/officeDocument/2006/relationships/image" Target="../media/image1260.png"/><Relationship Id="rId189" Type="http://schemas.openxmlformats.org/officeDocument/2006/relationships/image" Target="../media/image1537.png"/><Relationship Id="rId375" Type="http://schemas.openxmlformats.org/officeDocument/2006/relationships/image" Target="../media/image1628.png"/><Relationship Id="rId396" Type="http://schemas.openxmlformats.org/officeDocument/2006/relationships/customXml" Target="../ink/ink1663.xml"/><Relationship Id="rId3" Type="http://schemas.openxmlformats.org/officeDocument/2006/relationships/image" Target="../media/image1217.png"/><Relationship Id="rId214" Type="http://schemas.openxmlformats.org/officeDocument/2006/relationships/customXml" Target="../ink/ink1572.xml"/><Relationship Id="rId235" Type="http://schemas.openxmlformats.org/officeDocument/2006/relationships/image" Target="../media/image1560.png"/><Relationship Id="rId256" Type="http://schemas.openxmlformats.org/officeDocument/2006/relationships/customXml" Target="../ink/ink1593.xml"/><Relationship Id="rId277" Type="http://schemas.openxmlformats.org/officeDocument/2006/relationships/image" Target="../media/image1580.png"/><Relationship Id="rId298" Type="http://schemas.openxmlformats.org/officeDocument/2006/relationships/customXml" Target="../ink/ink1614.xml"/><Relationship Id="rId400" Type="http://schemas.openxmlformats.org/officeDocument/2006/relationships/customXml" Target="../ink/ink1665.xml"/><Relationship Id="rId421" Type="http://schemas.openxmlformats.org/officeDocument/2006/relationships/image" Target="../media/image1650.png"/><Relationship Id="rId442" Type="http://schemas.openxmlformats.org/officeDocument/2006/relationships/customXml" Target="../ink/ink1686.xml"/><Relationship Id="rId116" Type="http://schemas.openxmlformats.org/officeDocument/2006/relationships/customXml" Target="../ink/ink1523.xml"/><Relationship Id="rId137" Type="http://schemas.openxmlformats.org/officeDocument/2006/relationships/image" Target="../media/image1282.png"/><Relationship Id="rId158" Type="http://schemas.openxmlformats.org/officeDocument/2006/relationships/customXml" Target="../ink/ink1544.xml"/><Relationship Id="rId302" Type="http://schemas.openxmlformats.org/officeDocument/2006/relationships/customXml" Target="../ink/ink1616.xml"/><Relationship Id="rId323" Type="http://schemas.openxmlformats.org/officeDocument/2006/relationships/image" Target="../media/image1602.png"/><Relationship Id="rId344" Type="http://schemas.openxmlformats.org/officeDocument/2006/relationships/customXml" Target="../ink/ink1637.xml"/><Relationship Id="rId20" Type="http://schemas.openxmlformats.org/officeDocument/2006/relationships/customXml" Target="../ink/ink1475.xml"/><Relationship Id="rId41" Type="http://schemas.openxmlformats.org/officeDocument/2006/relationships/image" Target="../media/image1236.png"/><Relationship Id="rId62" Type="http://schemas.openxmlformats.org/officeDocument/2006/relationships/customXml" Target="../ink/ink1496.xml"/><Relationship Id="rId83" Type="http://schemas.openxmlformats.org/officeDocument/2006/relationships/image" Target="../media/image1255.png"/><Relationship Id="rId179" Type="http://schemas.openxmlformats.org/officeDocument/2006/relationships/image" Target="../media/image1303.png"/><Relationship Id="rId365" Type="http://schemas.openxmlformats.org/officeDocument/2006/relationships/image" Target="../media/image1623.png"/><Relationship Id="rId386" Type="http://schemas.openxmlformats.org/officeDocument/2006/relationships/customXml" Target="../ink/ink1658.xml"/><Relationship Id="rId190" Type="http://schemas.openxmlformats.org/officeDocument/2006/relationships/customXml" Target="../ink/ink1560.xml"/><Relationship Id="rId204" Type="http://schemas.openxmlformats.org/officeDocument/2006/relationships/customXml" Target="../ink/ink1567.xml"/><Relationship Id="rId225" Type="http://schemas.openxmlformats.org/officeDocument/2006/relationships/image" Target="../media/image1555.png"/><Relationship Id="rId246" Type="http://schemas.openxmlformats.org/officeDocument/2006/relationships/customXml" Target="../ink/ink1588.xml"/><Relationship Id="rId267" Type="http://schemas.openxmlformats.org/officeDocument/2006/relationships/image" Target="../media/image1575.png"/><Relationship Id="rId288" Type="http://schemas.openxmlformats.org/officeDocument/2006/relationships/customXml" Target="../ink/ink1609.xml"/><Relationship Id="rId411" Type="http://schemas.openxmlformats.org/officeDocument/2006/relationships/image" Target="../media/image1645.png"/><Relationship Id="rId432" Type="http://schemas.openxmlformats.org/officeDocument/2006/relationships/customXml" Target="../ink/ink1681.xml"/><Relationship Id="rId453" Type="http://schemas.openxmlformats.org/officeDocument/2006/relationships/image" Target="../media/image1666.png"/><Relationship Id="rId106" Type="http://schemas.openxmlformats.org/officeDocument/2006/relationships/customXml" Target="../ink/ink1518.xml"/><Relationship Id="rId127" Type="http://schemas.openxmlformats.org/officeDocument/2006/relationships/image" Target="../media/image1277.png"/><Relationship Id="rId313" Type="http://schemas.openxmlformats.org/officeDocument/2006/relationships/image" Target="../media/image1597.png"/><Relationship Id="rId10" Type="http://schemas.openxmlformats.org/officeDocument/2006/relationships/customXml" Target="../ink/ink1470.xml"/><Relationship Id="rId31" Type="http://schemas.openxmlformats.org/officeDocument/2006/relationships/image" Target="../media/image1231.png"/><Relationship Id="rId52" Type="http://schemas.openxmlformats.org/officeDocument/2006/relationships/customXml" Target="../ink/ink1491.xml"/><Relationship Id="rId73" Type="http://schemas.openxmlformats.org/officeDocument/2006/relationships/image" Target="../media/image1251.png"/><Relationship Id="rId94" Type="http://schemas.openxmlformats.org/officeDocument/2006/relationships/customXml" Target="../ink/ink1512.xml"/><Relationship Id="rId148" Type="http://schemas.openxmlformats.org/officeDocument/2006/relationships/customXml" Target="../ink/ink1539.xml"/><Relationship Id="rId169" Type="http://schemas.openxmlformats.org/officeDocument/2006/relationships/image" Target="../media/image1298.png"/><Relationship Id="rId334" Type="http://schemas.openxmlformats.org/officeDocument/2006/relationships/customXml" Target="../ink/ink1632.xml"/><Relationship Id="rId355" Type="http://schemas.openxmlformats.org/officeDocument/2006/relationships/image" Target="../media/image1618.png"/><Relationship Id="rId376" Type="http://schemas.openxmlformats.org/officeDocument/2006/relationships/customXml" Target="../ink/ink1653.xml"/><Relationship Id="rId397" Type="http://schemas.openxmlformats.org/officeDocument/2006/relationships/image" Target="../media/image1638.png"/><Relationship Id="rId4" Type="http://schemas.openxmlformats.org/officeDocument/2006/relationships/customXml" Target="../ink/ink1467.xml"/><Relationship Id="rId180" Type="http://schemas.openxmlformats.org/officeDocument/2006/relationships/customXml" Target="../ink/ink1555.xml"/><Relationship Id="rId215" Type="http://schemas.openxmlformats.org/officeDocument/2006/relationships/image" Target="../media/image1550.png"/><Relationship Id="rId236" Type="http://schemas.openxmlformats.org/officeDocument/2006/relationships/customXml" Target="../ink/ink1583.xml"/><Relationship Id="rId257" Type="http://schemas.openxmlformats.org/officeDocument/2006/relationships/image" Target="../media/image1570.png"/><Relationship Id="rId278" Type="http://schemas.openxmlformats.org/officeDocument/2006/relationships/customXml" Target="../ink/ink1604.xml"/><Relationship Id="rId401" Type="http://schemas.openxmlformats.org/officeDocument/2006/relationships/image" Target="../media/image1640.png"/><Relationship Id="rId422" Type="http://schemas.openxmlformats.org/officeDocument/2006/relationships/customXml" Target="../ink/ink1676.xml"/><Relationship Id="rId443" Type="http://schemas.openxmlformats.org/officeDocument/2006/relationships/image" Target="../media/image1661.png"/><Relationship Id="rId303" Type="http://schemas.openxmlformats.org/officeDocument/2006/relationships/image" Target="../media/image1592.png"/><Relationship Id="rId42" Type="http://schemas.openxmlformats.org/officeDocument/2006/relationships/customXml" Target="../ink/ink1486.xml"/><Relationship Id="rId84" Type="http://schemas.openxmlformats.org/officeDocument/2006/relationships/customXml" Target="../ink/ink1507.xml"/><Relationship Id="rId138" Type="http://schemas.openxmlformats.org/officeDocument/2006/relationships/customXml" Target="../ink/ink1534.xml"/><Relationship Id="rId345" Type="http://schemas.openxmlformats.org/officeDocument/2006/relationships/image" Target="../media/image1613.png"/><Relationship Id="rId387" Type="http://schemas.openxmlformats.org/officeDocument/2006/relationships/image" Target="../media/image887.png"/><Relationship Id="rId191" Type="http://schemas.openxmlformats.org/officeDocument/2006/relationships/image" Target="../media/image1538.png"/><Relationship Id="rId205" Type="http://schemas.openxmlformats.org/officeDocument/2006/relationships/image" Target="../media/image1545.png"/><Relationship Id="rId247" Type="http://schemas.openxmlformats.org/officeDocument/2006/relationships/image" Target="../media/image1566.png"/><Relationship Id="rId412" Type="http://schemas.openxmlformats.org/officeDocument/2006/relationships/customXml" Target="../ink/ink1671.xml"/><Relationship Id="rId107" Type="http://schemas.openxmlformats.org/officeDocument/2006/relationships/image" Target="../media/image1267.png"/><Relationship Id="rId289" Type="http://schemas.openxmlformats.org/officeDocument/2006/relationships/image" Target="../media/image1586.png"/><Relationship Id="rId454" Type="http://schemas.openxmlformats.org/officeDocument/2006/relationships/customXml" Target="../ink/ink1692.xml"/><Relationship Id="rId11" Type="http://schemas.openxmlformats.org/officeDocument/2006/relationships/image" Target="../media/image1221.png"/><Relationship Id="rId53" Type="http://schemas.openxmlformats.org/officeDocument/2006/relationships/image" Target="../media/image1242.png"/><Relationship Id="rId149" Type="http://schemas.openxmlformats.org/officeDocument/2006/relationships/image" Target="../media/image1288.png"/><Relationship Id="rId314" Type="http://schemas.openxmlformats.org/officeDocument/2006/relationships/customXml" Target="../ink/ink1622.xml"/><Relationship Id="rId356" Type="http://schemas.openxmlformats.org/officeDocument/2006/relationships/customXml" Target="../ink/ink1643.xml"/><Relationship Id="rId398" Type="http://schemas.openxmlformats.org/officeDocument/2006/relationships/customXml" Target="../ink/ink1664.xml"/><Relationship Id="rId95" Type="http://schemas.openxmlformats.org/officeDocument/2006/relationships/image" Target="../media/image1261.png"/><Relationship Id="rId160" Type="http://schemas.openxmlformats.org/officeDocument/2006/relationships/customXml" Target="../ink/ink1545.xml"/><Relationship Id="rId216" Type="http://schemas.openxmlformats.org/officeDocument/2006/relationships/customXml" Target="../ink/ink1573.xml"/><Relationship Id="rId423" Type="http://schemas.openxmlformats.org/officeDocument/2006/relationships/image" Target="../media/image1651.png"/><Relationship Id="rId258" Type="http://schemas.openxmlformats.org/officeDocument/2006/relationships/customXml" Target="../ink/ink1594.xml"/><Relationship Id="rId22" Type="http://schemas.openxmlformats.org/officeDocument/2006/relationships/customXml" Target="../ink/ink1476.xml"/><Relationship Id="rId64" Type="http://schemas.openxmlformats.org/officeDocument/2006/relationships/customXml" Target="../ink/ink1497.xml"/><Relationship Id="rId118" Type="http://schemas.openxmlformats.org/officeDocument/2006/relationships/customXml" Target="../ink/ink1524.xml"/><Relationship Id="rId325" Type="http://schemas.openxmlformats.org/officeDocument/2006/relationships/image" Target="../media/image1603.png"/><Relationship Id="rId367" Type="http://schemas.openxmlformats.org/officeDocument/2006/relationships/image" Target="../media/image1624.png"/><Relationship Id="rId171" Type="http://schemas.openxmlformats.org/officeDocument/2006/relationships/image" Target="../media/image1299.png"/><Relationship Id="rId227" Type="http://schemas.openxmlformats.org/officeDocument/2006/relationships/image" Target="../media/image1556.png"/><Relationship Id="rId269" Type="http://schemas.openxmlformats.org/officeDocument/2006/relationships/image" Target="../media/image1576.png"/><Relationship Id="rId434" Type="http://schemas.openxmlformats.org/officeDocument/2006/relationships/customXml" Target="../ink/ink1682.xml"/><Relationship Id="rId33" Type="http://schemas.openxmlformats.org/officeDocument/2006/relationships/image" Target="../media/image1232.png"/><Relationship Id="rId129" Type="http://schemas.openxmlformats.org/officeDocument/2006/relationships/image" Target="../media/image1278.png"/><Relationship Id="rId280" Type="http://schemas.openxmlformats.org/officeDocument/2006/relationships/customXml" Target="../ink/ink1605.xml"/><Relationship Id="rId336" Type="http://schemas.openxmlformats.org/officeDocument/2006/relationships/customXml" Target="../ink/ink1633.xml"/><Relationship Id="rId75" Type="http://schemas.openxmlformats.org/officeDocument/2006/relationships/image" Target="../media/image126.png"/><Relationship Id="rId140" Type="http://schemas.openxmlformats.org/officeDocument/2006/relationships/customXml" Target="../ink/ink1535.xml"/><Relationship Id="rId182" Type="http://schemas.openxmlformats.org/officeDocument/2006/relationships/customXml" Target="../ink/ink1556.xml"/><Relationship Id="rId378" Type="http://schemas.openxmlformats.org/officeDocument/2006/relationships/customXml" Target="../ink/ink1654.xml"/><Relationship Id="rId403" Type="http://schemas.openxmlformats.org/officeDocument/2006/relationships/image" Target="../media/image1641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24.png"/><Relationship Id="rId299" Type="http://schemas.openxmlformats.org/officeDocument/2006/relationships/image" Target="../media/image1813.png"/><Relationship Id="rId671" Type="http://schemas.openxmlformats.org/officeDocument/2006/relationships/image" Target="../media/image1995.png"/><Relationship Id="rId21" Type="http://schemas.openxmlformats.org/officeDocument/2006/relationships/image" Target="../media/image1677.png"/><Relationship Id="rId63" Type="http://schemas.openxmlformats.org/officeDocument/2006/relationships/image" Target="../media/image1697.png"/><Relationship Id="rId159" Type="http://schemas.openxmlformats.org/officeDocument/2006/relationships/image" Target="../media/image1744.png"/><Relationship Id="rId324" Type="http://schemas.openxmlformats.org/officeDocument/2006/relationships/customXml" Target="../ink/ink1855.xml"/><Relationship Id="rId366" Type="http://schemas.openxmlformats.org/officeDocument/2006/relationships/customXml" Target="../ink/ink1876.xml"/><Relationship Id="rId531" Type="http://schemas.openxmlformats.org/officeDocument/2006/relationships/image" Target="../media/image1925.png"/><Relationship Id="rId573" Type="http://schemas.openxmlformats.org/officeDocument/2006/relationships/image" Target="../media/image1946.png"/><Relationship Id="rId629" Type="http://schemas.openxmlformats.org/officeDocument/2006/relationships/image" Target="../media/image1974.png"/><Relationship Id="rId170" Type="http://schemas.openxmlformats.org/officeDocument/2006/relationships/customXml" Target="../ink/ink1777.xml"/><Relationship Id="rId226" Type="http://schemas.openxmlformats.org/officeDocument/2006/relationships/image" Target="../media/image1777.png"/><Relationship Id="rId433" Type="http://schemas.openxmlformats.org/officeDocument/2006/relationships/image" Target="../media/image1877.png"/><Relationship Id="rId268" Type="http://schemas.openxmlformats.org/officeDocument/2006/relationships/image" Target="../media/image1798.png"/><Relationship Id="rId475" Type="http://schemas.openxmlformats.org/officeDocument/2006/relationships/image" Target="../media/image1897.png"/><Relationship Id="rId640" Type="http://schemas.openxmlformats.org/officeDocument/2006/relationships/customXml" Target="../ink/ink2013.xml"/><Relationship Id="rId682" Type="http://schemas.openxmlformats.org/officeDocument/2006/relationships/customXml" Target="../ink/ink2034.xml"/><Relationship Id="rId32" Type="http://schemas.openxmlformats.org/officeDocument/2006/relationships/customXml" Target="../ink/ink1708.xml"/><Relationship Id="rId74" Type="http://schemas.openxmlformats.org/officeDocument/2006/relationships/customXml" Target="../ink/ink1729.xml"/><Relationship Id="rId128" Type="http://schemas.openxmlformats.org/officeDocument/2006/relationships/customXml" Target="../ink/ink1756.xml"/><Relationship Id="rId335" Type="http://schemas.openxmlformats.org/officeDocument/2006/relationships/image" Target="../media/image1831.png"/><Relationship Id="rId377" Type="http://schemas.openxmlformats.org/officeDocument/2006/relationships/image" Target="../media/image1852.png"/><Relationship Id="rId500" Type="http://schemas.openxmlformats.org/officeDocument/2006/relationships/customXml" Target="../ink/ink1943.xml"/><Relationship Id="rId542" Type="http://schemas.openxmlformats.org/officeDocument/2006/relationships/customXml" Target="../ink/ink1964.xml"/><Relationship Id="rId584" Type="http://schemas.openxmlformats.org/officeDocument/2006/relationships/customXml" Target="../ink/ink1985.xml"/><Relationship Id="rId5" Type="http://schemas.openxmlformats.org/officeDocument/2006/relationships/image" Target="../media/image1669.png"/><Relationship Id="rId181" Type="http://schemas.openxmlformats.org/officeDocument/2006/relationships/image" Target="../media/image1755.png"/><Relationship Id="rId237" Type="http://schemas.openxmlformats.org/officeDocument/2006/relationships/customXml" Target="../ink/ink1811.xml"/><Relationship Id="rId402" Type="http://schemas.openxmlformats.org/officeDocument/2006/relationships/customXml" Target="../ink/ink1894.xml"/><Relationship Id="rId279" Type="http://schemas.openxmlformats.org/officeDocument/2006/relationships/customXml" Target="../ink/ink1832.xml"/><Relationship Id="rId444" Type="http://schemas.openxmlformats.org/officeDocument/2006/relationships/customXml" Target="../ink/ink1915.xml"/><Relationship Id="rId486" Type="http://schemas.openxmlformats.org/officeDocument/2006/relationships/customXml" Target="../ink/ink1936.xml"/><Relationship Id="rId651" Type="http://schemas.openxmlformats.org/officeDocument/2006/relationships/image" Target="../media/image1985.png"/><Relationship Id="rId43" Type="http://schemas.openxmlformats.org/officeDocument/2006/relationships/image" Target="../media/image1688.png"/><Relationship Id="rId139" Type="http://schemas.openxmlformats.org/officeDocument/2006/relationships/image" Target="../media/image1734.png"/><Relationship Id="rId290" Type="http://schemas.openxmlformats.org/officeDocument/2006/relationships/customXml" Target="../ink/ink1838.xml"/><Relationship Id="rId304" Type="http://schemas.openxmlformats.org/officeDocument/2006/relationships/customXml" Target="../ink/ink1845.xml"/><Relationship Id="rId346" Type="http://schemas.openxmlformats.org/officeDocument/2006/relationships/customXml" Target="../ink/ink1866.xml"/><Relationship Id="rId388" Type="http://schemas.openxmlformats.org/officeDocument/2006/relationships/customXml" Target="../ink/ink1887.xml"/><Relationship Id="rId511" Type="http://schemas.openxmlformats.org/officeDocument/2006/relationships/image" Target="../media/image1915.png"/><Relationship Id="rId553" Type="http://schemas.openxmlformats.org/officeDocument/2006/relationships/image" Target="../media/image1936.png"/><Relationship Id="rId609" Type="http://schemas.openxmlformats.org/officeDocument/2006/relationships/image" Target="../media/image1964.png"/><Relationship Id="rId85" Type="http://schemas.openxmlformats.org/officeDocument/2006/relationships/image" Target="../media/image1708.png"/><Relationship Id="rId150" Type="http://schemas.openxmlformats.org/officeDocument/2006/relationships/customXml" Target="../ink/ink1767.xml"/><Relationship Id="rId192" Type="http://schemas.openxmlformats.org/officeDocument/2006/relationships/customXml" Target="../ink/ink1788.xml"/><Relationship Id="rId206" Type="http://schemas.openxmlformats.org/officeDocument/2006/relationships/image" Target="../media/image1767.png"/><Relationship Id="rId413" Type="http://schemas.openxmlformats.org/officeDocument/2006/relationships/image" Target="../media/image1868.png"/><Relationship Id="rId595" Type="http://schemas.openxmlformats.org/officeDocument/2006/relationships/image" Target="../media/image1957.png"/><Relationship Id="rId248" Type="http://schemas.openxmlformats.org/officeDocument/2006/relationships/image" Target="../media/image1788.png"/><Relationship Id="rId455" Type="http://schemas.openxmlformats.org/officeDocument/2006/relationships/image" Target="../media/image1887.png"/><Relationship Id="rId497" Type="http://schemas.openxmlformats.org/officeDocument/2006/relationships/image" Target="../media/image1908.png"/><Relationship Id="rId620" Type="http://schemas.openxmlformats.org/officeDocument/2006/relationships/customXml" Target="../ink/ink2003.xml"/><Relationship Id="rId662" Type="http://schemas.openxmlformats.org/officeDocument/2006/relationships/customXml" Target="../ink/ink2024.xml"/><Relationship Id="rId12" Type="http://schemas.openxmlformats.org/officeDocument/2006/relationships/customXml" Target="../ink/ink1698.xml"/><Relationship Id="rId108" Type="http://schemas.openxmlformats.org/officeDocument/2006/relationships/customXml" Target="../ink/ink1746.xml"/><Relationship Id="rId315" Type="http://schemas.openxmlformats.org/officeDocument/2006/relationships/image" Target="../media/image1821.png"/><Relationship Id="rId357" Type="http://schemas.openxmlformats.org/officeDocument/2006/relationships/image" Target="../media/image1842.png"/><Relationship Id="rId522" Type="http://schemas.openxmlformats.org/officeDocument/2006/relationships/customXml" Target="../ink/ink1954.xml"/><Relationship Id="rId54" Type="http://schemas.openxmlformats.org/officeDocument/2006/relationships/customXml" Target="../ink/ink1719.xml"/><Relationship Id="rId96" Type="http://schemas.openxmlformats.org/officeDocument/2006/relationships/customXml" Target="../ink/ink1740.xml"/><Relationship Id="rId161" Type="http://schemas.openxmlformats.org/officeDocument/2006/relationships/image" Target="../media/image1745.png"/><Relationship Id="rId217" Type="http://schemas.openxmlformats.org/officeDocument/2006/relationships/customXml" Target="../ink/ink1801.xml"/><Relationship Id="rId399" Type="http://schemas.openxmlformats.org/officeDocument/2006/relationships/image" Target="../media/image1862.png"/><Relationship Id="rId564" Type="http://schemas.openxmlformats.org/officeDocument/2006/relationships/customXml" Target="../ink/ink1975.xml"/><Relationship Id="rId259" Type="http://schemas.openxmlformats.org/officeDocument/2006/relationships/customXml" Target="../ink/ink1822.xml"/><Relationship Id="rId424" Type="http://schemas.openxmlformats.org/officeDocument/2006/relationships/customXml" Target="../ink/ink1905.xml"/><Relationship Id="rId466" Type="http://schemas.openxmlformats.org/officeDocument/2006/relationships/customXml" Target="../ink/ink1926.xml"/><Relationship Id="rId631" Type="http://schemas.openxmlformats.org/officeDocument/2006/relationships/image" Target="../media/image1975.png"/><Relationship Id="rId673" Type="http://schemas.openxmlformats.org/officeDocument/2006/relationships/image" Target="../media/image1996.png"/><Relationship Id="rId23" Type="http://schemas.openxmlformats.org/officeDocument/2006/relationships/image" Target="../media/image1678.png"/><Relationship Id="rId119" Type="http://schemas.openxmlformats.org/officeDocument/2006/relationships/image" Target="../media/image465.png"/><Relationship Id="rId270" Type="http://schemas.openxmlformats.org/officeDocument/2006/relationships/image" Target="../media/image1799.png"/><Relationship Id="rId326" Type="http://schemas.openxmlformats.org/officeDocument/2006/relationships/customXml" Target="../ink/ink1856.xml"/><Relationship Id="rId533" Type="http://schemas.openxmlformats.org/officeDocument/2006/relationships/image" Target="../media/image1926.png"/><Relationship Id="rId65" Type="http://schemas.openxmlformats.org/officeDocument/2006/relationships/image" Target="../media/image1698.png"/><Relationship Id="rId130" Type="http://schemas.openxmlformats.org/officeDocument/2006/relationships/customXml" Target="../ink/ink1757.xml"/><Relationship Id="rId368" Type="http://schemas.openxmlformats.org/officeDocument/2006/relationships/customXml" Target="../ink/ink1877.xml"/><Relationship Id="rId575" Type="http://schemas.openxmlformats.org/officeDocument/2006/relationships/image" Target="../media/image1947.png"/><Relationship Id="rId172" Type="http://schemas.openxmlformats.org/officeDocument/2006/relationships/customXml" Target="../ink/ink1778.xml"/><Relationship Id="rId228" Type="http://schemas.openxmlformats.org/officeDocument/2006/relationships/image" Target="../media/image1778.png"/><Relationship Id="rId435" Type="http://schemas.openxmlformats.org/officeDocument/2006/relationships/image" Target="../media/image1878.png"/><Relationship Id="rId477" Type="http://schemas.openxmlformats.org/officeDocument/2006/relationships/image" Target="../media/image1898.png"/><Relationship Id="rId600" Type="http://schemas.openxmlformats.org/officeDocument/2006/relationships/customXml" Target="../ink/ink1993.xml"/><Relationship Id="rId642" Type="http://schemas.openxmlformats.org/officeDocument/2006/relationships/customXml" Target="../ink/ink2014.xml"/><Relationship Id="rId281" Type="http://schemas.openxmlformats.org/officeDocument/2006/relationships/customXml" Target="../ink/ink1833.xml"/><Relationship Id="rId337" Type="http://schemas.openxmlformats.org/officeDocument/2006/relationships/image" Target="../media/image1832.png"/><Relationship Id="rId502" Type="http://schemas.openxmlformats.org/officeDocument/2006/relationships/customXml" Target="../ink/ink1944.xml"/><Relationship Id="rId34" Type="http://schemas.openxmlformats.org/officeDocument/2006/relationships/customXml" Target="../ink/ink1709.xml"/><Relationship Id="rId76" Type="http://schemas.openxmlformats.org/officeDocument/2006/relationships/customXml" Target="../ink/ink1730.xml"/><Relationship Id="rId141" Type="http://schemas.openxmlformats.org/officeDocument/2006/relationships/image" Target="../media/image1735.png"/><Relationship Id="rId379" Type="http://schemas.openxmlformats.org/officeDocument/2006/relationships/image" Target="../media/image1853.png"/><Relationship Id="rId544" Type="http://schemas.openxmlformats.org/officeDocument/2006/relationships/customXml" Target="../ink/ink1965.xml"/><Relationship Id="rId586" Type="http://schemas.openxmlformats.org/officeDocument/2006/relationships/customXml" Target="../ink/ink1986.xml"/><Relationship Id="rId7" Type="http://schemas.openxmlformats.org/officeDocument/2006/relationships/image" Target="../media/image1670.png"/><Relationship Id="rId183" Type="http://schemas.openxmlformats.org/officeDocument/2006/relationships/image" Target="../media/image1756.png"/><Relationship Id="rId239" Type="http://schemas.openxmlformats.org/officeDocument/2006/relationships/customXml" Target="../ink/ink1812.xml"/><Relationship Id="rId390" Type="http://schemas.openxmlformats.org/officeDocument/2006/relationships/customXml" Target="../ink/ink1888.xml"/><Relationship Id="rId404" Type="http://schemas.openxmlformats.org/officeDocument/2006/relationships/customXml" Target="../ink/ink1895.xml"/><Relationship Id="rId446" Type="http://schemas.openxmlformats.org/officeDocument/2006/relationships/customXml" Target="../ink/ink1916.xml"/><Relationship Id="rId611" Type="http://schemas.openxmlformats.org/officeDocument/2006/relationships/image" Target="../media/image1965.png"/><Relationship Id="rId653" Type="http://schemas.openxmlformats.org/officeDocument/2006/relationships/image" Target="../media/image1986.png"/><Relationship Id="rId250" Type="http://schemas.openxmlformats.org/officeDocument/2006/relationships/image" Target="../media/image1789.png"/><Relationship Id="rId292" Type="http://schemas.openxmlformats.org/officeDocument/2006/relationships/customXml" Target="../ink/ink1839.xml"/><Relationship Id="rId306" Type="http://schemas.openxmlformats.org/officeDocument/2006/relationships/customXml" Target="../ink/ink1846.xml"/><Relationship Id="rId488" Type="http://schemas.openxmlformats.org/officeDocument/2006/relationships/customXml" Target="../ink/ink1937.xml"/><Relationship Id="rId45" Type="http://schemas.openxmlformats.org/officeDocument/2006/relationships/image" Target="../media/image1689.png"/><Relationship Id="rId87" Type="http://schemas.openxmlformats.org/officeDocument/2006/relationships/image" Target="../media/image1709.png"/><Relationship Id="rId110" Type="http://schemas.openxmlformats.org/officeDocument/2006/relationships/customXml" Target="../ink/ink1747.xml"/><Relationship Id="rId348" Type="http://schemas.openxmlformats.org/officeDocument/2006/relationships/customXml" Target="../ink/ink1867.xml"/><Relationship Id="rId513" Type="http://schemas.openxmlformats.org/officeDocument/2006/relationships/image" Target="../media/image1916.png"/><Relationship Id="rId555" Type="http://schemas.openxmlformats.org/officeDocument/2006/relationships/image" Target="../media/image1937.png"/><Relationship Id="rId597" Type="http://schemas.openxmlformats.org/officeDocument/2006/relationships/image" Target="../media/image1958.png"/><Relationship Id="rId152" Type="http://schemas.openxmlformats.org/officeDocument/2006/relationships/customXml" Target="../ink/ink1768.xml"/><Relationship Id="rId194" Type="http://schemas.openxmlformats.org/officeDocument/2006/relationships/customXml" Target="../ink/ink1789.xml"/><Relationship Id="rId208" Type="http://schemas.openxmlformats.org/officeDocument/2006/relationships/image" Target="../media/image1768.png"/><Relationship Id="rId415" Type="http://schemas.openxmlformats.org/officeDocument/2006/relationships/image" Target="../media/image1869.png"/><Relationship Id="rId457" Type="http://schemas.openxmlformats.org/officeDocument/2006/relationships/image" Target="../media/image1888.png"/><Relationship Id="rId622" Type="http://schemas.openxmlformats.org/officeDocument/2006/relationships/customXml" Target="../ink/ink2004.xml"/><Relationship Id="rId261" Type="http://schemas.openxmlformats.org/officeDocument/2006/relationships/customXml" Target="../ink/ink1823.xml"/><Relationship Id="rId499" Type="http://schemas.openxmlformats.org/officeDocument/2006/relationships/image" Target="../media/image1909.png"/><Relationship Id="rId664" Type="http://schemas.openxmlformats.org/officeDocument/2006/relationships/customXml" Target="../ink/ink2025.xml"/><Relationship Id="rId14" Type="http://schemas.openxmlformats.org/officeDocument/2006/relationships/customXml" Target="../ink/ink1699.xml"/><Relationship Id="rId56" Type="http://schemas.openxmlformats.org/officeDocument/2006/relationships/customXml" Target="../ink/ink1720.xml"/><Relationship Id="rId317" Type="http://schemas.openxmlformats.org/officeDocument/2006/relationships/image" Target="../media/image1822.png"/><Relationship Id="rId359" Type="http://schemas.openxmlformats.org/officeDocument/2006/relationships/image" Target="../media/image1843.png"/><Relationship Id="rId524" Type="http://schemas.openxmlformats.org/officeDocument/2006/relationships/customXml" Target="../ink/ink1955.xml"/><Relationship Id="rId566" Type="http://schemas.openxmlformats.org/officeDocument/2006/relationships/customXml" Target="../ink/ink1976.xml"/><Relationship Id="rId98" Type="http://schemas.openxmlformats.org/officeDocument/2006/relationships/customXml" Target="../ink/ink1741.xml"/><Relationship Id="rId121" Type="http://schemas.openxmlformats.org/officeDocument/2006/relationships/image" Target="../media/image1725.png"/><Relationship Id="rId163" Type="http://schemas.openxmlformats.org/officeDocument/2006/relationships/image" Target="../media/image1746.png"/><Relationship Id="rId219" Type="http://schemas.openxmlformats.org/officeDocument/2006/relationships/customXml" Target="../ink/ink1802.xml"/><Relationship Id="rId370" Type="http://schemas.openxmlformats.org/officeDocument/2006/relationships/customXml" Target="../ink/ink1878.xml"/><Relationship Id="rId426" Type="http://schemas.openxmlformats.org/officeDocument/2006/relationships/customXml" Target="../ink/ink1906.xml"/><Relationship Id="rId633" Type="http://schemas.openxmlformats.org/officeDocument/2006/relationships/image" Target="../media/image1976.png"/><Relationship Id="rId230" Type="http://schemas.openxmlformats.org/officeDocument/2006/relationships/image" Target="../media/image1779.png"/><Relationship Id="rId468" Type="http://schemas.openxmlformats.org/officeDocument/2006/relationships/customXml" Target="../ink/ink1927.xml"/><Relationship Id="rId675" Type="http://schemas.openxmlformats.org/officeDocument/2006/relationships/image" Target="../media/image1997.png"/><Relationship Id="rId25" Type="http://schemas.openxmlformats.org/officeDocument/2006/relationships/image" Target="../media/image1679.png"/><Relationship Id="rId67" Type="http://schemas.openxmlformats.org/officeDocument/2006/relationships/image" Target="../media/image1699.png"/><Relationship Id="rId272" Type="http://schemas.openxmlformats.org/officeDocument/2006/relationships/image" Target="../media/image1800.png"/><Relationship Id="rId328" Type="http://schemas.openxmlformats.org/officeDocument/2006/relationships/customXml" Target="../ink/ink1857.xml"/><Relationship Id="rId535" Type="http://schemas.openxmlformats.org/officeDocument/2006/relationships/image" Target="../media/image1927.png"/><Relationship Id="rId577" Type="http://schemas.openxmlformats.org/officeDocument/2006/relationships/image" Target="../media/image1948.png"/><Relationship Id="rId132" Type="http://schemas.openxmlformats.org/officeDocument/2006/relationships/customXml" Target="../ink/ink1758.xml"/><Relationship Id="rId174" Type="http://schemas.openxmlformats.org/officeDocument/2006/relationships/customXml" Target="../ink/ink1779.xml"/><Relationship Id="rId381" Type="http://schemas.openxmlformats.org/officeDocument/2006/relationships/image" Target="../media/image1854.png"/><Relationship Id="rId602" Type="http://schemas.openxmlformats.org/officeDocument/2006/relationships/customXml" Target="../ink/ink1994.xml"/><Relationship Id="rId241" Type="http://schemas.openxmlformats.org/officeDocument/2006/relationships/customXml" Target="../ink/ink1813.xml"/><Relationship Id="rId437" Type="http://schemas.openxmlformats.org/officeDocument/2006/relationships/image" Target="../media/image1879.png"/><Relationship Id="rId479" Type="http://schemas.openxmlformats.org/officeDocument/2006/relationships/image" Target="../media/image1899.png"/><Relationship Id="rId644" Type="http://schemas.openxmlformats.org/officeDocument/2006/relationships/customXml" Target="../ink/ink2015.xml"/><Relationship Id="rId36" Type="http://schemas.openxmlformats.org/officeDocument/2006/relationships/customXml" Target="../ink/ink1710.xml"/><Relationship Id="rId283" Type="http://schemas.openxmlformats.org/officeDocument/2006/relationships/customXml" Target="../ink/ink1834.xml"/><Relationship Id="rId339" Type="http://schemas.openxmlformats.org/officeDocument/2006/relationships/image" Target="../media/image1833.png"/><Relationship Id="rId490" Type="http://schemas.openxmlformats.org/officeDocument/2006/relationships/customXml" Target="../ink/ink1938.xml"/><Relationship Id="rId504" Type="http://schemas.openxmlformats.org/officeDocument/2006/relationships/customXml" Target="../ink/ink1945.xml"/><Relationship Id="rId546" Type="http://schemas.openxmlformats.org/officeDocument/2006/relationships/customXml" Target="../ink/ink1966.xml"/><Relationship Id="rId78" Type="http://schemas.openxmlformats.org/officeDocument/2006/relationships/customXml" Target="../ink/ink1731.xml"/><Relationship Id="rId101" Type="http://schemas.openxmlformats.org/officeDocument/2006/relationships/image" Target="../media/image1716.png"/><Relationship Id="rId143" Type="http://schemas.openxmlformats.org/officeDocument/2006/relationships/image" Target="../media/image1736.png"/><Relationship Id="rId185" Type="http://schemas.openxmlformats.org/officeDocument/2006/relationships/image" Target="../media/image1757.png"/><Relationship Id="rId350" Type="http://schemas.openxmlformats.org/officeDocument/2006/relationships/customXml" Target="../ink/ink1868.xml"/><Relationship Id="rId406" Type="http://schemas.openxmlformats.org/officeDocument/2006/relationships/customXml" Target="../ink/ink1896.xml"/><Relationship Id="rId588" Type="http://schemas.openxmlformats.org/officeDocument/2006/relationships/customXml" Target="../ink/ink1987.xml"/><Relationship Id="rId9" Type="http://schemas.openxmlformats.org/officeDocument/2006/relationships/image" Target="../media/image1671.png"/><Relationship Id="rId210" Type="http://schemas.openxmlformats.org/officeDocument/2006/relationships/image" Target="../media/image1769.png"/><Relationship Id="rId392" Type="http://schemas.openxmlformats.org/officeDocument/2006/relationships/customXml" Target="../ink/ink1889.xml"/><Relationship Id="rId448" Type="http://schemas.openxmlformats.org/officeDocument/2006/relationships/customXml" Target="../ink/ink1917.xml"/><Relationship Id="rId613" Type="http://schemas.openxmlformats.org/officeDocument/2006/relationships/image" Target="../media/image1966.png"/><Relationship Id="rId655" Type="http://schemas.openxmlformats.org/officeDocument/2006/relationships/image" Target="../media/image1987.png"/><Relationship Id="rId252" Type="http://schemas.openxmlformats.org/officeDocument/2006/relationships/image" Target="../media/image1790.png"/><Relationship Id="rId294" Type="http://schemas.openxmlformats.org/officeDocument/2006/relationships/customXml" Target="../ink/ink1840.xml"/><Relationship Id="rId308" Type="http://schemas.openxmlformats.org/officeDocument/2006/relationships/customXml" Target="../ink/ink1847.xml"/><Relationship Id="rId515" Type="http://schemas.openxmlformats.org/officeDocument/2006/relationships/image" Target="../media/image1917.png"/><Relationship Id="rId47" Type="http://schemas.openxmlformats.org/officeDocument/2006/relationships/image" Target="../media/image1690.png"/><Relationship Id="rId89" Type="http://schemas.openxmlformats.org/officeDocument/2006/relationships/image" Target="../media/image1710.png"/><Relationship Id="rId112" Type="http://schemas.openxmlformats.org/officeDocument/2006/relationships/customXml" Target="../ink/ink1748.xml"/><Relationship Id="rId154" Type="http://schemas.openxmlformats.org/officeDocument/2006/relationships/customXml" Target="../ink/ink1769.xml"/><Relationship Id="rId361" Type="http://schemas.openxmlformats.org/officeDocument/2006/relationships/image" Target="../media/image1844.png"/><Relationship Id="rId557" Type="http://schemas.openxmlformats.org/officeDocument/2006/relationships/image" Target="../media/image1938.png"/><Relationship Id="rId599" Type="http://schemas.openxmlformats.org/officeDocument/2006/relationships/image" Target="../media/image1959.png"/><Relationship Id="rId196" Type="http://schemas.openxmlformats.org/officeDocument/2006/relationships/image" Target="../media/image1762.png"/><Relationship Id="rId417" Type="http://schemas.openxmlformats.org/officeDocument/2006/relationships/image" Target="../media/image1870.png"/><Relationship Id="rId459" Type="http://schemas.openxmlformats.org/officeDocument/2006/relationships/image" Target="../media/image1889.png"/><Relationship Id="rId624" Type="http://schemas.openxmlformats.org/officeDocument/2006/relationships/customXml" Target="../ink/ink2005.xml"/><Relationship Id="rId666" Type="http://schemas.openxmlformats.org/officeDocument/2006/relationships/customXml" Target="../ink/ink2026.xml"/><Relationship Id="rId16" Type="http://schemas.openxmlformats.org/officeDocument/2006/relationships/customXml" Target="../ink/ink1700.xml"/><Relationship Id="rId221" Type="http://schemas.openxmlformats.org/officeDocument/2006/relationships/customXml" Target="../ink/ink1803.xml"/><Relationship Id="rId263" Type="http://schemas.openxmlformats.org/officeDocument/2006/relationships/customXml" Target="../ink/ink1824.xml"/><Relationship Id="rId319" Type="http://schemas.openxmlformats.org/officeDocument/2006/relationships/image" Target="../media/image1823.png"/><Relationship Id="rId470" Type="http://schemas.openxmlformats.org/officeDocument/2006/relationships/customXml" Target="../ink/ink1928.xml"/><Relationship Id="rId526" Type="http://schemas.openxmlformats.org/officeDocument/2006/relationships/customXml" Target="../ink/ink1956.xml"/><Relationship Id="rId58" Type="http://schemas.openxmlformats.org/officeDocument/2006/relationships/customXml" Target="../ink/ink1721.xml"/><Relationship Id="rId123" Type="http://schemas.openxmlformats.org/officeDocument/2006/relationships/image" Target="../media/image1726.png"/><Relationship Id="rId330" Type="http://schemas.openxmlformats.org/officeDocument/2006/relationships/customXml" Target="../ink/ink1858.xml"/><Relationship Id="rId568" Type="http://schemas.openxmlformats.org/officeDocument/2006/relationships/customXml" Target="../ink/ink1977.xml"/><Relationship Id="rId165" Type="http://schemas.openxmlformats.org/officeDocument/2006/relationships/image" Target="../media/image1747.png"/><Relationship Id="rId372" Type="http://schemas.openxmlformats.org/officeDocument/2006/relationships/customXml" Target="../ink/ink1879.xml"/><Relationship Id="rId428" Type="http://schemas.openxmlformats.org/officeDocument/2006/relationships/customXml" Target="../ink/ink1907.xml"/><Relationship Id="rId635" Type="http://schemas.openxmlformats.org/officeDocument/2006/relationships/image" Target="../media/image1977.png"/><Relationship Id="rId677" Type="http://schemas.openxmlformats.org/officeDocument/2006/relationships/image" Target="../media/image1998.png"/><Relationship Id="rId232" Type="http://schemas.openxmlformats.org/officeDocument/2006/relationships/image" Target="../media/image1780.png"/><Relationship Id="rId274" Type="http://schemas.openxmlformats.org/officeDocument/2006/relationships/image" Target="../media/image1801.png"/><Relationship Id="rId481" Type="http://schemas.openxmlformats.org/officeDocument/2006/relationships/image" Target="../media/image1900.png"/><Relationship Id="rId27" Type="http://schemas.openxmlformats.org/officeDocument/2006/relationships/image" Target="../media/image1680.png"/><Relationship Id="rId69" Type="http://schemas.openxmlformats.org/officeDocument/2006/relationships/image" Target="../media/image1700.png"/><Relationship Id="rId134" Type="http://schemas.openxmlformats.org/officeDocument/2006/relationships/customXml" Target="../ink/ink1759.xml"/><Relationship Id="rId537" Type="http://schemas.openxmlformats.org/officeDocument/2006/relationships/image" Target="../media/image1928.png"/><Relationship Id="rId579" Type="http://schemas.openxmlformats.org/officeDocument/2006/relationships/image" Target="../media/image1949.png"/><Relationship Id="rId80" Type="http://schemas.openxmlformats.org/officeDocument/2006/relationships/customXml" Target="../ink/ink1732.xml"/><Relationship Id="rId176" Type="http://schemas.openxmlformats.org/officeDocument/2006/relationships/customXml" Target="../ink/ink1780.xml"/><Relationship Id="rId341" Type="http://schemas.openxmlformats.org/officeDocument/2006/relationships/image" Target="../media/image1834.png"/><Relationship Id="rId383" Type="http://schemas.openxmlformats.org/officeDocument/2006/relationships/image" Target="../media/image1855.png"/><Relationship Id="rId439" Type="http://schemas.openxmlformats.org/officeDocument/2006/relationships/image" Target="../media/image1880.png"/><Relationship Id="rId590" Type="http://schemas.openxmlformats.org/officeDocument/2006/relationships/customXml" Target="../ink/ink1988.xml"/><Relationship Id="rId604" Type="http://schemas.openxmlformats.org/officeDocument/2006/relationships/customXml" Target="../ink/ink1995.xml"/><Relationship Id="rId646" Type="http://schemas.openxmlformats.org/officeDocument/2006/relationships/customXml" Target="../ink/ink2016.xml"/><Relationship Id="rId201" Type="http://schemas.openxmlformats.org/officeDocument/2006/relationships/customXml" Target="../ink/ink1793.xml"/><Relationship Id="rId243" Type="http://schemas.openxmlformats.org/officeDocument/2006/relationships/customXml" Target="../ink/ink1814.xml"/><Relationship Id="rId285" Type="http://schemas.openxmlformats.org/officeDocument/2006/relationships/customXml" Target="../ink/ink1835.xml"/><Relationship Id="rId450" Type="http://schemas.openxmlformats.org/officeDocument/2006/relationships/customXml" Target="../ink/ink1918.xml"/><Relationship Id="rId506" Type="http://schemas.openxmlformats.org/officeDocument/2006/relationships/customXml" Target="../ink/ink1946.xml"/><Relationship Id="rId38" Type="http://schemas.openxmlformats.org/officeDocument/2006/relationships/customXml" Target="../ink/ink1711.xml"/><Relationship Id="rId103" Type="http://schemas.openxmlformats.org/officeDocument/2006/relationships/image" Target="../media/image1717.png"/><Relationship Id="rId310" Type="http://schemas.openxmlformats.org/officeDocument/2006/relationships/customXml" Target="../ink/ink1848.xml"/><Relationship Id="rId492" Type="http://schemas.openxmlformats.org/officeDocument/2006/relationships/customXml" Target="../ink/ink1939.xml"/><Relationship Id="rId548" Type="http://schemas.openxmlformats.org/officeDocument/2006/relationships/customXml" Target="../ink/ink1967.xml"/><Relationship Id="rId91" Type="http://schemas.openxmlformats.org/officeDocument/2006/relationships/image" Target="../media/image1711.png"/><Relationship Id="rId145" Type="http://schemas.openxmlformats.org/officeDocument/2006/relationships/image" Target="../media/image1737.png"/><Relationship Id="rId187" Type="http://schemas.openxmlformats.org/officeDocument/2006/relationships/image" Target="../media/image1758.png"/><Relationship Id="rId352" Type="http://schemas.openxmlformats.org/officeDocument/2006/relationships/customXml" Target="../ink/ink1869.xml"/><Relationship Id="rId394" Type="http://schemas.openxmlformats.org/officeDocument/2006/relationships/customXml" Target="../ink/ink1890.xml"/><Relationship Id="rId408" Type="http://schemas.openxmlformats.org/officeDocument/2006/relationships/customXml" Target="../ink/ink1897.xml"/><Relationship Id="rId615" Type="http://schemas.openxmlformats.org/officeDocument/2006/relationships/image" Target="../media/image1967.png"/><Relationship Id="rId212" Type="http://schemas.openxmlformats.org/officeDocument/2006/relationships/image" Target="../media/image1770.png"/><Relationship Id="rId254" Type="http://schemas.openxmlformats.org/officeDocument/2006/relationships/image" Target="../media/image1791.png"/><Relationship Id="rId657" Type="http://schemas.openxmlformats.org/officeDocument/2006/relationships/image" Target="../media/image1988.png"/><Relationship Id="rId49" Type="http://schemas.openxmlformats.org/officeDocument/2006/relationships/image" Target="../media/image1691.png"/><Relationship Id="rId114" Type="http://schemas.openxmlformats.org/officeDocument/2006/relationships/customXml" Target="../ink/ink1749.xml"/><Relationship Id="rId296" Type="http://schemas.openxmlformats.org/officeDocument/2006/relationships/customXml" Target="../ink/ink1841.xml"/><Relationship Id="rId461" Type="http://schemas.openxmlformats.org/officeDocument/2006/relationships/image" Target="../media/image1890.png"/><Relationship Id="rId517" Type="http://schemas.openxmlformats.org/officeDocument/2006/relationships/image" Target="../media/image1918.png"/><Relationship Id="rId559" Type="http://schemas.openxmlformats.org/officeDocument/2006/relationships/image" Target="../media/image1939.png"/><Relationship Id="rId60" Type="http://schemas.openxmlformats.org/officeDocument/2006/relationships/customXml" Target="../ink/ink1722.xml"/><Relationship Id="rId156" Type="http://schemas.openxmlformats.org/officeDocument/2006/relationships/customXml" Target="../ink/ink1770.xml"/><Relationship Id="rId198" Type="http://schemas.openxmlformats.org/officeDocument/2006/relationships/image" Target="../media/image1763.png"/><Relationship Id="rId321" Type="http://schemas.openxmlformats.org/officeDocument/2006/relationships/image" Target="../media/image1824.png"/><Relationship Id="rId363" Type="http://schemas.openxmlformats.org/officeDocument/2006/relationships/image" Target="../media/image1845.png"/><Relationship Id="rId419" Type="http://schemas.openxmlformats.org/officeDocument/2006/relationships/image" Target="../media/image1871.png"/><Relationship Id="rId570" Type="http://schemas.openxmlformats.org/officeDocument/2006/relationships/customXml" Target="../ink/ink1978.xml"/><Relationship Id="rId626" Type="http://schemas.openxmlformats.org/officeDocument/2006/relationships/customXml" Target="../ink/ink2006.xml"/><Relationship Id="rId223" Type="http://schemas.openxmlformats.org/officeDocument/2006/relationships/customXml" Target="../ink/ink1804.xml"/><Relationship Id="rId430" Type="http://schemas.openxmlformats.org/officeDocument/2006/relationships/customXml" Target="../ink/ink1908.xml"/><Relationship Id="rId668" Type="http://schemas.openxmlformats.org/officeDocument/2006/relationships/customXml" Target="../ink/ink2027.xml"/><Relationship Id="rId18" Type="http://schemas.openxmlformats.org/officeDocument/2006/relationships/customXml" Target="../ink/ink1701.xml"/><Relationship Id="rId265" Type="http://schemas.openxmlformats.org/officeDocument/2006/relationships/customXml" Target="../ink/ink1825.xml"/><Relationship Id="rId472" Type="http://schemas.openxmlformats.org/officeDocument/2006/relationships/customXml" Target="../ink/ink1929.xml"/><Relationship Id="rId528" Type="http://schemas.openxmlformats.org/officeDocument/2006/relationships/customXml" Target="../ink/ink1957.xml"/><Relationship Id="rId125" Type="http://schemas.openxmlformats.org/officeDocument/2006/relationships/image" Target="../media/image1727.png"/><Relationship Id="rId167" Type="http://schemas.openxmlformats.org/officeDocument/2006/relationships/image" Target="../media/image1748.png"/><Relationship Id="rId332" Type="http://schemas.openxmlformats.org/officeDocument/2006/relationships/customXml" Target="../ink/ink1859.xml"/><Relationship Id="rId374" Type="http://schemas.openxmlformats.org/officeDocument/2006/relationships/customXml" Target="../ink/ink1880.xml"/><Relationship Id="rId581" Type="http://schemas.openxmlformats.org/officeDocument/2006/relationships/image" Target="../media/image1950.png"/><Relationship Id="rId71" Type="http://schemas.openxmlformats.org/officeDocument/2006/relationships/image" Target="../media/image1701.png"/><Relationship Id="rId92" Type="http://schemas.openxmlformats.org/officeDocument/2006/relationships/customXml" Target="../ink/ink1738.xml"/><Relationship Id="rId213" Type="http://schemas.openxmlformats.org/officeDocument/2006/relationships/customXml" Target="../ink/ink1799.xml"/><Relationship Id="rId234" Type="http://schemas.openxmlformats.org/officeDocument/2006/relationships/image" Target="../media/image1781.png"/><Relationship Id="rId420" Type="http://schemas.openxmlformats.org/officeDocument/2006/relationships/customXml" Target="../ink/ink1903.xml"/><Relationship Id="rId616" Type="http://schemas.openxmlformats.org/officeDocument/2006/relationships/customXml" Target="../ink/ink2001.xml"/><Relationship Id="rId637" Type="http://schemas.openxmlformats.org/officeDocument/2006/relationships/image" Target="../media/image1978.png"/><Relationship Id="rId658" Type="http://schemas.openxmlformats.org/officeDocument/2006/relationships/customXml" Target="../ink/ink2022.xml"/><Relationship Id="rId679" Type="http://schemas.openxmlformats.org/officeDocument/2006/relationships/image" Target="../media/image1999.png"/><Relationship Id="rId2" Type="http://schemas.openxmlformats.org/officeDocument/2006/relationships/customXml" Target="../ink/ink1693.xml"/><Relationship Id="rId29" Type="http://schemas.openxmlformats.org/officeDocument/2006/relationships/image" Target="../media/image1681.png"/><Relationship Id="rId255" Type="http://schemas.openxmlformats.org/officeDocument/2006/relationships/customXml" Target="../ink/ink1820.xml"/><Relationship Id="rId276" Type="http://schemas.openxmlformats.org/officeDocument/2006/relationships/image" Target="../media/image1802.png"/><Relationship Id="rId297" Type="http://schemas.openxmlformats.org/officeDocument/2006/relationships/image" Target="../media/image1812.png"/><Relationship Id="rId441" Type="http://schemas.openxmlformats.org/officeDocument/2006/relationships/image" Target="../media/image1881.png"/><Relationship Id="rId462" Type="http://schemas.openxmlformats.org/officeDocument/2006/relationships/customXml" Target="../ink/ink1924.xml"/><Relationship Id="rId483" Type="http://schemas.openxmlformats.org/officeDocument/2006/relationships/image" Target="../media/image1901.png"/><Relationship Id="rId518" Type="http://schemas.openxmlformats.org/officeDocument/2006/relationships/customXml" Target="../ink/ink1952.xml"/><Relationship Id="rId539" Type="http://schemas.openxmlformats.org/officeDocument/2006/relationships/image" Target="../media/image1929.png"/><Relationship Id="rId40" Type="http://schemas.openxmlformats.org/officeDocument/2006/relationships/customXml" Target="../ink/ink1712.xml"/><Relationship Id="rId115" Type="http://schemas.openxmlformats.org/officeDocument/2006/relationships/image" Target="../media/image1723.png"/><Relationship Id="rId136" Type="http://schemas.openxmlformats.org/officeDocument/2006/relationships/customXml" Target="../ink/ink1760.xml"/><Relationship Id="rId157" Type="http://schemas.openxmlformats.org/officeDocument/2006/relationships/image" Target="../media/image1743.png"/><Relationship Id="rId178" Type="http://schemas.openxmlformats.org/officeDocument/2006/relationships/customXml" Target="../ink/ink1781.xml"/><Relationship Id="rId301" Type="http://schemas.openxmlformats.org/officeDocument/2006/relationships/image" Target="../media/image1814.png"/><Relationship Id="rId322" Type="http://schemas.openxmlformats.org/officeDocument/2006/relationships/customXml" Target="../ink/ink1854.xml"/><Relationship Id="rId343" Type="http://schemas.openxmlformats.org/officeDocument/2006/relationships/image" Target="../media/image1835.png"/><Relationship Id="rId364" Type="http://schemas.openxmlformats.org/officeDocument/2006/relationships/customXml" Target="../ink/ink1875.xml"/><Relationship Id="rId550" Type="http://schemas.openxmlformats.org/officeDocument/2006/relationships/customXml" Target="../ink/ink1968.xml"/><Relationship Id="rId61" Type="http://schemas.openxmlformats.org/officeDocument/2006/relationships/image" Target="../media/image1696.png"/><Relationship Id="rId82" Type="http://schemas.openxmlformats.org/officeDocument/2006/relationships/customXml" Target="../ink/ink1733.xml"/><Relationship Id="rId199" Type="http://schemas.openxmlformats.org/officeDocument/2006/relationships/customXml" Target="../ink/ink1792.xml"/><Relationship Id="rId203" Type="http://schemas.openxmlformats.org/officeDocument/2006/relationships/customXml" Target="../ink/ink1794.xml"/><Relationship Id="rId385" Type="http://schemas.openxmlformats.org/officeDocument/2006/relationships/image" Target="../media/image1856.png"/><Relationship Id="rId571" Type="http://schemas.openxmlformats.org/officeDocument/2006/relationships/image" Target="../media/image1945.png"/><Relationship Id="rId592" Type="http://schemas.openxmlformats.org/officeDocument/2006/relationships/customXml" Target="../ink/ink1989.xml"/><Relationship Id="rId606" Type="http://schemas.openxmlformats.org/officeDocument/2006/relationships/customXml" Target="../ink/ink1996.xml"/><Relationship Id="rId627" Type="http://schemas.openxmlformats.org/officeDocument/2006/relationships/image" Target="../media/image1973.png"/><Relationship Id="rId648" Type="http://schemas.openxmlformats.org/officeDocument/2006/relationships/customXml" Target="../ink/ink2017.xml"/><Relationship Id="rId669" Type="http://schemas.openxmlformats.org/officeDocument/2006/relationships/image" Target="../media/image1994.png"/><Relationship Id="rId19" Type="http://schemas.openxmlformats.org/officeDocument/2006/relationships/image" Target="../media/image1676.png"/><Relationship Id="rId224" Type="http://schemas.openxmlformats.org/officeDocument/2006/relationships/image" Target="../media/image1776.png"/><Relationship Id="rId245" Type="http://schemas.openxmlformats.org/officeDocument/2006/relationships/customXml" Target="../ink/ink1815.xml"/><Relationship Id="rId266" Type="http://schemas.openxmlformats.org/officeDocument/2006/relationships/image" Target="../media/image1797.png"/><Relationship Id="rId287" Type="http://schemas.openxmlformats.org/officeDocument/2006/relationships/image" Target="../media/image1807.png"/><Relationship Id="rId410" Type="http://schemas.openxmlformats.org/officeDocument/2006/relationships/customXml" Target="../ink/ink1898.xml"/><Relationship Id="rId431" Type="http://schemas.openxmlformats.org/officeDocument/2006/relationships/image" Target="../media/image1876.png"/><Relationship Id="rId452" Type="http://schemas.openxmlformats.org/officeDocument/2006/relationships/customXml" Target="../ink/ink1919.xml"/><Relationship Id="rId473" Type="http://schemas.openxmlformats.org/officeDocument/2006/relationships/image" Target="../media/image1896.png"/><Relationship Id="rId494" Type="http://schemas.openxmlformats.org/officeDocument/2006/relationships/customXml" Target="../ink/ink1940.xml"/><Relationship Id="rId508" Type="http://schemas.openxmlformats.org/officeDocument/2006/relationships/customXml" Target="../ink/ink1947.xml"/><Relationship Id="rId529" Type="http://schemas.openxmlformats.org/officeDocument/2006/relationships/image" Target="../media/image1924.png"/><Relationship Id="rId680" Type="http://schemas.openxmlformats.org/officeDocument/2006/relationships/customXml" Target="../ink/ink2033.xml"/><Relationship Id="rId30" Type="http://schemas.openxmlformats.org/officeDocument/2006/relationships/customXml" Target="../ink/ink1707.xml"/><Relationship Id="rId105" Type="http://schemas.openxmlformats.org/officeDocument/2006/relationships/image" Target="../media/image1718.png"/><Relationship Id="rId126" Type="http://schemas.openxmlformats.org/officeDocument/2006/relationships/customXml" Target="../ink/ink1755.xml"/><Relationship Id="rId147" Type="http://schemas.openxmlformats.org/officeDocument/2006/relationships/image" Target="../media/image1738.png"/><Relationship Id="rId168" Type="http://schemas.openxmlformats.org/officeDocument/2006/relationships/customXml" Target="../ink/ink1776.xml"/><Relationship Id="rId312" Type="http://schemas.openxmlformats.org/officeDocument/2006/relationships/customXml" Target="../ink/ink1849.xml"/><Relationship Id="rId333" Type="http://schemas.openxmlformats.org/officeDocument/2006/relationships/image" Target="../media/image1830.png"/><Relationship Id="rId354" Type="http://schemas.openxmlformats.org/officeDocument/2006/relationships/customXml" Target="../ink/ink1870.xml"/><Relationship Id="rId540" Type="http://schemas.openxmlformats.org/officeDocument/2006/relationships/customXml" Target="../ink/ink1963.xml"/><Relationship Id="rId51" Type="http://schemas.openxmlformats.org/officeDocument/2006/relationships/image" Target="../media/image400.png"/><Relationship Id="rId72" Type="http://schemas.openxmlformats.org/officeDocument/2006/relationships/customXml" Target="../ink/ink1728.xml"/><Relationship Id="rId93" Type="http://schemas.openxmlformats.org/officeDocument/2006/relationships/image" Target="../media/image1712.png"/><Relationship Id="rId189" Type="http://schemas.openxmlformats.org/officeDocument/2006/relationships/image" Target="../media/image1759.png"/><Relationship Id="rId375" Type="http://schemas.openxmlformats.org/officeDocument/2006/relationships/image" Target="../media/image1851.png"/><Relationship Id="rId396" Type="http://schemas.openxmlformats.org/officeDocument/2006/relationships/customXml" Target="../ink/ink1891.xml"/><Relationship Id="rId561" Type="http://schemas.openxmlformats.org/officeDocument/2006/relationships/image" Target="../media/image1940.png"/><Relationship Id="rId582" Type="http://schemas.openxmlformats.org/officeDocument/2006/relationships/customXml" Target="../ink/ink1984.xml"/><Relationship Id="rId617" Type="http://schemas.openxmlformats.org/officeDocument/2006/relationships/image" Target="../media/image1968.png"/><Relationship Id="rId638" Type="http://schemas.openxmlformats.org/officeDocument/2006/relationships/customXml" Target="../ink/ink2012.xml"/><Relationship Id="rId659" Type="http://schemas.openxmlformats.org/officeDocument/2006/relationships/image" Target="../media/image1989.png"/><Relationship Id="rId3" Type="http://schemas.openxmlformats.org/officeDocument/2006/relationships/image" Target="../media/image1668.png"/><Relationship Id="rId214" Type="http://schemas.openxmlformats.org/officeDocument/2006/relationships/image" Target="../media/image1771.png"/><Relationship Id="rId235" Type="http://schemas.openxmlformats.org/officeDocument/2006/relationships/customXml" Target="../ink/ink1810.xml"/><Relationship Id="rId256" Type="http://schemas.openxmlformats.org/officeDocument/2006/relationships/image" Target="../media/image1792.png"/><Relationship Id="rId277" Type="http://schemas.openxmlformats.org/officeDocument/2006/relationships/customXml" Target="../ink/ink1831.xml"/><Relationship Id="rId298" Type="http://schemas.openxmlformats.org/officeDocument/2006/relationships/customXml" Target="../ink/ink1842.xml"/><Relationship Id="rId400" Type="http://schemas.openxmlformats.org/officeDocument/2006/relationships/customXml" Target="../ink/ink1893.xml"/><Relationship Id="rId421" Type="http://schemas.openxmlformats.org/officeDocument/2006/relationships/image" Target="../media/image54.png"/><Relationship Id="rId442" Type="http://schemas.openxmlformats.org/officeDocument/2006/relationships/customXml" Target="../ink/ink1914.xml"/><Relationship Id="rId463" Type="http://schemas.openxmlformats.org/officeDocument/2006/relationships/image" Target="../media/image1891.png"/><Relationship Id="rId484" Type="http://schemas.openxmlformats.org/officeDocument/2006/relationships/customXml" Target="../ink/ink1935.xml"/><Relationship Id="rId519" Type="http://schemas.openxmlformats.org/officeDocument/2006/relationships/image" Target="../media/image1919.png"/><Relationship Id="rId670" Type="http://schemas.openxmlformats.org/officeDocument/2006/relationships/customXml" Target="../ink/ink2028.xml"/><Relationship Id="rId116" Type="http://schemas.openxmlformats.org/officeDocument/2006/relationships/customXml" Target="../ink/ink1750.xml"/><Relationship Id="rId137" Type="http://schemas.openxmlformats.org/officeDocument/2006/relationships/image" Target="../media/image1733.png"/><Relationship Id="rId158" Type="http://schemas.openxmlformats.org/officeDocument/2006/relationships/customXml" Target="../ink/ink1771.xml"/><Relationship Id="rId302" Type="http://schemas.openxmlformats.org/officeDocument/2006/relationships/customXml" Target="../ink/ink1844.xml"/><Relationship Id="rId323" Type="http://schemas.openxmlformats.org/officeDocument/2006/relationships/image" Target="../media/image1825.png"/><Relationship Id="rId344" Type="http://schemas.openxmlformats.org/officeDocument/2006/relationships/customXml" Target="../ink/ink1865.xml"/><Relationship Id="rId530" Type="http://schemas.openxmlformats.org/officeDocument/2006/relationships/customXml" Target="../ink/ink1958.xml"/><Relationship Id="rId20" Type="http://schemas.openxmlformats.org/officeDocument/2006/relationships/customXml" Target="../ink/ink1702.xml"/><Relationship Id="rId41" Type="http://schemas.openxmlformats.org/officeDocument/2006/relationships/image" Target="../media/image1687.png"/><Relationship Id="rId62" Type="http://schemas.openxmlformats.org/officeDocument/2006/relationships/customXml" Target="../ink/ink1723.xml"/><Relationship Id="rId83" Type="http://schemas.openxmlformats.org/officeDocument/2006/relationships/image" Target="../media/image1707.png"/><Relationship Id="rId179" Type="http://schemas.openxmlformats.org/officeDocument/2006/relationships/image" Target="../media/image1754.png"/><Relationship Id="rId365" Type="http://schemas.openxmlformats.org/officeDocument/2006/relationships/image" Target="../media/image1846.png"/><Relationship Id="rId386" Type="http://schemas.openxmlformats.org/officeDocument/2006/relationships/customXml" Target="../ink/ink1886.xml"/><Relationship Id="rId551" Type="http://schemas.openxmlformats.org/officeDocument/2006/relationships/image" Target="../media/image1935.png"/><Relationship Id="rId572" Type="http://schemas.openxmlformats.org/officeDocument/2006/relationships/customXml" Target="../ink/ink1979.xml"/><Relationship Id="rId593" Type="http://schemas.openxmlformats.org/officeDocument/2006/relationships/image" Target="../media/image1956.png"/><Relationship Id="rId607" Type="http://schemas.openxmlformats.org/officeDocument/2006/relationships/image" Target="../media/image1963.png"/><Relationship Id="rId628" Type="http://schemas.openxmlformats.org/officeDocument/2006/relationships/customXml" Target="../ink/ink2007.xml"/><Relationship Id="rId649" Type="http://schemas.openxmlformats.org/officeDocument/2006/relationships/image" Target="../media/image1984.png"/><Relationship Id="rId190" Type="http://schemas.openxmlformats.org/officeDocument/2006/relationships/customXml" Target="../ink/ink1787.xml"/><Relationship Id="rId204" Type="http://schemas.openxmlformats.org/officeDocument/2006/relationships/image" Target="../media/image1766.png"/><Relationship Id="rId225" Type="http://schemas.openxmlformats.org/officeDocument/2006/relationships/customXml" Target="../ink/ink1805.xml"/><Relationship Id="rId246" Type="http://schemas.openxmlformats.org/officeDocument/2006/relationships/image" Target="../media/image1787.png"/><Relationship Id="rId267" Type="http://schemas.openxmlformats.org/officeDocument/2006/relationships/customXml" Target="../ink/ink1826.xml"/><Relationship Id="rId288" Type="http://schemas.openxmlformats.org/officeDocument/2006/relationships/customXml" Target="../ink/ink1837.xml"/><Relationship Id="rId411" Type="http://schemas.openxmlformats.org/officeDocument/2006/relationships/image" Target="../media/image1867.png"/><Relationship Id="rId432" Type="http://schemas.openxmlformats.org/officeDocument/2006/relationships/customXml" Target="../ink/ink1909.xml"/><Relationship Id="rId453" Type="http://schemas.openxmlformats.org/officeDocument/2006/relationships/image" Target="../media/image1886.png"/><Relationship Id="rId474" Type="http://schemas.openxmlformats.org/officeDocument/2006/relationships/customXml" Target="../ink/ink1930.xml"/><Relationship Id="rId509" Type="http://schemas.openxmlformats.org/officeDocument/2006/relationships/image" Target="../media/image1914.png"/><Relationship Id="rId660" Type="http://schemas.openxmlformats.org/officeDocument/2006/relationships/customXml" Target="../ink/ink2023.xml"/><Relationship Id="rId106" Type="http://schemas.openxmlformats.org/officeDocument/2006/relationships/customXml" Target="../ink/ink1745.xml"/><Relationship Id="rId127" Type="http://schemas.openxmlformats.org/officeDocument/2006/relationships/image" Target="../media/image1728.png"/><Relationship Id="rId313" Type="http://schemas.openxmlformats.org/officeDocument/2006/relationships/image" Target="../media/image1820.png"/><Relationship Id="rId495" Type="http://schemas.openxmlformats.org/officeDocument/2006/relationships/image" Target="../media/image1907.png"/><Relationship Id="rId681" Type="http://schemas.openxmlformats.org/officeDocument/2006/relationships/image" Target="../media/image2000.png"/><Relationship Id="rId10" Type="http://schemas.openxmlformats.org/officeDocument/2006/relationships/customXml" Target="../ink/ink1697.xml"/><Relationship Id="rId31" Type="http://schemas.openxmlformats.org/officeDocument/2006/relationships/image" Target="../media/image1682.png"/><Relationship Id="rId52" Type="http://schemas.openxmlformats.org/officeDocument/2006/relationships/customXml" Target="../ink/ink1718.xml"/><Relationship Id="rId73" Type="http://schemas.openxmlformats.org/officeDocument/2006/relationships/image" Target="../media/image1702.png"/><Relationship Id="rId94" Type="http://schemas.openxmlformats.org/officeDocument/2006/relationships/customXml" Target="../ink/ink1739.xml"/><Relationship Id="rId148" Type="http://schemas.openxmlformats.org/officeDocument/2006/relationships/customXml" Target="../ink/ink1766.xml"/><Relationship Id="rId169" Type="http://schemas.openxmlformats.org/officeDocument/2006/relationships/image" Target="../media/image1749.png"/><Relationship Id="rId334" Type="http://schemas.openxmlformats.org/officeDocument/2006/relationships/customXml" Target="../ink/ink1860.xml"/><Relationship Id="rId355" Type="http://schemas.openxmlformats.org/officeDocument/2006/relationships/image" Target="../media/image1841.png"/><Relationship Id="rId376" Type="http://schemas.openxmlformats.org/officeDocument/2006/relationships/customXml" Target="../ink/ink1881.xml"/><Relationship Id="rId397" Type="http://schemas.openxmlformats.org/officeDocument/2006/relationships/image" Target="../media/image1861.png"/><Relationship Id="rId520" Type="http://schemas.openxmlformats.org/officeDocument/2006/relationships/customXml" Target="../ink/ink1953.xml"/><Relationship Id="rId541" Type="http://schemas.openxmlformats.org/officeDocument/2006/relationships/image" Target="../media/image1930.png"/><Relationship Id="rId562" Type="http://schemas.openxmlformats.org/officeDocument/2006/relationships/customXml" Target="../ink/ink1974.xml"/><Relationship Id="rId583" Type="http://schemas.openxmlformats.org/officeDocument/2006/relationships/image" Target="../media/image1951.png"/><Relationship Id="rId618" Type="http://schemas.openxmlformats.org/officeDocument/2006/relationships/customXml" Target="../ink/ink2002.xml"/><Relationship Id="rId639" Type="http://schemas.openxmlformats.org/officeDocument/2006/relationships/image" Target="../media/image1979.png"/><Relationship Id="rId4" Type="http://schemas.openxmlformats.org/officeDocument/2006/relationships/customXml" Target="../ink/ink1694.xml"/><Relationship Id="rId180" Type="http://schemas.openxmlformats.org/officeDocument/2006/relationships/customXml" Target="../ink/ink1782.xml"/><Relationship Id="rId215" Type="http://schemas.openxmlformats.org/officeDocument/2006/relationships/customXml" Target="../ink/ink1800.xml"/><Relationship Id="rId236" Type="http://schemas.openxmlformats.org/officeDocument/2006/relationships/image" Target="../media/image1782.png"/><Relationship Id="rId257" Type="http://schemas.openxmlformats.org/officeDocument/2006/relationships/customXml" Target="../ink/ink1821.xml"/><Relationship Id="rId278" Type="http://schemas.openxmlformats.org/officeDocument/2006/relationships/image" Target="../media/image1803.png"/><Relationship Id="rId401" Type="http://schemas.openxmlformats.org/officeDocument/2006/relationships/image" Target="../media/image1863.png"/><Relationship Id="rId422" Type="http://schemas.openxmlformats.org/officeDocument/2006/relationships/customXml" Target="../ink/ink1904.xml"/><Relationship Id="rId443" Type="http://schemas.openxmlformats.org/officeDocument/2006/relationships/image" Target="../media/image37.png"/><Relationship Id="rId464" Type="http://schemas.openxmlformats.org/officeDocument/2006/relationships/customXml" Target="../ink/ink1925.xml"/><Relationship Id="rId650" Type="http://schemas.openxmlformats.org/officeDocument/2006/relationships/customXml" Target="../ink/ink2018.xml"/><Relationship Id="rId303" Type="http://schemas.openxmlformats.org/officeDocument/2006/relationships/image" Target="../media/image1815.png"/><Relationship Id="rId485" Type="http://schemas.openxmlformats.org/officeDocument/2006/relationships/image" Target="../media/image1902.png"/><Relationship Id="rId42" Type="http://schemas.openxmlformats.org/officeDocument/2006/relationships/customXml" Target="../ink/ink1713.xml"/><Relationship Id="rId84" Type="http://schemas.openxmlformats.org/officeDocument/2006/relationships/customXml" Target="../ink/ink1734.xml"/><Relationship Id="rId138" Type="http://schemas.openxmlformats.org/officeDocument/2006/relationships/customXml" Target="../ink/ink1761.xml"/><Relationship Id="rId345" Type="http://schemas.openxmlformats.org/officeDocument/2006/relationships/image" Target="../media/image1836.png"/><Relationship Id="rId387" Type="http://schemas.openxmlformats.org/officeDocument/2006/relationships/image" Target="../media/image171.png"/><Relationship Id="rId510" Type="http://schemas.openxmlformats.org/officeDocument/2006/relationships/customXml" Target="../ink/ink1948.xml"/><Relationship Id="rId552" Type="http://schemas.openxmlformats.org/officeDocument/2006/relationships/customXml" Target="../ink/ink1969.xml"/><Relationship Id="rId594" Type="http://schemas.openxmlformats.org/officeDocument/2006/relationships/customXml" Target="../ink/ink1990.xml"/><Relationship Id="rId608" Type="http://schemas.openxmlformats.org/officeDocument/2006/relationships/customXml" Target="../ink/ink1997.xml"/><Relationship Id="rId191" Type="http://schemas.openxmlformats.org/officeDocument/2006/relationships/image" Target="../media/image1760.png"/><Relationship Id="rId205" Type="http://schemas.openxmlformats.org/officeDocument/2006/relationships/customXml" Target="../ink/ink1795.xml"/><Relationship Id="rId247" Type="http://schemas.openxmlformats.org/officeDocument/2006/relationships/customXml" Target="../ink/ink1816.xml"/><Relationship Id="rId412" Type="http://schemas.openxmlformats.org/officeDocument/2006/relationships/customXml" Target="../ink/ink1899.xml"/><Relationship Id="rId107" Type="http://schemas.openxmlformats.org/officeDocument/2006/relationships/image" Target="../media/image1719.png"/><Relationship Id="rId289" Type="http://schemas.openxmlformats.org/officeDocument/2006/relationships/image" Target="../media/image1808.png"/><Relationship Id="rId454" Type="http://schemas.openxmlformats.org/officeDocument/2006/relationships/customXml" Target="../ink/ink1920.xml"/><Relationship Id="rId496" Type="http://schemas.openxmlformats.org/officeDocument/2006/relationships/customXml" Target="../ink/ink1941.xml"/><Relationship Id="rId661" Type="http://schemas.openxmlformats.org/officeDocument/2006/relationships/image" Target="../media/image1990.png"/><Relationship Id="rId11" Type="http://schemas.openxmlformats.org/officeDocument/2006/relationships/image" Target="../media/image1672.png"/><Relationship Id="rId53" Type="http://schemas.openxmlformats.org/officeDocument/2006/relationships/image" Target="../media/image1692.png"/><Relationship Id="rId149" Type="http://schemas.openxmlformats.org/officeDocument/2006/relationships/image" Target="../media/image1739.png"/><Relationship Id="rId314" Type="http://schemas.openxmlformats.org/officeDocument/2006/relationships/customXml" Target="../ink/ink1850.xml"/><Relationship Id="rId356" Type="http://schemas.openxmlformats.org/officeDocument/2006/relationships/customXml" Target="../ink/ink1871.xml"/><Relationship Id="rId398" Type="http://schemas.openxmlformats.org/officeDocument/2006/relationships/customXml" Target="../ink/ink1892.xml"/><Relationship Id="rId521" Type="http://schemas.openxmlformats.org/officeDocument/2006/relationships/image" Target="../media/image1920.png"/><Relationship Id="rId563" Type="http://schemas.openxmlformats.org/officeDocument/2006/relationships/image" Target="../media/image1941.png"/><Relationship Id="rId619" Type="http://schemas.openxmlformats.org/officeDocument/2006/relationships/image" Target="../media/image1969.png"/><Relationship Id="rId95" Type="http://schemas.openxmlformats.org/officeDocument/2006/relationships/image" Target="../media/image1713.png"/><Relationship Id="rId160" Type="http://schemas.openxmlformats.org/officeDocument/2006/relationships/customXml" Target="../ink/ink1772.xml"/><Relationship Id="rId216" Type="http://schemas.openxmlformats.org/officeDocument/2006/relationships/image" Target="../media/image1772.png"/><Relationship Id="rId423" Type="http://schemas.openxmlformats.org/officeDocument/2006/relationships/image" Target="../media/image1872.png"/><Relationship Id="rId258" Type="http://schemas.openxmlformats.org/officeDocument/2006/relationships/image" Target="../media/image1793.png"/><Relationship Id="rId465" Type="http://schemas.openxmlformats.org/officeDocument/2006/relationships/image" Target="../media/image1892.png"/><Relationship Id="rId630" Type="http://schemas.openxmlformats.org/officeDocument/2006/relationships/customXml" Target="../ink/ink2008.xml"/><Relationship Id="rId672" Type="http://schemas.openxmlformats.org/officeDocument/2006/relationships/customXml" Target="../ink/ink2029.xml"/><Relationship Id="rId22" Type="http://schemas.openxmlformats.org/officeDocument/2006/relationships/customXml" Target="../ink/ink1703.xml"/><Relationship Id="rId64" Type="http://schemas.openxmlformats.org/officeDocument/2006/relationships/customXml" Target="../ink/ink1724.xml"/><Relationship Id="rId118" Type="http://schemas.openxmlformats.org/officeDocument/2006/relationships/customXml" Target="../ink/ink1751.xml"/><Relationship Id="rId325" Type="http://schemas.openxmlformats.org/officeDocument/2006/relationships/image" Target="../media/image1826.png"/><Relationship Id="rId367" Type="http://schemas.openxmlformats.org/officeDocument/2006/relationships/image" Target="../media/image1847.png"/><Relationship Id="rId532" Type="http://schemas.openxmlformats.org/officeDocument/2006/relationships/customXml" Target="../ink/ink1959.xml"/><Relationship Id="rId574" Type="http://schemas.openxmlformats.org/officeDocument/2006/relationships/customXml" Target="../ink/ink1980.xml"/><Relationship Id="rId171" Type="http://schemas.openxmlformats.org/officeDocument/2006/relationships/image" Target="../media/image1750.png"/><Relationship Id="rId227" Type="http://schemas.openxmlformats.org/officeDocument/2006/relationships/customXml" Target="../ink/ink1806.xml"/><Relationship Id="rId269" Type="http://schemas.openxmlformats.org/officeDocument/2006/relationships/customXml" Target="../ink/ink1827.xml"/><Relationship Id="rId434" Type="http://schemas.openxmlformats.org/officeDocument/2006/relationships/customXml" Target="../ink/ink1910.xml"/><Relationship Id="rId476" Type="http://schemas.openxmlformats.org/officeDocument/2006/relationships/customXml" Target="../ink/ink1931.xml"/><Relationship Id="rId641" Type="http://schemas.openxmlformats.org/officeDocument/2006/relationships/image" Target="../media/image1980.png"/><Relationship Id="rId683" Type="http://schemas.openxmlformats.org/officeDocument/2006/relationships/image" Target="../media/image2001.png"/><Relationship Id="rId33" Type="http://schemas.openxmlformats.org/officeDocument/2006/relationships/image" Target="../media/image1683.png"/><Relationship Id="rId129" Type="http://schemas.openxmlformats.org/officeDocument/2006/relationships/image" Target="../media/image1729.png"/><Relationship Id="rId280" Type="http://schemas.openxmlformats.org/officeDocument/2006/relationships/image" Target="../media/image1804.png"/><Relationship Id="rId336" Type="http://schemas.openxmlformats.org/officeDocument/2006/relationships/customXml" Target="../ink/ink1861.xml"/><Relationship Id="rId501" Type="http://schemas.openxmlformats.org/officeDocument/2006/relationships/image" Target="../media/image1910.png"/><Relationship Id="rId543" Type="http://schemas.openxmlformats.org/officeDocument/2006/relationships/image" Target="../media/image1931.png"/><Relationship Id="rId75" Type="http://schemas.openxmlformats.org/officeDocument/2006/relationships/image" Target="../media/image1703.png"/><Relationship Id="rId140" Type="http://schemas.openxmlformats.org/officeDocument/2006/relationships/customXml" Target="../ink/ink1762.xml"/><Relationship Id="rId182" Type="http://schemas.openxmlformats.org/officeDocument/2006/relationships/customXml" Target="../ink/ink1783.xml"/><Relationship Id="rId378" Type="http://schemas.openxmlformats.org/officeDocument/2006/relationships/customXml" Target="../ink/ink1882.xml"/><Relationship Id="rId403" Type="http://schemas.openxmlformats.org/officeDocument/2006/relationships/image" Target="../media/image1864.png"/><Relationship Id="rId585" Type="http://schemas.openxmlformats.org/officeDocument/2006/relationships/image" Target="../media/image1952.png"/><Relationship Id="rId6" Type="http://schemas.openxmlformats.org/officeDocument/2006/relationships/customXml" Target="../ink/ink1695.xml"/><Relationship Id="rId238" Type="http://schemas.openxmlformats.org/officeDocument/2006/relationships/image" Target="../media/image1783.png"/><Relationship Id="rId445" Type="http://schemas.openxmlformats.org/officeDocument/2006/relationships/image" Target="../media/image1882.png"/><Relationship Id="rId487" Type="http://schemas.openxmlformats.org/officeDocument/2006/relationships/image" Target="../media/image1903.png"/><Relationship Id="rId610" Type="http://schemas.openxmlformats.org/officeDocument/2006/relationships/customXml" Target="../ink/ink1998.xml"/><Relationship Id="rId652" Type="http://schemas.openxmlformats.org/officeDocument/2006/relationships/customXml" Target="../ink/ink2019.xml"/><Relationship Id="rId291" Type="http://schemas.openxmlformats.org/officeDocument/2006/relationships/image" Target="../media/image1809.png"/><Relationship Id="rId305" Type="http://schemas.openxmlformats.org/officeDocument/2006/relationships/image" Target="../media/image1816.png"/><Relationship Id="rId347" Type="http://schemas.openxmlformats.org/officeDocument/2006/relationships/image" Target="../media/image1837.png"/><Relationship Id="rId512" Type="http://schemas.openxmlformats.org/officeDocument/2006/relationships/customXml" Target="../ink/ink1949.xml"/><Relationship Id="rId44" Type="http://schemas.openxmlformats.org/officeDocument/2006/relationships/customXml" Target="../ink/ink1714.xml"/><Relationship Id="rId86" Type="http://schemas.openxmlformats.org/officeDocument/2006/relationships/customXml" Target="../ink/ink1735.xml"/><Relationship Id="rId151" Type="http://schemas.openxmlformats.org/officeDocument/2006/relationships/image" Target="../media/image1740.png"/><Relationship Id="rId389" Type="http://schemas.openxmlformats.org/officeDocument/2006/relationships/image" Target="../media/image1857.png"/><Relationship Id="rId554" Type="http://schemas.openxmlformats.org/officeDocument/2006/relationships/customXml" Target="../ink/ink1970.xml"/><Relationship Id="rId596" Type="http://schemas.openxmlformats.org/officeDocument/2006/relationships/customXml" Target="../ink/ink1991.xml"/><Relationship Id="rId193" Type="http://schemas.openxmlformats.org/officeDocument/2006/relationships/image" Target="../media/image1761.png"/><Relationship Id="rId207" Type="http://schemas.openxmlformats.org/officeDocument/2006/relationships/customXml" Target="../ink/ink1796.xml"/><Relationship Id="rId249" Type="http://schemas.openxmlformats.org/officeDocument/2006/relationships/customXml" Target="../ink/ink1817.xml"/><Relationship Id="rId414" Type="http://schemas.openxmlformats.org/officeDocument/2006/relationships/customXml" Target="../ink/ink1900.xml"/><Relationship Id="rId456" Type="http://schemas.openxmlformats.org/officeDocument/2006/relationships/customXml" Target="../ink/ink1921.xml"/><Relationship Id="rId498" Type="http://schemas.openxmlformats.org/officeDocument/2006/relationships/customXml" Target="../ink/ink1942.xml"/><Relationship Id="rId621" Type="http://schemas.openxmlformats.org/officeDocument/2006/relationships/image" Target="../media/image1970.png"/><Relationship Id="rId663" Type="http://schemas.openxmlformats.org/officeDocument/2006/relationships/image" Target="../media/image1991.png"/><Relationship Id="rId13" Type="http://schemas.openxmlformats.org/officeDocument/2006/relationships/image" Target="../media/image1673.png"/><Relationship Id="rId109" Type="http://schemas.openxmlformats.org/officeDocument/2006/relationships/image" Target="../media/image1720.png"/><Relationship Id="rId260" Type="http://schemas.openxmlformats.org/officeDocument/2006/relationships/image" Target="../media/image1794.png"/><Relationship Id="rId316" Type="http://schemas.openxmlformats.org/officeDocument/2006/relationships/customXml" Target="../ink/ink1851.xml"/><Relationship Id="rId523" Type="http://schemas.openxmlformats.org/officeDocument/2006/relationships/image" Target="../media/image1921.png"/><Relationship Id="rId55" Type="http://schemas.openxmlformats.org/officeDocument/2006/relationships/image" Target="../media/image1693.png"/><Relationship Id="rId97" Type="http://schemas.openxmlformats.org/officeDocument/2006/relationships/image" Target="../media/image1714.png"/><Relationship Id="rId120" Type="http://schemas.openxmlformats.org/officeDocument/2006/relationships/customXml" Target="../ink/ink1752.xml"/><Relationship Id="rId358" Type="http://schemas.openxmlformats.org/officeDocument/2006/relationships/customXml" Target="../ink/ink1872.xml"/><Relationship Id="rId565" Type="http://schemas.openxmlformats.org/officeDocument/2006/relationships/image" Target="../media/image1942.png"/><Relationship Id="rId162" Type="http://schemas.openxmlformats.org/officeDocument/2006/relationships/customXml" Target="../ink/ink1773.xml"/><Relationship Id="rId218" Type="http://schemas.openxmlformats.org/officeDocument/2006/relationships/image" Target="../media/image1773.png"/><Relationship Id="rId425" Type="http://schemas.openxmlformats.org/officeDocument/2006/relationships/image" Target="../media/image1873.png"/><Relationship Id="rId467" Type="http://schemas.openxmlformats.org/officeDocument/2006/relationships/image" Target="../media/image1893.png"/><Relationship Id="rId632" Type="http://schemas.openxmlformats.org/officeDocument/2006/relationships/customXml" Target="../ink/ink2009.xml"/><Relationship Id="rId271" Type="http://schemas.openxmlformats.org/officeDocument/2006/relationships/customXml" Target="../ink/ink1828.xml"/><Relationship Id="rId674" Type="http://schemas.openxmlformats.org/officeDocument/2006/relationships/customXml" Target="../ink/ink2030.xml"/><Relationship Id="rId24" Type="http://schemas.openxmlformats.org/officeDocument/2006/relationships/customXml" Target="../ink/ink1704.xml"/><Relationship Id="rId66" Type="http://schemas.openxmlformats.org/officeDocument/2006/relationships/customXml" Target="../ink/ink1725.xml"/><Relationship Id="rId131" Type="http://schemas.openxmlformats.org/officeDocument/2006/relationships/image" Target="../media/image1730.png"/><Relationship Id="rId327" Type="http://schemas.openxmlformats.org/officeDocument/2006/relationships/image" Target="../media/image1827.png"/><Relationship Id="rId369" Type="http://schemas.openxmlformats.org/officeDocument/2006/relationships/image" Target="../media/image1848.png"/><Relationship Id="rId534" Type="http://schemas.openxmlformats.org/officeDocument/2006/relationships/customXml" Target="../ink/ink1960.xml"/><Relationship Id="rId576" Type="http://schemas.openxmlformats.org/officeDocument/2006/relationships/customXml" Target="../ink/ink1981.xml"/><Relationship Id="rId173" Type="http://schemas.openxmlformats.org/officeDocument/2006/relationships/image" Target="../media/image1751.png"/><Relationship Id="rId229" Type="http://schemas.openxmlformats.org/officeDocument/2006/relationships/customXml" Target="../ink/ink1807.xml"/><Relationship Id="rId380" Type="http://schemas.openxmlformats.org/officeDocument/2006/relationships/customXml" Target="../ink/ink1883.xml"/><Relationship Id="rId436" Type="http://schemas.openxmlformats.org/officeDocument/2006/relationships/customXml" Target="../ink/ink1911.xml"/><Relationship Id="rId601" Type="http://schemas.openxmlformats.org/officeDocument/2006/relationships/image" Target="../media/image1960.png"/><Relationship Id="rId643" Type="http://schemas.openxmlformats.org/officeDocument/2006/relationships/image" Target="../media/image1981.png"/><Relationship Id="rId240" Type="http://schemas.openxmlformats.org/officeDocument/2006/relationships/image" Target="../media/image1784.png"/><Relationship Id="rId478" Type="http://schemas.openxmlformats.org/officeDocument/2006/relationships/customXml" Target="../ink/ink1932.xml"/><Relationship Id="rId35" Type="http://schemas.openxmlformats.org/officeDocument/2006/relationships/image" Target="../media/image1684.png"/><Relationship Id="rId77" Type="http://schemas.openxmlformats.org/officeDocument/2006/relationships/image" Target="../media/image1704.png"/><Relationship Id="rId100" Type="http://schemas.openxmlformats.org/officeDocument/2006/relationships/customXml" Target="../ink/ink1742.xml"/><Relationship Id="rId282" Type="http://schemas.openxmlformats.org/officeDocument/2006/relationships/image" Target="../media/image1805.png"/><Relationship Id="rId338" Type="http://schemas.openxmlformats.org/officeDocument/2006/relationships/customXml" Target="../ink/ink1862.xml"/><Relationship Id="rId503" Type="http://schemas.openxmlformats.org/officeDocument/2006/relationships/image" Target="../media/image1911.png"/><Relationship Id="rId545" Type="http://schemas.openxmlformats.org/officeDocument/2006/relationships/image" Target="../media/image1932.png"/><Relationship Id="rId587" Type="http://schemas.openxmlformats.org/officeDocument/2006/relationships/image" Target="../media/image1953.png"/><Relationship Id="rId8" Type="http://schemas.openxmlformats.org/officeDocument/2006/relationships/customXml" Target="../ink/ink1696.xml"/><Relationship Id="rId142" Type="http://schemas.openxmlformats.org/officeDocument/2006/relationships/customXml" Target="../ink/ink1763.xml"/><Relationship Id="rId184" Type="http://schemas.openxmlformats.org/officeDocument/2006/relationships/customXml" Target="../ink/ink1784.xml"/><Relationship Id="rId391" Type="http://schemas.openxmlformats.org/officeDocument/2006/relationships/image" Target="../media/image1858.png"/><Relationship Id="rId405" Type="http://schemas.openxmlformats.org/officeDocument/2006/relationships/image" Target="../media/image126.png"/><Relationship Id="rId447" Type="http://schemas.openxmlformats.org/officeDocument/2006/relationships/image" Target="../media/image1883.png"/><Relationship Id="rId612" Type="http://schemas.openxmlformats.org/officeDocument/2006/relationships/customXml" Target="../ink/ink1999.xml"/><Relationship Id="rId251" Type="http://schemas.openxmlformats.org/officeDocument/2006/relationships/customXml" Target="../ink/ink1818.xml"/><Relationship Id="rId489" Type="http://schemas.openxmlformats.org/officeDocument/2006/relationships/image" Target="../media/image1904.png"/><Relationship Id="rId654" Type="http://schemas.openxmlformats.org/officeDocument/2006/relationships/customXml" Target="../ink/ink2020.xml"/><Relationship Id="rId46" Type="http://schemas.openxmlformats.org/officeDocument/2006/relationships/customXml" Target="../ink/ink1715.xml"/><Relationship Id="rId293" Type="http://schemas.openxmlformats.org/officeDocument/2006/relationships/image" Target="../media/image1810.png"/><Relationship Id="rId307" Type="http://schemas.openxmlformats.org/officeDocument/2006/relationships/image" Target="../media/image1817.png"/><Relationship Id="rId349" Type="http://schemas.openxmlformats.org/officeDocument/2006/relationships/image" Target="../media/image1838.png"/><Relationship Id="rId514" Type="http://schemas.openxmlformats.org/officeDocument/2006/relationships/customXml" Target="../ink/ink1950.xml"/><Relationship Id="rId556" Type="http://schemas.openxmlformats.org/officeDocument/2006/relationships/customXml" Target="../ink/ink1971.xml"/><Relationship Id="rId88" Type="http://schemas.openxmlformats.org/officeDocument/2006/relationships/customXml" Target="../ink/ink1736.xml"/><Relationship Id="rId111" Type="http://schemas.openxmlformats.org/officeDocument/2006/relationships/image" Target="../media/image1721.png"/><Relationship Id="rId153" Type="http://schemas.openxmlformats.org/officeDocument/2006/relationships/image" Target="../media/image1741.png"/><Relationship Id="rId195" Type="http://schemas.openxmlformats.org/officeDocument/2006/relationships/customXml" Target="../ink/ink1790.xml"/><Relationship Id="rId209" Type="http://schemas.openxmlformats.org/officeDocument/2006/relationships/customXml" Target="../ink/ink1797.xml"/><Relationship Id="rId360" Type="http://schemas.openxmlformats.org/officeDocument/2006/relationships/customXml" Target="../ink/ink1873.xml"/><Relationship Id="rId416" Type="http://schemas.openxmlformats.org/officeDocument/2006/relationships/customXml" Target="../ink/ink1901.xml"/><Relationship Id="rId598" Type="http://schemas.openxmlformats.org/officeDocument/2006/relationships/customXml" Target="../ink/ink1992.xml"/><Relationship Id="rId220" Type="http://schemas.openxmlformats.org/officeDocument/2006/relationships/image" Target="../media/image1774.png"/><Relationship Id="rId458" Type="http://schemas.openxmlformats.org/officeDocument/2006/relationships/customXml" Target="../ink/ink1922.xml"/><Relationship Id="rId623" Type="http://schemas.openxmlformats.org/officeDocument/2006/relationships/image" Target="../media/image1971.png"/><Relationship Id="rId665" Type="http://schemas.openxmlformats.org/officeDocument/2006/relationships/image" Target="../media/image1992.png"/><Relationship Id="rId15" Type="http://schemas.openxmlformats.org/officeDocument/2006/relationships/image" Target="../media/image1674.png"/><Relationship Id="rId57" Type="http://schemas.openxmlformats.org/officeDocument/2006/relationships/image" Target="../media/image1694.png"/><Relationship Id="rId262" Type="http://schemas.openxmlformats.org/officeDocument/2006/relationships/image" Target="../media/image1795.png"/><Relationship Id="rId318" Type="http://schemas.openxmlformats.org/officeDocument/2006/relationships/customXml" Target="../ink/ink1852.xml"/><Relationship Id="rId525" Type="http://schemas.openxmlformats.org/officeDocument/2006/relationships/image" Target="../media/image1922.png"/><Relationship Id="rId567" Type="http://schemas.openxmlformats.org/officeDocument/2006/relationships/image" Target="../media/image1943.png"/><Relationship Id="rId99" Type="http://schemas.openxmlformats.org/officeDocument/2006/relationships/image" Target="../media/image1715.png"/><Relationship Id="rId122" Type="http://schemas.openxmlformats.org/officeDocument/2006/relationships/customXml" Target="../ink/ink1753.xml"/><Relationship Id="rId164" Type="http://schemas.openxmlformats.org/officeDocument/2006/relationships/customXml" Target="../ink/ink1774.xml"/><Relationship Id="rId371" Type="http://schemas.openxmlformats.org/officeDocument/2006/relationships/image" Target="../media/image1849.png"/><Relationship Id="rId427" Type="http://schemas.openxmlformats.org/officeDocument/2006/relationships/image" Target="../media/image1874.png"/><Relationship Id="rId469" Type="http://schemas.openxmlformats.org/officeDocument/2006/relationships/image" Target="../media/image1894.png"/><Relationship Id="rId634" Type="http://schemas.openxmlformats.org/officeDocument/2006/relationships/customXml" Target="../ink/ink2010.xml"/><Relationship Id="rId676" Type="http://schemas.openxmlformats.org/officeDocument/2006/relationships/customXml" Target="../ink/ink2031.xml"/><Relationship Id="rId26" Type="http://schemas.openxmlformats.org/officeDocument/2006/relationships/customXml" Target="../ink/ink1705.xml"/><Relationship Id="rId231" Type="http://schemas.openxmlformats.org/officeDocument/2006/relationships/customXml" Target="../ink/ink1808.xml"/><Relationship Id="rId273" Type="http://schemas.openxmlformats.org/officeDocument/2006/relationships/customXml" Target="../ink/ink1829.xml"/><Relationship Id="rId329" Type="http://schemas.openxmlformats.org/officeDocument/2006/relationships/image" Target="../media/image1828.png"/><Relationship Id="rId480" Type="http://schemas.openxmlformats.org/officeDocument/2006/relationships/customXml" Target="../ink/ink1933.xml"/><Relationship Id="rId536" Type="http://schemas.openxmlformats.org/officeDocument/2006/relationships/customXml" Target="../ink/ink1961.xml"/><Relationship Id="rId68" Type="http://schemas.openxmlformats.org/officeDocument/2006/relationships/customXml" Target="../ink/ink1726.xml"/><Relationship Id="rId133" Type="http://schemas.openxmlformats.org/officeDocument/2006/relationships/image" Target="../media/image1731.png"/><Relationship Id="rId175" Type="http://schemas.openxmlformats.org/officeDocument/2006/relationships/image" Target="../media/image1752.png"/><Relationship Id="rId340" Type="http://schemas.openxmlformats.org/officeDocument/2006/relationships/customXml" Target="../ink/ink1863.xml"/><Relationship Id="rId578" Type="http://schemas.openxmlformats.org/officeDocument/2006/relationships/customXml" Target="../ink/ink1982.xml"/><Relationship Id="rId200" Type="http://schemas.openxmlformats.org/officeDocument/2006/relationships/image" Target="../media/image1764.png"/><Relationship Id="rId382" Type="http://schemas.openxmlformats.org/officeDocument/2006/relationships/customXml" Target="../ink/ink1884.xml"/><Relationship Id="rId438" Type="http://schemas.openxmlformats.org/officeDocument/2006/relationships/customXml" Target="../ink/ink1912.xml"/><Relationship Id="rId603" Type="http://schemas.openxmlformats.org/officeDocument/2006/relationships/image" Target="../media/image1961.png"/><Relationship Id="rId645" Type="http://schemas.openxmlformats.org/officeDocument/2006/relationships/image" Target="../media/image1982.png"/><Relationship Id="rId242" Type="http://schemas.openxmlformats.org/officeDocument/2006/relationships/image" Target="../media/image1785.png"/><Relationship Id="rId284" Type="http://schemas.openxmlformats.org/officeDocument/2006/relationships/image" Target="../media/image1806.png"/><Relationship Id="rId491" Type="http://schemas.openxmlformats.org/officeDocument/2006/relationships/image" Target="../media/image1905.png"/><Relationship Id="rId505" Type="http://schemas.openxmlformats.org/officeDocument/2006/relationships/image" Target="../media/image1912.png"/><Relationship Id="rId37" Type="http://schemas.openxmlformats.org/officeDocument/2006/relationships/image" Target="../media/image1685.png"/><Relationship Id="rId79" Type="http://schemas.openxmlformats.org/officeDocument/2006/relationships/image" Target="../media/image1705.png"/><Relationship Id="rId102" Type="http://schemas.openxmlformats.org/officeDocument/2006/relationships/customXml" Target="../ink/ink1743.xml"/><Relationship Id="rId144" Type="http://schemas.openxmlformats.org/officeDocument/2006/relationships/customXml" Target="../ink/ink1764.xml"/><Relationship Id="rId547" Type="http://schemas.openxmlformats.org/officeDocument/2006/relationships/image" Target="../media/image1933.png"/><Relationship Id="rId589" Type="http://schemas.openxmlformats.org/officeDocument/2006/relationships/image" Target="../media/image1954.png"/><Relationship Id="rId90" Type="http://schemas.openxmlformats.org/officeDocument/2006/relationships/customXml" Target="../ink/ink1737.xml"/><Relationship Id="rId186" Type="http://schemas.openxmlformats.org/officeDocument/2006/relationships/customXml" Target="../ink/ink1785.xml"/><Relationship Id="rId351" Type="http://schemas.openxmlformats.org/officeDocument/2006/relationships/image" Target="../media/image1839.png"/><Relationship Id="rId393" Type="http://schemas.openxmlformats.org/officeDocument/2006/relationships/image" Target="../media/image1859.png"/><Relationship Id="rId407" Type="http://schemas.openxmlformats.org/officeDocument/2006/relationships/image" Target="../media/image1865.png"/><Relationship Id="rId449" Type="http://schemas.openxmlformats.org/officeDocument/2006/relationships/image" Target="../media/image1884.png"/><Relationship Id="rId614" Type="http://schemas.openxmlformats.org/officeDocument/2006/relationships/customXml" Target="../ink/ink2000.xml"/><Relationship Id="rId656" Type="http://schemas.openxmlformats.org/officeDocument/2006/relationships/customXml" Target="../ink/ink2021.xml"/><Relationship Id="rId211" Type="http://schemas.openxmlformats.org/officeDocument/2006/relationships/customXml" Target="../ink/ink1798.xml"/><Relationship Id="rId253" Type="http://schemas.openxmlformats.org/officeDocument/2006/relationships/customXml" Target="../ink/ink1819.xml"/><Relationship Id="rId295" Type="http://schemas.openxmlformats.org/officeDocument/2006/relationships/image" Target="../media/image1811.png"/><Relationship Id="rId309" Type="http://schemas.openxmlformats.org/officeDocument/2006/relationships/image" Target="../media/image1818.png"/><Relationship Id="rId460" Type="http://schemas.openxmlformats.org/officeDocument/2006/relationships/customXml" Target="../ink/ink1923.xml"/><Relationship Id="rId516" Type="http://schemas.openxmlformats.org/officeDocument/2006/relationships/customXml" Target="../ink/ink1951.xml"/><Relationship Id="rId48" Type="http://schemas.openxmlformats.org/officeDocument/2006/relationships/customXml" Target="../ink/ink1716.xml"/><Relationship Id="rId113" Type="http://schemas.openxmlformats.org/officeDocument/2006/relationships/image" Target="../media/image1722.png"/><Relationship Id="rId320" Type="http://schemas.openxmlformats.org/officeDocument/2006/relationships/customXml" Target="../ink/ink1853.xml"/><Relationship Id="rId558" Type="http://schemas.openxmlformats.org/officeDocument/2006/relationships/customXml" Target="../ink/ink1972.xml"/><Relationship Id="rId155" Type="http://schemas.openxmlformats.org/officeDocument/2006/relationships/image" Target="../media/image1742.png"/><Relationship Id="rId197" Type="http://schemas.openxmlformats.org/officeDocument/2006/relationships/customXml" Target="../ink/ink1791.xml"/><Relationship Id="rId362" Type="http://schemas.openxmlformats.org/officeDocument/2006/relationships/customXml" Target="../ink/ink1874.xml"/><Relationship Id="rId418" Type="http://schemas.openxmlformats.org/officeDocument/2006/relationships/customXml" Target="../ink/ink1902.xml"/><Relationship Id="rId625" Type="http://schemas.openxmlformats.org/officeDocument/2006/relationships/image" Target="../media/image1972.png"/><Relationship Id="rId222" Type="http://schemas.openxmlformats.org/officeDocument/2006/relationships/image" Target="../media/image1775.png"/><Relationship Id="rId264" Type="http://schemas.openxmlformats.org/officeDocument/2006/relationships/image" Target="../media/image1796.png"/><Relationship Id="rId471" Type="http://schemas.openxmlformats.org/officeDocument/2006/relationships/image" Target="../media/image1895.png"/><Relationship Id="rId667" Type="http://schemas.openxmlformats.org/officeDocument/2006/relationships/image" Target="../media/image1993.png"/><Relationship Id="rId17" Type="http://schemas.openxmlformats.org/officeDocument/2006/relationships/image" Target="../media/image1675.png"/><Relationship Id="rId59" Type="http://schemas.openxmlformats.org/officeDocument/2006/relationships/image" Target="../media/image1695.png"/><Relationship Id="rId124" Type="http://schemas.openxmlformats.org/officeDocument/2006/relationships/customXml" Target="../ink/ink1754.xml"/><Relationship Id="rId527" Type="http://schemas.openxmlformats.org/officeDocument/2006/relationships/image" Target="../media/image1923.png"/><Relationship Id="rId569" Type="http://schemas.openxmlformats.org/officeDocument/2006/relationships/image" Target="../media/image1944.png"/><Relationship Id="rId70" Type="http://schemas.openxmlformats.org/officeDocument/2006/relationships/customXml" Target="../ink/ink1727.xml"/><Relationship Id="rId166" Type="http://schemas.openxmlformats.org/officeDocument/2006/relationships/customXml" Target="../ink/ink1775.xml"/><Relationship Id="rId331" Type="http://schemas.openxmlformats.org/officeDocument/2006/relationships/image" Target="../media/image1829.png"/><Relationship Id="rId373" Type="http://schemas.openxmlformats.org/officeDocument/2006/relationships/image" Target="../media/image1850.png"/><Relationship Id="rId429" Type="http://schemas.openxmlformats.org/officeDocument/2006/relationships/image" Target="../media/image1875.png"/><Relationship Id="rId580" Type="http://schemas.openxmlformats.org/officeDocument/2006/relationships/customXml" Target="../ink/ink1983.xml"/><Relationship Id="rId636" Type="http://schemas.openxmlformats.org/officeDocument/2006/relationships/customXml" Target="../ink/ink2011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09.xml"/><Relationship Id="rId440" Type="http://schemas.openxmlformats.org/officeDocument/2006/relationships/customXml" Target="../ink/ink1913.xml"/><Relationship Id="rId678" Type="http://schemas.openxmlformats.org/officeDocument/2006/relationships/customXml" Target="../ink/ink2032.xml"/><Relationship Id="rId28" Type="http://schemas.openxmlformats.org/officeDocument/2006/relationships/customXml" Target="../ink/ink1706.xml"/><Relationship Id="rId275" Type="http://schemas.openxmlformats.org/officeDocument/2006/relationships/customXml" Target="../ink/ink1830.xml"/><Relationship Id="rId300" Type="http://schemas.openxmlformats.org/officeDocument/2006/relationships/customXml" Target="../ink/ink1843.xml"/><Relationship Id="rId482" Type="http://schemas.openxmlformats.org/officeDocument/2006/relationships/customXml" Target="../ink/ink1934.xml"/><Relationship Id="rId538" Type="http://schemas.openxmlformats.org/officeDocument/2006/relationships/customXml" Target="../ink/ink1962.xml"/><Relationship Id="rId81" Type="http://schemas.openxmlformats.org/officeDocument/2006/relationships/image" Target="../media/image1706.png"/><Relationship Id="rId135" Type="http://schemas.openxmlformats.org/officeDocument/2006/relationships/image" Target="../media/image1732.png"/><Relationship Id="rId177" Type="http://schemas.openxmlformats.org/officeDocument/2006/relationships/image" Target="../media/image1753.png"/><Relationship Id="rId342" Type="http://schemas.openxmlformats.org/officeDocument/2006/relationships/customXml" Target="../ink/ink1864.xml"/><Relationship Id="rId384" Type="http://schemas.openxmlformats.org/officeDocument/2006/relationships/customXml" Target="../ink/ink1885.xml"/><Relationship Id="rId591" Type="http://schemas.openxmlformats.org/officeDocument/2006/relationships/image" Target="../media/image1955.png"/><Relationship Id="rId605" Type="http://schemas.openxmlformats.org/officeDocument/2006/relationships/image" Target="../media/image1962.png"/><Relationship Id="rId202" Type="http://schemas.openxmlformats.org/officeDocument/2006/relationships/image" Target="../media/image1765.png"/><Relationship Id="rId244" Type="http://schemas.openxmlformats.org/officeDocument/2006/relationships/image" Target="../media/image1786.png"/><Relationship Id="rId647" Type="http://schemas.openxmlformats.org/officeDocument/2006/relationships/image" Target="../media/image1983.png"/><Relationship Id="rId39" Type="http://schemas.openxmlformats.org/officeDocument/2006/relationships/image" Target="../media/image1686.png"/><Relationship Id="rId286" Type="http://schemas.openxmlformats.org/officeDocument/2006/relationships/customXml" Target="../ink/ink1836.xml"/><Relationship Id="rId451" Type="http://schemas.openxmlformats.org/officeDocument/2006/relationships/image" Target="../media/image1885.png"/><Relationship Id="rId493" Type="http://schemas.openxmlformats.org/officeDocument/2006/relationships/image" Target="../media/image1906.png"/><Relationship Id="rId507" Type="http://schemas.openxmlformats.org/officeDocument/2006/relationships/image" Target="../media/image1913.png"/><Relationship Id="rId549" Type="http://schemas.openxmlformats.org/officeDocument/2006/relationships/image" Target="../media/image1934.png"/><Relationship Id="rId50" Type="http://schemas.openxmlformats.org/officeDocument/2006/relationships/customXml" Target="../ink/ink1717.xml"/><Relationship Id="rId104" Type="http://schemas.openxmlformats.org/officeDocument/2006/relationships/customXml" Target="../ink/ink1744.xml"/><Relationship Id="rId146" Type="http://schemas.openxmlformats.org/officeDocument/2006/relationships/customXml" Target="../ink/ink1765.xml"/><Relationship Id="rId188" Type="http://schemas.openxmlformats.org/officeDocument/2006/relationships/customXml" Target="../ink/ink1786.xml"/><Relationship Id="rId311" Type="http://schemas.openxmlformats.org/officeDocument/2006/relationships/image" Target="../media/image1819.png"/><Relationship Id="rId353" Type="http://schemas.openxmlformats.org/officeDocument/2006/relationships/image" Target="../media/image1840.png"/><Relationship Id="rId395" Type="http://schemas.openxmlformats.org/officeDocument/2006/relationships/image" Target="../media/image1860.png"/><Relationship Id="rId409" Type="http://schemas.openxmlformats.org/officeDocument/2006/relationships/image" Target="../media/image1866.png"/><Relationship Id="rId560" Type="http://schemas.openxmlformats.org/officeDocument/2006/relationships/customXml" Target="../ink/ink19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B06438-6937-4F0A-970E-7B40F0962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b-NO" sz="5200">
                <a:solidFill>
                  <a:schemeClr val="tx2"/>
                </a:solidFill>
              </a:rPr>
              <a:t>Førelesing ST1101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D4E0F-98D5-4E86-911A-2A955049E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18.03. 21</a:t>
            </a:r>
          </a:p>
        </p:txBody>
      </p:sp>
    </p:spTree>
    <p:extLst>
      <p:ext uri="{BB962C8B-B14F-4D97-AF65-F5344CB8AC3E}">
        <p14:creationId xmlns:p14="http://schemas.microsoft.com/office/powerpoint/2010/main" val="103517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4FB4D9-B48F-4CAD-BE5A-D5907D8E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5.4 </a:t>
            </a:r>
            <a:r>
              <a:rPr lang="nb-NO" sz="3600" dirty="0" err="1">
                <a:solidFill>
                  <a:srgbClr val="00B0F0"/>
                </a:solidFill>
              </a:rPr>
              <a:t>Eigenskapar</a:t>
            </a:r>
            <a:r>
              <a:rPr lang="nb-NO" sz="3600" dirty="0">
                <a:solidFill>
                  <a:srgbClr val="00B0F0"/>
                </a:solidFill>
              </a:rPr>
              <a:t> til </a:t>
            </a:r>
            <a:r>
              <a:rPr lang="nb-NO" sz="3600" dirty="0" err="1">
                <a:solidFill>
                  <a:srgbClr val="00B0F0"/>
                </a:solidFill>
              </a:rPr>
              <a:t>estimatorar</a:t>
            </a:r>
            <a:endParaRPr lang="nb-NO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C7835B2-6A3B-4F7A-8BD0-0668BAFB3C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Definisjon 5.4.1. </a:t>
                </a:r>
                <a:r>
                  <a:rPr lang="nb-NO" sz="2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</a:t>
                </a:r>
                <a:r>
                  <a:rPr lang="nb-NO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estimator,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nb-NO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nb-NO" sz="2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seiast</a:t>
                </a:r>
                <a:r>
                  <a:rPr lang="nb-NO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å </a:t>
                </a:r>
                <a:r>
                  <a:rPr lang="nb-NO" sz="2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forventingsrett dersom  </a:t>
                </a:r>
                <a14:m>
                  <m:oMath xmlns:m="http://schemas.openxmlformats.org/officeDocument/2006/math">
                    <m:r>
                      <a:rPr lang="nb-NO" sz="20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nb-NO" sz="2000" dirty="0"/>
                  <a:t>.</a:t>
                </a:r>
              </a:p>
              <a:p>
                <a:pPr marL="0" indent="0">
                  <a:buNone/>
                </a:pPr>
                <a:endParaRPr lang="nb-NO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C7835B2-6A3B-4F7A-8BD0-0668BAFB3C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98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B27D375-F32A-4F25-854A-4887B25A89B9}"/>
              </a:ext>
            </a:extLst>
          </p:cNvPr>
          <p:cNvGrpSpPr/>
          <p:nvPr/>
        </p:nvGrpSpPr>
        <p:grpSpPr>
          <a:xfrm>
            <a:off x="959082" y="2458398"/>
            <a:ext cx="278280" cy="223200"/>
            <a:chOff x="959082" y="2458398"/>
            <a:chExt cx="27828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2D6EB56-79A9-4E05-8425-ACF5E848F9FE}"/>
                    </a:ext>
                  </a:extLst>
                </p14:cNvPr>
                <p14:cNvContentPartPr/>
                <p14:nvPr/>
              </p14:nvContentPartPr>
              <p14:xfrm>
                <a:off x="959082" y="2458398"/>
                <a:ext cx="66600" cy="192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2D6EB56-79A9-4E05-8425-ACF5E848F9F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50082" y="2449758"/>
                  <a:ext cx="84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160DC83-53DF-436C-A74B-4E72CD1BE55A}"/>
                    </a:ext>
                  </a:extLst>
                </p14:cNvPr>
                <p14:cNvContentPartPr/>
                <p14:nvPr/>
              </p14:nvContentPartPr>
              <p14:xfrm>
                <a:off x="1120002" y="2569998"/>
                <a:ext cx="117360" cy="111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160DC83-53DF-436C-A74B-4E72CD1BE55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11002" y="2560998"/>
                  <a:ext cx="13500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B62A1D-50B7-4DF3-91A1-C6696A91D35F}"/>
              </a:ext>
            </a:extLst>
          </p:cNvPr>
          <p:cNvGrpSpPr/>
          <p:nvPr/>
        </p:nvGrpSpPr>
        <p:grpSpPr>
          <a:xfrm>
            <a:off x="1610322" y="2443278"/>
            <a:ext cx="347040" cy="271080"/>
            <a:chOff x="1610322" y="2443278"/>
            <a:chExt cx="34704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6FA0951-1DA6-4AB0-A088-C54F02B71238}"/>
                    </a:ext>
                  </a:extLst>
                </p14:cNvPr>
                <p14:cNvContentPartPr/>
                <p14:nvPr/>
              </p14:nvContentPartPr>
              <p14:xfrm>
                <a:off x="1655322" y="2469198"/>
                <a:ext cx="83160" cy="139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6FA0951-1DA6-4AB0-A088-C54F02B712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46322" y="2460558"/>
                  <a:ext cx="100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DDDD093-A4B5-434B-BF60-EE7A061EB49F}"/>
                    </a:ext>
                  </a:extLst>
                </p14:cNvPr>
                <p14:cNvContentPartPr/>
                <p14:nvPr/>
              </p14:nvContentPartPr>
              <p14:xfrm>
                <a:off x="1610322" y="2443278"/>
                <a:ext cx="162000" cy="214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DDDD093-A4B5-434B-BF60-EE7A061EB49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01322" y="2434278"/>
                  <a:ext cx="1796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D0893AF-18F3-41FD-96A7-BDD5E49BCA9D}"/>
                    </a:ext>
                  </a:extLst>
                </p14:cNvPr>
                <p14:cNvContentPartPr/>
                <p14:nvPr/>
              </p14:nvContentPartPr>
              <p14:xfrm>
                <a:off x="1773762" y="2595198"/>
                <a:ext cx="61560" cy="83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D0893AF-18F3-41FD-96A7-BDD5E49BCA9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64762" y="2586198"/>
                  <a:ext cx="79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A2048C1-38D2-4D89-88CC-2ABA3C8EC142}"/>
                    </a:ext>
                  </a:extLst>
                </p14:cNvPr>
                <p14:cNvContentPartPr/>
                <p14:nvPr/>
              </p14:nvContentPartPr>
              <p14:xfrm>
                <a:off x="1922442" y="2596278"/>
                <a:ext cx="34920" cy="118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A2048C1-38D2-4D89-88CC-2ABA3C8EC14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13802" y="2587278"/>
                  <a:ext cx="5256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2EE3EB-D099-4794-9CBC-B240653AA116}"/>
              </a:ext>
            </a:extLst>
          </p:cNvPr>
          <p:cNvGrpSpPr/>
          <p:nvPr/>
        </p:nvGrpSpPr>
        <p:grpSpPr>
          <a:xfrm>
            <a:off x="2171922" y="2598438"/>
            <a:ext cx="407520" cy="68760"/>
            <a:chOff x="2171922" y="2598438"/>
            <a:chExt cx="407520" cy="6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1067438-723A-43CF-A986-8A5BCF4FF3F5}"/>
                    </a:ext>
                  </a:extLst>
                </p14:cNvPr>
                <p14:cNvContentPartPr/>
                <p14:nvPr/>
              </p14:nvContentPartPr>
              <p14:xfrm>
                <a:off x="2171922" y="2622198"/>
                <a:ext cx="30960" cy="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1067438-723A-43CF-A986-8A5BCF4FF3F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62922" y="2613558"/>
                  <a:ext cx="48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7B89368-E6D5-4B7D-B466-3E2466918C7D}"/>
                    </a:ext>
                  </a:extLst>
                </p14:cNvPr>
                <p14:cNvContentPartPr/>
                <p14:nvPr/>
              </p14:nvContentPartPr>
              <p14:xfrm>
                <a:off x="2309442" y="2601318"/>
                <a:ext cx="160560" cy="18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7B89368-E6D5-4B7D-B466-3E2466918C7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00802" y="2592318"/>
                  <a:ext cx="178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5D7A826-3E7C-4EA9-9686-356E7CB0EA17}"/>
                    </a:ext>
                  </a:extLst>
                </p14:cNvPr>
                <p14:cNvContentPartPr/>
                <p14:nvPr/>
              </p14:nvContentPartPr>
              <p14:xfrm>
                <a:off x="2527602" y="2598438"/>
                <a:ext cx="51840" cy="68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5D7A826-3E7C-4EA9-9686-356E7CB0EA1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18962" y="2589798"/>
                  <a:ext cx="6948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7B8D2F-D55E-46B7-A2B1-6A6255B1E226}"/>
              </a:ext>
            </a:extLst>
          </p:cNvPr>
          <p:cNvGrpSpPr/>
          <p:nvPr/>
        </p:nvGrpSpPr>
        <p:grpSpPr>
          <a:xfrm>
            <a:off x="2767722" y="2512398"/>
            <a:ext cx="390240" cy="207000"/>
            <a:chOff x="2767722" y="2512398"/>
            <a:chExt cx="39024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E42580F-F5F3-4989-9468-2320D098D22E}"/>
                    </a:ext>
                  </a:extLst>
                </p14:cNvPr>
                <p14:cNvContentPartPr/>
                <p14:nvPr/>
              </p14:nvContentPartPr>
              <p14:xfrm>
                <a:off x="2787522" y="2512398"/>
                <a:ext cx="67680" cy="166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E42580F-F5F3-4989-9468-2320D098D22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78882" y="2503398"/>
                  <a:ext cx="85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C38CF49-B6AE-400E-9284-6E23D4111263}"/>
                    </a:ext>
                  </a:extLst>
                </p14:cNvPr>
                <p14:cNvContentPartPr/>
                <p14:nvPr/>
              </p14:nvContentPartPr>
              <p14:xfrm>
                <a:off x="2767722" y="2515278"/>
                <a:ext cx="141480" cy="187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C38CF49-B6AE-400E-9284-6E23D411126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58722" y="2506278"/>
                  <a:ext cx="159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3207CC-2AB6-4301-803D-8E83A6D6413C}"/>
                    </a:ext>
                  </a:extLst>
                </p14:cNvPr>
                <p14:cNvContentPartPr/>
                <p14:nvPr/>
              </p14:nvContentPartPr>
              <p14:xfrm>
                <a:off x="2957082" y="2636598"/>
                <a:ext cx="200880" cy="82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3207CC-2AB6-4301-803D-8E83A6D6413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48082" y="2627958"/>
                  <a:ext cx="21852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64243E3-1B95-4892-8EFC-494EF0787463}"/>
                  </a:ext>
                </a:extLst>
              </p14:cNvPr>
              <p14:cNvContentPartPr/>
              <p14:nvPr/>
            </p14:nvContentPartPr>
            <p14:xfrm>
              <a:off x="3479442" y="2540838"/>
              <a:ext cx="471240" cy="134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64243E3-1B95-4892-8EFC-494EF07874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70802" y="2531838"/>
                <a:ext cx="488880" cy="15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66E2F9C-E815-4F12-9A2B-0D85697E212F}"/>
              </a:ext>
            </a:extLst>
          </p:cNvPr>
          <p:cNvGrpSpPr/>
          <p:nvPr/>
        </p:nvGrpSpPr>
        <p:grpSpPr>
          <a:xfrm>
            <a:off x="4240122" y="2499798"/>
            <a:ext cx="784440" cy="188640"/>
            <a:chOff x="4240122" y="2499798"/>
            <a:chExt cx="78444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F1294D6-FD72-447A-B0EB-46BDFA1E6CB4}"/>
                    </a:ext>
                  </a:extLst>
                </p14:cNvPr>
                <p14:cNvContentPartPr/>
                <p14:nvPr/>
              </p14:nvContentPartPr>
              <p14:xfrm>
                <a:off x="4240122" y="2551638"/>
                <a:ext cx="233640" cy="132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F1294D6-FD72-447A-B0EB-46BDFA1E6CB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31482" y="2542998"/>
                  <a:ext cx="251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6DD27E8-5C3E-47A7-99C3-62F365EB1CC8}"/>
                    </a:ext>
                  </a:extLst>
                </p14:cNvPr>
                <p14:cNvContentPartPr/>
                <p14:nvPr/>
              </p14:nvContentPartPr>
              <p14:xfrm>
                <a:off x="4520562" y="2499798"/>
                <a:ext cx="504000" cy="188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6DD27E8-5C3E-47A7-99C3-62F365EB1CC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11922" y="2490798"/>
                  <a:ext cx="52164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7F0729-2BC2-4724-A985-220473C82B43}"/>
              </a:ext>
            </a:extLst>
          </p:cNvPr>
          <p:cNvGrpSpPr/>
          <p:nvPr/>
        </p:nvGrpSpPr>
        <p:grpSpPr>
          <a:xfrm>
            <a:off x="5258202" y="2405838"/>
            <a:ext cx="1655640" cy="316080"/>
            <a:chOff x="5258202" y="2405838"/>
            <a:chExt cx="165564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84ACD11-FE22-42A7-835E-98574E4C5AB9}"/>
                    </a:ext>
                  </a:extLst>
                </p14:cNvPr>
                <p14:cNvContentPartPr/>
                <p14:nvPr/>
              </p14:nvContentPartPr>
              <p14:xfrm>
                <a:off x="5258202" y="2580798"/>
                <a:ext cx="163440" cy="97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84ACD11-FE22-42A7-835E-98574E4C5AB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49562" y="2572158"/>
                  <a:ext cx="181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AABC22F-8B82-4D71-AF55-6B1FBBC2C055}"/>
                    </a:ext>
                  </a:extLst>
                </p14:cNvPr>
                <p14:cNvContentPartPr/>
                <p14:nvPr/>
              </p14:nvContentPartPr>
              <p14:xfrm>
                <a:off x="5645562" y="2481078"/>
                <a:ext cx="215640" cy="166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AABC22F-8B82-4D71-AF55-6B1FBBC2C05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36922" y="2472438"/>
                  <a:ext cx="233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B2AB80B-A6D6-4B25-A1FF-5CE8B0A6D9D2}"/>
                    </a:ext>
                  </a:extLst>
                </p14:cNvPr>
                <p14:cNvContentPartPr/>
                <p14:nvPr/>
              </p14:nvContentPartPr>
              <p14:xfrm>
                <a:off x="5949402" y="2485038"/>
                <a:ext cx="73080" cy="236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B2AB80B-A6D6-4B25-A1FF-5CE8B0A6D9D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40762" y="2476398"/>
                  <a:ext cx="907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FD7227B-A06A-4E3C-B4E0-BB7CA276825F}"/>
                    </a:ext>
                  </a:extLst>
                </p14:cNvPr>
                <p14:cNvContentPartPr/>
                <p14:nvPr/>
              </p14:nvContentPartPr>
              <p14:xfrm>
                <a:off x="6086202" y="2579718"/>
                <a:ext cx="123120" cy="127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FD7227B-A06A-4E3C-B4E0-BB7CA276825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77202" y="2571078"/>
                  <a:ext cx="140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56EC91B-83F7-4D2B-BF00-ED512196C55E}"/>
                    </a:ext>
                  </a:extLst>
                </p14:cNvPr>
                <p14:cNvContentPartPr/>
                <p14:nvPr/>
              </p14:nvContentPartPr>
              <p14:xfrm>
                <a:off x="6252882" y="2621838"/>
                <a:ext cx="52560" cy="80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56EC91B-83F7-4D2B-BF00-ED512196C55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44242" y="2612838"/>
                  <a:ext cx="70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CF5AC8E-F837-42C7-9871-2AB3C3DEFDAB}"/>
                    </a:ext>
                  </a:extLst>
                </p14:cNvPr>
                <p14:cNvContentPartPr/>
                <p14:nvPr/>
              </p14:nvContentPartPr>
              <p14:xfrm>
                <a:off x="6430002" y="2564598"/>
                <a:ext cx="167040" cy="146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CF5AC8E-F837-42C7-9871-2AB3C3DEFDA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21362" y="2555598"/>
                  <a:ext cx="184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6D7B06B-E0C9-4BB2-AF3E-CC5B7679CFDF}"/>
                    </a:ext>
                  </a:extLst>
                </p14:cNvPr>
                <p14:cNvContentPartPr/>
                <p14:nvPr/>
              </p14:nvContentPartPr>
              <p14:xfrm>
                <a:off x="6549882" y="2405838"/>
                <a:ext cx="193680" cy="105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6D7B06B-E0C9-4BB2-AF3E-CC5B7679CF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40882" y="2397198"/>
                  <a:ext cx="211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389C53C-5D80-42DB-86D5-A23FC79C281F}"/>
                    </a:ext>
                  </a:extLst>
                </p14:cNvPr>
                <p14:cNvContentPartPr/>
                <p14:nvPr/>
              </p14:nvContentPartPr>
              <p14:xfrm>
                <a:off x="6847242" y="2440758"/>
                <a:ext cx="66600" cy="278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389C53C-5D80-42DB-86D5-A23FC79C281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38242" y="2431758"/>
                  <a:ext cx="84240" cy="29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E1AF123-D621-4CDD-8FFE-CCEB6BE9BD81}"/>
                  </a:ext>
                </a:extLst>
              </p14:cNvPr>
              <p14:cNvContentPartPr/>
              <p14:nvPr/>
            </p14:nvContentPartPr>
            <p14:xfrm>
              <a:off x="7158642" y="2670438"/>
              <a:ext cx="98640" cy="144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E1AF123-D621-4CDD-8FFE-CCEB6BE9BD8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50002" y="2661438"/>
                <a:ext cx="11628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98B27966-D2DB-45C6-A761-DDF00104F848}"/>
              </a:ext>
            </a:extLst>
          </p:cNvPr>
          <p:cNvGrpSpPr/>
          <p:nvPr/>
        </p:nvGrpSpPr>
        <p:grpSpPr>
          <a:xfrm>
            <a:off x="7818162" y="2461998"/>
            <a:ext cx="799920" cy="208800"/>
            <a:chOff x="7818162" y="2461998"/>
            <a:chExt cx="79992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8B9F775-1B22-4F89-ACC0-E2B5DF4FE976}"/>
                    </a:ext>
                  </a:extLst>
                </p14:cNvPr>
                <p14:cNvContentPartPr/>
                <p14:nvPr/>
              </p14:nvContentPartPr>
              <p14:xfrm>
                <a:off x="7818162" y="2461998"/>
                <a:ext cx="166680" cy="176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8B9F775-1B22-4F89-ACC0-E2B5DF4FE97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09522" y="2453358"/>
                  <a:ext cx="184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090A789-D6B2-4064-92AE-DEA213E8AD55}"/>
                    </a:ext>
                  </a:extLst>
                </p14:cNvPr>
                <p14:cNvContentPartPr/>
                <p14:nvPr/>
              </p14:nvContentPartPr>
              <p14:xfrm>
                <a:off x="8030562" y="2499798"/>
                <a:ext cx="79560" cy="135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090A789-D6B2-4064-92AE-DEA213E8AD5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21562" y="2491158"/>
                  <a:ext cx="97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D1C18C1-C3B3-4C81-95CE-E10112902DB5}"/>
                    </a:ext>
                  </a:extLst>
                </p14:cNvPr>
                <p14:cNvContentPartPr/>
                <p14:nvPr/>
              </p14:nvContentPartPr>
              <p14:xfrm>
                <a:off x="8182122" y="2509878"/>
                <a:ext cx="52920" cy="147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D1C18C1-C3B3-4C81-95CE-E10112902DB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73122" y="2501238"/>
                  <a:ext cx="70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6122AE5-D457-46FF-A770-D062BCEBB3D2}"/>
                    </a:ext>
                  </a:extLst>
                </p14:cNvPr>
                <p14:cNvContentPartPr/>
                <p14:nvPr/>
              </p14:nvContentPartPr>
              <p14:xfrm>
                <a:off x="8227482" y="2513838"/>
                <a:ext cx="121680" cy="112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6122AE5-D457-46FF-A770-D062BCEBB3D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18842" y="2504838"/>
                  <a:ext cx="139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15E5205-E104-47B3-BE7F-FFAC549AAEFE}"/>
                    </a:ext>
                  </a:extLst>
                </p14:cNvPr>
                <p14:cNvContentPartPr/>
                <p14:nvPr/>
              </p14:nvContentPartPr>
              <p14:xfrm>
                <a:off x="8431602" y="2526438"/>
                <a:ext cx="146880" cy="144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15E5205-E104-47B3-BE7F-FFAC549AAE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22962" y="2517798"/>
                  <a:ext cx="164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B6CBF03-3784-44EE-8DA3-EAE8732E5760}"/>
                    </a:ext>
                  </a:extLst>
                </p14:cNvPr>
                <p14:cNvContentPartPr/>
                <p14:nvPr/>
              </p14:nvContentPartPr>
              <p14:xfrm>
                <a:off x="8478042" y="2600238"/>
                <a:ext cx="107280" cy="8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B6CBF03-3784-44EE-8DA3-EAE8732E576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469402" y="2591238"/>
                  <a:ext cx="124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503A69A-9CA0-42B0-AA04-67C889B7A8AC}"/>
                    </a:ext>
                  </a:extLst>
                </p14:cNvPr>
                <p14:cNvContentPartPr/>
                <p14:nvPr/>
              </p14:nvContentPartPr>
              <p14:xfrm>
                <a:off x="8502882" y="2514198"/>
                <a:ext cx="115200" cy="30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503A69A-9CA0-42B0-AA04-67C889B7A8A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94242" y="2505198"/>
                  <a:ext cx="13284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372DD4E-D90D-4370-9ABC-B7C97EDF6E48}"/>
                  </a:ext>
                </a:extLst>
              </p14:cNvPr>
              <p14:cNvContentPartPr/>
              <p14:nvPr/>
            </p14:nvContentPartPr>
            <p14:xfrm>
              <a:off x="8866842" y="2460918"/>
              <a:ext cx="349920" cy="399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372DD4E-D90D-4370-9ABC-B7C97EDF6E4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857842" y="2451918"/>
                <a:ext cx="36756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D2025A2-A50C-473E-9A90-ADB86305B50C}"/>
                  </a:ext>
                </a:extLst>
              </p14:cNvPr>
              <p14:cNvContentPartPr/>
              <p14:nvPr/>
            </p14:nvContentPartPr>
            <p14:xfrm>
              <a:off x="9519882" y="2330958"/>
              <a:ext cx="144360" cy="83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D2025A2-A50C-473E-9A90-ADB86305B50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510882" y="2322318"/>
                <a:ext cx="16200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B31E84A6-D90E-4C9A-993F-1E4A7EB335C3}"/>
              </a:ext>
            </a:extLst>
          </p:cNvPr>
          <p:cNvGrpSpPr/>
          <p:nvPr/>
        </p:nvGrpSpPr>
        <p:grpSpPr>
          <a:xfrm>
            <a:off x="9419082" y="2524998"/>
            <a:ext cx="403560" cy="147960"/>
            <a:chOff x="9419082" y="2524998"/>
            <a:chExt cx="403560" cy="1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411DEE0-0F64-4E82-BCAC-BC4D239746E0}"/>
                    </a:ext>
                  </a:extLst>
                </p14:cNvPr>
                <p14:cNvContentPartPr/>
                <p14:nvPr/>
              </p14:nvContentPartPr>
              <p14:xfrm>
                <a:off x="9419082" y="2524998"/>
                <a:ext cx="148680" cy="147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411DEE0-0F64-4E82-BCAC-BC4D239746E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10442" y="2515998"/>
                  <a:ext cx="166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A6D80A5-BF68-447D-BDFE-3CF85D4F9108}"/>
                    </a:ext>
                  </a:extLst>
                </p14:cNvPr>
                <p14:cNvContentPartPr/>
                <p14:nvPr/>
              </p14:nvContentPartPr>
              <p14:xfrm>
                <a:off x="9741282" y="2562078"/>
                <a:ext cx="81360" cy="5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A6D80A5-BF68-447D-BDFE-3CF85D4F910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32642" y="2553438"/>
                  <a:ext cx="99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2169C49-2107-42A1-8808-C12E4E9FBDA8}"/>
                    </a:ext>
                  </a:extLst>
                </p14:cNvPr>
                <p14:cNvContentPartPr/>
                <p14:nvPr/>
              </p14:nvContentPartPr>
              <p14:xfrm>
                <a:off x="9698442" y="2642718"/>
                <a:ext cx="93240" cy="10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2169C49-2107-42A1-8808-C12E4E9FBDA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89442" y="2633718"/>
                  <a:ext cx="1108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DFED404-F41C-4636-A12A-C0DCB68C7DB4}"/>
                  </a:ext>
                </a:extLst>
              </p14:cNvPr>
              <p14:cNvContentPartPr/>
              <p14:nvPr/>
            </p14:nvContentPartPr>
            <p14:xfrm>
              <a:off x="11713722" y="2521398"/>
              <a:ext cx="141120" cy="155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DFED404-F41C-4636-A12A-C0DCB68C7DB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705082" y="2512758"/>
                <a:ext cx="1587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80DFEE6-CF15-4FDB-B3E8-DF240314A162}"/>
                  </a:ext>
                </a:extLst>
              </p14:cNvPr>
              <p14:cNvContentPartPr/>
              <p14:nvPr/>
            </p14:nvContentPartPr>
            <p14:xfrm>
              <a:off x="11765562" y="2381358"/>
              <a:ext cx="77400" cy="752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80DFEE6-CF15-4FDB-B3E8-DF240314A16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756562" y="2372718"/>
                <a:ext cx="950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7650E94-8FDC-4E63-85F1-479A6DED2729}"/>
                  </a:ext>
                </a:extLst>
              </p14:cNvPr>
              <p14:cNvContentPartPr/>
              <p14:nvPr/>
            </p14:nvContentPartPr>
            <p14:xfrm>
              <a:off x="11945562" y="2346438"/>
              <a:ext cx="98280" cy="108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7650E94-8FDC-4E63-85F1-479A6DED272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936922" y="2337798"/>
                <a:ext cx="11592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9F102B7C-57E6-47A4-9C93-C477AAB3B33B}"/>
              </a:ext>
            </a:extLst>
          </p:cNvPr>
          <p:cNvGrpSpPr/>
          <p:nvPr/>
        </p:nvGrpSpPr>
        <p:grpSpPr>
          <a:xfrm>
            <a:off x="663882" y="3256158"/>
            <a:ext cx="1051200" cy="397080"/>
            <a:chOff x="663882" y="3256158"/>
            <a:chExt cx="105120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653AC51-82D4-49FA-AFC1-F78DC64CD72E}"/>
                    </a:ext>
                  </a:extLst>
                </p14:cNvPr>
                <p14:cNvContentPartPr/>
                <p14:nvPr/>
              </p14:nvContentPartPr>
              <p14:xfrm>
                <a:off x="690882" y="3430758"/>
                <a:ext cx="84600" cy="132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653AC51-82D4-49FA-AFC1-F78DC64CD72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81882" y="3421758"/>
                  <a:ext cx="102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A0152D5-32C6-465E-A0A0-0DCF3D1B6825}"/>
                    </a:ext>
                  </a:extLst>
                </p14:cNvPr>
                <p14:cNvContentPartPr/>
                <p14:nvPr/>
              </p14:nvContentPartPr>
              <p14:xfrm>
                <a:off x="663882" y="3489798"/>
                <a:ext cx="78480" cy="9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A0152D5-32C6-465E-A0A0-0DCF3D1B682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54882" y="3480798"/>
                  <a:ext cx="96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5354051-C7C6-4269-B7DF-14B18709BCE0}"/>
                    </a:ext>
                  </a:extLst>
                </p14:cNvPr>
                <p14:cNvContentPartPr/>
                <p14:nvPr/>
              </p14:nvContentPartPr>
              <p14:xfrm>
                <a:off x="667122" y="3379278"/>
                <a:ext cx="103320" cy="27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5354051-C7C6-4269-B7DF-14B18709BCE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8482" y="3370278"/>
                  <a:ext cx="120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1F18B8E-5A40-421D-810E-775F43768DC3}"/>
                    </a:ext>
                  </a:extLst>
                </p14:cNvPr>
                <p14:cNvContentPartPr/>
                <p14:nvPr/>
              </p14:nvContentPartPr>
              <p14:xfrm>
                <a:off x="891402" y="3301878"/>
                <a:ext cx="108000" cy="351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1F18B8E-5A40-421D-810E-775F43768DC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2762" y="3293238"/>
                  <a:ext cx="1256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33BB4F9-4281-4F51-BB29-1E82ECB3FFD5}"/>
                    </a:ext>
                  </a:extLst>
                </p14:cNvPr>
                <p14:cNvContentPartPr/>
                <p14:nvPr/>
              </p14:nvContentPartPr>
              <p14:xfrm>
                <a:off x="1104162" y="3450198"/>
                <a:ext cx="146880" cy="141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33BB4F9-4281-4F51-BB29-1E82ECB3FFD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95522" y="3441558"/>
                  <a:ext cx="164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7C6207A-3E46-4057-B5CE-F82263E35F00}"/>
                    </a:ext>
                  </a:extLst>
                </p14:cNvPr>
                <p14:cNvContentPartPr/>
                <p14:nvPr/>
              </p14:nvContentPartPr>
              <p14:xfrm>
                <a:off x="1102362" y="3319158"/>
                <a:ext cx="93960" cy="66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7C6207A-3E46-4057-B5CE-F82263E35F0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3362" y="3310158"/>
                  <a:ext cx="111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6CC4A04-80FC-4CE0-A417-7D0E8E09182B}"/>
                    </a:ext>
                  </a:extLst>
                </p14:cNvPr>
                <p14:cNvContentPartPr/>
                <p14:nvPr/>
              </p14:nvContentPartPr>
              <p14:xfrm>
                <a:off x="1277322" y="3264078"/>
                <a:ext cx="89280" cy="84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6CC4A04-80FC-4CE0-A417-7D0E8E09182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268682" y="3255078"/>
                  <a:ext cx="106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15B1123-6197-49CD-B4EB-A20B9EB1AAD4}"/>
                    </a:ext>
                  </a:extLst>
                </p14:cNvPr>
                <p14:cNvContentPartPr/>
                <p14:nvPr/>
              </p14:nvContentPartPr>
              <p14:xfrm>
                <a:off x="1400802" y="3256158"/>
                <a:ext cx="122400" cy="363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15B1123-6197-49CD-B4EB-A20B9EB1AA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392162" y="3247518"/>
                  <a:ext cx="1400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120B847-BC66-42BE-B966-BDDD7DBE3901}"/>
                    </a:ext>
                  </a:extLst>
                </p14:cNvPr>
                <p14:cNvContentPartPr/>
                <p14:nvPr/>
              </p14:nvContentPartPr>
              <p14:xfrm>
                <a:off x="1617162" y="3476478"/>
                <a:ext cx="97920" cy="7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120B847-BC66-42BE-B966-BDDD7DBE390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608522" y="3467478"/>
                  <a:ext cx="11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08F90CF-B3F5-4927-B815-5E5DE87FCB54}"/>
                    </a:ext>
                  </a:extLst>
                </p14:cNvPr>
                <p14:cNvContentPartPr/>
                <p14:nvPr/>
              </p14:nvContentPartPr>
              <p14:xfrm>
                <a:off x="1579722" y="3525438"/>
                <a:ext cx="78840" cy="10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08F90CF-B3F5-4927-B815-5E5DE87FCB5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571082" y="3516798"/>
                  <a:ext cx="964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880CBD6-BF3F-480D-966E-E62BAA21D740}"/>
              </a:ext>
            </a:extLst>
          </p:cNvPr>
          <p:cNvGrpSpPr/>
          <p:nvPr/>
        </p:nvGrpSpPr>
        <p:grpSpPr>
          <a:xfrm>
            <a:off x="10045482" y="2185878"/>
            <a:ext cx="1494720" cy="822600"/>
            <a:chOff x="10045482" y="2185878"/>
            <a:chExt cx="1494720" cy="82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8324B58-E046-4D23-84AF-8F120F3902BA}"/>
                    </a:ext>
                  </a:extLst>
                </p14:cNvPr>
                <p14:cNvContentPartPr/>
                <p14:nvPr/>
              </p14:nvContentPartPr>
              <p14:xfrm>
                <a:off x="10157802" y="2353998"/>
                <a:ext cx="282960" cy="242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8324B58-E046-4D23-84AF-8F120F3902B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149162" y="2345358"/>
                  <a:ext cx="300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47ED5D2-B845-466B-A42F-E5B7A143EB85}"/>
                    </a:ext>
                  </a:extLst>
                </p14:cNvPr>
                <p14:cNvContentPartPr/>
                <p14:nvPr/>
              </p14:nvContentPartPr>
              <p14:xfrm>
                <a:off x="10650642" y="2419158"/>
                <a:ext cx="47160" cy="117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47ED5D2-B845-466B-A42F-E5B7A143EB8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41642" y="2410158"/>
                  <a:ext cx="64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B50C811-60C6-423B-A0FD-CB5B21C4FC89}"/>
                    </a:ext>
                  </a:extLst>
                </p14:cNvPr>
                <p14:cNvContentPartPr/>
                <p14:nvPr/>
              </p14:nvContentPartPr>
              <p14:xfrm>
                <a:off x="10633002" y="2414838"/>
                <a:ext cx="109080" cy="132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B50C811-60C6-423B-A0FD-CB5B21C4FC8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24362" y="2406198"/>
                  <a:ext cx="126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B549BA1-9F35-40F8-853C-099B12418D65}"/>
                    </a:ext>
                  </a:extLst>
                </p14:cNvPr>
                <p14:cNvContentPartPr/>
                <p14:nvPr/>
              </p14:nvContentPartPr>
              <p14:xfrm>
                <a:off x="10780242" y="2526438"/>
                <a:ext cx="55440" cy="57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B549BA1-9F35-40F8-853C-099B12418D6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771602" y="2517798"/>
                  <a:ext cx="73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0327980-A0F5-4965-AD53-857E0063E697}"/>
                    </a:ext>
                  </a:extLst>
                </p14:cNvPr>
                <p14:cNvContentPartPr/>
                <p14:nvPr/>
              </p14:nvContentPartPr>
              <p14:xfrm>
                <a:off x="10839282" y="2420598"/>
                <a:ext cx="20880" cy="11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0327980-A0F5-4965-AD53-857E0063E69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30282" y="2411958"/>
                  <a:ext cx="38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5469A99-6310-4ABD-92EA-2B8D19359714}"/>
                    </a:ext>
                  </a:extLst>
                </p14:cNvPr>
                <p14:cNvContentPartPr/>
                <p14:nvPr/>
              </p14:nvContentPartPr>
              <p14:xfrm>
                <a:off x="10930362" y="2495478"/>
                <a:ext cx="80640" cy="19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5469A99-6310-4ABD-92EA-2B8D1935971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21722" y="2486478"/>
                  <a:ext cx="98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5B259B1-F846-4030-9DB0-E1F63AB1A412}"/>
                    </a:ext>
                  </a:extLst>
                </p14:cNvPr>
                <p14:cNvContentPartPr/>
                <p14:nvPr/>
              </p14:nvContentPartPr>
              <p14:xfrm>
                <a:off x="11087322" y="2432478"/>
                <a:ext cx="83520" cy="119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5B259B1-F846-4030-9DB0-E1F63AB1A41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078682" y="2423838"/>
                  <a:ext cx="101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F3B39E8-574C-49D1-9C08-5D82FD5D7797}"/>
                    </a:ext>
                  </a:extLst>
                </p14:cNvPr>
                <p14:cNvContentPartPr/>
                <p14:nvPr/>
              </p14:nvContentPartPr>
              <p14:xfrm>
                <a:off x="11106762" y="2306838"/>
                <a:ext cx="129600" cy="18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F3B39E8-574C-49D1-9C08-5D82FD5D779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098122" y="2297838"/>
                  <a:ext cx="147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635895D-8D10-4679-AE2B-B9B83D6A207E}"/>
                    </a:ext>
                  </a:extLst>
                </p14:cNvPr>
                <p14:cNvContentPartPr/>
                <p14:nvPr/>
              </p14:nvContentPartPr>
              <p14:xfrm>
                <a:off x="10502682" y="2375598"/>
                <a:ext cx="124200" cy="250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635895D-8D10-4679-AE2B-B9B83D6A207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493682" y="2366958"/>
                  <a:ext cx="1418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04CAE98-C769-4335-8AD6-A479EC83135A}"/>
                    </a:ext>
                  </a:extLst>
                </p14:cNvPr>
                <p14:cNvContentPartPr/>
                <p14:nvPr/>
              </p14:nvContentPartPr>
              <p14:xfrm>
                <a:off x="11271642" y="2393238"/>
                <a:ext cx="61920" cy="204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04CAE98-C769-4335-8AD6-A479EC83135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262642" y="2384598"/>
                  <a:ext cx="79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F7B9F4E-B245-4978-928F-B5E3652174E9}"/>
                    </a:ext>
                  </a:extLst>
                </p14:cNvPr>
                <p14:cNvContentPartPr/>
                <p14:nvPr/>
              </p14:nvContentPartPr>
              <p14:xfrm>
                <a:off x="11401242" y="2239878"/>
                <a:ext cx="116280" cy="126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F7B9F4E-B245-4978-928F-B5E3652174E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392242" y="2231238"/>
                  <a:ext cx="133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BA8DF6C-D2DB-44B4-B0A5-E3C6B6B082C3}"/>
                    </a:ext>
                  </a:extLst>
                </p14:cNvPr>
                <p14:cNvContentPartPr/>
                <p14:nvPr/>
              </p14:nvContentPartPr>
              <p14:xfrm>
                <a:off x="10594842" y="2687718"/>
                <a:ext cx="642240" cy="34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BA8DF6C-D2DB-44B4-B0A5-E3C6B6B082C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86202" y="2678718"/>
                  <a:ext cx="659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060C3AD-FAF8-4ADF-8498-08DDE0CAF92F}"/>
                    </a:ext>
                  </a:extLst>
                </p14:cNvPr>
                <p14:cNvContentPartPr/>
                <p14:nvPr/>
              </p14:nvContentPartPr>
              <p14:xfrm>
                <a:off x="10829202" y="2878518"/>
                <a:ext cx="201240" cy="129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060C3AD-FAF8-4ADF-8498-08DDE0CAF92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820202" y="2869518"/>
                  <a:ext cx="218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5A9F98E-35A0-4E0A-B5F7-7E2FCCC5D5A3}"/>
                    </a:ext>
                  </a:extLst>
                </p14:cNvPr>
                <p14:cNvContentPartPr/>
                <p14:nvPr/>
              </p14:nvContentPartPr>
              <p14:xfrm>
                <a:off x="10045482" y="2783118"/>
                <a:ext cx="82080" cy="122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5A9F98E-35A0-4E0A-B5F7-7E2FCCC5D5A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36842" y="2774478"/>
                  <a:ext cx="99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F67C200-5FC4-4C36-A0CD-D52E9AF6DBE8}"/>
                    </a:ext>
                  </a:extLst>
                </p14:cNvPr>
                <p14:cNvContentPartPr/>
                <p14:nvPr/>
              </p14:nvContentPartPr>
              <p14:xfrm>
                <a:off x="10166082" y="2845038"/>
                <a:ext cx="62280" cy="37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F67C200-5FC4-4C36-A0CD-D52E9AF6DBE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157442" y="2836038"/>
                  <a:ext cx="79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6B53713-15BA-402E-82A0-7EC8FC98B37F}"/>
                    </a:ext>
                  </a:extLst>
                </p14:cNvPr>
                <p14:cNvContentPartPr/>
                <p14:nvPr/>
              </p14:nvContentPartPr>
              <p14:xfrm>
                <a:off x="10300002" y="2834598"/>
                <a:ext cx="21240" cy="57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6B53713-15BA-402E-82A0-7EC8FC98B37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291002" y="2825958"/>
                  <a:ext cx="38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398C4A9-0E78-4CD5-9D1A-D300A465A227}"/>
                    </a:ext>
                  </a:extLst>
                </p14:cNvPr>
                <p14:cNvContentPartPr/>
                <p14:nvPr/>
              </p14:nvContentPartPr>
              <p14:xfrm>
                <a:off x="10097682" y="2675478"/>
                <a:ext cx="17280" cy="9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398C4A9-0E78-4CD5-9D1A-D300A465A22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089042" y="2666838"/>
                  <a:ext cx="34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4AF3149-50C7-4CAF-90AA-36A2A76E64EB}"/>
                    </a:ext>
                  </a:extLst>
                </p14:cNvPr>
                <p14:cNvContentPartPr/>
                <p14:nvPr/>
              </p14:nvContentPartPr>
              <p14:xfrm>
                <a:off x="10267242" y="2185878"/>
                <a:ext cx="133920" cy="120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4AF3149-50C7-4CAF-90AA-36A2A76E64E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258602" y="2176878"/>
                  <a:ext cx="151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71563EE-CB7C-4374-8BD5-73E7523179AD}"/>
                    </a:ext>
                  </a:extLst>
                </p14:cNvPr>
                <p14:cNvContentPartPr/>
                <p14:nvPr/>
              </p14:nvContentPartPr>
              <p14:xfrm>
                <a:off x="11432922" y="2596278"/>
                <a:ext cx="107280" cy="24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71563EE-CB7C-4374-8BD5-73E7523179A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424282" y="2587278"/>
                  <a:ext cx="124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24680C8-B989-4104-B1F7-47D2A7B5E31F}"/>
                    </a:ext>
                  </a:extLst>
                </p14:cNvPr>
                <p14:cNvContentPartPr/>
                <p14:nvPr/>
              </p14:nvContentPartPr>
              <p14:xfrm>
                <a:off x="11431842" y="2674038"/>
                <a:ext cx="67680" cy="3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24680C8-B989-4104-B1F7-47D2A7B5E31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422842" y="2665398"/>
                  <a:ext cx="85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3B2297E-6ED5-4D99-924A-834628B10086}"/>
                    </a:ext>
                  </a:extLst>
                </p14:cNvPr>
                <p14:cNvContentPartPr/>
                <p14:nvPr/>
              </p14:nvContentPartPr>
              <p14:xfrm>
                <a:off x="10607082" y="2407638"/>
                <a:ext cx="56880" cy="149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3B2297E-6ED5-4D99-924A-834628B1008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598082" y="2398638"/>
                  <a:ext cx="74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F42D27C-67E1-44EA-A492-99CF85CBBEE9}"/>
                    </a:ext>
                  </a:extLst>
                </p14:cNvPr>
                <p14:cNvContentPartPr/>
                <p14:nvPr/>
              </p14:nvContentPartPr>
              <p14:xfrm>
                <a:off x="10580802" y="2405838"/>
                <a:ext cx="150480" cy="195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F42D27C-67E1-44EA-A492-99CF85CBBEE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572162" y="2397198"/>
                  <a:ext cx="168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460B771-C124-4A98-832C-E2FA219A6C94}"/>
                    </a:ext>
                  </a:extLst>
                </p14:cNvPr>
                <p14:cNvContentPartPr/>
                <p14:nvPr/>
              </p14:nvContentPartPr>
              <p14:xfrm>
                <a:off x="11048442" y="2430318"/>
                <a:ext cx="100800" cy="170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460B771-C124-4A98-832C-E2FA219A6C9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39442" y="2421318"/>
                  <a:ext cx="118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3DFEA67-28C6-4770-8236-F9DC5A96711D}"/>
                    </a:ext>
                  </a:extLst>
                </p14:cNvPr>
                <p14:cNvContentPartPr/>
                <p14:nvPr/>
              </p14:nvContentPartPr>
              <p14:xfrm>
                <a:off x="11047722" y="2447598"/>
                <a:ext cx="107640" cy="153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3DFEA67-28C6-4770-8236-F9DC5A96711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039082" y="2438958"/>
                  <a:ext cx="125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5BDEFE7-BA36-4419-9C46-3629F6585B63}"/>
                    </a:ext>
                  </a:extLst>
                </p14:cNvPr>
                <p14:cNvContentPartPr/>
                <p14:nvPr/>
              </p14:nvContentPartPr>
              <p14:xfrm>
                <a:off x="11083362" y="2328078"/>
                <a:ext cx="109800" cy="22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5BDEFE7-BA36-4419-9C46-3629F6585B6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074362" y="2319438"/>
                  <a:ext cx="1274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37F153-22C6-4929-92B8-2092E10AB00E}"/>
              </a:ext>
            </a:extLst>
          </p:cNvPr>
          <p:cNvGrpSpPr/>
          <p:nvPr/>
        </p:nvGrpSpPr>
        <p:grpSpPr>
          <a:xfrm>
            <a:off x="1920282" y="3266958"/>
            <a:ext cx="607680" cy="440640"/>
            <a:chOff x="1920282" y="3266958"/>
            <a:chExt cx="60768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C78172B-5F23-499D-A679-6D4C43878B59}"/>
                    </a:ext>
                  </a:extLst>
                </p14:cNvPr>
                <p14:cNvContentPartPr/>
                <p14:nvPr/>
              </p14:nvContentPartPr>
              <p14:xfrm>
                <a:off x="1920282" y="3372078"/>
                <a:ext cx="110160" cy="213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C78172B-5F23-499D-A679-6D4C43878B5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11642" y="3363438"/>
                  <a:ext cx="127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7231C01-ED32-42F4-A14E-D559BA8A7B4F}"/>
                    </a:ext>
                  </a:extLst>
                </p14:cNvPr>
                <p14:cNvContentPartPr/>
                <p14:nvPr/>
              </p14:nvContentPartPr>
              <p14:xfrm>
                <a:off x="1945842" y="3469638"/>
                <a:ext cx="94680" cy="41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7231C01-ED32-42F4-A14E-D559BA8A7B4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936842" y="3460998"/>
                  <a:ext cx="112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6958893-BA82-4FEF-B223-0AA923CAE9B6}"/>
                    </a:ext>
                  </a:extLst>
                </p14:cNvPr>
                <p14:cNvContentPartPr/>
                <p14:nvPr/>
              </p14:nvContentPartPr>
              <p14:xfrm>
                <a:off x="1959162" y="3393318"/>
                <a:ext cx="94680" cy="24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6958893-BA82-4FEF-B223-0AA923CAE9B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50162" y="3384318"/>
                  <a:ext cx="112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00AF672-BFA6-4B45-92FD-0D2EDAE69575}"/>
                    </a:ext>
                  </a:extLst>
                </p14:cNvPr>
                <p14:cNvContentPartPr/>
                <p14:nvPr/>
              </p14:nvContentPartPr>
              <p14:xfrm>
                <a:off x="2146362" y="3266958"/>
                <a:ext cx="133920" cy="440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00AF672-BFA6-4B45-92FD-0D2EDAE6957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137362" y="3257958"/>
                  <a:ext cx="15156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346011B-8A19-4BDE-B888-7CF3D79045ED}"/>
                    </a:ext>
                  </a:extLst>
                </p14:cNvPr>
                <p14:cNvContentPartPr/>
                <p14:nvPr/>
              </p14:nvContentPartPr>
              <p14:xfrm>
                <a:off x="2415282" y="3318078"/>
                <a:ext cx="37080" cy="127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346011B-8A19-4BDE-B888-7CF3D79045E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406642" y="3309078"/>
                  <a:ext cx="54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79D5BA9-6FD8-4345-9596-27E78573C896}"/>
                    </a:ext>
                  </a:extLst>
                </p14:cNvPr>
                <p14:cNvContentPartPr/>
                <p14:nvPr/>
              </p14:nvContentPartPr>
              <p14:xfrm>
                <a:off x="2342202" y="3491958"/>
                <a:ext cx="170280" cy="7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79D5BA9-6FD8-4345-9596-27E78573C89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333562" y="3482958"/>
                  <a:ext cx="187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23C4CB7-1B49-45E1-9BD2-17A49A694271}"/>
                    </a:ext>
                  </a:extLst>
                </p14:cNvPr>
                <p14:cNvContentPartPr/>
                <p14:nvPr/>
              </p14:nvContentPartPr>
              <p14:xfrm>
                <a:off x="2373522" y="3630558"/>
                <a:ext cx="154440" cy="63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23C4CB7-1B49-45E1-9BD2-17A49A69427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364882" y="3621918"/>
                  <a:ext cx="17208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20AA393-E9A8-4638-A929-E1AF236DBB0B}"/>
              </a:ext>
            </a:extLst>
          </p:cNvPr>
          <p:cNvGrpSpPr/>
          <p:nvPr/>
        </p:nvGrpSpPr>
        <p:grpSpPr>
          <a:xfrm>
            <a:off x="2715162" y="3706878"/>
            <a:ext cx="274680" cy="104400"/>
            <a:chOff x="2715162" y="3706878"/>
            <a:chExt cx="27468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48C0421-C396-4A64-917C-60275D1A08E3}"/>
                    </a:ext>
                  </a:extLst>
                </p14:cNvPr>
                <p14:cNvContentPartPr/>
                <p14:nvPr/>
              </p14:nvContentPartPr>
              <p14:xfrm>
                <a:off x="2715162" y="3706878"/>
                <a:ext cx="64440" cy="104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48C0421-C396-4A64-917C-60275D1A08E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706162" y="3698238"/>
                  <a:ext cx="82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340542-671E-473C-B343-DEB8DC1A74EE}"/>
                    </a:ext>
                  </a:extLst>
                </p14:cNvPr>
                <p14:cNvContentPartPr/>
                <p14:nvPr/>
              </p14:nvContentPartPr>
              <p14:xfrm>
                <a:off x="2821722" y="3719478"/>
                <a:ext cx="55440" cy="34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340542-671E-473C-B343-DEB8DC1A74E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812722" y="3710838"/>
                  <a:ext cx="73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6D32EE5-7442-44AE-9BA5-A73F65B92CD9}"/>
                    </a:ext>
                  </a:extLst>
                </p14:cNvPr>
                <p14:cNvContentPartPr/>
                <p14:nvPr/>
              </p14:nvContentPartPr>
              <p14:xfrm>
                <a:off x="2983362" y="3733878"/>
                <a:ext cx="6480" cy="59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6D32EE5-7442-44AE-9BA5-A73F65B92CD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974362" y="3724878"/>
                  <a:ext cx="2412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CC27314-3B54-4208-B18A-FF5D583848FD}"/>
              </a:ext>
            </a:extLst>
          </p:cNvPr>
          <p:cNvGrpSpPr/>
          <p:nvPr/>
        </p:nvGrpSpPr>
        <p:grpSpPr>
          <a:xfrm>
            <a:off x="2745042" y="3134118"/>
            <a:ext cx="177480" cy="402120"/>
            <a:chOff x="2745042" y="3134118"/>
            <a:chExt cx="17748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C8B3D58-BD7E-41B2-989A-8B5F29F5386C}"/>
                    </a:ext>
                  </a:extLst>
                </p14:cNvPr>
                <p14:cNvContentPartPr/>
                <p14:nvPr/>
              </p14:nvContentPartPr>
              <p14:xfrm>
                <a:off x="2756202" y="3337878"/>
                <a:ext cx="166320" cy="198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C8B3D58-BD7E-41B2-989A-8B5F29F5386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47562" y="3329238"/>
                  <a:ext cx="183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C1AD0EB-D339-4CF7-8DEC-28A2CDC5137B}"/>
                    </a:ext>
                  </a:extLst>
                </p14:cNvPr>
                <p14:cNvContentPartPr/>
                <p14:nvPr/>
              </p14:nvContentPartPr>
              <p14:xfrm>
                <a:off x="2745042" y="3134118"/>
                <a:ext cx="173160" cy="133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C1AD0EB-D339-4CF7-8DEC-28A2CDC5137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736042" y="3125118"/>
                  <a:ext cx="19080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201BF7E-C86D-424B-988F-C5B592BC93FB}"/>
              </a:ext>
            </a:extLst>
          </p:cNvPr>
          <p:cNvGrpSpPr/>
          <p:nvPr/>
        </p:nvGrpSpPr>
        <p:grpSpPr>
          <a:xfrm>
            <a:off x="3091722" y="3286398"/>
            <a:ext cx="885960" cy="307800"/>
            <a:chOff x="3091722" y="3286398"/>
            <a:chExt cx="88596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173EB6E-4B27-4A14-BF4F-CA2A7C9A1DB0}"/>
                    </a:ext>
                  </a:extLst>
                </p14:cNvPr>
                <p14:cNvContentPartPr/>
                <p14:nvPr/>
              </p14:nvContentPartPr>
              <p14:xfrm>
                <a:off x="3091722" y="3325278"/>
                <a:ext cx="50400" cy="268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173EB6E-4B27-4A14-BF4F-CA2A7C9A1DB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082722" y="3316638"/>
                  <a:ext cx="680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94932E9-D006-4DA9-8E71-5048D2F5FB33}"/>
                    </a:ext>
                  </a:extLst>
                </p14:cNvPr>
                <p14:cNvContentPartPr/>
                <p14:nvPr/>
              </p14:nvContentPartPr>
              <p14:xfrm>
                <a:off x="3228522" y="3381438"/>
                <a:ext cx="123120" cy="122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94932E9-D006-4DA9-8E71-5048D2F5FB3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219522" y="3372438"/>
                  <a:ext cx="140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9053C9F-17BF-4273-A788-0EC576618011}"/>
                    </a:ext>
                  </a:extLst>
                </p14:cNvPr>
                <p14:cNvContentPartPr/>
                <p14:nvPr/>
              </p14:nvContentPartPr>
              <p14:xfrm>
                <a:off x="3235002" y="3360558"/>
                <a:ext cx="114840" cy="173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9053C9F-17BF-4273-A788-0EC57661801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226362" y="3351558"/>
                  <a:ext cx="132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397D866-1A3F-46E5-BFDF-BD7EFDF512BA}"/>
                    </a:ext>
                  </a:extLst>
                </p14:cNvPr>
                <p14:cNvContentPartPr/>
                <p14:nvPr/>
              </p14:nvContentPartPr>
              <p14:xfrm>
                <a:off x="3409962" y="3480438"/>
                <a:ext cx="37080" cy="83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397D866-1A3F-46E5-BFDF-BD7EFDF512B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400962" y="3471798"/>
                  <a:ext cx="54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A8C7981-22AF-4922-B203-FD4EF4A79615}"/>
                    </a:ext>
                  </a:extLst>
                </p14:cNvPr>
                <p14:cNvContentPartPr/>
                <p14:nvPr/>
              </p14:nvContentPartPr>
              <p14:xfrm>
                <a:off x="3433002" y="3373518"/>
                <a:ext cx="209880" cy="106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A8C7981-22AF-4922-B203-FD4EF4A7961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424002" y="3364518"/>
                  <a:ext cx="227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88BA057-272E-4FC6-95BF-AC834DF99928}"/>
                    </a:ext>
                  </a:extLst>
                </p14:cNvPr>
                <p14:cNvContentPartPr/>
                <p14:nvPr/>
              </p14:nvContentPartPr>
              <p14:xfrm>
                <a:off x="3755202" y="3390438"/>
                <a:ext cx="131400" cy="117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88BA057-272E-4FC6-95BF-AC834DF9992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746562" y="3381798"/>
                  <a:ext cx="149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896E7DF-37E6-417B-ADF6-DCA75A6543B4}"/>
                    </a:ext>
                  </a:extLst>
                </p14:cNvPr>
                <p14:cNvContentPartPr/>
                <p14:nvPr/>
              </p14:nvContentPartPr>
              <p14:xfrm>
                <a:off x="3787602" y="3403398"/>
                <a:ext cx="83160" cy="115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896E7DF-37E6-417B-ADF6-DCA75A6543B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778602" y="3394758"/>
                  <a:ext cx="100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7A88D31-822A-409B-9D01-F0607336EC9F}"/>
                    </a:ext>
                  </a:extLst>
                </p14:cNvPr>
                <p14:cNvContentPartPr/>
                <p14:nvPr/>
              </p14:nvContentPartPr>
              <p14:xfrm>
                <a:off x="3723882" y="3286398"/>
                <a:ext cx="135360" cy="11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7A88D31-822A-409B-9D01-F0607336EC9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714882" y="3277758"/>
                  <a:ext cx="153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F4EC651-8F1E-45EA-A151-241FA3FC2E3A}"/>
                    </a:ext>
                  </a:extLst>
                </p14:cNvPr>
                <p14:cNvContentPartPr/>
                <p14:nvPr/>
              </p14:nvContentPartPr>
              <p14:xfrm>
                <a:off x="3906042" y="3310518"/>
                <a:ext cx="71640" cy="271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F4EC651-8F1E-45EA-A151-241FA3FC2E3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897042" y="3301878"/>
                  <a:ext cx="8928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DE76A33-E1C5-44E0-B61C-C2F75A98B8C2}"/>
              </a:ext>
            </a:extLst>
          </p:cNvPr>
          <p:cNvGrpSpPr/>
          <p:nvPr/>
        </p:nvGrpSpPr>
        <p:grpSpPr>
          <a:xfrm>
            <a:off x="4072722" y="3178398"/>
            <a:ext cx="252720" cy="559440"/>
            <a:chOff x="4072722" y="3178398"/>
            <a:chExt cx="25272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88BA821-7214-4941-BDDD-0F00003C11E1}"/>
                    </a:ext>
                  </a:extLst>
                </p14:cNvPr>
                <p14:cNvContentPartPr/>
                <p14:nvPr/>
              </p14:nvContentPartPr>
              <p14:xfrm>
                <a:off x="4072722" y="3212958"/>
                <a:ext cx="65160" cy="102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88BA821-7214-4941-BDDD-0F00003C11E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063722" y="3204318"/>
                  <a:ext cx="82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74E3CB0-3AF4-4BEE-A522-5DF278B56409}"/>
                    </a:ext>
                  </a:extLst>
                </p14:cNvPr>
                <p14:cNvContentPartPr/>
                <p14:nvPr/>
              </p14:nvContentPartPr>
              <p14:xfrm>
                <a:off x="4192242" y="3178398"/>
                <a:ext cx="133200" cy="559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74E3CB0-3AF4-4BEE-A522-5DF278B5640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183242" y="3169758"/>
                  <a:ext cx="150840" cy="57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4FC82EE-9044-4CB7-9249-81472DED8B77}"/>
              </a:ext>
            </a:extLst>
          </p:cNvPr>
          <p:cNvGrpSpPr/>
          <p:nvPr/>
        </p:nvGrpSpPr>
        <p:grpSpPr>
          <a:xfrm>
            <a:off x="4557282" y="3424998"/>
            <a:ext cx="134280" cy="98640"/>
            <a:chOff x="4557282" y="3424998"/>
            <a:chExt cx="13428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9E83FDE-839D-4788-BD60-098BF490A61D}"/>
                    </a:ext>
                  </a:extLst>
                </p14:cNvPr>
                <p14:cNvContentPartPr/>
                <p14:nvPr/>
              </p14:nvContentPartPr>
              <p14:xfrm>
                <a:off x="4589682" y="3424998"/>
                <a:ext cx="101880" cy="18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9E83FDE-839D-4788-BD60-098BF490A61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580682" y="3415998"/>
                  <a:ext cx="119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AAC6DBA-CC53-474E-939F-E69D857E2CB6}"/>
                    </a:ext>
                  </a:extLst>
                </p14:cNvPr>
                <p14:cNvContentPartPr/>
                <p14:nvPr/>
              </p14:nvContentPartPr>
              <p14:xfrm>
                <a:off x="4557282" y="3511758"/>
                <a:ext cx="111240" cy="11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AAC6DBA-CC53-474E-939F-E69D857E2CB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548642" y="3502758"/>
                  <a:ext cx="1288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997DBDE-DB1C-480A-BED0-7ACF5AAC83B7}"/>
              </a:ext>
            </a:extLst>
          </p:cNvPr>
          <p:cNvGrpSpPr/>
          <p:nvPr/>
        </p:nvGrpSpPr>
        <p:grpSpPr>
          <a:xfrm>
            <a:off x="4968042" y="3291438"/>
            <a:ext cx="219600" cy="199440"/>
            <a:chOff x="4968042" y="3291438"/>
            <a:chExt cx="21960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DA8A5B5-ED19-4F5B-93B7-93AC3BF26556}"/>
                    </a:ext>
                  </a:extLst>
                </p14:cNvPr>
                <p14:cNvContentPartPr/>
                <p14:nvPr/>
              </p14:nvContentPartPr>
              <p14:xfrm>
                <a:off x="5080362" y="3291438"/>
                <a:ext cx="54000" cy="142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DA8A5B5-ED19-4F5B-93B7-93AC3BF2655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071362" y="3282438"/>
                  <a:ext cx="71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7CFEA91-4DC9-4326-83C5-F029D8F8A17C}"/>
                    </a:ext>
                  </a:extLst>
                </p14:cNvPr>
                <p14:cNvContentPartPr/>
                <p14:nvPr/>
              </p14:nvContentPartPr>
              <p14:xfrm>
                <a:off x="4968042" y="3474678"/>
                <a:ext cx="219600" cy="16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7CFEA91-4DC9-4326-83C5-F029D8F8A17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959402" y="3466038"/>
                  <a:ext cx="23724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761D7215-147F-4690-A2FD-A1E5A64E1EF1}"/>
                  </a:ext>
                </a:extLst>
              </p14:cNvPr>
              <p14:cNvContentPartPr/>
              <p14:nvPr/>
            </p14:nvContentPartPr>
            <p14:xfrm>
              <a:off x="4951482" y="3667638"/>
              <a:ext cx="148320" cy="964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761D7215-147F-4690-A2FD-A1E5A64E1EF1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942842" y="3658638"/>
                <a:ext cx="165960" cy="11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B666686-1D04-45A2-9969-7B04F91F0E4D}"/>
              </a:ext>
            </a:extLst>
          </p:cNvPr>
          <p:cNvGrpSpPr/>
          <p:nvPr/>
        </p:nvGrpSpPr>
        <p:grpSpPr>
          <a:xfrm>
            <a:off x="5386722" y="3127278"/>
            <a:ext cx="2343960" cy="664200"/>
            <a:chOff x="5386722" y="3127278"/>
            <a:chExt cx="2343960" cy="66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755898C-A259-4F43-9C01-4E0951F73B77}"/>
                    </a:ext>
                  </a:extLst>
                </p14:cNvPr>
                <p14:cNvContentPartPr/>
                <p14:nvPr/>
              </p14:nvContentPartPr>
              <p14:xfrm>
                <a:off x="5386722" y="3349758"/>
                <a:ext cx="129960" cy="189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755898C-A259-4F43-9C01-4E0951F73B7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377722" y="3340758"/>
                  <a:ext cx="147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BDFDB0D-BADB-49C7-9626-3883E5F92B50}"/>
                    </a:ext>
                  </a:extLst>
                </p14:cNvPr>
                <p14:cNvContentPartPr/>
                <p14:nvPr/>
              </p14:nvContentPartPr>
              <p14:xfrm>
                <a:off x="5414442" y="3435078"/>
                <a:ext cx="95400" cy="19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BDFDB0D-BADB-49C7-9626-3883E5F92B5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405802" y="3426438"/>
                  <a:ext cx="113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A95BFD1-24FD-4BB0-AC55-403296AA567E}"/>
                    </a:ext>
                  </a:extLst>
                </p14:cNvPr>
                <p14:cNvContentPartPr/>
                <p14:nvPr/>
              </p14:nvContentPartPr>
              <p14:xfrm>
                <a:off x="5431002" y="3333558"/>
                <a:ext cx="107280" cy="11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A95BFD1-24FD-4BB0-AC55-403296AA567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422002" y="3324918"/>
                  <a:ext cx="124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74DED9C-E98C-4319-8ED0-BC65E289DC8F}"/>
                    </a:ext>
                  </a:extLst>
                </p14:cNvPr>
                <p14:cNvContentPartPr/>
                <p14:nvPr/>
              </p14:nvContentPartPr>
              <p14:xfrm>
                <a:off x="5630442" y="3248598"/>
                <a:ext cx="126000" cy="475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74DED9C-E98C-4319-8ED0-BC65E289DC8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621442" y="3239598"/>
                  <a:ext cx="14364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6DA8C2B-DB03-4CA9-A391-9ED2E78A2408}"/>
                    </a:ext>
                  </a:extLst>
                </p14:cNvPr>
                <p14:cNvContentPartPr/>
                <p14:nvPr/>
              </p14:nvContentPartPr>
              <p14:xfrm>
                <a:off x="5924202" y="3294678"/>
                <a:ext cx="220680" cy="224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6DA8C2B-DB03-4CA9-A391-9ED2E78A240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915202" y="3285678"/>
                  <a:ext cx="238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6FE575B-88A4-4CF2-A7C9-1CCC04C22D97}"/>
                    </a:ext>
                  </a:extLst>
                </p14:cNvPr>
                <p14:cNvContentPartPr/>
                <p14:nvPr/>
              </p14:nvContentPartPr>
              <p14:xfrm>
                <a:off x="5834562" y="3676998"/>
                <a:ext cx="57240" cy="94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6FE575B-88A4-4CF2-A7C9-1CCC04C22D9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825922" y="3668358"/>
                  <a:ext cx="74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FB0289C-097D-4965-B0A2-87BAF0A18C77}"/>
                    </a:ext>
                  </a:extLst>
                </p14:cNvPr>
                <p14:cNvContentPartPr/>
                <p14:nvPr/>
              </p14:nvContentPartPr>
              <p14:xfrm>
                <a:off x="5920242" y="3709398"/>
                <a:ext cx="68760" cy="53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FB0289C-097D-4965-B0A2-87BAF0A18C7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911602" y="3700398"/>
                  <a:ext cx="86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9611580-29A0-4D9B-82CD-9C4B20136B96}"/>
                    </a:ext>
                  </a:extLst>
                </p14:cNvPr>
                <p14:cNvContentPartPr/>
                <p14:nvPr/>
              </p14:nvContentPartPr>
              <p14:xfrm>
                <a:off x="6054522" y="3728118"/>
                <a:ext cx="38160" cy="63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9611580-29A0-4D9B-82CD-9C4B20136B9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045882" y="3719118"/>
                  <a:ext cx="55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4943FF0-3720-4679-9068-BAAD975D32A2}"/>
                    </a:ext>
                  </a:extLst>
                </p14:cNvPr>
                <p14:cNvContentPartPr/>
                <p14:nvPr/>
              </p14:nvContentPartPr>
              <p14:xfrm>
                <a:off x="5930682" y="3127278"/>
                <a:ext cx="193320" cy="102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4943FF0-3720-4679-9068-BAAD975D32A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922042" y="3118638"/>
                  <a:ext cx="210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469016F-9266-4535-9A08-1FBC25B57A00}"/>
                    </a:ext>
                  </a:extLst>
                </p14:cNvPr>
                <p14:cNvContentPartPr/>
                <p14:nvPr/>
              </p14:nvContentPartPr>
              <p14:xfrm>
                <a:off x="6262962" y="3255438"/>
                <a:ext cx="84600" cy="305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469016F-9266-4535-9A08-1FBC25B57A0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253962" y="3246438"/>
                  <a:ext cx="1022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C369E90-B4E0-4E29-AB31-00EFEF0C6710}"/>
                    </a:ext>
                  </a:extLst>
                </p14:cNvPr>
                <p14:cNvContentPartPr/>
                <p14:nvPr/>
              </p14:nvContentPartPr>
              <p14:xfrm>
                <a:off x="6469242" y="3325278"/>
                <a:ext cx="110880" cy="176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C369E90-B4E0-4E29-AB31-00EFEF0C671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460602" y="3316278"/>
                  <a:ext cx="128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B81459B-EA99-4188-B824-E82CA09643E7}"/>
                    </a:ext>
                  </a:extLst>
                </p14:cNvPr>
                <p14:cNvContentPartPr/>
                <p14:nvPr/>
              </p14:nvContentPartPr>
              <p14:xfrm>
                <a:off x="6451602" y="3300798"/>
                <a:ext cx="137520" cy="178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B81459B-EA99-4188-B824-E82CA09643E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442962" y="3292158"/>
                  <a:ext cx="155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E3317E6-861D-4306-8943-28569CD27C9B}"/>
                    </a:ext>
                  </a:extLst>
                </p14:cNvPr>
                <p14:cNvContentPartPr/>
                <p14:nvPr/>
              </p14:nvContentPartPr>
              <p14:xfrm>
                <a:off x="6637002" y="3444798"/>
                <a:ext cx="32040" cy="51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E3317E6-861D-4306-8943-28569CD27C9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628002" y="3436158"/>
                  <a:ext cx="49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34DAB92-3A98-4EFA-B13E-FF57233CF5A4}"/>
                    </a:ext>
                  </a:extLst>
                </p14:cNvPr>
                <p14:cNvContentPartPr/>
                <p14:nvPr/>
              </p14:nvContentPartPr>
              <p14:xfrm>
                <a:off x="6661842" y="3169758"/>
                <a:ext cx="111240" cy="100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34DAB92-3A98-4EFA-B13E-FF57233CF5A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653202" y="3160758"/>
                  <a:ext cx="128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95BB856-5EB7-415D-8950-310DF97D34F7}"/>
                    </a:ext>
                  </a:extLst>
                </p14:cNvPr>
                <p14:cNvContentPartPr/>
                <p14:nvPr/>
              </p14:nvContentPartPr>
              <p14:xfrm>
                <a:off x="6843282" y="3389718"/>
                <a:ext cx="72720" cy="9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95BB856-5EB7-415D-8950-310DF97D34F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834282" y="3381078"/>
                  <a:ext cx="90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7979635-68F4-487D-A006-F7A9746C0557}"/>
                    </a:ext>
                  </a:extLst>
                </p14:cNvPr>
                <p14:cNvContentPartPr/>
                <p14:nvPr/>
              </p14:nvContentPartPr>
              <p14:xfrm>
                <a:off x="7069362" y="3260838"/>
                <a:ext cx="163440" cy="221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7979635-68F4-487D-A006-F7A9746C055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060722" y="3251838"/>
                  <a:ext cx="181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20F9792-9922-47B4-B6CD-E0DC6D615498}"/>
                    </a:ext>
                  </a:extLst>
                </p14:cNvPr>
                <p14:cNvContentPartPr/>
                <p14:nvPr/>
              </p14:nvContentPartPr>
              <p14:xfrm>
                <a:off x="7292562" y="3303678"/>
                <a:ext cx="81360" cy="145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20F9792-9922-47B4-B6CD-E0DC6D61549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283562" y="3294678"/>
                  <a:ext cx="99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BAFE645-2916-47B4-BD75-50E0C58C3869}"/>
                    </a:ext>
                  </a:extLst>
                </p14:cNvPr>
                <p14:cNvContentPartPr/>
                <p14:nvPr/>
              </p14:nvContentPartPr>
              <p14:xfrm>
                <a:off x="7268442" y="3295758"/>
                <a:ext cx="120240" cy="186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BAFE645-2916-47B4-BD75-50E0C58C386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259802" y="3286758"/>
                  <a:ext cx="137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0DB6CB1-3908-49A1-A277-C8B3BC9D0EC1}"/>
                    </a:ext>
                  </a:extLst>
                </p14:cNvPr>
                <p14:cNvContentPartPr/>
                <p14:nvPr/>
              </p14:nvContentPartPr>
              <p14:xfrm>
                <a:off x="7440162" y="3426798"/>
                <a:ext cx="27720" cy="82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0DB6CB1-3908-49A1-A277-C8B3BC9D0EC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431522" y="3417798"/>
                  <a:ext cx="45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A4D8D34-DDAB-447C-A646-13A5F1329239}"/>
                    </a:ext>
                  </a:extLst>
                </p14:cNvPr>
                <p14:cNvContentPartPr/>
                <p14:nvPr/>
              </p14:nvContentPartPr>
              <p14:xfrm>
                <a:off x="7473642" y="3320598"/>
                <a:ext cx="18000" cy="2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A4D8D34-DDAB-447C-A646-13A5F132923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465002" y="3311958"/>
                  <a:ext cx="35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01C9C72-9B91-4755-8212-A9A4A98BA2C6}"/>
                    </a:ext>
                  </a:extLst>
                </p14:cNvPr>
                <p14:cNvContentPartPr/>
                <p14:nvPr/>
              </p14:nvContentPartPr>
              <p14:xfrm>
                <a:off x="7631682" y="3327438"/>
                <a:ext cx="99000" cy="156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01C9C72-9B91-4755-8212-A9A4A98BA2C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623042" y="3318798"/>
                  <a:ext cx="116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D41F94D-4DE7-446E-90E1-7F4C9408A181}"/>
                    </a:ext>
                  </a:extLst>
                </p14:cNvPr>
                <p14:cNvContentPartPr/>
                <p14:nvPr/>
              </p14:nvContentPartPr>
              <p14:xfrm>
                <a:off x="7604682" y="3332118"/>
                <a:ext cx="120960" cy="159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D41F94D-4DE7-446E-90E1-7F4C9408A18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595682" y="3323118"/>
                  <a:ext cx="138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A220F25-25EB-48D1-A689-4B3B9D8A20DB}"/>
                    </a:ext>
                  </a:extLst>
                </p14:cNvPr>
                <p14:cNvContentPartPr/>
                <p14:nvPr/>
              </p14:nvContentPartPr>
              <p14:xfrm>
                <a:off x="7594962" y="3193878"/>
                <a:ext cx="131400" cy="10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A220F25-25EB-48D1-A689-4B3B9D8A20D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585962" y="3184878"/>
                  <a:ext cx="1490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B0DA7F3-2BBD-4517-88A8-144925FDC6AE}"/>
              </a:ext>
            </a:extLst>
          </p:cNvPr>
          <p:cNvGrpSpPr/>
          <p:nvPr/>
        </p:nvGrpSpPr>
        <p:grpSpPr>
          <a:xfrm>
            <a:off x="512682" y="4291518"/>
            <a:ext cx="102240" cy="84960"/>
            <a:chOff x="512682" y="4291518"/>
            <a:chExt cx="102240" cy="8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9EC1595-4875-4ECD-BBB7-A4EBADC50CDA}"/>
                    </a:ext>
                  </a:extLst>
                </p14:cNvPr>
                <p14:cNvContentPartPr/>
                <p14:nvPr/>
              </p14:nvContentPartPr>
              <p14:xfrm>
                <a:off x="524922" y="4291518"/>
                <a:ext cx="90000" cy="10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9EC1595-4875-4ECD-BBB7-A4EBADC50CD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15922" y="4282518"/>
                  <a:ext cx="107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9A95CF4-0282-4062-97B7-A8D058423977}"/>
                    </a:ext>
                  </a:extLst>
                </p14:cNvPr>
                <p14:cNvContentPartPr/>
                <p14:nvPr/>
              </p14:nvContentPartPr>
              <p14:xfrm>
                <a:off x="512682" y="4368198"/>
                <a:ext cx="91080" cy="8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9A95CF4-0282-4062-97B7-A8D05842397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03682" y="4359198"/>
                  <a:ext cx="1087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8F23C8A-E912-40BA-99E0-4F138467E011}"/>
              </a:ext>
            </a:extLst>
          </p:cNvPr>
          <p:cNvGrpSpPr/>
          <p:nvPr/>
        </p:nvGrpSpPr>
        <p:grpSpPr>
          <a:xfrm>
            <a:off x="852882" y="4121238"/>
            <a:ext cx="214920" cy="219960"/>
            <a:chOff x="852882" y="4121238"/>
            <a:chExt cx="21492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4C50556-98FB-4A42-B7FC-A354132DD949}"/>
                    </a:ext>
                  </a:extLst>
                </p14:cNvPr>
                <p14:cNvContentPartPr/>
                <p14:nvPr/>
              </p14:nvContentPartPr>
              <p14:xfrm>
                <a:off x="982842" y="4121238"/>
                <a:ext cx="15120" cy="145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4C50556-98FB-4A42-B7FC-A354132DD94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73842" y="4112238"/>
                  <a:ext cx="32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19462C7-5D74-4946-A4AB-613B7244A89B}"/>
                    </a:ext>
                  </a:extLst>
                </p14:cNvPr>
                <p14:cNvContentPartPr/>
                <p14:nvPr/>
              </p14:nvContentPartPr>
              <p14:xfrm>
                <a:off x="852882" y="4312038"/>
                <a:ext cx="214920" cy="29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19462C7-5D74-4946-A4AB-613B7244A89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44242" y="4303398"/>
                  <a:ext cx="23256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4128643-2AFC-4CA0-BD16-C1E97EB25377}"/>
                  </a:ext>
                </a:extLst>
              </p14:cNvPr>
              <p14:cNvContentPartPr/>
              <p14:nvPr/>
            </p14:nvContentPartPr>
            <p14:xfrm>
              <a:off x="819042" y="4521198"/>
              <a:ext cx="167040" cy="1292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4128643-2AFC-4CA0-BD16-C1E97EB25377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810402" y="4512198"/>
                <a:ext cx="18468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1446781-7AD3-4092-9AF4-589729BCD7B5}"/>
              </a:ext>
            </a:extLst>
          </p:cNvPr>
          <p:cNvGrpSpPr/>
          <p:nvPr/>
        </p:nvGrpSpPr>
        <p:grpSpPr>
          <a:xfrm>
            <a:off x="1246362" y="4004958"/>
            <a:ext cx="332280" cy="573120"/>
            <a:chOff x="1246362" y="4004958"/>
            <a:chExt cx="33228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4A70D27-C1F6-428A-B804-FB50C2FC56EB}"/>
                    </a:ext>
                  </a:extLst>
                </p14:cNvPr>
                <p14:cNvContentPartPr/>
                <p14:nvPr/>
              </p14:nvContentPartPr>
              <p14:xfrm>
                <a:off x="1246362" y="4181358"/>
                <a:ext cx="91080" cy="169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4A70D27-C1F6-428A-B804-FB50C2FC56E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237362" y="4172718"/>
                  <a:ext cx="108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65C66F3-1715-4616-9CE0-0613965E9F45}"/>
                    </a:ext>
                  </a:extLst>
                </p14:cNvPr>
                <p14:cNvContentPartPr/>
                <p14:nvPr/>
              </p14:nvContentPartPr>
              <p14:xfrm>
                <a:off x="1253562" y="4236798"/>
                <a:ext cx="92160" cy="42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65C66F3-1715-4616-9CE0-0613965E9F4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244562" y="4227798"/>
                  <a:ext cx="109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A32C2D9-7353-4D24-ACFB-16175DB1C2C1}"/>
                    </a:ext>
                  </a:extLst>
                </p14:cNvPr>
                <p14:cNvContentPartPr/>
                <p14:nvPr/>
              </p14:nvContentPartPr>
              <p14:xfrm>
                <a:off x="1266162" y="4137798"/>
                <a:ext cx="116280" cy="25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A32C2D9-7353-4D24-ACFB-16175DB1C2C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257162" y="4128798"/>
                  <a:ext cx="133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D6F1B00-7191-4795-A9C3-88A5AB687060}"/>
                    </a:ext>
                  </a:extLst>
                </p14:cNvPr>
                <p14:cNvContentPartPr/>
                <p14:nvPr/>
              </p14:nvContentPartPr>
              <p14:xfrm>
                <a:off x="1478922" y="4004958"/>
                <a:ext cx="99720" cy="573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D6F1B00-7191-4795-A9C3-88A5AB68706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469922" y="3995958"/>
                  <a:ext cx="117360" cy="59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8A684FB-6476-4F31-8C40-BDA20D73FA50}"/>
              </a:ext>
            </a:extLst>
          </p:cNvPr>
          <p:cNvGrpSpPr/>
          <p:nvPr/>
        </p:nvGrpSpPr>
        <p:grpSpPr>
          <a:xfrm>
            <a:off x="1587282" y="4552878"/>
            <a:ext cx="273960" cy="105840"/>
            <a:chOff x="1587282" y="4552878"/>
            <a:chExt cx="273960" cy="1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F8B99F7-6E06-4D1A-B864-C2B705E586BC}"/>
                    </a:ext>
                  </a:extLst>
                </p14:cNvPr>
                <p14:cNvContentPartPr/>
                <p14:nvPr/>
              </p14:nvContentPartPr>
              <p14:xfrm>
                <a:off x="1587282" y="4552878"/>
                <a:ext cx="72360" cy="105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F8B99F7-6E06-4D1A-B864-C2B705E586B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578282" y="4543878"/>
                  <a:ext cx="90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B9F4EFC-1615-4418-B680-3B8B75705466}"/>
                    </a:ext>
                  </a:extLst>
                </p14:cNvPr>
                <p14:cNvContentPartPr/>
                <p14:nvPr/>
              </p14:nvContentPartPr>
              <p14:xfrm>
                <a:off x="1704642" y="4575918"/>
                <a:ext cx="75240" cy="5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B9F4EFC-1615-4418-B680-3B8B7570546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695642" y="4567278"/>
                  <a:ext cx="92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7CD7437-327F-4D16-AA66-A77B15364F2E}"/>
                    </a:ext>
                  </a:extLst>
                </p14:cNvPr>
                <p14:cNvContentPartPr/>
                <p14:nvPr/>
              </p14:nvContentPartPr>
              <p14:xfrm>
                <a:off x="1825602" y="4590678"/>
                <a:ext cx="35640" cy="59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7CD7437-327F-4D16-AA66-A77B15364F2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816962" y="4582038"/>
                  <a:ext cx="5328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2C306227-7216-4AE2-B41B-6FD8F026A5CC}"/>
              </a:ext>
            </a:extLst>
          </p:cNvPr>
          <p:cNvGrpSpPr/>
          <p:nvPr/>
        </p:nvGrpSpPr>
        <p:grpSpPr>
          <a:xfrm>
            <a:off x="1705722" y="3963198"/>
            <a:ext cx="671400" cy="431280"/>
            <a:chOff x="1705722" y="3963198"/>
            <a:chExt cx="67140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4FE4BF2-9511-4BA8-A0B9-B6EB4CF71ED4}"/>
                    </a:ext>
                  </a:extLst>
                </p14:cNvPr>
                <p14:cNvContentPartPr/>
                <p14:nvPr/>
              </p14:nvContentPartPr>
              <p14:xfrm>
                <a:off x="1705722" y="4167318"/>
                <a:ext cx="229320" cy="211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4FE4BF2-9511-4BA8-A0B9-B6EB4CF71ED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696722" y="4158678"/>
                  <a:ext cx="246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9181856-34CF-48EB-9B96-CA7D267E0304}"/>
                    </a:ext>
                  </a:extLst>
                </p14:cNvPr>
                <p14:cNvContentPartPr/>
                <p14:nvPr/>
              </p14:nvContentPartPr>
              <p14:xfrm>
                <a:off x="1751802" y="3963198"/>
                <a:ext cx="150480" cy="104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9181856-34CF-48EB-9B96-CA7D267E030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742802" y="3954198"/>
                  <a:ext cx="168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1F08632-5C03-47DC-A4A3-41807051423D}"/>
                    </a:ext>
                  </a:extLst>
                </p14:cNvPr>
                <p14:cNvContentPartPr/>
                <p14:nvPr/>
              </p14:nvContentPartPr>
              <p14:xfrm>
                <a:off x="2059242" y="4208358"/>
                <a:ext cx="97200" cy="134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1F08632-5C03-47DC-A4A3-41807051423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050242" y="4199718"/>
                  <a:ext cx="114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6A8EAEB-22D9-4A0F-97C2-257061ED5285}"/>
                    </a:ext>
                  </a:extLst>
                </p14:cNvPr>
                <p14:cNvContentPartPr/>
                <p14:nvPr/>
              </p14:nvContentPartPr>
              <p14:xfrm>
                <a:off x="2041962" y="4201518"/>
                <a:ext cx="129600" cy="184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6A8EAEB-22D9-4A0F-97C2-257061ED528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033322" y="4192518"/>
                  <a:ext cx="147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BF7F277-756E-4D58-9F9B-56A28AEF96F6}"/>
                    </a:ext>
                  </a:extLst>
                </p14:cNvPr>
                <p14:cNvContentPartPr/>
                <p14:nvPr/>
              </p14:nvContentPartPr>
              <p14:xfrm>
                <a:off x="2214402" y="4324638"/>
                <a:ext cx="41040" cy="69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BF7F277-756E-4D58-9F9B-56A28AEF96F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205762" y="4315638"/>
                  <a:ext cx="58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6A8B590-375C-44F4-8E39-8DBB90BC06F7}"/>
                    </a:ext>
                  </a:extLst>
                </p14:cNvPr>
                <p14:cNvContentPartPr/>
                <p14:nvPr/>
              </p14:nvContentPartPr>
              <p14:xfrm>
                <a:off x="2266962" y="4080198"/>
                <a:ext cx="110160" cy="109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6A8B590-375C-44F4-8E39-8DBB90BC06F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258322" y="4071558"/>
                  <a:ext cx="127800" cy="1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6E806F27-E6C1-4ECD-8B7B-0008A744D947}"/>
                  </a:ext>
                </a:extLst>
              </p14:cNvPr>
              <p14:cNvContentPartPr/>
              <p14:nvPr/>
            </p14:nvContentPartPr>
            <p14:xfrm>
              <a:off x="2587002" y="4278918"/>
              <a:ext cx="168120" cy="3492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6E806F27-E6C1-4ECD-8B7B-0008A744D947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2578362" y="4269918"/>
                <a:ext cx="18576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CE75B4D-1475-4EF0-AB91-DB8B240859EE}"/>
              </a:ext>
            </a:extLst>
          </p:cNvPr>
          <p:cNvGrpSpPr/>
          <p:nvPr/>
        </p:nvGrpSpPr>
        <p:grpSpPr>
          <a:xfrm>
            <a:off x="2980482" y="4147158"/>
            <a:ext cx="363600" cy="246600"/>
            <a:chOff x="2980482" y="4147158"/>
            <a:chExt cx="36360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F52812A-3C4A-405E-A0A1-5C2CD1D9A501}"/>
                    </a:ext>
                  </a:extLst>
                </p14:cNvPr>
                <p14:cNvContentPartPr/>
                <p14:nvPr/>
              </p14:nvContentPartPr>
              <p14:xfrm>
                <a:off x="2980482" y="4147158"/>
                <a:ext cx="138960" cy="245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F52812A-3C4A-405E-A0A1-5C2CD1D9A50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971842" y="4138158"/>
                  <a:ext cx="156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B343B89-21E0-42D3-92D6-E13AA53F74B6}"/>
                    </a:ext>
                  </a:extLst>
                </p14:cNvPr>
                <p14:cNvContentPartPr/>
                <p14:nvPr/>
              </p14:nvContentPartPr>
              <p14:xfrm>
                <a:off x="3162642" y="4308798"/>
                <a:ext cx="181440" cy="84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B343B89-21E0-42D3-92D6-E13AA53F74B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154002" y="4299798"/>
                  <a:ext cx="19908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8632D94-53E9-4E3D-8C86-888CE7D30FC0}"/>
              </a:ext>
            </a:extLst>
          </p:cNvPr>
          <p:cNvGrpSpPr/>
          <p:nvPr/>
        </p:nvGrpSpPr>
        <p:grpSpPr>
          <a:xfrm>
            <a:off x="3472602" y="4037358"/>
            <a:ext cx="313200" cy="340560"/>
            <a:chOff x="3472602" y="4037358"/>
            <a:chExt cx="31320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9351D98-CD1C-44C4-91BB-1995AD67AAAC}"/>
                    </a:ext>
                  </a:extLst>
                </p14:cNvPr>
                <p14:cNvContentPartPr/>
                <p14:nvPr/>
              </p14:nvContentPartPr>
              <p14:xfrm>
                <a:off x="3541002" y="4209078"/>
                <a:ext cx="56160" cy="168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9351D98-CD1C-44C4-91BB-1995AD67AAA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532362" y="4200078"/>
                  <a:ext cx="73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FB77CF5-5ECF-45D9-AA52-8CDBF9459E66}"/>
                    </a:ext>
                  </a:extLst>
                </p14:cNvPr>
                <p14:cNvContentPartPr/>
                <p14:nvPr/>
              </p14:nvContentPartPr>
              <p14:xfrm>
                <a:off x="3525162" y="4249038"/>
                <a:ext cx="96120" cy="116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FB77CF5-5ECF-45D9-AA52-8CDBF9459E6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516522" y="4240038"/>
                  <a:ext cx="113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D2DF0CA-04BD-4AB2-AC9C-D1DEB0F57086}"/>
                    </a:ext>
                  </a:extLst>
                </p14:cNvPr>
                <p14:cNvContentPartPr/>
                <p14:nvPr/>
              </p14:nvContentPartPr>
              <p14:xfrm>
                <a:off x="3472602" y="4135278"/>
                <a:ext cx="127080" cy="18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D2DF0CA-04BD-4AB2-AC9C-D1DEB0F5708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463602" y="4126638"/>
                  <a:ext cx="144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9C250C5-4E31-4083-B1BA-EFF8230B98B9}"/>
                    </a:ext>
                  </a:extLst>
                </p14:cNvPr>
                <p14:cNvContentPartPr/>
                <p14:nvPr/>
              </p14:nvContentPartPr>
              <p14:xfrm>
                <a:off x="3693642" y="4037358"/>
                <a:ext cx="92160" cy="128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9C250C5-4E31-4083-B1BA-EFF8230B98B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684642" y="4028358"/>
                  <a:ext cx="10980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2A6EADCE-785E-4FF9-9FE6-C6C12769E533}"/>
                  </a:ext>
                </a:extLst>
              </p14:cNvPr>
              <p14:cNvContentPartPr/>
              <p14:nvPr/>
            </p14:nvContentPartPr>
            <p14:xfrm>
              <a:off x="9019122" y="3529038"/>
              <a:ext cx="38520" cy="1641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2A6EADCE-785E-4FF9-9FE6-C6C12769E533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9010122" y="3520398"/>
                <a:ext cx="56160" cy="18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CC22A17-E55D-49E0-B61B-66702ED7F7AF}"/>
              </a:ext>
            </a:extLst>
          </p:cNvPr>
          <p:cNvGrpSpPr/>
          <p:nvPr/>
        </p:nvGrpSpPr>
        <p:grpSpPr>
          <a:xfrm>
            <a:off x="9962322" y="3341118"/>
            <a:ext cx="739440" cy="244800"/>
            <a:chOff x="9962322" y="3341118"/>
            <a:chExt cx="73944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65FAE2B-FAF5-4D4A-AA38-8C83177A1F90}"/>
                    </a:ext>
                  </a:extLst>
                </p14:cNvPr>
                <p14:cNvContentPartPr/>
                <p14:nvPr/>
              </p14:nvContentPartPr>
              <p14:xfrm>
                <a:off x="9962322" y="3341118"/>
                <a:ext cx="212040" cy="182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65FAE2B-FAF5-4D4A-AA38-8C83177A1F9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953322" y="3332478"/>
                  <a:ext cx="229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460B523-9EA3-4CE8-B6F1-88E5EC06318B}"/>
                    </a:ext>
                  </a:extLst>
                </p14:cNvPr>
                <p14:cNvContentPartPr/>
                <p14:nvPr/>
              </p14:nvContentPartPr>
              <p14:xfrm>
                <a:off x="10226922" y="3400518"/>
                <a:ext cx="101160" cy="122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460B523-9EA3-4CE8-B6F1-88E5EC06318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217922" y="3391518"/>
                  <a:ext cx="118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E8EC6B1-F4CE-4D5E-A855-FD5B8F60D415}"/>
                    </a:ext>
                  </a:extLst>
                </p14:cNvPr>
                <p14:cNvContentPartPr/>
                <p14:nvPr/>
              </p14:nvContentPartPr>
              <p14:xfrm>
                <a:off x="10218282" y="3395118"/>
                <a:ext cx="136440" cy="163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E8EC6B1-F4CE-4D5E-A855-FD5B8F60D41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209642" y="3386118"/>
                  <a:ext cx="154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CF4001C-9AB8-461F-80AE-974B2C1388E1}"/>
                    </a:ext>
                  </a:extLst>
                </p14:cNvPr>
                <p14:cNvContentPartPr/>
                <p14:nvPr/>
              </p14:nvContentPartPr>
              <p14:xfrm>
                <a:off x="10386042" y="3512118"/>
                <a:ext cx="70560" cy="738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CF4001C-9AB8-461F-80AE-974B2C1388E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377402" y="3503478"/>
                  <a:ext cx="88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A7A2E1A-09F5-4FB9-9CBD-5223A386737B}"/>
                    </a:ext>
                  </a:extLst>
                </p14:cNvPr>
                <p14:cNvContentPartPr/>
                <p14:nvPr/>
              </p14:nvContentPartPr>
              <p14:xfrm>
                <a:off x="10480722" y="3399078"/>
                <a:ext cx="27000" cy="7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A7A2E1A-09F5-4FB9-9CBD-5223A386737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471722" y="3390078"/>
                  <a:ext cx="44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0F98281-3869-4F92-AC34-C417A3D28A61}"/>
                    </a:ext>
                  </a:extLst>
                </p14:cNvPr>
                <p14:cNvContentPartPr/>
                <p14:nvPr/>
              </p14:nvContentPartPr>
              <p14:xfrm>
                <a:off x="10603122" y="3459198"/>
                <a:ext cx="98640" cy="64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0F98281-3869-4F92-AC34-C417A3D28A6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594122" y="3450198"/>
                  <a:ext cx="11628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EA11C26-21DE-49E7-BCA2-3D616571EF51}"/>
              </a:ext>
            </a:extLst>
          </p:cNvPr>
          <p:cNvGrpSpPr/>
          <p:nvPr/>
        </p:nvGrpSpPr>
        <p:grpSpPr>
          <a:xfrm>
            <a:off x="10892922" y="3412038"/>
            <a:ext cx="426960" cy="156240"/>
            <a:chOff x="10892922" y="3412038"/>
            <a:chExt cx="42696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B86A127-FCEF-4548-984D-3B941C9C0427}"/>
                    </a:ext>
                  </a:extLst>
                </p14:cNvPr>
                <p14:cNvContentPartPr/>
                <p14:nvPr/>
              </p14:nvContentPartPr>
              <p14:xfrm>
                <a:off x="10892922" y="3448758"/>
                <a:ext cx="183240" cy="119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B86A127-FCEF-4548-984D-3B941C9C042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883922" y="3439758"/>
                  <a:ext cx="200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0AA020D-4FA8-469E-AD13-E2B5EA1B8C23}"/>
                    </a:ext>
                  </a:extLst>
                </p14:cNvPr>
                <p14:cNvContentPartPr/>
                <p14:nvPr/>
              </p14:nvContentPartPr>
              <p14:xfrm>
                <a:off x="11205042" y="3412038"/>
                <a:ext cx="94320" cy="137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0AA020D-4FA8-469E-AD13-E2B5EA1B8C2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196402" y="3403038"/>
                  <a:ext cx="111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D6AF20E-83B4-447A-B211-494C767F6B95}"/>
                    </a:ext>
                  </a:extLst>
                </p14:cNvPr>
                <p14:cNvContentPartPr/>
                <p14:nvPr/>
              </p14:nvContentPartPr>
              <p14:xfrm>
                <a:off x="11213682" y="3431838"/>
                <a:ext cx="106200" cy="112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D6AF20E-83B4-447A-B211-494C767F6B9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205042" y="3422838"/>
                  <a:ext cx="12384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F1A10A6-70CB-413B-9F12-2F6E5A2EA4D8}"/>
                  </a:ext>
                </a:extLst>
              </p14:cNvPr>
              <p14:cNvContentPartPr/>
              <p14:nvPr/>
            </p14:nvContentPartPr>
            <p14:xfrm>
              <a:off x="11210802" y="3284598"/>
              <a:ext cx="169920" cy="118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F1A10A6-70CB-413B-9F12-2F6E5A2EA4D8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1202162" y="3275598"/>
                <a:ext cx="18756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360E4FC-A064-407F-A4DF-873ED6CD67BD}"/>
              </a:ext>
            </a:extLst>
          </p:cNvPr>
          <p:cNvGrpSpPr/>
          <p:nvPr/>
        </p:nvGrpSpPr>
        <p:grpSpPr>
          <a:xfrm>
            <a:off x="3874362" y="4234638"/>
            <a:ext cx="155880" cy="137520"/>
            <a:chOff x="3874362" y="4234638"/>
            <a:chExt cx="15588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4602892-E6F9-4384-9A72-3F44FE21918B}"/>
                    </a:ext>
                  </a:extLst>
                </p14:cNvPr>
                <p14:cNvContentPartPr/>
                <p14:nvPr/>
              </p14:nvContentPartPr>
              <p14:xfrm>
                <a:off x="3874362" y="4274958"/>
                <a:ext cx="155880" cy="46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4602892-E6F9-4384-9A72-3F44FE21918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865722" y="4265958"/>
                  <a:ext cx="173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DB8C0C8-7549-4099-AE41-1FA352D8D6D8}"/>
                    </a:ext>
                  </a:extLst>
                </p14:cNvPr>
                <p14:cNvContentPartPr/>
                <p14:nvPr/>
              </p14:nvContentPartPr>
              <p14:xfrm>
                <a:off x="3928002" y="4234638"/>
                <a:ext cx="43920" cy="137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DB8C0C8-7549-4099-AE41-1FA352D8D6D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919362" y="4225998"/>
                  <a:ext cx="6156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7B720E3C-17F7-42F7-A830-61A72441D410}"/>
              </a:ext>
            </a:extLst>
          </p:cNvPr>
          <p:cNvGrpSpPr/>
          <p:nvPr/>
        </p:nvGrpSpPr>
        <p:grpSpPr>
          <a:xfrm>
            <a:off x="7907082" y="3067158"/>
            <a:ext cx="804240" cy="556920"/>
            <a:chOff x="7907082" y="3067158"/>
            <a:chExt cx="804240" cy="55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B237362-88FC-4B3C-B131-3A67D4FDB350}"/>
                    </a:ext>
                  </a:extLst>
                </p14:cNvPr>
                <p14:cNvContentPartPr/>
                <p14:nvPr/>
              </p14:nvContentPartPr>
              <p14:xfrm>
                <a:off x="7907082" y="3368838"/>
                <a:ext cx="118080" cy="18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B237362-88FC-4B3C-B131-3A67D4FDB35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898082" y="3360198"/>
                  <a:ext cx="135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E6F7F25-F53B-425A-81B0-521F0D66E39C}"/>
                    </a:ext>
                  </a:extLst>
                </p14:cNvPr>
                <p14:cNvContentPartPr/>
                <p14:nvPr/>
              </p14:nvContentPartPr>
              <p14:xfrm>
                <a:off x="7950642" y="3324918"/>
                <a:ext cx="30960" cy="109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E6F7F25-F53B-425A-81B0-521F0D66E39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942002" y="3316278"/>
                  <a:ext cx="48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9DF1A8F-0861-44ED-9D4A-7C7E18996F05}"/>
                    </a:ext>
                  </a:extLst>
                </p14:cNvPr>
                <p14:cNvContentPartPr/>
                <p14:nvPr/>
              </p14:nvContentPartPr>
              <p14:xfrm>
                <a:off x="8159082" y="3292158"/>
                <a:ext cx="108000" cy="161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9DF1A8F-0861-44ED-9D4A-7C7E18996F0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150442" y="3283518"/>
                  <a:ext cx="125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8D05462-23FE-4642-97BA-D2D487AA3DA5}"/>
                    </a:ext>
                  </a:extLst>
                </p14:cNvPr>
                <p14:cNvContentPartPr/>
                <p14:nvPr/>
              </p14:nvContentPartPr>
              <p14:xfrm>
                <a:off x="8171682" y="3317358"/>
                <a:ext cx="91440" cy="131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8D05462-23FE-4642-97BA-D2D487AA3DA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162682" y="3308358"/>
                  <a:ext cx="109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6DC2A68-80E3-41F8-91EC-2E5B83819100}"/>
                    </a:ext>
                  </a:extLst>
                </p14:cNvPr>
                <p14:cNvContentPartPr/>
                <p14:nvPr/>
              </p14:nvContentPartPr>
              <p14:xfrm>
                <a:off x="8113002" y="3218358"/>
                <a:ext cx="122040" cy="25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6DC2A68-80E3-41F8-91EC-2E5B8381910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104002" y="3209358"/>
                  <a:ext cx="139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E5FCFB4-BAD1-4325-B7E1-05AFB716AA8F}"/>
                    </a:ext>
                  </a:extLst>
                </p14:cNvPr>
                <p14:cNvContentPartPr/>
                <p14:nvPr/>
              </p14:nvContentPartPr>
              <p14:xfrm>
                <a:off x="8340162" y="3165078"/>
                <a:ext cx="84960" cy="109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E5FCFB4-BAD1-4325-B7E1-05AFB716AA8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331522" y="3156438"/>
                  <a:ext cx="102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5E83C92-7EBE-475B-BEF5-1516E63FE9B8}"/>
                    </a:ext>
                  </a:extLst>
                </p14:cNvPr>
                <p14:cNvContentPartPr/>
                <p14:nvPr/>
              </p14:nvContentPartPr>
              <p14:xfrm>
                <a:off x="8441682" y="3218358"/>
                <a:ext cx="90360" cy="264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5E83C92-7EBE-475B-BEF5-1516E63FE9B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433042" y="3209358"/>
                  <a:ext cx="1080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74E6EB0-E1C2-43ED-8100-96898546E9C5}"/>
                    </a:ext>
                  </a:extLst>
                </p14:cNvPr>
                <p14:cNvContentPartPr/>
                <p14:nvPr/>
              </p14:nvContentPartPr>
              <p14:xfrm>
                <a:off x="8572722" y="3067158"/>
                <a:ext cx="138600" cy="556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74E6EB0-E1C2-43ED-8100-96898546E9C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563722" y="3058518"/>
                  <a:ext cx="15624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A3ADC90-D3BA-4070-8437-9CE61065979C}"/>
                    </a:ext>
                  </a:extLst>
                </p14:cNvPr>
                <p14:cNvContentPartPr/>
                <p14:nvPr/>
              </p14:nvContentPartPr>
              <p14:xfrm>
                <a:off x="8264562" y="3485118"/>
                <a:ext cx="15120" cy="6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A3ADC90-D3BA-4070-8437-9CE61065979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255562" y="3476118"/>
                  <a:ext cx="327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505ABDDF-41DB-4FA2-A851-770640094CE7}"/>
              </a:ext>
            </a:extLst>
          </p:cNvPr>
          <p:cNvGrpSpPr/>
          <p:nvPr/>
        </p:nvGrpSpPr>
        <p:grpSpPr>
          <a:xfrm>
            <a:off x="4190442" y="4021878"/>
            <a:ext cx="809640" cy="528480"/>
            <a:chOff x="4190442" y="4021878"/>
            <a:chExt cx="80964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35EBE71-D3C2-44FA-9F58-FA4DBCD904D3}"/>
                    </a:ext>
                  </a:extLst>
                </p14:cNvPr>
                <p14:cNvContentPartPr/>
                <p14:nvPr/>
              </p14:nvContentPartPr>
              <p14:xfrm>
                <a:off x="4190442" y="4260558"/>
                <a:ext cx="178560" cy="121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35EBE71-D3C2-44FA-9F58-FA4DBCD904D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181802" y="4251558"/>
                  <a:ext cx="196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9D9C5F7-415A-4E9B-8917-3496CE0627FF}"/>
                    </a:ext>
                  </a:extLst>
                </p14:cNvPr>
                <p14:cNvContentPartPr/>
                <p14:nvPr/>
              </p14:nvContentPartPr>
              <p14:xfrm>
                <a:off x="4505082" y="4209078"/>
                <a:ext cx="96840" cy="141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9D9C5F7-415A-4E9B-8917-3496CE0627F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496442" y="4200078"/>
                  <a:ext cx="114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A5D763B-EAD1-41B9-9D12-674D8AF37EF3}"/>
                    </a:ext>
                  </a:extLst>
                </p14:cNvPr>
                <p14:cNvContentPartPr/>
                <p14:nvPr/>
              </p14:nvContentPartPr>
              <p14:xfrm>
                <a:off x="4514802" y="4209078"/>
                <a:ext cx="100080" cy="150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A5D763B-EAD1-41B9-9D12-674D8AF37EF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505802" y="4200078"/>
                  <a:ext cx="117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647792F-8067-4F77-A11A-89010C11F88E}"/>
                    </a:ext>
                  </a:extLst>
                </p14:cNvPr>
                <p14:cNvContentPartPr/>
                <p14:nvPr/>
              </p14:nvContentPartPr>
              <p14:xfrm>
                <a:off x="4441002" y="4140318"/>
                <a:ext cx="149040" cy="23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647792F-8067-4F77-A11A-89010C11F88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432002" y="4131318"/>
                  <a:ext cx="166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5CC8D06-F689-4AB2-8046-C1B2471C17DF}"/>
                    </a:ext>
                  </a:extLst>
                </p14:cNvPr>
                <p14:cNvContentPartPr/>
                <p14:nvPr/>
              </p14:nvContentPartPr>
              <p14:xfrm>
                <a:off x="4712082" y="4043118"/>
                <a:ext cx="60120" cy="119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5CC8D06-F689-4AB2-8046-C1B2471C17D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703082" y="4034118"/>
                  <a:ext cx="77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4F770DB-92AD-40FA-B64C-33FA5135BEB9}"/>
                    </a:ext>
                  </a:extLst>
                </p14:cNvPr>
                <p14:cNvContentPartPr/>
                <p14:nvPr/>
              </p14:nvContentPartPr>
              <p14:xfrm>
                <a:off x="4850322" y="4021878"/>
                <a:ext cx="149760" cy="528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4F770DB-92AD-40FA-B64C-33FA5135BEB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841322" y="4013238"/>
                  <a:ext cx="167400" cy="54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26B2CED6-3109-458B-AC84-341A99058A67}"/>
              </a:ext>
            </a:extLst>
          </p:cNvPr>
          <p:cNvGrpSpPr/>
          <p:nvPr/>
        </p:nvGrpSpPr>
        <p:grpSpPr>
          <a:xfrm>
            <a:off x="5234442" y="4266678"/>
            <a:ext cx="88200" cy="79200"/>
            <a:chOff x="5234442" y="4266678"/>
            <a:chExt cx="88200" cy="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7B73C50-1C73-4F7F-98AB-3600B2BDA08A}"/>
                    </a:ext>
                  </a:extLst>
                </p14:cNvPr>
                <p14:cNvContentPartPr/>
                <p14:nvPr/>
              </p14:nvContentPartPr>
              <p14:xfrm>
                <a:off x="5234442" y="4266678"/>
                <a:ext cx="88200" cy="6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7B73C50-1C73-4F7F-98AB-3600B2BDA08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225442" y="4258038"/>
                  <a:ext cx="105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1407A12-55FD-4824-84BD-EFD475B27367}"/>
                    </a:ext>
                  </a:extLst>
                </p14:cNvPr>
                <p14:cNvContentPartPr/>
                <p14:nvPr/>
              </p14:nvContentPartPr>
              <p14:xfrm>
                <a:off x="5240562" y="4332918"/>
                <a:ext cx="66600" cy="12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1407A12-55FD-4824-84BD-EFD475B2736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231562" y="4324278"/>
                  <a:ext cx="8424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F4B8DCEE-9D98-4D2A-B407-CEC4D3256C45}"/>
                  </a:ext>
                </a:extLst>
              </p14:cNvPr>
              <p14:cNvContentPartPr/>
              <p14:nvPr/>
            </p14:nvContentPartPr>
            <p14:xfrm>
              <a:off x="5721522" y="4471878"/>
              <a:ext cx="180720" cy="1000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F4B8DCEE-9D98-4D2A-B407-CEC4D3256C45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5712522" y="4462878"/>
                <a:ext cx="1983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212B7A19-DA37-450C-8BA2-B96A89058A42}"/>
                  </a:ext>
                </a:extLst>
              </p14:cNvPr>
              <p14:cNvContentPartPr/>
              <p14:nvPr/>
            </p14:nvContentPartPr>
            <p14:xfrm>
              <a:off x="5872722" y="4087758"/>
              <a:ext cx="41760" cy="14112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212B7A19-DA37-450C-8BA2-B96A89058A42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5864082" y="4078758"/>
                <a:ext cx="594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603E01D4-5AB5-40BB-BDBC-895E3476C3AD}"/>
                  </a:ext>
                </a:extLst>
              </p14:cNvPr>
              <p14:cNvContentPartPr/>
              <p14:nvPr/>
            </p14:nvContentPartPr>
            <p14:xfrm>
              <a:off x="5743482" y="4263078"/>
              <a:ext cx="284760" cy="1044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603E01D4-5AB5-40BB-BDBC-895E3476C3AD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5734842" y="4254078"/>
                <a:ext cx="3024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490CCC9A-E5D9-4ED2-98E6-F18C49323ED5}"/>
                  </a:ext>
                </a:extLst>
              </p14:cNvPr>
              <p14:cNvContentPartPr/>
              <p14:nvPr/>
            </p14:nvContentPartPr>
            <p14:xfrm>
              <a:off x="6185562" y="4155798"/>
              <a:ext cx="105840" cy="19548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490CCC9A-E5D9-4ED2-98E6-F18C49323ED5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6176922" y="4146798"/>
                <a:ext cx="1234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36ED094C-1D9A-4261-B5EB-94669752A090}"/>
                  </a:ext>
                </a:extLst>
              </p14:cNvPr>
              <p14:cNvContentPartPr/>
              <p14:nvPr/>
            </p14:nvContentPartPr>
            <p14:xfrm>
              <a:off x="6196002" y="4221318"/>
              <a:ext cx="99000" cy="370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36ED094C-1D9A-4261-B5EB-94669752A090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6187002" y="4212678"/>
                <a:ext cx="1166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AA34B681-3433-4818-80E0-B06B36D95E91}"/>
                  </a:ext>
                </a:extLst>
              </p14:cNvPr>
              <p14:cNvContentPartPr/>
              <p14:nvPr/>
            </p14:nvContentPartPr>
            <p14:xfrm>
              <a:off x="6206802" y="4096758"/>
              <a:ext cx="145800" cy="3600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AA34B681-3433-4818-80E0-B06B36D95E91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6197802" y="4088118"/>
                <a:ext cx="1634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CC6A9FA8-A8D6-4A2C-93F0-5BE9ED1CC838}"/>
                  </a:ext>
                </a:extLst>
              </p14:cNvPr>
              <p14:cNvContentPartPr/>
              <p14:nvPr/>
            </p14:nvContentPartPr>
            <p14:xfrm>
              <a:off x="6422442" y="4033758"/>
              <a:ext cx="183960" cy="4892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CC6A9FA8-A8D6-4A2C-93F0-5BE9ED1CC838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6413442" y="4025118"/>
                <a:ext cx="20160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80A880D0-CA51-4D30-A572-B0E9F631CA09}"/>
                  </a:ext>
                </a:extLst>
              </p14:cNvPr>
              <p14:cNvContentPartPr/>
              <p14:nvPr/>
            </p14:nvContentPartPr>
            <p14:xfrm>
              <a:off x="6703962" y="4458198"/>
              <a:ext cx="56880" cy="961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80A880D0-CA51-4D30-A572-B0E9F631CA09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6695322" y="4449558"/>
                <a:ext cx="745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B9265390-0960-427D-B3E6-3D81E058D818}"/>
                  </a:ext>
                </a:extLst>
              </p14:cNvPr>
              <p14:cNvContentPartPr/>
              <p14:nvPr/>
            </p14:nvContentPartPr>
            <p14:xfrm>
              <a:off x="6809082" y="4479078"/>
              <a:ext cx="66960" cy="5292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B9265390-0960-427D-B3E6-3D81E058D818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6800442" y="4470078"/>
                <a:ext cx="846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785F0C84-B1FD-4E18-B2B7-C22BC8EE3080}"/>
                  </a:ext>
                </a:extLst>
              </p14:cNvPr>
              <p14:cNvContentPartPr/>
              <p14:nvPr/>
            </p14:nvContentPartPr>
            <p14:xfrm>
              <a:off x="6931122" y="4500678"/>
              <a:ext cx="21960" cy="5652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785F0C84-B1FD-4E18-B2B7-C22BC8EE3080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6922122" y="4492038"/>
                <a:ext cx="3960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22BBB717-C427-44D6-BFAE-50BEBD50E800}"/>
              </a:ext>
            </a:extLst>
          </p:cNvPr>
          <p:cNvGrpSpPr/>
          <p:nvPr/>
        </p:nvGrpSpPr>
        <p:grpSpPr>
          <a:xfrm>
            <a:off x="6780282" y="3935838"/>
            <a:ext cx="959400" cy="415800"/>
            <a:chOff x="6780282" y="3935838"/>
            <a:chExt cx="95940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25C981A-244A-451D-ABE3-9BDA55A8F196}"/>
                    </a:ext>
                  </a:extLst>
                </p14:cNvPr>
                <p14:cNvContentPartPr/>
                <p14:nvPr/>
              </p14:nvContentPartPr>
              <p14:xfrm>
                <a:off x="6780282" y="4111878"/>
                <a:ext cx="255960" cy="218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25C981A-244A-451D-ABE3-9BDA55A8F19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771282" y="4102878"/>
                  <a:ext cx="273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BDB87ED-0954-4CBA-A0C5-E81A7190AC81}"/>
                    </a:ext>
                  </a:extLst>
                </p14:cNvPr>
                <p14:cNvContentPartPr/>
                <p14:nvPr/>
              </p14:nvContentPartPr>
              <p14:xfrm>
                <a:off x="6885402" y="3935838"/>
                <a:ext cx="137160" cy="118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BDB87ED-0954-4CBA-A0C5-E81A7190AC8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876762" y="3927198"/>
                  <a:ext cx="154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5CE5BF7-77E2-4F28-AF56-171B7957A9CA}"/>
                    </a:ext>
                  </a:extLst>
                </p14:cNvPr>
                <p14:cNvContentPartPr/>
                <p14:nvPr/>
              </p14:nvContentPartPr>
              <p14:xfrm>
                <a:off x="7211202" y="4133478"/>
                <a:ext cx="84600" cy="1832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5CE5BF7-77E2-4F28-AF56-171B7957A9C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202202" y="4124478"/>
                  <a:ext cx="1022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B15DBC6-70CA-49F8-B7DC-A747AECFACF6}"/>
                    </a:ext>
                  </a:extLst>
                </p14:cNvPr>
                <p14:cNvContentPartPr/>
                <p14:nvPr/>
              </p14:nvContentPartPr>
              <p14:xfrm>
                <a:off x="7175202" y="4136358"/>
                <a:ext cx="143280" cy="197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B15DBC6-70CA-49F8-B7DC-A747AECFACF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166562" y="4127358"/>
                  <a:ext cx="160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19E1F32-00D2-4357-8DA9-5C2D3901D8A2}"/>
                    </a:ext>
                  </a:extLst>
                </p14:cNvPr>
                <p14:cNvContentPartPr/>
                <p14:nvPr/>
              </p14:nvContentPartPr>
              <p14:xfrm>
                <a:off x="7350882" y="4277118"/>
                <a:ext cx="42120" cy="74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19E1F32-00D2-4357-8DA9-5C2D3901D8A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342242" y="4268118"/>
                  <a:ext cx="59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3251C68-5714-4BF2-9C12-69FCD8B6EFD9}"/>
                    </a:ext>
                  </a:extLst>
                </p14:cNvPr>
                <p14:cNvContentPartPr/>
                <p14:nvPr/>
              </p14:nvContentPartPr>
              <p14:xfrm>
                <a:off x="7447002" y="3971118"/>
                <a:ext cx="116640" cy="1166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3251C68-5714-4BF2-9C12-69FCD8B6EFD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438362" y="3962478"/>
                  <a:ext cx="134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5C992AB-56B2-4FD7-A4BF-63CA483CC67D}"/>
                    </a:ext>
                  </a:extLst>
                </p14:cNvPr>
                <p14:cNvContentPartPr/>
                <p14:nvPr/>
              </p14:nvContentPartPr>
              <p14:xfrm>
                <a:off x="7612602" y="4239678"/>
                <a:ext cx="127080" cy="15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5C992AB-56B2-4FD7-A4BF-63CA483CC67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603602" y="4231038"/>
                  <a:ext cx="1447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41B2BA4-0B69-4298-BCCB-16F3370CA657}"/>
              </a:ext>
            </a:extLst>
          </p:cNvPr>
          <p:cNvGrpSpPr/>
          <p:nvPr/>
        </p:nvGrpSpPr>
        <p:grpSpPr>
          <a:xfrm>
            <a:off x="8006802" y="3946998"/>
            <a:ext cx="765360" cy="445320"/>
            <a:chOff x="8006802" y="3946998"/>
            <a:chExt cx="76536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A9C92A7-7795-40A3-847D-891C3B7B6767}"/>
                    </a:ext>
                  </a:extLst>
                </p14:cNvPr>
                <p14:cNvContentPartPr/>
                <p14:nvPr/>
              </p14:nvContentPartPr>
              <p14:xfrm>
                <a:off x="8006802" y="4157238"/>
                <a:ext cx="180000" cy="136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A9C92A7-7795-40A3-847D-891C3B7B676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997802" y="4148238"/>
                  <a:ext cx="197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8558B4E-DF30-482B-9F68-DC2E315D240C}"/>
                    </a:ext>
                  </a:extLst>
                </p14:cNvPr>
                <p14:cNvContentPartPr/>
                <p14:nvPr/>
              </p14:nvContentPartPr>
              <p14:xfrm>
                <a:off x="8296242" y="4142838"/>
                <a:ext cx="104760" cy="131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8558B4E-DF30-482B-9F68-DC2E315D240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287602" y="4134198"/>
                  <a:ext cx="122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7014DCA-C6D9-47E4-AD87-8944EF4AED74}"/>
                    </a:ext>
                  </a:extLst>
                </p14:cNvPr>
                <p14:cNvContentPartPr/>
                <p14:nvPr/>
              </p14:nvContentPartPr>
              <p14:xfrm>
                <a:off x="8302002" y="4131318"/>
                <a:ext cx="132840" cy="177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7014DCA-C6D9-47E4-AD87-8944EF4AED7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293362" y="4122678"/>
                  <a:ext cx="150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147A159-5F95-4375-8CA5-36EBD5B8BEC4}"/>
                    </a:ext>
                  </a:extLst>
                </p14:cNvPr>
                <p14:cNvContentPartPr/>
                <p14:nvPr/>
              </p14:nvContentPartPr>
              <p14:xfrm>
                <a:off x="8265642" y="4003518"/>
                <a:ext cx="157320" cy="295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147A159-5F95-4375-8CA5-36EBD5B8BEC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256642" y="3994878"/>
                  <a:ext cx="174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D8F3C34-0E45-469B-8894-2A207FD3B87A}"/>
                    </a:ext>
                  </a:extLst>
                </p14:cNvPr>
                <p14:cNvContentPartPr/>
                <p14:nvPr/>
              </p14:nvContentPartPr>
              <p14:xfrm>
                <a:off x="8523402" y="3998118"/>
                <a:ext cx="66600" cy="964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D8F3C34-0E45-469B-8894-2A207FD3B87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514402" y="3989478"/>
                  <a:ext cx="84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2135236-1BEC-4B56-862D-A4CB01AEB2B0}"/>
                    </a:ext>
                  </a:extLst>
                </p14:cNvPr>
                <p14:cNvContentPartPr/>
                <p14:nvPr/>
              </p14:nvContentPartPr>
              <p14:xfrm>
                <a:off x="8666322" y="3946998"/>
                <a:ext cx="105840" cy="445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2135236-1BEC-4B56-862D-A4CB01AEB2B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657322" y="3938358"/>
                  <a:ext cx="123480" cy="46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DFA191DD-1621-4F79-97CB-F10BC96E61C6}"/>
              </a:ext>
            </a:extLst>
          </p:cNvPr>
          <p:cNvGrpSpPr/>
          <p:nvPr/>
        </p:nvGrpSpPr>
        <p:grpSpPr>
          <a:xfrm>
            <a:off x="8943882" y="3931518"/>
            <a:ext cx="366480" cy="281880"/>
            <a:chOff x="8943882" y="3931518"/>
            <a:chExt cx="36648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DECE8C6-F297-4C41-8960-8F0E2B6D0D7E}"/>
                    </a:ext>
                  </a:extLst>
                </p14:cNvPr>
                <p14:cNvContentPartPr/>
                <p14:nvPr/>
              </p14:nvContentPartPr>
              <p14:xfrm>
                <a:off x="8943882" y="4128078"/>
                <a:ext cx="80640" cy="36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DECE8C6-F297-4C41-8960-8F0E2B6D0D7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934882" y="4119438"/>
                  <a:ext cx="98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94AE48E-BCA2-4FA3-99F7-A7C5203D7001}"/>
                    </a:ext>
                  </a:extLst>
                </p14:cNvPr>
                <p14:cNvContentPartPr/>
                <p14:nvPr/>
              </p14:nvContentPartPr>
              <p14:xfrm>
                <a:off x="8959002" y="4204038"/>
                <a:ext cx="53640" cy="9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94AE48E-BCA2-4FA3-99F7-A7C5203D700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950362" y="4195038"/>
                  <a:ext cx="71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BE17E02-9F83-46C6-9C2C-7282646C1588}"/>
                    </a:ext>
                  </a:extLst>
                </p14:cNvPr>
                <p14:cNvContentPartPr/>
                <p14:nvPr/>
              </p14:nvContentPartPr>
              <p14:xfrm>
                <a:off x="9209562" y="3931518"/>
                <a:ext cx="54000" cy="166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BE17E02-9F83-46C6-9C2C-7282646C158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200562" y="3922518"/>
                  <a:ext cx="71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BC971C0-7F73-40AA-85C7-6455AEBE3820}"/>
                    </a:ext>
                  </a:extLst>
                </p14:cNvPr>
                <p14:cNvContentPartPr/>
                <p14:nvPr/>
              </p14:nvContentPartPr>
              <p14:xfrm>
                <a:off x="9118842" y="4144638"/>
                <a:ext cx="191520" cy="17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BC971C0-7F73-40AA-85C7-6455AEBE382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109842" y="4135638"/>
                  <a:ext cx="20916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B647723D-7FEE-4E20-A0DF-94CFE9D28C22}"/>
                  </a:ext>
                </a:extLst>
              </p14:cNvPr>
              <p14:cNvContentPartPr/>
              <p14:nvPr/>
            </p14:nvContentPartPr>
            <p14:xfrm>
              <a:off x="9075642" y="4371078"/>
              <a:ext cx="168840" cy="72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B647723D-7FEE-4E20-A0DF-94CFE9D28C22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9067002" y="4362078"/>
                <a:ext cx="18648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EC4B1836-2C26-4B58-97D7-9A62F57CD43E}"/>
              </a:ext>
            </a:extLst>
          </p:cNvPr>
          <p:cNvGrpSpPr/>
          <p:nvPr/>
        </p:nvGrpSpPr>
        <p:grpSpPr>
          <a:xfrm>
            <a:off x="9447882" y="3867798"/>
            <a:ext cx="1517040" cy="632160"/>
            <a:chOff x="9447882" y="3867798"/>
            <a:chExt cx="151704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76729D3-340C-4C62-B5CB-3241532E8223}"/>
                    </a:ext>
                  </a:extLst>
                </p14:cNvPr>
                <p14:cNvContentPartPr/>
                <p14:nvPr/>
              </p14:nvContentPartPr>
              <p14:xfrm>
                <a:off x="9447882" y="3936558"/>
                <a:ext cx="166320" cy="563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76729D3-340C-4C62-B5CB-3241532E822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438882" y="3927918"/>
                  <a:ext cx="18396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E59A544-47C5-47D0-B35D-D48DFCBE3C06}"/>
                    </a:ext>
                  </a:extLst>
                </p14:cNvPr>
                <p14:cNvContentPartPr/>
                <p14:nvPr/>
              </p14:nvContentPartPr>
              <p14:xfrm>
                <a:off x="9747762" y="3981558"/>
                <a:ext cx="191520" cy="165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E59A544-47C5-47D0-B35D-D48DFCBE3C0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739122" y="3972918"/>
                  <a:ext cx="209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A3B1228-68B5-45E5-A9B9-66981CCEB4EF}"/>
                    </a:ext>
                  </a:extLst>
                </p14:cNvPr>
                <p14:cNvContentPartPr/>
                <p14:nvPr/>
              </p14:nvContentPartPr>
              <p14:xfrm>
                <a:off x="9672882" y="4277838"/>
                <a:ext cx="32040" cy="694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A3B1228-68B5-45E5-A9B9-66981CCEB4E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664242" y="4269198"/>
                  <a:ext cx="49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F374E44-6C0F-4880-8FA6-7F042070BC85}"/>
                    </a:ext>
                  </a:extLst>
                </p14:cNvPr>
                <p14:cNvContentPartPr/>
                <p14:nvPr/>
              </p14:nvContentPartPr>
              <p14:xfrm>
                <a:off x="9745602" y="4291158"/>
                <a:ext cx="64440" cy="406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F374E44-6C0F-4880-8FA6-7F042070BC8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736962" y="4282158"/>
                  <a:ext cx="82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9567B68-ECFC-496E-9808-C7E1FF6B0C7B}"/>
                    </a:ext>
                  </a:extLst>
                </p14:cNvPr>
                <p14:cNvContentPartPr/>
                <p14:nvPr/>
              </p14:nvContentPartPr>
              <p14:xfrm>
                <a:off x="9852882" y="4309878"/>
                <a:ext cx="8640" cy="356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9567B68-ECFC-496E-9808-C7E1FF6B0C7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844242" y="4300878"/>
                  <a:ext cx="26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04E9396-A1A8-40BE-98C8-F5F7834CD3BF}"/>
                    </a:ext>
                  </a:extLst>
                </p14:cNvPr>
                <p14:cNvContentPartPr/>
                <p14:nvPr/>
              </p14:nvContentPartPr>
              <p14:xfrm>
                <a:off x="9768642" y="3867798"/>
                <a:ext cx="137160" cy="80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04E9396-A1A8-40BE-98C8-F5F7834CD3B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759642" y="3859158"/>
                  <a:ext cx="154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FFE7801-1124-4F3D-828B-B74ECD7E43E1}"/>
                    </a:ext>
                  </a:extLst>
                </p14:cNvPr>
                <p14:cNvContentPartPr/>
                <p14:nvPr/>
              </p14:nvContentPartPr>
              <p14:xfrm>
                <a:off x="10055202" y="4048158"/>
                <a:ext cx="77040" cy="1191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FFE7801-1124-4F3D-828B-B74ECD7E43E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046202" y="4039158"/>
                  <a:ext cx="94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2E8FE4C-D5D2-4544-869D-434E67C03627}"/>
                    </a:ext>
                  </a:extLst>
                </p14:cNvPr>
                <p14:cNvContentPartPr/>
                <p14:nvPr/>
              </p14:nvContentPartPr>
              <p14:xfrm>
                <a:off x="10057002" y="4071918"/>
                <a:ext cx="83880" cy="460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2E8FE4C-D5D2-4544-869D-434E67C0362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048002" y="4062918"/>
                  <a:ext cx="101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73F8170-F3F8-496A-95FF-02E6270CA017}"/>
                    </a:ext>
                  </a:extLst>
                </p14:cNvPr>
                <p14:cNvContentPartPr/>
                <p14:nvPr/>
              </p14:nvContentPartPr>
              <p14:xfrm>
                <a:off x="10076442" y="3988038"/>
                <a:ext cx="70920" cy="280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73F8170-F3F8-496A-95FF-02E6270CA01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067802" y="3979398"/>
                  <a:ext cx="88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A0B92DA-0CC3-47F2-832B-9EB8EBD96EE3}"/>
                    </a:ext>
                  </a:extLst>
                </p14:cNvPr>
                <p14:cNvContentPartPr/>
                <p14:nvPr/>
              </p14:nvContentPartPr>
              <p14:xfrm>
                <a:off x="10251402" y="3963558"/>
                <a:ext cx="100080" cy="2271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A0B92DA-0CC3-47F2-832B-9EB8EBD96EE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242402" y="3954558"/>
                  <a:ext cx="1177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C519C19-A486-40FA-95A7-7D432D61EF5A}"/>
                    </a:ext>
                  </a:extLst>
                </p14:cNvPr>
                <p14:cNvContentPartPr/>
                <p14:nvPr/>
              </p14:nvContentPartPr>
              <p14:xfrm>
                <a:off x="10379922" y="4061838"/>
                <a:ext cx="64800" cy="1134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C519C19-A486-40FA-95A7-7D432D61EF5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370922" y="4052838"/>
                  <a:ext cx="82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68E45EB-EA5D-4CCD-8A15-EBC6B7072012}"/>
                    </a:ext>
                  </a:extLst>
                </p14:cNvPr>
                <p14:cNvContentPartPr/>
                <p14:nvPr/>
              </p14:nvContentPartPr>
              <p14:xfrm>
                <a:off x="10392162" y="4044918"/>
                <a:ext cx="72720" cy="121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68E45EB-EA5D-4CCD-8A15-EBC6B707201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383522" y="4036278"/>
                  <a:ext cx="90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8E5BD00-1FF7-47AC-83BD-D8BB85598433}"/>
                    </a:ext>
                  </a:extLst>
                </p14:cNvPr>
                <p14:cNvContentPartPr/>
                <p14:nvPr/>
              </p14:nvContentPartPr>
              <p14:xfrm>
                <a:off x="10509522" y="4133478"/>
                <a:ext cx="50400" cy="53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8E5BD00-1FF7-47AC-83BD-D8BB8559843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500522" y="4124478"/>
                  <a:ext cx="68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157C85C-8046-4CEE-8BEE-9DCD2718E8B3}"/>
                    </a:ext>
                  </a:extLst>
                </p14:cNvPr>
                <p14:cNvContentPartPr/>
                <p14:nvPr/>
              </p14:nvContentPartPr>
              <p14:xfrm>
                <a:off x="10536882" y="3943758"/>
                <a:ext cx="82440" cy="748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157C85C-8046-4CEE-8BEE-9DCD2718E8B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527882" y="3935118"/>
                  <a:ext cx="100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C295596-5B86-4FCA-B89D-A83CABD5CB4C}"/>
                    </a:ext>
                  </a:extLst>
                </p14:cNvPr>
                <p14:cNvContentPartPr/>
                <p14:nvPr/>
              </p14:nvContentPartPr>
              <p14:xfrm>
                <a:off x="10649922" y="3940518"/>
                <a:ext cx="86760" cy="266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C295596-5B86-4FCA-B89D-A83CABD5CB4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641282" y="3931518"/>
                  <a:ext cx="1044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034CD32-4167-494F-AC6C-13AA8406497A}"/>
                    </a:ext>
                  </a:extLst>
                </p14:cNvPr>
                <p14:cNvContentPartPr/>
                <p14:nvPr/>
              </p14:nvContentPartPr>
              <p14:xfrm>
                <a:off x="10868802" y="4097478"/>
                <a:ext cx="96120" cy="12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034CD32-4167-494F-AC6C-13AA8406497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859802" y="4088478"/>
                  <a:ext cx="1137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87D3C6BD-CCA8-4C0B-9558-3C5DE148210D}"/>
              </a:ext>
            </a:extLst>
          </p:cNvPr>
          <p:cNvGrpSpPr/>
          <p:nvPr/>
        </p:nvGrpSpPr>
        <p:grpSpPr>
          <a:xfrm>
            <a:off x="11086242" y="3910998"/>
            <a:ext cx="884520" cy="394560"/>
            <a:chOff x="11086242" y="3910998"/>
            <a:chExt cx="88452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4B196E5-C5D1-450C-A3CA-18BCB4B4314B}"/>
                    </a:ext>
                  </a:extLst>
                </p14:cNvPr>
                <p14:cNvContentPartPr/>
                <p14:nvPr/>
              </p14:nvContentPartPr>
              <p14:xfrm>
                <a:off x="11086242" y="4038438"/>
                <a:ext cx="177480" cy="153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4B196E5-C5D1-450C-A3CA-18BCB4B4314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077602" y="4029798"/>
                  <a:ext cx="195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5B023C8-28A9-44B0-A0AE-B4D923BF89F6}"/>
                    </a:ext>
                  </a:extLst>
                </p14:cNvPr>
                <p14:cNvContentPartPr/>
                <p14:nvPr/>
              </p14:nvContentPartPr>
              <p14:xfrm>
                <a:off x="11359122" y="3971118"/>
                <a:ext cx="79200" cy="1843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5B023C8-28A9-44B0-A0AE-B4D923BF89F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350482" y="3962118"/>
                  <a:ext cx="96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C28E709-D834-4525-A69A-368E53B15A3F}"/>
                    </a:ext>
                  </a:extLst>
                </p14:cNvPr>
                <p14:cNvContentPartPr/>
                <p14:nvPr/>
              </p14:nvContentPartPr>
              <p14:xfrm>
                <a:off x="11355162" y="4032678"/>
                <a:ext cx="96120" cy="406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C28E709-D834-4525-A69A-368E53B15A3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346522" y="4024038"/>
                  <a:ext cx="113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5A12865-D85C-4FEF-AC2C-298DA52FCD84}"/>
                    </a:ext>
                  </a:extLst>
                </p14:cNvPr>
                <p14:cNvContentPartPr/>
                <p14:nvPr/>
              </p14:nvContentPartPr>
              <p14:xfrm>
                <a:off x="11385762" y="3957078"/>
                <a:ext cx="90000" cy="18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5A12865-D85C-4FEF-AC2C-298DA52FCD8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376762" y="3948078"/>
                  <a:ext cx="107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78CE4B0-F1E6-4BE1-94FA-79206EF2D856}"/>
                    </a:ext>
                  </a:extLst>
                </p14:cNvPr>
                <p14:cNvContentPartPr/>
                <p14:nvPr/>
              </p14:nvContentPartPr>
              <p14:xfrm>
                <a:off x="11527242" y="3946278"/>
                <a:ext cx="75600" cy="2325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78CE4B0-F1E6-4BE1-94FA-79206EF2D85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518602" y="3937278"/>
                  <a:ext cx="93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C304554-56B3-4B0E-8C60-4B73AC59C3C5}"/>
                    </a:ext>
                  </a:extLst>
                </p14:cNvPr>
                <p14:cNvContentPartPr/>
                <p14:nvPr/>
              </p14:nvContentPartPr>
              <p14:xfrm>
                <a:off x="11627322" y="4052118"/>
                <a:ext cx="82440" cy="1033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C304554-56B3-4B0E-8C60-4B73AC59C3C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618322" y="4043118"/>
                  <a:ext cx="100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ECD35D9-27BB-474F-85F2-53023FF84ACC}"/>
                    </a:ext>
                  </a:extLst>
                </p14:cNvPr>
                <p14:cNvContentPartPr/>
                <p14:nvPr/>
              </p14:nvContentPartPr>
              <p14:xfrm>
                <a:off x="11648922" y="4057878"/>
                <a:ext cx="70560" cy="982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ECD35D9-27BB-474F-85F2-53023FF84AC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639922" y="4049238"/>
                  <a:ext cx="88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00AAD4F-A4E2-44DE-A94F-8DE36A9D6E3B}"/>
                    </a:ext>
                  </a:extLst>
                </p14:cNvPr>
                <p14:cNvContentPartPr/>
                <p14:nvPr/>
              </p14:nvContentPartPr>
              <p14:xfrm>
                <a:off x="11651082" y="3973998"/>
                <a:ext cx="78120" cy="39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00AAD4F-A4E2-44DE-A94F-8DE36A9D6E3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642082" y="3964998"/>
                  <a:ext cx="95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E54539E-455A-4F22-BE12-DC6DB339F211}"/>
                    </a:ext>
                  </a:extLst>
                </p14:cNvPr>
                <p14:cNvContentPartPr/>
                <p14:nvPr/>
              </p14:nvContentPartPr>
              <p14:xfrm>
                <a:off x="11831802" y="3968238"/>
                <a:ext cx="360" cy="3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E54539E-455A-4F22-BE12-DC6DB339F21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822802" y="395959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E260046-A677-4147-90B6-2C58D86D8358}"/>
                    </a:ext>
                  </a:extLst>
                </p14:cNvPr>
                <p14:cNvContentPartPr/>
                <p14:nvPr/>
              </p14:nvContentPartPr>
              <p14:xfrm>
                <a:off x="11790402" y="3950238"/>
                <a:ext cx="53280" cy="954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E260046-A677-4147-90B6-2C58D86D835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781402" y="3941238"/>
                  <a:ext cx="70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ECBC707-7863-49F9-8895-FBC623FAC0D4}"/>
                    </a:ext>
                  </a:extLst>
                </p14:cNvPr>
                <p14:cNvContentPartPr/>
                <p14:nvPr/>
              </p14:nvContentPartPr>
              <p14:xfrm>
                <a:off x="11856642" y="3910998"/>
                <a:ext cx="114120" cy="3945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ECBC707-7863-49F9-8895-FBC623FAC0D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848002" y="3902358"/>
                  <a:ext cx="131760" cy="41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A5DBA25A-F378-4BC3-9CF4-E343FB133B00}"/>
              </a:ext>
            </a:extLst>
          </p:cNvPr>
          <p:cNvGrpSpPr/>
          <p:nvPr/>
        </p:nvGrpSpPr>
        <p:grpSpPr>
          <a:xfrm>
            <a:off x="457602" y="5271798"/>
            <a:ext cx="160560" cy="115920"/>
            <a:chOff x="457602" y="5271798"/>
            <a:chExt cx="16056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B3B7455-87E9-4FC5-AC53-18293E0D95D3}"/>
                    </a:ext>
                  </a:extLst>
                </p14:cNvPr>
                <p14:cNvContentPartPr/>
                <p14:nvPr/>
              </p14:nvContentPartPr>
              <p14:xfrm>
                <a:off x="483162" y="5271798"/>
                <a:ext cx="135000" cy="230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B3B7455-87E9-4FC5-AC53-18293E0D95D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74162" y="5262798"/>
                  <a:ext cx="152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A5E8BE1-94DE-4DEE-B01F-BD118E9DFD96}"/>
                    </a:ext>
                  </a:extLst>
                </p14:cNvPr>
                <p14:cNvContentPartPr/>
                <p14:nvPr/>
              </p14:nvContentPartPr>
              <p14:xfrm>
                <a:off x="457602" y="5367918"/>
                <a:ext cx="114480" cy="198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A5E8BE1-94DE-4DEE-B01F-BD118E9DFD9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48962" y="5359278"/>
                  <a:ext cx="1321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4F33628B-430E-4752-81B1-6D52E35CD4A3}"/>
              </a:ext>
            </a:extLst>
          </p:cNvPr>
          <p:cNvGrpSpPr/>
          <p:nvPr/>
        </p:nvGrpSpPr>
        <p:grpSpPr>
          <a:xfrm>
            <a:off x="894282" y="5064078"/>
            <a:ext cx="876240" cy="654840"/>
            <a:chOff x="894282" y="5064078"/>
            <a:chExt cx="876240" cy="6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60935CD-1318-4477-994D-628F33D0B5DC}"/>
                    </a:ext>
                  </a:extLst>
                </p14:cNvPr>
                <p14:cNvContentPartPr/>
                <p14:nvPr/>
              </p14:nvContentPartPr>
              <p14:xfrm>
                <a:off x="1025682" y="5174958"/>
                <a:ext cx="28080" cy="1551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60935CD-1318-4477-994D-628F33D0B5D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17042" y="5165958"/>
                  <a:ext cx="45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7142EC6-F384-48F0-9209-02257D2CADD7}"/>
                    </a:ext>
                  </a:extLst>
                </p14:cNvPr>
                <p14:cNvContentPartPr/>
                <p14:nvPr/>
              </p14:nvContentPartPr>
              <p14:xfrm>
                <a:off x="900042" y="5376918"/>
                <a:ext cx="230400" cy="190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7142EC6-F384-48F0-9209-02257D2CADD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91402" y="5368278"/>
                  <a:ext cx="248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91F0D43-CA79-40B6-8C1D-69B72BD8CE94}"/>
                    </a:ext>
                  </a:extLst>
                </p14:cNvPr>
                <p14:cNvContentPartPr/>
                <p14:nvPr/>
              </p14:nvContentPartPr>
              <p14:xfrm>
                <a:off x="894282" y="5638638"/>
                <a:ext cx="149400" cy="802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91F0D43-CA79-40B6-8C1D-69B72BD8CE9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85642" y="5629998"/>
                  <a:ext cx="167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203995C-37A5-4E44-A6FE-75B42A7C28FD}"/>
                    </a:ext>
                  </a:extLst>
                </p14:cNvPr>
                <p14:cNvContentPartPr/>
                <p14:nvPr/>
              </p14:nvContentPartPr>
              <p14:xfrm>
                <a:off x="1254642" y="5082438"/>
                <a:ext cx="174600" cy="6285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203995C-37A5-4E44-A6FE-75B42A7C28F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246002" y="5073438"/>
                  <a:ext cx="19224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F736DBB-E03E-4750-895A-EAFBB306F0A9}"/>
                    </a:ext>
                  </a:extLst>
                </p14:cNvPr>
                <p14:cNvContentPartPr/>
                <p14:nvPr/>
              </p14:nvContentPartPr>
              <p14:xfrm>
                <a:off x="1572882" y="5216718"/>
                <a:ext cx="197640" cy="191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F736DBB-E03E-4750-895A-EAFBB306F0A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564242" y="5208078"/>
                  <a:ext cx="215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B6E2394-73E8-4728-9EE8-7E005F7B875F}"/>
                    </a:ext>
                  </a:extLst>
                </p14:cNvPr>
                <p14:cNvContentPartPr/>
                <p14:nvPr/>
              </p14:nvContentPartPr>
              <p14:xfrm>
                <a:off x="1546242" y="5510118"/>
                <a:ext cx="29520" cy="831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B6E2394-73E8-4728-9EE8-7E005F7B875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537602" y="5501478"/>
                  <a:ext cx="47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9A642E9-441C-4BF5-9A43-BE06FC13F5BA}"/>
                    </a:ext>
                  </a:extLst>
                </p14:cNvPr>
                <p14:cNvContentPartPr/>
                <p14:nvPr/>
              </p14:nvContentPartPr>
              <p14:xfrm>
                <a:off x="1626162" y="5545758"/>
                <a:ext cx="68400" cy="360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9A642E9-441C-4BF5-9A43-BE06FC13F5B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617522" y="5537118"/>
                  <a:ext cx="86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2E8E787-E0A3-4FA0-BD83-B3DE72F9A2DC}"/>
                    </a:ext>
                  </a:extLst>
                </p14:cNvPr>
                <p14:cNvContentPartPr/>
                <p14:nvPr/>
              </p14:nvContentPartPr>
              <p14:xfrm>
                <a:off x="1734162" y="5553318"/>
                <a:ext cx="19080" cy="558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2E8E787-E0A3-4FA0-BD83-B3DE72F9A2D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725162" y="5544318"/>
                  <a:ext cx="36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DB99B1D-D8BB-4F49-8347-6C13B73E8BC9}"/>
                    </a:ext>
                  </a:extLst>
                </p14:cNvPr>
                <p14:cNvContentPartPr/>
                <p14:nvPr/>
              </p14:nvContentPartPr>
              <p14:xfrm>
                <a:off x="1579002" y="5064078"/>
                <a:ext cx="161280" cy="770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DB99B1D-D8BB-4F49-8347-6C13B73E8BC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570362" y="5055438"/>
                  <a:ext cx="17892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B546B3C2-4F7F-47CB-937D-881513289916}"/>
              </a:ext>
            </a:extLst>
          </p:cNvPr>
          <p:cNvGrpSpPr/>
          <p:nvPr/>
        </p:nvGrpSpPr>
        <p:grpSpPr>
          <a:xfrm>
            <a:off x="8705202" y="369318"/>
            <a:ext cx="909360" cy="328320"/>
            <a:chOff x="8705202" y="369318"/>
            <a:chExt cx="90936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83BC949D-CB0B-410A-B116-E184A7FFD844}"/>
                    </a:ext>
                  </a:extLst>
                </p14:cNvPr>
                <p14:cNvContentPartPr/>
                <p14:nvPr/>
              </p14:nvContentPartPr>
              <p14:xfrm>
                <a:off x="8705202" y="409998"/>
                <a:ext cx="148680" cy="2199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83BC949D-CB0B-410A-B116-E184A7FFD84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696562" y="401358"/>
                  <a:ext cx="166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7A233A35-7BE2-4894-96BF-287EF4E50B61}"/>
                    </a:ext>
                  </a:extLst>
                </p14:cNvPr>
                <p14:cNvContentPartPr/>
                <p14:nvPr/>
              </p14:nvContentPartPr>
              <p14:xfrm>
                <a:off x="8849562" y="536718"/>
                <a:ext cx="173880" cy="1119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7A233A35-7BE2-4894-96BF-287EF4E50B6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840922" y="527718"/>
                  <a:ext cx="191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2837C2CF-2778-4DB2-9A8D-8FECD2DAD8EF}"/>
                    </a:ext>
                  </a:extLst>
                </p14:cNvPr>
                <p14:cNvContentPartPr/>
                <p14:nvPr/>
              </p14:nvContentPartPr>
              <p14:xfrm>
                <a:off x="9096162" y="376878"/>
                <a:ext cx="111960" cy="3207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2837C2CF-2778-4DB2-9A8D-8FECD2DAD8E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087162" y="367878"/>
                  <a:ext cx="1296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AF1913F-8996-465C-92F4-25166C0C11CF}"/>
                    </a:ext>
                  </a:extLst>
                </p14:cNvPr>
                <p14:cNvContentPartPr/>
                <p14:nvPr/>
              </p14:nvContentPartPr>
              <p14:xfrm>
                <a:off x="9247722" y="507558"/>
                <a:ext cx="135360" cy="972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AF1913F-8996-465C-92F4-25166C0C11C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239082" y="498918"/>
                  <a:ext cx="153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C0F38FB-56F5-4E2D-9FDB-B8A5F4694149}"/>
                    </a:ext>
                  </a:extLst>
                </p14:cNvPr>
                <p14:cNvContentPartPr/>
                <p14:nvPr/>
              </p14:nvContentPartPr>
              <p14:xfrm>
                <a:off x="9289842" y="461118"/>
                <a:ext cx="104760" cy="1692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C0F38FB-56F5-4E2D-9FDB-B8A5F469414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280842" y="452478"/>
                  <a:ext cx="122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8785F8D2-86DC-4FA3-8269-AAD80CA009C1}"/>
                    </a:ext>
                  </a:extLst>
                </p14:cNvPr>
                <p14:cNvContentPartPr/>
                <p14:nvPr/>
              </p14:nvContentPartPr>
              <p14:xfrm>
                <a:off x="9422322" y="369318"/>
                <a:ext cx="61920" cy="3207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8785F8D2-86DC-4FA3-8269-AAD80CA009C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413682" y="360678"/>
                  <a:ext cx="795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70F50F7-61F6-41FD-8F0B-20000366C93F}"/>
                    </a:ext>
                  </a:extLst>
                </p14:cNvPr>
                <p14:cNvContentPartPr/>
                <p14:nvPr/>
              </p14:nvContentPartPr>
              <p14:xfrm>
                <a:off x="9538602" y="515118"/>
                <a:ext cx="75960" cy="302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70F50F7-61F6-41FD-8F0B-20000366C93F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529962" y="506118"/>
                  <a:ext cx="93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17551CA0-3183-47E7-9F97-9EE23DFCCE55}"/>
                    </a:ext>
                  </a:extLst>
                </p14:cNvPr>
                <p14:cNvContentPartPr/>
                <p14:nvPr/>
              </p14:nvContentPartPr>
              <p14:xfrm>
                <a:off x="9505482" y="619878"/>
                <a:ext cx="66600" cy="25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17551CA0-3183-47E7-9F97-9EE23DFCCE5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496482" y="610878"/>
                  <a:ext cx="8424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03CCDB68-2DAB-47EE-833B-4753C34523CC}"/>
              </a:ext>
            </a:extLst>
          </p:cNvPr>
          <p:cNvGrpSpPr/>
          <p:nvPr/>
        </p:nvGrpSpPr>
        <p:grpSpPr>
          <a:xfrm>
            <a:off x="9860442" y="303078"/>
            <a:ext cx="608040" cy="393480"/>
            <a:chOff x="9860442" y="303078"/>
            <a:chExt cx="60804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472A132-7ED1-48B7-A38B-D50E82C319E3}"/>
                    </a:ext>
                  </a:extLst>
                </p14:cNvPr>
                <p14:cNvContentPartPr/>
                <p14:nvPr/>
              </p14:nvContentPartPr>
              <p14:xfrm>
                <a:off x="9860442" y="447798"/>
                <a:ext cx="94680" cy="1778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472A132-7ED1-48B7-A38B-D50E82C319E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851442" y="438798"/>
                  <a:ext cx="112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BF06E69-CFF9-462B-8A4A-095807A50BC0}"/>
                    </a:ext>
                  </a:extLst>
                </p14:cNvPr>
                <p14:cNvContentPartPr/>
                <p14:nvPr/>
              </p14:nvContentPartPr>
              <p14:xfrm>
                <a:off x="9891042" y="531318"/>
                <a:ext cx="54720" cy="277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BF06E69-CFF9-462B-8A4A-095807A50BC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882042" y="522678"/>
                  <a:ext cx="72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9BF2737-B4CD-42C3-9DA0-6C81E786936E}"/>
                    </a:ext>
                  </a:extLst>
                </p14:cNvPr>
                <p14:cNvContentPartPr/>
                <p14:nvPr/>
              </p14:nvContentPartPr>
              <p14:xfrm>
                <a:off x="9885282" y="435198"/>
                <a:ext cx="73440" cy="219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9BF2737-B4CD-42C3-9DA0-6C81E786936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876282" y="426198"/>
                  <a:ext cx="91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D9462FB-7222-4D14-B37D-CACFCD19DFC8}"/>
                    </a:ext>
                  </a:extLst>
                </p14:cNvPr>
                <p14:cNvContentPartPr/>
                <p14:nvPr/>
              </p14:nvContentPartPr>
              <p14:xfrm>
                <a:off x="10034682" y="384078"/>
                <a:ext cx="106200" cy="3124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D9462FB-7222-4D14-B37D-CACFCD19DFC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026042" y="375078"/>
                  <a:ext cx="1238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B9F929B4-6AC9-41E4-9388-7AE267EF528B}"/>
                    </a:ext>
                  </a:extLst>
                </p14:cNvPr>
                <p14:cNvContentPartPr/>
                <p14:nvPr/>
              </p14:nvContentPartPr>
              <p14:xfrm>
                <a:off x="10176882" y="488838"/>
                <a:ext cx="85320" cy="1472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B9F929B4-6AC9-41E4-9388-7AE267EF528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168242" y="480198"/>
                  <a:ext cx="102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1AA9D01-304C-4A04-ACDD-FC91FFB64007}"/>
                    </a:ext>
                  </a:extLst>
                </p14:cNvPr>
                <p14:cNvContentPartPr/>
                <p14:nvPr/>
              </p14:nvContentPartPr>
              <p14:xfrm>
                <a:off x="10186242" y="498198"/>
                <a:ext cx="69120" cy="1479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1AA9D01-304C-4A04-ACDD-FC91FFB6400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177602" y="489558"/>
                  <a:ext cx="86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10BCFD1-AD85-438B-87E4-8E740D00BD95}"/>
                    </a:ext>
                  </a:extLst>
                </p14:cNvPr>
                <p14:cNvContentPartPr/>
                <p14:nvPr/>
              </p14:nvContentPartPr>
              <p14:xfrm>
                <a:off x="10233042" y="343758"/>
                <a:ext cx="90000" cy="954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10BCFD1-AD85-438B-87E4-8E740D00BD9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224402" y="334758"/>
                  <a:ext cx="107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8069F96-0980-42E8-BBA4-1C956A2CA308}"/>
                    </a:ext>
                  </a:extLst>
                </p14:cNvPr>
                <p14:cNvContentPartPr/>
                <p14:nvPr/>
              </p14:nvContentPartPr>
              <p14:xfrm>
                <a:off x="10388922" y="303078"/>
                <a:ext cx="79560" cy="3445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8069F96-0980-42E8-BBA4-1C956A2CA30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379922" y="294438"/>
                  <a:ext cx="9720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DE876F80-3204-4BE4-B305-3D2A2BF1D64F}"/>
              </a:ext>
            </a:extLst>
          </p:cNvPr>
          <p:cNvGrpSpPr/>
          <p:nvPr/>
        </p:nvGrpSpPr>
        <p:grpSpPr>
          <a:xfrm>
            <a:off x="10625802" y="479118"/>
            <a:ext cx="408960" cy="222840"/>
            <a:chOff x="10625802" y="479118"/>
            <a:chExt cx="40896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902AAB6-62BD-46B6-8744-106F6CE267DE}"/>
                    </a:ext>
                  </a:extLst>
                </p14:cNvPr>
                <p14:cNvContentPartPr/>
                <p14:nvPr/>
              </p14:nvContentPartPr>
              <p14:xfrm>
                <a:off x="10625802" y="511158"/>
                <a:ext cx="82080" cy="208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902AAB6-62BD-46B6-8744-106F6CE267D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616802" y="502158"/>
                  <a:ext cx="99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C9DE3F0-DE77-4A7F-AD1F-E9B5CD9E1BA6}"/>
                    </a:ext>
                  </a:extLst>
                </p14:cNvPr>
                <p14:cNvContentPartPr/>
                <p14:nvPr/>
              </p14:nvContentPartPr>
              <p14:xfrm>
                <a:off x="10847922" y="479118"/>
                <a:ext cx="186840" cy="2228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C9DE3F0-DE77-4A7F-AD1F-E9B5CD9E1BA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838922" y="470478"/>
                  <a:ext cx="20448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5DFA1A51-27B2-4881-BBCF-56CBE30164B9}"/>
                  </a:ext>
                </a:extLst>
              </p14:cNvPr>
              <p14:cNvContentPartPr/>
              <p14:nvPr/>
            </p14:nvContentPartPr>
            <p14:xfrm>
              <a:off x="11018922" y="188598"/>
              <a:ext cx="173880" cy="13356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5DFA1A51-27B2-4881-BBCF-56CBE30164B9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11009922" y="179958"/>
                <a:ext cx="1915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D3BA4878-4B6C-4F24-8BF1-B1C4053B3063}"/>
                  </a:ext>
                </a:extLst>
              </p14:cNvPr>
              <p14:cNvContentPartPr/>
              <p14:nvPr/>
            </p14:nvContentPartPr>
            <p14:xfrm>
              <a:off x="8101122" y="525558"/>
              <a:ext cx="87840" cy="14256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D3BA4878-4B6C-4F24-8BF1-B1C4053B3063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8092122" y="516918"/>
                <a:ext cx="1054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71E0EEED-D663-4DF6-9488-081DEBFA1CCC}"/>
                  </a:ext>
                </a:extLst>
              </p14:cNvPr>
              <p14:cNvContentPartPr/>
              <p14:nvPr/>
            </p14:nvContentPartPr>
            <p14:xfrm>
              <a:off x="8150082" y="287958"/>
              <a:ext cx="182160" cy="9900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71E0EEED-D663-4DF6-9488-081DEBFA1CCC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8141442" y="278958"/>
                <a:ext cx="19980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1" name="Group 340">
            <a:extLst>
              <a:ext uri="{FF2B5EF4-FFF2-40B4-BE49-F238E27FC236}">
                <a16:creationId xmlns:a16="http://schemas.microsoft.com/office/drawing/2014/main" id="{F81E95D7-962F-49E8-A49C-3E2EFD69B58A}"/>
              </a:ext>
            </a:extLst>
          </p:cNvPr>
          <p:cNvGrpSpPr/>
          <p:nvPr/>
        </p:nvGrpSpPr>
        <p:grpSpPr>
          <a:xfrm>
            <a:off x="8429082" y="589638"/>
            <a:ext cx="84240" cy="106920"/>
            <a:chOff x="8429082" y="589638"/>
            <a:chExt cx="8424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6F400722-A595-4DC5-9011-A5F19D038775}"/>
                    </a:ext>
                  </a:extLst>
                </p14:cNvPr>
                <p14:cNvContentPartPr/>
                <p14:nvPr/>
              </p14:nvContentPartPr>
              <p14:xfrm>
                <a:off x="8429082" y="589638"/>
                <a:ext cx="82800" cy="237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6F400722-A595-4DC5-9011-A5F19D038775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420082" y="580998"/>
                  <a:ext cx="100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FB52B1A-5BBB-44BE-8264-019D1E73A079}"/>
                    </a:ext>
                  </a:extLst>
                </p14:cNvPr>
                <p14:cNvContentPartPr/>
                <p14:nvPr/>
              </p14:nvContentPartPr>
              <p14:xfrm>
                <a:off x="8456442" y="675678"/>
                <a:ext cx="56880" cy="208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FB52B1A-5BBB-44BE-8264-019D1E73A07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447802" y="667038"/>
                  <a:ext cx="7452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65A1A6CF-4E23-411F-90B4-C3F7C4613C77}"/>
              </a:ext>
            </a:extLst>
          </p:cNvPr>
          <p:cNvGrpSpPr/>
          <p:nvPr/>
        </p:nvGrpSpPr>
        <p:grpSpPr>
          <a:xfrm>
            <a:off x="1931802" y="5088198"/>
            <a:ext cx="926280" cy="366120"/>
            <a:chOff x="1931802" y="5088198"/>
            <a:chExt cx="92628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1081E6F0-B00C-4741-9F57-8E391B88AF09}"/>
                    </a:ext>
                  </a:extLst>
                </p14:cNvPr>
                <p14:cNvContentPartPr/>
                <p14:nvPr/>
              </p14:nvContentPartPr>
              <p14:xfrm>
                <a:off x="1931802" y="5161278"/>
                <a:ext cx="66960" cy="2502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1081E6F0-B00C-4741-9F57-8E391B88AF09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922802" y="5152638"/>
                  <a:ext cx="84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0A3F1441-5F8F-456B-AF49-09D4222B24DC}"/>
                    </a:ext>
                  </a:extLst>
                </p14:cNvPr>
                <p14:cNvContentPartPr/>
                <p14:nvPr/>
              </p14:nvContentPartPr>
              <p14:xfrm>
                <a:off x="2025402" y="5266758"/>
                <a:ext cx="100440" cy="1360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0A3F1441-5F8F-456B-AF49-09D4222B24D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016762" y="5257758"/>
                  <a:ext cx="118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1DADAB7E-696F-41EC-ABD9-2032BEB74A42}"/>
                    </a:ext>
                  </a:extLst>
                </p14:cNvPr>
                <p14:cNvContentPartPr/>
                <p14:nvPr/>
              </p14:nvContentPartPr>
              <p14:xfrm>
                <a:off x="2130522" y="5088198"/>
                <a:ext cx="114840" cy="860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1DADAB7E-696F-41EC-ABD9-2032BEB74A42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121882" y="5079198"/>
                  <a:ext cx="132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C74B21BD-2607-4C66-9495-D2F5AF43238C}"/>
                    </a:ext>
                  </a:extLst>
                </p14:cNvPr>
                <p14:cNvContentPartPr/>
                <p14:nvPr/>
              </p14:nvContentPartPr>
              <p14:xfrm>
                <a:off x="2250762" y="5326158"/>
                <a:ext cx="123120" cy="133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C74B21BD-2607-4C66-9495-D2F5AF43238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241762" y="5317158"/>
                  <a:ext cx="140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50577DB0-F9B4-45CA-A388-7424C413F160}"/>
                    </a:ext>
                  </a:extLst>
                </p14:cNvPr>
                <p14:cNvContentPartPr/>
                <p14:nvPr/>
              </p14:nvContentPartPr>
              <p14:xfrm>
                <a:off x="2288562" y="5290878"/>
                <a:ext cx="38160" cy="1299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50577DB0-F9B4-45CA-A388-7424C413F16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279562" y="5282238"/>
                  <a:ext cx="55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067A772-D705-49F8-BF1D-2AC68EBA020B}"/>
                    </a:ext>
                  </a:extLst>
                </p14:cNvPr>
                <p14:cNvContentPartPr/>
                <p14:nvPr/>
              </p14:nvContentPartPr>
              <p14:xfrm>
                <a:off x="2440842" y="5309238"/>
                <a:ext cx="141480" cy="1231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067A772-D705-49F8-BF1D-2AC68EBA020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432202" y="5300238"/>
                  <a:ext cx="159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3BEA68AB-DA07-41A2-BF57-08A81FA9C3D4}"/>
                    </a:ext>
                  </a:extLst>
                </p14:cNvPr>
                <p14:cNvContentPartPr/>
                <p14:nvPr/>
              </p14:nvContentPartPr>
              <p14:xfrm>
                <a:off x="2542722" y="5138598"/>
                <a:ext cx="84960" cy="784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3BEA68AB-DA07-41A2-BF57-08A81FA9C3D4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533722" y="5129598"/>
                  <a:ext cx="102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31BDD617-DEDD-4FA6-9C3D-4F2032F890F9}"/>
                    </a:ext>
                  </a:extLst>
                </p14:cNvPr>
                <p14:cNvContentPartPr/>
                <p14:nvPr/>
              </p14:nvContentPartPr>
              <p14:xfrm>
                <a:off x="2749722" y="5118798"/>
                <a:ext cx="108360" cy="3355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31BDD617-DEDD-4FA6-9C3D-4F2032F890F9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740722" y="5109798"/>
                  <a:ext cx="126000" cy="35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E59AE066-B091-4FFF-9865-6F4AFE437458}"/>
                  </a:ext>
                </a:extLst>
              </p14:cNvPr>
              <p14:cNvContentPartPr/>
              <p14:nvPr/>
            </p14:nvContentPartPr>
            <p14:xfrm>
              <a:off x="3060402" y="5286918"/>
              <a:ext cx="120960" cy="1728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E59AE066-B091-4FFF-9865-6F4AFE437458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3051762" y="5277918"/>
                <a:ext cx="1386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EEC9A0C7-685E-480B-9C38-9B74DD62F57D}"/>
                  </a:ext>
                </a:extLst>
              </p14:cNvPr>
              <p14:cNvContentPartPr/>
              <p14:nvPr/>
            </p14:nvContentPartPr>
            <p14:xfrm>
              <a:off x="3382602" y="5224998"/>
              <a:ext cx="236880" cy="14688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EEC9A0C7-685E-480B-9C38-9B74DD62F57D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3373602" y="5216358"/>
                <a:ext cx="2545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B28BF936-3666-43A2-9A0B-D2483E90614D}"/>
                  </a:ext>
                </a:extLst>
              </p14:cNvPr>
              <p14:cNvContentPartPr/>
              <p14:nvPr/>
            </p14:nvContentPartPr>
            <p14:xfrm>
              <a:off x="8768562" y="1010838"/>
              <a:ext cx="113760" cy="21312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B28BF936-3666-43A2-9A0B-D2483E90614D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8759922" y="1002198"/>
                <a:ext cx="1314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61447151-CA9D-4587-9247-72C30DC2EEA7}"/>
                  </a:ext>
                </a:extLst>
              </p14:cNvPr>
              <p14:cNvContentPartPr/>
              <p14:nvPr/>
            </p14:nvContentPartPr>
            <p14:xfrm>
              <a:off x="8142882" y="870078"/>
              <a:ext cx="118080" cy="9684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61447151-CA9D-4587-9247-72C30DC2EEA7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8133882" y="861078"/>
                <a:ext cx="135720" cy="11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7" name="Group 356">
            <a:extLst>
              <a:ext uri="{FF2B5EF4-FFF2-40B4-BE49-F238E27FC236}">
                <a16:creationId xmlns:a16="http://schemas.microsoft.com/office/drawing/2014/main" id="{06E670BB-0BF9-4965-9936-CC4C7F3EF29D}"/>
              </a:ext>
            </a:extLst>
          </p:cNvPr>
          <p:cNvGrpSpPr/>
          <p:nvPr/>
        </p:nvGrpSpPr>
        <p:grpSpPr>
          <a:xfrm>
            <a:off x="8048202" y="1057638"/>
            <a:ext cx="216720" cy="206280"/>
            <a:chOff x="8048202" y="1057638"/>
            <a:chExt cx="21672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7368AE4-46B3-4739-827B-A792F8800EBB}"/>
                    </a:ext>
                  </a:extLst>
                </p14:cNvPr>
                <p14:cNvContentPartPr/>
                <p14:nvPr/>
              </p14:nvContentPartPr>
              <p14:xfrm>
                <a:off x="8118042" y="1057638"/>
                <a:ext cx="64800" cy="1188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7368AE4-46B3-4739-827B-A792F8800EB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109402" y="1048638"/>
                  <a:ext cx="82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57915AE5-CDDA-42B3-9428-962286B94887}"/>
                    </a:ext>
                  </a:extLst>
                </p14:cNvPr>
                <p14:cNvContentPartPr/>
                <p14:nvPr/>
              </p14:nvContentPartPr>
              <p14:xfrm>
                <a:off x="8048202" y="1231158"/>
                <a:ext cx="216720" cy="327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57915AE5-CDDA-42B3-9428-962286B9488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039202" y="1222158"/>
                  <a:ext cx="23436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FBC12096-61F3-4CA7-9841-AB0108599604}"/>
                  </a:ext>
                </a:extLst>
              </p14:cNvPr>
              <p14:cNvContentPartPr/>
              <p14:nvPr/>
            </p14:nvContentPartPr>
            <p14:xfrm>
              <a:off x="8108682" y="1382358"/>
              <a:ext cx="161640" cy="12204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FBC12096-61F3-4CA7-9841-AB0108599604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8100042" y="1373358"/>
                <a:ext cx="179280" cy="13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1" name="Group 360">
            <a:extLst>
              <a:ext uri="{FF2B5EF4-FFF2-40B4-BE49-F238E27FC236}">
                <a16:creationId xmlns:a16="http://schemas.microsoft.com/office/drawing/2014/main" id="{43C64052-9B13-48D9-997C-B9D9BFE6518C}"/>
              </a:ext>
            </a:extLst>
          </p:cNvPr>
          <p:cNvGrpSpPr/>
          <p:nvPr/>
        </p:nvGrpSpPr>
        <p:grpSpPr>
          <a:xfrm>
            <a:off x="8435202" y="1181118"/>
            <a:ext cx="82800" cy="79920"/>
            <a:chOff x="8435202" y="1181118"/>
            <a:chExt cx="82800" cy="7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DB57026B-86C3-4BB7-919E-E02C87D9357D}"/>
                    </a:ext>
                  </a:extLst>
                </p14:cNvPr>
                <p14:cNvContentPartPr/>
                <p14:nvPr/>
              </p14:nvContentPartPr>
              <p14:xfrm>
                <a:off x="8435202" y="1181118"/>
                <a:ext cx="78480" cy="90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DB57026B-86C3-4BB7-919E-E02C87D9357D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426202" y="1172478"/>
                  <a:ext cx="96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2C8CA75-4D4F-4AB0-AF0B-3DB54FD4065F}"/>
                    </a:ext>
                  </a:extLst>
                </p14:cNvPr>
                <p14:cNvContentPartPr/>
                <p14:nvPr/>
              </p14:nvContentPartPr>
              <p14:xfrm>
                <a:off x="8462922" y="1241598"/>
                <a:ext cx="55080" cy="194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2C8CA75-4D4F-4AB0-AF0B-3DB54FD4065F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454282" y="1232958"/>
                  <a:ext cx="727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2E7DC933-3B70-4B62-A08B-ED1ABFBAD3F9}"/>
              </a:ext>
            </a:extLst>
          </p:cNvPr>
          <p:cNvGrpSpPr/>
          <p:nvPr/>
        </p:nvGrpSpPr>
        <p:grpSpPr>
          <a:xfrm>
            <a:off x="8950002" y="939918"/>
            <a:ext cx="771480" cy="374760"/>
            <a:chOff x="8950002" y="939918"/>
            <a:chExt cx="77148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A7F22CA2-280F-4DC4-9089-9D628A36B7D3}"/>
                    </a:ext>
                  </a:extLst>
                </p14:cNvPr>
                <p14:cNvContentPartPr/>
                <p14:nvPr/>
              </p14:nvContentPartPr>
              <p14:xfrm>
                <a:off x="8950002" y="1132518"/>
                <a:ext cx="167400" cy="1317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A7F22CA2-280F-4DC4-9089-9D628A36B7D3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941002" y="1123878"/>
                  <a:ext cx="185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5E31DA9B-CA39-4B56-8041-64A55BA80483}"/>
                    </a:ext>
                  </a:extLst>
                </p14:cNvPr>
                <p14:cNvContentPartPr/>
                <p14:nvPr/>
              </p14:nvContentPartPr>
              <p14:xfrm>
                <a:off x="9195162" y="1034238"/>
                <a:ext cx="73440" cy="2588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5E31DA9B-CA39-4B56-8041-64A55BA80483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186522" y="1025598"/>
                  <a:ext cx="91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7BB9300-3C95-45AD-B8DC-E01A3597701E}"/>
                    </a:ext>
                  </a:extLst>
                </p14:cNvPr>
                <p14:cNvContentPartPr/>
                <p14:nvPr/>
              </p14:nvContentPartPr>
              <p14:xfrm>
                <a:off x="9317562" y="1113798"/>
                <a:ext cx="130680" cy="1353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7BB9300-3C95-45AD-B8DC-E01A3597701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308922" y="1105158"/>
                  <a:ext cx="148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3E0E6E99-2A75-45A2-9C25-25125535DB51}"/>
                    </a:ext>
                  </a:extLst>
                </p14:cNvPr>
                <p14:cNvContentPartPr/>
                <p14:nvPr/>
              </p14:nvContentPartPr>
              <p14:xfrm>
                <a:off x="9332682" y="1109118"/>
                <a:ext cx="101880" cy="1656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3E0E6E99-2A75-45A2-9C25-25125535DB5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323682" y="1100478"/>
                  <a:ext cx="119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463F2B39-7C18-46C9-9CD2-7024EB852C09}"/>
                    </a:ext>
                  </a:extLst>
                </p14:cNvPr>
                <p14:cNvContentPartPr/>
                <p14:nvPr/>
              </p14:nvContentPartPr>
              <p14:xfrm>
                <a:off x="9292722" y="996438"/>
                <a:ext cx="87480" cy="234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463F2B39-7C18-46C9-9CD2-7024EB852C0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284082" y="987798"/>
                  <a:ext cx="105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3D88A693-3703-408B-9F0D-D9511B0D766F}"/>
                    </a:ext>
                  </a:extLst>
                </p14:cNvPr>
                <p14:cNvContentPartPr/>
                <p14:nvPr/>
              </p14:nvContentPartPr>
              <p14:xfrm>
                <a:off x="9478482" y="939918"/>
                <a:ext cx="91800" cy="3747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3D88A693-3703-408B-9F0D-D9511B0D766F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469842" y="930918"/>
                  <a:ext cx="1094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23AFABFD-9791-4790-AD5E-DD08DB7823D7}"/>
                    </a:ext>
                  </a:extLst>
                </p14:cNvPr>
                <p14:cNvContentPartPr/>
                <p14:nvPr/>
              </p14:nvContentPartPr>
              <p14:xfrm>
                <a:off x="9670722" y="1124958"/>
                <a:ext cx="50760" cy="180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23AFABFD-9791-4790-AD5E-DD08DB7823D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661722" y="1116318"/>
                  <a:ext cx="68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0675CFEE-3B55-49B8-A878-03E4CD50515C}"/>
                    </a:ext>
                  </a:extLst>
                </p14:cNvPr>
                <p14:cNvContentPartPr/>
                <p14:nvPr/>
              </p14:nvContentPartPr>
              <p14:xfrm>
                <a:off x="9678642" y="1199118"/>
                <a:ext cx="32040" cy="144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0675CFEE-3B55-49B8-A878-03E4CD50515C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9669642" y="1190478"/>
                  <a:ext cx="4968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794CE9E0-89C6-4BF0-8870-D74D3B93E5BC}"/>
              </a:ext>
            </a:extLst>
          </p:cNvPr>
          <p:cNvGrpSpPr/>
          <p:nvPr/>
        </p:nvGrpSpPr>
        <p:grpSpPr>
          <a:xfrm>
            <a:off x="9918042" y="962598"/>
            <a:ext cx="824040" cy="339480"/>
            <a:chOff x="9918042" y="962598"/>
            <a:chExt cx="82404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8107ACE5-14B2-4281-A630-81B3307F55EC}"/>
                    </a:ext>
                  </a:extLst>
                </p14:cNvPr>
                <p14:cNvContentPartPr/>
                <p14:nvPr/>
              </p14:nvContentPartPr>
              <p14:xfrm>
                <a:off x="9918042" y="1050798"/>
                <a:ext cx="84600" cy="2174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8107ACE5-14B2-4281-A630-81B3307F55E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909402" y="1042158"/>
                  <a:ext cx="1022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D373D5BE-C7D5-4536-BD53-0FB4E4E6E71C}"/>
                    </a:ext>
                  </a:extLst>
                </p14:cNvPr>
                <p14:cNvContentPartPr/>
                <p14:nvPr/>
              </p14:nvContentPartPr>
              <p14:xfrm>
                <a:off x="9923802" y="1141878"/>
                <a:ext cx="77400" cy="406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D373D5BE-C7D5-4536-BD53-0FB4E4E6E71C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915162" y="1133238"/>
                  <a:ext cx="95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23615DF1-8AB3-414F-991F-AFB76EB4E034}"/>
                    </a:ext>
                  </a:extLst>
                </p14:cNvPr>
                <p14:cNvContentPartPr/>
                <p14:nvPr/>
              </p14:nvContentPartPr>
              <p14:xfrm>
                <a:off x="9934602" y="1022358"/>
                <a:ext cx="100080" cy="140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23615DF1-8AB3-414F-991F-AFB76EB4E03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925602" y="1013718"/>
                  <a:ext cx="117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FA4C01A8-A6BF-40F4-A3AB-51B29B4A380B}"/>
                    </a:ext>
                  </a:extLst>
                </p14:cNvPr>
                <p14:cNvContentPartPr/>
                <p14:nvPr/>
              </p14:nvContentPartPr>
              <p14:xfrm>
                <a:off x="10111002" y="984198"/>
                <a:ext cx="89640" cy="3178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FA4C01A8-A6BF-40F4-A3AB-51B29B4A380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0102002" y="975198"/>
                  <a:ext cx="1072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11C5D92-0E26-4F0E-91B7-28FF6ACEE71C}"/>
                    </a:ext>
                  </a:extLst>
                </p14:cNvPr>
                <p14:cNvContentPartPr/>
                <p14:nvPr/>
              </p14:nvContentPartPr>
              <p14:xfrm>
                <a:off x="10251762" y="1120278"/>
                <a:ext cx="80280" cy="1378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11C5D92-0E26-4F0E-91B7-28FF6ACEE71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243122" y="1111278"/>
                  <a:ext cx="97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BE6BCB9-BB23-4AF5-9376-DF740C70F6F2}"/>
                    </a:ext>
                  </a:extLst>
                </p14:cNvPr>
                <p14:cNvContentPartPr/>
                <p14:nvPr/>
              </p14:nvContentPartPr>
              <p14:xfrm>
                <a:off x="10269762" y="1133958"/>
                <a:ext cx="66240" cy="1177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BE6BCB9-BB23-4AF5-9376-DF740C70F6F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261122" y="1125318"/>
                  <a:ext cx="83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55DA795A-301C-4A06-829A-C14554E24386}"/>
                    </a:ext>
                  </a:extLst>
                </p14:cNvPr>
                <p14:cNvContentPartPr/>
                <p14:nvPr/>
              </p14:nvContentPartPr>
              <p14:xfrm>
                <a:off x="10195602" y="1065558"/>
                <a:ext cx="106560" cy="190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55DA795A-301C-4A06-829A-C14554E24386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186962" y="1056558"/>
                  <a:ext cx="124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7E5D56C4-C825-4321-9C19-D23BA1BECC69}"/>
                    </a:ext>
                  </a:extLst>
                </p14:cNvPr>
                <p14:cNvContentPartPr/>
                <p14:nvPr/>
              </p14:nvContentPartPr>
              <p14:xfrm>
                <a:off x="10407642" y="985998"/>
                <a:ext cx="60840" cy="838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7E5D56C4-C825-4321-9C19-D23BA1BECC69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399002" y="976998"/>
                  <a:ext cx="78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0CDD5574-E9ED-4BC4-BC59-BF8089318738}"/>
                    </a:ext>
                  </a:extLst>
                </p14:cNvPr>
                <p14:cNvContentPartPr/>
                <p14:nvPr/>
              </p14:nvContentPartPr>
              <p14:xfrm>
                <a:off x="10493682" y="962598"/>
                <a:ext cx="82800" cy="3265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0CDD5574-E9ED-4BC4-BC59-BF808931873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484682" y="953598"/>
                  <a:ext cx="1004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C321BED7-EB94-45E6-84DD-9AE186C51304}"/>
                    </a:ext>
                  </a:extLst>
                </p14:cNvPr>
                <p14:cNvContentPartPr/>
                <p14:nvPr/>
              </p14:nvContentPartPr>
              <p14:xfrm>
                <a:off x="10688802" y="1115958"/>
                <a:ext cx="53280" cy="198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C321BED7-EB94-45E6-84DD-9AE186C5130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0680162" y="1107318"/>
                  <a:ext cx="709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E0182BF1-5AF1-48CA-A354-AAC687564DC4}"/>
              </a:ext>
            </a:extLst>
          </p:cNvPr>
          <p:cNvGrpSpPr/>
          <p:nvPr/>
        </p:nvGrpSpPr>
        <p:grpSpPr>
          <a:xfrm>
            <a:off x="10955922" y="885918"/>
            <a:ext cx="178200" cy="322920"/>
            <a:chOff x="10955922" y="885918"/>
            <a:chExt cx="17820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29207174-892F-45D1-87A1-DF3281D85261}"/>
                    </a:ext>
                  </a:extLst>
                </p14:cNvPr>
                <p14:cNvContentPartPr/>
                <p14:nvPr/>
              </p14:nvContentPartPr>
              <p14:xfrm>
                <a:off x="10955922" y="1061598"/>
                <a:ext cx="118800" cy="1472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29207174-892F-45D1-87A1-DF3281D85261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947282" y="1052958"/>
                  <a:ext cx="136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70F495C3-C1DD-4123-A36B-ACB0E4A52E81}"/>
                    </a:ext>
                  </a:extLst>
                </p14:cNvPr>
                <p14:cNvContentPartPr/>
                <p14:nvPr/>
              </p14:nvContentPartPr>
              <p14:xfrm>
                <a:off x="11058522" y="885918"/>
                <a:ext cx="75600" cy="1357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70F495C3-C1DD-4123-A36B-ACB0E4A52E81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1049522" y="876918"/>
                  <a:ext cx="932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8BBB5EED-FDCC-476D-8847-7CE2EB74BFFB}"/>
              </a:ext>
            </a:extLst>
          </p:cNvPr>
          <p:cNvGrpSpPr/>
          <p:nvPr/>
        </p:nvGrpSpPr>
        <p:grpSpPr>
          <a:xfrm>
            <a:off x="3668082" y="4978758"/>
            <a:ext cx="1277280" cy="695160"/>
            <a:chOff x="3668082" y="4978758"/>
            <a:chExt cx="1277280" cy="6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83C95CA-722C-4C51-80A1-ADA6D90D0705}"/>
                    </a:ext>
                  </a:extLst>
                </p14:cNvPr>
                <p14:cNvContentPartPr/>
                <p14:nvPr/>
              </p14:nvContentPartPr>
              <p14:xfrm>
                <a:off x="3668082" y="5104038"/>
                <a:ext cx="62280" cy="3970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83C95CA-722C-4C51-80A1-ADA6D90D0705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659082" y="5095398"/>
                  <a:ext cx="799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000F8E4D-E527-4F3A-9206-F8908A64B06E}"/>
                    </a:ext>
                  </a:extLst>
                </p14:cNvPr>
                <p14:cNvContentPartPr/>
                <p14:nvPr/>
              </p14:nvContentPartPr>
              <p14:xfrm>
                <a:off x="3843762" y="5219598"/>
                <a:ext cx="72000" cy="1011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000F8E4D-E527-4F3A-9206-F8908A64B06E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835122" y="5210958"/>
                  <a:ext cx="89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28D09F93-760D-47F6-96A7-619148EF7662}"/>
                    </a:ext>
                  </a:extLst>
                </p14:cNvPr>
                <p14:cNvContentPartPr/>
                <p14:nvPr/>
              </p14:nvContentPartPr>
              <p14:xfrm>
                <a:off x="3906402" y="5052558"/>
                <a:ext cx="72360" cy="1249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28D09F93-760D-47F6-96A7-619148EF7662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897762" y="5043918"/>
                  <a:ext cx="90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20736B1C-AC16-4A3E-8BA9-64CFA797AAD3}"/>
                    </a:ext>
                  </a:extLst>
                </p14:cNvPr>
                <p14:cNvContentPartPr/>
                <p14:nvPr/>
              </p14:nvContentPartPr>
              <p14:xfrm>
                <a:off x="3780762" y="5398518"/>
                <a:ext cx="139680" cy="1296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20736B1C-AC16-4A3E-8BA9-64CFA797AAD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771762" y="5389878"/>
                  <a:ext cx="157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E0D9F83F-1620-4B42-8A9B-413969AE5408}"/>
                    </a:ext>
                  </a:extLst>
                </p14:cNvPr>
                <p14:cNvContentPartPr/>
                <p14:nvPr/>
              </p14:nvContentPartPr>
              <p14:xfrm>
                <a:off x="3822522" y="5538198"/>
                <a:ext cx="97200" cy="482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E0D9F83F-1620-4B42-8A9B-413969AE540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813882" y="5529558"/>
                  <a:ext cx="1148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279C3066-F27D-4876-9BC8-DC31A0139591}"/>
                    </a:ext>
                  </a:extLst>
                </p14:cNvPr>
                <p14:cNvContentPartPr/>
                <p14:nvPr/>
              </p14:nvContentPartPr>
              <p14:xfrm>
                <a:off x="4075962" y="5375478"/>
                <a:ext cx="109080" cy="126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279C3066-F27D-4876-9BC8-DC31A0139591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4066962" y="5366478"/>
                  <a:ext cx="126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B8B71DC4-22A9-42F0-9917-F2EF9B1C8364}"/>
                    </a:ext>
                  </a:extLst>
                </p14:cNvPr>
                <p14:cNvContentPartPr/>
                <p14:nvPr/>
              </p14:nvContentPartPr>
              <p14:xfrm>
                <a:off x="4108722" y="5332998"/>
                <a:ext cx="18360" cy="1148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B8B71DC4-22A9-42F0-9917-F2EF9B1C8364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099722" y="5323998"/>
                  <a:ext cx="36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AD7E807E-A91C-4F9A-9FD9-64F75A1E4FA3}"/>
                    </a:ext>
                  </a:extLst>
                </p14:cNvPr>
                <p14:cNvContentPartPr/>
                <p14:nvPr/>
              </p14:nvContentPartPr>
              <p14:xfrm>
                <a:off x="4281522" y="5347398"/>
                <a:ext cx="166320" cy="1465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AD7E807E-A91C-4F9A-9FD9-64F75A1E4FA3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272522" y="5338758"/>
                  <a:ext cx="183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A56AB78E-B37D-4C9F-9C3A-2084BD6AAC4C}"/>
                    </a:ext>
                  </a:extLst>
                </p14:cNvPr>
                <p14:cNvContentPartPr/>
                <p14:nvPr/>
              </p14:nvContentPartPr>
              <p14:xfrm>
                <a:off x="4336962" y="5146158"/>
                <a:ext cx="67320" cy="1087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A56AB78E-B37D-4C9F-9C3A-2084BD6AAC4C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327962" y="5137518"/>
                  <a:ext cx="84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35DFBFE9-C825-4453-8F9B-84A9F56F87AB}"/>
                    </a:ext>
                  </a:extLst>
                </p14:cNvPr>
                <p14:cNvContentPartPr/>
                <p14:nvPr/>
              </p14:nvContentPartPr>
              <p14:xfrm>
                <a:off x="4492122" y="5147598"/>
                <a:ext cx="64440" cy="3729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35DFBFE9-C825-4453-8F9B-84A9F56F87AB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483482" y="5138958"/>
                  <a:ext cx="820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15E61BB2-83BB-4716-B244-C726CDF472EB}"/>
                    </a:ext>
                  </a:extLst>
                </p14:cNvPr>
                <p14:cNvContentPartPr/>
                <p14:nvPr/>
              </p14:nvContentPartPr>
              <p14:xfrm>
                <a:off x="4543242" y="4978758"/>
                <a:ext cx="145440" cy="6951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15E61BB2-83BB-4716-B244-C726CDF472E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534242" y="4969758"/>
                  <a:ext cx="16308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BDA9E2F6-D6FC-47BD-B4A8-ABA00D8F08A0}"/>
                    </a:ext>
                  </a:extLst>
                </p14:cNvPr>
                <p14:cNvContentPartPr/>
                <p14:nvPr/>
              </p14:nvContentPartPr>
              <p14:xfrm>
                <a:off x="4842402" y="5280798"/>
                <a:ext cx="102960" cy="190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BDA9E2F6-D6FC-47BD-B4A8-ABA00D8F08A0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833402" y="5271798"/>
                  <a:ext cx="120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A5C72C1A-CE50-4FBD-B345-30613C7BF579}"/>
                    </a:ext>
                  </a:extLst>
                </p14:cNvPr>
                <p14:cNvContentPartPr/>
                <p14:nvPr/>
              </p14:nvContentPartPr>
              <p14:xfrm>
                <a:off x="4809282" y="5395278"/>
                <a:ext cx="70920" cy="111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A5C72C1A-CE50-4FBD-B345-30613C7BF579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800642" y="5386278"/>
                  <a:ext cx="8856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9B7FCE14-B181-41E5-948B-10112C34461A}"/>
                  </a:ext>
                </a:extLst>
              </p14:cNvPr>
              <p14:cNvContentPartPr/>
              <p14:nvPr/>
            </p14:nvContentPartPr>
            <p14:xfrm>
              <a:off x="5399322" y="5036718"/>
              <a:ext cx="152640" cy="6768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9B7FCE14-B181-41E5-948B-10112C34461A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5390322" y="5027718"/>
                <a:ext cx="17028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7" name="Group 406">
            <a:extLst>
              <a:ext uri="{FF2B5EF4-FFF2-40B4-BE49-F238E27FC236}">
                <a16:creationId xmlns:a16="http://schemas.microsoft.com/office/drawing/2014/main" id="{054FF8FC-E996-488A-88EE-8D15CBA99B49}"/>
              </a:ext>
            </a:extLst>
          </p:cNvPr>
          <p:cNvGrpSpPr/>
          <p:nvPr/>
        </p:nvGrpSpPr>
        <p:grpSpPr>
          <a:xfrm>
            <a:off x="5297802" y="5238678"/>
            <a:ext cx="648720" cy="154440"/>
            <a:chOff x="5297802" y="5238678"/>
            <a:chExt cx="648720" cy="1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D740683F-15DF-432E-9399-F3FE1B936DE6}"/>
                    </a:ext>
                  </a:extLst>
                </p14:cNvPr>
                <p14:cNvContentPartPr/>
                <p14:nvPr/>
              </p14:nvContentPartPr>
              <p14:xfrm>
                <a:off x="5297802" y="5238678"/>
                <a:ext cx="121680" cy="13608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D740683F-15DF-432E-9399-F3FE1B936DE6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289162" y="5229678"/>
                  <a:ext cx="139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16F3306B-C155-4A01-AB5D-74758007F7C5}"/>
                    </a:ext>
                  </a:extLst>
                </p14:cNvPr>
                <p14:cNvContentPartPr/>
                <p14:nvPr/>
              </p14:nvContentPartPr>
              <p14:xfrm>
                <a:off x="5566362" y="5283678"/>
                <a:ext cx="135720" cy="1224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16F3306B-C155-4A01-AB5D-74758007F7C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557362" y="5274678"/>
                  <a:ext cx="153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8AE4EC6B-E133-434F-AB71-54F89BE8820E}"/>
                    </a:ext>
                  </a:extLst>
                </p14:cNvPr>
                <p14:cNvContentPartPr/>
                <p14:nvPr/>
              </p14:nvContentPartPr>
              <p14:xfrm>
                <a:off x="5640162" y="5245158"/>
                <a:ext cx="10800" cy="1080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8AE4EC6B-E133-434F-AB71-54F89BE8820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631522" y="5236158"/>
                  <a:ext cx="28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821C1E75-5861-4F16-B288-8A569B70AE91}"/>
                    </a:ext>
                  </a:extLst>
                </p14:cNvPr>
                <p14:cNvContentPartPr/>
                <p14:nvPr/>
              </p14:nvContentPartPr>
              <p14:xfrm>
                <a:off x="5776602" y="5254158"/>
                <a:ext cx="169920" cy="1389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821C1E75-5861-4F16-B288-8A569B70AE9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767602" y="5245518"/>
                  <a:ext cx="18756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1749C845-0AE6-419A-9B9B-4756E8E03D60}"/>
                  </a:ext>
                </a:extLst>
              </p14:cNvPr>
              <p14:cNvContentPartPr/>
              <p14:nvPr/>
            </p14:nvContentPartPr>
            <p14:xfrm>
              <a:off x="5944722" y="5037798"/>
              <a:ext cx="126000" cy="9612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1749C845-0AE6-419A-9B9B-4756E8E03D60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5935722" y="5028798"/>
                <a:ext cx="1436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062BB300-9AC7-4946-BE73-CFA9D0F8B706}"/>
                  </a:ext>
                </a:extLst>
              </p14:cNvPr>
              <p14:cNvContentPartPr/>
              <p14:nvPr/>
            </p14:nvContentPartPr>
            <p14:xfrm>
              <a:off x="6272682" y="5275038"/>
              <a:ext cx="115200" cy="1008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062BB300-9AC7-4946-BE73-CFA9D0F8B706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6263682" y="5266398"/>
                <a:ext cx="13284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3" name="Group 412">
            <a:extLst>
              <a:ext uri="{FF2B5EF4-FFF2-40B4-BE49-F238E27FC236}">
                <a16:creationId xmlns:a16="http://schemas.microsoft.com/office/drawing/2014/main" id="{712EC71E-B122-4916-9247-984A2E8129FC}"/>
              </a:ext>
            </a:extLst>
          </p:cNvPr>
          <p:cNvGrpSpPr/>
          <p:nvPr/>
        </p:nvGrpSpPr>
        <p:grpSpPr>
          <a:xfrm>
            <a:off x="6603162" y="5005758"/>
            <a:ext cx="273240" cy="361080"/>
            <a:chOff x="6603162" y="5005758"/>
            <a:chExt cx="27324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6ADE5299-0FDF-423B-A481-8DF06FA081D8}"/>
                    </a:ext>
                  </a:extLst>
                </p14:cNvPr>
                <p14:cNvContentPartPr/>
                <p14:nvPr/>
              </p14:nvContentPartPr>
              <p14:xfrm>
                <a:off x="6664362" y="5157318"/>
                <a:ext cx="94680" cy="1170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6ADE5299-0FDF-423B-A481-8DF06FA081D8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655722" y="5148318"/>
                  <a:ext cx="112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276128C7-9D09-4407-9CD7-950BC6E801C8}"/>
                    </a:ext>
                  </a:extLst>
                </p14:cNvPr>
                <p14:cNvContentPartPr/>
                <p14:nvPr/>
              </p14:nvContentPartPr>
              <p14:xfrm>
                <a:off x="6729882" y="5005758"/>
                <a:ext cx="146520" cy="982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276128C7-9D09-4407-9CD7-950BC6E801C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721242" y="4997118"/>
                  <a:ext cx="164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80D749C3-25FA-47F3-BBE7-C24018C80EFA}"/>
                    </a:ext>
                  </a:extLst>
                </p14:cNvPr>
                <p14:cNvContentPartPr/>
                <p14:nvPr/>
              </p14:nvContentPartPr>
              <p14:xfrm>
                <a:off x="6603162" y="5356758"/>
                <a:ext cx="169920" cy="100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80D749C3-25FA-47F3-BBE7-C24018C80EFA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594162" y="5347758"/>
                  <a:ext cx="18756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73AF7C7F-EF20-42B6-A25D-9FAA27852D6D}"/>
                  </a:ext>
                </a:extLst>
              </p14:cNvPr>
              <p14:cNvContentPartPr/>
              <p14:nvPr/>
            </p14:nvContentPartPr>
            <p14:xfrm>
              <a:off x="6579762" y="5515518"/>
              <a:ext cx="161640" cy="7740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73AF7C7F-EF20-42B6-A25D-9FAA27852D6D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6571122" y="5506518"/>
                <a:ext cx="17928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oup 416">
            <a:extLst>
              <a:ext uri="{FF2B5EF4-FFF2-40B4-BE49-F238E27FC236}">
                <a16:creationId xmlns:a16="http://schemas.microsoft.com/office/drawing/2014/main" id="{9FE8B362-5B84-4ACC-BD29-E38FF992AEB6}"/>
              </a:ext>
            </a:extLst>
          </p:cNvPr>
          <p:cNvGrpSpPr/>
          <p:nvPr/>
        </p:nvGrpSpPr>
        <p:grpSpPr>
          <a:xfrm>
            <a:off x="7004562" y="5263158"/>
            <a:ext cx="365040" cy="150120"/>
            <a:chOff x="7004562" y="5263158"/>
            <a:chExt cx="365040" cy="1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E9429A7C-0D1D-4B44-B7B2-FDBE091D09AE}"/>
                    </a:ext>
                  </a:extLst>
                </p14:cNvPr>
                <p14:cNvContentPartPr/>
                <p14:nvPr/>
              </p14:nvContentPartPr>
              <p14:xfrm>
                <a:off x="7004562" y="5301318"/>
                <a:ext cx="91800" cy="93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E9429A7C-0D1D-4B44-B7B2-FDBE091D09AE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995922" y="5292318"/>
                  <a:ext cx="109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5225F797-C0BA-4E54-883B-81900B20FD55}"/>
                    </a:ext>
                  </a:extLst>
                </p14:cNvPr>
                <p14:cNvContentPartPr/>
                <p14:nvPr/>
              </p14:nvContentPartPr>
              <p14:xfrm>
                <a:off x="7181682" y="5263158"/>
                <a:ext cx="187920" cy="1501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5225F797-C0BA-4E54-883B-81900B20FD55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173042" y="5254518"/>
                  <a:ext cx="20556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EC6FA0C2-5A0B-4779-A2FE-6B322FB0FD1B}"/>
                  </a:ext>
                </a:extLst>
              </p14:cNvPr>
              <p14:cNvContentPartPr/>
              <p14:nvPr/>
            </p14:nvContentPartPr>
            <p14:xfrm>
              <a:off x="7343322" y="5042478"/>
              <a:ext cx="152640" cy="12276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EC6FA0C2-5A0B-4779-A2FE-6B322FB0FD1B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7334682" y="5033838"/>
                <a:ext cx="170280" cy="14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0" name="Group 419">
            <a:extLst>
              <a:ext uri="{FF2B5EF4-FFF2-40B4-BE49-F238E27FC236}">
                <a16:creationId xmlns:a16="http://schemas.microsoft.com/office/drawing/2014/main" id="{F85E55F7-07F8-4AB9-9D5F-1930AA5BA373}"/>
              </a:ext>
            </a:extLst>
          </p:cNvPr>
          <p:cNvGrpSpPr/>
          <p:nvPr/>
        </p:nvGrpSpPr>
        <p:grpSpPr>
          <a:xfrm>
            <a:off x="7779642" y="5268198"/>
            <a:ext cx="104040" cy="74520"/>
            <a:chOff x="7779642" y="5268198"/>
            <a:chExt cx="104040" cy="7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853F63E2-EE22-42B5-92D4-E022EF800121}"/>
                    </a:ext>
                  </a:extLst>
                </p14:cNvPr>
                <p14:cNvContentPartPr/>
                <p14:nvPr/>
              </p14:nvContentPartPr>
              <p14:xfrm>
                <a:off x="7781802" y="5268198"/>
                <a:ext cx="101880" cy="1224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853F63E2-EE22-42B5-92D4-E022EF800121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773162" y="5259558"/>
                  <a:ext cx="119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8AE7ADC2-2B01-4F8C-BE61-BA7520F41604}"/>
                    </a:ext>
                  </a:extLst>
                </p14:cNvPr>
                <p14:cNvContentPartPr/>
                <p14:nvPr/>
              </p14:nvContentPartPr>
              <p14:xfrm>
                <a:off x="7779642" y="5321478"/>
                <a:ext cx="81720" cy="212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8AE7ADC2-2B01-4F8C-BE61-BA7520F4160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770642" y="5312838"/>
                  <a:ext cx="993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51268194-D68C-41A5-BD71-FAD4D4824278}"/>
              </a:ext>
            </a:extLst>
          </p:cNvPr>
          <p:cNvGrpSpPr/>
          <p:nvPr/>
        </p:nvGrpSpPr>
        <p:grpSpPr>
          <a:xfrm>
            <a:off x="8321082" y="5000718"/>
            <a:ext cx="1000800" cy="425520"/>
            <a:chOff x="8321082" y="5000718"/>
            <a:chExt cx="100080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298777A3-950A-4452-9EC7-3B5F60FD4E0A}"/>
                    </a:ext>
                  </a:extLst>
                </p14:cNvPr>
                <p14:cNvContentPartPr/>
                <p14:nvPr/>
              </p14:nvContentPartPr>
              <p14:xfrm>
                <a:off x="8321082" y="5165238"/>
                <a:ext cx="132120" cy="1378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298777A3-950A-4452-9EC7-3B5F60FD4E0A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312082" y="5156238"/>
                  <a:ext cx="14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66B9F844-6C3E-4193-A0CA-8B4882386C28}"/>
                    </a:ext>
                  </a:extLst>
                </p14:cNvPr>
                <p14:cNvContentPartPr/>
                <p14:nvPr/>
              </p14:nvContentPartPr>
              <p14:xfrm>
                <a:off x="8427282" y="5000718"/>
                <a:ext cx="129600" cy="964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66B9F844-6C3E-4193-A0CA-8B4882386C2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418282" y="4991718"/>
                  <a:ext cx="147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04A3A0F1-D865-4D1A-92FF-E1D4F4079333}"/>
                    </a:ext>
                  </a:extLst>
                </p14:cNvPr>
                <p14:cNvContentPartPr/>
                <p14:nvPr/>
              </p14:nvContentPartPr>
              <p14:xfrm>
                <a:off x="8611602" y="5071638"/>
                <a:ext cx="107280" cy="2224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04A3A0F1-D865-4D1A-92FF-E1D4F4079333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8602602" y="5062998"/>
                  <a:ext cx="124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A16213BF-BEB5-48FA-868A-DF331D47EE46}"/>
                    </a:ext>
                  </a:extLst>
                </p14:cNvPr>
                <p14:cNvContentPartPr/>
                <p14:nvPr/>
              </p14:nvContentPartPr>
              <p14:xfrm>
                <a:off x="8720682" y="5181078"/>
                <a:ext cx="132120" cy="8568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A16213BF-BEB5-48FA-868A-DF331D47EE4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8712042" y="5172438"/>
                  <a:ext cx="149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3DD32DDC-9F89-4903-8349-E49FFB01078B}"/>
                    </a:ext>
                  </a:extLst>
                </p14:cNvPr>
                <p14:cNvContentPartPr/>
                <p14:nvPr/>
              </p14:nvContentPartPr>
              <p14:xfrm>
                <a:off x="8961162" y="5206638"/>
                <a:ext cx="55440" cy="1116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3DD32DDC-9F89-4903-8349-E49FFB01078B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8952522" y="5197638"/>
                  <a:ext cx="73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27B3EC94-0521-4D73-A4DF-835DAC597F69}"/>
                    </a:ext>
                  </a:extLst>
                </p14:cNvPr>
                <p14:cNvContentPartPr/>
                <p14:nvPr/>
              </p14:nvContentPartPr>
              <p14:xfrm>
                <a:off x="9112722" y="5178198"/>
                <a:ext cx="16200" cy="763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27B3EC94-0521-4D73-A4DF-835DAC597F69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103722" y="5169558"/>
                  <a:ext cx="33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1E48A474-85C8-4804-A9ED-AF89EB35CA92}"/>
                    </a:ext>
                  </a:extLst>
                </p14:cNvPr>
                <p14:cNvContentPartPr/>
                <p14:nvPr/>
              </p14:nvContentPartPr>
              <p14:xfrm>
                <a:off x="9263922" y="5074518"/>
                <a:ext cx="57960" cy="19872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1E48A474-85C8-4804-A9ED-AF89EB35CA92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254922" y="5065878"/>
                  <a:ext cx="75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52566D7A-F1D7-4AA0-BEC7-922C3B961D88}"/>
                    </a:ext>
                  </a:extLst>
                </p14:cNvPr>
                <p14:cNvContentPartPr/>
                <p14:nvPr/>
              </p14:nvContentPartPr>
              <p14:xfrm>
                <a:off x="8452842" y="5343078"/>
                <a:ext cx="784440" cy="8316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52566D7A-F1D7-4AA0-BEC7-922C3B961D88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8443842" y="5334438"/>
                  <a:ext cx="80208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9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4DA37DE0-7017-472B-9256-9535BCE7BD1A}"/>
                  </a:ext>
                </a:extLst>
              </p14:cNvPr>
              <p14:cNvContentPartPr/>
              <p14:nvPr/>
            </p14:nvContentPartPr>
            <p14:xfrm>
              <a:off x="8773602" y="5599758"/>
              <a:ext cx="202320" cy="77760"/>
            </p14:xfrm>
          </p:contentPart>
        </mc:Choice>
        <mc:Fallback xmlns=""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4DA37DE0-7017-472B-9256-9535BCE7BD1A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8764602" y="5591118"/>
                <a:ext cx="2199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1">
            <p14:nvContentPartPr>
              <p14:cNvPr id="437" name="Ink 436">
                <a:extLst>
                  <a:ext uri="{FF2B5EF4-FFF2-40B4-BE49-F238E27FC236}">
                    <a16:creationId xmlns:a16="http://schemas.microsoft.com/office/drawing/2014/main" id="{D691B7E9-395D-4585-BD04-859C0B770CE5}"/>
                  </a:ext>
                </a:extLst>
              </p14:cNvPr>
              <p14:cNvContentPartPr/>
              <p14:nvPr/>
            </p14:nvContentPartPr>
            <p14:xfrm>
              <a:off x="10129362" y="4971558"/>
              <a:ext cx="10440" cy="20160"/>
            </p14:xfrm>
          </p:contentPart>
        </mc:Choice>
        <mc:Fallback xmlns="">
          <p:pic>
            <p:nvPicPr>
              <p:cNvPr id="437" name="Ink 436">
                <a:extLst>
                  <a:ext uri="{FF2B5EF4-FFF2-40B4-BE49-F238E27FC236}">
                    <a16:creationId xmlns:a16="http://schemas.microsoft.com/office/drawing/2014/main" id="{D691B7E9-395D-4585-BD04-859C0B770CE5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10120722" y="4962558"/>
                <a:ext cx="2808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5" name="Group 444">
            <a:extLst>
              <a:ext uri="{FF2B5EF4-FFF2-40B4-BE49-F238E27FC236}">
                <a16:creationId xmlns:a16="http://schemas.microsoft.com/office/drawing/2014/main" id="{B82764C9-5F15-488B-BA62-683C73568160}"/>
              </a:ext>
            </a:extLst>
          </p:cNvPr>
          <p:cNvGrpSpPr/>
          <p:nvPr/>
        </p:nvGrpSpPr>
        <p:grpSpPr>
          <a:xfrm>
            <a:off x="9574602" y="5111598"/>
            <a:ext cx="2454840" cy="695160"/>
            <a:chOff x="9574602" y="5111598"/>
            <a:chExt cx="2454840" cy="6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083AB632-5D3D-4634-9F70-BAD3C742F54A}"/>
                    </a:ext>
                  </a:extLst>
                </p14:cNvPr>
                <p14:cNvContentPartPr/>
                <p14:nvPr/>
              </p14:nvContentPartPr>
              <p14:xfrm>
                <a:off x="9574602" y="5223558"/>
                <a:ext cx="95760" cy="12996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083AB632-5D3D-4634-9F70-BAD3C742F54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9565962" y="5214918"/>
                  <a:ext cx="113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B5D06CA9-8A75-4782-968A-F025E0332615}"/>
                    </a:ext>
                  </a:extLst>
                </p14:cNvPr>
                <p14:cNvContentPartPr/>
                <p14:nvPr/>
              </p14:nvContentPartPr>
              <p14:xfrm>
                <a:off x="9776922" y="5225718"/>
                <a:ext cx="7920" cy="2016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B5D06CA9-8A75-4782-968A-F025E0332615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9768282" y="5217078"/>
                  <a:ext cx="25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1FA5686B-356A-4D13-BC64-336581570DAA}"/>
                    </a:ext>
                  </a:extLst>
                </p14:cNvPr>
                <p14:cNvContentPartPr/>
                <p14:nvPr/>
              </p14:nvContentPartPr>
              <p14:xfrm>
                <a:off x="9766842" y="5343798"/>
                <a:ext cx="12240" cy="3492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1FA5686B-356A-4D13-BC64-336581570DAA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9758202" y="5334798"/>
                  <a:ext cx="29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E96FF3FC-5BCC-44F4-AC70-A70F3D895009}"/>
                    </a:ext>
                  </a:extLst>
                </p14:cNvPr>
                <p14:cNvContentPartPr/>
                <p14:nvPr/>
              </p14:nvContentPartPr>
              <p14:xfrm>
                <a:off x="10121082" y="5111598"/>
                <a:ext cx="520560" cy="28224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E96FF3FC-5BCC-44F4-AC70-A70F3D895009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0112442" y="5102598"/>
                  <a:ext cx="5382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27017B38-C922-496E-A5DF-9DB82F1CD10A}"/>
                    </a:ext>
                  </a:extLst>
                </p14:cNvPr>
                <p14:cNvContentPartPr/>
                <p14:nvPr/>
              </p14:nvContentPartPr>
              <p14:xfrm>
                <a:off x="10633362" y="5147238"/>
                <a:ext cx="18360" cy="4572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27017B38-C922-496E-A5DF-9DB82F1CD10A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0624362" y="5138238"/>
                  <a:ext cx="36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E0C1E16E-42C4-496A-9130-7406DC0019C1}"/>
                    </a:ext>
                  </a:extLst>
                </p14:cNvPr>
                <p14:cNvContentPartPr/>
                <p14:nvPr/>
              </p14:nvContentPartPr>
              <p14:xfrm>
                <a:off x="10721562" y="5220678"/>
                <a:ext cx="64440" cy="910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E0C1E16E-42C4-496A-9130-7406DC0019C1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0712562" y="5212038"/>
                  <a:ext cx="82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8F2ED21A-F11D-4513-AE81-C218A5BD66E3}"/>
                    </a:ext>
                  </a:extLst>
                </p14:cNvPr>
                <p14:cNvContentPartPr/>
                <p14:nvPr/>
              </p14:nvContentPartPr>
              <p14:xfrm>
                <a:off x="9862962" y="5524518"/>
                <a:ext cx="950760" cy="27036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8F2ED21A-F11D-4513-AE81-C218A5BD66E3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854322" y="5515878"/>
                  <a:ext cx="968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C7CE741E-4FF6-4BFE-91A8-57E2F39C8682}"/>
                    </a:ext>
                  </a:extLst>
                </p14:cNvPr>
                <p14:cNvContentPartPr/>
                <p14:nvPr/>
              </p14:nvContentPartPr>
              <p14:xfrm>
                <a:off x="10860882" y="5514798"/>
                <a:ext cx="5040" cy="1440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C7CE741E-4FF6-4BFE-91A8-57E2F39C8682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0851882" y="5505798"/>
                  <a:ext cx="22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E53B8196-D8A0-4F77-986E-FB8DC664CF78}"/>
                    </a:ext>
                  </a:extLst>
                </p14:cNvPr>
                <p14:cNvContentPartPr/>
                <p14:nvPr/>
              </p14:nvContentPartPr>
              <p14:xfrm>
                <a:off x="10902282" y="5596878"/>
                <a:ext cx="115920" cy="9216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E53B8196-D8A0-4F77-986E-FB8DC664CF78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0893282" y="5588238"/>
                  <a:ext cx="133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0D2B979A-EE9E-4DBC-9116-B2FDDD6D44C9}"/>
                    </a:ext>
                  </a:extLst>
                </p14:cNvPr>
                <p14:cNvContentPartPr/>
                <p14:nvPr/>
              </p14:nvContentPartPr>
              <p14:xfrm>
                <a:off x="11085162" y="5600478"/>
                <a:ext cx="82080" cy="20628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0D2B979A-EE9E-4DBC-9116-B2FDDD6D44C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1076162" y="5591478"/>
                  <a:ext cx="99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9900B9F9-DA76-4095-B383-A9F9436F4460}"/>
                    </a:ext>
                  </a:extLst>
                </p14:cNvPr>
                <p14:cNvContentPartPr/>
                <p14:nvPr/>
              </p14:nvContentPartPr>
              <p14:xfrm>
                <a:off x="11235642" y="5585358"/>
                <a:ext cx="91080" cy="13968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9900B9F9-DA76-4095-B383-A9F9436F4460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1226642" y="5576358"/>
                  <a:ext cx="108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594286BA-DFAD-4916-A02A-B8276F9C1AA3}"/>
                    </a:ext>
                  </a:extLst>
                </p14:cNvPr>
                <p14:cNvContentPartPr/>
                <p14:nvPr/>
              </p14:nvContentPartPr>
              <p14:xfrm>
                <a:off x="11393322" y="5440638"/>
                <a:ext cx="574920" cy="27396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594286BA-DFAD-4916-A02A-B8276F9C1AA3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1384322" y="5431638"/>
                  <a:ext cx="5925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A37FBE98-DDBC-4F07-8E7E-0EE91BA90B19}"/>
                    </a:ext>
                  </a:extLst>
                </p14:cNvPr>
                <p14:cNvContentPartPr/>
                <p14:nvPr/>
              </p14:nvContentPartPr>
              <p14:xfrm>
                <a:off x="12003522" y="5637198"/>
                <a:ext cx="25920" cy="6768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A37FBE98-DDBC-4F07-8E7E-0EE91BA90B19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1994522" y="5628198"/>
                  <a:ext cx="4356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CF46847B-912C-4BAD-90E6-55D71AB2DFBC}"/>
              </a:ext>
            </a:extLst>
          </p:cNvPr>
          <p:cNvGrpSpPr/>
          <p:nvPr/>
        </p:nvGrpSpPr>
        <p:grpSpPr>
          <a:xfrm>
            <a:off x="227562" y="6090078"/>
            <a:ext cx="501120" cy="260280"/>
            <a:chOff x="227562" y="6090078"/>
            <a:chExt cx="50112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12F995DB-2763-43C0-9C03-5EC8F623EEC7}"/>
                    </a:ext>
                  </a:extLst>
                </p14:cNvPr>
                <p14:cNvContentPartPr/>
                <p14:nvPr/>
              </p14:nvContentPartPr>
              <p14:xfrm>
                <a:off x="227562" y="6147678"/>
                <a:ext cx="175680" cy="19476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12F995DB-2763-43C0-9C03-5EC8F623EEC7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218562" y="6138678"/>
                  <a:ext cx="193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9E46E329-75D4-432F-BFB2-88E20CBEE70C}"/>
                    </a:ext>
                  </a:extLst>
                </p14:cNvPr>
                <p14:cNvContentPartPr/>
                <p14:nvPr/>
              </p14:nvContentPartPr>
              <p14:xfrm>
                <a:off x="495402" y="6179718"/>
                <a:ext cx="105480" cy="13644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9E46E329-75D4-432F-BFB2-88E20CBEE70C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486762" y="6170718"/>
                  <a:ext cx="123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80335C95-166C-402E-9A34-7D1F78BE882F}"/>
                    </a:ext>
                  </a:extLst>
                </p14:cNvPr>
                <p14:cNvContentPartPr/>
                <p14:nvPr/>
              </p14:nvContentPartPr>
              <p14:xfrm>
                <a:off x="686562" y="6090078"/>
                <a:ext cx="42120" cy="14292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80335C95-166C-402E-9A34-7D1F78BE882F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77562" y="6081078"/>
                  <a:ext cx="59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8158BFAD-2A13-4F4B-93CA-185D6F646E35}"/>
                    </a:ext>
                  </a:extLst>
                </p14:cNvPr>
                <p14:cNvContentPartPr/>
                <p14:nvPr/>
              </p14:nvContentPartPr>
              <p14:xfrm>
                <a:off x="717162" y="6334878"/>
                <a:ext cx="3240" cy="1548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8158BFAD-2A13-4F4B-93CA-185D6F646E35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08162" y="6326238"/>
                  <a:ext cx="2088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300BC905-68F0-4189-94A6-ECAAF59A58BC}"/>
                  </a:ext>
                </a:extLst>
              </p14:cNvPr>
              <p14:cNvContentPartPr/>
              <p14:nvPr/>
            </p14:nvContentPartPr>
            <p14:xfrm>
              <a:off x="1539042" y="5880918"/>
              <a:ext cx="116640" cy="9612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300BC905-68F0-4189-94A6-ECAAF59A58BC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1530402" y="5871918"/>
                <a:ext cx="13428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5" name="Group 454">
            <a:extLst>
              <a:ext uri="{FF2B5EF4-FFF2-40B4-BE49-F238E27FC236}">
                <a16:creationId xmlns:a16="http://schemas.microsoft.com/office/drawing/2014/main" id="{5C36A9D7-983A-412F-98E4-D9F99F686BA3}"/>
              </a:ext>
            </a:extLst>
          </p:cNvPr>
          <p:cNvGrpSpPr/>
          <p:nvPr/>
        </p:nvGrpSpPr>
        <p:grpSpPr>
          <a:xfrm>
            <a:off x="1370922" y="6104838"/>
            <a:ext cx="397440" cy="188280"/>
            <a:chOff x="1370922" y="6104838"/>
            <a:chExt cx="39744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7D821DCE-6F8A-4625-BB4F-515620665FBF}"/>
                    </a:ext>
                  </a:extLst>
                </p14:cNvPr>
                <p14:cNvContentPartPr/>
                <p14:nvPr/>
              </p14:nvContentPartPr>
              <p14:xfrm>
                <a:off x="1370922" y="6104838"/>
                <a:ext cx="173160" cy="18828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7D821DCE-6F8A-4625-BB4F-515620665FBF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362282" y="6095838"/>
                  <a:ext cx="190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FECC5AA1-8EF1-4C47-9F17-F2522B8FC0DF}"/>
                    </a:ext>
                  </a:extLst>
                </p14:cNvPr>
                <p14:cNvContentPartPr/>
                <p14:nvPr/>
              </p14:nvContentPartPr>
              <p14:xfrm>
                <a:off x="1666482" y="6135078"/>
                <a:ext cx="101880" cy="2484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FECC5AA1-8EF1-4C47-9F17-F2522B8FC0DF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657842" y="6126438"/>
                  <a:ext cx="119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5519A5B8-1F1E-4F87-8A59-05862761F0C8}"/>
                    </a:ext>
                  </a:extLst>
                </p14:cNvPr>
                <p14:cNvContentPartPr/>
                <p14:nvPr/>
              </p14:nvContentPartPr>
              <p14:xfrm>
                <a:off x="1675482" y="6204558"/>
                <a:ext cx="66600" cy="1116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5519A5B8-1F1E-4F87-8A59-05862761F0C8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666842" y="6195918"/>
                  <a:ext cx="842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F785D87F-9347-4F04-84B3-85D65270D010}"/>
              </a:ext>
            </a:extLst>
          </p:cNvPr>
          <p:cNvGrpSpPr/>
          <p:nvPr/>
        </p:nvGrpSpPr>
        <p:grpSpPr>
          <a:xfrm>
            <a:off x="1980762" y="6059838"/>
            <a:ext cx="389520" cy="209880"/>
            <a:chOff x="1980762" y="6059838"/>
            <a:chExt cx="38952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5BEC296E-0E21-4E95-A31A-0DE79FE589B2}"/>
                    </a:ext>
                  </a:extLst>
                </p14:cNvPr>
                <p14:cNvContentPartPr/>
                <p14:nvPr/>
              </p14:nvContentPartPr>
              <p14:xfrm>
                <a:off x="2090562" y="6059838"/>
                <a:ext cx="210240" cy="11700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5BEC296E-0E21-4E95-A31A-0DE79FE589B2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2081922" y="6051198"/>
                  <a:ext cx="227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41E48A9E-4F4C-4ADB-BC35-A3A3B78D2DB7}"/>
                    </a:ext>
                  </a:extLst>
                </p14:cNvPr>
                <p14:cNvContentPartPr/>
                <p14:nvPr/>
              </p14:nvContentPartPr>
              <p14:xfrm>
                <a:off x="1980762" y="6228678"/>
                <a:ext cx="389520" cy="4104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41E48A9E-4F4C-4ADB-BC35-A3A3B78D2DB7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972122" y="6219678"/>
                  <a:ext cx="40716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C4537B5D-2370-4DDA-BD95-8CAAC3BD3896}"/>
              </a:ext>
            </a:extLst>
          </p:cNvPr>
          <p:cNvGrpSpPr/>
          <p:nvPr/>
        </p:nvGrpSpPr>
        <p:grpSpPr>
          <a:xfrm>
            <a:off x="1887162" y="6422718"/>
            <a:ext cx="439560" cy="197640"/>
            <a:chOff x="1887162" y="6422718"/>
            <a:chExt cx="43956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149A5FB5-76FF-4B22-B1BC-C97E8C1167A5}"/>
                    </a:ext>
                  </a:extLst>
                </p14:cNvPr>
                <p14:cNvContentPartPr/>
                <p14:nvPr/>
              </p14:nvContentPartPr>
              <p14:xfrm>
                <a:off x="1887162" y="6483198"/>
                <a:ext cx="162720" cy="13716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149A5FB5-76FF-4B22-B1BC-C97E8C1167A5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878162" y="6474198"/>
                  <a:ext cx="180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2C1A4913-D261-40AB-98DA-89706E57C0DB}"/>
                    </a:ext>
                  </a:extLst>
                </p14:cNvPr>
                <p14:cNvContentPartPr/>
                <p14:nvPr/>
              </p14:nvContentPartPr>
              <p14:xfrm>
                <a:off x="2166522" y="6483918"/>
                <a:ext cx="64800" cy="1908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2C1A4913-D261-40AB-98DA-89706E57C0DB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2157522" y="6475278"/>
                  <a:ext cx="82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082CBF03-8985-4633-8768-2E7AB965C446}"/>
                    </a:ext>
                  </a:extLst>
                </p14:cNvPr>
                <p14:cNvContentPartPr/>
                <p14:nvPr/>
              </p14:nvContentPartPr>
              <p14:xfrm>
                <a:off x="2275602" y="6422718"/>
                <a:ext cx="51120" cy="14076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082CBF03-8985-4633-8768-2E7AB965C446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2266602" y="6414078"/>
                  <a:ext cx="6876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42E6C8E9-FEBD-445E-BF59-0B255C7B6D3A}"/>
              </a:ext>
            </a:extLst>
          </p:cNvPr>
          <p:cNvGrpSpPr/>
          <p:nvPr/>
        </p:nvGrpSpPr>
        <p:grpSpPr>
          <a:xfrm>
            <a:off x="2677002" y="5875158"/>
            <a:ext cx="491760" cy="407520"/>
            <a:chOff x="2677002" y="5875158"/>
            <a:chExt cx="49176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67B0F087-1A78-4D84-A0C7-6545BD962AE2}"/>
                    </a:ext>
                  </a:extLst>
                </p14:cNvPr>
                <p14:cNvContentPartPr/>
                <p14:nvPr/>
              </p14:nvContentPartPr>
              <p14:xfrm>
                <a:off x="2713002" y="6159558"/>
                <a:ext cx="116280" cy="12312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67B0F087-1A78-4D84-A0C7-6545BD962AE2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2704362" y="6150558"/>
                  <a:ext cx="133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3BB4B938-16DC-4685-92D4-71F09A451309}"/>
                    </a:ext>
                  </a:extLst>
                </p14:cNvPr>
                <p14:cNvContentPartPr/>
                <p14:nvPr/>
              </p14:nvContentPartPr>
              <p14:xfrm>
                <a:off x="2677002" y="5983878"/>
                <a:ext cx="134640" cy="10980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3BB4B938-16DC-4685-92D4-71F09A451309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2668362" y="5974878"/>
                  <a:ext cx="152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8DDB6DE1-E601-41FD-8BFC-1CEC93DE2DF8}"/>
                    </a:ext>
                  </a:extLst>
                </p14:cNvPr>
                <p14:cNvContentPartPr/>
                <p14:nvPr/>
              </p14:nvContentPartPr>
              <p14:xfrm>
                <a:off x="2910642" y="5875158"/>
                <a:ext cx="99360" cy="10296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8DDB6DE1-E601-41FD-8BFC-1CEC93DE2DF8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2901642" y="5866158"/>
                  <a:ext cx="117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D42F916A-E3BA-4773-8861-D927D27261D1}"/>
                    </a:ext>
                  </a:extLst>
                </p14:cNvPr>
                <p14:cNvContentPartPr/>
                <p14:nvPr/>
              </p14:nvContentPartPr>
              <p14:xfrm>
                <a:off x="3111162" y="6128238"/>
                <a:ext cx="57600" cy="828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D42F916A-E3BA-4773-8861-D927D27261D1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3102162" y="6119598"/>
                  <a:ext cx="75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BCEE38D3-E6AB-431D-9972-01C6C035A2BD}"/>
                    </a:ext>
                  </a:extLst>
                </p14:cNvPr>
                <p14:cNvContentPartPr/>
                <p14:nvPr/>
              </p14:nvContentPartPr>
              <p14:xfrm>
                <a:off x="3069762" y="6191238"/>
                <a:ext cx="66600" cy="1404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BCEE38D3-E6AB-431D-9972-01C6C035A2BD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3060762" y="6182238"/>
                  <a:ext cx="8424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425D16BC-E6C9-403F-B288-4E3967D92EB4}"/>
              </a:ext>
            </a:extLst>
          </p:cNvPr>
          <p:cNvGrpSpPr/>
          <p:nvPr/>
        </p:nvGrpSpPr>
        <p:grpSpPr>
          <a:xfrm>
            <a:off x="3725682" y="5991078"/>
            <a:ext cx="422280" cy="231840"/>
            <a:chOff x="3725682" y="5991078"/>
            <a:chExt cx="42228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C59BEB49-46EE-4C88-ADB7-D8657FE07A14}"/>
                    </a:ext>
                  </a:extLst>
                </p14:cNvPr>
                <p14:cNvContentPartPr/>
                <p14:nvPr/>
              </p14:nvContentPartPr>
              <p14:xfrm>
                <a:off x="3926202" y="5991078"/>
                <a:ext cx="53280" cy="14652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C59BEB49-46EE-4C88-ADB7-D8657FE07A14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3917562" y="5982438"/>
                  <a:ext cx="70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53044F5E-77A5-43A8-B65A-855C5136D29A}"/>
                    </a:ext>
                  </a:extLst>
                </p14:cNvPr>
                <p14:cNvContentPartPr/>
                <p14:nvPr/>
              </p14:nvContentPartPr>
              <p14:xfrm>
                <a:off x="3725682" y="6160638"/>
                <a:ext cx="422280" cy="6228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53044F5E-77A5-43A8-B65A-855C5136D29A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3717042" y="6151638"/>
                  <a:ext cx="43992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5046FC40-02A2-4D45-A2C6-754D84E0964D}"/>
              </a:ext>
            </a:extLst>
          </p:cNvPr>
          <p:cNvGrpSpPr/>
          <p:nvPr/>
        </p:nvGrpSpPr>
        <p:grpSpPr>
          <a:xfrm>
            <a:off x="3614442" y="6407598"/>
            <a:ext cx="439920" cy="151200"/>
            <a:chOff x="3614442" y="6407598"/>
            <a:chExt cx="439920" cy="1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EFAD20F5-4B1B-44CE-8339-84F9B0FC8181}"/>
                    </a:ext>
                  </a:extLst>
                </p14:cNvPr>
                <p14:cNvContentPartPr/>
                <p14:nvPr/>
              </p14:nvContentPartPr>
              <p14:xfrm>
                <a:off x="3614442" y="6421278"/>
                <a:ext cx="157320" cy="13104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EFAD20F5-4B1B-44CE-8339-84F9B0FC8181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605442" y="6412278"/>
                  <a:ext cx="174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B6A64EC8-87BE-48E7-9827-4261BD078AC6}"/>
                    </a:ext>
                  </a:extLst>
                </p14:cNvPr>
                <p14:cNvContentPartPr/>
                <p14:nvPr/>
              </p14:nvContentPartPr>
              <p14:xfrm>
                <a:off x="3861042" y="6466278"/>
                <a:ext cx="85320" cy="648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B6A64EC8-87BE-48E7-9827-4261BD078AC6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3852402" y="6457638"/>
                  <a:ext cx="102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2B2A925D-0516-41AD-84CE-3D667081B6B2}"/>
                    </a:ext>
                  </a:extLst>
                </p14:cNvPr>
                <p14:cNvContentPartPr/>
                <p14:nvPr/>
              </p14:nvContentPartPr>
              <p14:xfrm>
                <a:off x="4008282" y="6407598"/>
                <a:ext cx="46080" cy="15120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2B2A925D-0516-41AD-84CE-3D667081B6B2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3999642" y="6398598"/>
                  <a:ext cx="63720" cy="16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382BCA47-D4B1-4934-BD66-7AB9AE737142}"/>
                  </a:ext>
                </a:extLst>
              </p14:cNvPr>
              <p14:cNvContentPartPr/>
              <p14:nvPr/>
            </p14:nvContentPartPr>
            <p14:xfrm>
              <a:off x="4417242" y="5959758"/>
              <a:ext cx="266760" cy="272880"/>
            </p14:xfrm>
          </p:contentPart>
        </mc:Choice>
        <mc:Fallback xmlns=""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382BCA47-D4B1-4934-BD66-7AB9AE737142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4408242" y="5950758"/>
                <a:ext cx="284400" cy="29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" name="Group 481">
            <a:extLst>
              <a:ext uri="{FF2B5EF4-FFF2-40B4-BE49-F238E27FC236}">
                <a16:creationId xmlns:a16="http://schemas.microsoft.com/office/drawing/2014/main" id="{5442CE44-5647-45E8-B1F2-4D30F35BA84B}"/>
              </a:ext>
            </a:extLst>
          </p:cNvPr>
          <p:cNvGrpSpPr/>
          <p:nvPr/>
        </p:nvGrpSpPr>
        <p:grpSpPr>
          <a:xfrm>
            <a:off x="4379082" y="6376278"/>
            <a:ext cx="276120" cy="111600"/>
            <a:chOff x="4379082" y="6376278"/>
            <a:chExt cx="27612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8A6DB6D7-4381-4C37-B232-FF8AAE909E84}"/>
                    </a:ext>
                  </a:extLst>
                </p14:cNvPr>
                <p14:cNvContentPartPr/>
                <p14:nvPr/>
              </p14:nvContentPartPr>
              <p14:xfrm>
                <a:off x="4379082" y="6376278"/>
                <a:ext cx="60840" cy="10836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8A6DB6D7-4381-4C37-B232-FF8AAE909E8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4370082" y="6367638"/>
                  <a:ext cx="78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737A5F0B-BC89-4CEF-A698-4A8E7BFB7187}"/>
                    </a:ext>
                  </a:extLst>
                </p14:cNvPr>
                <p14:cNvContentPartPr/>
                <p14:nvPr/>
              </p14:nvContentPartPr>
              <p14:xfrm>
                <a:off x="4486722" y="6414798"/>
                <a:ext cx="77040" cy="4500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737A5F0B-BC89-4CEF-A698-4A8E7BFB7187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4477722" y="6406158"/>
                  <a:ext cx="94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275EA5CD-C05A-41EB-AFE4-B3F5354EF707}"/>
                    </a:ext>
                  </a:extLst>
                </p14:cNvPr>
                <p14:cNvContentPartPr/>
                <p14:nvPr/>
              </p14:nvContentPartPr>
              <p14:xfrm>
                <a:off x="4612722" y="6421998"/>
                <a:ext cx="42480" cy="6588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275EA5CD-C05A-41EB-AFE4-B3F5354EF707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4604082" y="6413358"/>
                  <a:ext cx="601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AA70C003-3A6F-4332-B748-707F2014B999}"/>
                  </a:ext>
                </a:extLst>
              </p14:cNvPr>
              <p14:cNvContentPartPr/>
              <p14:nvPr/>
            </p14:nvContentPartPr>
            <p14:xfrm>
              <a:off x="4506522" y="5762838"/>
              <a:ext cx="144000" cy="75240"/>
            </p14:xfrm>
          </p:contentPart>
        </mc:Choice>
        <mc:Fallback xmlns=""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AA70C003-3A6F-4332-B748-707F2014B999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4497522" y="5754198"/>
                <a:ext cx="16164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4" name="Group 493">
            <a:extLst>
              <a:ext uri="{FF2B5EF4-FFF2-40B4-BE49-F238E27FC236}">
                <a16:creationId xmlns:a16="http://schemas.microsoft.com/office/drawing/2014/main" id="{EFE53F5F-0B25-4B2F-9FD6-D4079F189E96}"/>
              </a:ext>
            </a:extLst>
          </p:cNvPr>
          <p:cNvGrpSpPr/>
          <p:nvPr/>
        </p:nvGrpSpPr>
        <p:grpSpPr>
          <a:xfrm>
            <a:off x="4836282" y="5836638"/>
            <a:ext cx="1149480" cy="397080"/>
            <a:chOff x="4836282" y="5836638"/>
            <a:chExt cx="114948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0E2B9D73-31B2-4231-9D41-D13797967689}"/>
                    </a:ext>
                  </a:extLst>
                </p14:cNvPr>
                <p14:cNvContentPartPr/>
                <p14:nvPr/>
              </p14:nvContentPartPr>
              <p14:xfrm>
                <a:off x="4836282" y="5936358"/>
                <a:ext cx="93600" cy="29736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0E2B9D73-31B2-4231-9D41-D13797967689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827282" y="5927358"/>
                  <a:ext cx="1112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60C300CB-2ED9-4405-8AFB-C0F4F5667B56}"/>
                    </a:ext>
                  </a:extLst>
                </p14:cNvPr>
                <p14:cNvContentPartPr/>
                <p14:nvPr/>
              </p14:nvContentPartPr>
              <p14:xfrm>
                <a:off x="5000802" y="6010878"/>
                <a:ext cx="88200" cy="17712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60C300CB-2ED9-4405-8AFB-C0F4F5667B56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992162" y="6002238"/>
                  <a:ext cx="105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CA0E7090-6359-44D1-BC3A-774144484AA1}"/>
                    </a:ext>
                  </a:extLst>
                </p14:cNvPr>
                <p14:cNvContentPartPr/>
                <p14:nvPr/>
              </p14:nvContentPartPr>
              <p14:xfrm>
                <a:off x="4983882" y="6006918"/>
                <a:ext cx="168480" cy="19728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CA0E7090-6359-44D1-BC3A-774144484AA1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4975242" y="5997918"/>
                  <a:ext cx="186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53661EC0-C56F-479B-B6D7-9C1AC56DB090}"/>
                    </a:ext>
                  </a:extLst>
                </p14:cNvPr>
                <p14:cNvContentPartPr/>
                <p14:nvPr/>
              </p14:nvContentPartPr>
              <p14:xfrm>
                <a:off x="5130762" y="6162798"/>
                <a:ext cx="58680" cy="6120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53661EC0-C56F-479B-B6D7-9C1AC56DB090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121762" y="6154158"/>
                  <a:ext cx="76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A18BDF82-EE58-46E0-9A72-1F4F01DF12AA}"/>
                    </a:ext>
                  </a:extLst>
                </p14:cNvPr>
                <p14:cNvContentPartPr/>
                <p14:nvPr/>
              </p14:nvContentPartPr>
              <p14:xfrm>
                <a:off x="5216082" y="6025278"/>
                <a:ext cx="23760" cy="396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A18BDF82-EE58-46E0-9A72-1F4F01DF12AA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207442" y="6016278"/>
                  <a:ext cx="41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D8895DBB-42B1-47C3-ACEC-1754431EF66F}"/>
                    </a:ext>
                  </a:extLst>
                </p14:cNvPr>
                <p14:cNvContentPartPr/>
                <p14:nvPr/>
              </p14:nvContentPartPr>
              <p14:xfrm>
                <a:off x="5324442" y="6144078"/>
                <a:ext cx="104760" cy="1008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D8895DBB-42B1-47C3-ACEC-1754431EF66F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5315442" y="6135438"/>
                  <a:ext cx="122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DAA9239A-B5B8-4280-BE67-936CD11DBB01}"/>
                    </a:ext>
                  </a:extLst>
                </p14:cNvPr>
                <p14:cNvContentPartPr/>
                <p14:nvPr/>
              </p14:nvContentPartPr>
              <p14:xfrm>
                <a:off x="5528202" y="6044358"/>
                <a:ext cx="88200" cy="15660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DAA9239A-B5B8-4280-BE67-936CD11DBB01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519562" y="6035718"/>
                  <a:ext cx="105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E15CEE50-7A3D-4A48-A7CB-C0C7BB5FD0B2}"/>
                    </a:ext>
                  </a:extLst>
                </p14:cNvPr>
                <p14:cNvContentPartPr/>
                <p14:nvPr/>
              </p14:nvContentPartPr>
              <p14:xfrm>
                <a:off x="5527122" y="6079998"/>
                <a:ext cx="129600" cy="12168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E15CEE50-7A3D-4A48-A7CB-C0C7BB5FD0B2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5518482" y="6071358"/>
                  <a:ext cx="147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BA6FFEC9-F510-4309-B2D2-3945F7153D89}"/>
                    </a:ext>
                  </a:extLst>
                </p14:cNvPr>
                <p14:cNvContentPartPr/>
                <p14:nvPr/>
              </p14:nvContentPartPr>
              <p14:xfrm>
                <a:off x="5509482" y="5964078"/>
                <a:ext cx="105480" cy="1296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BA6FFEC9-F510-4309-B2D2-3945F7153D89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5500482" y="5955078"/>
                  <a:ext cx="123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26AF4124-987C-4887-94F2-3D99BE3F65B2}"/>
                    </a:ext>
                  </a:extLst>
                </p14:cNvPr>
                <p14:cNvContentPartPr/>
                <p14:nvPr/>
              </p14:nvContentPartPr>
              <p14:xfrm>
                <a:off x="5730522" y="5960478"/>
                <a:ext cx="91080" cy="26784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26AF4124-987C-4887-94F2-3D99BE3F65B2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5721882" y="5951838"/>
                  <a:ext cx="1087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3237F8B1-4360-4C59-A608-B0EDB8B45145}"/>
                    </a:ext>
                  </a:extLst>
                </p14:cNvPr>
                <p14:cNvContentPartPr/>
                <p14:nvPr/>
              </p14:nvContentPartPr>
              <p14:xfrm>
                <a:off x="5876682" y="5836638"/>
                <a:ext cx="109080" cy="12600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3237F8B1-4360-4C59-A608-B0EDB8B45145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5868042" y="5827998"/>
                  <a:ext cx="12672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35DA4A91-AC6A-4C53-B979-A2A50BC1CC3F}"/>
              </a:ext>
            </a:extLst>
          </p:cNvPr>
          <p:cNvGrpSpPr/>
          <p:nvPr/>
        </p:nvGrpSpPr>
        <p:grpSpPr>
          <a:xfrm>
            <a:off x="6323082" y="5962278"/>
            <a:ext cx="2820960" cy="438480"/>
            <a:chOff x="6323082" y="5962278"/>
            <a:chExt cx="282096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94F1C612-98A1-4447-991E-F8360D5AE5DA}"/>
                    </a:ext>
                  </a:extLst>
                </p14:cNvPr>
                <p14:cNvContentPartPr/>
                <p14:nvPr/>
              </p14:nvContentPartPr>
              <p14:xfrm>
                <a:off x="6323082" y="6104478"/>
                <a:ext cx="248760" cy="13392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94F1C612-98A1-4447-991E-F8360D5AE5D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6314442" y="6095478"/>
                  <a:ext cx="266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F3B4BD7F-3B50-459E-865C-61FA7EFD4293}"/>
                    </a:ext>
                  </a:extLst>
                </p14:cNvPr>
                <p14:cNvContentPartPr/>
                <p14:nvPr/>
              </p14:nvContentPartPr>
              <p14:xfrm>
                <a:off x="6636642" y="6018438"/>
                <a:ext cx="477720" cy="38232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F3B4BD7F-3B50-459E-865C-61FA7EFD4293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6628002" y="6009438"/>
                  <a:ext cx="4953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ED9CEF5E-2A47-4470-8277-15947B39CE06}"/>
                    </a:ext>
                  </a:extLst>
                </p14:cNvPr>
                <p14:cNvContentPartPr/>
                <p14:nvPr/>
              </p14:nvContentPartPr>
              <p14:xfrm>
                <a:off x="7167282" y="6052998"/>
                <a:ext cx="674280" cy="19692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ED9CEF5E-2A47-4470-8277-15947B39CE06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158282" y="6044358"/>
                  <a:ext cx="691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39A8960A-3978-44B7-9668-7F0951B34B9A}"/>
                    </a:ext>
                  </a:extLst>
                </p14:cNvPr>
                <p14:cNvContentPartPr/>
                <p14:nvPr/>
              </p14:nvContentPartPr>
              <p14:xfrm>
                <a:off x="7903842" y="6009438"/>
                <a:ext cx="14040" cy="4068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39A8960A-3978-44B7-9668-7F0951B34B9A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7894842" y="6000438"/>
                  <a:ext cx="31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7E7FBA3F-B4AE-4444-A973-DCFCDD1E324B}"/>
                    </a:ext>
                  </a:extLst>
                </p14:cNvPr>
                <p14:cNvContentPartPr/>
                <p14:nvPr/>
              </p14:nvContentPartPr>
              <p14:xfrm>
                <a:off x="7884402" y="6144798"/>
                <a:ext cx="124560" cy="9180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7E7FBA3F-B4AE-4444-A973-DCFCDD1E324B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7875402" y="6135798"/>
                  <a:ext cx="142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370DE097-4B2F-4FBF-9EAE-DD6BC2D7CD48}"/>
                    </a:ext>
                  </a:extLst>
                </p14:cNvPr>
                <p14:cNvContentPartPr/>
                <p14:nvPr/>
              </p14:nvContentPartPr>
              <p14:xfrm>
                <a:off x="7977282" y="6153078"/>
                <a:ext cx="168120" cy="22968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370DE097-4B2F-4FBF-9EAE-DD6BC2D7CD48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7968282" y="6144078"/>
                  <a:ext cx="185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ACAFE139-90E2-455B-BED3-5E7990C8F846}"/>
                    </a:ext>
                  </a:extLst>
                </p14:cNvPr>
                <p14:cNvContentPartPr/>
                <p14:nvPr/>
              </p14:nvContentPartPr>
              <p14:xfrm>
                <a:off x="8192562" y="6103758"/>
                <a:ext cx="126000" cy="16524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ACAFE139-90E2-455B-BED3-5E7990C8F84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8183922" y="6095118"/>
                  <a:ext cx="143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B28AD21C-5A91-43C3-AE3A-F3312CC980A6}"/>
                    </a:ext>
                  </a:extLst>
                </p14:cNvPr>
                <p14:cNvContentPartPr/>
                <p14:nvPr/>
              </p14:nvContentPartPr>
              <p14:xfrm>
                <a:off x="8339802" y="5962278"/>
                <a:ext cx="714240" cy="31644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B28AD21C-5A91-43C3-AE3A-F3312CC980A6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8331162" y="5953278"/>
                  <a:ext cx="7318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B6602FC5-4AEA-47E6-9216-C7E54337DCA5}"/>
                    </a:ext>
                  </a:extLst>
                </p14:cNvPr>
                <p14:cNvContentPartPr/>
                <p14:nvPr/>
              </p14:nvContentPartPr>
              <p14:xfrm>
                <a:off x="9127122" y="6186558"/>
                <a:ext cx="16920" cy="8208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B6602FC5-4AEA-47E6-9216-C7E54337DCA5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9118482" y="6177918"/>
                  <a:ext cx="3456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1BD249CB-03FE-48AA-8AAB-43A4C6AECBE8}"/>
              </a:ext>
            </a:extLst>
          </p:cNvPr>
          <p:cNvGrpSpPr/>
          <p:nvPr/>
        </p:nvGrpSpPr>
        <p:grpSpPr>
          <a:xfrm>
            <a:off x="9297402" y="5891718"/>
            <a:ext cx="371880" cy="854280"/>
            <a:chOff x="9297402" y="5891718"/>
            <a:chExt cx="371880" cy="85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901B2C16-76EC-4932-B634-A84B3C566A83}"/>
                    </a:ext>
                  </a:extLst>
                </p14:cNvPr>
                <p14:cNvContentPartPr/>
                <p14:nvPr/>
              </p14:nvContentPartPr>
              <p14:xfrm>
                <a:off x="9297402" y="5925198"/>
                <a:ext cx="74160" cy="82080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901B2C16-76EC-4932-B634-A84B3C566A83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9288762" y="5916198"/>
                  <a:ext cx="91800" cy="83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A5A682F5-A4C8-4322-9544-B73E0557B0D0}"/>
                    </a:ext>
                  </a:extLst>
                </p14:cNvPr>
                <p14:cNvContentPartPr/>
                <p14:nvPr/>
              </p14:nvContentPartPr>
              <p14:xfrm>
                <a:off x="9522762" y="6050838"/>
                <a:ext cx="112680" cy="20196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A5A682F5-A4C8-4322-9544-B73E0557B0D0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9513762" y="6042198"/>
                  <a:ext cx="130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9D189A65-AAAF-448B-B59E-FEC017048863}"/>
                    </a:ext>
                  </a:extLst>
                </p14:cNvPr>
                <p14:cNvContentPartPr/>
                <p14:nvPr/>
              </p14:nvContentPartPr>
              <p14:xfrm>
                <a:off x="9588642" y="5891718"/>
                <a:ext cx="80640" cy="10440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9D189A65-AAAF-448B-B59E-FEC017048863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9579642" y="5883078"/>
                  <a:ext cx="9828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7D7C5B75-DA47-41A5-95DA-F11792A9DF51}"/>
                  </a:ext>
                </a:extLst>
              </p14:cNvPr>
              <p14:cNvContentPartPr/>
              <p14:nvPr/>
            </p14:nvContentPartPr>
            <p14:xfrm>
              <a:off x="9865842" y="6112038"/>
              <a:ext cx="193680" cy="126720"/>
            </p14:xfrm>
          </p:contentPart>
        </mc:Choice>
        <mc:Fallback xmlns=""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7D7C5B75-DA47-41A5-95DA-F11792A9DF51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9857202" y="6103038"/>
                <a:ext cx="21132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4" name="Group 523">
            <a:extLst>
              <a:ext uri="{FF2B5EF4-FFF2-40B4-BE49-F238E27FC236}">
                <a16:creationId xmlns:a16="http://schemas.microsoft.com/office/drawing/2014/main" id="{9F2FC1F5-49E0-41E1-A792-81B3F8BD0353}"/>
              </a:ext>
            </a:extLst>
          </p:cNvPr>
          <p:cNvGrpSpPr/>
          <p:nvPr/>
        </p:nvGrpSpPr>
        <p:grpSpPr>
          <a:xfrm>
            <a:off x="10419522" y="5967318"/>
            <a:ext cx="1358280" cy="310680"/>
            <a:chOff x="10419522" y="5967318"/>
            <a:chExt cx="135828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A83F63F3-51DC-4F80-93DC-D249610DA095}"/>
                    </a:ext>
                  </a:extLst>
                </p14:cNvPr>
                <p14:cNvContentPartPr/>
                <p14:nvPr/>
              </p14:nvContentPartPr>
              <p14:xfrm>
                <a:off x="10419522" y="5993598"/>
                <a:ext cx="443880" cy="21960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A83F63F3-51DC-4F80-93DC-D249610DA09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0410882" y="5984598"/>
                  <a:ext cx="461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34ECE4AB-3F92-4087-853F-359901929F58}"/>
                    </a:ext>
                  </a:extLst>
                </p14:cNvPr>
                <p14:cNvContentPartPr/>
                <p14:nvPr/>
              </p14:nvContentPartPr>
              <p14:xfrm>
                <a:off x="11034042" y="6066678"/>
                <a:ext cx="129960" cy="13680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34ECE4AB-3F92-4087-853F-359901929F58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1025402" y="6057678"/>
                  <a:ext cx="147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B1904096-C801-4A01-930A-1E75C3836237}"/>
                    </a:ext>
                  </a:extLst>
                </p14:cNvPr>
                <p14:cNvContentPartPr/>
                <p14:nvPr/>
              </p14:nvContentPartPr>
              <p14:xfrm>
                <a:off x="11174082" y="5967318"/>
                <a:ext cx="371520" cy="23256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B1904096-C801-4A01-930A-1E75C3836237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1165442" y="5958678"/>
                  <a:ext cx="3891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333B873D-4DDF-4AC1-AD8E-7B42056B8E27}"/>
                    </a:ext>
                  </a:extLst>
                </p14:cNvPr>
                <p14:cNvContentPartPr/>
                <p14:nvPr/>
              </p14:nvContentPartPr>
              <p14:xfrm>
                <a:off x="11543442" y="6060558"/>
                <a:ext cx="109440" cy="21744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333B873D-4DDF-4AC1-AD8E-7B42056B8E27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1534442" y="6051558"/>
                  <a:ext cx="127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27BBD327-8DC8-49F5-958B-C924300292B2}"/>
                    </a:ext>
                  </a:extLst>
                </p14:cNvPr>
                <p14:cNvContentPartPr/>
                <p14:nvPr/>
              </p14:nvContentPartPr>
              <p14:xfrm>
                <a:off x="11693202" y="6050478"/>
                <a:ext cx="84600" cy="9504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27BBD327-8DC8-49F5-958B-C924300292B2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1684202" y="6041838"/>
                  <a:ext cx="10224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3E0C2A1A-715B-44C9-8867-50E9EAC9F114}"/>
              </a:ext>
            </a:extLst>
          </p:cNvPr>
          <p:cNvGrpSpPr/>
          <p:nvPr/>
        </p:nvGrpSpPr>
        <p:grpSpPr>
          <a:xfrm>
            <a:off x="9451482" y="6407598"/>
            <a:ext cx="1330920" cy="280800"/>
            <a:chOff x="9451482" y="6407598"/>
            <a:chExt cx="133092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0A0F11BF-49DB-4FA5-A327-F3A3ECC69EB4}"/>
                    </a:ext>
                  </a:extLst>
                </p14:cNvPr>
                <p14:cNvContentPartPr/>
                <p14:nvPr/>
              </p14:nvContentPartPr>
              <p14:xfrm>
                <a:off x="9451482" y="6486078"/>
                <a:ext cx="217080" cy="15048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0A0F11BF-49DB-4FA5-A327-F3A3ECC69EB4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9442482" y="6477078"/>
                  <a:ext cx="234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12083B6A-165D-4627-BD7F-48D4A91087F2}"/>
                    </a:ext>
                  </a:extLst>
                </p14:cNvPr>
                <p14:cNvContentPartPr/>
                <p14:nvPr/>
              </p14:nvContentPartPr>
              <p14:xfrm>
                <a:off x="9726522" y="6423438"/>
                <a:ext cx="109440" cy="21024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12083B6A-165D-4627-BD7F-48D4A91087F2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9717522" y="6414438"/>
                  <a:ext cx="127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B5B403E9-B0F6-453A-B60C-769FFE024A4E}"/>
                    </a:ext>
                  </a:extLst>
                </p14:cNvPr>
                <p14:cNvContentPartPr/>
                <p14:nvPr/>
              </p14:nvContentPartPr>
              <p14:xfrm>
                <a:off x="9851442" y="6407598"/>
                <a:ext cx="8280" cy="324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B5B403E9-B0F6-453A-B60C-769FFE024A4E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9842442" y="6398598"/>
                  <a:ext cx="25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463468A8-1C61-444E-9DB9-3D51D7355BB1}"/>
                    </a:ext>
                  </a:extLst>
                </p14:cNvPr>
                <p14:cNvContentPartPr/>
                <p14:nvPr/>
              </p14:nvContentPartPr>
              <p14:xfrm>
                <a:off x="9906882" y="6569958"/>
                <a:ext cx="216720" cy="10836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463468A8-1C61-444E-9DB9-3D51D7355BB1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9897882" y="6560958"/>
                  <a:ext cx="234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DBC5C819-7848-462E-A938-1F9FFFFE1936}"/>
                    </a:ext>
                  </a:extLst>
                </p14:cNvPr>
                <p14:cNvContentPartPr/>
                <p14:nvPr/>
              </p14:nvContentPartPr>
              <p14:xfrm>
                <a:off x="10176162" y="6527118"/>
                <a:ext cx="130320" cy="15804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DBC5C819-7848-462E-A938-1F9FFFFE1936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0167162" y="6518478"/>
                  <a:ext cx="147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505D7A91-0AD9-43E6-B16A-94CF1DFA2DB5}"/>
                    </a:ext>
                  </a:extLst>
                </p14:cNvPr>
                <p14:cNvContentPartPr/>
                <p14:nvPr/>
              </p14:nvContentPartPr>
              <p14:xfrm>
                <a:off x="10353642" y="6425238"/>
                <a:ext cx="428760" cy="26316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505D7A91-0AD9-43E6-B16A-94CF1DFA2DB5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0345002" y="6416238"/>
                  <a:ext cx="446400" cy="28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54A277BE-E5C6-40DB-B6EC-5C03BEB58915}"/>
              </a:ext>
            </a:extLst>
          </p:cNvPr>
          <p:cNvGrpSpPr/>
          <p:nvPr/>
        </p:nvGrpSpPr>
        <p:grpSpPr>
          <a:xfrm>
            <a:off x="10982562" y="6389598"/>
            <a:ext cx="1128240" cy="362160"/>
            <a:chOff x="10982562" y="6389598"/>
            <a:chExt cx="112824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045A79E0-E095-435B-80DD-28AD60463AD8}"/>
                    </a:ext>
                  </a:extLst>
                </p14:cNvPr>
                <p14:cNvContentPartPr/>
                <p14:nvPr/>
              </p14:nvContentPartPr>
              <p14:xfrm>
                <a:off x="10982562" y="6389598"/>
                <a:ext cx="326520" cy="36216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045A79E0-E095-435B-80DD-28AD60463AD8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0973922" y="6380598"/>
                  <a:ext cx="3441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204E9E14-1576-4C57-894C-1CAF85E80EEE}"/>
                    </a:ext>
                  </a:extLst>
                </p14:cNvPr>
                <p14:cNvContentPartPr/>
                <p14:nvPr/>
              </p14:nvContentPartPr>
              <p14:xfrm>
                <a:off x="11377482" y="6494718"/>
                <a:ext cx="145440" cy="14796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204E9E14-1576-4C57-894C-1CAF85E80EEE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1368482" y="6485718"/>
                  <a:ext cx="163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9FB126C8-8B41-4872-A5CD-BE1C53A0D505}"/>
                    </a:ext>
                  </a:extLst>
                </p14:cNvPr>
                <p14:cNvContentPartPr/>
                <p14:nvPr/>
              </p14:nvContentPartPr>
              <p14:xfrm>
                <a:off x="11532642" y="6510198"/>
                <a:ext cx="262800" cy="16668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9FB126C8-8B41-4872-A5CD-BE1C53A0D505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1524002" y="6501198"/>
                  <a:ext cx="280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B16C8CAD-4B80-4568-B7EF-8A13DCC7E80B}"/>
                    </a:ext>
                  </a:extLst>
                </p14:cNvPr>
                <p14:cNvContentPartPr/>
                <p14:nvPr/>
              </p14:nvContentPartPr>
              <p14:xfrm>
                <a:off x="11781762" y="6430278"/>
                <a:ext cx="4320" cy="1728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B16C8CAD-4B80-4568-B7EF-8A13DCC7E80B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11773122" y="6421278"/>
                  <a:ext cx="21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E82C51E2-096D-4D16-B9D5-1CEDF0AB1653}"/>
                    </a:ext>
                  </a:extLst>
                </p14:cNvPr>
                <p14:cNvContentPartPr/>
                <p14:nvPr/>
              </p14:nvContentPartPr>
              <p14:xfrm>
                <a:off x="11835762" y="6551958"/>
                <a:ext cx="275040" cy="14760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E82C51E2-096D-4D16-B9D5-1CEDF0AB1653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11826762" y="6543318"/>
                  <a:ext cx="292680" cy="16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285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554612B-7994-40B5-8486-1363835CD127}"/>
              </a:ext>
            </a:extLst>
          </p:cNvPr>
          <p:cNvGrpSpPr/>
          <p:nvPr/>
        </p:nvGrpSpPr>
        <p:grpSpPr>
          <a:xfrm>
            <a:off x="597642" y="470478"/>
            <a:ext cx="298800" cy="435960"/>
            <a:chOff x="597642" y="470478"/>
            <a:chExt cx="29880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A9AE820-8C8B-4CA6-8AC9-48AB611D49FC}"/>
                    </a:ext>
                  </a:extLst>
                </p14:cNvPr>
                <p14:cNvContentPartPr/>
                <p14:nvPr/>
              </p14:nvContentPartPr>
              <p14:xfrm>
                <a:off x="597642" y="470478"/>
                <a:ext cx="103320" cy="150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A9AE820-8C8B-4CA6-8AC9-48AB611D49F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9002" y="461478"/>
                  <a:ext cx="120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54A2D5D-0675-4B5C-863B-CF0AA9B95EAC}"/>
                    </a:ext>
                  </a:extLst>
                </p14:cNvPr>
                <p14:cNvContentPartPr/>
                <p14:nvPr/>
              </p14:nvContentPartPr>
              <p14:xfrm>
                <a:off x="774042" y="479838"/>
                <a:ext cx="122400" cy="426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54A2D5D-0675-4B5C-863B-CF0AA9B95E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5402" y="471198"/>
                  <a:ext cx="140040" cy="44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8A24F8-F5F0-4A68-A513-45CEE959BAE3}"/>
              </a:ext>
            </a:extLst>
          </p:cNvPr>
          <p:cNvGrpSpPr/>
          <p:nvPr/>
        </p:nvGrpSpPr>
        <p:grpSpPr>
          <a:xfrm>
            <a:off x="1695642" y="104718"/>
            <a:ext cx="2277360" cy="647280"/>
            <a:chOff x="1695642" y="104718"/>
            <a:chExt cx="2277360" cy="64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1351E2E-F651-4B7E-B2C4-70B4B27537D1}"/>
                    </a:ext>
                  </a:extLst>
                </p14:cNvPr>
                <p14:cNvContentPartPr/>
                <p14:nvPr/>
              </p14:nvContentPartPr>
              <p14:xfrm>
                <a:off x="1695642" y="379758"/>
                <a:ext cx="150480" cy="244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1351E2E-F651-4B7E-B2C4-70B4B27537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86642" y="370758"/>
                  <a:ext cx="1681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DDAD75E-DAFA-4197-91F0-106A05CF305A}"/>
                    </a:ext>
                  </a:extLst>
                </p14:cNvPr>
                <p14:cNvContentPartPr/>
                <p14:nvPr/>
              </p14:nvContentPartPr>
              <p14:xfrm>
                <a:off x="2099202" y="493518"/>
                <a:ext cx="113760" cy="3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DDAD75E-DAFA-4197-91F0-106A05CF305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90562" y="484518"/>
                  <a:ext cx="131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EEFDF4E-784B-4B13-B159-29E4A4D4062A}"/>
                    </a:ext>
                  </a:extLst>
                </p14:cNvPr>
                <p14:cNvContentPartPr/>
                <p14:nvPr/>
              </p14:nvContentPartPr>
              <p14:xfrm>
                <a:off x="2089842" y="553638"/>
                <a:ext cx="89280" cy="10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EEFDF4E-784B-4B13-B159-29E4A4D4062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80842" y="544638"/>
                  <a:ext cx="106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A5FE1CB-BDDB-4075-BE71-AF3AC9AF1021}"/>
                    </a:ext>
                  </a:extLst>
                </p14:cNvPr>
                <p14:cNvContentPartPr/>
                <p14:nvPr/>
              </p14:nvContentPartPr>
              <p14:xfrm>
                <a:off x="2465322" y="104718"/>
                <a:ext cx="1507680" cy="647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A5FE1CB-BDDB-4075-BE71-AF3AC9AF102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56322" y="96078"/>
                  <a:ext cx="1525320" cy="66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685F83-EF73-4C05-A63A-94122E0EB6EE}"/>
              </a:ext>
            </a:extLst>
          </p:cNvPr>
          <p:cNvGrpSpPr/>
          <p:nvPr/>
        </p:nvGrpSpPr>
        <p:grpSpPr>
          <a:xfrm>
            <a:off x="2699682" y="380838"/>
            <a:ext cx="236160" cy="183600"/>
            <a:chOff x="2699682" y="380838"/>
            <a:chExt cx="23616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57844E4-20D9-4B9E-A765-38F599C79CDA}"/>
                    </a:ext>
                  </a:extLst>
                </p14:cNvPr>
                <p14:cNvContentPartPr/>
                <p14:nvPr/>
              </p14:nvContentPartPr>
              <p14:xfrm>
                <a:off x="2863122" y="380838"/>
                <a:ext cx="60840" cy="133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57844E4-20D9-4B9E-A765-38F599C79CD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54122" y="371838"/>
                  <a:ext cx="78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FBDE03D-6D86-4325-B53E-700DFEF543C9}"/>
                    </a:ext>
                  </a:extLst>
                </p14:cNvPr>
                <p14:cNvContentPartPr/>
                <p14:nvPr/>
              </p14:nvContentPartPr>
              <p14:xfrm>
                <a:off x="2699682" y="540318"/>
                <a:ext cx="236160" cy="24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FBDE03D-6D86-4325-B53E-700DFEF543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1042" y="531678"/>
                  <a:ext cx="2538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401C32-A904-4A14-A35A-BFDA8FF70D71}"/>
              </a:ext>
            </a:extLst>
          </p:cNvPr>
          <p:cNvGrpSpPr/>
          <p:nvPr/>
        </p:nvGrpSpPr>
        <p:grpSpPr>
          <a:xfrm>
            <a:off x="2655042" y="739758"/>
            <a:ext cx="386640" cy="119520"/>
            <a:chOff x="2655042" y="739758"/>
            <a:chExt cx="386640" cy="11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D437863-CC29-4A6A-88EE-7CEBA01EBCC7}"/>
                    </a:ext>
                  </a:extLst>
                </p14:cNvPr>
                <p14:cNvContentPartPr/>
                <p14:nvPr/>
              </p14:nvContentPartPr>
              <p14:xfrm>
                <a:off x="2655042" y="754518"/>
                <a:ext cx="139680" cy="10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D437863-CC29-4A6A-88EE-7CEBA01EBCC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46402" y="745518"/>
                  <a:ext cx="157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66FF809-65B0-4663-A7F6-3663F7560AEB}"/>
                    </a:ext>
                  </a:extLst>
                </p14:cNvPr>
                <p14:cNvContentPartPr/>
                <p14:nvPr/>
              </p14:nvContentPartPr>
              <p14:xfrm>
                <a:off x="2847642" y="793758"/>
                <a:ext cx="80280" cy="5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66FF809-65B0-4663-A7F6-3663F7560A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39002" y="784758"/>
                  <a:ext cx="97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6B17FFC-34DB-4FC5-8861-28B78F38F191}"/>
                    </a:ext>
                  </a:extLst>
                </p14:cNvPr>
                <p14:cNvContentPartPr/>
                <p14:nvPr/>
              </p14:nvContentPartPr>
              <p14:xfrm>
                <a:off x="3010722" y="739758"/>
                <a:ext cx="30960" cy="115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6B17FFC-34DB-4FC5-8861-28B78F38F1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02082" y="731118"/>
                  <a:ext cx="486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EE2CF3-88EB-486B-8B0A-032CAA490D78}"/>
              </a:ext>
            </a:extLst>
          </p:cNvPr>
          <p:cNvGrpSpPr/>
          <p:nvPr/>
        </p:nvGrpSpPr>
        <p:grpSpPr>
          <a:xfrm>
            <a:off x="3241122" y="271398"/>
            <a:ext cx="1577520" cy="635400"/>
            <a:chOff x="3241122" y="271398"/>
            <a:chExt cx="1577520" cy="6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5E1B578-E001-4A38-9EDB-E260C7CFB5BC}"/>
                    </a:ext>
                  </a:extLst>
                </p14:cNvPr>
                <p14:cNvContentPartPr/>
                <p14:nvPr/>
              </p14:nvContentPartPr>
              <p14:xfrm>
                <a:off x="3315282" y="368238"/>
                <a:ext cx="233640" cy="254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5E1B578-E001-4A38-9EDB-E260C7CFB5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06282" y="359598"/>
                  <a:ext cx="2512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363FFDA-C5B7-4CB0-B743-902E94D52023}"/>
                    </a:ext>
                  </a:extLst>
                </p14:cNvPr>
                <p14:cNvContentPartPr/>
                <p14:nvPr/>
              </p14:nvContentPartPr>
              <p14:xfrm>
                <a:off x="3599682" y="381198"/>
                <a:ext cx="93600" cy="282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363FFDA-C5B7-4CB0-B743-902E94D520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91042" y="372558"/>
                  <a:ext cx="1112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92EB1D6-14C2-4347-BBE1-24CB49AA2937}"/>
                    </a:ext>
                  </a:extLst>
                </p14:cNvPr>
                <p14:cNvContentPartPr/>
                <p14:nvPr/>
              </p14:nvContentPartPr>
              <p14:xfrm>
                <a:off x="3750162" y="469038"/>
                <a:ext cx="107280" cy="161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92EB1D6-14C2-4347-BBE1-24CB49AA293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41162" y="460398"/>
                  <a:ext cx="124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7E7AC80-6474-448C-B392-5065F60D54FE}"/>
                    </a:ext>
                  </a:extLst>
                </p14:cNvPr>
                <p14:cNvContentPartPr/>
                <p14:nvPr/>
              </p14:nvContentPartPr>
              <p14:xfrm>
                <a:off x="3805242" y="465438"/>
                <a:ext cx="73800" cy="154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7E7AC80-6474-448C-B392-5065F60D54F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96242" y="456438"/>
                  <a:ext cx="91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EE49829-EE12-4A3D-A2C6-3C12BF765132}"/>
                    </a:ext>
                  </a:extLst>
                </p14:cNvPr>
                <p14:cNvContentPartPr/>
                <p14:nvPr/>
              </p14:nvContentPartPr>
              <p14:xfrm>
                <a:off x="3925842" y="570558"/>
                <a:ext cx="48960" cy="97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EE49829-EE12-4A3D-A2C6-3C12BF7651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16842" y="561558"/>
                  <a:ext cx="66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B379E4E-024F-4F67-B501-E3250F8B70D8}"/>
                    </a:ext>
                  </a:extLst>
                </p14:cNvPr>
                <p14:cNvContentPartPr/>
                <p14:nvPr/>
              </p14:nvContentPartPr>
              <p14:xfrm>
                <a:off x="3984882" y="457158"/>
                <a:ext cx="13680" cy="20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B379E4E-024F-4F67-B501-E3250F8B70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75882" y="448518"/>
                  <a:ext cx="31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719F596-718D-4CC0-BD17-775154B7C066}"/>
                    </a:ext>
                  </a:extLst>
                </p14:cNvPr>
                <p14:cNvContentPartPr/>
                <p14:nvPr/>
              </p14:nvContentPartPr>
              <p14:xfrm>
                <a:off x="4108002" y="549318"/>
                <a:ext cx="97200" cy="5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719F596-718D-4CC0-BD17-775154B7C06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99362" y="540678"/>
                  <a:ext cx="114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480373-9132-4458-A74A-DA60A3A59FBA}"/>
                    </a:ext>
                  </a:extLst>
                </p14:cNvPr>
                <p14:cNvContentPartPr/>
                <p14:nvPr/>
              </p14:nvContentPartPr>
              <p14:xfrm>
                <a:off x="4269642" y="510798"/>
                <a:ext cx="128880" cy="147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480373-9132-4458-A74A-DA60A3A59F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60642" y="502158"/>
                  <a:ext cx="146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C95F2C3-6485-4EE1-AF2F-D3E8C1C270BC}"/>
                    </a:ext>
                  </a:extLst>
                </p14:cNvPr>
                <p14:cNvContentPartPr/>
                <p14:nvPr/>
              </p14:nvContentPartPr>
              <p14:xfrm>
                <a:off x="4272882" y="411438"/>
                <a:ext cx="145440" cy="17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C95F2C3-6485-4EE1-AF2F-D3E8C1C270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64242" y="402798"/>
                  <a:ext cx="163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DCB7407-F362-4A10-90C1-FAD669830BBB}"/>
                    </a:ext>
                  </a:extLst>
                </p14:cNvPr>
                <p14:cNvContentPartPr/>
                <p14:nvPr/>
              </p14:nvContentPartPr>
              <p14:xfrm>
                <a:off x="4540362" y="409998"/>
                <a:ext cx="63360" cy="277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DCB7407-F362-4A10-90C1-FAD669830BB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31722" y="401358"/>
                  <a:ext cx="810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6558F25-64E9-4CBD-96CB-9C56557BFDFB}"/>
                    </a:ext>
                  </a:extLst>
                </p14:cNvPr>
                <p14:cNvContentPartPr/>
                <p14:nvPr/>
              </p14:nvContentPartPr>
              <p14:xfrm>
                <a:off x="4646202" y="275718"/>
                <a:ext cx="172440" cy="149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6558F25-64E9-4CBD-96CB-9C56557BFDF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37562" y="267078"/>
                  <a:ext cx="190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F9E631-35D1-4C26-B7D2-D90F4D2CFFD7}"/>
                    </a:ext>
                  </a:extLst>
                </p14:cNvPr>
                <p14:cNvContentPartPr/>
                <p14:nvPr/>
              </p14:nvContentPartPr>
              <p14:xfrm>
                <a:off x="3323562" y="271398"/>
                <a:ext cx="126000" cy="77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F9E631-35D1-4C26-B7D2-D90F4D2CFF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14922" y="262398"/>
                  <a:ext cx="143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B171516-8A8C-4FFF-967F-C1BA95C90C56}"/>
                    </a:ext>
                  </a:extLst>
                </p14:cNvPr>
                <p14:cNvContentPartPr/>
                <p14:nvPr/>
              </p14:nvContentPartPr>
              <p14:xfrm>
                <a:off x="3241122" y="799878"/>
                <a:ext cx="63720" cy="106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B171516-8A8C-4FFF-967F-C1BA95C90C5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32122" y="791238"/>
                  <a:ext cx="81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752B740-73AF-44F7-8213-D21F3242DF1B}"/>
                    </a:ext>
                  </a:extLst>
                </p14:cNvPr>
                <p14:cNvContentPartPr/>
                <p14:nvPr/>
              </p14:nvContentPartPr>
              <p14:xfrm>
                <a:off x="3333282" y="821838"/>
                <a:ext cx="62640" cy="41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752B740-73AF-44F7-8213-D21F3242DF1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24282" y="813198"/>
                  <a:ext cx="80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4AFF202-E8DB-4E41-A00A-B6D2A251F641}"/>
                    </a:ext>
                  </a:extLst>
                </p14:cNvPr>
                <p14:cNvContentPartPr/>
                <p14:nvPr/>
              </p14:nvContentPartPr>
              <p14:xfrm>
                <a:off x="3483402" y="836238"/>
                <a:ext cx="14760" cy="59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4AFF202-E8DB-4E41-A00A-B6D2A251F64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74762" y="827238"/>
                  <a:ext cx="32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36AE6E8-96B2-4B38-8F43-6BD39544C41A}"/>
                    </a:ext>
                  </a:extLst>
                </p14:cNvPr>
                <p14:cNvContentPartPr/>
                <p14:nvPr/>
              </p14:nvContentPartPr>
              <p14:xfrm>
                <a:off x="3320682" y="743358"/>
                <a:ext cx="7200" cy="7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36AE6E8-96B2-4B38-8F43-6BD39544C41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11682" y="734358"/>
                  <a:ext cx="248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7918F0E-A213-4939-8A3E-E639356C6DFB}"/>
              </a:ext>
            </a:extLst>
          </p:cNvPr>
          <p:cNvGrpSpPr/>
          <p:nvPr/>
        </p:nvGrpSpPr>
        <p:grpSpPr>
          <a:xfrm>
            <a:off x="5198082" y="488478"/>
            <a:ext cx="592920" cy="177840"/>
            <a:chOff x="5198082" y="488478"/>
            <a:chExt cx="59292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019B0EA-E7D3-4EE1-B9B0-D3E3F98C8C41}"/>
                    </a:ext>
                  </a:extLst>
                </p14:cNvPr>
                <p14:cNvContentPartPr/>
                <p14:nvPr/>
              </p14:nvContentPartPr>
              <p14:xfrm>
                <a:off x="5198082" y="488478"/>
                <a:ext cx="257040" cy="152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019B0EA-E7D3-4EE1-B9B0-D3E3F98C8C4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89082" y="479478"/>
                  <a:ext cx="274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35DA427-2BE2-479D-9354-65EE30BD5C9D}"/>
                    </a:ext>
                  </a:extLst>
                </p14:cNvPr>
                <p14:cNvContentPartPr/>
                <p14:nvPr/>
              </p14:nvContentPartPr>
              <p14:xfrm>
                <a:off x="5654202" y="518718"/>
                <a:ext cx="136800" cy="147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35DA427-2BE2-479D-9354-65EE30BD5C9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45562" y="510078"/>
                  <a:ext cx="15444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36FE53B-057B-489C-AF29-0AFDDE5C03AE}"/>
                  </a:ext>
                </a:extLst>
              </p14:cNvPr>
              <p14:cNvContentPartPr/>
              <p14:nvPr/>
            </p14:nvContentPartPr>
            <p14:xfrm>
              <a:off x="3914322" y="113358"/>
              <a:ext cx="878400" cy="53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36FE53B-057B-489C-AF29-0AFDDE5C03A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05682" y="104358"/>
                <a:ext cx="89604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84C1AB2C-FCE9-48AC-BDE1-E7FF3D37EEE5}"/>
              </a:ext>
            </a:extLst>
          </p:cNvPr>
          <p:cNvGrpSpPr/>
          <p:nvPr/>
        </p:nvGrpSpPr>
        <p:grpSpPr>
          <a:xfrm>
            <a:off x="5830962" y="452118"/>
            <a:ext cx="667440" cy="391320"/>
            <a:chOff x="5830962" y="452118"/>
            <a:chExt cx="66744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DE53CC6-DB33-4D7F-BF01-3D80BC2A8E4D}"/>
                    </a:ext>
                  </a:extLst>
                </p14:cNvPr>
                <p14:cNvContentPartPr/>
                <p14:nvPr/>
              </p14:nvContentPartPr>
              <p14:xfrm>
                <a:off x="5830962" y="452118"/>
                <a:ext cx="501120" cy="207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DE53CC6-DB33-4D7F-BF01-3D80BC2A8E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22322" y="443118"/>
                  <a:ext cx="518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E873B11-1F78-4644-8096-CAC7A5E29F9B}"/>
                    </a:ext>
                  </a:extLst>
                </p14:cNvPr>
                <p14:cNvContentPartPr/>
                <p14:nvPr/>
              </p14:nvContentPartPr>
              <p14:xfrm>
                <a:off x="6355482" y="534918"/>
                <a:ext cx="142920" cy="308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E873B11-1F78-4644-8096-CAC7A5E29F9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46842" y="525918"/>
                  <a:ext cx="16056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CA1B782-78B6-421F-AD35-3014402E3C08}"/>
              </a:ext>
            </a:extLst>
          </p:cNvPr>
          <p:cNvGrpSpPr/>
          <p:nvPr/>
        </p:nvGrpSpPr>
        <p:grpSpPr>
          <a:xfrm>
            <a:off x="6753282" y="424758"/>
            <a:ext cx="1392120" cy="271800"/>
            <a:chOff x="6753282" y="424758"/>
            <a:chExt cx="139212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91FAD4-80C7-4718-916D-C4857ECDA5E6}"/>
                    </a:ext>
                  </a:extLst>
                </p14:cNvPr>
                <p14:cNvContentPartPr/>
                <p14:nvPr/>
              </p14:nvContentPartPr>
              <p14:xfrm>
                <a:off x="6753282" y="548238"/>
                <a:ext cx="247680" cy="140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91FAD4-80C7-4718-916D-C4857ECDA5E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44282" y="539598"/>
                  <a:ext cx="265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4ED62E3-B9B9-4914-8003-D327B8275595}"/>
                    </a:ext>
                  </a:extLst>
                </p14:cNvPr>
                <p14:cNvContentPartPr/>
                <p14:nvPr/>
              </p14:nvContentPartPr>
              <p14:xfrm>
                <a:off x="7087362" y="424758"/>
                <a:ext cx="74520" cy="244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4ED62E3-B9B9-4914-8003-D327B827559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78362" y="416118"/>
                  <a:ext cx="92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AD16BDF-67D8-469D-8BE1-3372769C6AD8}"/>
                    </a:ext>
                  </a:extLst>
                </p14:cNvPr>
                <p14:cNvContentPartPr/>
                <p14:nvPr/>
              </p14:nvContentPartPr>
              <p14:xfrm>
                <a:off x="7234602" y="473718"/>
                <a:ext cx="70200" cy="32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AD16BDF-67D8-469D-8BE1-3372769C6AD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25962" y="464718"/>
                  <a:ext cx="87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2B62C1A-035E-4CA6-81A2-1BC062B9473A}"/>
                    </a:ext>
                  </a:extLst>
                </p14:cNvPr>
                <p14:cNvContentPartPr/>
                <p14:nvPr/>
              </p14:nvContentPartPr>
              <p14:xfrm>
                <a:off x="7256202" y="576678"/>
                <a:ext cx="309600" cy="106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2B62C1A-035E-4CA6-81A2-1BC062B9473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47562" y="568038"/>
                  <a:ext cx="327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0A4EE65-305C-444D-B555-7F34F3EDFA05}"/>
                    </a:ext>
                  </a:extLst>
                </p14:cNvPr>
                <p14:cNvContentPartPr/>
                <p14:nvPr/>
              </p14:nvContentPartPr>
              <p14:xfrm>
                <a:off x="7621962" y="550038"/>
                <a:ext cx="173880" cy="114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0A4EE65-305C-444D-B555-7F34F3EDFA0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12962" y="541038"/>
                  <a:ext cx="191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78692FD-1D8F-4A35-B4B2-042528EE51B6}"/>
                    </a:ext>
                  </a:extLst>
                </p14:cNvPr>
                <p14:cNvContentPartPr/>
                <p14:nvPr/>
              </p14:nvContentPartPr>
              <p14:xfrm>
                <a:off x="7828242" y="457878"/>
                <a:ext cx="317160" cy="238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78692FD-1D8F-4A35-B4B2-042528EE51B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19242" y="448878"/>
                  <a:ext cx="33480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B01222D-463D-408D-B29D-1BBC9C9D26A4}"/>
              </a:ext>
            </a:extLst>
          </p:cNvPr>
          <p:cNvGrpSpPr/>
          <p:nvPr/>
        </p:nvGrpSpPr>
        <p:grpSpPr>
          <a:xfrm>
            <a:off x="8429442" y="425838"/>
            <a:ext cx="3046320" cy="436680"/>
            <a:chOff x="8429442" y="425838"/>
            <a:chExt cx="304632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A8C8852-E860-46A0-83C1-2D6C42A2B6AD}"/>
                    </a:ext>
                  </a:extLst>
                </p14:cNvPr>
                <p14:cNvContentPartPr/>
                <p14:nvPr/>
              </p14:nvContentPartPr>
              <p14:xfrm>
                <a:off x="8429442" y="425838"/>
                <a:ext cx="434160" cy="436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A8C8852-E860-46A0-83C1-2D6C42A2B6A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20442" y="417198"/>
                  <a:ext cx="4518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579D071-9EC0-47D9-9FBB-3A841E81903D}"/>
                    </a:ext>
                  </a:extLst>
                </p14:cNvPr>
                <p14:cNvContentPartPr/>
                <p14:nvPr/>
              </p14:nvContentPartPr>
              <p14:xfrm>
                <a:off x="8960802" y="542478"/>
                <a:ext cx="214560" cy="188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579D071-9EC0-47D9-9FBB-3A841E8190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51802" y="533838"/>
                  <a:ext cx="232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E6AA0F-1024-4421-9F4A-399A62FF5D05}"/>
                    </a:ext>
                  </a:extLst>
                </p14:cNvPr>
                <p14:cNvContentPartPr/>
                <p14:nvPr/>
              </p14:nvContentPartPr>
              <p14:xfrm>
                <a:off x="9259962" y="447438"/>
                <a:ext cx="114840" cy="243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E6AA0F-1024-4421-9F4A-399A62FF5D0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50962" y="438798"/>
                  <a:ext cx="1324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D758500-3669-4F48-B08A-D831C9F23793}"/>
                    </a:ext>
                  </a:extLst>
                </p14:cNvPr>
                <p14:cNvContentPartPr/>
                <p14:nvPr/>
              </p14:nvContentPartPr>
              <p14:xfrm>
                <a:off x="9206322" y="578478"/>
                <a:ext cx="157680" cy="59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D758500-3669-4F48-B08A-D831C9F2379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97322" y="569478"/>
                  <a:ext cx="175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6E9AE94-B350-4940-BB4F-A70D3D54BBFE}"/>
                    </a:ext>
                  </a:extLst>
                </p14:cNvPr>
                <p14:cNvContentPartPr/>
                <p14:nvPr/>
              </p14:nvContentPartPr>
              <p14:xfrm>
                <a:off x="9366882" y="601518"/>
                <a:ext cx="387000" cy="108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6E9AE94-B350-4940-BB4F-A70D3D54BBF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57882" y="592878"/>
                  <a:ext cx="404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86EDF7E-B08A-45B4-A62F-8D864C547A07}"/>
                    </a:ext>
                  </a:extLst>
                </p14:cNvPr>
                <p14:cNvContentPartPr/>
                <p14:nvPr/>
              </p14:nvContentPartPr>
              <p14:xfrm>
                <a:off x="9784482" y="503958"/>
                <a:ext cx="200880" cy="204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86EDF7E-B08A-45B4-A62F-8D864C547A0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75842" y="494958"/>
                  <a:ext cx="2185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9C488D-D730-4CFB-B721-6C034097791D}"/>
                    </a:ext>
                  </a:extLst>
                </p14:cNvPr>
                <p14:cNvContentPartPr/>
                <p14:nvPr/>
              </p14:nvContentPartPr>
              <p14:xfrm>
                <a:off x="10005522" y="589278"/>
                <a:ext cx="272520" cy="122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9C488D-D730-4CFB-B721-6C034097791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96882" y="580278"/>
                  <a:ext cx="290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2B71DA6-6499-46B2-8E45-57A5806E1B89}"/>
                    </a:ext>
                  </a:extLst>
                </p14:cNvPr>
                <p14:cNvContentPartPr/>
                <p14:nvPr/>
              </p14:nvContentPartPr>
              <p14:xfrm>
                <a:off x="10333482" y="469758"/>
                <a:ext cx="199080" cy="246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2B71DA6-6499-46B2-8E45-57A5806E1B8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24842" y="460758"/>
                  <a:ext cx="216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B6031BF-4713-4D32-A4FE-6CAB7B9A45DB}"/>
                    </a:ext>
                  </a:extLst>
                </p14:cNvPr>
                <p14:cNvContentPartPr/>
                <p14:nvPr/>
              </p14:nvContentPartPr>
              <p14:xfrm>
                <a:off x="10558122" y="592158"/>
                <a:ext cx="578520" cy="126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B6031BF-4713-4D32-A4FE-6CAB7B9A45D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49122" y="583518"/>
                  <a:ext cx="596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6B1D913-B02E-4C52-A053-399242756FEB}"/>
                    </a:ext>
                  </a:extLst>
                </p14:cNvPr>
                <p14:cNvContentPartPr/>
                <p14:nvPr/>
              </p14:nvContentPartPr>
              <p14:xfrm>
                <a:off x="11251482" y="480918"/>
                <a:ext cx="109800" cy="246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6B1D913-B02E-4C52-A053-399242756FE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242842" y="472278"/>
                  <a:ext cx="1274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DC5E152-C33E-493D-B2DB-075F7418E320}"/>
                    </a:ext>
                  </a:extLst>
                </p14:cNvPr>
                <p14:cNvContentPartPr/>
                <p14:nvPr/>
              </p14:nvContentPartPr>
              <p14:xfrm>
                <a:off x="11427882" y="683598"/>
                <a:ext cx="47880" cy="61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DC5E152-C33E-493D-B2DB-075F7418E32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418882" y="674958"/>
                  <a:ext cx="6552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0CB8B6-3548-40E0-A293-414161E31B29}"/>
              </a:ext>
            </a:extLst>
          </p:cNvPr>
          <p:cNvGrpSpPr/>
          <p:nvPr/>
        </p:nvGrpSpPr>
        <p:grpSpPr>
          <a:xfrm>
            <a:off x="214602" y="1225398"/>
            <a:ext cx="397440" cy="471600"/>
            <a:chOff x="214602" y="1225398"/>
            <a:chExt cx="39744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6AE2E86-133C-4CFC-9054-230DB8CD77C5}"/>
                    </a:ext>
                  </a:extLst>
                </p14:cNvPr>
                <p14:cNvContentPartPr/>
                <p14:nvPr/>
              </p14:nvContentPartPr>
              <p14:xfrm>
                <a:off x="214602" y="1225398"/>
                <a:ext cx="331920" cy="362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6AE2E86-133C-4CFC-9054-230DB8CD77C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5602" y="1216758"/>
                  <a:ext cx="3495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9F87EE8-9993-40DE-847C-CDB2AA0D1FC1}"/>
                    </a:ext>
                  </a:extLst>
                </p14:cNvPr>
                <p14:cNvContentPartPr/>
                <p14:nvPr/>
              </p14:nvContentPartPr>
              <p14:xfrm>
                <a:off x="253842" y="1651278"/>
                <a:ext cx="204840" cy="10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9F87EE8-9993-40DE-847C-CDB2AA0D1FC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4842" y="1642638"/>
                  <a:ext cx="222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B0A9C34-13A4-48E7-A8AA-E0AF098AA650}"/>
                    </a:ext>
                  </a:extLst>
                </p14:cNvPr>
                <p14:cNvContentPartPr/>
                <p14:nvPr/>
              </p14:nvContentPartPr>
              <p14:xfrm>
                <a:off x="597642" y="1690518"/>
                <a:ext cx="14400" cy="6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B0A9C34-13A4-48E7-A8AA-E0AF098AA65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8642" y="1681518"/>
                  <a:ext cx="320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ED0FCB3-7751-4125-8530-10B77A12F528}"/>
              </a:ext>
            </a:extLst>
          </p:cNvPr>
          <p:cNvGrpSpPr/>
          <p:nvPr/>
        </p:nvGrpSpPr>
        <p:grpSpPr>
          <a:xfrm>
            <a:off x="1438242" y="1487478"/>
            <a:ext cx="961560" cy="260640"/>
            <a:chOff x="1438242" y="1487478"/>
            <a:chExt cx="96156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6614753-3D47-405F-9AF8-378BD2EC9E75}"/>
                    </a:ext>
                  </a:extLst>
                </p14:cNvPr>
                <p14:cNvContentPartPr/>
                <p14:nvPr/>
              </p14:nvContentPartPr>
              <p14:xfrm>
                <a:off x="1473522" y="1487838"/>
                <a:ext cx="78120" cy="196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6614753-3D47-405F-9AF8-378BD2EC9E7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64882" y="1479198"/>
                  <a:ext cx="95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24DF2E9-1C20-4B74-9FB5-B84C52571A30}"/>
                    </a:ext>
                  </a:extLst>
                </p14:cNvPr>
                <p14:cNvContentPartPr/>
                <p14:nvPr/>
              </p14:nvContentPartPr>
              <p14:xfrm>
                <a:off x="1438242" y="1487478"/>
                <a:ext cx="161640" cy="214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24DF2E9-1C20-4B74-9FB5-B84C52571A3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29242" y="1478838"/>
                  <a:ext cx="179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46BC8A3-E2EA-44DC-8BBE-0A0F1FC843A8}"/>
                    </a:ext>
                  </a:extLst>
                </p14:cNvPr>
                <p14:cNvContentPartPr/>
                <p14:nvPr/>
              </p14:nvContentPartPr>
              <p14:xfrm>
                <a:off x="1648482" y="1626438"/>
                <a:ext cx="48600" cy="115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46BC8A3-E2EA-44DC-8BBE-0A0F1FC843A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39482" y="1617438"/>
                  <a:ext cx="66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641A19C-3340-4D75-81ED-5EAE8EE5B3DE}"/>
                    </a:ext>
                  </a:extLst>
                </p14:cNvPr>
                <p14:cNvContentPartPr/>
                <p14:nvPr/>
              </p14:nvContentPartPr>
              <p14:xfrm>
                <a:off x="1771242" y="1625358"/>
                <a:ext cx="268920" cy="122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641A19C-3340-4D75-81ED-5EAE8EE5B3D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62602" y="1616358"/>
                  <a:ext cx="286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7EC99AC-DB2D-48B7-84D0-65F2A80FBE7B}"/>
                    </a:ext>
                  </a:extLst>
                </p14:cNvPr>
                <p14:cNvContentPartPr/>
                <p14:nvPr/>
              </p14:nvContentPartPr>
              <p14:xfrm>
                <a:off x="2143482" y="1628958"/>
                <a:ext cx="256320" cy="70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7EC99AC-DB2D-48B7-84D0-65F2A80FBE7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34842" y="1620318"/>
                  <a:ext cx="27396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99C7B55-F353-437C-9602-8575E509E07B}"/>
              </a:ext>
            </a:extLst>
          </p:cNvPr>
          <p:cNvGrpSpPr/>
          <p:nvPr/>
        </p:nvGrpSpPr>
        <p:grpSpPr>
          <a:xfrm>
            <a:off x="2632002" y="1515918"/>
            <a:ext cx="432000" cy="217440"/>
            <a:chOff x="2632002" y="1515918"/>
            <a:chExt cx="43200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6EDAAF5-F24C-4B79-A57A-2DCE1A83568F}"/>
                    </a:ext>
                  </a:extLst>
                </p14:cNvPr>
                <p14:cNvContentPartPr/>
                <p14:nvPr/>
              </p14:nvContentPartPr>
              <p14:xfrm>
                <a:off x="2666562" y="1515918"/>
                <a:ext cx="69480" cy="172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6EDAAF5-F24C-4B79-A57A-2DCE1A83568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57562" y="1507278"/>
                  <a:ext cx="87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A834D65-DD52-4FA8-9F0B-BD5A5CC50BF3}"/>
                    </a:ext>
                  </a:extLst>
                </p14:cNvPr>
                <p14:cNvContentPartPr/>
                <p14:nvPr/>
              </p14:nvContentPartPr>
              <p14:xfrm>
                <a:off x="2632002" y="1538598"/>
                <a:ext cx="194760" cy="194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A834D65-DD52-4FA8-9F0B-BD5A5CC50BF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23002" y="1529598"/>
                  <a:ext cx="212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7EBB698-AC94-49D5-86F0-9F0C7F4489C3}"/>
                    </a:ext>
                  </a:extLst>
                </p14:cNvPr>
                <p14:cNvContentPartPr/>
                <p14:nvPr/>
              </p14:nvContentPartPr>
              <p14:xfrm>
                <a:off x="2853402" y="1646958"/>
                <a:ext cx="210600" cy="75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7EBB698-AC94-49D5-86F0-9F0C7F4489C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44402" y="1638318"/>
                  <a:ext cx="22824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675546A-6267-4F52-8D91-38A7669CB662}"/>
              </a:ext>
            </a:extLst>
          </p:cNvPr>
          <p:cNvGrpSpPr/>
          <p:nvPr/>
        </p:nvGrpSpPr>
        <p:grpSpPr>
          <a:xfrm>
            <a:off x="3451722" y="1376598"/>
            <a:ext cx="671040" cy="403200"/>
            <a:chOff x="3451722" y="1376598"/>
            <a:chExt cx="67104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A291E81-7450-4E75-B9C5-A86900FE9515}"/>
                    </a:ext>
                  </a:extLst>
                </p14:cNvPr>
                <p14:cNvContentPartPr/>
                <p14:nvPr/>
              </p14:nvContentPartPr>
              <p14:xfrm>
                <a:off x="3451722" y="1417638"/>
                <a:ext cx="378360" cy="248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A291E81-7450-4E75-B9C5-A86900FE951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42722" y="1408638"/>
                  <a:ext cx="396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CE3B5BD-B116-464E-A50C-B824EA438E75}"/>
                    </a:ext>
                  </a:extLst>
                </p14:cNvPr>
                <p14:cNvContentPartPr/>
                <p14:nvPr/>
              </p14:nvContentPartPr>
              <p14:xfrm>
                <a:off x="3768882" y="1376598"/>
                <a:ext cx="36000" cy="56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CE3B5BD-B116-464E-A50C-B824EA438E7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59882" y="1367598"/>
                  <a:ext cx="53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DDCAB0A-7D05-4B43-9739-A1A01075E0A5}"/>
                    </a:ext>
                  </a:extLst>
                </p14:cNvPr>
                <p14:cNvContentPartPr/>
                <p14:nvPr/>
              </p14:nvContentPartPr>
              <p14:xfrm>
                <a:off x="3907122" y="1378758"/>
                <a:ext cx="215640" cy="401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DDCAB0A-7D05-4B43-9739-A1A01075E0A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98122" y="1370118"/>
                  <a:ext cx="23328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9372A15-F199-43FF-B957-D285C3418DCB}"/>
              </a:ext>
            </a:extLst>
          </p:cNvPr>
          <p:cNvGrpSpPr/>
          <p:nvPr/>
        </p:nvGrpSpPr>
        <p:grpSpPr>
          <a:xfrm>
            <a:off x="4457202" y="1438518"/>
            <a:ext cx="1169280" cy="219240"/>
            <a:chOff x="4457202" y="1438518"/>
            <a:chExt cx="116928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EAC9C85-909F-46EC-9A75-3EB1B6EBEC80}"/>
                    </a:ext>
                  </a:extLst>
                </p14:cNvPr>
                <p14:cNvContentPartPr/>
                <p14:nvPr/>
              </p14:nvContentPartPr>
              <p14:xfrm>
                <a:off x="4457202" y="1438518"/>
                <a:ext cx="975960" cy="219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EAC9C85-909F-46EC-9A75-3EB1B6EBEC8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48202" y="1429518"/>
                  <a:ext cx="993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B5A98D-115B-4D4F-93FB-01F6EE24DDBC}"/>
                    </a:ext>
                  </a:extLst>
                </p14:cNvPr>
                <p14:cNvContentPartPr/>
                <p14:nvPr/>
              </p14:nvContentPartPr>
              <p14:xfrm>
                <a:off x="5608122" y="1622478"/>
                <a:ext cx="18360" cy="28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B5A98D-115B-4D4F-93FB-01F6EE24DDB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99482" y="1613478"/>
                  <a:ext cx="3600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58FEF42-A74B-4F17-A2C7-753B4AA91543}"/>
              </a:ext>
            </a:extLst>
          </p:cNvPr>
          <p:cNvGrpSpPr/>
          <p:nvPr/>
        </p:nvGrpSpPr>
        <p:grpSpPr>
          <a:xfrm>
            <a:off x="6542682" y="1106238"/>
            <a:ext cx="450720" cy="476640"/>
            <a:chOff x="6542682" y="1106238"/>
            <a:chExt cx="45072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970B348-B082-4F1C-8A99-7B3D1F16EC47}"/>
                    </a:ext>
                  </a:extLst>
                </p14:cNvPr>
                <p14:cNvContentPartPr/>
                <p14:nvPr/>
              </p14:nvContentPartPr>
              <p14:xfrm>
                <a:off x="6547722" y="1321158"/>
                <a:ext cx="190800" cy="261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970B348-B082-4F1C-8A99-7B3D1F16EC4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39082" y="1312158"/>
                  <a:ext cx="208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521627E-65ED-4655-B1DB-4353B453C2FD}"/>
                    </a:ext>
                  </a:extLst>
                </p14:cNvPr>
                <p14:cNvContentPartPr/>
                <p14:nvPr/>
              </p14:nvContentPartPr>
              <p14:xfrm>
                <a:off x="6542682" y="1458678"/>
                <a:ext cx="171720" cy="16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521627E-65ED-4655-B1DB-4353B453C2F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34042" y="1450038"/>
                  <a:ext cx="189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4C9C04E-7539-416D-BACA-7AA98A2CF1CB}"/>
                    </a:ext>
                  </a:extLst>
                </p14:cNvPr>
                <p14:cNvContentPartPr/>
                <p14:nvPr/>
              </p14:nvContentPartPr>
              <p14:xfrm>
                <a:off x="6570042" y="1106238"/>
                <a:ext cx="173880" cy="129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4C9C04E-7539-416D-BACA-7AA98A2CF1C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61402" y="1097238"/>
                  <a:ext cx="191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C9F4C6B-CE65-4DD1-B7D3-59688B0D3DDF}"/>
                    </a:ext>
                  </a:extLst>
                </p14:cNvPr>
                <p14:cNvContentPartPr/>
                <p14:nvPr/>
              </p14:nvContentPartPr>
              <p14:xfrm>
                <a:off x="6907362" y="1416198"/>
                <a:ext cx="86040" cy="5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C9F4C6B-CE65-4DD1-B7D3-59688B0D3DD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98362" y="1407558"/>
                  <a:ext cx="103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3CD0746-2606-4BE9-9A34-6C32F1BD94FE}"/>
                    </a:ext>
                  </a:extLst>
                </p14:cNvPr>
                <p14:cNvContentPartPr/>
                <p14:nvPr/>
              </p14:nvContentPartPr>
              <p14:xfrm>
                <a:off x="6860562" y="1510878"/>
                <a:ext cx="82080" cy="6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3CD0746-2606-4BE9-9A34-6C32F1BD94F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51922" y="1502238"/>
                  <a:ext cx="997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1F3E9F-B4F0-46A1-A11F-56A39B392CAA}"/>
              </a:ext>
            </a:extLst>
          </p:cNvPr>
          <p:cNvGrpSpPr/>
          <p:nvPr/>
        </p:nvGrpSpPr>
        <p:grpSpPr>
          <a:xfrm>
            <a:off x="7375002" y="1308558"/>
            <a:ext cx="1164600" cy="347040"/>
            <a:chOff x="7375002" y="1308558"/>
            <a:chExt cx="116460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3ADE5B5-5780-42E7-BAF1-3FB2445BA365}"/>
                    </a:ext>
                  </a:extLst>
                </p14:cNvPr>
                <p14:cNvContentPartPr/>
                <p14:nvPr/>
              </p14:nvContentPartPr>
              <p14:xfrm>
                <a:off x="7375002" y="1308558"/>
                <a:ext cx="302400" cy="293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3ADE5B5-5780-42E7-BAF1-3FB2445BA36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66362" y="1299558"/>
                  <a:ext cx="320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B699942-8DB6-46D6-9E26-910FA45E887B}"/>
                    </a:ext>
                  </a:extLst>
                </p14:cNvPr>
                <p14:cNvContentPartPr/>
                <p14:nvPr/>
              </p14:nvContentPartPr>
              <p14:xfrm>
                <a:off x="7743282" y="1433838"/>
                <a:ext cx="133560" cy="143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B699942-8DB6-46D6-9E26-910FA45E887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734282" y="1425198"/>
                  <a:ext cx="151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A44DE29-A92D-41EA-8772-2726A1CBB093}"/>
                    </a:ext>
                  </a:extLst>
                </p14:cNvPr>
                <p14:cNvContentPartPr/>
                <p14:nvPr/>
              </p14:nvContentPartPr>
              <p14:xfrm>
                <a:off x="7934082" y="1540758"/>
                <a:ext cx="78120" cy="84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A44DE29-A92D-41EA-8772-2726A1CBB09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25442" y="1532118"/>
                  <a:ext cx="95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183BCAA-9C41-43E0-BB6E-788CFF7FD5C3}"/>
                    </a:ext>
                  </a:extLst>
                </p14:cNvPr>
                <p14:cNvContentPartPr/>
                <p14:nvPr/>
              </p14:nvContentPartPr>
              <p14:xfrm>
                <a:off x="8010042" y="1420878"/>
                <a:ext cx="23760" cy="7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183BCAA-9C41-43E0-BB6E-788CFF7FD5C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01402" y="1411878"/>
                  <a:ext cx="41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C5C3F29-8666-460A-9D02-6FD7D6993140}"/>
                    </a:ext>
                  </a:extLst>
                </p14:cNvPr>
                <p14:cNvContentPartPr/>
                <p14:nvPr/>
              </p14:nvContentPartPr>
              <p14:xfrm>
                <a:off x="8254482" y="1410078"/>
                <a:ext cx="79200" cy="193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C5C3F29-8666-460A-9D02-6FD7D699314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45482" y="1401438"/>
                  <a:ext cx="96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9DC0904-3DDE-4EFC-895F-2508157DF828}"/>
                    </a:ext>
                  </a:extLst>
                </p14:cNvPr>
                <p14:cNvContentPartPr/>
                <p14:nvPr/>
              </p14:nvContentPartPr>
              <p14:xfrm>
                <a:off x="8223882" y="1397478"/>
                <a:ext cx="153360" cy="192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9DC0904-3DDE-4EFC-895F-2508157DF82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15242" y="1388838"/>
                  <a:ext cx="171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5835860-C7AA-44AC-80F9-E6053FDE753F}"/>
                    </a:ext>
                  </a:extLst>
                </p14:cNvPr>
                <p14:cNvContentPartPr/>
                <p14:nvPr/>
              </p14:nvContentPartPr>
              <p14:xfrm>
                <a:off x="8405682" y="1572078"/>
                <a:ext cx="66240" cy="83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5835860-C7AA-44AC-80F9-E6053FDE753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96682" y="1563078"/>
                  <a:ext cx="83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022802B-A167-430F-8E02-E23E53CC0382}"/>
                    </a:ext>
                  </a:extLst>
                </p14:cNvPr>
                <p14:cNvContentPartPr/>
                <p14:nvPr/>
              </p14:nvContentPartPr>
              <p14:xfrm>
                <a:off x="8527002" y="1395318"/>
                <a:ext cx="12600" cy="28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022802B-A167-430F-8E02-E23E53CC038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18002" y="1386318"/>
                  <a:ext cx="3024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612EACA-C3F8-4D0F-A768-6CC38D11714C}"/>
              </a:ext>
            </a:extLst>
          </p:cNvPr>
          <p:cNvGrpSpPr/>
          <p:nvPr/>
        </p:nvGrpSpPr>
        <p:grpSpPr>
          <a:xfrm>
            <a:off x="7177002" y="1820118"/>
            <a:ext cx="357120" cy="130320"/>
            <a:chOff x="7177002" y="1820118"/>
            <a:chExt cx="35712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33C0D09-558C-40FC-BCB2-97C265597332}"/>
                    </a:ext>
                  </a:extLst>
                </p14:cNvPr>
                <p14:cNvContentPartPr/>
                <p14:nvPr/>
              </p14:nvContentPartPr>
              <p14:xfrm>
                <a:off x="7177002" y="1820118"/>
                <a:ext cx="73440" cy="129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33C0D09-558C-40FC-BCB2-97C26559733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68362" y="1811118"/>
                  <a:ext cx="91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7F84026-355A-4D08-8D41-CED6CF22D425}"/>
                    </a:ext>
                  </a:extLst>
                </p14:cNvPr>
                <p14:cNvContentPartPr/>
                <p14:nvPr/>
              </p14:nvContentPartPr>
              <p14:xfrm>
                <a:off x="7341522" y="1867638"/>
                <a:ext cx="76680" cy="45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7F84026-355A-4D08-8D41-CED6CF22D42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332882" y="1858998"/>
                  <a:ext cx="94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03E8A63-3A24-4E77-8DA1-89DCB8ACB7C4}"/>
                    </a:ext>
                  </a:extLst>
                </p14:cNvPr>
                <p14:cNvContentPartPr/>
                <p14:nvPr/>
              </p14:nvContentPartPr>
              <p14:xfrm>
                <a:off x="7511082" y="1885998"/>
                <a:ext cx="23040" cy="64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03E8A63-3A24-4E77-8DA1-89DCB8ACB7C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02082" y="1876998"/>
                  <a:ext cx="4068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F65FB88-B137-440E-B6FB-B8ACAC36F613}"/>
                  </a:ext>
                </a:extLst>
              </p14:cNvPr>
              <p14:cNvContentPartPr/>
              <p14:nvPr/>
            </p14:nvContentPartPr>
            <p14:xfrm>
              <a:off x="7468602" y="1097958"/>
              <a:ext cx="179640" cy="1000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F65FB88-B137-440E-B6FB-B8ACAC36F61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459962" y="1089318"/>
                <a:ext cx="1972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D1D04EC-0C1A-4D3B-ACBF-5190F3558201}"/>
                  </a:ext>
                </a:extLst>
              </p14:cNvPr>
              <p14:cNvContentPartPr/>
              <p14:nvPr/>
            </p14:nvContentPartPr>
            <p14:xfrm>
              <a:off x="8651562" y="1605918"/>
              <a:ext cx="80280" cy="148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D1D04EC-0C1A-4D3B-ACBF-5190F355820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642562" y="1596918"/>
                <a:ext cx="9792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49D4B15-C04F-4D71-9B5E-3DECBE63D69B}"/>
              </a:ext>
            </a:extLst>
          </p:cNvPr>
          <p:cNvGrpSpPr/>
          <p:nvPr/>
        </p:nvGrpSpPr>
        <p:grpSpPr>
          <a:xfrm>
            <a:off x="9256002" y="1304598"/>
            <a:ext cx="1269720" cy="375840"/>
            <a:chOff x="9256002" y="1304598"/>
            <a:chExt cx="126972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5AC1D86-85A8-4287-B74B-5167C7A2A6E8}"/>
                    </a:ext>
                  </a:extLst>
                </p14:cNvPr>
                <p14:cNvContentPartPr/>
                <p14:nvPr/>
              </p14:nvContentPartPr>
              <p14:xfrm>
                <a:off x="9256002" y="1407198"/>
                <a:ext cx="111600" cy="167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5AC1D86-85A8-4287-B74B-5167C7A2A6E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247362" y="1398558"/>
                  <a:ext cx="129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03A46DC-4A3C-4217-BE40-0E639AE27A29}"/>
                    </a:ext>
                  </a:extLst>
                </p14:cNvPr>
                <p14:cNvContentPartPr/>
                <p14:nvPr/>
              </p14:nvContentPartPr>
              <p14:xfrm>
                <a:off x="9289842" y="1433838"/>
                <a:ext cx="102600" cy="71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03A46DC-4A3C-4217-BE40-0E639AE27A2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80842" y="1424838"/>
                  <a:ext cx="120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D556BA9-9ABC-46BB-ABE0-742F74B43890}"/>
                    </a:ext>
                  </a:extLst>
                </p14:cNvPr>
                <p14:cNvContentPartPr/>
                <p14:nvPr/>
              </p14:nvContentPartPr>
              <p14:xfrm>
                <a:off x="9318282" y="1358598"/>
                <a:ext cx="114840" cy="36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D556BA9-9ABC-46BB-ABE0-742F74B4389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09282" y="1349598"/>
                  <a:ext cx="132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FAD3FAF-DE89-4350-85B4-C2B54FB509AE}"/>
                    </a:ext>
                  </a:extLst>
                </p14:cNvPr>
                <p14:cNvContentPartPr/>
                <p14:nvPr/>
              </p14:nvContentPartPr>
              <p14:xfrm>
                <a:off x="9481362" y="1308558"/>
                <a:ext cx="171360" cy="329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FAD3FAF-DE89-4350-85B4-C2B54FB509A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472362" y="1299918"/>
                  <a:ext cx="189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413B9EB-D37A-4097-9584-96FFC51D6B38}"/>
                    </a:ext>
                  </a:extLst>
                </p14:cNvPr>
                <p14:cNvContentPartPr/>
                <p14:nvPr/>
              </p14:nvContentPartPr>
              <p14:xfrm>
                <a:off x="9651282" y="1420158"/>
                <a:ext cx="79560" cy="143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413B9EB-D37A-4097-9584-96FFC51D6B3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642642" y="1411518"/>
                  <a:ext cx="97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4216B74-2677-4D0D-A8CD-ADF0AC26B1C0}"/>
                    </a:ext>
                  </a:extLst>
                </p14:cNvPr>
                <p14:cNvContentPartPr/>
                <p14:nvPr/>
              </p14:nvContentPartPr>
              <p14:xfrm>
                <a:off x="9653802" y="1420158"/>
                <a:ext cx="138600" cy="197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4216B74-2677-4D0D-A8CD-ADF0AC26B1C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644802" y="1411518"/>
                  <a:ext cx="156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14A9406-DF17-4EDE-B497-0468DD03EC77}"/>
                    </a:ext>
                  </a:extLst>
                </p14:cNvPr>
                <p14:cNvContentPartPr/>
                <p14:nvPr/>
              </p14:nvContentPartPr>
              <p14:xfrm>
                <a:off x="9835242" y="1420878"/>
                <a:ext cx="68760" cy="185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14A9406-DF17-4EDE-B497-0468DD03EC7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26602" y="1412238"/>
                  <a:ext cx="86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D6F93D9-EECA-4BA9-8124-A96B460FB026}"/>
                    </a:ext>
                  </a:extLst>
                </p14:cNvPr>
                <p14:cNvContentPartPr/>
                <p14:nvPr/>
              </p14:nvContentPartPr>
              <p14:xfrm>
                <a:off x="9952602" y="1304598"/>
                <a:ext cx="125280" cy="290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D6F93D9-EECA-4BA9-8124-A96B460FB02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943962" y="1295958"/>
                  <a:ext cx="142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53177FA-DAFE-45AE-B7EB-AB7DD6662224}"/>
                    </a:ext>
                  </a:extLst>
                </p14:cNvPr>
                <p14:cNvContentPartPr/>
                <p14:nvPr/>
              </p14:nvContentPartPr>
              <p14:xfrm>
                <a:off x="10156722" y="1460118"/>
                <a:ext cx="81360" cy="22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53177FA-DAFE-45AE-B7EB-AB7DD666222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47722" y="1451478"/>
                  <a:ext cx="99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6AE625E-C686-4DBF-BAF9-0318D737D031}"/>
                    </a:ext>
                  </a:extLst>
                </p14:cNvPr>
                <p14:cNvContentPartPr/>
                <p14:nvPr/>
              </p14:nvContentPartPr>
              <p14:xfrm>
                <a:off x="10126122" y="1540398"/>
                <a:ext cx="54000" cy="10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6AE625E-C686-4DBF-BAF9-0318D737D03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17122" y="1531398"/>
                  <a:ext cx="71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60C4CF0-3FA2-4506-846E-BC9A45B3F044}"/>
                    </a:ext>
                  </a:extLst>
                </p14:cNvPr>
                <p14:cNvContentPartPr/>
                <p14:nvPr/>
              </p14:nvContentPartPr>
              <p14:xfrm>
                <a:off x="10347522" y="1381998"/>
                <a:ext cx="124920" cy="220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60C4CF0-3FA2-4506-846E-BC9A45B3F04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38882" y="1372998"/>
                  <a:ext cx="142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37ED43C-D95B-4D53-A556-2E551BC018AF}"/>
                    </a:ext>
                  </a:extLst>
                </p14:cNvPr>
                <p14:cNvContentPartPr/>
                <p14:nvPr/>
              </p14:nvContentPartPr>
              <p14:xfrm>
                <a:off x="10348242" y="1482078"/>
                <a:ext cx="87120" cy="23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37ED43C-D95B-4D53-A556-2E551BC018A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339242" y="1473078"/>
                  <a:ext cx="104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E44BB29-691F-46AC-BFD5-55F0F755CEB1}"/>
                    </a:ext>
                  </a:extLst>
                </p14:cNvPr>
                <p14:cNvContentPartPr/>
                <p14:nvPr/>
              </p14:nvContentPartPr>
              <p14:xfrm>
                <a:off x="10480002" y="1599078"/>
                <a:ext cx="45720" cy="81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E44BB29-691F-46AC-BFD5-55F0F755CEB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71362" y="1590438"/>
                  <a:ext cx="6336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F0A3F98-F613-46C4-85E9-6F54A984A1F8}"/>
              </a:ext>
            </a:extLst>
          </p:cNvPr>
          <p:cNvGrpSpPr/>
          <p:nvPr/>
        </p:nvGrpSpPr>
        <p:grpSpPr>
          <a:xfrm>
            <a:off x="10729122" y="1394958"/>
            <a:ext cx="1380960" cy="243720"/>
            <a:chOff x="10729122" y="1394958"/>
            <a:chExt cx="138096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2BBCF17-F24E-4036-9F6E-869671FB9373}"/>
                    </a:ext>
                  </a:extLst>
                </p14:cNvPr>
                <p14:cNvContentPartPr/>
                <p14:nvPr/>
              </p14:nvContentPartPr>
              <p14:xfrm>
                <a:off x="10729122" y="1497918"/>
                <a:ext cx="75960" cy="107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2BBCF17-F24E-4036-9F6E-869671FB937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20482" y="1488918"/>
                  <a:ext cx="93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7CA891A-C882-49E4-8F59-71911CB0F358}"/>
                    </a:ext>
                  </a:extLst>
                </p14:cNvPr>
                <p14:cNvContentPartPr/>
                <p14:nvPr/>
              </p14:nvContentPartPr>
              <p14:xfrm>
                <a:off x="10797162" y="1394958"/>
                <a:ext cx="64440" cy="15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7CA891A-C882-49E4-8F59-71911CB0F35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788522" y="1385958"/>
                  <a:ext cx="82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79B6C0E-5E8E-47EA-88DB-D0B017692DE9}"/>
                    </a:ext>
                  </a:extLst>
                </p14:cNvPr>
                <p14:cNvContentPartPr/>
                <p14:nvPr/>
              </p14:nvContentPartPr>
              <p14:xfrm>
                <a:off x="10917402" y="1507278"/>
                <a:ext cx="108720" cy="77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79B6C0E-5E8E-47EA-88DB-D0B017692DE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08762" y="1498278"/>
                  <a:ext cx="126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B01DEA5-97CF-4F35-A469-86987B1E673A}"/>
                    </a:ext>
                  </a:extLst>
                </p14:cNvPr>
                <p14:cNvContentPartPr/>
                <p14:nvPr/>
              </p14:nvContentPartPr>
              <p14:xfrm>
                <a:off x="11121162" y="1461558"/>
                <a:ext cx="33840" cy="145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B01DEA5-97CF-4F35-A469-86987B1E673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12522" y="1452558"/>
                  <a:ext cx="51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2B95331-1F73-46A8-8F6B-EC8282C3ADE5}"/>
                    </a:ext>
                  </a:extLst>
                </p14:cNvPr>
                <p14:cNvContentPartPr/>
                <p14:nvPr/>
              </p14:nvContentPartPr>
              <p14:xfrm>
                <a:off x="11221242" y="1532838"/>
                <a:ext cx="10440" cy="71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2B95331-1F73-46A8-8F6B-EC8282C3ADE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212242" y="1524198"/>
                  <a:ext cx="28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F55C4EE-AB1D-4C7D-A937-1214453D6462}"/>
                    </a:ext>
                  </a:extLst>
                </p14:cNvPr>
                <p14:cNvContentPartPr/>
                <p14:nvPr/>
              </p14:nvContentPartPr>
              <p14:xfrm>
                <a:off x="11299362" y="1437798"/>
                <a:ext cx="130320" cy="155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F55C4EE-AB1D-4C7D-A937-1214453D646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290362" y="1428798"/>
                  <a:ext cx="147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96F18FB-C321-49D6-884A-7D1BCE8B19B3}"/>
                    </a:ext>
                  </a:extLst>
                </p14:cNvPr>
                <p14:cNvContentPartPr/>
                <p14:nvPr/>
              </p14:nvContentPartPr>
              <p14:xfrm>
                <a:off x="11430042" y="1538598"/>
                <a:ext cx="64080" cy="100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96F18FB-C321-49D6-884A-7D1BCE8B19B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421402" y="1529598"/>
                  <a:ext cx="81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1825005-0EF6-4D10-9727-2563656B0657}"/>
                    </a:ext>
                  </a:extLst>
                </p14:cNvPr>
                <p14:cNvContentPartPr/>
                <p14:nvPr/>
              </p14:nvContentPartPr>
              <p14:xfrm>
                <a:off x="11557482" y="1539318"/>
                <a:ext cx="32040" cy="25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1825005-0EF6-4D10-9727-2563656B065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548842" y="1530318"/>
                  <a:ext cx="49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D80BA5D-6E26-472E-9583-F563E05783E8}"/>
                    </a:ext>
                  </a:extLst>
                </p14:cNvPr>
                <p14:cNvContentPartPr/>
                <p14:nvPr/>
              </p14:nvContentPartPr>
              <p14:xfrm>
                <a:off x="11652882" y="1532478"/>
                <a:ext cx="125640" cy="24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D80BA5D-6E26-472E-9583-F563E05783E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643882" y="1523478"/>
                  <a:ext cx="143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D34ED5F-6129-40A7-9D37-306012DAA58A}"/>
                    </a:ext>
                  </a:extLst>
                </p14:cNvPr>
                <p14:cNvContentPartPr/>
                <p14:nvPr/>
              </p14:nvContentPartPr>
              <p14:xfrm>
                <a:off x="11884362" y="1531398"/>
                <a:ext cx="38520" cy="87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D34ED5F-6129-40A7-9D37-306012DAA58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875722" y="1522398"/>
                  <a:ext cx="56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2B8FC65-8CCF-4E34-87D5-4587580EA855}"/>
                    </a:ext>
                  </a:extLst>
                </p14:cNvPr>
                <p14:cNvContentPartPr/>
                <p14:nvPr/>
              </p14:nvContentPartPr>
              <p14:xfrm>
                <a:off x="11961042" y="1489998"/>
                <a:ext cx="149040" cy="120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2B8FC65-8CCF-4E34-87D5-4587580EA85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952402" y="1481358"/>
                  <a:ext cx="16668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585B23F-9C49-4406-B983-35E8AA77425A}"/>
              </a:ext>
            </a:extLst>
          </p:cNvPr>
          <p:cNvGrpSpPr/>
          <p:nvPr/>
        </p:nvGrpSpPr>
        <p:grpSpPr>
          <a:xfrm>
            <a:off x="897162" y="2189478"/>
            <a:ext cx="1116360" cy="441720"/>
            <a:chOff x="897162" y="2189478"/>
            <a:chExt cx="111636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3ABCF9C-0CA9-4F29-B339-C6901FA66047}"/>
                    </a:ext>
                  </a:extLst>
                </p14:cNvPr>
                <p14:cNvContentPartPr/>
                <p14:nvPr/>
              </p14:nvContentPartPr>
              <p14:xfrm>
                <a:off x="897162" y="2359758"/>
                <a:ext cx="135360" cy="189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3ABCF9C-0CA9-4F29-B339-C6901FA6604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88522" y="2351118"/>
                  <a:ext cx="153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7823030-EBC4-4D27-9EF6-8976815C5B2B}"/>
                    </a:ext>
                  </a:extLst>
                </p14:cNvPr>
                <p14:cNvContentPartPr/>
                <p14:nvPr/>
              </p14:nvContentPartPr>
              <p14:xfrm>
                <a:off x="934602" y="2384958"/>
                <a:ext cx="110880" cy="50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7823030-EBC4-4D27-9EF6-8976815C5B2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5962" y="2375958"/>
                  <a:ext cx="128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B4B2799-437A-4900-8653-D67719EE0A6B}"/>
                    </a:ext>
                  </a:extLst>
                </p14:cNvPr>
                <p14:cNvContentPartPr/>
                <p14:nvPr/>
              </p14:nvContentPartPr>
              <p14:xfrm>
                <a:off x="947202" y="2291358"/>
                <a:ext cx="116640" cy="28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B4B2799-437A-4900-8653-D67719EE0A6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8202" y="2282358"/>
                  <a:ext cx="134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8206AAD-AA32-4062-98B3-CA4046C65A13}"/>
                    </a:ext>
                  </a:extLst>
                </p14:cNvPr>
                <p14:cNvContentPartPr/>
                <p14:nvPr/>
              </p14:nvContentPartPr>
              <p14:xfrm>
                <a:off x="1161402" y="2272278"/>
                <a:ext cx="117720" cy="315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8206AAD-AA32-4062-98B3-CA4046C65A1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52762" y="2263278"/>
                  <a:ext cx="1353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CDCB2FC-560E-4D23-AF44-6C373F664D03}"/>
                    </a:ext>
                  </a:extLst>
                </p14:cNvPr>
                <p14:cNvContentPartPr/>
                <p14:nvPr/>
              </p14:nvContentPartPr>
              <p14:xfrm>
                <a:off x="1400802" y="2337798"/>
                <a:ext cx="149760" cy="223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CDCB2FC-560E-4D23-AF44-6C373F664D0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92162" y="2329158"/>
                  <a:ext cx="167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7218232-A56C-4FC6-B2E8-3F3DFEB5BFAD}"/>
                    </a:ext>
                  </a:extLst>
                </p14:cNvPr>
                <p14:cNvContentPartPr/>
                <p14:nvPr/>
              </p14:nvContentPartPr>
              <p14:xfrm>
                <a:off x="1393602" y="2422398"/>
                <a:ext cx="142560" cy="50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7218232-A56C-4FC6-B2E8-3F3DFEB5BFA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384602" y="2413398"/>
                  <a:ext cx="160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7DCC563-6E64-4C9F-B691-161BBA4AE236}"/>
                    </a:ext>
                  </a:extLst>
                </p14:cNvPr>
                <p14:cNvContentPartPr/>
                <p14:nvPr/>
              </p14:nvContentPartPr>
              <p14:xfrm>
                <a:off x="1440042" y="2189478"/>
                <a:ext cx="114840" cy="102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7DCC563-6E64-4C9F-B691-161BBA4AE23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431042" y="2180838"/>
                  <a:ext cx="132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AFF603C-A4F7-4531-B2A5-72317D6546CE}"/>
                    </a:ext>
                  </a:extLst>
                </p14:cNvPr>
                <p14:cNvContentPartPr/>
                <p14:nvPr/>
              </p14:nvContentPartPr>
              <p14:xfrm>
                <a:off x="1648842" y="2225118"/>
                <a:ext cx="109080" cy="406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AFF603C-A4F7-4531-B2A5-72317D6546C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640202" y="2216478"/>
                  <a:ext cx="1267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C0F054D-7665-46BB-9EC3-EE23EA64121A}"/>
                    </a:ext>
                  </a:extLst>
                </p14:cNvPr>
                <p14:cNvContentPartPr/>
                <p14:nvPr/>
              </p14:nvContentPartPr>
              <p14:xfrm>
                <a:off x="1897602" y="2459118"/>
                <a:ext cx="115920" cy="11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C0F054D-7665-46BB-9EC3-EE23EA64121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88962" y="2450478"/>
                  <a:ext cx="133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84B7D5A-78F5-4D6E-85FE-E0C4302FB556}"/>
                    </a:ext>
                  </a:extLst>
                </p14:cNvPr>
                <p14:cNvContentPartPr/>
                <p14:nvPr/>
              </p14:nvContentPartPr>
              <p14:xfrm>
                <a:off x="1867722" y="2527158"/>
                <a:ext cx="95400" cy="7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84B7D5A-78F5-4D6E-85FE-E0C4302FB55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58722" y="2518158"/>
                  <a:ext cx="1130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6A865B0-070B-44AB-909C-75946F6E2D66}"/>
              </a:ext>
            </a:extLst>
          </p:cNvPr>
          <p:cNvGrpSpPr/>
          <p:nvPr/>
        </p:nvGrpSpPr>
        <p:grpSpPr>
          <a:xfrm>
            <a:off x="2386122" y="2078958"/>
            <a:ext cx="2201040" cy="694080"/>
            <a:chOff x="2386122" y="2078958"/>
            <a:chExt cx="2201040" cy="69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A50EA57-CFD0-481B-A69F-FD9C68A83C79}"/>
                    </a:ext>
                  </a:extLst>
                </p14:cNvPr>
                <p14:cNvContentPartPr/>
                <p14:nvPr/>
              </p14:nvContentPartPr>
              <p14:xfrm>
                <a:off x="2386122" y="2320158"/>
                <a:ext cx="118800" cy="198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A50EA57-CFD0-481B-A69F-FD9C68A83C7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77122" y="2311158"/>
                  <a:ext cx="136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D212A3D-7852-4DE5-AA8A-C6408E9BC961}"/>
                    </a:ext>
                  </a:extLst>
                </p14:cNvPr>
                <p14:cNvContentPartPr/>
                <p14:nvPr/>
              </p14:nvContentPartPr>
              <p14:xfrm>
                <a:off x="2408802" y="2403678"/>
                <a:ext cx="108360" cy="29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D212A3D-7852-4DE5-AA8A-C6408E9BC96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399802" y="2394678"/>
                  <a:ext cx="126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EFDB5EB-73F4-483F-BC5B-565450183C4D}"/>
                    </a:ext>
                  </a:extLst>
                </p14:cNvPr>
                <p14:cNvContentPartPr/>
                <p14:nvPr/>
              </p14:nvContentPartPr>
              <p14:xfrm>
                <a:off x="2430762" y="2295318"/>
                <a:ext cx="147600" cy="23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EFDB5EB-73F4-483F-BC5B-565450183C4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21762" y="2286678"/>
                  <a:ext cx="165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5246BC2-6FE0-48DC-BFB0-BB9308DF5BB7}"/>
                    </a:ext>
                  </a:extLst>
                </p14:cNvPr>
                <p14:cNvContentPartPr/>
                <p14:nvPr/>
              </p14:nvContentPartPr>
              <p14:xfrm>
                <a:off x="2743242" y="2211438"/>
                <a:ext cx="165960" cy="395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5246BC2-6FE0-48DC-BFB0-BB9308DF5BB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34602" y="2202798"/>
                  <a:ext cx="1836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1599346-C56A-41AF-A280-C722F69E1895}"/>
                    </a:ext>
                  </a:extLst>
                </p14:cNvPr>
                <p14:cNvContentPartPr/>
                <p14:nvPr/>
              </p14:nvContentPartPr>
              <p14:xfrm>
                <a:off x="3085242" y="2279118"/>
                <a:ext cx="227160" cy="213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1599346-C56A-41AF-A280-C722F69E189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76602" y="2270118"/>
                  <a:ext cx="244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7817033-A686-4236-947D-8C652968F72D}"/>
                    </a:ext>
                  </a:extLst>
                </p14:cNvPr>
                <p14:cNvContentPartPr/>
                <p14:nvPr/>
              </p14:nvContentPartPr>
              <p14:xfrm>
                <a:off x="2996322" y="2651718"/>
                <a:ext cx="87120" cy="111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7817033-A686-4236-947D-8C652968F72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87322" y="2643078"/>
                  <a:ext cx="104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915EA2E-4B4E-4BCA-93DA-1CF08E56A7AF}"/>
                    </a:ext>
                  </a:extLst>
                </p14:cNvPr>
                <p14:cNvContentPartPr/>
                <p14:nvPr/>
              </p14:nvContentPartPr>
              <p14:xfrm>
                <a:off x="3118362" y="2678358"/>
                <a:ext cx="95760" cy="61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915EA2E-4B4E-4BCA-93DA-1CF08E56A7A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09722" y="2669718"/>
                  <a:ext cx="113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D2A4237-E30F-4661-B2E1-CB8BE2C62C4A}"/>
                    </a:ext>
                  </a:extLst>
                </p14:cNvPr>
                <p14:cNvContentPartPr/>
                <p14:nvPr/>
              </p14:nvContentPartPr>
              <p14:xfrm>
                <a:off x="3296202" y="2708238"/>
                <a:ext cx="7200" cy="64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D2A4237-E30F-4661-B2E1-CB8BE2C62C4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287562" y="2699598"/>
                  <a:ext cx="24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513667C-8838-4DCF-97D5-F9F86ECE3004}"/>
                    </a:ext>
                  </a:extLst>
                </p14:cNvPr>
                <p14:cNvContentPartPr/>
                <p14:nvPr/>
              </p14:nvContentPartPr>
              <p14:xfrm>
                <a:off x="3156522" y="2078958"/>
                <a:ext cx="167760" cy="113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513667C-8838-4DCF-97D5-F9F86ECE300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47522" y="2070318"/>
                  <a:ext cx="185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C1C6192-6393-47CF-AAE6-2411C35E5E4E}"/>
                    </a:ext>
                  </a:extLst>
                </p14:cNvPr>
                <p14:cNvContentPartPr/>
                <p14:nvPr/>
              </p14:nvContentPartPr>
              <p14:xfrm>
                <a:off x="3372882" y="2359038"/>
                <a:ext cx="104760" cy="110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C1C6192-6393-47CF-AAE6-2411C35E5E4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63882" y="2350398"/>
                  <a:ext cx="122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053A2F3-AE3E-4A0E-A0D0-3DC5187D81D6}"/>
                    </a:ext>
                  </a:extLst>
                </p14:cNvPr>
                <p14:cNvContentPartPr/>
                <p14:nvPr/>
              </p14:nvContentPartPr>
              <p14:xfrm>
                <a:off x="3551082" y="2436438"/>
                <a:ext cx="32760" cy="71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053A2F3-AE3E-4A0E-A0D0-3DC5187D81D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542082" y="2427438"/>
                  <a:ext cx="50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9FBFC92-F930-456A-8BD9-D4C3062CE60A}"/>
                    </a:ext>
                  </a:extLst>
                </p14:cNvPr>
                <p14:cNvContentPartPr/>
                <p14:nvPr/>
              </p14:nvContentPartPr>
              <p14:xfrm>
                <a:off x="3585642" y="2320158"/>
                <a:ext cx="23040" cy="10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9FBFC92-F930-456A-8BD9-D4C3062CE60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77002" y="2311518"/>
                  <a:ext cx="40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691677E-90D4-49EF-9FDA-D502485FDB67}"/>
                    </a:ext>
                  </a:extLst>
                </p14:cNvPr>
                <p14:cNvContentPartPr/>
                <p14:nvPr/>
              </p14:nvContentPartPr>
              <p14:xfrm>
                <a:off x="3761322" y="2296758"/>
                <a:ext cx="95400" cy="178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691677E-90D4-49EF-9FDA-D502485FDB6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752682" y="2287758"/>
                  <a:ext cx="113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4B5E525-F2F5-4852-B84C-0E387D583A08}"/>
                    </a:ext>
                  </a:extLst>
                </p14:cNvPr>
                <p14:cNvContentPartPr/>
                <p14:nvPr/>
              </p14:nvContentPartPr>
              <p14:xfrm>
                <a:off x="3758442" y="2308998"/>
                <a:ext cx="115560" cy="182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4B5E525-F2F5-4852-B84C-0E387D583A0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49802" y="2300358"/>
                  <a:ext cx="133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99E4C19-1290-4BED-B97E-0129D9B5ED48}"/>
                    </a:ext>
                  </a:extLst>
                </p14:cNvPr>
                <p14:cNvContentPartPr/>
                <p14:nvPr/>
              </p14:nvContentPartPr>
              <p14:xfrm>
                <a:off x="3931962" y="2353638"/>
                <a:ext cx="55440" cy="146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99E4C19-1290-4BED-B97E-0129D9B5ED4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922962" y="2344998"/>
                  <a:ext cx="73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2B44550-5F19-48A4-9E3A-8CC162E346A3}"/>
                    </a:ext>
                  </a:extLst>
                </p14:cNvPr>
                <p14:cNvContentPartPr/>
                <p14:nvPr/>
              </p14:nvContentPartPr>
              <p14:xfrm>
                <a:off x="4095042" y="2130438"/>
                <a:ext cx="157680" cy="462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2B44550-5F19-48A4-9E3A-8CC162E346A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86402" y="2121798"/>
                  <a:ext cx="17532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EB1F0A4-BE76-4FE8-9BB0-A4A42A4CDFAB}"/>
                    </a:ext>
                  </a:extLst>
                </p14:cNvPr>
                <p14:cNvContentPartPr/>
                <p14:nvPr/>
              </p14:nvContentPartPr>
              <p14:xfrm>
                <a:off x="4474482" y="2377398"/>
                <a:ext cx="112680" cy="18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EB1F0A4-BE76-4FE8-9BB0-A4A42A4CDFA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465842" y="2368758"/>
                  <a:ext cx="130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45F9716-003E-406B-A757-04682E3D867B}"/>
                    </a:ext>
                  </a:extLst>
                </p14:cNvPr>
                <p14:cNvContentPartPr/>
                <p14:nvPr/>
              </p14:nvContentPartPr>
              <p14:xfrm>
                <a:off x="4435602" y="2429238"/>
                <a:ext cx="95040" cy="8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45F9716-003E-406B-A757-04682E3D867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426602" y="2420238"/>
                  <a:ext cx="1126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ABA1641-81B6-4AFD-8DD9-E8BA25615162}"/>
              </a:ext>
            </a:extLst>
          </p:cNvPr>
          <p:cNvGrpSpPr/>
          <p:nvPr/>
        </p:nvGrpSpPr>
        <p:grpSpPr>
          <a:xfrm>
            <a:off x="4977762" y="2622198"/>
            <a:ext cx="321120" cy="115200"/>
            <a:chOff x="4977762" y="2622198"/>
            <a:chExt cx="32112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2A16B2E-27FD-4920-89CF-9D987B3D424F}"/>
                    </a:ext>
                  </a:extLst>
                </p14:cNvPr>
                <p14:cNvContentPartPr/>
                <p14:nvPr/>
              </p14:nvContentPartPr>
              <p14:xfrm>
                <a:off x="4977762" y="2622198"/>
                <a:ext cx="39600" cy="115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2A16B2E-27FD-4920-89CF-9D987B3D424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968762" y="2613558"/>
                  <a:ext cx="57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7B3EB70-B24B-4E2A-8510-AE7965DE4461}"/>
                    </a:ext>
                  </a:extLst>
                </p14:cNvPr>
                <p14:cNvContentPartPr/>
                <p14:nvPr/>
              </p14:nvContentPartPr>
              <p14:xfrm>
                <a:off x="5117442" y="2647038"/>
                <a:ext cx="81000" cy="66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7B3EB70-B24B-4E2A-8510-AE7965DE446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08442" y="2638038"/>
                  <a:ext cx="98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4EF42BF-BCDF-4F6D-9C85-DBCB936C0FD7}"/>
                    </a:ext>
                  </a:extLst>
                </p14:cNvPr>
                <p14:cNvContentPartPr/>
                <p14:nvPr/>
              </p14:nvContentPartPr>
              <p14:xfrm>
                <a:off x="5275122" y="2677278"/>
                <a:ext cx="23760" cy="53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4EF42BF-BCDF-4F6D-9C85-DBCB936C0FD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266122" y="2668278"/>
                  <a:ext cx="414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62DFD2D-2730-4BEA-8FAD-540E88F1F6FB}"/>
              </a:ext>
            </a:extLst>
          </p:cNvPr>
          <p:cNvGrpSpPr/>
          <p:nvPr/>
        </p:nvGrpSpPr>
        <p:grpSpPr>
          <a:xfrm>
            <a:off x="5116002" y="1992918"/>
            <a:ext cx="1533960" cy="529560"/>
            <a:chOff x="5116002" y="1992918"/>
            <a:chExt cx="153396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EE93323-76AA-4FE7-912E-682FC5D07481}"/>
                    </a:ext>
                  </a:extLst>
                </p14:cNvPr>
                <p14:cNvContentPartPr/>
                <p14:nvPr/>
              </p14:nvContentPartPr>
              <p14:xfrm>
                <a:off x="5116002" y="2169678"/>
                <a:ext cx="270000" cy="232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EE93323-76AA-4FE7-912E-682FC5D0748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07002" y="2160678"/>
                  <a:ext cx="2876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9AB4B80-FECD-4B04-9444-B47B377B9023}"/>
                    </a:ext>
                  </a:extLst>
                </p14:cNvPr>
                <p14:cNvContentPartPr/>
                <p14:nvPr/>
              </p14:nvContentPartPr>
              <p14:xfrm>
                <a:off x="5163162" y="1992918"/>
                <a:ext cx="168480" cy="92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9AB4B80-FECD-4B04-9444-B47B377B902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154162" y="1984278"/>
                  <a:ext cx="186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56E2A49-CDCB-4EFC-80D9-4F2E3A832792}"/>
                    </a:ext>
                  </a:extLst>
                </p14:cNvPr>
                <p14:cNvContentPartPr/>
                <p14:nvPr/>
              </p14:nvContentPartPr>
              <p14:xfrm>
                <a:off x="5477442" y="2233038"/>
                <a:ext cx="114480" cy="137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56E2A49-CDCB-4EFC-80D9-4F2E3A83279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468442" y="2224398"/>
                  <a:ext cx="132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957B2F8-B395-414B-8C82-0BC21C6E96E7}"/>
                    </a:ext>
                  </a:extLst>
                </p14:cNvPr>
                <p14:cNvContentPartPr/>
                <p14:nvPr/>
              </p14:nvContentPartPr>
              <p14:xfrm>
                <a:off x="5629002" y="2346078"/>
                <a:ext cx="66600" cy="84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957B2F8-B395-414B-8C82-0BC21C6E96E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620362" y="2337078"/>
                  <a:ext cx="84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60DADEC-56D2-45B9-8AD1-487B72CAA6BC}"/>
                    </a:ext>
                  </a:extLst>
                </p14:cNvPr>
                <p14:cNvContentPartPr/>
                <p14:nvPr/>
              </p14:nvContentPartPr>
              <p14:xfrm>
                <a:off x="5721522" y="2152758"/>
                <a:ext cx="11160" cy="7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60DADEC-56D2-45B9-8AD1-487B72CAA6B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712522" y="2143758"/>
                  <a:ext cx="28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9F7CAF0-AF25-42A0-8752-5FED51EB626D}"/>
                    </a:ext>
                  </a:extLst>
                </p14:cNvPr>
                <p14:cNvContentPartPr/>
                <p14:nvPr/>
              </p14:nvContentPartPr>
              <p14:xfrm>
                <a:off x="5866242" y="2238798"/>
                <a:ext cx="100080" cy="159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9F7CAF0-AF25-42A0-8752-5FED51EB626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57242" y="2230158"/>
                  <a:ext cx="117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726629A-A6E8-490A-A4BA-1A977909D28C}"/>
                    </a:ext>
                  </a:extLst>
                </p14:cNvPr>
                <p14:cNvContentPartPr/>
                <p14:nvPr/>
              </p14:nvContentPartPr>
              <p14:xfrm>
                <a:off x="5860842" y="2204598"/>
                <a:ext cx="111240" cy="112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726629A-A6E8-490A-A4BA-1A977909D28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52202" y="2195958"/>
                  <a:ext cx="128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A753904-6232-4447-9813-54E1ADD0925B}"/>
                    </a:ext>
                  </a:extLst>
                </p14:cNvPr>
                <p14:cNvContentPartPr/>
                <p14:nvPr/>
              </p14:nvContentPartPr>
              <p14:xfrm>
                <a:off x="6028602" y="2140158"/>
                <a:ext cx="132480" cy="292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A753904-6232-4447-9813-54E1ADD0925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19602" y="2131158"/>
                  <a:ext cx="1501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A8935C6-1D29-4550-9174-B49EAF718CBE}"/>
                    </a:ext>
                  </a:extLst>
                </p14:cNvPr>
                <p14:cNvContentPartPr/>
                <p14:nvPr/>
              </p14:nvContentPartPr>
              <p14:xfrm>
                <a:off x="6176922" y="2247438"/>
                <a:ext cx="137520" cy="155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A8935C6-1D29-4550-9174-B49EAF718CB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68282" y="2238438"/>
                  <a:ext cx="155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0577781-8472-44D3-8916-48E5C3ECCFC5}"/>
                    </a:ext>
                  </a:extLst>
                </p14:cNvPr>
                <p14:cNvContentPartPr/>
                <p14:nvPr/>
              </p14:nvContentPartPr>
              <p14:xfrm>
                <a:off x="6224442" y="2242398"/>
                <a:ext cx="119520" cy="168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0577781-8472-44D3-8916-48E5C3ECCFC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215442" y="2233398"/>
                  <a:ext cx="137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6867CC6-4ACB-46B5-B331-97930DDA3113}"/>
                    </a:ext>
                  </a:extLst>
                </p14:cNvPr>
                <p14:cNvContentPartPr/>
                <p14:nvPr/>
              </p14:nvContentPartPr>
              <p14:xfrm>
                <a:off x="6404082" y="2234838"/>
                <a:ext cx="24840" cy="212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6867CC6-4ACB-46B5-B331-97930DDA311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95442" y="2225838"/>
                  <a:ext cx="42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1A82C58-A9C9-47A2-899E-E1CB552ADE19}"/>
                    </a:ext>
                  </a:extLst>
                </p14:cNvPr>
                <p14:cNvContentPartPr/>
                <p14:nvPr/>
              </p14:nvContentPartPr>
              <p14:xfrm>
                <a:off x="6447642" y="2092638"/>
                <a:ext cx="202320" cy="429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1A82C58-A9C9-47A2-899E-E1CB552ADE1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439002" y="2083638"/>
                  <a:ext cx="219960" cy="44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3C532B5-528E-480D-87AA-5200EDDCE923}"/>
              </a:ext>
            </a:extLst>
          </p:cNvPr>
          <p:cNvGrpSpPr/>
          <p:nvPr/>
        </p:nvGrpSpPr>
        <p:grpSpPr>
          <a:xfrm>
            <a:off x="6999522" y="2335278"/>
            <a:ext cx="171000" cy="82440"/>
            <a:chOff x="6999522" y="2335278"/>
            <a:chExt cx="171000" cy="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EFE1D58-89C0-4FA7-AAA0-7A859D203F9B}"/>
                    </a:ext>
                  </a:extLst>
                </p14:cNvPr>
                <p14:cNvContentPartPr/>
                <p14:nvPr/>
              </p14:nvContentPartPr>
              <p14:xfrm>
                <a:off x="7056762" y="2335278"/>
                <a:ext cx="113760" cy="23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EFE1D58-89C0-4FA7-AAA0-7A859D203F9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047762" y="2326638"/>
                  <a:ext cx="131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CAFAC6D-0DAC-43C3-B1EB-6943C6544E07}"/>
                    </a:ext>
                  </a:extLst>
                </p14:cNvPr>
                <p14:cNvContentPartPr/>
                <p14:nvPr/>
              </p14:nvContentPartPr>
              <p14:xfrm>
                <a:off x="6999522" y="2402598"/>
                <a:ext cx="105840" cy="15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CAFAC6D-0DAC-43C3-B1EB-6943C6544E0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990882" y="2393598"/>
                  <a:ext cx="1234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CAB161F-BD4B-48C0-A21A-0C88B4D16E66}"/>
              </a:ext>
            </a:extLst>
          </p:cNvPr>
          <p:cNvGrpSpPr/>
          <p:nvPr/>
        </p:nvGrpSpPr>
        <p:grpSpPr>
          <a:xfrm>
            <a:off x="7612602" y="2180838"/>
            <a:ext cx="873720" cy="236880"/>
            <a:chOff x="7612602" y="2180838"/>
            <a:chExt cx="87372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361C79B-8BBA-400F-94E8-3141D62328D9}"/>
                    </a:ext>
                  </a:extLst>
                </p14:cNvPr>
                <p14:cNvContentPartPr/>
                <p14:nvPr/>
              </p14:nvContentPartPr>
              <p14:xfrm>
                <a:off x="7612602" y="2180838"/>
                <a:ext cx="260280" cy="236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361C79B-8BBA-400F-94E8-3141D62328D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603962" y="2171838"/>
                  <a:ext cx="2779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DC40547-E640-4158-A846-57A9F546BDBF}"/>
                    </a:ext>
                  </a:extLst>
                </p14:cNvPr>
                <p14:cNvContentPartPr/>
                <p14:nvPr/>
              </p14:nvContentPartPr>
              <p14:xfrm>
                <a:off x="7990962" y="2287398"/>
                <a:ext cx="108720" cy="100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DC40547-E640-4158-A846-57A9F546BDB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981962" y="2278758"/>
                  <a:ext cx="126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7D66CC1-3276-40FF-8D5E-4BD923435031}"/>
                    </a:ext>
                  </a:extLst>
                </p14:cNvPr>
                <p14:cNvContentPartPr/>
                <p14:nvPr/>
              </p14:nvContentPartPr>
              <p14:xfrm>
                <a:off x="8151162" y="2356518"/>
                <a:ext cx="31680" cy="54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7D66CC1-3276-40FF-8D5E-4BD92343503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142522" y="2347878"/>
                  <a:ext cx="49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42C0AEC-9E26-49FA-952C-B09472D0E5C3}"/>
                    </a:ext>
                  </a:extLst>
                </p14:cNvPr>
                <p14:cNvContentPartPr/>
                <p14:nvPr/>
              </p14:nvContentPartPr>
              <p14:xfrm>
                <a:off x="8203722" y="2222598"/>
                <a:ext cx="14760" cy="10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42C0AEC-9E26-49FA-952C-B09472D0E5C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194722" y="2213958"/>
                  <a:ext cx="32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FEC8BE2-C34B-4C03-A992-BBF8D888CC20}"/>
                    </a:ext>
                  </a:extLst>
                </p14:cNvPr>
                <p14:cNvContentPartPr/>
                <p14:nvPr/>
              </p14:nvContentPartPr>
              <p14:xfrm>
                <a:off x="8369322" y="2237358"/>
                <a:ext cx="117000" cy="179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FEC8BE2-C34B-4C03-A992-BBF8D888CC2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360682" y="2228358"/>
                  <a:ext cx="134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ABDB604-EFA4-4CA4-A0E5-C9959FFAF55A}"/>
                    </a:ext>
                  </a:extLst>
                </p14:cNvPr>
                <p14:cNvContentPartPr/>
                <p14:nvPr/>
              </p14:nvContentPartPr>
              <p14:xfrm>
                <a:off x="8322882" y="2339598"/>
                <a:ext cx="112680" cy="6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ABDB604-EFA4-4CA4-A0E5-C9959FFAF55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313882" y="2330598"/>
                  <a:ext cx="1303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568627D-B10C-49CB-ABF3-792E4D039EFA}"/>
              </a:ext>
            </a:extLst>
          </p:cNvPr>
          <p:cNvGrpSpPr/>
          <p:nvPr/>
        </p:nvGrpSpPr>
        <p:grpSpPr>
          <a:xfrm>
            <a:off x="7445562" y="2692758"/>
            <a:ext cx="316080" cy="116640"/>
            <a:chOff x="7445562" y="2692758"/>
            <a:chExt cx="316080" cy="1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189555D-E0A0-4E45-BCF5-6A292EAED9EF}"/>
                    </a:ext>
                  </a:extLst>
                </p14:cNvPr>
                <p14:cNvContentPartPr/>
                <p14:nvPr/>
              </p14:nvContentPartPr>
              <p14:xfrm>
                <a:off x="7445562" y="2692758"/>
                <a:ext cx="77400" cy="115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189555D-E0A0-4E45-BCF5-6A292EAED9E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436562" y="2683758"/>
                  <a:ext cx="95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BB8EAB8-DB4B-4144-8A0D-49B4E94D2FCE}"/>
                    </a:ext>
                  </a:extLst>
                </p14:cNvPr>
                <p14:cNvContentPartPr/>
                <p14:nvPr/>
              </p14:nvContentPartPr>
              <p14:xfrm>
                <a:off x="7560762" y="2730918"/>
                <a:ext cx="108000" cy="48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BB8EAB8-DB4B-4144-8A0D-49B4E94D2FC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552122" y="2721918"/>
                  <a:ext cx="125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34A4CC6-A543-490D-9DED-FA6DE1935F44}"/>
                    </a:ext>
                  </a:extLst>
                </p14:cNvPr>
                <p14:cNvContentPartPr/>
                <p14:nvPr/>
              </p14:nvContentPartPr>
              <p14:xfrm>
                <a:off x="7743282" y="2758638"/>
                <a:ext cx="18360" cy="50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34A4CC6-A543-490D-9DED-FA6DE1935F4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734642" y="2749998"/>
                  <a:ext cx="3600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09B5947D-30EA-4249-9406-408E7340EA01}"/>
                  </a:ext>
                </a:extLst>
              </p14:cNvPr>
              <p14:cNvContentPartPr/>
              <p14:nvPr/>
            </p14:nvContentPartPr>
            <p14:xfrm>
              <a:off x="7657602" y="2012358"/>
              <a:ext cx="183600" cy="777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09B5947D-30EA-4249-9406-408E7340EA01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7648602" y="2003718"/>
                <a:ext cx="20124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C823B0BB-D14F-4DD9-849B-A47A1A5DEF90}"/>
              </a:ext>
            </a:extLst>
          </p:cNvPr>
          <p:cNvGrpSpPr/>
          <p:nvPr/>
        </p:nvGrpSpPr>
        <p:grpSpPr>
          <a:xfrm>
            <a:off x="8744802" y="2310798"/>
            <a:ext cx="137880" cy="77040"/>
            <a:chOff x="8744802" y="2310798"/>
            <a:chExt cx="13788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24F23B6-D0FA-489D-956E-27C17FC34BDF}"/>
                    </a:ext>
                  </a:extLst>
                </p14:cNvPr>
                <p14:cNvContentPartPr/>
                <p14:nvPr/>
              </p14:nvContentPartPr>
              <p14:xfrm>
                <a:off x="8763162" y="2310798"/>
                <a:ext cx="113040" cy="24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24F23B6-D0FA-489D-956E-27C17FC34BD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754162" y="2301798"/>
                  <a:ext cx="130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4670459-DCB3-4B0C-B588-E84E896589A2}"/>
                    </a:ext>
                  </a:extLst>
                </p14:cNvPr>
                <p14:cNvContentPartPr/>
                <p14:nvPr/>
              </p14:nvContentPartPr>
              <p14:xfrm>
                <a:off x="8744802" y="2377038"/>
                <a:ext cx="137880" cy="10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4670459-DCB3-4B0C-B588-E84E896589A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736162" y="2368038"/>
                  <a:ext cx="1555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BE174582-B7BF-4CCF-B5FD-D3547B47D9BE}"/>
              </a:ext>
            </a:extLst>
          </p:cNvPr>
          <p:cNvGrpSpPr/>
          <p:nvPr/>
        </p:nvGrpSpPr>
        <p:grpSpPr>
          <a:xfrm>
            <a:off x="9242322" y="2225838"/>
            <a:ext cx="196200" cy="218520"/>
            <a:chOff x="9242322" y="2225838"/>
            <a:chExt cx="19620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9F11FD6-0143-413F-8EBD-92EA1531FFEB}"/>
                    </a:ext>
                  </a:extLst>
                </p14:cNvPr>
                <p14:cNvContentPartPr/>
                <p14:nvPr/>
              </p14:nvContentPartPr>
              <p14:xfrm>
                <a:off x="9242322" y="2225838"/>
                <a:ext cx="196200" cy="218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9F11FD6-0143-413F-8EBD-92EA1531FFE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233682" y="2216838"/>
                  <a:ext cx="213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B19310E-67E5-4830-817C-77C115FDFB72}"/>
                    </a:ext>
                  </a:extLst>
                </p14:cNvPr>
                <p14:cNvContentPartPr/>
                <p14:nvPr/>
              </p14:nvContentPartPr>
              <p14:xfrm>
                <a:off x="9263922" y="2347518"/>
                <a:ext cx="100800" cy="24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B19310E-67E5-4830-817C-77C115FDFB7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254922" y="2338878"/>
                  <a:ext cx="1184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737F52E-4E4C-4409-AEF6-63016C5FAFF4}"/>
              </a:ext>
            </a:extLst>
          </p:cNvPr>
          <p:cNvGrpSpPr/>
          <p:nvPr/>
        </p:nvGrpSpPr>
        <p:grpSpPr>
          <a:xfrm>
            <a:off x="9701682" y="2217558"/>
            <a:ext cx="609480" cy="228240"/>
            <a:chOff x="9701682" y="2217558"/>
            <a:chExt cx="60948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3B24D30-7636-42E6-B63D-EE60EBD1026C}"/>
                    </a:ext>
                  </a:extLst>
                </p14:cNvPr>
                <p14:cNvContentPartPr/>
                <p14:nvPr/>
              </p14:nvContentPartPr>
              <p14:xfrm>
                <a:off x="9701682" y="2217558"/>
                <a:ext cx="276840" cy="2170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3B24D30-7636-42E6-B63D-EE60EBD1026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693042" y="2208558"/>
                  <a:ext cx="294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EF9A914-8056-41FB-960D-62BADE5D5B05}"/>
                    </a:ext>
                  </a:extLst>
                </p14:cNvPr>
                <p14:cNvContentPartPr/>
                <p14:nvPr/>
              </p14:nvContentPartPr>
              <p14:xfrm>
                <a:off x="10006962" y="2274438"/>
                <a:ext cx="140760" cy="126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EF9A914-8056-41FB-960D-62BADE5D5B0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998322" y="2265438"/>
                  <a:ext cx="158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08CA1D8-4F03-49F1-B7C5-0325016D4F89}"/>
                    </a:ext>
                  </a:extLst>
                </p14:cNvPr>
                <p14:cNvContentPartPr/>
                <p14:nvPr/>
              </p14:nvContentPartPr>
              <p14:xfrm>
                <a:off x="10190562" y="2376318"/>
                <a:ext cx="48960" cy="69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08CA1D8-4F03-49F1-B7C5-0325016D4F8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181922" y="2367678"/>
                  <a:ext cx="66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294E296-FCA0-4E23-AFA9-5B1A77D6D68D}"/>
                    </a:ext>
                  </a:extLst>
                </p14:cNvPr>
                <p14:cNvContentPartPr/>
                <p14:nvPr/>
              </p14:nvContentPartPr>
              <p14:xfrm>
                <a:off x="10307562" y="2223318"/>
                <a:ext cx="3600" cy="19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294E296-FCA0-4E23-AFA9-5B1A77D6D68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98922" y="2214678"/>
                  <a:ext cx="212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C68019E-736D-4CCF-BB14-1C4402342CDF}"/>
              </a:ext>
            </a:extLst>
          </p:cNvPr>
          <p:cNvGrpSpPr/>
          <p:nvPr/>
        </p:nvGrpSpPr>
        <p:grpSpPr>
          <a:xfrm>
            <a:off x="9558042" y="2695638"/>
            <a:ext cx="299880" cy="125640"/>
            <a:chOff x="9558042" y="2695638"/>
            <a:chExt cx="299880" cy="1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6CCA0C4-9299-4AE4-A1E9-684A03C0A0B2}"/>
                    </a:ext>
                  </a:extLst>
                </p14:cNvPr>
                <p14:cNvContentPartPr/>
                <p14:nvPr/>
              </p14:nvContentPartPr>
              <p14:xfrm>
                <a:off x="9558042" y="2695638"/>
                <a:ext cx="76320" cy="1087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6CCA0C4-9299-4AE4-A1E9-684A03C0A0B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549402" y="2686638"/>
                  <a:ext cx="93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4BEE379-9E18-46A6-ACB1-6BDF20C9177C}"/>
                    </a:ext>
                  </a:extLst>
                </p14:cNvPr>
                <p14:cNvContentPartPr/>
                <p14:nvPr/>
              </p14:nvContentPartPr>
              <p14:xfrm>
                <a:off x="9669282" y="2720838"/>
                <a:ext cx="109800" cy="55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4BEE379-9E18-46A6-ACB1-6BDF20C9177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660642" y="2711838"/>
                  <a:ext cx="127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AABB2A6-E9BE-4E41-A561-CE6BE8C24399}"/>
                    </a:ext>
                  </a:extLst>
                </p14:cNvPr>
                <p14:cNvContentPartPr/>
                <p14:nvPr/>
              </p14:nvContentPartPr>
              <p14:xfrm>
                <a:off x="9839922" y="2769438"/>
                <a:ext cx="18000" cy="51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AABB2A6-E9BE-4E41-A561-CE6BE8C2439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831282" y="2760798"/>
                  <a:ext cx="3564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A48B6F7D-29C8-43D2-A5BB-F64C66B2B676}"/>
                  </a:ext>
                </a:extLst>
              </p14:cNvPr>
              <p14:cNvContentPartPr/>
              <p14:nvPr/>
            </p14:nvContentPartPr>
            <p14:xfrm>
              <a:off x="9730842" y="2043318"/>
              <a:ext cx="203040" cy="756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A48B6F7D-29C8-43D2-A5BB-F64C66B2B676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721842" y="2034678"/>
                <a:ext cx="22068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6637C94-020A-46DD-9A5D-CB47C482DB26}"/>
              </a:ext>
            </a:extLst>
          </p:cNvPr>
          <p:cNvGrpSpPr/>
          <p:nvPr/>
        </p:nvGrpSpPr>
        <p:grpSpPr>
          <a:xfrm>
            <a:off x="511962" y="3358758"/>
            <a:ext cx="394200" cy="217080"/>
            <a:chOff x="511962" y="3358758"/>
            <a:chExt cx="39420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5AACA31-73F3-4AC1-8AF9-3E159B9E7BB5}"/>
                    </a:ext>
                  </a:extLst>
                </p14:cNvPr>
                <p14:cNvContentPartPr/>
                <p14:nvPr/>
              </p14:nvContentPartPr>
              <p14:xfrm>
                <a:off x="558042" y="3437958"/>
                <a:ext cx="167040" cy="23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5AACA31-73F3-4AC1-8AF9-3E159B9E7BB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49042" y="3429318"/>
                  <a:ext cx="184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F77B74E-D97E-403B-A8A6-F5FDCB1F4DC2}"/>
                    </a:ext>
                  </a:extLst>
                </p14:cNvPr>
                <p14:cNvContentPartPr/>
                <p14:nvPr/>
              </p14:nvContentPartPr>
              <p14:xfrm>
                <a:off x="511962" y="3512838"/>
                <a:ext cx="159480" cy="16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F77B74E-D97E-403B-A8A6-F5FDCB1F4DC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03322" y="3503838"/>
                  <a:ext cx="177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77978A9-313F-462A-9274-CD39686E55FC}"/>
                    </a:ext>
                  </a:extLst>
                </p14:cNvPr>
                <p14:cNvContentPartPr/>
                <p14:nvPr/>
              </p14:nvContentPartPr>
              <p14:xfrm>
                <a:off x="749922" y="3358758"/>
                <a:ext cx="156240" cy="217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77978A9-313F-462A-9274-CD39686E55F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41282" y="3350118"/>
                  <a:ext cx="17388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EA3DDCF-63C0-4DA4-AC88-C4F2A07AF8D2}"/>
              </a:ext>
            </a:extLst>
          </p:cNvPr>
          <p:cNvGrpSpPr/>
          <p:nvPr/>
        </p:nvGrpSpPr>
        <p:grpSpPr>
          <a:xfrm>
            <a:off x="1193082" y="3385038"/>
            <a:ext cx="156600" cy="236520"/>
            <a:chOff x="1193082" y="3385038"/>
            <a:chExt cx="15660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75E4B77-6156-4563-ACB2-572A144B7D00}"/>
                    </a:ext>
                  </a:extLst>
                </p14:cNvPr>
                <p14:cNvContentPartPr/>
                <p14:nvPr/>
              </p14:nvContentPartPr>
              <p14:xfrm>
                <a:off x="1226202" y="3385038"/>
                <a:ext cx="123480" cy="236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75E4B77-6156-4563-ACB2-572A144B7D0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217202" y="3376398"/>
                  <a:ext cx="1411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A6EDC0F-E6FB-4D17-A866-8647FED6A379}"/>
                    </a:ext>
                  </a:extLst>
                </p14:cNvPr>
                <p14:cNvContentPartPr/>
                <p14:nvPr/>
              </p14:nvContentPartPr>
              <p14:xfrm>
                <a:off x="1193082" y="3475398"/>
                <a:ext cx="122760" cy="63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A6EDC0F-E6FB-4D17-A866-8647FED6A37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84082" y="3466758"/>
                  <a:ext cx="14040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CE7B0AE7-7FED-45BE-8158-E14029A28A75}"/>
                  </a:ext>
                </a:extLst>
              </p14:cNvPr>
              <p14:cNvContentPartPr/>
              <p14:nvPr/>
            </p14:nvContentPartPr>
            <p14:xfrm>
              <a:off x="1250682" y="3193158"/>
              <a:ext cx="133920" cy="7812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CE7B0AE7-7FED-45BE-8158-E14029A28A75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242042" y="3184518"/>
                <a:ext cx="1515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2A5DE5AE-7067-4344-826C-6E59B0E1A538}"/>
                  </a:ext>
                </a:extLst>
              </p14:cNvPr>
              <p14:cNvContentPartPr/>
              <p14:nvPr/>
            </p14:nvContentPartPr>
            <p14:xfrm>
              <a:off x="1812642" y="3450558"/>
              <a:ext cx="189720" cy="14004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2A5DE5AE-7067-4344-826C-6E59B0E1A538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804002" y="3441558"/>
                <a:ext cx="20736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080B1B04-998C-4FC5-8161-E76C561D504C}"/>
              </a:ext>
            </a:extLst>
          </p:cNvPr>
          <p:cNvGrpSpPr/>
          <p:nvPr/>
        </p:nvGrpSpPr>
        <p:grpSpPr>
          <a:xfrm>
            <a:off x="2437242" y="3233478"/>
            <a:ext cx="2410920" cy="514080"/>
            <a:chOff x="2437242" y="3233478"/>
            <a:chExt cx="241092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EC39C87-B0F1-4234-A7E4-BFFBC32885AA}"/>
                    </a:ext>
                  </a:extLst>
                </p14:cNvPr>
                <p14:cNvContentPartPr/>
                <p14:nvPr/>
              </p14:nvContentPartPr>
              <p14:xfrm>
                <a:off x="2437242" y="3316278"/>
                <a:ext cx="1056240" cy="431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EC39C87-B0F1-4234-A7E4-BFFBC32885A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428242" y="3307638"/>
                  <a:ext cx="107388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669E388-F5F8-41EF-BD79-650DAE66CFAD}"/>
                    </a:ext>
                  </a:extLst>
                </p14:cNvPr>
                <p14:cNvContentPartPr/>
                <p14:nvPr/>
              </p14:nvContentPartPr>
              <p14:xfrm>
                <a:off x="3554682" y="3318438"/>
                <a:ext cx="2160" cy="21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669E388-F5F8-41EF-BD79-650DAE66CFA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545682" y="3309798"/>
                  <a:ext cx="19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6446FE3-6888-4AAA-8FD3-A0B9E0DFBCBE}"/>
                    </a:ext>
                  </a:extLst>
                </p14:cNvPr>
                <p14:cNvContentPartPr/>
                <p14:nvPr/>
              </p14:nvContentPartPr>
              <p14:xfrm>
                <a:off x="3575562" y="3442638"/>
                <a:ext cx="111600" cy="99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6446FE3-6888-4AAA-8FD3-A0B9E0DFBCB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566922" y="3433638"/>
                  <a:ext cx="129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8A40A45-04A3-409B-AAF2-F518E912C1DF}"/>
                    </a:ext>
                  </a:extLst>
                </p14:cNvPr>
                <p14:cNvContentPartPr/>
                <p14:nvPr/>
              </p14:nvContentPartPr>
              <p14:xfrm>
                <a:off x="3728562" y="3439758"/>
                <a:ext cx="143640" cy="246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8A40A45-04A3-409B-AAF2-F518E912C1D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719922" y="3430758"/>
                  <a:ext cx="1612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112FC23-2F8F-4B8D-97E9-BE79A718A389}"/>
                    </a:ext>
                  </a:extLst>
                </p14:cNvPr>
                <p14:cNvContentPartPr/>
                <p14:nvPr/>
              </p14:nvContentPartPr>
              <p14:xfrm>
                <a:off x="3924762" y="3409158"/>
                <a:ext cx="80280" cy="149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112FC23-2F8F-4B8D-97E9-BE79A718A38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915762" y="3400158"/>
                  <a:ext cx="97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60559EB-4B77-4B7F-BC7C-960421560316}"/>
                    </a:ext>
                  </a:extLst>
                </p14:cNvPr>
                <p14:cNvContentPartPr/>
                <p14:nvPr/>
              </p14:nvContentPartPr>
              <p14:xfrm>
                <a:off x="4100802" y="3233478"/>
                <a:ext cx="747360" cy="302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60559EB-4B77-4B7F-BC7C-96042156031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091802" y="3224478"/>
                  <a:ext cx="765000" cy="32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BFC17BF9-4CF2-4F86-AC50-A6D25B3A5F15}"/>
                  </a:ext>
                </a:extLst>
              </p14:cNvPr>
              <p14:cNvContentPartPr/>
              <p14:nvPr/>
            </p14:nvContentPartPr>
            <p14:xfrm>
              <a:off x="5362962" y="3199278"/>
              <a:ext cx="1068120" cy="2379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BFC17BF9-4CF2-4F86-AC50-A6D25B3A5F15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354322" y="3190638"/>
                <a:ext cx="1085760" cy="25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9B08D9F4-E55F-4EEB-AF45-CA889E8C6D00}"/>
              </a:ext>
            </a:extLst>
          </p:cNvPr>
          <p:cNvGrpSpPr/>
          <p:nvPr/>
        </p:nvGrpSpPr>
        <p:grpSpPr>
          <a:xfrm>
            <a:off x="6846162" y="3184878"/>
            <a:ext cx="696240" cy="221400"/>
            <a:chOff x="6846162" y="3184878"/>
            <a:chExt cx="69624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AAD29FB-769D-4D23-A8C7-5DB529810AF7}"/>
                    </a:ext>
                  </a:extLst>
                </p14:cNvPr>
                <p14:cNvContentPartPr/>
                <p14:nvPr/>
              </p14:nvContentPartPr>
              <p14:xfrm>
                <a:off x="6846162" y="3184878"/>
                <a:ext cx="261000" cy="207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AAD29FB-769D-4D23-A8C7-5DB529810AF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837522" y="3176238"/>
                  <a:ext cx="2786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31F7EA9-C021-4641-812C-F920CB148EB4}"/>
                    </a:ext>
                  </a:extLst>
                </p14:cNvPr>
                <p14:cNvContentPartPr/>
                <p14:nvPr/>
              </p14:nvContentPartPr>
              <p14:xfrm>
                <a:off x="7173762" y="3258678"/>
                <a:ext cx="155880" cy="1170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31F7EA9-C021-4641-812C-F920CB148EB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64762" y="3249678"/>
                  <a:ext cx="173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04B0D6F-FF68-4F83-B5A5-32B85F22E20F}"/>
                    </a:ext>
                  </a:extLst>
                </p14:cNvPr>
                <p14:cNvContentPartPr/>
                <p14:nvPr/>
              </p14:nvContentPartPr>
              <p14:xfrm>
                <a:off x="7421442" y="3352638"/>
                <a:ext cx="52560" cy="536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04B0D6F-FF68-4F83-B5A5-32B85F22E20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412802" y="3343638"/>
                  <a:ext cx="70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ABABD88-4230-446F-8CFF-466C55AF4D1A}"/>
                    </a:ext>
                  </a:extLst>
                </p14:cNvPr>
                <p14:cNvContentPartPr/>
                <p14:nvPr/>
              </p14:nvContentPartPr>
              <p14:xfrm>
                <a:off x="7511802" y="3211518"/>
                <a:ext cx="30600" cy="5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ABABD88-4230-446F-8CFF-466C55AF4D1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503162" y="3202518"/>
                  <a:ext cx="482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B477B95-97C4-4652-91AC-EF7194A63858}"/>
              </a:ext>
            </a:extLst>
          </p:cNvPr>
          <p:cNvGrpSpPr/>
          <p:nvPr/>
        </p:nvGrpSpPr>
        <p:grpSpPr>
          <a:xfrm>
            <a:off x="6743562" y="3595638"/>
            <a:ext cx="318960" cy="133200"/>
            <a:chOff x="6743562" y="3595638"/>
            <a:chExt cx="31896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ECE06BC-C997-42FE-8099-A215D4A7433E}"/>
                    </a:ext>
                  </a:extLst>
                </p14:cNvPr>
                <p14:cNvContentPartPr/>
                <p14:nvPr/>
              </p14:nvContentPartPr>
              <p14:xfrm>
                <a:off x="6743562" y="3595638"/>
                <a:ext cx="66240" cy="113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ECE06BC-C997-42FE-8099-A215D4A7433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734922" y="3586638"/>
                  <a:ext cx="83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7AEED88-7EB5-4B49-841D-50937DB89615}"/>
                    </a:ext>
                  </a:extLst>
                </p14:cNvPr>
                <p14:cNvContentPartPr/>
                <p14:nvPr/>
              </p14:nvContentPartPr>
              <p14:xfrm>
                <a:off x="6878202" y="3629118"/>
                <a:ext cx="127800" cy="52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7AEED88-7EB5-4B49-841D-50937DB8961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869562" y="3620478"/>
                  <a:ext cx="145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D738B2E-C287-4584-BE11-E020B9D85C70}"/>
                    </a:ext>
                  </a:extLst>
                </p14:cNvPr>
                <p14:cNvContentPartPr/>
                <p14:nvPr/>
              </p14:nvContentPartPr>
              <p14:xfrm>
                <a:off x="7021482" y="3648198"/>
                <a:ext cx="41040" cy="80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D738B2E-C287-4584-BE11-E020B9D85C7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012842" y="3639198"/>
                  <a:ext cx="5868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900BAEBC-3B74-444F-B62B-0F1DDDF36D1C}"/>
                  </a:ext>
                </a:extLst>
              </p14:cNvPr>
              <p14:cNvContentPartPr/>
              <p14:nvPr/>
            </p14:nvContentPartPr>
            <p14:xfrm>
              <a:off x="6912762" y="3001638"/>
              <a:ext cx="176040" cy="10008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900BAEBC-3B74-444F-B62B-0F1DDDF36D1C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6904122" y="2992998"/>
                <a:ext cx="19368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B4C2139B-1BFB-4E3E-88BA-92055432F8E1}"/>
              </a:ext>
            </a:extLst>
          </p:cNvPr>
          <p:cNvGrpSpPr/>
          <p:nvPr/>
        </p:nvGrpSpPr>
        <p:grpSpPr>
          <a:xfrm>
            <a:off x="7744722" y="3315198"/>
            <a:ext cx="149400" cy="75240"/>
            <a:chOff x="7744722" y="3315198"/>
            <a:chExt cx="149400" cy="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D8B94E6-56BC-41BB-A8A3-A81B6F33927A}"/>
                    </a:ext>
                  </a:extLst>
                </p14:cNvPr>
                <p14:cNvContentPartPr/>
                <p14:nvPr/>
              </p14:nvContentPartPr>
              <p14:xfrm>
                <a:off x="7795482" y="3315198"/>
                <a:ext cx="98640" cy="17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D8B94E6-56BC-41BB-A8A3-A81B6F33927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786482" y="3306198"/>
                  <a:ext cx="116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AFC5096-FE74-48E3-A354-757730E2A27C}"/>
                    </a:ext>
                  </a:extLst>
                </p14:cNvPr>
                <p14:cNvContentPartPr/>
                <p14:nvPr/>
              </p14:nvContentPartPr>
              <p14:xfrm>
                <a:off x="7744722" y="3373518"/>
                <a:ext cx="132120" cy="16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AFC5096-FE74-48E3-A354-757730E2A27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736082" y="3364518"/>
                  <a:ext cx="14976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A186ED8B-34B7-4FFA-BE64-3E98AB3B04FB}"/>
                  </a:ext>
                </a:extLst>
              </p14:cNvPr>
              <p14:cNvContentPartPr/>
              <p14:nvPr/>
            </p14:nvContentPartPr>
            <p14:xfrm>
              <a:off x="8090682" y="3184878"/>
              <a:ext cx="69840" cy="20232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A186ED8B-34B7-4FFA-BE64-3E98AB3B04F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8081682" y="3176238"/>
                <a:ext cx="874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A7E7F3CE-5A69-48FD-BDBC-0A86E0858238}"/>
                  </a:ext>
                </a:extLst>
              </p14:cNvPr>
              <p14:cNvContentPartPr/>
              <p14:nvPr/>
            </p14:nvContentPartPr>
            <p14:xfrm>
              <a:off x="6847602" y="3496998"/>
              <a:ext cx="21960" cy="2700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A7E7F3CE-5A69-48FD-BDBC-0A86E0858238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6838962" y="3487998"/>
                <a:ext cx="3960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4807902B-7B26-4F79-8B3E-4244474840EC}"/>
              </a:ext>
            </a:extLst>
          </p:cNvPr>
          <p:cNvGrpSpPr/>
          <p:nvPr/>
        </p:nvGrpSpPr>
        <p:grpSpPr>
          <a:xfrm>
            <a:off x="631842" y="4583838"/>
            <a:ext cx="719640" cy="368640"/>
            <a:chOff x="631842" y="4583838"/>
            <a:chExt cx="71964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117C053-B6F4-4068-A662-59AE0B21CF4F}"/>
                    </a:ext>
                  </a:extLst>
                </p14:cNvPr>
                <p14:cNvContentPartPr/>
                <p14:nvPr/>
              </p14:nvContentPartPr>
              <p14:xfrm>
                <a:off x="631842" y="4620198"/>
                <a:ext cx="201600" cy="291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117C053-B6F4-4068-A662-59AE0B21CF4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23202" y="4611558"/>
                  <a:ext cx="2192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4F81601-C7E3-4D36-A9EF-A05C6A1806E2}"/>
                    </a:ext>
                  </a:extLst>
                </p14:cNvPr>
                <p14:cNvContentPartPr/>
                <p14:nvPr/>
              </p14:nvContentPartPr>
              <p14:xfrm>
                <a:off x="980322" y="4654758"/>
                <a:ext cx="176040" cy="2437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4F81601-C7E3-4D36-A9EF-A05C6A1806E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71682" y="4645758"/>
                  <a:ext cx="1936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97EE0B3-E5FA-4232-9630-150F686983A4}"/>
                    </a:ext>
                  </a:extLst>
                </p14:cNvPr>
                <p14:cNvContentPartPr/>
                <p14:nvPr/>
              </p14:nvContentPartPr>
              <p14:xfrm>
                <a:off x="1312602" y="4583838"/>
                <a:ext cx="38880" cy="134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97EE0B3-E5FA-4232-9630-150F686983A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303602" y="4575198"/>
                  <a:ext cx="56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B732447-7858-493D-8632-E57B02E69074}"/>
                    </a:ext>
                  </a:extLst>
                </p14:cNvPr>
                <p14:cNvContentPartPr/>
                <p14:nvPr/>
              </p14:nvContentPartPr>
              <p14:xfrm>
                <a:off x="1317642" y="4922238"/>
                <a:ext cx="16920" cy="30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B732447-7858-493D-8632-E57B02E6907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308642" y="4913238"/>
                  <a:ext cx="345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3C8F9DB-8544-4875-BB27-EA7EF63545FF}"/>
              </a:ext>
            </a:extLst>
          </p:cNvPr>
          <p:cNvGrpSpPr/>
          <p:nvPr/>
        </p:nvGrpSpPr>
        <p:grpSpPr>
          <a:xfrm>
            <a:off x="2000922" y="4502838"/>
            <a:ext cx="3654000" cy="570960"/>
            <a:chOff x="2000922" y="4502838"/>
            <a:chExt cx="365400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467709C-DD48-4D11-97F2-D6A5A32ADEBF}"/>
                    </a:ext>
                  </a:extLst>
                </p14:cNvPr>
                <p14:cNvContentPartPr/>
                <p14:nvPr/>
              </p14:nvContentPartPr>
              <p14:xfrm>
                <a:off x="2000922" y="4581678"/>
                <a:ext cx="355680" cy="2962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467709C-DD48-4D11-97F2-D6A5A32ADEB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992282" y="4573038"/>
                  <a:ext cx="373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F488385-B29D-4746-9F34-13ADD84F5884}"/>
                    </a:ext>
                  </a:extLst>
                </p14:cNvPr>
                <p14:cNvContentPartPr/>
                <p14:nvPr/>
              </p14:nvContentPartPr>
              <p14:xfrm>
                <a:off x="2407002" y="4584558"/>
                <a:ext cx="324000" cy="435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F488385-B29D-4746-9F34-13ADD84F588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398362" y="4575918"/>
                  <a:ext cx="34164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66B608B-8A59-4EB7-ACC0-FA35A94D7B97}"/>
                    </a:ext>
                  </a:extLst>
                </p14:cNvPr>
                <p14:cNvContentPartPr/>
                <p14:nvPr/>
              </p14:nvContentPartPr>
              <p14:xfrm>
                <a:off x="2806242" y="4735398"/>
                <a:ext cx="760680" cy="1548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66B608B-8A59-4EB7-ACC0-FA35A94D7B9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797242" y="4726758"/>
                  <a:ext cx="778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78841E6-6CC9-4B30-88B3-E2999EC220A2}"/>
                    </a:ext>
                  </a:extLst>
                </p14:cNvPr>
                <p14:cNvContentPartPr/>
                <p14:nvPr/>
              </p14:nvContentPartPr>
              <p14:xfrm>
                <a:off x="3654762" y="4719558"/>
                <a:ext cx="1061640" cy="354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78841E6-6CC9-4B30-88B3-E2999EC220A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646122" y="4710918"/>
                  <a:ext cx="10792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306EA39-5164-4861-A063-0A0F4FFF7A3D}"/>
                    </a:ext>
                  </a:extLst>
                </p14:cNvPr>
                <p14:cNvContentPartPr/>
                <p14:nvPr/>
              </p14:nvContentPartPr>
              <p14:xfrm>
                <a:off x="4799922" y="4625958"/>
                <a:ext cx="855000" cy="272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306EA39-5164-4861-A063-0A0F4FFF7A3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790922" y="4616958"/>
                  <a:ext cx="8726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27CC050-D477-4C02-8C1F-65E8BD6DA8E8}"/>
                    </a:ext>
                  </a:extLst>
                </p14:cNvPr>
                <p14:cNvContentPartPr/>
                <p14:nvPr/>
              </p14:nvContentPartPr>
              <p14:xfrm>
                <a:off x="5426682" y="4502838"/>
                <a:ext cx="28440" cy="44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27CC050-D477-4C02-8C1F-65E8BD6DA8E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417682" y="4494198"/>
                  <a:ext cx="4608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4B6689B4-71EF-4DFF-9D19-90649473E195}"/>
              </a:ext>
            </a:extLst>
          </p:cNvPr>
          <p:cNvGrpSpPr/>
          <p:nvPr/>
        </p:nvGrpSpPr>
        <p:grpSpPr>
          <a:xfrm>
            <a:off x="6067122" y="4724598"/>
            <a:ext cx="488160" cy="348120"/>
            <a:chOff x="6067122" y="4724598"/>
            <a:chExt cx="48816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5333C9D-E63F-4B81-9E63-31E809591828}"/>
                    </a:ext>
                  </a:extLst>
                </p14:cNvPr>
                <p14:cNvContentPartPr/>
                <p14:nvPr/>
              </p14:nvContentPartPr>
              <p14:xfrm>
                <a:off x="6067122" y="4724598"/>
                <a:ext cx="259200" cy="348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5333C9D-E63F-4B81-9E63-31E80959182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058482" y="4715958"/>
                  <a:ext cx="2768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63CC823-2917-41A1-81D5-8978AB098600}"/>
                    </a:ext>
                  </a:extLst>
                </p14:cNvPr>
                <p14:cNvContentPartPr/>
                <p14:nvPr/>
              </p14:nvContentPartPr>
              <p14:xfrm>
                <a:off x="6409482" y="4742238"/>
                <a:ext cx="145800" cy="1400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63CC823-2917-41A1-81D5-8978AB09860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400842" y="4733238"/>
                  <a:ext cx="16344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29AFFF8D-D130-4232-BD0F-2B4245CCD8F5}"/>
                  </a:ext>
                </a:extLst>
              </p14:cNvPr>
              <p14:cNvContentPartPr/>
              <p14:nvPr/>
            </p14:nvContentPartPr>
            <p14:xfrm>
              <a:off x="6621162" y="4506798"/>
              <a:ext cx="33120" cy="655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29AFFF8D-D130-4232-BD0F-2B4245CCD8F5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6612162" y="4498158"/>
                <a:ext cx="507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A92B5EFC-BAA4-46CB-9B71-170443DDAC94}"/>
                  </a:ext>
                </a:extLst>
              </p14:cNvPr>
              <p14:cNvContentPartPr/>
              <p14:nvPr/>
            </p14:nvContentPartPr>
            <p14:xfrm>
              <a:off x="7720602" y="4438398"/>
              <a:ext cx="101520" cy="8928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A92B5EFC-BAA4-46CB-9B71-170443DDAC94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7711602" y="4429398"/>
                <a:ext cx="119160" cy="1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EBA68A02-ABE8-4DBA-98C6-EC4D5F781884}"/>
              </a:ext>
            </a:extLst>
          </p:cNvPr>
          <p:cNvGrpSpPr/>
          <p:nvPr/>
        </p:nvGrpSpPr>
        <p:grpSpPr>
          <a:xfrm>
            <a:off x="7072962" y="4616598"/>
            <a:ext cx="1764000" cy="466560"/>
            <a:chOff x="7072962" y="4616598"/>
            <a:chExt cx="176400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82E75DE-1D6D-4F9E-AC25-E1365B8E1785}"/>
                    </a:ext>
                  </a:extLst>
                </p14:cNvPr>
                <p14:cNvContentPartPr/>
                <p14:nvPr/>
              </p14:nvContentPartPr>
              <p14:xfrm>
                <a:off x="7072962" y="4739718"/>
                <a:ext cx="393480" cy="186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82E75DE-1D6D-4F9E-AC25-E1365B8E178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063962" y="4731078"/>
                  <a:ext cx="411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F3131E2-84BC-46EF-B0AD-F65D6793CC76}"/>
                    </a:ext>
                  </a:extLst>
                </p14:cNvPr>
                <p14:cNvContentPartPr/>
                <p14:nvPr/>
              </p14:nvContentPartPr>
              <p14:xfrm>
                <a:off x="7520802" y="4750878"/>
                <a:ext cx="457920" cy="99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F3131E2-84BC-46EF-B0AD-F65D6793CC7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512162" y="4741878"/>
                  <a:ext cx="475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DB50114-0135-4769-BC00-5195B5E9E8E5}"/>
                    </a:ext>
                  </a:extLst>
                </p14:cNvPr>
                <p14:cNvContentPartPr/>
                <p14:nvPr/>
              </p14:nvContentPartPr>
              <p14:xfrm>
                <a:off x="8024082" y="4616598"/>
                <a:ext cx="629640" cy="466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DB50114-0135-4769-BC00-5195B5E9E8E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015082" y="4607598"/>
                  <a:ext cx="6472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05E6A78-6A08-478D-95BE-2AC45CD99C9A}"/>
                    </a:ext>
                  </a:extLst>
                </p14:cNvPr>
                <p14:cNvContentPartPr/>
                <p14:nvPr/>
              </p14:nvContentPartPr>
              <p14:xfrm>
                <a:off x="8821482" y="4875798"/>
                <a:ext cx="15480" cy="241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05E6A78-6A08-478D-95BE-2AC45CD99C9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812482" y="4866798"/>
                  <a:ext cx="3312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1BBB2EF3-0DB3-4939-A310-61AF731117CD}"/>
                  </a:ext>
                </a:extLst>
              </p14:cNvPr>
              <p14:cNvContentPartPr/>
              <p14:nvPr/>
            </p14:nvContentPartPr>
            <p14:xfrm>
              <a:off x="8974482" y="4328958"/>
              <a:ext cx="106920" cy="24948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1BBB2EF3-0DB3-4939-A310-61AF731117CD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8965482" y="4320318"/>
                <a:ext cx="1245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3DC55AD9-6C07-4E99-876B-DDB02B9FFF25}"/>
                  </a:ext>
                </a:extLst>
              </p14:cNvPr>
              <p14:cNvContentPartPr/>
              <p14:nvPr/>
            </p14:nvContentPartPr>
            <p14:xfrm>
              <a:off x="8915802" y="4840518"/>
              <a:ext cx="7200" cy="1800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3DC55AD9-6C07-4E99-876B-DDB02B9FFF25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8907162" y="4831878"/>
                <a:ext cx="24840" cy="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24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FC9C-673D-4CF2-97EC-E08A0E91F8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Eks. Stig og fell aksjemarkedet tilfeldig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6EB64-9C96-490E-9841-F1A2AC03084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Dow-Jones indeks 2006-2007. k=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talet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på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dagar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frå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aksjemarkedet fell til det stig att. </a:t>
            </a:r>
          </a:p>
          <a:p>
            <a:pPr marL="0" indent="0">
              <a:buNone/>
            </a:pP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436C64B-1E2A-4CB5-82FC-73E5089BFFFD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010400" y="2276475"/>
          <a:ext cx="5181600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137283" imgH="5415007" progId="Word.Document.12">
                  <p:embed/>
                </p:oleObj>
              </mc:Choice>
              <mc:Fallback>
                <p:oleObj name="Document" r:id="rId2" imgW="8137283" imgH="5415007" progId="Word.Document.12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6436C64B-1E2A-4CB5-82FC-73E5089BFF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10400" y="2276475"/>
                        <a:ext cx="5181600" cy="344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889E971-5ACA-4174-8B22-287A15088220}"/>
              </a:ext>
            </a:extLst>
          </p:cNvPr>
          <p:cNvGraphicFramePr>
            <a:graphicFrameLocks noGrp="1"/>
          </p:cNvGraphicFramePr>
          <p:nvPr/>
        </p:nvGraphicFramePr>
        <p:xfrm>
          <a:off x="1203007" y="2935891"/>
          <a:ext cx="4156393" cy="2507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093">
                  <a:extLst>
                    <a:ext uri="{9D8B030D-6E8A-4147-A177-3AD203B41FA5}">
                      <a16:colId xmlns:a16="http://schemas.microsoft.com/office/drawing/2014/main" val="3578705077"/>
                    </a:ext>
                  </a:extLst>
                </a:gridCol>
                <a:gridCol w="1210968">
                  <a:extLst>
                    <a:ext uri="{9D8B030D-6E8A-4147-A177-3AD203B41FA5}">
                      <a16:colId xmlns:a16="http://schemas.microsoft.com/office/drawing/2014/main" val="1108460480"/>
                    </a:ext>
                  </a:extLst>
                </a:gridCol>
                <a:gridCol w="1269783">
                  <a:extLst>
                    <a:ext uri="{9D8B030D-6E8A-4147-A177-3AD203B41FA5}">
                      <a16:colId xmlns:a16="http://schemas.microsoft.com/office/drawing/2014/main" val="2021144637"/>
                    </a:ext>
                  </a:extLst>
                </a:gridCol>
                <a:gridCol w="1316549">
                  <a:extLst>
                    <a:ext uri="{9D8B030D-6E8A-4147-A177-3AD203B41FA5}">
                      <a16:colId xmlns:a16="http://schemas.microsoft.com/office/drawing/2014/main" val="17978748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</a:rPr>
                        <a:t>k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Observ. frekvens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Est. Frekvens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983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</a:rPr>
                        <a:t>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74.14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7085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31.20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994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</a:rPr>
                        <a:t>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334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</a:rPr>
                        <a:t>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6403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</a:rPr>
                        <a:t>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3335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</a:rPr>
                        <a:t>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1.69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348324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762E72F3-ED0F-45CE-997F-501CA3D5B1D4}"/>
              </a:ext>
            </a:extLst>
          </p:cNvPr>
          <p:cNvGrpSpPr/>
          <p:nvPr/>
        </p:nvGrpSpPr>
        <p:grpSpPr>
          <a:xfrm>
            <a:off x="5972657" y="1558920"/>
            <a:ext cx="272160" cy="179280"/>
            <a:chOff x="5972657" y="1558920"/>
            <a:chExt cx="27216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1756BD3-F212-4DAB-A372-30A137107F56}"/>
                    </a:ext>
                  </a:extLst>
                </p14:cNvPr>
                <p14:cNvContentPartPr/>
                <p14:nvPr/>
              </p14:nvContentPartPr>
              <p14:xfrm>
                <a:off x="5972657" y="1558920"/>
                <a:ext cx="56520" cy="178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1756BD3-F212-4DAB-A372-30A137107F5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63657" y="1550280"/>
                  <a:ext cx="74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E3E65B-6FF1-4CD3-85DE-A7AAB74E3A36}"/>
                    </a:ext>
                  </a:extLst>
                </p14:cNvPr>
                <p14:cNvContentPartPr/>
                <p14:nvPr/>
              </p14:nvContentPartPr>
              <p14:xfrm>
                <a:off x="6101177" y="1635240"/>
                <a:ext cx="143640" cy="102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E3E65B-6FF1-4CD3-85DE-A7AAB74E3A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92537" y="1626240"/>
                  <a:ext cx="16128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B14A35-1F3F-42C2-8372-2A46F473C523}"/>
              </a:ext>
            </a:extLst>
          </p:cNvPr>
          <p:cNvGrpSpPr/>
          <p:nvPr/>
        </p:nvGrpSpPr>
        <p:grpSpPr>
          <a:xfrm>
            <a:off x="6520937" y="1577280"/>
            <a:ext cx="183960" cy="212760"/>
            <a:chOff x="6520937" y="1577280"/>
            <a:chExt cx="18396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C20C70F-321A-45F1-9B9D-F61295AC1A14}"/>
                    </a:ext>
                  </a:extLst>
                </p14:cNvPr>
                <p14:cNvContentPartPr/>
                <p14:nvPr/>
              </p14:nvContentPartPr>
              <p14:xfrm>
                <a:off x="6542537" y="1578000"/>
                <a:ext cx="132840" cy="157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C20C70F-321A-45F1-9B9D-F61295AC1A1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33897" y="1569000"/>
                  <a:ext cx="150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1BF2452-0BB4-4CA8-9F08-7299183F2380}"/>
                    </a:ext>
                  </a:extLst>
                </p14:cNvPr>
                <p14:cNvContentPartPr/>
                <p14:nvPr/>
              </p14:nvContentPartPr>
              <p14:xfrm>
                <a:off x="6520937" y="1577280"/>
                <a:ext cx="183960" cy="21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1BF2452-0BB4-4CA8-9F08-7299183F238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11937" y="1568280"/>
                  <a:ext cx="201600" cy="2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EA41E1-04C4-46A4-AFB1-1BD43F91D719}"/>
                  </a:ext>
                </a:extLst>
              </p14:cNvPr>
              <p14:cNvContentPartPr/>
              <p14:nvPr/>
            </p14:nvContentPartPr>
            <p14:xfrm>
              <a:off x="6979937" y="1635240"/>
              <a:ext cx="500760" cy="149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EA41E1-04C4-46A4-AFB1-1BD43F91D71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71297" y="1626600"/>
                <a:ext cx="51840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6A174DA2-3645-4E34-9DF8-92FF6B02F8E2}"/>
              </a:ext>
            </a:extLst>
          </p:cNvPr>
          <p:cNvGrpSpPr/>
          <p:nvPr/>
        </p:nvGrpSpPr>
        <p:grpSpPr>
          <a:xfrm>
            <a:off x="7742057" y="1504200"/>
            <a:ext cx="667800" cy="241200"/>
            <a:chOff x="7742057" y="1504200"/>
            <a:chExt cx="66780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3332FB6-702B-4EB8-85DB-253E4D560EFF}"/>
                    </a:ext>
                  </a:extLst>
                </p14:cNvPr>
                <p14:cNvContentPartPr/>
                <p14:nvPr/>
              </p14:nvContentPartPr>
              <p14:xfrm>
                <a:off x="7765457" y="1504200"/>
                <a:ext cx="95400" cy="241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3332FB6-702B-4EB8-85DB-253E4D560EF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56817" y="1495200"/>
                  <a:ext cx="113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ABFD40-BAEE-4399-9A0D-453EA041EB8E}"/>
                    </a:ext>
                  </a:extLst>
                </p14:cNvPr>
                <p14:cNvContentPartPr/>
                <p14:nvPr/>
              </p14:nvContentPartPr>
              <p14:xfrm>
                <a:off x="7742057" y="1641000"/>
                <a:ext cx="88200" cy="9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ABFD40-BAEE-4399-9A0D-453EA041EB8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733057" y="1632000"/>
                  <a:ext cx="105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466349-9605-467A-8CF4-66B7389C5E3A}"/>
                    </a:ext>
                  </a:extLst>
                </p14:cNvPr>
                <p14:cNvContentPartPr/>
                <p14:nvPr/>
              </p14:nvContentPartPr>
              <p14:xfrm>
                <a:off x="7924217" y="1535520"/>
                <a:ext cx="485640" cy="207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466349-9605-467A-8CF4-66B7389C5E3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15577" y="1526520"/>
                  <a:ext cx="503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A0B93DB-10C6-4776-B789-FFF2114F5886}"/>
                    </a:ext>
                  </a:extLst>
                </p14:cNvPr>
                <p14:cNvContentPartPr/>
                <p14:nvPr/>
              </p14:nvContentPartPr>
              <p14:xfrm>
                <a:off x="8336417" y="1607160"/>
                <a:ext cx="73080" cy="21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A0B93DB-10C6-4776-B789-FFF2114F588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27777" y="1598160"/>
                  <a:ext cx="907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E0C5C3-FF0D-424A-A4F9-E1D064C570A7}"/>
              </a:ext>
            </a:extLst>
          </p:cNvPr>
          <p:cNvGrpSpPr/>
          <p:nvPr/>
        </p:nvGrpSpPr>
        <p:grpSpPr>
          <a:xfrm>
            <a:off x="8711897" y="1625880"/>
            <a:ext cx="324720" cy="280080"/>
            <a:chOff x="8711897" y="1625880"/>
            <a:chExt cx="32472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10C7722-D5B8-4FEB-A8F4-8E88BBE1321F}"/>
                    </a:ext>
                  </a:extLst>
                </p14:cNvPr>
                <p14:cNvContentPartPr/>
                <p14:nvPr/>
              </p14:nvContentPartPr>
              <p14:xfrm>
                <a:off x="8711897" y="1625880"/>
                <a:ext cx="173880" cy="280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10C7722-D5B8-4FEB-A8F4-8E88BBE1321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03257" y="1616880"/>
                  <a:ext cx="1915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EF27D4C-8B6B-4FC1-AD73-AB48AD19236E}"/>
                    </a:ext>
                  </a:extLst>
                </p14:cNvPr>
                <p14:cNvContentPartPr/>
                <p14:nvPr/>
              </p14:nvContentPartPr>
              <p14:xfrm>
                <a:off x="8941937" y="1637400"/>
                <a:ext cx="94680" cy="90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EF27D4C-8B6B-4FC1-AD73-AB48AD1923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33297" y="1628400"/>
                  <a:ext cx="11232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79DBF76-5EAD-4F6D-BF69-2BB818873AFC}"/>
                  </a:ext>
                </a:extLst>
              </p14:cNvPr>
              <p14:cNvContentPartPr/>
              <p14:nvPr/>
            </p14:nvContentPartPr>
            <p14:xfrm>
              <a:off x="9045617" y="1414920"/>
              <a:ext cx="63720" cy="46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79DBF76-5EAD-4F6D-BF69-2BB818873AF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036617" y="1406280"/>
                <a:ext cx="8136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2FE68E39-FF65-4784-80E4-0B88467D4F11}"/>
              </a:ext>
            </a:extLst>
          </p:cNvPr>
          <p:cNvGrpSpPr/>
          <p:nvPr/>
        </p:nvGrpSpPr>
        <p:grpSpPr>
          <a:xfrm>
            <a:off x="9385457" y="1493760"/>
            <a:ext cx="781200" cy="466200"/>
            <a:chOff x="9385457" y="1493760"/>
            <a:chExt cx="78120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3489792-ADDA-4071-BA4F-B7F0CB8B714C}"/>
                    </a:ext>
                  </a:extLst>
                </p14:cNvPr>
                <p14:cNvContentPartPr/>
                <p14:nvPr/>
              </p14:nvContentPartPr>
              <p14:xfrm>
                <a:off x="9385457" y="1493760"/>
                <a:ext cx="223200" cy="240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3489792-ADDA-4071-BA4F-B7F0CB8B714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76817" y="1485120"/>
                  <a:ext cx="240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0B61AD1-7F1D-4C5D-8C1D-FD427C0C9D30}"/>
                    </a:ext>
                  </a:extLst>
                </p14:cNvPr>
                <p14:cNvContentPartPr/>
                <p14:nvPr/>
              </p14:nvContentPartPr>
              <p14:xfrm>
                <a:off x="9596777" y="1628400"/>
                <a:ext cx="283680" cy="331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0B61AD1-7F1D-4C5D-8C1D-FD427C0C9D3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88137" y="1619400"/>
                  <a:ext cx="3013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1899AD-2F2D-493D-B9C5-41A06D975057}"/>
                    </a:ext>
                  </a:extLst>
                </p14:cNvPr>
                <p14:cNvContentPartPr/>
                <p14:nvPr/>
              </p14:nvContentPartPr>
              <p14:xfrm>
                <a:off x="9924737" y="1640640"/>
                <a:ext cx="241920" cy="122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1899AD-2F2D-493D-B9C5-41A06D97505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15737" y="1631640"/>
                  <a:ext cx="25956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CDED18-F91C-4B92-BA3E-BA6B62E8D0DC}"/>
              </a:ext>
            </a:extLst>
          </p:cNvPr>
          <p:cNvGrpSpPr/>
          <p:nvPr/>
        </p:nvGrpSpPr>
        <p:grpSpPr>
          <a:xfrm>
            <a:off x="10585337" y="1405920"/>
            <a:ext cx="623160" cy="437040"/>
            <a:chOff x="10585337" y="1405920"/>
            <a:chExt cx="62316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181801F-BEB0-429F-8EE6-33325A4148D2}"/>
                    </a:ext>
                  </a:extLst>
                </p14:cNvPr>
                <p14:cNvContentPartPr/>
                <p14:nvPr/>
              </p14:nvContentPartPr>
              <p14:xfrm>
                <a:off x="10585337" y="1491960"/>
                <a:ext cx="463680" cy="351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181801F-BEB0-429F-8EE6-33325A4148D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76697" y="1482960"/>
                  <a:ext cx="4813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4D3EAD4-3EB0-4818-9658-FB2531062377}"/>
                    </a:ext>
                  </a:extLst>
                </p14:cNvPr>
                <p14:cNvContentPartPr/>
                <p14:nvPr/>
              </p14:nvContentPartPr>
              <p14:xfrm>
                <a:off x="11095457" y="1405920"/>
                <a:ext cx="113040" cy="84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4D3EAD4-3EB0-4818-9658-FB253106237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086457" y="1396920"/>
                  <a:ext cx="13068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D3925A-9591-45C6-B4A5-CADE29952BB9}"/>
              </a:ext>
            </a:extLst>
          </p:cNvPr>
          <p:cNvGrpSpPr/>
          <p:nvPr/>
        </p:nvGrpSpPr>
        <p:grpSpPr>
          <a:xfrm>
            <a:off x="5901737" y="2106480"/>
            <a:ext cx="2089800" cy="369000"/>
            <a:chOff x="5901737" y="2106480"/>
            <a:chExt cx="208980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992931E-845A-4B76-B1AF-884DA750E95B}"/>
                    </a:ext>
                  </a:extLst>
                </p14:cNvPr>
                <p14:cNvContentPartPr/>
                <p14:nvPr/>
              </p14:nvContentPartPr>
              <p14:xfrm>
                <a:off x="5901737" y="2129880"/>
                <a:ext cx="465480" cy="345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992931E-845A-4B76-B1AF-884DA750E95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92737" y="2120880"/>
                  <a:ext cx="4831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6F6C92-5372-4515-9553-70BC82252BFC}"/>
                    </a:ext>
                  </a:extLst>
                </p14:cNvPr>
                <p14:cNvContentPartPr/>
                <p14:nvPr/>
              </p14:nvContentPartPr>
              <p14:xfrm>
                <a:off x="6393497" y="2168760"/>
                <a:ext cx="21600" cy="6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76F6C92-5372-4515-9553-70BC82252BF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84857" y="2159760"/>
                  <a:ext cx="39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8AB111E-F535-4AB6-9D32-4C6D18DDA433}"/>
                    </a:ext>
                  </a:extLst>
                </p14:cNvPr>
                <p14:cNvContentPartPr/>
                <p14:nvPr/>
              </p14:nvContentPartPr>
              <p14:xfrm>
                <a:off x="6414017" y="2282880"/>
                <a:ext cx="73080" cy="108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8AB111E-F535-4AB6-9D32-4C6D18DDA43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05017" y="2273880"/>
                  <a:ext cx="90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068B01F-1136-4D2E-82A3-3E040D3CD784}"/>
                    </a:ext>
                  </a:extLst>
                </p14:cNvPr>
                <p14:cNvContentPartPr/>
                <p14:nvPr/>
              </p14:nvContentPartPr>
              <p14:xfrm>
                <a:off x="6537497" y="2293320"/>
                <a:ext cx="252360" cy="127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068B01F-1136-4D2E-82A3-3E040D3CD78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28857" y="2284320"/>
                  <a:ext cx="270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85145B8-E34E-4042-9E4C-F3A87F7D0056}"/>
                    </a:ext>
                  </a:extLst>
                </p14:cNvPr>
                <p14:cNvContentPartPr/>
                <p14:nvPr/>
              </p14:nvContentPartPr>
              <p14:xfrm>
                <a:off x="6823337" y="2268840"/>
                <a:ext cx="235080" cy="116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85145B8-E34E-4042-9E4C-F3A87F7D005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14697" y="2260200"/>
                  <a:ext cx="252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A708CB5-8300-44D9-8E92-8695F6AE9B04}"/>
                    </a:ext>
                  </a:extLst>
                </p14:cNvPr>
                <p14:cNvContentPartPr/>
                <p14:nvPr/>
              </p14:nvContentPartPr>
              <p14:xfrm>
                <a:off x="7188737" y="2167680"/>
                <a:ext cx="318960" cy="229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A708CB5-8300-44D9-8E92-8695F6AE9B0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80097" y="2159040"/>
                  <a:ext cx="336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3590B07-A61D-4F25-B9FD-5A43F94D6E61}"/>
                    </a:ext>
                  </a:extLst>
                </p14:cNvPr>
                <p14:cNvContentPartPr/>
                <p14:nvPr/>
              </p14:nvContentPartPr>
              <p14:xfrm>
                <a:off x="7534337" y="2106480"/>
                <a:ext cx="457200" cy="285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3590B07-A61D-4F25-B9FD-5A43F94D6E6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25697" y="2097480"/>
                  <a:ext cx="4748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75F9390-8319-4119-8778-5CB7C6BAEBFB}"/>
                    </a:ext>
                  </a:extLst>
                </p14:cNvPr>
                <p14:cNvContentPartPr/>
                <p14:nvPr/>
              </p14:nvContentPartPr>
              <p14:xfrm>
                <a:off x="7877057" y="2222040"/>
                <a:ext cx="113400" cy="30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75F9390-8319-4119-8778-5CB7C6BAEBF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68417" y="2213400"/>
                  <a:ext cx="13104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2CE656F-4746-4964-B20E-54B8F9A092FF}"/>
                  </a:ext>
                </a:extLst>
              </p14:cNvPr>
              <p14:cNvContentPartPr/>
              <p14:nvPr/>
            </p14:nvContentPartPr>
            <p14:xfrm>
              <a:off x="8418137" y="2105040"/>
              <a:ext cx="496800" cy="435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2CE656F-4746-4964-B20E-54B8F9A092F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409497" y="2096040"/>
                <a:ext cx="514440" cy="45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EACBEEA9-52B3-47E9-BAF2-EA8472B728B6}"/>
              </a:ext>
            </a:extLst>
          </p:cNvPr>
          <p:cNvGrpSpPr/>
          <p:nvPr/>
        </p:nvGrpSpPr>
        <p:grpSpPr>
          <a:xfrm>
            <a:off x="9263417" y="2094600"/>
            <a:ext cx="360000" cy="262080"/>
            <a:chOff x="9263417" y="2094600"/>
            <a:chExt cx="36000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DF647D3-E41B-42CF-9922-2C1A4CE1EEC8}"/>
                    </a:ext>
                  </a:extLst>
                </p14:cNvPr>
                <p14:cNvContentPartPr/>
                <p14:nvPr/>
              </p14:nvContentPartPr>
              <p14:xfrm>
                <a:off x="9263417" y="2094600"/>
                <a:ext cx="360000" cy="262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DF647D3-E41B-42CF-9922-2C1A4CE1EEC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54777" y="2085960"/>
                  <a:ext cx="3776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F7E8570-08E6-4CEC-AA27-F085DC348057}"/>
                    </a:ext>
                  </a:extLst>
                </p14:cNvPr>
                <p14:cNvContentPartPr/>
                <p14:nvPr/>
              </p14:nvContentPartPr>
              <p14:xfrm>
                <a:off x="9463217" y="2116200"/>
                <a:ext cx="57600" cy="19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F7E8570-08E6-4CEC-AA27-F085DC34805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54577" y="2107200"/>
                  <a:ext cx="752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D857535-EB17-4344-8A79-D90FF9C7F0F0}"/>
              </a:ext>
            </a:extLst>
          </p:cNvPr>
          <p:cNvGrpSpPr/>
          <p:nvPr/>
        </p:nvGrpSpPr>
        <p:grpSpPr>
          <a:xfrm>
            <a:off x="9923297" y="2083800"/>
            <a:ext cx="1888920" cy="427680"/>
            <a:chOff x="9923297" y="2083800"/>
            <a:chExt cx="188892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7157B8E-5058-4F18-84C0-A7C03723B91E}"/>
                    </a:ext>
                  </a:extLst>
                </p14:cNvPr>
                <p14:cNvContentPartPr/>
                <p14:nvPr/>
              </p14:nvContentPartPr>
              <p14:xfrm>
                <a:off x="9923297" y="2131320"/>
                <a:ext cx="404640" cy="276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7157B8E-5058-4F18-84C0-A7C03723B91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14657" y="2122680"/>
                  <a:ext cx="4222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52A6CFE-EDAF-4ADC-9A89-378EFA6205DE}"/>
                    </a:ext>
                  </a:extLst>
                </p14:cNvPr>
                <p14:cNvContentPartPr/>
                <p14:nvPr/>
              </p14:nvContentPartPr>
              <p14:xfrm>
                <a:off x="10468337" y="2200800"/>
                <a:ext cx="169560" cy="156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52A6CFE-EDAF-4ADC-9A89-378EFA6205D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59337" y="2191800"/>
                  <a:ext cx="187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D831756-0DE0-4C9E-83F4-90A8723DC092}"/>
                    </a:ext>
                  </a:extLst>
                </p14:cNvPr>
                <p14:cNvContentPartPr/>
                <p14:nvPr/>
              </p14:nvContentPartPr>
              <p14:xfrm>
                <a:off x="10700897" y="2107920"/>
                <a:ext cx="150480" cy="226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D831756-0DE0-4C9E-83F4-90A8723DC09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92257" y="2099280"/>
                  <a:ext cx="168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8EF11BF-9E14-47FC-A5A5-EC5F544539AE}"/>
                    </a:ext>
                  </a:extLst>
                </p14:cNvPr>
                <p14:cNvContentPartPr/>
                <p14:nvPr/>
              </p14:nvContentPartPr>
              <p14:xfrm>
                <a:off x="10931297" y="2121960"/>
                <a:ext cx="18000" cy="25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8EF11BF-9E14-47FC-A5A5-EC5F544539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22657" y="2112960"/>
                  <a:ext cx="35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B753EAC-A901-4B5D-8977-26950DCA8C3F}"/>
                    </a:ext>
                  </a:extLst>
                </p14:cNvPr>
                <p14:cNvContentPartPr/>
                <p14:nvPr/>
              </p14:nvContentPartPr>
              <p14:xfrm>
                <a:off x="10862177" y="2232840"/>
                <a:ext cx="164880" cy="278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B753EAC-A901-4B5D-8977-26950DCA8C3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853177" y="2223840"/>
                  <a:ext cx="1825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C03DF95-B17B-4B24-A895-BCCEC63C00E0}"/>
                    </a:ext>
                  </a:extLst>
                </p14:cNvPr>
                <p14:cNvContentPartPr/>
                <p14:nvPr/>
              </p14:nvContentPartPr>
              <p14:xfrm>
                <a:off x="11247737" y="2083800"/>
                <a:ext cx="469440" cy="251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C03DF95-B17B-4B24-A895-BCCEC63C00E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39097" y="2075160"/>
                  <a:ext cx="4870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F916F08-C27C-4DD7-A4A1-2FD02CA134C7}"/>
                    </a:ext>
                  </a:extLst>
                </p14:cNvPr>
                <p14:cNvContentPartPr/>
                <p14:nvPr/>
              </p14:nvContentPartPr>
              <p14:xfrm>
                <a:off x="11796377" y="2328240"/>
                <a:ext cx="15840" cy="24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F916F08-C27C-4DD7-A4A1-2FD02CA134C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787737" y="2319240"/>
                  <a:ext cx="334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2496671-CEF8-4C6D-87AE-F1B7D7618F04}"/>
              </a:ext>
            </a:extLst>
          </p:cNvPr>
          <p:cNvGrpSpPr/>
          <p:nvPr/>
        </p:nvGrpSpPr>
        <p:grpSpPr>
          <a:xfrm>
            <a:off x="5868257" y="2749080"/>
            <a:ext cx="252720" cy="225000"/>
            <a:chOff x="5868257" y="2749080"/>
            <a:chExt cx="25272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CDE5DD7-A07C-4CA1-A1E1-343E3F20D500}"/>
                    </a:ext>
                  </a:extLst>
                </p14:cNvPr>
                <p14:cNvContentPartPr/>
                <p14:nvPr/>
              </p14:nvContentPartPr>
              <p14:xfrm>
                <a:off x="5868257" y="2749080"/>
                <a:ext cx="83880" cy="215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CDE5DD7-A07C-4CA1-A1E1-343E3F20D50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859617" y="2740080"/>
                  <a:ext cx="101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44EE6E4-DE7C-4C36-968C-1E1CCCBAFC6F}"/>
                    </a:ext>
                  </a:extLst>
                </p14:cNvPr>
                <p14:cNvContentPartPr/>
                <p14:nvPr/>
              </p14:nvContentPartPr>
              <p14:xfrm>
                <a:off x="6014777" y="2856360"/>
                <a:ext cx="106200" cy="117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44EE6E4-DE7C-4C36-968C-1E1CCCBAFC6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006137" y="2847720"/>
                  <a:ext cx="12384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00D28D7-12DB-4F11-B766-664796080F01}"/>
              </a:ext>
            </a:extLst>
          </p:cNvPr>
          <p:cNvGrpSpPr/>
          <p:nvPr/>
        </p:nvGrpSpPr>
        <p:grpSpPr>
          <a:xfrm>
            <a:off x="6507257" y="2762760"/>
            <a:ext cx="135000" cy="196920"/>
            <a:chOff x="6507257" y="2762760"/>
            <a:chExt cx="13500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20399F0-AFBD-42C3-8F68-D630C58E89F7}"/>
                    </a:ext>
                  </a:extLst>
                </p14:cNvPr>
                <p14:cNvContentPartPr/>
                <p14:nvPr/>
              </p14:nvContentPartPr>
              <p14:xfrm>
                <a:off x="6507257" y="2793720"/>
                <a:ext cx="59400" cy="165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20399F0-AFBD-42C3-8F68-D630C58E89F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98257" y="2784720"/>
                  <a:ext cx="77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195A6A0-1605-4575-8A19-9C914A691568}"/>
                    </a:ext>
                  </a:extLst>
                </p14:cNvPr>
                <p14:cNvContentPartPr/>
                <p14:nvPr/>
              </p14:nvContentPartPr>
              <p14:xfrm>
                <a:off x="6518057" y="2762760"/>
                <a:ext cx="124200" cy="192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195A6A0-1605-4575-8A19-9C914A69156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509057" y="2754120"/>
                  <a:ext cx="141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3054ECB-1270-44ED-93A1-F59053DA52A8}"/>
                    </a:ext>
                  </a:extLst>
                </p14:cNvPr>
                <p14:cNvContentPartPr/>
                <p14:nvPr/>
              </p14:nvContentPartPr>
              <p14:xfrm>
                <a:off x="6532817" y="2886600"/>
                <a:ext cx="89640" cy="16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3054ECB-1270-44ED-93A1-F59053DA52A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524177" y="2877600"/>
                  <a:ext cx="10728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33F8413-B960-4BDB-AFA0-F8B43B0A44B1}"/>
                  </a:ext>
                </a:extLst>
              </p14:cNvPr>
              <p14:cNvContentPartPr/>
              <p14:nvPr/>
            </p14:nvContentPartPr>
            <p14:xfrm>
              <a:off x="6909737" y="2809200"/>
              <a:ext cx="416520" cy="1519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33F8413-B960-4BDB-AFA0-F8B43B0A44B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900737" y="2800200"/>
                <a:ext cx="43416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026C83FB-4CCA-48A1-8231-3521664F6D25}"/>
              </a:ext>
            </a:extLst>
          </p:cNvPr>
          <p:cNvGrpSpPr/>
          <p:nvPr/>
        </p:nvGrpSpPr>
        <p:grpSpPr>
          <a:xfrm>
            <a:off x="7764377" y="2665200"/>
            <a:ext cx="1476360" cy="489960"/>
            <a:chOff x="7764377" y="2665200"/>
            <a:chExt cx="147636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3E4770C-D8ED-43E4-860F-B5A50BADF57E}"/>
                    </a:ext>
                  </a:extLst>
                </p14:cNvPr>
                <p14:cNvContentPartPr/>
                <p14:nvPr/>
              </p14:nvContentPartPr>
              <p14:xfrm>
                <a:off x="7764377" y="2710560"/>
                <a:ext cx="483480" cy="244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3E4770C-D8ED-43E4-860F-B5A50BADF57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55377" y="2701920"/>
                  <a:ext cx="501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75B0FCC-1153-466F-BEBA-664C0081AB97}"/>
                    </a:ext>
                  </a:extLst>
                </p14:cNvPr>
                <p14:cNvContentPartPr/>
                <p14:nvPr/>
              </p14:nvContentPartPr>
              <p14:xfrm>
                <a:off x="8317697" y="2729640"/>
                <a:ext cx="498600" cy="230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75B0FCC-1153-466F-BEBA-664C0081AB9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08697" y="2721000"/>
                  <a:ext cx="516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EA8C983-34F9-4697-8A9A-34F7B6EF9DF4}"/>
                    </a:ext>
                  </a:extLst>
                </p14:cNvPr>
                <p14:cNvContentPartPr/>
                <p14:nvPr/>
              </p14:nvContentPartPr>
              <p14:xfrm>
                <a:off x="8741777" y="2665200"/>
                <a:ext cx="63000" cy="21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EA8C983-34F9-4697-8A9A-34F7B6EF9DF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732777" y="2656560"/>
                  <a:ext cx="80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9B2A8B4-E970-4257-8786-9B3D87C02B3D}"/>
                    </a:ext>
                  </a:extLst>
                </p14:cNvPr>
                <p14:cNvContentPartPr/>
                <p14:nvPr/>
              </p14:nvContentPartPr>
              <p14:xfrm>
                <a:off x="8820617" y="2851320"/>
                <a:ext cx="190080" cy="303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9B2A8B4-E970-4257-8786-9B3D87C02B3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811977" y="2842680"/>
                  <a:ext cx="2077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D4BE337-BA1E-4965-9DC8-1D908C8F7200}"/>
                    </a:ext>
                  </a:extLst>
                </p14:cNvPr>
                <p14:cNvContentPartPr/>
                <p14:nvPr/>
              </p14:nvContentPartPr>
              <p14:xfrm>
                <a:off x="9076577" y="2851680"/>
                <a:ext cx="164160" cy="137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D4BE337-BA1E-4965-9DC8-1D908C8F720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67577" y="2843040"/>
                  <a:ext cx="18180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F134B1F-0385-45FB-8C47-7ABA64021F7F}"/>
              </a:ext>
            </a:extLst>
          </p:cNvPr>
          <p:cNvGrpSpPr/>
          <p:nvPr/>
        </p:nvGrpSpPr>
        <p:grpSpPr>
          <a:xfrm>
            <a:off x="9554657" y="2724240"/>
            <a:ext cx="324720" cy="223560"/>
            <a:chOff x="9554657" y="2724240"/>
            <a:chExt cx="32472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A43F903-D86E-4939-8C34-F3F75826B4D4}"/>
                    </a:ext>
                  </a:extLst>
                </p14:cNvPr>
                <p14:cNvContentPartPr/>
                <p14:nvPr/>
              </p14:nvContentPartPr>
              <p14:xfrm>
                <a:off x="9554657" y="2724240"/>
                <a:ext cx="308520" cy="223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A43F903-D86E-4939-8C34-F3F75826B4D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545657" y="2715600"/>
                  <a:ext cx="326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FAA5CB3-B714-4959-8B81-4CB215E5860D}"/>
                    </a:ext>
                  </a:extLst>
                </p14:cNvPr>
                <p14:cNvContentPartPr/>
                <p14:nvPr/>
              </p14:nvContentPartPr>
              <p14:xfrm>
                <a:off x="9752297" y="2808120"/>
                <a:ext cx="127080" cy="25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FAA5CB3-B714-4959-8B81-4CB215E5860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43657" y="2799120"/>
                  <a:ext cx="1447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06ED7B8-328D-4FBF-8266-76E030EEB822}"/>
              </a:ext>
            </a:extLst>
          </p:cNvPr>
          <p:cNvGrpSpPr/>
          <p:nvPr/>
        </p:nvGrpSpPr>
        <p:grpSpPr>
          <a:xfrm>
            <a:off x="10245497" y="2720280"/>
            <a:ext cx="861840" cy="331560"/>
            <a:chOff x="10245497" y="2720280"/>
            <a:chExt cx="86184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EC2C358-2462-4033-9B0C-88CAE93614D8}"/>
                    </a:ext>
                  </a:extLst>
                </p14:cNvPr>
                <p14:cNvContentPartPr/>
                <p14:nvPr/>
              </p14:nvContentPartPr>
              <p14:xfrm>
                <a:off x="10245497" y="2720280"/>
                <a:ext cx="519840" cy="331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EC2C358-2462-4033-9B0C-88CAE93614D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36497" y="2711280"/>
                  <a:ext cx="5374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2FB3658-619F-4478-8F0C-BD9A5F440AAD}"/>
                    </a:ext>
                  </a:extLst>
                </p14:cNvPr>
                <p14:cNvContentPartPr/>
                <p14:nvPr/>
              </p14:nvContentPartPr>
              <p14:xfrm>
                <a:off x="10788017" y="2737920"/>
                <a:ext cx="23400" cy="20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2FB3658-619F-4478-8F0C-BD9A5F440AA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779377" y="2729280"/>
                  <a:ext cx="41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C167C7A-B652-4E19-A606-76F8B61E6983}"/>
                    </a:ext>
                  </a:extLst>
                </p14:cNvPr>
                <p14:cNvContentPartPr/>
                <p14:nvPr/>
              </p14:nvContentPartPr>
              <p14:xfrm>
                <a:off x="10795937" y="2839440"/>
                <a:ext cx="86400" cy="118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C167C7A-B652-4E19-A606-76F8B61E698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86937" y="2830800"/>
                  <a:ext cx="104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F461ABF-4649-448F-9AAA-4405320B429A}"/>
                    </a:ext>
                  </a:extLst>
                </p14:cNvPr>
                <p14:cNvContentPartPr/>
                <p14:nvPr/>
              </p14:nvContentPartPr>
              <p14:xfrm>
                <a:off x="11008337" y="2875080"/>
                <a:ext cx="99000" cy="12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F461ABF-4649-448F-9AAA-4405320B429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99337" y="2866440"/>
                  <a:ext cx="1166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4E3F968-DA82-4E09-B118-5E40FE7D63CE}"/>
              </a:ext>
            </a:extLst>
          </p:cNvPr>
          <p:cNvGrpSpPr/>
          <p:nvPr/>
        </p:nvGrpSpPr>
        <p:grpSpPr>
          <a:xfrm>
            <a:off x="5944937" y="3225720"/>
            <a:ext cx="1290600" cy="229320"/>
            <a:chOff x="5944937" y="3225720"/>
            <a:chExt cx="129060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532B661-A8F2-4DFB-B7C3-A90A31F5BE43}"/>
                    </a:ext>
                  </a:extLst>
                </p14:cNvPr>
                <p14:cNvContentPartPr/>
                <p14:nvPr/>
              </p14:nvContentPartPr>
              <p14:xfrm>
                <a:off x="5944937" y="3332640"/>
                <a:ext cx="265320" cy="122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532B661-A8F2-4DFB-B7C3-A90A31F5BE4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35937" y="3324000"/>
                  <a:ext cx="282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FDC3CAA-A5CD-4138-8F9F-768EC1FC299E}"/>
                    </a:ext>
                  </a:extLst>
                </p14:cNvPr>
                <p14:cNvContentPartPr/>
                <p14:nvPr/>
              </p14:nvContentPartPr>
              <p14:xfrm>
                <a:off x="6248057" y="3230400"/>
                <a:ext cx="602640" cy="223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FDC3CAA-A5CD-4138-8F9F-768EC1FC299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239417" y="3221760"/>
                  <a:ext cx="620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D658426-EFD4-428E-A3A1-0155F4C7DE1E}"/>
                    </a:ext>
                  </a:extLst>
                </p14:cNvPr>
                <p14:cNvContentPartPr/>
                <p14:nvPr/>
              </p14:nvContentPartPr>
              <p14:xfrm>
                <a:off x="6852137" y="3225720"/>
                <a:ext cx="383400" cy="219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D658426-EFD4-428E-A3A1-0155F4C7DE1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43137" y="3216720"/>
                  <a:ext cx="401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178388F-5816-49DC-8F1C-2A7C4DADAF3A}"/>
                    </a:ext>
                  </a:extLst>
                </p14:cNvPr>
                <p14:cNvContentPartPr/>
                <p14:nvPr/>
              </p14:nvContentPartPr>
              <p14:xfrm>
                <a:off x="7122857" y="3318240"/>
                <a:ext cx="93240" cy="12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178388F-5816-49DC-8F1C-2A7C4DADAF3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13857" y="3309240"/>
                  <a:ext cx="1108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CE79E06-E80A-4365-B112-54D041EC43AC}"/>
              </a:ext>
            </a:extLst>
          </p:cNvPr>
          <p:cNvGrpSpPr/>
          <p:nvPr/>
        </p:nvGrpSpPr>
        <p:grpSpPr>
          <a:xfrm>
            <a:off x="7590137" y="3217440"/>
            <a:ext cx="732240" cy="418320"/>
            <a:chOff x="7590137" y="3217440"/>
            <a:chExt cx="73224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B91365D-A5A1-49CA-95C0-927D89783C55}"/>
                    </a:ext>
                  </a:extLst>
                </p14:cNvPr>
                <p14:cNvContentPartPr/>
                <p14:nvPr/>
              </p14:nvContentPartPr>
              <p14:xfrm>
                <a:off x="7590137" y="3254160"/>
                <a:ext cx="162360" cy="151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B91365D-A5A1-49CA-95C0-927D89783C5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81137" y="3245160"/>
                  <a:ext cx="180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75D964F-24C5-41DA-B24A-DFAA40631030}"/>
                    </a:ext>
                  </a:extLst>
                </p14:cNvPr>
                <p14:cNvContentPartPr/>
                <p14:nvPr/>
              </p14:nvContentPartPr>
              <p14:xfrm>
                <a:off x="7805777" y="3224280"/>
                <a:ext cx="137880" cy="182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75D964F-24C5-41DA-B24A-DFAA4063103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96777" y="3215280"/>
                  <a:ext cx="155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FDF1F43-A297-47AF-AA12-DD52E31D2ED0}"/>
                    </a:ext>
                  </a:extLst>
                </p14:cNvPr>
                <p14:cNvContentPartPr/>
                <p14:nvPr/>
              </p14:nvContentPartPr>
              <p14:xfrm>
                <a:off x="7952297" y="3217440"/>
                <a:ext cx="28440" cy="15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FDF1F43-A297-47AF-AA12-DD52E31D2ED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943657" y="3208440"/>
                  <a:ext cx="46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3ADD473-44B8-458D-A37B-4868017131DE}"/>
                    </a:ext>
                  </a:extLst>
                </p14:cNvPr>
                <p14:cNvContentPartPr/>
                <p14:nvPr/>
              </p14:nvContentPartPr>
              <p14:xfrm>
                <a:off x="7930337" y="3271080"/>
                <a:ext cx="210240" cy="364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3ADD473-44B8-458D-A37B-4868017131D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21697" y="3262080"/>
                  <a:ext cx="2278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0B8885C-FECF-44A8-9270-F4B3CB682711}"/>
                    </a:ext>
                  </a:extLst>
                </p14:cNvPr>
                <p14:cNvContentPartPr/>
                <p14:nvPr/>
              </p14:nvContentPartPr>
              <p14:xfrm>
                <a:off x="8307257" y="3407520"/>
                <a:ext cx="15120" cy="26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0B8885C-FECF-44A8-9270-F4B3CB68271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98257" y="3398880"/>
                  <a:ext cx="327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54A7FCF-02A1-4157-AF92-B652FC2F5E96}"/>
              </a:ext>
            </a:extLst>
          </p:cNvPr>
          <p:cNvGrpSpPr/>
          <p:nvPr/>
        </p:nvGrpSpPr>
        <p:grpSpPr>
          <a:xfrm>
            <a:off x="8955257" y="3213120"/>
            <a:ext cx="1307880" cy="406440"/>
            <a:chOff x="8955257" y="3213120"/>
            <a:chExt cx="130788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BB36DC5-38CB-4F64-8679-955FF5B6EE3C}"/>
                    </a:ext>
                  </a:extLst>
                </p14:cNvPr>
                <p14:cNvContentPartPr/>
                <p14:nvPr/>
              </p14:nvContentPartPr>
              <p14:xfrm>
                <a:off x="8982977" y="3268200"/>
                <a:ext cx="87480" cy="172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BB36DC5-38CB-4F64-8679-955FF5B6EE3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974337" y="3259560"/>
                  <a:ext cx="105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5938CF2-FC1A-4111-B994-B880025DDDC1}"/>
                    </a:ext>
                  </a:extLst>
                </p14:cNvPr>
                <p14:cNvContentPartPr/>
                <p14:nvPr/>
              </p14:nvContentPartPr>
              <p14:xfrm>
                <a:off x="8955257" y="3213120"/>
                <a:ext cx="192600" cy="154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5938CF2-FC1A-4111-B994-B880025DDDC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46257" y="3204120"/>
                  <a:ext cx="210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ADF5EED-B5DD-4110-B7B7-121D40AD60BF}"/>
                    </a:ext>
                  </a:extLst>
                </p14:cNvPr>
                <p14:cNvContentPartPr/>
                <p14:nvPr/>
              </p14:nvContentPartPr>
              <p14:xfrm>
                <a:off x="9241457" y="3281880"/>
                <a:ext cx="85320" cy="192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ADF5EED-B5DD-4110-B7B7-121D40AD60B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232457" y="3273240"/>
                  <a:ext cx="102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921B50A-A0C9-471F-966F-09A125197BF9}"/>
                    </a:ext>
                  </a:extLst>
                </p14:cNvPr>
                <p14:cNvContentPartPr/>
                <p14:nvPr/>
              </p14:nvContentPartPr>
              <p14:xfrm>
                <a:off x="9348737" y="3317520"/>
                <a:ext cx="38520" cy="132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921B50A-A0C9-471F-966F-09A125197BF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39737" y="3308880"/>
                  <a:ext cx="56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28B59D9-8B73-4451-8F01-0DD24394C745}"/>
                    </a:ext>
                  </a:extLst>
                </p14:cNvPr>
                <p14:cNvContentPartPr/>
                <p14:nvPr/>
              </p14:nvContentPartPr>
              <p14:xfrm>
                <a:off x="9396977" y="3297360"/>
                <a:ext cx="82800" cy="169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28B59D9-8B73-4451-8F01-0DD24394C74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387977" y="3288720"/>
                  <a:ext cx="100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0C24DB8-9BDD-4F95-8FF3-C4C204B44971}"/>
                    </a:ext>
                  </a:extLst>
                </p14:cNvPr>
                <p14:cNvContentPartPr/>
                <p14:nvPr/>
              </p14:nvContentPartPr>
              <p14:xfrm>
                <a:off x="9347657" y="3396000"/>
                <a:ext cx="93960" cy="12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0C24DB8-9BDD-4F95-8FF3-C4C204B4497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38657" y="3387360"/>
                  <a:ext cx="111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229D4F2-15D4-401E-9C16-95850F0FB0DD}"/>
                    </a:ext>
                  </a:extLst>
                </p14:cNvPr>
                <p14:cNvContentPartPr/>
                <p14:nvPr/>
              </p14:nvContentPartPr>
              <p14:xfrm>
                <a:off x="9543497" y="3297360"/>
                <a:ext cx="64800" cy="216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229D4F2-15D4-401E-9C16-95850F0FB0D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534857" y="3288720"/>
                  <a:ext cx="824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F504AE4-F6B0-4E14-9688-C5A776D32873}"/>
                    </a:ext>
                  </a:extLst>
                </p14:cNvPr>
                <p14:cNvContentPartPr/>
                <p14:nvPr/>
              </p14:nvContentPartPr>
              <p14:xfrm>
                <a:off x="9710537" y="3362880"/>
                <a:ext cx="99000" cy="2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F504AE4-F6B0-4E14-9688-C5A776D3287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701537" y="3354240"/>
                  <a:ext cx="116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DC41A3C-5EF3-46D9-952F-6667C6BAC111}"/>
                    </a:ext>
                  </a:extLst>
                </p14:cNvPr>
                <p14:cNvContentPartPr/>
                <p14:nvPr/>
              </p14:nvContentPartPr>
              <p14:xfrm>
                <a:off x="9690377" y="3431640"/>
                <a:ext cx="99360" cy="11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DC41A3C-5EF3-46D9-952F-6667C6BAC11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681377" y="3422640"/>
                  <a:ext cx="117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79F1037-080A-4436-8ED4-2D0A14A41B7A}"/>
                    </a:ext>
                  </a:extLst>
                </p14:cNvPr>
                <p14:cNvContentPartPr/>
                <p14:nvPr/>
              </p14:nvContentPartPr>
              <p14:xfrm>
                <a:off x="9990977" y="3279360"/>
                <a:ext cx="272160" cy="340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79F1037-080A-4436-8ED4-2D0A14A41B7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81977" y="3270360"/>
                  <a:ext cx="289800" cy="35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58163A2-A7F0-43FF-8E37-0CC020A82BEA}"/>
              </a:ext>
            </a:extLst>
          </p:cNvPr>
          <p:cNvGrpSpPr/>
          <p:nvPr/>
        </p:nvGrpSpPr>
        <p:grpSpPr>
          <a:xfrm>
            <a:off x="5952857" y="3683280"/>
            <a:ext cx="944640" cy="252000"/>
            <a:chOff x="5952857" y="3683280"/>
            <a:chExt cx="94464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5A3EBF3-D2F1-4673-9FDA-89D7220B0F75}"/>
                    </a:ext>
                  </a:extLst>
                </p14:cNvPr>
                <p14:cNvContentPartPr/>
                <p14:nvPr/>
              </p14:nvContentPartPr>
              <p14:xfrm>
                <a:off x="5994257" y="3714960"/>
                <a:ext cx="72000" cy="155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5A3EBF3-D2F1-4673-9FDA-89D7220B0F7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85257" y="3705960"/>
                  <a:ext cx="89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AFD237B-F900-42E2-87D5-0E980E45C916}"/>
                    </a:ext>
                  </a:extLst>
                </p14:cNvPr>
                <p14:cNvContentPartPr/>
                <p14:nvPr/>
              </p14:nvContentPartPr>
              <p14:xfrm>
                <a:off x="5952857" y="3683280"/>
                <a:ext cx="157680" cy="228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AFD237B-F900-42E2-87D5-0E980E45C91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943857" y="3674640"/>
                  <a:ext cx="1753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3BB7D83-DDD7-40CF-A3A5-8D525DA7B540}"/>
                    </a:ext>
                  </a:extLst>
                </p14:cNvPr>
                <p14:cNvContentPartPr/>
                <p14:nvPr/>
              </p14:nvContentPartPr>
              <p14:xfrm>
                <a:off x="6135017" y="3806760"/>
                <a:ext cx="314280" cy="126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3BB7D83-DDD7-40CF-A3A5-8D525DA7B54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126377" y="3797760"/>
                  <a:ext cx="331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2183527-A5E3-4F50-BA22-64707C737233}"/>
                    </a:ext>
                  </a:extLst>
                </p14:cNvPr>
                <p14:cNvContentPartPr/>
                <p14:nvPr/>
              </p14:nvContentPartPr>
              <p14:xfrm>
                <a:off x="6530297" y="3826920"/>
                <a:ext cx="367200" cy="108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2183527-A5E3-4F50-BA22-64707C73723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21297" y="3818280"/>
                  <a:ext cx="38484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6A3B347-13C5-4662-9CD1-7807DEA3AA5F}"/>
              </a:ext>
            </a:extLst>
          </p:cNvPr>
          <p:cNvGrpSpPr/>
          <p:nvPr/>
        </p:nvGrpSpPr>
        <p:grpSpPr>
          <a:xfrm>
            <a:off x="7173257" y="3674280"/>
            <a:ext cx="2953080" cy="365040"/>
            <a:chOff x="7173257" y="3674280"/>
            <a:chExt cx="295308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5EF30AB-94D9-44C7-9468-DE1708E2011C}"/>
                    </a:ext>
                  </a:extLst>
                </p14:cNvPr>
                <p14:cNvContentPartPr/>
                <p14:nvPr/>
              </p14:nvContentPartPr>
              <p14:xfrm>
                <a:off x="7173257" y="3821880"/>
                <a:ext cx="203400" cy="115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5EF30AB-94D9-44C7-9468-DE1708E2011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164257" y="3813240"/>
                  <a:ext cx="221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19EFA2F-D63B-4F14-AE4B-634336385BE1}"/>
                    </a:ext>
                  </a:extLst>
                </p14:cNvPr>
                <p14:cNvContentPartPr/>
                <p14:nvPr/>
              </p14:nvContentPartPr>
              <p14:xfrm>
                <a:off x="7429937" y="3696960"/>
                <a:ext cx="9360" cy="15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19EFA2F-D63B-4F14-AE4B-634336385BE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421297" y="3688320"/>
                  <a:ext cx="27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908A057-EC41-4E9C-AB88-12E6C865FA3B}"/>
                    </a:ext>
                  </a:extLst>
                </p14:cNvPr>
                <p14:cNvContentPartPr/>
                <p14:nvPr/>
              </p14:nvContentPartPr>
              <p14:xfrm>
                <a:off x="7638017" y="3722880"/>
                <a:ext cx="99360" cy="214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908A057-EC41-4E9C-AB88-12E6C865FA3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629017" y="3713880"/>
                  <a:ext cx="117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39C5492-CA19-4450-B203-60476AA93CC0}"/>
                    </a:ext>
                  </a:extLst>
                </p14:cNvPr>
                <p14:cNvContentPartPr/>
                <p14:nvPr/>
              </p14:nvContentPartPr>
              <p14:xfrm>
                <a:off x="7801097" y="3816840"/>
                <a:ext cx="191520" cy="113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39C5492-CA19-4450-B203-60476AA93CC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92457" y="3808200"/>
                  <a:ext cx="209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D59AF93-BB18-4123-8165-E1F08C213E2F}"/>
                    </a:ext>
                  </a:extLst>
                </p14:cNvPr>
                <p14:cNvContentPartPr/>
                <p14:nvPr/>
              </p14:nvContentPartPr>
              <p14:xfrm>
                <a:off x="8170097" y="3804240"/>
                <a:ext cx="159120" cy="120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D59AF93-BB18-4123-8165-E1F08C213E2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161457" y="3795600"/>
                  <a:ext cx="176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E9EE4B7-3908-4C96-8671-3C6C5A6240E8}"/>
                    </a:ext>
                  </a:extLst>
                </p14:cNvPr>
                <p14:cNvContentPartPr/>
                <p14:nvPr/>
              </p14:nvContentPartPr>
              <p14:xfrm>
                <a:off x="8387177" y="3712800"/>
                <a:ext cx="727920" cy="212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E9EE4B7-3908-4C96-8671-3C6C5A6240E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378177" y="3703800"/>
                  <a:ext cx="745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195206B-029B-4B50-87B9-C60D7657F30F}"/>
                    </a:ext>
                  </a:extLst>
                </p14:cNvPr>
                <p14:cNvContentPartPr/>
                <p14:nvPr/>
              </p14:nvContentPartPr>
              <p14:xfrm>
                <a:off x="9126977" y="3793080"/>
                <a:ext cx="159120" cy="239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195206B-029B-4B50-87B9-C60D7657F30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117977" y="3784080"/>
                  <a:ext cx="1767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218C7A3-E325-443B-8F98-982324980C2A}"/>
                    </a:ext>
                  </a:extLst>
                </p14:cNvPr>
                <p14:cNvContentPartPr/>
                <p14:nvPr/>
              </p14:nvContentPartPr>
              <p14:xfrm>
                <a:off x="9305177" y="3674280"/>
                <a:ext cx="107280" cy="213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218C7A3-E325-443B-8F98-982324980C2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296537" y="3665280"/>
                  <a:ext cx="124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105BAFA-EA3F-403F-AAF0-5CA17BA62F76}"/>
                    </a:ext>
                  </a:extLst>
                </p14:cNvPr>
                <p14:cNvContentPartPr/>
                <p14:nvPr/>
              </p14:nvContentPartPr>
              <p14:xfrm>
                <a:off x="9394457" y="3797760"/>
                <a:ext cx="150120" cy="241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105BAFA-EA3F-403F-AAF0-5CA17BA62F7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85457" y="3789120"/>
                  <a:ext cx="167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92551ED-CD13-49D9-83F0-633DB59F62CA}"/>
                    </a:ext>
                  </a:extLst>
                </p14:cNvPr>
                <p14:cNvContentPartPr/>
                <p14:nvPr/>
              </p14:nvContentPartPr>
              <p14:xfrm>
                <a:off x="9534497" y="3708480"/>
                <a:ext cx="331560" cy="237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92551ED-CD13-49D9-83F0-633DB59F62C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525857" y="3699840"/>
                  <a:ext cx="3492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B3AD065-157B-40B7-AE9B-11C234626531}"/>
                    </a:ext>
                  </a:extLst>
                </p14:cNvPr>
                <p14:cNvContentPartPr/>
                <p14:nvPr/>
              </p14:nvContentPartPr>
              <p14:xfrm>
                <a:off x="9911057" y="3708480"/>
                <a:ext cx="20520" cy="14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B3AD065-157B-40B7-AE9B-11C23462653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02057" y="3699840"/>
                  <a:ext cx="38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55B9509-DB49-47E5-80B7-4C24C455C27E}"/>
                    </a:ext>
                  </a:extLst>
                </p14:cNvPr>
                <p14:cNvContentPartPr/>
                <p14:nvPr/>
              </p14:nvContentPartPr>
              <p14:xfrm>
                <a:off x="9957497" y="3690120"/>
                <a:ext cx="168840" cy="237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55B9509-DB49-47E5-80B7-4C24C455C27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48857" y="3681480"/>
                  <a:ext cx="18648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0F298B8-4407-49FC-B8D8-E9919E8B1FB9}"/>
              </a:ext>
            </a:extLst>
          </p:cNvPr>
          <p:cNvGrpSpPr/>
          <p:nvPr/>
        </p:nvGrpSpPr>
        <p:grpSpPr>
          <a:xfrm>
            <a:off x="10444577" y="3626400"/>
            <a:ext cx="1366920" cy="262080"/>
            <a:chOff x="10444577" y="3626400"/>
            <a:chExt cx="136692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E675A65-19BB-4778-94F9-51E0D3023C23}"/>
                    </a:ext>
                  </a:extLst>
                </p14:cNvPr>
                <p14:cNvContentPartPr/>
                <p14:nvPr/>
              </p14:nvContentPartPr>
              <p14:xfrm>
                <a:off x="10444577" y="3669600"/>
                <a:ext cx="419760" cy="218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E675A65-19BB-4778-94F9-51E0D3023C2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435577" y="3660960"/>
                  <a:ext cx="437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1D2FF28-151A-4F7F-BF75-638EF2D7B633}"/>
                    </a:ext>
                  </a:extLst>
                </p14:cNvPr>
                <p14:cNvContentPartPr/>
                <p14:nvPr/>
              </p14:nvContentPartPr>
              <p14:xfrm>
                <a:off x="10996817" y="3748080"/>
                <a:ext cx="222840" cy="116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1D2FF28-151A-4F7F-BF75-638EF2D7B63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987817" y="3739440"/>
                  <a:ext cx="240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BFAC441-C99D-4208-9C1F-4748889C57B6}"/>
                    </a:ext>
                  </a:extLst>
                </p14:cNvPr>
                <p14:cNvContentPartPr/>
                <p14:nvPr/>
              </p14:nvContentPartPr>
              <p14:xfrm>
                <a:off x="11254577" y="3626400"/>
                <a:ext cx="41760" cy="2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BFAC441-C99D-4208-9C1F-4748889C57B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245937" y="3617760"/>
                  <a:ext cx="59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3BC53BF-6B79-460B-B16A-B552396B19A3}"/>
                    </a:ext>
                  </a:extLst>
                </p14:cNvPr>
                <p14:cNvContentPartPr/>
                <p14:nvPr/>
              </p14:nvContentPartPr>
              <p14:xfrm>
                <a:off x="11400377" y="3652320"/>
                <a:ext cx="121680" cy="213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3BC53BF-6B79-460B-B16A-B552396B19A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391377" y="3643680"/>
                  <a:ext cx="139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6D7A21E-B23A-44D6-B5E0-74C3B3732975}"/>
                    </a:ext>
                  </a:extLst>
                </p14:cNvPr>
                <p14:cNvContentPartPr/>
                <p14:nvPr/>
              </p14:nvContentPartPr>
              <p14:xfrm>
                <a:off x="11601617" y="3784800"/>
                <a:ext cx="209880" cy="103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6D7A21E-B23A-44D6-B5E0-74C3B373297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592977" y="3775800"/>
                  <a:ext cx="22752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3E093E7-8813-487E-A58D-F7A5389F549A}"/>
              </a:ext>
            </a:extLst>
          </p:cNvPr>
          <p:cNvGrpSpPr/>
          <p:nvPr/>
        </p:nvGrpSpPr>
        <p:grpSpPr>
          <a:xfrm>
            <a:off x="5814257" y="4139040"/>
            <a:ext cx="2602440" cy="447840"/>
            <a:chOff x="5814257" y="4139040"/>
            <a:chExt cx="260244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CBD03B0-A627-4BF6-B36B-28112C44E96B}"/>
                    </a:ext>
                  </a:extLst>
                </p14:cNvPr>
                <p14:cNvContentPartPr/>
                <p14:nvPr/>
              </p14:nvContentPartPr>
              <p14:xfrm>
                <a:off x="5838737" y="4287360"/>
                <a:ext cx="90360" cy="182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CBD03B0-A627-4BF6-B36B-28112C44E96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830097" y="4278360"/>
                  <a:ext cx="108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DB32117-FB95-484D-BCB2-F24E1BAF8636}"/>
                    </a:ext>
                  </a:extLst>
                </p14:cNvPr>
                <p14:cNvContentPartPr/>
                <p14:nvPr/>
              </p14:nvContentPartPr>
              <p14:xfrm>
                <a:off x="5814257" y="4215720"/>
                <a:ext cx="214920" cy="156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DB32117-FB95-484D-BCB2-F24E1BAF863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805257" y="4207080"/>
                  <a:ext cx="232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13DEB28-15F2-4F66-80B4-7E9A60E8BD5A}"/>
                    </a:ext>
                  </a:extLst>
                </p14:cNvPr>
                <p14:cNvContentPartPr/>
                <p14:nvPr/>
              </p14:nvContentPartPr>
              <p14:xfrm>
                <a:off x="6047537" y="4244880"/>
                <a:ext cx="106560" cy="246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13DEB28-15F2-4F66-80B4-7E9A60E8BD5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038537" y="4235880"/>
                  <a:ext cx="124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61ABF9E-A8F1-4CD7-B785-64E46B912137}"/>
                    </a:ext>
                  </a:extLst>
                </p14:cNvPr>
                <p14:cNvContentPartPr/>
                <p14:nvPr/>
              </p14:nvContentPartPr>
              <p14:xfrm>
                <a:off x="6238697" y="4297080"/>
                <a:ext cx="52920" cy="183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61ABF9E-A8F1-4CD7-B785-64E46B91213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230057" y="4288440"/>
                  <a:ext cx="70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C05AFD1-F923-4D58-A852-D2712878E399}"/>
                    </a:ext>
                  </a:extLst>
                </p14:cNvPr>
                <p14:cNvContentPartPr/>
                <p14:nvPr/>
              </p14:nvContentPartPr>
              <p14:xfrm>
                <a:off x="6189017" y="4281600"/>
                <a:ext cx="173880" cy="221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C05AFD1-F923-4D58-A852-D2712878E39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180377" y="4272960"/>
                  <a:ext cx="191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53E5052-CDCB-44E2-91B9-AC778F333ECD}"/>
                    </a:ext>
                  </a:extLst>
                </p14:cNvPr>
                <p14:cNvContentPartPr/>
                <p14:nvPr/>
              </p14:nvContentPartPr>
              <p14:xfrm>
                <a:off x="6407177" y="4361880"/>
                <a:ext cx="82080" cy="14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53E5052-CDCB-44E2-91B9-AC778F333EC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398177" y="4353240"/>
                  <a:ext cx="99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A42E7CE-752A-4521-8C4B-8610404270EC}"/>
                    </a:ext>
                  </a:extLst>
                </p14:cNvPr>
                <p14:cNvContentPartPr/>
                <p14:nvPr/>
              </p14:nvContentPartPr>
              <p14:xfrm>
                <a:off x="6379817" y="4411920"/>
                <a:ext cx="91080" cy="18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A42E7CE-752A-4521-8C4B-8610404270E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371177" y="4402920"/>
                  <a:ext cx="108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A0B1E15-5382-4EA2-B41C-A38207608E74}"/>
                    </a:ext>
                  </a:extLst>
                </p14:cNvPr>
                <p14:cNvContentPartPr/>
                <p14:nvPr/>
              </p14:nvContentPartPr>
              <p14:xfrm>
                <a:off x="6564497" y="4286280"/>
                <a:ext cx="145800" cy="187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A0B1E15-5382-4EA2-B41C-A38207608E7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555857" y="4277640"/>
                  <a:ext cx="163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D98BE4F-11A1-47CB-9808-87D8EDD3E302}"/>
                    </a:ext>
                  </a:extLst>
                </p14:cNvPr>
                <p14:cNvContentPartPr/>
                <p14:nvPr/>
              </p14:nvContentPartPr>
              <p14:xfrm>
                <a:off x="6805697" y="4266840"/>
                <a:ext cx="76320" cy="268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D98BE4F-11A1-47CB-9808-87D8EDD3E30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797057" y="4257840"/>
                  <a:ext cx="93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05467D0-E3A4-4513-BEDE-B00D9027C5DE}"/>
                    </a:ext>
                  </a:extLst>
                </p14:cNvPr>
                <p14:cNvContentPartPr/>
                <p14:nvPr/>
              </p14:nvContentPartPr>
              <p14:xfrm>
                <a:off x="7013777" y="4388520"/>
                <a:ext cx="83880" cy="9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05467D0-E3A4-4513-BEDE-B00D9027C5D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005137" y="4379520"/>
                  <a:ext cx="101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A2AD2D2-71E9-45B2-8938-D89796F1433C}"/>
                    </a:ext>
                  </a:extLst>
                </p14:cNvPr>
                <p14:cNvContentPartPr/>
                <p14:nvPr/>
              </p14:nvContentPartPr>
              <p14:xfrm>
                <a:off x="6978497" y="4444680"/>
                <a:ext cx="63360" cy="4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A2AD2D2-71E9-45B2-8938-D89796F1433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969497" y="4435680"/>
                  <a:ext cx="81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F8D2331-810C-4971-985D-2830065C0DBA}"/>
                    </a:ext>
                  </a:extLst>
                </p14:cNvPr>
                <p14:cNvContentPartPr/>
                <p14:nvPr/>
              </p14:nvContentPartPr>
              <p14:xfrm>
                <a:off x="7438217" y="4322640"/>
                <a:ext cx="48600" cy="154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F8D2331-810C-4971-985D-2830065C0DB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429217" y="4313640"/>
                  <a:ext cx="66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DB7F23A-5750-4B44-AC48-2F854BF7FBED}"/>
                    </a:ext>
                  </a:extLst>
                </p14:cNvPr>
                <p14:cNvContentPartPr/>
                <p14:nvPr/>
              </p14:nvContentPartPr>
              <p14:xfrm>
                <a:off x="7560617" y="4390680"/>
                <a:ext cx="112320" cy="11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DB7F23A-5750-4B44-AC48-2F854BF7FBE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551977" y="4382040"/>
                  <a:ext cx="129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3E2CEFA-7F99-4428-BCB6-F1A7F40D72C4}"/>
                    </a:ext>
                  </a:extLst>
                </p14:cNvPr>
                <p14:cNvContentPartPr/>
                <p14:nvPr/>
              </p14:nvContentPartPr>
              <p14:xfrm>
                <a:off x="7719377" y="4324080"/>
                <a:ext cx="210600" cy="262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3E2CEFA-7F99-4428-BCB6-F1A7F40D72C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710377" y="4315440"/>
                  <a:ext cx="228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B43BF37-DEA1-43C7-9805-2F48578D906B}"/>
                    </a:ext>
                  </a:extLst>
                </p14:cNvPr>
                <p14:cNvContentPartPr/>
                <p14:nvPr/>
              </p14:nvContentPartPr>
              <p14:xfrm>
                <a:off x="7307897" y="4252080"/>
                <a:ext cx="97200" cy="323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B43BF37-DEA1-43C7-9805-2F48578D906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299257" y="4243080"/>
                  <a:ext cx="1148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99C25B7-C7AD-483B-868B-7BEB684BB207}"/>
                    </a:ext>
                  </a:extLst>
                </p14:cNvPr>
                <p14:cNvContentPartPr/>
                <p14:nvPr/>
              </p14:nvContentPartPr>
              <p14:xfrm>
                <a:off x="7905137" y="4260720"/>
                <a:ext cx="108720" cy="244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99C25B7-C7AD-483B-868B-7BEB684BB20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896497" y="4251720"/>
                  <a:ext cx="126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818ED45-2EDB-410F-905E-E2711E84DD08}"/>
                    </a:ext>
                  </a:extLst>
                </p14:cNvPr>
                <p14:cNvContentPartPr/>
                <p14:nvPr/>
              </p14:nvContentPartPr>
              <p14:xfrm>
                <a:off x="8056337" y="4139040"/>
                <a:ext cx="106200" cy="136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818ED45-2EDB-410F-905E-E2711E84DD0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047697" y="4130040"/>
                  <a:ext cx="123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94657F6-2A32-41FB-A741-437F50E8C536}"/>
                    </a:ext>
                  </a:extLst>
                </p14:cNvPr>
                <p14:cNvContentPartPr/>
                <p14:nvPr/>
              </p14:nvContentPartPr>
              <p14:xfrm>
                <a:off x="8221577" y="4216080"/>
                <a:ext cx="80640" cy="8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94657F6-2A32-41FB-A741-437F50E8C53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12937" y="4207080"/>
                  <a:ext cx="98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37C3E78-ECF6-40F8-BB78-9D588E4286DF}"/>
                    </a:ext>
                  </a:extLst>
                </p14:cNvPr>
                <p14:cNvContentPartPr/>
                <p14:nvPr/>
              </p14:nvContentPartPr>
              <p14:xfrm>
                <a:off x="8387537" y="4178640"/>
                <a:ext cx="29160" cy="80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37C3E78-ECF6-40F8-BB78-9D588E4286D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378537" y="4169640"/>
                  <a:ext cx="4680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6E74989-4AC1-4134-BB2E-B59F01BD6995}"/>
              </a:ext>
            </a:extLst>
          </p:cNvPr>
          <p:cNvGrpSpPr/>
          <p:nvPr/>
        </p:nvGrpSpPr>
        <p:grpSpPr>
          <a:xfrm>
            <a:off x="8307257" y="4394280"/>
            <a:ext cx="364680" cy="263160"/>
            <a:chOff x="8307257" y="4394280"/>
            <a:chExt cx="36468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5CBDA8C-12A8-4E8D-A2EF-95CC1708858F}"/>
                    </a:ext>
                  </a:extLst>
                </p14:cNvPr>
                <p14:cNvContentPartPr/>
                <p14:nvPr/>
              </p14:nvContentPartPr>
              <p14:xfrm>
                <a:off x="8307257" y="4394280"/>
                <a:ext cx="190440" cy="263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5CBDA8C-12A8-4E8D-A2EF-95CC1708858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298617" y="4385640"/>
                  <a:ext cx="2080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17BCFE2-0AE1-4CEB-84A8-F230E53F3004}"/>
                    </a:ext>
                  </a:extLst>
                </p14:cNvPr>
                <p14:cNvContentPartPr/>
                <p14:nvPr/>
              </p14:nvContentPartPr>
              <p14:xfrm>
                <a:off x="8592017" y="4463760"/>
                <a:ext cx="79920" cy="120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17BCFE2-0AE1-4CEB-84A8-F230E53F300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583377" y="4455120"/>
                  <a:ext cx="9756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DC3D999-7717-4B65-A91B-30CEED099BC6}"/>
              </a:ext>
            </a:extLst>
          </p:cNvPr>
          <p:cNvGrpSpPr/>
          <p:nvPr/>
        </p:nvGrpSpPr>
        <p:grpSpPr>
          <a:xfrm>
            <a:off x="9112577" y="4271520"/>
            <a:ext cx="1403640" cy="218880"/>
            <a:chOff x="9112577" y="4271520"/>
            <a:chExt cx="140364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10B7760-70BC-4E11-8BFC-E318626E568E}"/>
                    </a:ext>
                  </a:extLst>
                </p14:cNvPr>
                <p14:cNvContentPartPr/>
                <p14:nvPr/>
              </p14:nvContentPartPr>
              <p14:xfrm>
                <a:off x="9112577" y="4271520"/>
                <a:ext cx="120960" cy="202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10B7760-70BC-4E11-8BFC-E318626E568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103577" y="4262520"/>
                  <a:ext cx="138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B160CA7-A724-4017-91BA-AC4F988E919F}"/>
                    </a:ext>
                  </a:extLst>
                </p14:cNvPr>
                <p14:cNvContentPartPr/>
                <p14:nvPr/>
              </p14:nvContentPartPr>
              <p14:xfrm>
                <a:off x="9313097" y="4379880"/>
                <a:ext cx="87480" cy="45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B160CA7-A724-4017-91BA-AC4F988E919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304457" y="4370880"/>
                  <a:ext cx="105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D969043-3B2C-41C5-9C17-EDE805F9EE48}"/>
                    </a:ext>
                  </a:extLst>
                </p14:cNvPr>
                <p14:cNvContentPartPr/>
                <p14:nvPr/>
              </p14:nvContentPartPr>
              <p14:xfrm>
                <a:off x="9499577" y="4305360"/>
                <a:ext cx="95760" cy="156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D969043-3B2C-41C5-9C17-EDE805F9EE4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490937" y="4296360"/>
                  <a:ext cx="113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D66F521-849D-4F5E-AD78-3FA086F8D4EC}"/>
                    </a:ext>
                  </a:extLst>
                </p14:cNvPr>
                <p14:cNvContentPartPr/>
                <p14:nvPr/>
              </p14:nvContentPartPr>
              <p14:xfrm>
                <a:off x="9626297" y="4393560"/>
                <a:ext cx="16200" cy="61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D66F521-849D-4F5E-AD78-3FA086F8D4E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617297" y="4384560"/>
                  <a:ext cx="33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DA32296-5A00-49C9-B471-BEDC7A4F4EC7}"/>
                    </a:ext>
                  </a:extLst>
                </p14:cNvPr>
                <p14:cNvContentPartPr/>
                <p14:nvPr/>
              </p14:nvContentPartPr>
              <p14:xfrm>
                <a:off x="9807737" y="4321200"/>
                <a:ext cx="91440" cy="119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DA32296-5A00-49C9-B471-BEDC7A4F4EC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799097" y="4312560"/>
                  <a:ext cx="109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FF363BC-014F-49B2-9DF5-CCFF8E7C9CF5}"/>
                    </a:ext>
                  </a:extLst>
                </p14:cNvPr>
                <p14:cNvContentPartPr/>
                <p14:nvPr/>
              </p14:nvContentPartPr>
              <p14:xfrm>
                <a:off x="9913937" y="4374480"/>
                <a:ext cx="84960" cy="115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FF363BC-014F-49B2-9DF5-CCFF8E7C9CF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904937" y="4365840"/>
                  <a:ext cx="102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AEF0E45-F932-42AD-9E42-F77F3F850273}"/>
                    </a:ext>
                  </a:extLst>
                </p14:cNvPr>
                <p14:cNvContentPartPr/>
                <p14:nvPr/>
              </p14:nvContentPartPr>
              <p14:xfrm>
                <a:off x="10142897" y="4373400"/>
                <a:ext cx="373320" cy="38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AEF0E45-F932-42AD-9E42-F77F3F85027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133897" y="4364760"/>
                  <a:ext cx="39096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6A8085E-4ED0-4458-A21F-5C4F0875B048}"/>
                  </a:ext>
                </a:extLst>
              </p14:cNvPr>
              <p14:cNvContentPartPr/>
              <p14:nvPr/>
            </p14:nvContentPartPr>
            <p14:xfrm>
              <a:off x="10730777" y="4346040"/>
              <a:ext cx="145440" cy="324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6A8085E-4ED0-4458-A21F-5C4F0875B048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0722137" y="4337040"/>
                <a:ext cx="1630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59D86875-6DC5-4613-B435-8E63AE1257CE}"/>
                  </a:ext>
                </a:extLst>
              </p14:cNvPr>
              <p14:cNvContentPartPr/>
              <p14:nvPr/>
            </p14:nvContentPartPr>
            <p14:xfrm>
              <a:off x="11135777" y="4344960"/>
              <a:ext cx="86040" cy="1141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59D86875-6DC5-4613-B435-8E63AE1257CE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1127137" y="4336320"/>
                <a:ext cx="10368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71628CB-223C-4BC2-904F-5CEFAFC86580}"/>
              </a:ext>
            </a:extLst>
          </p:cNvPr>
          <p:cNvGrpSpPr/>
          <p:nvPr/>
        </p:nvGrpSpPr>
        <p:grpSpPr>
          <a:xfrm>
            <a:off x="5812817" y="4787400"/>
            <a:ext cx="238320" cy="165960"/>
            <a:chOff x="5812817" y="4787400"/>
            <a:chExt cx="23832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50CEC0B-81E0-472D-AB50-AF7582B2E42C}"/>
                    </a:ext>
                  </a:extLst>
                </p14:cNvPr>
                <p14:cNvContentPartPr/>
                <p14:nvPr/>
              </p14:nvContentPartPr>
              <p14:xfrm>
                <a:off x="5812817" y="4787400"/>
                <a:ext cx="100080" cy="136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50CEC0B-81E0-472D-AB50-AF7582B2E42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804177" y="4778400"/>
                  <a:ext cx="117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E2784F0-35B0-44EA-8004-382810B75CFE}"/>
                    </a:ext>
                  </a:extLst>
                </p14:cNvPr>
                <p14:cNvContentPartPr/>
                <p14:nvPr/>
              </p14:nvContentPartPr>
              <p14:xfrm>
                <a:off x="6042857" y="4805040"/>
                <a:ext cx="8280" cy="4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E2784F0-35B0-44EA-8004-382810B75CF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033857" y="4796400"/>
                  <a:ext cx="25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6B81617-F916-4B45-A2AD-5CE1A904D41F}"/>
                    </a:ext>
                  </a:extLst>
                </p14:cNvPr>
                <p14:cNvContentPartPr/>
                <p14:nvPr/>
              </p14:nvContentPartPr>
              <p14:xfrm>
                <a:off x="6018737" y="4922760"/>
                <a:ext cx="7920" cy="30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6B81617-F916-4B45-A2AD-5CE1A904D41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010097" y="4913760"/>
                  <a:ext cx="2556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B2E20BC-1710-485B-A979-E7DAAAD98201}"/>
              </a:ext>
            </a:extLst>
          </p:cNvPr>
          <p:cNvGrpSpPr/>
          <p:nvPr/>
        </p:nvGrpSpPr>
        <p:grpSpPr>
          <a:xfrm>
            <a:off x="6345977" y="4739160"/>
            <a:ext cx="151920" cy="186120"/>
            <a:chOff x="6345977" y="4739160"/>
            <a:chExt cx="15192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E1E2D38-AC6E-4673-86C4-1849E584CCBF}"/>
                    </a:ext>
                  </a:extLst>
                </p14:cNvPr>
                <p14:cNvContentPartPr/>
                <p14:nvPr/>
              </p14:nvContentPartPr>
              <p14:xfrm>
                <a:off x="6363617" y="4772280"/>
                <a:ext cx="82800" cy="146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E1E2D38-AC6E-4673-86C4-1849E584CCB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354977" y="4763280"/>
                  <a:ext cx="100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52CE6E5-5140-435F-9561-15EE7C42A12A}"/>
                    </a:ext>
                  </a:extLst>
                </p14:cNvPr>
                <p14:cNvContentPartPr/>
                <p14:nvPr/>
              </p14:nvContentPartPr>
              <p14:xfrm>
                <a:off x="6345977" y="4739160"/>
                <a:ext cx="151920" cy="186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52CE6E5-5140-435F-9561-15EE7C42A12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336977" y="4730520"/>
                  <a:ext cx="16956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96AA7018-F7E2-4B3F-A3F4-BDACEC5EE395}"/>
                  </a:ext>
                </a:extLst>
              </p14:cNvPr>
              <p14:cNvContentPartPr/>
              <p14:nvPr/>
            </p14:nvContentPartPr>
            <p14:xfrm>
              <a:off x="6711737" y="4793160"/>
              <a:ext cx="213120" cy="1195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96AA7018-F7E2-4B3F-A3F4-BDACEC5EE39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6703097" y="4784520"/>
                <a:ext cx="23076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B6BC23C-FBD4-4988-AC1D-0C132C753245}"/>
              </a:ext>
            </a:extLst>
          </p:cNvPr>
          <p:cNvGrpSpPr/>
          <p:nvPr/>
        </p:nvGrpSpPr>
        <p:grpSpPr>
          <a:xfrm>
            <a:off x="7243097" y="4732320"/>
            <a:ext cx="1619280" cy="360000"/>
            <a:chOff x="7243097" y="4732320"/>
            <a:chExt cx="161928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6E0C7A8-A460-4625-A046-96748395B31D}"/>
                    </a:ext>
                  </a:extLst>
                </p14:cNvPr>
                <p14:cNvContentPartPr/>
                <p14:nvPr/>
              </p14:nvContentPartPr>
              <p14:xfrm>
                <a:off x="7243097" y="4797480"/>
                <a:ext cx="435240" cy="294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6E0C7A8-A460-4625-A046-96748395B31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234457" y="4788840"/>
                  <a:ext cx="4528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8217B92-795E-4208-852C-5225F906932E}"/>
                    </a:ext>
                  </a:extLst>
                </p14:cNvPr>
                <p14:cNvContentPartPr/>
                <p14:nvPr/>
              </p14:nvContentPartPr>
              <p14:xfrm>
                <a:off x="7745657" y="4791000"/>
                <a:ext cx="1116720" cy="227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8217B92-795E-4208-852C-5225F906932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737017" y="4782360"/>
                  <a:ext cx="1134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4350BC2-3B47-44A6-A787-9B36209517F9}"/>
                    </a:ext>
                  </a:extLst>
                </p14:cNvPr>
                <p14:cNvContentPartPr/>
                <p14:nvPr/>
              </p14:nvContentPartPr>
              <p14:xfrm>
                <a:off x="8630537" y="4732320"/>
                <a:ext cx="15120" cy="55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4350BC2-3B47-44A6-A787-9B36209517F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621537" y="4723680"/>
                  <a:ext cx="3276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90C80EF-D2EE-42D8-9EBF-1832678CB600}"/>
              </a:ext>
            </a:extLst>
          </p:cNvPr>
          <p:cNvGrpSpPr/>
          <p:nvPr/>
        </p:nvGrpSpPr>
        <p:grpSpPr>
          <a:xfrm>
            <a:off x="9267017" y="4688040"/>
            <a:ext cx="1260360" cy="430200"/>
            <a:chOff x="9267017" y="4688040"/>
            <a:chExt cx="126036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181508F-B605-4E36-A3E2-415B02A4370D}"/>
                    </a:ext>
                  </a:extLst>
                </p14:cNvPr>
                <p14:cNvContentPartPr/>
                <p14:nvPr/>
              </p14:nvContentPartPr>
              <p14:xfrm>
                <a:off x="9267017" y="4688040"/>
                <a:ext cx="1143000" cy="430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181508F-B605-4E36-A3E2-415B02A4370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258377" y="4679040"/>
                  <a:ext cx="116064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F249BDB-A08A-49B3-BE13-07FABF25D62C}"/>
                    </a:ext>
                  </a:extLst>
                </p14:cNvPr>
                <p14:cNvContentPartPr/>
                <p14:nvPr/>
              </p14:nvContentPartPr>
              <p14:xfrm>
                <a:off x="10520537" y="4919160"/>
                <a:ext cx="6840" cy="48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F249BDB-A08A-49B3-BE13-07FABF25D62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511537" y="4910520"/>
                  <a:ext cx="2448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CD70E4D-E4CB-4030-87D7-DB9D396E0A3D}"/>
              </a:ext>
            </a:extLst>
          </p:cNvPr>
          <p:cNvGrpSpPr/>
          <p:nvPr/>
        </p:nvGrpSpPr>
        <p:grpSpPr>
          <a:xfrm>
            <a:off x="5747297" y="5281320"/>
            <a:ext cx="277560" cy="124200"/>
            <a:chOff x="5747297" y="5281320"/>
            <a:chExt cx="277560" cy="1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0028733-299E-4DB7-A427-C39028829317}"/>
                    </a:ext>
                  </a:extLst>
                </p14:cNvPr>
                <p14:cNvContentPartPr/>
                <p14:nvPr/>
              </p14:nvContentPartPr>
              <p14:xfrm>
                <a:off x="5747297" y="5281320"/>
                <a:ext cx="59040" cy="122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0028733-299E-4DB7-A427-C3902882931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738657" y="5272680"/>
                  <a:ext cx="76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3DE0315-D3BA-4C15-8EFB-1C57A095FA18}"/>
                    </a:ext>
                  </a:extLst>
                </p14:cNvPr>
                <p14:cNvContentPartPr/>
                <p14:nvPr/>
              </p14:nvContentPartPr>
              <p14:xfrm>
                <a:off x="5896337" y="5312640"/>
                <a:ext cx="128520" cy="92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3DE0315-D3BA-4C15-8EFB-1C57A095FA1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887337" y="5303640"/>
                  <a:ext cx="14616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84B9A62-A0F3-4B2D-A7B8-F05B1BD065BD}"/>
              </a:ext>
            </a:extLst>
          </p:cNvPr>
          <p:cNvGrpSpPr/>
          <p:nvPr/>
        </p:nvGrpSpPr>
        <p:grpSpPr>
          <a:xfrm>
            <a:off x="6564497" y="5241720"/>
            <a:ext cx="225720" cy="237240"/>
            <a:chOff x="6564497" y="5241720"/>
            <a:chExt cx="22572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EAED1D9-65F1-4B05-A7FF-BD6847BA719B}"/>
                    </a:ext>
                  </a:extLst>
                </p14:cNvPr>
                <p14:cNvContentPartPr/>
                <p14:nvPr/>
              </p14:nvContentPartPr>
              <p14:xfrm>
                <a:off x="6595457" y="5241720"/>
                <a:ext cx="86040" cy="153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EAED1D9-65F1-4B05-A7FF-BD6847BA719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586457" y="5232720"/>
                  <a:ext cx="103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98A25D7-0BAA-4010-81C2-035EF62E9239}"/>
                    </a:ext>
                  </a:extLst>
                </p14:cNvPr>
                <p14:cNvContentPartPr/>
                <p14:nvPr/>
              </p14:nvContentPartPr>
              <p14:xfrm>
                <a:off x="6564497" y="5246040"/>
                <a:ext cx="167400" cy="154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98A25D7-0BAA-4010-81C2-035EF62E923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555857" y="5237040"/>
                  <a:ext cx="185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FCAF217-0959-444F-BED2-58C402E37892}"/>
                    </a:ext>
                  </a:extLst>
                </p14:cNvPr>
                <p14:cNvContentPartPr/>
                <p14:nvPr/>
              </p14:nvContentPartPr>
              <p14:xfrm>
                <a:off x="6741617" y="5367000"/>
                <a:ext cx="48600" cy="111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FCAF217-0959-444F-BED2-58C402E3789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732617" y="5358000"/>
                  <a:ext cx="6624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F0E0143F-ABD2-4811-8BF7-342E2F4BE085}"/>
                  </a:ext>
                </a:extLst>
              </p14:cNvPr>
              <p14:cNvContentPartPr/>
              <p14:nvPr/>
            </p14:nvContentPartPr>
            <p14:xfrm>
              <a:off x="7008737" y="5327040"/>
              <a:ext cx="419400" cy="1152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F0E0143F-ABD2-4811-8BF7-342E2F4BE085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999737" y="5318400"/>
                <a:ext cx="43704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1004E9DC-A9A5-45F6-867C-A8206759E736}"/>
              </a:ext>
            </a:extLst>
          </p:cNvPr>
          <p:cNvGrpSpPr/>
          <p:nvPr/>
        </p:nvGrpSpPr>
        <p:grpSpPr>
          <a:xfrm>
            <a:off x="7665017" y="5238840"/>
            <a:ext cx="2178720" cy="384840"/>
            <a:chOff x="7665017" y="5238840"/>
            <a:chExt cx="217872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B005E25-B832-4CDA-B21D-BDC29C0F0FE6}"/>
                    </a:ext>
                  </a:extLst>
                </p14:cNvPr>
                <p14:cNvContentPartPr/>
                <p14:nvPr/>
              </p14:nvContentPartPr>
              <p14:xfrm>
                <a:off x="7665017" y="5271240"/>
                <a:ext cx="148320" cy="183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B005E25-B832-4CDA-B21D-BDC29C0F0FE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656377" y="5262240"/>
                  <a:ext cx="165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15CCD26-E3B8-40F2-B24B-D0467C072CE9}"/>
                    </a:ext>
                  </a:extLst>
                </p14:cNvPr>
                <p14:cNvContentPartPr/>
                <p14:nvPr/>
              </p14:nvContentPartPr>
              <p14:xfrm>
                <a:off x="7812617" y="5370600"/>
                <a:ext cx="115560" cy="93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15CCD26-E3B8-40F2-B24B-D0467C072CE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803617" y="5361600"/>
                  <a:ext cx="133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30974A6-8620-4BD5-8618-098AE31EF0E2}"/>
                    </a:ext>
                  </a:extLst>
                </p14:cNvPr>
                <p14:cNvContentPartPr/>
                <p14:nvPr/>
              </p14:nvContentPartPr>
              <p14:xfrm>
                <a:off x="7898657" y="5380320"/>
                <a:ext cx="147240" cy="235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30974A6-8620-4BD5-8618-098AE31EF0E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889657" y="5371680"/>
                  <a:ext cx="164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1946749-6E6B-46B9-85AC-ED0459A9F822}"/>
                    </a:ext>
                  </a:extLst>
                </p14:cNvPr>
                <p14:cNvContentPartPr/>
                <p14:nvPr/>
              </p14:nvContentPartPr>
              <p14:xfrm>
                <a:off x="8106017" y="5364840"/>
                <a:ext cx="220680" cy="99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1946749-6E6B-46B9-85AC-ED0459A9F82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097017" y="5356200"/>
                  <a:ext cx="238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5372AF1-3E61-4869-A0FB-23B4189A6205}"/>
                    </a:ext>
                  </a:extLst>
                </p14:cNvPr>
                <p14:cNvContentPartPr/>
                <p14:nvPr/>
              </p14:nvContentPartPr>
              <p14:xfrm>
                <a:off x="8483657" y="5301120"/>
                <a:ext cx="355320" cy="254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5372AF1-3E61-4869-A0FB-23B4189A620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474657" y="5292120"/>
                  <a:ext cx="3729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AA5D0EC-1831-4857-A38A-C3F0885B319F}"/>
                    </a:ext>
                  </a:extLst>
                </p14:cNvPr>
                <p14:cNvContentPartPr/>
                <p14:nvPr/>
              </p14:nvContentPartPr>
              <p14:xfrm>
                <a:off x="8826377" y="5238840"/>
                <a:ext cx="67680" cy="51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AA5D0EC-1831-4857-A38A-C3F0885B319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817737" y="5230200"/>
                  <a:ext cx="85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B012FDE-086A-458B-8AA3-C97122ECB13F}"/>
                    </a:ext>
                  </a:extLst>
                </p14:cNvPr>
                <p14:cNvContentPartPr/>
                <p14:nvPr/>
              </p14:nvContentPartPr>
              <p14:xfrm>
                <a:off x="9057857" y="5314440"/>
                <a:ext cx="55440" cy="144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B012FDE-086A-458B-8AA3-C97122ECB13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048857" y="5305800"/>
                  <a:ext cx="73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8EAF11E-5043-4E6F-BD8C-797BE8A39C3B}"/>
                    </a:ext>
                  </a:extLst>
                </p14:cNvPr>
                <p14:cNvContentPartPr/>
                <p14:nvPr/>
              </p14:nvContentPartPr>
              <p14:xfrm>
                <a:off x="9152537" y="5437560"/>
                <a:ext cx="15120" cy="38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8EAF11E-5043-4E6F-BD8C-797BE8A39C3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143897" y="5428560"/>
                  <a:ext cx="32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AAA2957-4255-4ECC-ADF2-14F375DAF0BD}"/>
                    </a:ext>
                  </a:extLst>
                </p14:cNvPr>
                <p14:cNvContentPartPr/>
                <p14:nvPr/>
              </p14:nvContentPartPr>
              <p14:xfrm>
                <a:off x="9275297" y="5355480"/>
                <a:ext cx="113040" cy="258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AAA2957-4255-4ECC-ADF2-14F375DAF0B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266657" y="5346840"/>
                  <a:ext cx="130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B5E5CD1-CC8D-4A47-BD96-8FA26FD6C81A}"/>
                    </a:ext>
                  </a:extLst>
                </p14:cNvPr>
                <p14:cNvContentPartPr/>
                <p14:nvPr/>
              </p14:nvContentPartPr>
              <p14:xfrm>
                <a:off x="9436937" y="5398680"/>
                <a:ext cx="238320" cy="89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B5E5CD1-CC8D-4A47-BD96-8FA26FD6C81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428297" y="5389680"/>
                  <a:ext cx="255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FF04FA5-D49A-4264-BE08-164657DF696C}"/>
                    </a:ext>
                  </a:extLst>
                </p14:cNvPr>
                <p14:cNvContentPartPr/>
                <p14:nvPr/>
              </p14:nvContentPartPr>
              <p14:xfrm>
                <a:off x="9709817" y="5409840"/>
                <a:ext cx="133920" cy="213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FF04FA5-D49A-4264-BE08-164657DF696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701177" y="5401200"/>
                  <a:ext cx="15156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8A65DC7-678C-4290-9D0D-C9BBB4918914}"/>
              </a:ext>
            </a:extLst>
          </p:cNvPr>
          <p:cNvGrpSpPr/>
          <p:nvPr/>
        </p:nvGrpSpPr>
        <p:grpSpPr>
          <a:xfrm>
            <a:off x="10028417" y="5218320"/>
            <a:ext cx="1848600" cy="408600"/>
            <a:chOff x="10028417" y="5218320"/>
            <a:chExt cx="184860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757E2CD-4352-42F5-A15D-28F9915DB725}"/>
                    </a:ext>
                  </a:extLst>
                </p14:cNvPr>
                <p14:cNvContentPartPr/>
                <p14:nvPr/>
              </p14:nvContentPartPr>
              <p14:xfrm>
                <a:off x="10028417" y="5332800"/>
                <a:ext cx="351720" cy="177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757E2CD-4352-42F5-A15D-28F9915DB72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019417" y="5324160"/>
                  <a:ext cx="369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BDE4AF2-C10B-4641-A2AB-0AFFC957E278}"/>
                    </a:ext>
                  </a:extLst>
                </p14:cNvPr>
                <p14:cNvContentPartPr/>
                <p14:nvPr/>
              </p14:nvContentPartPr>
              <p14:xfrm>
                <a:off x="10425497" y="5322360"/>
                <a:ext cx="470880" cy="304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BDE4AF2-C10B-4641-A2AB-0AFFC957E27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416857" y="5313360"/>
                  <a:ext cx="4885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40F8EAB-225F-4106-827F-F9B95B20F594}"/>
                    </a:ext>
                  </a:extLst>
                </p14:cNvPr>
                <p14:cNvContentPartPr/>
                <p14:nvPr/>
              </p14:nvContentPartPr>
              <p14:xfrm>
                <a:off x="11087177" y="5276640"/>
                <a:ext cx="337680" cy="199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40F8EAB-225F-4106-827F-F9B95B20F59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078537" y="5267640"/>
                  <a:ext cx="355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2639152-D5EE-4965-BD68-553658B29A83}"/>
                    </a:ext>
                  </a:extLst>
                </p14:cNvPr>
                <p14:cNvContentPartPr/>
                <p14:nvPr/>
              </p14:nvContentPartPr>
              <p14:xfrm>
                <a:off x="11317937" y="5218320"/>
                <a:ext cx="46080" cy="3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2639152-D5EE-4965-BD68-553658B29A8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308937" y="5209320"/>
                  <a:ext cx="63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821DE8D-7C31-4F19-8917-76AD306E3DF3}"/>
                    </a:ext>
                  </a:extLst>
                </p14:cNvPr>
                <p14:cNvContentPartPr/>
                <p14:nvPr/>
              </p14:nvContentPartPr>
              <p14:xfrm>
                <a:off x="11486417" y="5270520"/>
                <a:ext cx="390600" cy="202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821DE8D-7C31-4F19-8917-76AD306E3DF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477417" y="5261880"/>
                  <a:ext cx="40824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D44CA2A-C689-4B56-A5DD-39F4CEFA7DBD}"/>
              </a:ext>
            </a:extLst>
          </p:cNvPr>
          <p:cNvGrpSpPr/>
          <p:nvPr/>
        </p:nvGrpSpPr>
        <p:grpSpPr>
          <a:xfrm>
            <a:off x="7029257" y="5644200"/>
            <a:ext cx="966600" cy="272160"/>
            <a:chOff x="7029257" y="5644200"/>
            <a:chExt cx="96660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15B0DE8-7D0C-4556-B787-20C37ADE31E1}"/>
                    </a:ext>
                  </a:extLst>
                </p14:cNvPr>
                <p14:cNvContentPartPr/>
                <p14:nvPr/>
              </p14:nvContentPartPr>
              <p14:xfrm>
                <a:off x="7029257" y="5707200"/>
                <a:ext cx="116280" cy="112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15B0DE8-7D0C-4556-B787-20C37ADE31E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020617" y="5698200"/>
                  <a:ext cx="133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73EB7D5-1E24-4371-852E-E39162C78505}"/>
                    </a:ext>
                  </a:extLst>
                </p14:cNvPr>
                <p14:cNvContentPartPr/>
                <p14:nvPr/>
              </p14:nvContentPartPr>
              <p14:xfrm>
                <a:off x="7196297" y="5656440"/>
                <a:ext cx="96480" cy="162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73EB7D5-1E24-4371-852E-E39162C7850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187297" y="5647440"/>
                  <a:ext cx="114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E15A743-D53A-414F-A77B-092900F743A4}"/>
                    </a:ext>
                  </a:extLst>
                </p14:cNvPr>
                <p14:cNvContentPartPr/>
                <p14:nvPr/>
              </p14:nvContentPartPr>
              <p14:xfrm>
                <a:off x="7354337" y="5644200"/>
                <a:ext cx="12240" cy="37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E15A743-D53A-414F-A77B-092900F743A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345697" y="5635560"/>
                  <a:ext cx="29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AB30C80-7D34-44C5-B663-CAAC9F96BFA2}"/>
                    </a:ext>
                  </a:extLst>
                </p14:cNvPr>
                <p14:cNvContentPartPr/>
                <p14:nvPr/>
              </p14:nvContentPartPr>
              <p14:xfrm>
                <a:off x="7336697" y="5735280"/>
                <a:ext cx="103680" cy="181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AB30C80-7D34-44C5-B663-CAAC9F96BFA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27697" y="5726280"/>
                  <a:ext cx="121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2EAC762-11BF-4666-87BE-D9B8C3B1D4FB}"/>
                    </a:ext>
                  </a:extLst>
                </p14:cNvPr>
                <p14:cNvContentPartPr/>
                <p14:nvPr/>
              </p14:nvContentPartPr>
              <p14:xfrm>
                <a:off x="7536137" y="5697120"/>
                <a:ext cx="356040" cy="145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2EAC762-11BF-4666-87BE-D9B8C3B1D4F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527497" y="5688120"/>
                  <a:ext cx="373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02143C3-2B14-40F7-9C82-7FFAA1D71D8F}"/>
                    </a:ext>
                  </a:extLst>
                </p14:cNvPr>
                <p14:cNvContentPartPr/>
                <p14:nvPr/>
              </p14:nvContentPartPr>
              <p14:xfrm>
                <a:off x="7989017" y="5818080"/>
                <a:ext cx="6840" cy="34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02143C3-2B14-40F7-9C82-7FFAA1D71D8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980017" y="5809080"/>
                  <a:ext cx="244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1211724C-7765-44A4-9F5A-B4A4781198AA}"/>
              </a:ext>
            </a:extLst>
          </p:cNvPr>
          <p:cNvGrpSpPr/>
          <p:nvPr/>
        </p:nvGrpSpPr>
        <p:grpSpPr>
          <a:xfrm>
            <a:off x="6564497" y="5986200"/>
            <a:ext cx="206640" cy="267840"/>
            <a:chOff x="6564497" y="5986200"/>
            <a:chExt cx="20664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9844760-D4B7-40A1-AB6C-87E9D588BD03}"/>
                    </a:ext>
                  </a:extLst>
                </p14:cNvPr>
                <p14:cNvContentPartPr/>
                <p14:nvPr/>
              </p14:nvContentPartPr>
              <p14:xfrm>
                <a:off x="6583937" y="5986200"/>
                <a:ext cx="62280" cy="167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9844760-D4B7-40A1-AB6C-87E9D588BD0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574937" y="5977200"/>
                  <a:ext cx="79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D4C99AD-74AC-4AFC-96C9-33B95B1E110A}"/>
                    </a:ext>
                  </a:extLst>
                </p14:cNvPr>
                <p14:cNvContentPartPr/>
                <p14:nvPr/>
              </p14:nvContentPartPr>
              <p14:xfrm>
                <a:off x="6564497" y="6029400"/>
                <a:ext cx="135720" cy="146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D4C99AD-74AC-4AFC-96C9-33B95B1E110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555497" y="6020760"/>
                  <a:ext cx="153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A5CEA70-5FBC-4E29-9A58-87F47A91C9D6}"/>
                    </a:ext>
                  </a:extLst>
                </p14:cNvPr>
                <p14:cNvContentPartPr/>
                <p14:nvPr/>
              </p14:nvContentPartPr>
              <p14:xfrm>
                <a:off x="6676097" y="6128760"/>
                <a:ext cx="95040" cy="125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A5CEA70-5FBC-4E29-9A58-87F47A91C9D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667457" y="6119760"/>
                  <a:ext cx="11268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5EAC0A1-CC04-41A8-95C7-FB5941D01B8F}"/>
              </a:ext>
            </a:extLst>
          </p:cNvPr>
          <p:cNvGrpSpPr/>
          <p:nvPr/>
        </p:nvGrpSpPr>
        <p:grpSpPr>
          <a:xfrm>
            <a:off x="7082177" y="6057120"/>
            <a:ext cx="1272960" cy="313920"/>
            <a:chOff x="7082177" y="6057120"/>
            <a:chExt cx="127296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33CDCB0-D2B9-4EBB-9423-256FCACF8F5B}"/>
                    </a:ext>
                  </a:extLst>
                </p14:cNvPr>
                <p14:cNvContentPartPr/>
                <p14:nvPr/>
              </p14:nvContentPartPr>
              <p14:xfrm>
                <a:off x="7082177" y="6130200"/>
                <a:ext cx="418320" cy="111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33CDCB0-D2B9-4EBB-9423-256FCACF8F5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073177" y="6121200"/>
                  <a:ext cx="435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7160F6D-2713-40E9-9C76-A69AC4E35545}"/>
                    </a:ext>
                  </a:extLst>
                </p14:cNvPr>
                <p14:cNvContentPartPr/>
                <p14:nvPr/>
              </p14:nvContentPartPr>
              <p14:xfrm>
                <a:off x="7698497" y="6057120"/>
                <a:ext cx="180000" cy="193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7160F6D-2713-40E9-9C76-A69AC4E3554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689497" y="6048120"/>
                  <a:ext cx="197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79867A0-D53C-46A6-A4E8-CA16A59A65E9}"/>
                    </a:ext>
                  </a:extLst>
                </p14:cNvPr>
                <p14:cNvContentPartPr/>
                <p14:nvPr/>
              </p14:nvContentPartPr>
              <p14:xfrm>
                <a:off x="7880657" y="6153960"/>
                <a:ext cx="92520" cy="788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79867A0-D53C-46A6-A4E8-CA16A59A65E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872017" y="6145320"/>
                  <a:ext cx="110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B81C3CC-C5C3-408F-BA77-87B0A213D88B}"/>
                    </a:ext>
                  </a:extLst>
                </p14:cNvPr>
                <p14:cNvContentPartPr/>
                <p14:nvPr/>
              </p14:nvContentPartPr>
              <p14:xfrm>
                <a:off x="7950137" y="6135600"/>
                <a:ext cx="134280" cy="235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B81C3CC-C5C3-408F-BA77-87B0A213D88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941137" y="6126600"/>
                  <a:ext cx="1519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3DBDE59-097C-453F-9F14-3CAB1B66F9BA}"/>
                    </a:ext>
                  </a:extLst>
                </p14:cNvPr>
                <p14:cNvContentPartPr/>
                <p14:nvPr/>
              </p14:nvContentPartPr>
              <p14:xfrm>
                <a:off x="8130137" y="6130920"/>
                <a:ext cx="225000" cy="124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3DBDE59-097C-453F-9F14-3CAB1B66F9B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121137" y="6122280"/>
                  <a:ext cx="2426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5B6A6F7-847D-482C-90D4-4F3D01E6E859}"/>
              </a:ext>
            </a:extLst>
          </p:cNvPr>
          <p:cNvGrpSpPr/>
          <p:nvPr/>
        </p:nvGrpSpPr>
        <p:grpSpPr>
          <a:xfrm>
            <a:off x="8635217" y="6001320"/>
            <a:ext cx="366840" cy="302040"/>
            <a:chOff x="8635217" y="6001320"/>
            <a:chExt cx="36684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11D6C52-9A5C-40AE-8C55-3A535E92CA50}"/>
                    </a:ext>
                  </a:extLst>
                </p14:cNvPr>
                <p14:cNvContentPartPr/>
                <p14:nvPr/>
              </p14:nvContentPartPr>
              <p14:xfrm>
                <a:off x="8635217" y="6017520"/>
                <a:ext cx="329040" cy="285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11D6C52-9A5C-40AE-8C55-3A535E92CA5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626577" y="6008520"/>
                  <a:ext cx="3466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E610B89-23DF-40D4-AC12-E87785895E28}"/>
                    </a:ext>
                  </a:extLst>
                </p14:cNvPr>
                <p14:cNvContentPartPr/>
                <p14:nvPr/>
              </p14:nvContentPartPr>
              <p14:xfrm>
                <a:off x="8953457" y="6001320"/>
                <a:ext cx="48600" cy="61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E610B89-23DF-40D4-AC12-E87785895E2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944817" y="5992680"/>
                  <a:ext cx="6624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822131F-1469-4CEF-8573-3AF99CE79DF1}"/>
              </a:ext>
            </a:extLst>
          </p:cNvPr>
          <p:cNvGrpSpPr/>
          <p:nvPr/>
        </p:nvGrpSpPr>
        <p:grpSpPr>
          <a:xfrm>
            <a:off x="9281417" y="5892960"/>
            <a:ext cx="2425680" cy="443160"/>
            <a:chOff x="9281417" y="5892960"/>
            <a:chExt cx="242568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54C742D-2837-4511-8245-BF78E6602EAB}"/>
                    </a:ext>
                  </a:extLst>
                </p14:cNvPr>
                <p14:cNvContentPartPr/>
                <p14:nvPr/>
              </p14:nvContentPartPr>
              <p14:xfrm>
                <a:off x="9281417" y="6033720"/>
                <a:ext cx="129240" cy="182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54C742D-2837-4511-8245-BF78E6602EA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272417" y="6024720"/>
                  <a:ext cx="146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66C31D1-06A7-4B13-9DA1-173782533798}"/>
                    </a:ext>
                  </a:extLst>
                </p14:cNvPr>
                <p14:cNvContentPartPr/>
                <p14:nvPr/>
              </p14:nvContentPartPr>
              <p14:xfrm>
                <a:off x="9421457" y="6205080"/>
                <a:ext cx="18000" cy="8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66C31D1-06A7-4B13-9DA1-17378253379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412817" y="6196080"/>
                  <a:ext cx="3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D3D3A26-F265-4D44-B6D4-59122721F359}"/>
                    </a:ext>
                  </a:extLst>
                </p14:cNvPr>
                <p14:cNvContentPartPr/>
                <p14:nvPr/>
              </p14:nvContentPartPr>
              <p14:xfrm>
                <a:off x="9572297" y="6087000"/>
                <a:ext cx="125640" cy="239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D3D3A26-F265-4D44-B6D4-59122721F35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563297" y="6078360"/>
                  <a:ext cx="143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1E17370-2DB2-43E2-8BA9-5D02E08ED07F}"/>
                    </a:ext>
                  </a:extLst>
                </p14:cNvPr>
                <p14:cNvContentPartPr/>
                <p14:nvPr/>
              </p14:nvContentPartPr>
              <p14:xfrm>
                <a:off x="9742937" y="6117960"/>
                <a:ext cx="212400" cy="91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1E17370-2DB2-43E2-8BA9-5D02E08ED07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734297" y="6108960"/>
                  <a:ext cx="230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F4DE203-5857-4095-B1EC-7B825F293168}"/>
                    </a:ext>
                  </a:extLst>
                </p14:cNvPr>
                <p14:cNvContentPartPr/>
                <p14:nvPr/>
              </p14:nvContentPartPr>
              <p14:xfrm>
                <a:off x="9975137" y="6101040"/>
                <a:ext cx="122760" cy="195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F4DE203-5857-4095-B1EC-7B825F29316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966137" y="6092040"/>
                  <a:ext cx="140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BB1449F-BF43-4E5F-8495-69D9AB03A7AC}"/>
                    </a:ext>
                  </a:extLst>
                </p14:cNvPr>
                <p14:cNvContentPartPr/>
                <p14:nvPr/>
              </p14:nvContentPartPr>
              <p14:xfrm>
                <a:off x="10296977" y="6000960"/>
                <a:ext cx="387360" cy="226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BB1449F-BF43-4E5F-8495-69D9AB03A7A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287977" y="5991960"/>
                  <a:ext cx="4050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EBF6327-9324-41E6-BFB5-1A447FBB71A6}"/>
                    </a:ext>
                  </a:extLst>
                </p14:cNvPr>
                <p14:cNvContentPartPr/>
                <p14:nvPr/>
              </p14:nvContentPartPr>
              <p14:xfrm>
                <a:off x="10583537" y="6109320"/>
                <a:ext cx="56520" cy="12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EBF6327-9324-41E6-BFB5-1A447FBB71A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574537" y="6100320"/>
                  <a:ext cx="74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743BE20-5B49-4E8A-BDF9-1294919A7073}"/>
                    </a:ext>
                  </a:extLst>
                </p14:cNvPr>
                <p14:cNvContentPartPr/>
                <p14:nvPr/>
              </p14:nvContentPartPr>
              <p14:xfrm>
                <a:off x="10798457" y="6019680"/>
                <a:ext cx="155880" cy="316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743BE20-5B49-4E8A-BDF9-1294919A707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789457" y="6011040"/>
                  <a:ext cx="173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3E753CB-49E0-456B-91EB-6DB0A6FBA147}"/>
                    </a:ext>
                  </a:extLst>
                </p14:cNvPr>
                <p14:cNvContentPartPr/>
                <p14:nvPr/>
              </p14:nvContentPartPr>
              <p14:xfrm>
                <a:off x="10847057" y="6026160"/>
                <a:ext cx="406800" cy="189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3E753CB-49E0-456B-91EB-6DB0A6FBA14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838417" y="6017160"/>
                  <a:ext cx="424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5B04698-4BB9-4C1D-AF2D-2B98F1DA7B3E}"/>
                    </a:ext>
                  </a:extLst>
                </p14:cNvPr>
                <p14:cNvContentPartPr/>
                <p14:nvPr/>
              </p14:nvContentPartPr>
              <p14:xfrm>
                <a:off x="11360417" y="5974320"/>
                <a:ext cx="346680" cy="213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5B04698-4BB9-4C1D-AF2D-2B98F1DA7B3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351777" y="5965320"/>
                  <a:ext cx="364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8711E9F-A998-473F-B35D-1361BA940478}"/>
                    </a:ext>
                  </a:extLst>
                </p14:cNvPr>
                <p14:cNvContentPartPr/>
                <p14:nvPr/>
              </p14:nvContentPartPr>
              <p14:xfrm>
                <a:off x="11598737" y="5892960"/>
                <a:ext cx="32040" cy="30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8711E9F-A998-473F-B35D-1361BA94047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589737" y="5884320"/>
                  <a:ext cx="496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B999265-A844-4008-9D0D-CBE205F39BDA}"/>
              </a:ext>
            </a:extLst>
          </p:cNvPr>
          <p:cNvGrpSpPr/>
          <p:nvPr/>
        </p:nvGrpSpPr>
        <p:grpSpPr>
          <a:xfrm>
            <a:off x="7046897" y="6471840"/>
            <a:ext cx="420480" cy="248400"/>
            <a:chOff x="7046897" y="6471840"/>
            <a:chExt cx="42048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671299D-10C6-4667-9BBC-616D0025B88B}"/>
                    </a:ext>
                  </a:extLst>
                </p14:cNvPr>
                <p14:cNvContentPartPr/>
                <p14:nvPr/>
              </p14:nvContentPartPr>
              <p14:xfrm>
                <a:off x="7046897" y="6471840"/>
                <a:ext cx="420480" cy="248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671299D-10C6-4667-9BBC-616D0025B88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037897" y="6463200"/>
                  <a:ext cx="438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60479E2-86DE-4B60-8A73-C31B9D303164}"/>
                    </a:ext>
                  </a:extLst>
                </p14:cNvPr>
                <p14:cNvContentPartPr/>
                <p14:nvPr/>
              </p14:nvContentPartPr>
              <p14:xfrm>
                <a:off x="7330937" y="6587400"/>
                <a:ext cx="95760" cy="25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60479E2-86DE-4B60-8A73-C31B9D30316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21937" y="6578400"/>
                  <a:ext cx="1134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B39732F2-D2F4-4AC3-968F-0CD15C5BA9DA}"/>
              </a:ext>
            </a:extLst>
          </p:cNvPr>
          <p:cNvGrpSpPr/>
          <p:nvPr/>
        </p:nvGrpSpPr>
        <p:grpSpPr>
          <a:xfrm>
            <a:off x="7798577" y="6503160"/>
            <a:ext cx="478440" cy="302400"/>
            <a:chOff x="7798577" y="6503160"/>
            <a:chExt cx="47844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8AB77C2-555D-42DA-8E88-9C39E059D6CC}"/>
                    </a:ext>
                  </a:extLst>
                </p14:cNvPr>
                <p14:cNvContentPartPr/>
                <p14:nvPr/>
              </p14:nvContentPartPr>
              <p14:xfrm>
                <a:off x="7798577" y="6503160"/>
                <a:ext cx="329040" cy="215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8AB77C2-555D-42DA-8E88-9C39E059D6C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789937" y="6494160"/>
                  <a:ext cx="346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2B94748-55E9-4956-B1BC-D3B346C427E1}"/>
                    </a:ext>
                  </a:extLst>
                </p14:cNvPr>
                <p14:cNvContentPartPr/>
                <p14:nvPr/>
              </p14:nvContentPartPr>
              <p14:xfrm>
                <a:off x="8182697" y="6511080"/>
                <a:ext cx="6840" cy="7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2B94748-55E9-4956-B1BC-D3B346C427E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174057" y="6502080"/>
                  <a:ext cx="24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B74BAC1-5258-4677-93FA-4EC2B4539F88}"/>
                    </a:ext>
                  </a:extLst>
                </p14:cNvPr>
                <p14:cNvContentPartPr/>
                <p14:nvPr/>
              </p14:nvContentPartPr>
              <p14:xfrm>
                <a:off x="8139137" y="6587760"/>
                <a:ext cx="137880" cy="2178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B74BAC1-5258-4677-93FA-4EC2B4539F8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130497" y="6579120"/>
                  <a:ext cx="15552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F82ACA1C-BABB-4B32-8CA4-881DB96EC020}"/>
              </a:ext>
            </a:extLst>
          </p:cNvPr>
          <p:cNvGrpSpPr/>
          <p:nvPr/>
        </p:nvGrpSpPr>
        <p:grpSpPr>
          <a:xfrm>
            <a:off x="8503097" y="6466440"/>
            <a:ext cx="504000" cy="260640"/>
            <a:chOff x="8503097" y="6466440"/>
            <a:chExt cx="50400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65FD976-4CE4-47FE-9F90-5556EE1F338B}"/>
                    </a:ext>
                  </a:extLst>
                </p14:cNvPr>
                <p14:cNvContentPartPr/>
                <p14:nvPr/>
              </p14:nvContentPartPr>
              <p14:xfrm>
                <a:off x="8503097" y="6466440"/>
                <a:ext cx="436680" cy="260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65FD976-4CE4-47FE-9F90-5556EE1F338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494457" y="6457440"/>
                  <a:ext cx="4543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4679F2F-1C6E-4CA1-8961-70B487F8DD56}"/>
                    </a:ext>
                  </a:extLst>
                </p14:cNvPr>
                <p14:cNvContentPartPr/>
                <p14:nvPr/>
              </p14:nvContentPartPr>
              <p14:xfrm>
                <a:off x="8994857" y="6639960"/>
                <a:ext cx="12240" cy="73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4679F2F-1C6E-4CA1-8961-70B487F8DD5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986217" y="6631320"/>
                  <a:ext cx="2988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66769AC4-0C83-478C-99A2-CBA9499FD0F2}"/>
              </a:ext>
            </a:extLst>
          </p:cNvPr>
          <p:cNvGrpSpPr/>
          <p:nvPr/>
        </p:nvGrpSpPr>
        <p:grpSpPr>
          <a:xfrm>
            <a:off x="6612737" y="6440520"/>
            <a:ext cx="39960" cy="123120"/>
            <a:chOff x="6612737" y="6440520"/>
            <a:chExt cx="3996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0B9B9D7-3C43-420A-B582-A649C57842C9}"/>
                    </a:ext>
                  </a:extLst>
                </p14:cNvPr>
                <p14:cNvContentPartPr/>
                <p14:nvPr/>
              </p14:nvContentPartPr>
              <p14:xfrm>
                <a:off x="6612737" y="6440520"/>
                <a:ext cx="9360" cy="17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0B9B9D7-3C43-420A-B582-A649C57842C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603737" y="6431520"/>
                  <a:ext cx="27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A5E5D43-118A-47BE-8DE5-34EB0D30D3FD}"/>
                    </a:ext>
                  </a:extLst>
                </p14:cNvPr>
                <p14:cNvContentPartPr/>
                <p14:nvPr/>
              </p14:nvContentPartPr>
              <p14:xfrm>
                <a:off x="6629657" y="6527280"/>
                <a:ext cx="23040" cy="36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A5E5D43-118A-47BE-8DE5-34EB0D30D3F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621017" y="6518280"/>
                  <a:ext cx="4068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BC466F1E-B293-4AA3-A892-9122189369D7}"/>
                  </a:ext>
                </a:extLst>
              </p14:cNvPr>
              <p14:cNvContentPartPr/>
              <p14:nvPr/>
            </p14:nvContentPartPr>
            <p14:xfrm>
              <a:off x="6602297" y="6709800"/>
              <a:ext cx="29160" cy="216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BC466F1E-B293-4AA3-A892-9122189369D7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6593657" y="6701160"/>
                <a:ext cx="4680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615884B3-E067-411F-9C7E-C58568185C3B}"/>
              </a:ext>
            </a:extLst>
          </p:cNvPr>
          <p:cNvGrpSpPr/>
          <p:nvPr/>
        </p:nvGrpSpPr>
        <p:grpSpPr>
          <a:xfrm>
            <a:off x="676697" y="5787840"/>
            <a:ext cx="356040" cy="270000"/>
            <a:chOff x="676697" y="5787840"/>
            <a:chExt cx="35604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6866437-2005-4C4C-B723-1C636C0AAE17}"/>
                    </a:ext>
                  </a:extLst>
                </p14:cNvPr>
                <p14:cNvContentPartPr/>
                <p14:nvPr/>
              </p14:nvContentPartPr>
              <p14:xfrm>
                <a:off x="691097" y="5787840"/>
                <a:ext cx="65160" cy="1710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6866437-2005-4C4C-B723-1C636C0AAE1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82097" y="5778840"/>
                  <a:ext cx="82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04AB884-6AB4-4AFF-A1CB-7E31A58E3919}"/>
                    </a:ext>
                  </a:extLst>
                </p14:cNvPr>
                <p14:cNvContentPartPr/>
                <p14:nvPr/>
              </p14:nvContentPartPr>
              <p14:xfrm>
                <a:off x="676697" y="5798280"/>
                <a:ext cx="135720" cy="148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04AB884-6AB4-4AFF-A1CB-7E31A58E391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68057" y="5789280"/>
                  <a:ext cx="153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33CDB2D-203B-4FC6-85D4-8B9234137CCF}"/>
                    </a:ext>
                  </a:extLst>
                </p14:cNvPr>
                <p14:cNvContentPartPr/>
                <p14:nvPr/>
              </p14:nvContentPartPr>
              <p14:xfrm>
                <a:off x="831497" y="5935440"/>
                <a:ext cx="40320" cy="828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33CDB2D-203B-4FC6-85D4-8B9234137CC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22497" y="5926800"/>
                  <a:ext cx="57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33832C8-BFB4-4E0B-842C-31852699CFFD}"/>
                    </a:ext>
                  </a:extLst>
                </p14:cNvPr>
                <p14:cNvContentPartPr/>
                <p14:nvPr/>
              </p14:nvContentPartPr>
              <p14:xfrm>
                <a:off x="922577" y="5819160"/>
                <a:ext cx="16560" cy="12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33832C8-BFB4-4E0B-842C-31852699CFF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13937" y="5810520"/>
                  <a:ext cx="3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64414CD-8957-4BD6-BA87-9ED22775E2D7}"/>
                    </a:ext>
                  </a:extLst>
                </p14:cNvPr>
                <p14:cNvContentPartPr/>
                <p14:nvPr/>
              </p14:nvContentPartPr>
              <p14:xfrm>
                <a:off x="983417" y="5995560"/>
                <a:ext cx="49320" cy="62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64414CD-8957-4BD6-BA87-9ED22775E2D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74417" y="5986920"/>
                  <a:ext cx="6696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31323A7F-F5D5-4323-9E51-D96069A12B21}"/>
                  </a:ext>
                </a:extLst>
              </p14:cNvPr>
              <p14:cNvContentPartPr/>
              <p14:nvPr/>
            </p14:nvContentPartPr>
            <p14:xfrm>
              <a:off x="1462577" y="5813400"/>
              <a:ext cx="29520" cy="2484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31323A7F-F5D5-4323-9E51-D96069A12B21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453937" y="5804760"/>
                <a:ext cx="471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C06BA65-63C3-4A2D-9758-13DD5AAAE37F}"/>
              </a:ext>
            </a:extLst>
          </p:cNvPr>
          <p:cNvGrpSpPr/>
          <p:nvPr/>
        </p:nvGrpSpPr>
        <p:grpSpPr>
          <a:xfrm>
            <a:off x="1384817" y="5910600"/>
            <a:ext cx="266040" cy="94320"/>
            <a:chOff x="1384817" y="5910600"/>
            <a:chExt cx="266040" cy="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1E3C519-417E-408C-A19B-F5400879ADC4}"/>
                    </a:ext>
                  </a:extLst>
                </p14:cNvPr>
                <p14:cNvContentPartPr/>
                <p14:nvPr/>
              </p14:nvContentPartPr>
              <p14:xfrm>
                <a:off x="1384817" y="5910600"/>
                <a:ext cx="62280" cy="94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1E3C519-417E-408C-A19B-F5400879ADC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375817" y="5901960"/>
                  <a:ext cx="79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7F34B0B-EA81-46E4-8021-6138251F9362}"/>
                    </a:ext>
                  </a:extLst>
                </p14:cNvPr>
                <p14:cNvContentPartPr/>
                <p14:nvPr/>
              </p14:nvContentPartPr>
              <p14:xfrm>
                <a:off x="1570217" y="5911680"/>
                <a:ext cx="80640" cy="288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7F34B0B-EA81-46E4-8021-6138251F936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561577" y="5903040"/>
                  <a:ext cx="98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11E43D8-8E04-4632-87AE-CD558AEB7F8E}"/>
                    </a:ext>
                  </a:extLst>
                </p14:cNvPr>
                <p14:cNvContentPartPr/>
                <p14:nvPr/>
              </p14:nvContentPartPr>
              <p14:xfrm>
                <a:off x="1572737" y="5973240"/>
                <a:ext cx="39240" cy="9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11E43D8-8E04-4632-87AE-CD558AEB7F8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563737" y="5964600"/>
                  <a:ext cx="5688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0A03FA1E-E59F-4DAD-B3E1-3C7E40F7B48C}"/>
              </a:ext>
            </a:extLst>
          </p:cNvPr>
          <p:cNvGrpSpPr/>
          <p:nvPr/>
        </p:nvGrpSpPr>
        <p:grpSpPr>
          <a:xfrm>
            <a:off x="1800977" y="5863080"/>
            <a:ext cx="263880" cy="169560"/>
            <a:chOff x="1800977" y="5863080"/>
            <a:chExt cx="26388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1893E6F-2355-4F90-8C30-7A0AA0CD9730}"/>
                    </a:ext>
                  </a:extLst>
                </p14:cNvPr>
                <p14:cNvContentPartPr/>
                <p14:nvPr/>
              </p14:nvContentPartPr>
              <p14:xfrm>
                <a:off x="1800977" y="5863080"/>
                <a:ext cx="39600" cy="151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1893E6F-2355-4F90-8C30-7A0AA0CD973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791977" y="5854440"/>
                  <a:ext cx="57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03226A5-1392-46E8-B355-15D6D30BD61E}"/>
                    </a:ext>
                  </a:extLst>
                </p14:cNvPr>
                <p14:cNvContentPartPr/>
                <p14:nvPr/>
              </p14:nvContentPartPr>
              <p14:xfrm>
                <a:off x="1869017" y="5955240"/>
                <a:ext cx="78480" cy="77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03226A5-1392-46E8-B355-15D6D30BD61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860377" y="5946600"/>
                  <a:ext cx="96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4477769-2542-45B6-9385-3AFB42947F02}"/>
                    </a:ext>
                  </a:extLst>
                </p14:cNvPr>
                <p14:cNvContentPartPr/>
                <p14:nvPr/>
              </p14:nvContentPartPr>
              <p14:xfrm>
                <a:off x="2031377" y="5954880"/>
                <a:ext cx="33480" cy="111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4477769-2542-45B6-9385-3AFB42947F0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022377" y="5946240"/>
                  <a:ext cx="5112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9AA486CF-1465-4CF4-8E60-E2A5C264F0FD}"/>
                  </a:ext>
                </a:extLst>
              </p14:cNvPr>
              <p14:cNvContentPartPr/>
              <p14:nvPr/>
            </p14:nvContentPartPr>
            <p14:xfrm>
              <a:off x="2210297" y="5987280"/>
              <a:ext cx="126000" cy="2556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9AA486CF-1465-4CF4-8E60-E2A5C264F0FD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2201297" y="5978280"/>
                <a:ext cx="1436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DFCD8800-6753-4883-89FE-8014F922D346}"/>
                  </a:ext>
                </a:extLst>
              </p14:cNvPr>
              <p14:cNvContentPartPr/>
              <p14:nvPr/>
            </p14:nvContentPartPr>
            <p14:xfrm>
              <a:off x="3660017" y="5967480"/>
              <a:ext cx="22320" cy="2268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DFCD8800-6753-4883-89FE-8014F922D346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3651017" y="5958840"/>
                <a:ext cx="39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3DE03C3D-4535-4EFB-AE3E-65BC1F01AB70}"/>
                  </a:ext>
                </a:extLst>
              </p14:cNvPr>
              <p14:cNvContentPartPr/>
              <p14:nvPr/>
            </p14:nvContentPartPr>
            <p14:xfrm>
              <a:off x="4940897" y="6022560"/>
              <a:ext cx="16560" cy="2952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3DE03C3D-4535-4EFB-AE3E-65BC1F01AB70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4932257" y="6013920"/>
                <a:ext cx="3420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oup 318">
            <a:extLst>
              <a:ext uri="{FF2B5EF4-FFF2-40B4-BE49-F238E27FC236}">
                <a16:creationId xmlns:a16="http://schemas.microsoft.com/office/drawing/2014/main" id="{BFCA8D2E-3DFA-4720-B783-0D0030155CAE}"/>
              </a:ext>
            </a:extLst>
          </p:cNvPr>
          <p:cNvGrpSpPr/>
          <p:nvPr/>
        </p:nvGrpSpPr>
        <p:grpSpPr>
          <a:xfrm>
            <a:off x="2492177" y="5882160"/>
            <a:ext cx="694440" cy="279360"/>
            <a:chOff x="2492177" y="5882160"/>
            <a:chExt cx="69444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9AC6117-9A01-4DA5-A7E1-75FF02C97BAA}"/>
                    </a:ext>
                  </a:extLst>
                </p14:cNvPr>
                <p14:cNvContentPartPr/>
                <p14:nvPr/>
              </p14:nvContentPartPr>
              <p14:xfrm>
                <a:off x="2600537" y="5918880"/>
                <a:ext cx="9000" cy="180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9AC6117-9A01-4DA5-A7E1-75FF02C97BA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591537" y="5910240"/>
                  <a:ext cx="26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DB5ABC1-ECE1-4C82-A426-2FE83AEB84D8}"/>
                    </a:ext>
                  </a:extLst>
                </p14:cNvPr>
                <p14:cNvContentPartPr/>
                <p14:nvPr/>
              </p14:nvContentPartPr>
              <p14:xfrm>
                <a:off x="2492177" y="5882160"/>
                <a:ext cx="97560" cy="279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DB5ABC1-ECE1-4C82-A426-2FE83AEB84D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483177" y="5873520"/>
                  <a:ext cx="1152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ADF5F17-10AD-4143-89D0-1E15E9A8F3F4}"/>
                    </a:ext>
                  </a:extLst>
                </p14:cNvPr>
                <p14:cNvContentPartPr/>
                <p14:nvPr/>
              </p14:nvContentPartPr>
              <p14:xfrm>
                <a:off x="2725097" y="5924640"/>
                <a:ext cx="86760" cy="1497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ADF5F17-10AD-4143-89D0-1E15E9A8F3F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716457" y="5916000"/>
                  <a:ext cx="104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5060EFA-7CEC-4BC2-8DF6-3F3D21D43AE6}"/>
                    </a:ext>
                  </a:extLst>
                </p14:cNvPr>
                <p14:cNvContentPartPr/>
                <p14:nvPr/>
              </p14:nvContentPartPr>
              <p14:xfrm>
                <a:off x="2878817" y="5946960"/>
                <a:ext cx="77040" cy="1314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5060EFA-7CEC-4BC2-8DF6-3F3D21D43AE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869817" y="5938320"/>
                  <a:ext cx="94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D8CAC60-1A0A-4765-BCD2-53F2EA1E392D}"/>
                    </a:ext>
                  </a:extLst>
                </p14:cNvPr>
                <p14:cNvContentPartPr/>
                <p14:nvPr/>
              </p14:nvContentPartPr>
              <p14:xfrm>
                <a:off x="3036137" y="6013560"/>
                <a:ext cx="150480" cy="165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D8CAC60-1A0A-4765-BCD2-53F2EA1E392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027497" y="6004560"/>
                  <a:ext cx="168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901996C-C7A6-4359-B9B4-5C1B5997B723}"/>
                    </a:ext>
                  </a:extLst>
                </p14:cNvPr>
                <p14:cNvContentPartPr/>
                <p14:nvPr/>
              </p14:nvContentPartPr>
              <p14:xfrm>
                <a:off x="3117137" y="5983680"/>
                <a:ext cx="19440" cy="1011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901996C-C7A6-4359-B9B4-5C1B5997B72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108137" y="5975040"/>
                  <a:ext cx="370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B4648715-81EA-4043-BC75-3597D5EBD84F}"/>
              </a:ext>
            </a:extLst>
          </p:cNvPr>
          <p:cNvGrpSpPr/>
          <p:nvPr/>
        </p:nvGrpSpPr>
        <p:grpSpPr>
          <a:xfrm>
            <a:off x="3391817" y="5925000"/>
            <a:ext cx="1969560" cy="313200"/>
            <a:chOff x="3391817" y="5925000"/>
            <a:chExt cx="196956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1E003CD-1C2B-4BF2-877B-91B71B377EF4}"/>
                    </a:ext>
                  </a:extLst>
                </p14:cNvPr>
                <p14:cNvContentPartPr/>
                <p14:nvPr/>
              </p14:nvContentPartPr>
              <p14:xfrm>
                <a:off x="3391817" y="5925000"/>
                <a:ext cx="91080" cy="2066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1E003CD-1C2B-4BF2-877B-91B71B377EF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382817" y="5916000"/>
                  <a:ext cx="108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35961E2-0D2C-42E8-98F4-8F31A59B751B}"/>
                    </a:ext>
                  </a:extLst>
                </p14:cNvPr>
                <p14:cNvContentPartPr/>
                <p14:nvPr/>
              </p14:nvContentPartPr>
              <p14:xfrm>
                <a:off x="3521777" y="5998080"/>
                <a:ext cx="94320" cy="1447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35961E2-0D2C-42E8-98F4-8F31A59B751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513137" y="5989440"/>
                  <a:ext cx="111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9059482-24D5-4C50-AA53-9C0023BCB559}"/>
                    </a:ext>
                  </a:extLst>
                </p14:cNvPr>
                <p14:cNvContentPartPr/>
                <p14:nvPr/>
              </p14:nvContentPartPr>
              <p14:xfrm>
                <a:off x="3580817" y="5950920"/>
                <a:ext cx="72720" cy="342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9059482-24D5-4C50-AA53-9C0023BCB55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571817" y="5942280"/>
                  <a:ext cx="90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B61EBC0-40F0-449B-BA47-9718F9BC009C}"/>
                    </a:ext>
                  </a:extLst>
                </p14:cNvPr>
                <p14:cNvContentPartPr/>
                <p14:nvPr/>
              </p14:nvContentPartPr>
              <p14:xfrm>
                <a:off x="3737777" y="6073680"/>
                <a:ext cx="131040" cy="104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B61EBC0-40F0-449B-BA47-9718F9BC009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729137" y="6065040"/>
                  <a:ext cx="148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D0FE2C0-AD92-498F-A76B-82886FCD720B}"/>
                    </a:ext>
                  </a:extLst>
                </p14:cNvPr>
                <p14:cNvContentPartPr/>
                <p14:nvPr/>
              </p14:nvContentPartPr>
              <p14:xfrm>
                <a:off x="3799697" y="6027960"/>
                <a:ext cx="36000" cy="1375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D0FE2C0-AD92-498F-A76B-82886FCD720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791057" y="6018960"/>
                  <a:ext cx="53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D415A30-0B1A-4680-86D6-2E50D2D02EC8}"/>
                    </a:ext>
                  </a:extLst>
                </p14:cNvPr>
                <p14:cNvContentPartPr/>
                <p14:nvPr/>
              </p14:nvContentPartPr>
              <p14:xfrm>
                <a:off x="3955217" y="6031200"/>
                <a:ext cx="37080" cy="1404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D415A30-0B1A-4680-86D6-2E50D2D02EC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946217" y="6022560"/>
                  <a:ext cx="54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D15A13D-B7CB-441B-9A02-12D67F245BF4}"/>
                    </a:ext>
                  </a:extLst>
                </p14:cNvPr>
                <p14:cNvContentPartPr/>
                <p14:nvPr/>
              </p14:nvContentPartPr>
              <p14:xfrm>
                <a:off x="4063937" y="6034800"/>
                <a:ext cx="24120" cy="1231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D15A13D-B7CB-441B-9A02-12D67F245BF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055297" y="6025800"/>
                  <a:ext cx="41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BC5D967-3AAA-47D8-A282-257BBD2756C0}"/>
                    </a:ext>
                  </a:extLst>
                </p14:cNvPr>
                <p14:cNvContentPartPr/>
                <p14:nvPr/>
              </p14:nvContentPartPr>
              <p14:xfrm>
                <a:off x="4236017" y="6087360"/>
                <a:ext cx="115560" cy="151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BC5D967-3AAA-47D8-A282-257BBD2756C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227017" y="6078720"/>
                  <a:ext cx="133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5037C34-2747-4C55-B30D-DD6008D16432}"/>
                    </a:ext>
                  </a:extLst>
                </p14:cNvPr>
                <p14:cNvContentPartPr/>
                <p14:nvPr/>
              </p14:nvContentPartPr>
              <p14:xfrm>
                <a:off x="4288577" y="6050640"/>
                <a:ext cx="21600" cy="939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5037C34-2747-4C55-B30D-DD6008D1643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279937" y="6042000"/>
                  <a:ext cx="39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F6A3B18-491C-42D9-8AB6-4B7A56726647}"/>
                    </a:ext>
                  </a:extLst>
                </p14:cNvPr>
                <p14:cNvContentPartPr/>
                <p14:nvPr/>
              </p14:nvContentPartPr>
              <p14:xfrm>
                <a:off x="4433297" y="6022200"/>
                <a:ext cx="89280" cy="1537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F6A3B18-491C-42D9-8AB6-4B7A5672664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424297" y="6013200"/>
                  <a:ext cx="106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43F0B56-1398-44F5-8E32-813B3A637738}"/>
                    </a:ext>
                  </a:extLst>
                </p14:cNvPr>
                <p14:cNvContentPartPr/>
                <p14:nvPr/>
              </p14:nvContentPartPr>
              <p14:xfrm>
                <a:off x="4651097" y="6087000"/>
                <a:ext cx="69480" cy="144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43F0B56-1398-44F5-8E32-813B3A63773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642457" y="6078000"/>
                  <a:ext cx="87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A096601-EBF0-433D-A99E-6C5FCB2D3AA5}"/>
                    </a:ext>
                  </a:extLst>
                </p14:cNvPr>
                <p14:cNvContentPartPr/>
                <p14:nvPr/>
              </p14:nvContentPartPr>
              <p14:xfrm>
                <a:off x="4665497" y="6062160"/>
                <a:ext cx="25920" cy="1047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A096601-EBF0-433D-A99E-6C5FCB2D3AA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656497" y="6053520"/>
                  <a:ext cx="43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9C659A4-6DEF-4C79-B358-193AB77CD94A}"/>
                    </a:ext>
                  </a:extLst>
                </p14:cNvPr>
                <p14:cNvContentPartPr/>
                <p14:nvPr/>
              </p14:nvContentPartPr>
              <p14:xfrm>
                <a:off x="4794017" y="6035880"/>
                <a:ext cx="61560" cy="1389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9C659A4-6DEF-4C79-B358-193AB77CD94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785377" y="6026880"/>
                  <a:ext cx="79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4DD9855-D09F-455B-834B-F9C0D79BF70F}"/>
                    </a:ext>
                  </a:extLst>
                </p14:cNvPr>
                <p14:cNvContentPartPr/>
                <p14:nvPr/>
              </p14:nvContentPartPr>
              <p14:xfrm>
                <a:off x="4914617" y="6100680"/>
                <a:ext cx="116280" cy="111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4DD9855-D09F-455B-834B-F9C0D79BF70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905977" y="6091680"/>
                  <a:ext cx="133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CBEDE17-8A75-43CF-83F2-B9C34958EB46}"/>
                    </a:ext>
                  </a:extLst>
                </p14:cNvPr>
                <p14:cNvContentPartPr/>
                <p14:nvPr/>
              </p14:nvContentPartPr>
              <p14:xfrm>
                <a:off x="4979057" y="6058200"/>
                <a:ext cx="37080" cy="874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CBEDE17-8A75-43CF-83F2-B9C34958EB4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970057" y="6049560"/>
                  <a:ext cx="54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F601891-6845-4581-8F21-87BDFD4D7B5F}"/>
                    </a:ext>
                  </a:extLst>
                </p14:cNvPr>
                <p14:cNvContentPartPr/>
                <p14:nvPr/>
              </p14:nvContentPartPr>
              <p14:xfrm>
                <a:off x="5122697" y="6053520"/>
                <a:ext cx="75960" cy="1159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F601891-6845-4581-8F21-87BDFD4D7B5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114057" y="6044880"/>
                  <a:ext cx="93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B8297E1-7BB7-4033-90AC-69001A3857DD}"/>
                    </a:ext>
                  </a:extLst>
                </p14:cNvPr>
                <p14:cNvContentPartPr/>
                <p14:nvPr/>
              </p14:nvContentPartPr>
              <p14:xfrm>
                <a:off x="5269577" y="5975760"/>
                <a:ext cx="91800" cy="262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B8297E1-7BB7-4033-90AC-69001A3857D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260577" y="5966760"/>
                  <a:ext cx="10944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6C9F3370-E6A6-4360-8729-A083A5428D96}"/>
              </a:ext>
            </a:extLst>
          </p:cNvPr>
          <p:cNvGrpSpPr/>
          <p:nvPr/>
        </p:nvGrpSpPr>
        <p:grpSpPr>
          <a:xfrm>
            <a:off x="3525737" y="6445560"/>
            <a:ext cx="414360" cy="212760"/>
            <a:chOff x="3525737" y="6445560"/>
            <a:chExt cx="41436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0E2D0D0-05A3-4DE3-A465-DF8E134E68DD}"/>
                    </a:ext>
                  </a:extLst>
                </p14:cNvPr>
                <p14:cNvContentPartPr/>
                <p14:nvPr/>
              </p14:nvContentPartPr>
              <p14:xfrm>
                <a:off x="3525737" y="6467880"/>
                <a:ext cx="38160" cy="1267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0E2D0D0-05A3-4DE3-A465-DF8E134E68D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516737" y="6458880"/>
                  <a:ext cx="55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45930F5-DB10-489A-80D2-5CC16B665508}"/>
                    </a:ext>
                  </a:extLst>
                </p14:cNvPr>
                <p14:cNvContentPartPr/>
                <p14:nvPr/>
              </p14:nvContentPartPr>
              <p14:xfrm>
                <a:off x="3651737" y="6463560"/>
                <a:ext cx="97920" cy="1450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45930F5-DB10-489A-80D2-5CC16B66550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642737" y="6454560"/>
                  <a:ext cx="115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B31DB94-A60D-42C0-BDE6-0D4C3816846C}"/>
                    </a:ext>
                  </a:extLst>
                </p14:cNvPr>
                <p14:cNvContentPartPr/>
                <p14:nvPr/>
              </p14:nvContentPartPr>
              <p14:xfrm>
                <a:off x="3850817" y="6447360"/>
                <a:ext cx="89280" cy="1321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B31DB94-A60D-42C0-BDE6-0D4C3816846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841817" y="6438720"/>
                  <a:ext cx="106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9582290-FFD4-4A5D-B5A8-C54A6C7ADEA7}"/>
                    </a:ext>
                  </a:extLst>
                </p14:cNvPr>
                <p14:cNvContentPartPr/>
                <p14:nvPr/>
              </p14:nvContentPartPr>
              <p14:xfrm>
                <a:off x="3816257" y="6445560"/>
                <a:ext cx="111960" cy="2127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9582290-FFD4-4A5D-B5A8-C54A6C7ADEA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807257" y="6436560"/>
                  <a:ext cx="129600" cy="2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AFE2145E-6FB9-42A0-A06D-4F3F510C42BF}"/>
                  </a:ext>
                </a:extLst>
              </p14:cNvPr>
              <p14:cNvContentPartPr/>
              <p14:nvPr/>
            </p14:nvContentPartPr>
            <p14:xfrm>
              <a:off x="2411153" y="5986038"/>
              <a:ext cx="23040" cy="1137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AFE2145E-6FB9-42A0-A06D-4F3F510C42BF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2402513" y="5977038"/>
                <a:ext cx="4068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23062271-559A-427F-9796-455674B69D98}"/>
              </a:ext>
            </a:extLst>
          </p:cNvPr>
          <p:cNvGrpSpPr/>
          <p:nvPr/>
        </p:nvGrpSpPr>
        <p:grpSpPr>
          <a:xfrm>
            <a:off x="4106033" y="2453358"/>
            <a:ext cx="510120" cy="374040"/>
            <a:chOff x="4106033" y="2453358"/>
            <a:chExt cx="51012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5309DA1-1EEA-461D-A35A-F48A0D122363}"/>
                    </a:ext>
                  </a:extLst>
                </p14:cNvPr>
                <p14:cNvContentPartPr/>
                <p14:nvPr/>
              </p14:nvContentPartPr>
              <p14:xfrm>
                <a:off x="4106033" y="2593038"/>
                <a:ext cx="173160" cy="115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5309DA1-1EEA-461D-A35A-F48A0D12236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097393" y="2584038"/>
                  <a:ext cx="190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CA40B44-F2DD-442B-962D-72A7E0BACF10}"/>
                    </a:ext>
                  </a:extLst>
                </p14:cNvPr>
                <p14:cNvContentPartPr/>
                <p14:nvPr/>
              </p14:nvContentPartPr>
              <p14:xfrm>
                <a:off x="4338593" y="2614638"/>
                <a:ext cx="102600" cy="2127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CA40B44-F2DD-442B-962D-72A7E0BACF1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329953" y="2605998"/>
                  <a:ext cx="120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64FF4DB-91F7-43EF-BB99-3E81124E62DD}"/>
                    </a:ext>
                  </a:extLst>
                </p14:cNvPr>
                <p14:cNvContentPartPr/>
                <p14:nvPr/>
              </p14:nvContentPartPr>
              <p14:xfrm>
                <a:off x="4329593" y="2453358"/>
                <a:ext cx="106920" cy="1188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64FF4DB-91F7-43EF-BB99-3E81124E62D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320593" y="2444718"/>
                  <a:ext cx="124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A5838C7-11CE-48BE-888E-1B6EF4698741}"/>
                    </a:ext>
                  </a:extLst>
                </p14:cNvPr>
                <p14:cNvContentPartPr/>
                <p14:nvPr/>
              </p14:nvContentPartPr>
              <p14:xfrm>
                <a:off x="4544873" y="2459838"/>
                <a:ext cx="71280" cy="2797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A5838C7-11CE-48BE-888E-1B6EF469874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536233" y="2450838"/>
                  <a:ext cx="8892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CBE813F7-DB1E-4B55-B6C2-6E9AA789F50F}"/>
              </a:ext>
            </a:extLst>
          </p:cNvPr>
          <p:cNvGrpSpPr/>
          <p:nvPr/>
        </p:nvGrpSpPr>
        <p:grpSpPr>
          <a:xfrm>
            <a:off x="4747553" y="2569638"/>
            <a:ext cx="198360" cy="124560"/>
            <a:chOff x="4747553" y="2569638"/>
            <a:chExt cx="198360" cy="12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32E990B-94DC-42E0-A8A4-96CFCC0B6779}"/>
                    </a:ext>
                  </a:extLst>
                </p14:cNvPr>
                <p14:cNvContentPartPr/>
                <p14:nvPr/>
              </p14:nvContentPartPr>
              <p14:xfrm>
                <a:off x="4747553" y="2569638"/>
                <a:ext cx="26280" cy="124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32E990B-94DC-42E0-A8A4-96CFCC0B677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738553" y="2560638"/>
                  <a:ext cx="43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82ACD7E-985D-448E-8133-36E4D4E102E4}"/>
                    </a:ext>
                  </a:extLst>
                </p14:cNvPr>
                <p14:cNvContentPartPr/>
                <p14:nvPr/>
              </p14:nvContentPartPr>
              <p14:xfrm>
                <a:off x="4865273" y="2625078"/>
                <a:ext cx="80640" cy="248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82ACD7E-985D-448E-8133-36E4D4E102E4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856633" y="2616078"/>
                  <a:ext cx="982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A7D111B-0D27-46BE-95BC-E79C924695B2}"/>
              </a:ext>
            </a:extLst>
          </p:cNvPr>
          <p:cNvGrpSpPr/>
          <p:nvPr/>
        </p:nvGrpSpPr>
        <p:grpSpPr>
          <a:xfrm>
            <a:off x="5011073" y="2329878"/>
            <a:ext cx="628920" cy="475200"/>
            <a:chOff x="5011073" y="2329878"/>
            <a:chExt cx="62892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BFE2766-A535-4534-8AE6-26810393B51C}"/>
                    </a:ext>
                  </a:extLst>
                </p14:cNvPr>
                <p14:cNvContentPartPr/>
                <p14:nvPr/>
              </p14:nvContentPartPr>
              <p14:xfrm>
                <a:off x="5030873" y="2592318"/>
                <a:ext cx="110520" cy="212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BFE2766-A535-4534-8AE6-26810393B51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022233" y="2583318"/>
                  <a:ext cx="1281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3A70D25-2E19-4FFB-B2AE-C38AC0F50936}"/>
                    </a:ext>
                  </a:extLst>
                </p14:cNvPr>
                <p14:cNvContentPartPr/>
                <p14:nvPr/>
              </p14:nvContentPartPr>
              <p14:xfrm>
                <a:off x="5011073" y="2464158"/>
                <a:ext cx="109080" cy="104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3A70D25-2E19-4FFB-B2AE-C38AC0F5093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002073" y="2455518"/>
                  <a:ext cx="126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511C433-FFFB-43C4-9AE5-3632D8C923E0}"/>
                    </a:ext>
                  </a:extLst>
                </p14:cNvPr>
                <p14:cNvContentPartPr/>
                <p14:nvPr/>
              </p14:nvContentPartPr>
              <p14:xfrm>
                <a:off x="5215553" y="2463798"/>
                <a:ext cx="52920" cy="2772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511C433-FFFB-43C4-9AE5-3632D8C923E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206553" y="2454798"/>
                  <a:ext cx="705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D1960C1-EEB0-4A59-A867-E0A0B2B6F679}"/>
                    </a:ext>
                  </a:extLst>
                </p14:cNvPr>
                <p14:cNvContentPartPr/>
                <p14:nvPr/>
              </p14:nvContentPartPr>
              <p14:xfrm>
                <a:off x="5355593" y="2329878"/>
                <a:ext cx="51480" cy="1350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D1960C1-EEB0-4A59-A867-E0A0B2B6F67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346953" y="2321238"/>
                  <a:ext cx="69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16CDB35-3D29-445A-8D8E-6F91F3723B20}"/>
                    </a:ext>
                  </a:extLst>
                </p14:cNvPr>
                <p14:cNvContentPartPr/>
                <p14:nvPr/>
              </p14:nvContentPartPr>
              <p14:xfrm>
                <a:off x="5464673" y="2397918"/>
                <a:ext cx="40680" cy="111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16CDB35-3D29-445A-8D8E-6F91F3723B2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455673" y="2388918"/>
                  <a:ext cx="58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052B597-21F0-446D-B183-E668F13061FD}"/>
                    </a:ext>
                  </a:extLst>
                </p14:cNvPr>
                <p14:cNvContentPartPr/>
                <p14:nvPr/>
              </p14:nvContentPartPr>
              <p14:xfrm>
                <a:off x="5619833" y="2332398"/>
                <a:ext cx="20160" cy="1116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052B597-21F0-446D-B183-E668F13061FD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611193" y="2323398"/>
                  <a:ext cx="3780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89CDE722-858E-4A41-93BB-C0065A0A30F9}"/>
              </a:ext>
            </a:extLst>
          </p:cNvPr>
          <p:cNvGrpSpPr/>
          <p:nvPr/>
        </p:nvGrpSpPr>
        <p:grpSpPr>
          <a:xfrm>
            <a:off x="10627793" y="3683838"/>
            <a:ext cx="132480" cy="71640"/>
            <a:chOff x="10627793" y="3683838"/>
            <a:chExt cx="132480" cy="7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A63BBE1-72E0-422D-B40A-5DE7BB963BE8}"/>
                    </a:ext>
                  </a:extLst>
                </p14:cNvPr>
                <p14:cNvContentPartPr/>
                <p14:nvPr/>
              </p14:nvContentPartPr>
              <p14:xfrm>
                <a:off x="10627793" y="3683838"/>
                <a:ext cx="57240" cy="597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A63BBE1-72E0-422D-B40A-5DE7BB963BE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618793" y="3675198"/>
                  <a:ext cx="74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BBE85AC-8DDB-406D-97A4-ADFAF194BFA8}"/>
                    </a:ext>
                  </a:extLst>
                </p14:cNvPr>
                <p14:cNvContentPartPr/>
                <p14:nvPr/>
              </p14:nvContentPartPr>
              <p14:xfrm>
                <a:off x="10728593" y="3685998"/>
                <a:ext cx="31680" cy="694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BBE85AC-8DDB-406D-97A4-ADFAF194BFA8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719593" y="3677358"/>
                  <a:ext cx="49320" cy="87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224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8AD3C4-F9A2-4DA8-B84A-4A8EAA925122}"/>
                  </a:ext>
                </a:extLst>
              </p14:cNvPr>
              <p14:cNvContentPartPr/>
              <p14:nvPr/>
            </p14:nvContentPartPr>
            <p14:xfrm>
              <a:off x="497562" y="353478"/>
              <a:ext cx="126360" cy="22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8AD3C4-F9A2-4DA8-B84A-4A8EAA9251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922" y="344838"/>
                <a:ext cx="14400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B82FAD5-D66A-46AD-B51F-82A495767E37}"/>
                  </a:ext>
                </a:extLst>
              </p14:cNvPr>
              <p14:cNvContentPartPr/>
              <p14:nvPr/>
            </p14:nvContentPartPr>
            <p14:xfrm>
              <a:off x="702402" y="404958"/>
              <a:ext cx="1307160" cy="227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B82FAD5-D66A-46AD-B51F-82A495767E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402" y="396318"/>
                <a:ext cx="1324800" cy="24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67E566C-4E9F-4FEB-AC0A-0339BCB82D57}"/>
              </a:ext>
            </a:extLst>
          </p:cNvPr>
          <p:cNvGrpSpPr/>
          <p:nvPr/>
        </p:nvGrpSpPr>
        <p:grpSpPr>
          <a:xfrm>
            <a:off x="2524722" y="328278"/>
            <a:ext cx="1566720" cy="411120"/>
            <a:chOff x="2524722" y="328278"/>
            <a:chExt cx="156672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BE8F3E3-F670-4EBD-B7FD-4353B5CA849B}"/>
                    </a:ext>
                  </a:extLst>
                </p14:cNvPr>
                <p14:cNvContentPartPr/>
                <p14:nvPr/>
              </p14:nvContentPartPr>
              <p14:xfrm>
                <a:off x="2524722" y="328278"/>
                <a:ext cx="145440" cy="244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BE8F3E3-F670-4EBD-B7FD-4353B5CA84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16082" y="319638"/>
                  <a:ext cx="163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47D29B2-52D2-46A3-82B5-FDD611174BC7}"/>
                    </a:ext>
                  </a:extLst>
                </p14:cNvPr>
                <p14:cNvContentPartPr/>
                <p14:nvPr/>
              </p14:nvContentPartPr>
              <p14:xfrm>
                <a:off x="2721282" y="544278"/>
                <a:ext cx="54720" cy="93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47D29B2-52D2-46A3-82B5-FDD611174BC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12642" y="535278"/>
                  <a:ext cx="72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B14C9C5-DB99-4EB0-873B-3CD281EED651}"/>
                    </a:ext>
                  </a:extLst>
                </p14:cNvPr>
                <p14:cNvContentPartPr/>
                <p14:nvPr/>
              </p14:nvContentPartPr>
              <p14:xfrm>
                <a:off x="2856282" y="585318"/>
                <a:ext cx="60840" cy="120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B14C9C5-DB99-4EB0-873B-3CD281EED65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47282" y="576318"/>
                  <a:ext cx="78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A0C408-2850-40B9-809F-4ADCDB08F5B9}"/>
                    </a:ext>
                  </a:extLst>
                </p14:cNvPr>
                <p14:cNvContentPartPr/>
                <p14:nvPr/>
              </p14:nvContentPartPr>
              <p14:xfrm>
                <a:off x="3048882" y="398118"/>
                <a:ext cx="173160" cy="227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A0C408-2850-40B9-809F-4ADCDB08F5B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39882" y="389478"/>
                  <a:ext cx="1908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B310168-3647-48DC-B686-AF40C5909B7C}"/>
                    </a:ext>
                  </a:extLst>
                </p14:cNvPr>
                <p14:cNvContentPartPr/>
                <p14:nvPr/>
              </p14:nvContentPartPr>
              <p14:xfrm>
                <a:off x="3264522" y="541398"/>
                <a:ext cx="95400" cy="93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B310168-3647-48DC-B686-AF40C5909B7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55882" y="532398"/>
                  <a:ext cx="113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5D0E2EF-DA50-46F0-BCDE-2C3A94FED568}"/>
                    </a:ext>
                  </a:extLst>
                </p14:cNvPr>
                <p14:cNvContentPartPr/>
                <p14:nvPr/>
              </p14:nvContentPartPr>
              <p14:xfrm>
                <a:off x="3389802" y="591078"/>
                <a:ext cx="71640" cy="130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5D0E2EF-DA50-46F0-BCDE-2C3A94FED56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81162" y="582438"/>
                  <a:ext cx="89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92CCE5-168B-460C-B3BA-B153457E900E}"/>
                    </a:ext>
                  </a:extLst>
                </p14:cNvPr>
                <p14:cNvContentPartPr/>
                <p14:nvPr/>
              </p14:nvContentPartPr>
              <p14:xfrm>
                <a:off x="3613722" y="593238"/>
                <a:ext cx="206640" cy="28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92CCE5-168B-460C-B3BA-B153457E900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04722" y="584238"/>
                  <a:ext cx="224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46B6CA1-D99C-4FA9-8A05-8586AB3FC0DF}"/>
                    </a:ext>
                  </a:extLst>
                </p14:cNvPr>
                <p14:cNvContentPartPr/>
                <p14:nvPr/>
              </p14:nvContentPartPr>
              <p14:xfrm>
                <a:off x="3871482" y="602238"/>
                <a:ext cx="30240" cy="19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46B6CA1-D99C-4FA9-8A05-8586AB3FC0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62482" y="593238"/>
                  <a:ext cx="47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BA03697-06B2-4631-96B2-27D1A9458C27}"/>
                    </a:ext>
                  </a:extLst>
                </p14:cNvPr>
                <p14:cNvContentPartPr/>
                <p14:nvPr/>
              </p14:nvContentPartPr>
              <p14:xfrm>
                <a:off x="4019082" y="625278"/>
                <a:ext cx="72360" cy="11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BA03697-06B2-4631-96B2-27D1A9458C2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10442" y="616638"/>
                  <a:ext cx="9000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84ADC0-E8D3-446E-9520-AA25604E5F0A}"/>
              </a:ext>
            </a:extLst>
          </p:cNvPr>
          <p:cNvGrpSpPr/>
          <p:nvPr/>
        </p:nvGrpSpPr>
        <p:grpSpPr>
          <a:xfrm>
            <a:off x="4315722" y="417918"/>
            <a:ext cx="396360" cy="302040"/>
            <a:chOff x="4315722" y="417918"/>
            <a:chExt cx="39636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18CFA57-C502-454C-8E9F-85AF78825255}"/>
                    </a:ext>
                  </a:extLst>
                </p14:cNvPr>
                <p14:cNvContentPartPr/>
                <p14:nvPr/>
              </p14:nvContentPartPr>
              <p14:xfrm>
                <a:off x="4315722" y="417918"/>
                <a:ext cx="177120" cy="260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18CFA57-C502-454C-8E9F-85AF7882525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07082" y="408918"/>
                  <a:ext cx="1947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52B89DC-3C83-4BD3-A786-33103E04CB1B}"/>
                    </a:ext>
                  </a:extLst>
                </p14:cNvPr>
                <p14:cNvContentPartPr/>
                <p14:nvPr/>
              </p14:nvContentPartPr>
              <p14:xfrm>
                <a:off x="4527402" y="628878"/>
                <a:ext cx="184680" cy="91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52B89DC-3C83-4BD3-A786-33103E04CB1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18762" y="620238"/>
                  <a:ext cx="20232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BF6FA93-5DC8-4796-ACF9-A155D4059893}"/>
                  </a:ext>
                </a:extLst>
              </p14:cNvPr>
              <p14:cNvContentPartPr/>
              <p14:nvPr/>
            </p14:nvContentPartPr>
            <p14:xfrm>
              <a:off x="5249202" y="478038"/>
              <a:ext cx="394920" cy="245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BF6FA93-5DC8-4796-ACF9-A155D405989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40562" y="469038"/>
                <a:ext cx="412560" cy="26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07B7CB6-14EA-4E95-8B4C-4C4F0D377205}"/>
              </a:ext>
            </a:extLst>
          </p:cNvPr>
          <p:cNvGrpSpPr/>
          <p:nvPr/>
        </p:nvGrpSpPr>
        <p:grpSpPr>
          <a:xfrm>
            <a:off x="6058122" y="589278"/>
            <a:ext cx="420120" cy="110520"/>
            <a:chOff x="6058122" y="589278"/>
            <a:chExt cx="42012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6E69EBA-C1B2-40F7-A6F1-D1C606E7B54C}"/>
                    </a:ext>
                  </a:extLst>
                </p14:cNvPr>
                <p14:cNvContentPartPr/>
                <p14:nvPr/>
              </p14:nvContentPartPr>
              <p14:xfrm>
                <a:off x="6058122" y="593958"/>
                <a:ext cx="183240" cy="105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E69EBA-C1B2-40F7-A6F1-D1C606E7B5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49482" y="584958"/>
                  <a:ext cx="200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818B27-5186-4D44-86C3-1FAA0012CC48}"/>
                    </a:ext>
                  </a:extLst>
                </p14:cNvPr>
                <p14:cNvContentPartPr/>
                <p14:nvPr/>
              </p14:nvContentPartPr>
              <p14:xfrm>
                <a:off x="6375642" y="589278"/>
                <a:ext cx="96840" cy="15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818B27-5186-4D44-86C3-1FAA0012CC4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66642" y="580278"/>
                  <a:ext cx="114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E18247C-9041-40FC-83B9-9101A71B0C04}"/>
                    </a:ext>
                  </a:extLst>
                </p14:cNvPr>
                <p14:cNvContentPartPr/>
                <p14:nvPr/>
              </p14:nvContentPartPr>
              <p14:xfrm>
                <a:off x="6387162" y="654798"/>
                <a:ext cx="91080" cy="22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E18247C-9041-40FC-83B9-9101A71B0C0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78162" y="646158"/>
                  <a:ext cx="10872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4B4E02F-E91E-499C-983A-6D91355C21A4}"/>
              </a:ext>
            </a:extLst>
          </p:cNvPr>
          <p:cNvGrpSpPr/>
          <p:nvPr/>
        </p:nvGrpSpPr>
        <p:grpSpPr>
          <a:xfrm>
            <a:off x="6749682" y="525198"/>
            <a:ext cx="523800" cy="226800"/>
            <a:chOff x="6749682" y="525198"/>
            <a:chExt cx="52380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7DFEF36-F3AC-46D4-A10F-346F60BE74AB}"/>
                    </a:ext>
                  </a:extLst>
                </p14:cNvPr>
                <p14:cNvContentPartPr/>
                <p14:nvPr/>
              </p14:nvContentPartPr>
              <p14:xfrm>
                <a:off x="6749682" y="541038"/>
                <a:ext cx="55800" cy="147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7DFEF36-F3AC-46D4-A10F-346F60BE74A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41042" y="532038"/>
                  <a:ext cx="73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3EDCF96-C311-4527-A1FC-CC7D30CAEDD6}"/>
                    </a:ext>
                  </a:extLst>
                </p14:cNvPr>
                <p14:cNvContentPartPr/>
                <p14:nvPr/>
              </p14:nvContentPartPr>
              <p14:xfrm>
                <a:off x="6866322" y="544278"/>
                <a:ext cx="102240" cy="167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EDCF96-C311-4527-A1FC-CC7D30CAED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57682" y="535638"/>
                  <a:ext cx="119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5EF525-00AC-4655-8563-3FCAF21B2962}"/>
                    </a:ext>
                  </a:extLst>
                </p14:cNvPr>
                <p14:cNvContentPartPr/>
                <p14:nvPr/>
              </p14:nvContentPartPr>
              <p14:xfrm>
                <a:off x="7069722" y="525198"/>
                <a:ext cx="113040" cy="176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45EF525-00AC-4655-8563-3FCAF21B296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61082" y="516558"/>
                  <a:ext cx="130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E92F54F-E50A-414E-B08F-E5FBA13FBE11}"/>
                    </a:ext>
                  </a:extLst>
                </p14:cNvPr>
                <p14:cNvContentPartPr/>
                <p14:nvPr/>
              </p14:nvContentPartPr>
              <p14:xfrm>
                <a:off x="7265202" y="737598"/>
                <a:ext cx="8280" cy="14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E92F54F-E50A-414E-B08F-E5FBA13FBE1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56562" y="728598"/>
                  <a:ext cx="259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F4CC2A-C253-4E95-806B-8D0E8D1E847E}"/>
              </a:ext>
            </a:extLst>
          </p:cNvPr>
          <p:cNvGrpSpPr/>
          <p:nvPr/>
        </p:nvGrpSpPr>
        <p:grpSpPr>
          <a:xfrm>
            <a:off x="7890162" y="509358"/>
            <a:ext cx="1004760" cy="251640"/>
            <a:chOff x="7890162" y="509358"/>
            <a:chExt cx="100476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70092DD-9EE2-4CEA-B623-755156C51D0E}"/>
                    </a:ext>
                  </a:extLst>
                </p14:cNvPr>
                <p14:cNvContentPartPr/>
                <p14:nvPr/>
              </p14:nvContentPartPr>
              <p14:xfrm>
                <a:off x="7890162" y="509358"/>
                <a:ext cx="97200" cy="227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70092DD-9EE2-4CEA-B623-755156C51D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81162" y="500358"/>
                  <a:ext cx="114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B6C3E00-DCA1-4004-9728-5A0333018572}"/>
                    </a:ext>
                  </a:extLst>
                </p14:cNvPr>
                <p14:cNvContentPartPr/>
                <p14:nvPr/>
              </p14:nvContentPartPr>
              <p14:xfrm>
                <a:off x="7966122" y="525198"/>
                <a:ext cx="455760" cy="23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B6C3E00-DCA1-4004-9728-5A033301857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57122" y="516198"/>
                  <a:ext cx="473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B3479E-D52E-4ED8-9B92-FBCD52D28992}"/>
                    </a:ext>
                  </a:extLst>
                </p14:cNvPr>
                <p14:cNvContentPartPr/>
                <p14:nvPr/>
              </p14:nvContentPartPr>
              <p14:xfrm>
                <a:off x="8568762" y="616998"/>
                <a:ext cx="326160" cy="144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B3479E-D52E-4ED8-9B92-FBCD52D289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59762" y="608358"/>
                  <a:ext cx="34380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EB50C07-CE22-497C-A37A-0DE7F31F7A3A}"/>
                  </a:ext>
                </a:extLst>
              </p14:cNvPr>
              <p14:cNvContentPartPr/>
              <p14:nvPr/>
            </p14:nvContentPartPr>
            <p14:xfrm>
              <a:off x="9125322" y="652998"/>
              <a:ext cx="169920" cy="321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EB50C07-CE22-497C-A37A-0DE7F31F7A3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116682" y="643998"/>
                <a:ext cx="1875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91B87B9-00CD-458F-A8CB-D61B3B4F9CBA}"/>
                  </a:ext>
                </a:extLst>
              </p14:cNvPr>
              <p14:cNvContentPartPr/>
              <p14:nvPr/>
            </p14:nvContentPartPr>
            <p14:xfrm>
              <a:off x="9491082" y="513318"/>
              <a:ext cx="170640" cy="151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91B87B9-00CD-458F-A8CB-D61B3B4F9CB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482442" y="504318"/>
                <a:ext cx="1882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A7452C-E621-4B22-BD5A-79201461AFB0}"/>
                  </a:ext>
                </a:extLst>
              </p14:cNvPr>
              <p14:cNvContentPartPr/>
              <p14:nvPr/>
            </p14:nvContentPartPr>
            <p14:xfrm>
              <a:off x="9527082" y="818598"/>
              <a:ext cx="25920" cy="55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A7452C-E621-4B22-BD5A-79201461AFB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18442" y="809598"/>
                <a:ext cx="4356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ADEE54CF-F2FF-436A-8053-F1E442563F33}"/>
              </a:ext>
            </a:extLst>
          </p:cNvPr>
          <p:cNvGrpSpPr/>
          <p:nvPr/>
        </p:nvGrpSpPr>
        <p:grpSpPr>
          <a:xfrm>
            <a:off x="6553482" y="1309278"/>
            <a:ext cx="1256040" cy="237600"/>
            <a:chOff x="6553482" y="1309278"/>
            <a:chExt cx="125604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A222993-9498-448D-8BAB-2FDB348454DA}"/>
                    </a:ext>
                  </a:extLst>
                </p14:cNvPr>
                <p14:cNvContentPartPr/>
                <p14:nvPr/>
              </p14:nvContentPartPr>
              <p14:xfrm>
                <a:off x="6608562" y="1309278"/>
                <a:ext cx="62280" cy="168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A222993-9498-448D-8BAB-2FDB348454D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99922" y="1300278"/>
                  <a:ext cx="79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FD96F78-93C3-416A-8871-08CE6EB50B20}"/>
                    </a:ext>
                  </a:extLst>
                </p14:cNvPr>
                <p14:cNvContentPartPr/>
                <p14:nvPr/>
              </p14:nvContentPartPr>
              <p14:xfrm>
                <a:off x="6553482" y="1314678"/>
                <a:ext cx="163080" cy="156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FD96F78-93C3-416A-8871-08CE6EB50B2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44482" y="1306038"/>
                  <a:ext cx="180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CB2DFA0-7CF8-4E10-A5E3-58F0BA68454E}"/>
                    </a:ext>
                  </a:extLst>
                </p14:cNvPr>
                <p14:cNvContentPartPr/>
                <p14:nvPr/>
              </p14:nvContentPartPr>
              <p14:xfrm>
                <a:off x="6701082" y="1420878"/>
                <a:ext cx="82080" cy="97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CB2DFA0-7CF8-4E10-A5E3-58F0BA68454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92082" y="1411878"/>
                  <a:ext cx="99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CFEA49B-7FC3-449B-9556-B33CE3CCDE03}"/>
                    </a:ext>
                  </a:extLst>
                </p14:cNvPr>
                <p14:cNvContentPartPr/>
                <p14:nvPr/>
              </p14:nvContentPartPr>
              <p14:xfrm>
                <a:off x="6871362" y="1418358"/>
                <a:ext cx="61560" cy="7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CFEA49B-7FC3-449B-9556-B33CE3CCDE0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62722" y="1409718"/>
                  <a:ext cx="79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24D6315-CB7D-4D4F-A2F0-C606289061AC}"/>
                    </a:ext>
                  </a:extLst>
                </p14:cNvPr>
                <p14:cNvContentPartPr/>
                <p14:nvPr/>
              </p14:nvContentPartPr>
              <p14:xfrm>
                <a:off x="6848322" y="1457598"/>
                <a:ext cx="87480" cy="7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24D6315-CB7D-4D4F-A2F0-C606289061A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39322" y="1448598"/>
                  <a:ext cx="105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BC910DA-558B-4803-A656-7C1C074E1BCE}"/>
                    </a:ext>
                  </a:extLst>
                </p14:cNvPr>
                <p14:cNvContentPartPr/>
                <p14:nvPr/>
              </p14:nvContentPartPr>
              <p14:xfrm>
                <a:off x="7021122" y="1322238"/>
                <a:ext cx="107280" cy="172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BC910DA-558B-4803-A656-7C1C074E1BC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12482" y="1313598"/>
                  <a:ext cx="124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CE252DB-3E17-4527-A6F6-1110B0D9BEEE}"/>
                    </a:ext>
                  </a:extLst>
                </p14:cNvPr>
                <p14:cNvContentPartPr/>
                <p14:nvPr/>
              </p14:nvContentPartPr>
              <p14:xfrm>
                <a:off x="7171962" y="1441038"/>
                <a:ext cx="101520" cy="105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CE252DB-3E17-4527-A6F6-1110B0D9BEE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62962" y="1432398"/>
                  <a:ext cx="119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A54FA1E-4051-4837-8A1A-B06EED37DFE6}"/>
                    </a:ext>
                  </a:extLst>
                </p14:cNvPr>
                <p14:cNvContentPartPr/>
                <p14:nvPr/>
              </p14:nvContentPartPr>
              <p14:xfrm>
                <a:off x="7503162" y="1372998"/>
                <a:ext cx="143280" cy="165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A54FA1E-4051-4837-8A1A-B06EED37DFE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94162" y="1363998"/>
                  <a:ext cx="160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B8C0AE5-3A02-402C-AF06-AAAF268C5AE5}"/>
                    </a:ext>
                  </a:extLst>
                </p14:cNvPr>
                <p14:cNvContentPartPr/>
                <p14:nvPr/>
              </p14:nvContentPartPr>
              <p14:xfrm>
                <a:off x="7796202" y="1475238"/>
                <a:ext cx="13320" cy="3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B8C0AE5-3A02-402C-AF06-AAAF268C5AE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87202" y="1466238"/>
                  <a:ext cx="3096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404B3FD-68FE-40D7-8760-46629BCEDCEC}"/>
              </a:ext>
            </a:extLst>
          </p:cNvPr>
          <p:cNvGrpSpPr/>
          <p:nvPr/>
        </p:nvGrpSpPr>
        <p:grpSpPr>
          <a:xfrm>
            <a:off x="7986282" y="1380558"/>
            <a:ext cx="417960" cy="159120"/>
            <a:chOff x="7986282" y="1380558"/>
            <a:chExt cx="41796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5C4F594-84AE-4852-917A-111606FCBFD6}"/>
                    </a:ext>
                  </a:extLst>
                </p14:cNvPr>
                <p14:cNvContentPartPr/>
                <p14:nvPr/>
              </p14:nvContentPartPr>
              <p14:xfrm>
                <a:off x="7986282" y="1485318"/>
                <a:ext cx="33120" cy="21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5C4F594-84AE-4852-917A-111606FCBFD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77642" y="1476678"/>
                  <a:ext cx="50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1C8F5F4-06D0-4C87-BB4C-9CEC1AF582A3}"/>
                    </a:ext>
                  </a:extLst>
                </p14:cNvPr>
                <p14:cNvContentPartPr/>
                <p14:nvPr/>
              </p14:nvContentPartPr>
              <p14:xfrm>
                <a:off x="8148642" y="1504038"/>
                <a:ext cx="4320" cy="11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1C8F5F4-06D0-4C87-BB4C-9CEC1AF582A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39642" y="1495038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EEC2A55-907C-4BA2-A324-5BE70310DB08}"/>
                    </a:ext>
                  </a:extLst>
                </p14:cNvPr>
                <p14:cNvContentPartPr/>
                <p14:nvPr/>
              </p14:nvContentPartPr>
              <p14:xfrm>
                <a:off x="8285442" y="1380558"/>
                <a:ext cx="118800" cy="159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EEC2A55-907C-4BA2-A324-5BE70310DB0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76442" y="1371558"/>
                  <a:ext cx="13644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ED494D6-FF34-44D6-9839-12F324DC004A}"/>
              </a:ext>
            </a:extLst>
          </p:cNvPr>
          <p:cNvGrpSpPr/>
          <p:nvPr/>
        </p:nvGrpSpPr>
        <p:grpSpPr>
          <a:xfrm>
            <a:off x="8617362" y="1360758"/>
            <a:ext cx="1067760" cy="271080"/>
            <a:chOff x="8617362" y="1360758"/>
            <a:chExt cx="106776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F6D321E-A518-47B9-B241-D0538FDDE495}"/>
                    </a:ext>
                  </a:extLst>
                </p14:cNvPr>
                <p14:cNvContentPartPr/>
                <p14:nvPr/>
              </p14:nvContentPartPr>
              <p14:xfrm>
                <a:off x="8617362" y="1360758"/>
                <a:ext cx="82080" cy="209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F6D321E-A518-47B9-B241-D0538FDDE49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08722" y="1351758"/>
                  <a:ext cx="99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5A8A3AA-B0AD-47CF-88E2-B726B82C2ED5}"/>
                    </a:ext>
                  </a:extLst>
                </p14:cNvPr>
                <p14:cNvContentPartPr/>
                <p14:nvPr/>
              </p14:nvContentPartPr>
              <p14:xfrm>
                <a:off x="8633922" y="1402518"/>
                <a:ext cx="143280" cy="136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5A8A3AA-B0AD-47CF-88E2-B726B82C2ED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24922" y="1393518"/>
                  <a:ext cx="160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7EBD487-9FF8-49BE-9F7B-C5FB91534373}"/>
                    </a:ext>
                  </a:extLst>
                </p14:cNvPr>
                <p14:cNvContentPartPr/>
                <p14:nvPr/>
              </p14:nvContentPartPr>
              <p14:xfrm>
                <a:off x="8773242" y="1527798"/>
                <a:ext cx="138600" cy="73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7EBD487-9FF8-49BE-9F7B-C5FB9153437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64242" y="1519158"/>
                  <a:ext cx="156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7C19A79-A3E6-484D-B175-5C6FF2DA967B}"/>
                    </a:ext>
                  </a:extLst>
                </p14:cNvPr>
                <p14:cNvContentPartPr/>
                <p14:nvPr/>
              </p14:nvContentPartPr>
              <p14:xfrm>
                <a:off x="9062682" y="1505838"/>
                <a:ext cx="82440" cy="6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7C19A79-A3E6-484D-B175-5C6FF2DA967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54042" y="1496838"/>
                  <a:ext cx="100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786E4FD-DFF4-4988-9C9D-396931D040DE}"/>
                    </a:ext>
                  </a:extLst>
                </p14:cNvPr>
                <p14:cNvContentPartPr/>
                <p14:nvPr/>
              </p14:nvContentPartPr>
              <p14:xfrm>
                <a:off x="9047922" y="1563078"/>
                <a:ext cx="82080" cy="15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786E4FD-DFF4-4988-9C9D-396931D040D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39282" y="1554078"/>
                  <a:ext cx="99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C7D0CCC-A43D-46E5-AA57-824B50CA45FD}"/>
                    </a:ext>
                  </a:extLst>
                </p14:cNvPr>
                <p14:cNvContentPartPr/>
                <p14:nvPr/>
              </p14:nvContentPartPr>
              <p14:xfrm>
                <a:off x="9282282" y="1418718"/>
                <a:ext cx="148320" cy="185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C7D0CCC-A43D-46E5-AA57-824B50CA45F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273642" y="1409718"/>
                  <a:ext cx="165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9865B49-FCA9-4258-A6F2-7058A432A59D}"/>
                    </a:ext>
                  </a:extLst>
                </p14:cNvPr>
                <p14:cNvContentPartPr/>
                <p14:nvPr/>
              </p14:nvContentPartPr>
              <p14:xfrm>
                <a:off x="9472362" y="1536798"/>
                <a:ext cx="212760" cy="95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9865B49-FCA9-4258-A6F2-7058A432A59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63362" y="1527798"/>
                  <a:ext cx="23040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60247BF-6899-4E67-8BAA-FD26AD8B446D}"/>
                  </a:ext>
                </a:extLst>
              </p14:cNvPr>
              <p14:cNvContentPartPr/>
              <p14:nvPr/>
            </p14:nvContentPartPr>
            <p14:xfrm>
              <a:off x="9896082" y="1279758"/>
              <a:ext cx="119160" cy="3985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60247BF-6899-4E67-8BAA-FD26AD8B446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887082" y="1271118"/>
                <a:ext cx="136800" cy="41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4DA0B1C-A39C-4B1A-9059-B6C09BBD6038}"/>
              </a:ext>
            </a:extLst>
          </p:cNvPr>
          <p:cNvGrpSpPr/>
          <p:nvPr/>
        </p:nvGrpSpPr>
        <p:grpSpPr>
          <a:xfrm>
            <a:off x="1143402" y="2132238"/>
            <a:ext cx="339840" cy="117720"/>
            <a:chOff x="1143402" y="2132238"/>
            <a:chExt cx="33984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1DAB46D-DF2C-4F9A-839C-340F3CA6E426}"/>
                    </a:ext>
                  </a:extLst>
                </p14:cNvPr>
                <p14:cNvContentPartPr/>
                <p14:nvPr/>
              </p14:nvContentPartPr>
              <p14:xfrm>
                <a:off x="1143402" y="2132238"/>
                <a:ext cx="63000" cy="106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1DAB46D-DF2C-4F9A-839C-340F3CA6E42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4762" y="2123598"/>
                  <a:ext cx="80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9F30CF0-DE77-41AE-96D5-8E1504C4EB43}"/>
                    </a:ext>
                  </a:extLst>
                </p14:cNvPr>
                <p14:cNvContentPartPr/>
                <p14:nvPr/>
              </p14:nvContentPartPr>
              <p14:xfrm>
                <a:off x="1284882" y="2134398"/>
                <a:ext cx="67320" cy="52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9F30CF0-DE77-41AE-96D5-8E1504C4EB4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76242" y="2125758"/>
                  <a:ext cx="849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8E132A2-68F1-4084-8A30-39E620B45A07}"/>
                    </a:ext>
                  </a:extLst>
                </p14:cNvPr>
                <p14:cNvContentPartPr/>
                <p14:nvPr/>
              </p14:nvContentPartPr>
              <p14:xfrm>
                <a:off x="1454082" y="2141238"/>
                <a:ext cx="29160" cy="108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8E132A2-68F1-4084-8A30-39E620B45A0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45442" y="2132598"/>
                  <a:ext cx="4680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CFDBC97-0AE4-48DB-B812-F8639F20A279}"/>
              </a:ext>
            </a:extLst>
          </p:cNvPr>
          <p:cNvGrpSpPr/>
          <p:nvPr/>
        </p:nvGrpSpPr>
        <p:grpSpPr>
          <a:xfrm>
            <a:off x="3673842" y="2141958"/>
            <a:ext cx="358920" cy="111600"/>
            <a:chOff x="3673842" y="2141958"/>
            <a:chExt cx="35892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69EC6D2-837F-46F7-956D-5AB801256057}"/>
                    </a:ext>
                  </a:extLst>
                </p14:cNvPr>
                <p14:cNvContentPartPr/>
                <p14:nvPr/>
              </p14:nvContentPartPr>
              <p14:xfrm>
                <a:off x="3673842" y="2141958"/>
                <a:ext cx="57600" cy="106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69EC6D2-837F-46F7-956D-5AB80125605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64842" y="2133318"/>
                  <a:ext cx="75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E0C8A35-E46E-4CBE-B319-37AEC36CBE49}"/>
                    </a:ext>
                  </a:extLst>
                </p14:cNvPr>
                <p14:cNvContentPartPr/>
                <p14:nvPr/>
              </p14:nvContentPartPr>
              <p14:xfrm>
                <a:off x="3812802" y="2159958"/>
                <a:ext cx="67680" cy="71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E0C8A35-E46E-4CBE-B319-37AEC36CBE4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04162" y="2150958"/>
                  <a:ext cx="85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EE29BFA-8569-41D6-BEEE-6C7BBB79694F}"/>
                    </a:ext>
                  </a:extLst>
                </p14:cNvPr>
                <p14:cNvContentPartPr/>
                <p14:nvPr/>
              </p14:nvContentPartPr>
              <p14:xfrm>
                <a:off x="4000362" y="2152758"/>
                <a:ext cx="32400" cy="100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EE29BFA-8569-41D6-BEEE-6C7BBB79694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91722" y="2143758"/>
                  <a:ext cx="5004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24C0C6D-46A6-4C2E-A416-5B831F52E256}"/>
              </a:ext>
            </a:extLst>
          </p:cNvPr>
          <p:cNvGrpSpPr/>
          <p:nvPr/>
        </p:nvGrpSpPr>
        <p:grpSpPr>
          <a:xfrm>
            <a:off x="282282" y="994278"/>
            <a:ext cx="6105600" cy="1055160"/>
            <a:chOff x="282282" y="994278"/>
            <a:chExt cx="6105600" cy="10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50C357C-0CAB-4EFE-AC3C-40CBF99EFFBF}"/>
                    </a:ext>
                  </a:extLst>
                </p14:cNvPr>
                <p14:cNvContentPartPr/>
                <p14:nvPr/>
              </p14:nvContentPartPr>
              <p14:xfrm>
                <a:off x="512682" y="994278"/>
                <a:ext cx="183240" cy="206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50C357C-0CAB-4EFE-AC3C-40CBF99EFFB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3682" y="985278"/>
                  <a:ext cx="200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4A3D6B1-4F1A-4DA2-87B5-83D9F8966F8D}"/>
                    </a:ext>
                  </a:extLst>
                </p14:cNvPr>
                <p14:cNvContentPartPr/>
                <p14:nvPr/>
              </p14:nvContentPartPr>
              <p14:xfrm>
                <a:off x="694842" y="1151238"/>
                <a:ext cx="20880" cy="79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4A3D6B1-4F1A-4DA2-87B5-83D9F8966F8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6202" y="1142238"/>
                  <a:ext cx="38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4661F2-B7CE-47B2-9F62-481F0BEC184D}"/>
                    </a:ext>
                  </a:extLst>
                </p14:cNvPr>
                <p14:cNvContentPartPr/>
                <p14:nvPr/>
              </p14:nvContentPartPr>
              <p14:xfrm>
                <a:off x="782322" y="1014078"/>
                <a:ext cx="13320" cy="2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4661F2-B7CE-47B2-9F62-481F0BEC184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3322" y="1005078"/>
                  <a:ext cx="30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AC88B9E-9820-410D-8512-81B84EC07B52}"/>
                    </a:ext>
                  </a:extLst>
                </p14:cNvPr>
                <p14:cNvContentPartPr/>
                <p14:nvPr/>
              </p14:nvContentPartPr>
              <p14:xfrm>
                <a:off x="817962" y="1172478"/>
                <a:ext cx="272880" cy="87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AC88B9E-9820-410D-8512-81B84EC07B5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8962" y="1163838"/>
                  <a:ext cx="290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B72DA1D-AE29-4ECB-B303-E968E71DFC6A}"/>
                    </a:ext>
                  </a:extLst>
                </p14:cNvPr>
                <p14:cNvContentPartPr/>
                <p14:nvPr/>
              </p14:nvContentPartPr>
              <p14:xfrm>
                <a:off x="1129722" y="1027398"/>
                <a:ext cx="444240" cy="249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B72DA1D-AE29-4ECB-B303-E968E71DFC6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21082" y="1018758"/>
                  <a:ext cx="461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9485C3C-7193-46DD-B90A-BDDBF43FF963}"/>
                    </a:ext>
                  </a:extLst>
                </p14:cNvPr>
                <p14:cNvContentPartPr/>
                <p14:nvPr/>
              </p14:nvContentPartPr>
              <p14:xfrm>
                <a:off x="1425282" y="1169958"/>
                <a:ext cx="123840" cy="11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9485C3C-7193-46DD-B90A-BDDBF43FF96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16282" y="1160958"/>
                  <a:ext cx="141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B386E57-2B86-4F7E-9D0C-8268F544AE47}"/>
                    </a:ext>
                  </a:extLst>
                </p14:cNvPr>
                <p14:cNvContentPartPr/>
                <p14:nvPr/>
              </p14:nvContentPartPr>
              <p14:xfrm>
                <a:off x="1624362" y="1099758"/>
                <a:ext cx="507240" cy="187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B386E57-2B86-4F7E-9D0C-8268F544AE4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15362" y="1091118"/>
                  <a:ext cx="524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642BA9-DAE7-46DC-8559-70FC40A1D098}"/>
                    </a:ext>
                  </a:extLst>
                </p14:cNvPr>
                <p14:cNvContentPartPr/>
                <p14:nvPr/>
              </p14:nvContentPartPr>
              <p14:xfrm>
                <a:off x="1959882" y="1199118"/>
                <a:ext cx="156240" cy="10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642BA9-DAE7-46DC-8559-70FC40A1D09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51242" y="1190478"/>
                  <a:ext cx="173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42F9801-3494-4CC3-ACF9-291A0DCBA1D7}"/>
                    </a:ext>
                  </a:extLst>
                </p14:cNvPr>
                <p14:cNvContentPartPr/>
                <p14:nvPr/>
              </p14:nvContentPartPr>
              <p14:xfrm>
                <a:off x="2392962" y="1199118"/>
                <a:ext cx="141840" cy="273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42F9801-3494-4CC3-ACF9-291A0DCBA1D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83962" y="1190118"/>
                  <a:ext cx="159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FE3F343-02FD-48ED-8713-E1852C958A34}"/>
                    </a:ext>
                  </a:extLst>
                </p14:cNvPr>
                <p14:cNvContentPartPr/>
                <p14:nvPr/>
              </p14:nvContentPartPr>
              <p14:xfrm>
                <a:off x="2590962" y="1075998"/>
                <a:ext cx="713880" cy="231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FE3F343-02FD-48ED-8713-E1852C958A3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82322" y="1067358"/>
                  <a:ext cx="731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CA24A53-C25B-4DF9-8396-392692876E9C}"/>
                    </a:ext>
                  </a:extLst>
                </p14:cNvPr>
                <p14:cNvContentPartPr/>
                <p14:nvPr/>
              </p14:nvContentPartPr>
              <p14:xfrm>
                <a:off x="3164802" y="1187238"/>
                <a:ext cx="128520" cy="27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CA24A53-C25B-4DF9-8396-392692876E9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56162" y="1178598"/>
                  <a:ext cx="146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8823635-6446-457E-A93E-BD0EAFFC0E16}"/>
                    </a:ext>
                  </a:extLst>
                </p14:cNvPr>
                <p14:cNvContentPartPr/>
                <p14:nvPr/>
              </p14:nvContentPartPr>
              <p14:xfrm>
                <a:off x="3348042" y="1199478"/>
                <a:ext cx="109440" cy="138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8823635-6446-457E-A93E-BD0EAFFC0E1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39402" y="1190838"/>
                  <a:ext cx="127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F22E2DD-175E-4194-A472-925EED893756}"/>
                    </a:ext>
                  </a:extLst>
                </p14:cNvPr>
                <p14:cNvContentPartPr/>
                <p14:nvPr/>
              </p14:nvContentPartPr>
              <p14:xfrm>
                <a:off x="3501042" y="1231158"/>
                <a:ext cx="549360" cy="114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F22E2DD-175E-4194-A472-925EED89375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92042" y="1222518"/>
                  <a:ext cx="567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EC7C725-73E3-40BF-AD2D-9A9FD74B28DF}"/>
                    </a:ext>
                  </a:extLst>
                </p14:cNvPr>
                <p14:cNvContentPartPr/>
                <p14:nvPr/>
              </p14:nvContentPartPr>
              <p14:xfrm>
                <a:off x="4060842" y="1213158"/>
                <a:ext cx="68760" cy="127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EC7C725-73E3-40BF-AD2D-9A9FD74B28D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51842" y="1204158"/>
                  <a:ext cx="86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C77DBEE-5ADF-4EAC-8A36-001148E551BF}"/>
                    </a:ext>
                  </a:extLst>
                </p14:cNvPr>
                <p14:cNvContentPartPr/>
                <p14:nvPr/>
              </p14:nvContentPartPr>
              <p14:xfrm>
                <a:off x="4153722" y="1249518"/>
                <a:ext cx="166680" cy="309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C77DBEE-5ADF-4EAC-8A36-001148E551B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45082" y="1240878"/>
                  <a:ext cx="1843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ACB3491-3DDA-4FCD-A12D-0FDB828C9ED6}"/>
                    </a:ext>
                  </a:extLst>
                </p14:cNvPr>
                <p14:cNvContentPartPr/>
                <p14:nvPr/>
              </p14:nvContentPartPr>
              <p14:xfrm>
                <a:off x="4338762" y="1282998"/>
                <a:ext cx="199440" cy="114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ACB3491-3DDA-4FCD-A12D-0FDB828C9ED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29762" y="1273998"/>
                  <a:ext cx="217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B1A9B8E-F631-42C6-9670-5B784B29F68D}"/>
                    </a:ext>
                  </a:extLst>
                </p14:cNvPr>
                <p14:cNvContentPartPr/>
                <p14:nvPr/>
              </p14:nvContentPartPr>
              <p14:xfrm>
                <a:off x="4692282" y="1278678"/>
                <a:ext cx="20160" cy="23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B1A9B8E-F631-42C6-9670-5B784B29F68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83282" y="1269678"/>
                  <a:ext cx="37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52289B1-AD57-4ABF-9CA5-76059F283876}"/>
                    </a:ext>
                  </a:extLst>
                </p14:cNvPr>
                <p14:cNvContentPartPr/>
                <p14:nvPr/>
              </p14:nvContentPartPr>
              <p14:xfrm>
                <a:off x="4676802" y="1426998"/>
                <a:ext cx="20880" cy="27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52289B1-AD57-4ABF-9CA5-76059F28387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68162" y="1417998"/>
                  <a:ext cx="38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FEED4F2-1C86-4070-8993-CC51811B1D01}"/>
                    </a:ext>
                  </a:extLst>
                </p14:cNvPr>
                <p14:cNvContentPartPr/>
                <p14:nvPr/>
              </p14:nvContentPartPr>
              <p14:xfrm>
                <a:off x="5112042" y="1221798"/>
                <a:ext cx="74520" cy="165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FEED4F2-1C86-4070-8993-CC51811B1D0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03042" y="1213158"/>
                  <a:ext cx="92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7821804-0BEB-4007-8CCC-849069AC28CE}"/>
                    </a:ext>
                  </a:extLst>
                </p14:cNvPr>
                <p14:cNvContentPartPr/>
                <p14:nvPr/>
              </p14:nvContentPartPr>
              <p14:xfrm>
                <a:off x="5056962" y="1177518"/>
                <a:ext cx="181800" cy="118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7821804-0BEB-4007-8CCC-849069AC28C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48322" y="1168878"/>
                  <a:ext cx="199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C2CFC19-F33A-469D-990F-32EBD3129D0D}"/>
                    </a:ext>
                  </a:extLst>
                </p14:cNvPr>
                <p14:cNvContentPartPr/>
                <p14:nvPr/>
              </p14:nvContentPartPr>
              <p14:xfrm>
                <a:off x="5250642" y="1204878"/>
                <a:ext cx="139680" cy="271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C2CFC19-F33A-469D-990F-32EBD3129D0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42002" y="1196238"/>
                  <a:ext cx="1573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186A4F4-0C29-414E-B64C-90A5A383649E}"/>
                    </a:ext>
                  </a:extLst>
                </p14:cNvPr>
                <p14:cNvContentPartPr/>
                <p14:nvPr/>
              </p14:nvContentPartPr>
              <p14:xfrm>
                <a:off x="5446122" y="1229718"/>
                <a:ext cx="120960" cy="199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186A4F4-0C29-414E-B64C-90A5A383649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37482" y="1220718"/>
                  <a:ext cx="138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4E9C39D-5EF4-4B2D-AC04-915342EB1642}"/>
                    </a:ext>
                  </a:extLst>
                </p14:cNvPr>
                <p14:cNvContentPartPr/>
                <p14:nvPr/>
              </p14:nvContentPartPr>
              <p14:xfrm>
                <a:off x="5403642" y="1221798"/>
                <a:ext cx="200880" cy="211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4E9C39D-5EF4-4B2D-AC04-915342EB164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95002" y="1213158"/>
                  <a:ext cx="218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BF425AC-32EB-4A7B-BB89-E4C2D0D5566C}"/>
                    </a:ext>
                  </a:extLst>
                </p14:cNvPr>
                <p14:cNvContentPartPr/>
                <p14:nvPr/>
              </p14:nvContentPartPr>
              <p14:xfrm>
                <a:off x="5603802" y="1408998"/>
                <a:ext cx="24120" cy="84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BF425AC-32EB-4A7B-BB89-E4C2D0D5566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594802" y="1399998"/>
                  <a:ext cx="41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1B96C77-D584-461D-AFDF-29425D52169C}"/>
                    </a:ext>
                  </a:extLst>
                </p14:cNvPr>
                <p14:cNvContentPartPr/>
                <p14:nvPr/>
              </p14:nvContentPartPr>
              <p14:xfrm>
                <a:off x="5735562" y="1368318"/>
                <a:ext cx="70560" cy="7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1B96C77-D584-461D-AFDF-29425D52169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26922" y="1359318"/>
                  <a:ext cx="88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708D019-6978-478A-A2BA-2DBE7AE2CE7D}"/>
                    </a:ext>
                  </a:extLst>
                </p14:cNvPr>
                <p14:cNvContentPartPr/>
                <p14:nvPr/>
              </p14:nvContentPartPr>
              <p14:xfrm>
                <a:off x="5718642" y="1421238"/>
                <a:ext cx="55800" cy="5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708D019-6978-478A-A2BA-2DBE7AE2CE7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10002" y="1412598"/>
                  <a:ext cx="73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BB16545-F9BB-45E0-A9A0-10A64A282679}"/>
                    </a:ext>
                  </a:extLst>
                </p14:cNvPr>
                <p14:cNvContentPartPr/>
                <p14:nvPr/>
              </p14:nvContentPartPr>
              <p14:xfrm>
                <a:off x="5948682" y="1275798"/>
                <a:ext cx="115920" cy="181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BB16545-F9BB-45E0-A9A0-10A64A28267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939682" y="1266798"/>
                  <a:ext cx="133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F3C6983-692A-467C-8E80-F44FCFE802E7}"/>
                    </a:ext>
                  </a:extLst>
                </p14:cNvPr>
                <p14:cNvContentPartPr/>
                <p14:nvPr/>
              </p14:nvContentPartPr>
              <p14:xfrm>
                <a:off x="6095922" y="1446078"/>
                <a:ext cx="11160" cy="71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F3C6983-692A-467C-8E80-F44FCFE802E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87282" y="1437438"/>
                  <a:ext cx="28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A5C9F35-3B31-4052-8BEC-498AAFCFA311}"/>
                    </a:ext>
                  </a:extLst>
                </p14:cNvPr>
                <p14:cNvContentPartPr/>
                <p14:nvPr/>
              </p14:nvContentPartPr>
              <p14:xfrm>
                <a:off x="6253962" y="1332318"/>
                <a:ext cx="133920" cy="152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A5C9F35-3B31-4052-8BEC-498AAFCFA31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45322" y="1323318"/>
                  <a:ext cx="151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25411BA-5553-4F1E-AF58-B278742BFD9E}"/>
                    </a:ext>
                  </a:extLst>
                </p14:cNvPr>
                <p14:cNvContentPartPr/>
                <p14:nvPr/>
              </p14:nvContentPartPr>
              <p14:xfrm>
                <a:off x="564522" y="1767558"/>
                <a:ext cx="88200" cy="12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25411BA-5553-4F1E-AF58-B278742BFD9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5882" y="1758558"/>
                  <a:ext cx="105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E1CD659-EB3D-4597-9CD3-38485CCCD22D}"/>
                    </a:ext>
                  </a:extLst>
                </p14:cNvPr>
                <p14:cNvContentPartPr/>
                <p14:nvPr/>
              </p14:nvContentPartPr>
              <p14:xfrm>
                <a:off x="569202" y="1835958"/>
                <a:ext cx="105840" cy="19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E1CD659-EB3D-4597-9CD3-38485CCCD22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0562" y="1827318"/>
                  <a:ext cx="123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1F1D273-3C81-4172-8BD4-3CEEBD749C77}"/>
                    </a:ext>
                  </a:extLst>
                </p14:cNvPr>
                <p14:cNvContentPartPr/>
                <p14:nvPr/>
              </p14:nvContentPartPr>
              <p14:xfrm>
                <a:off x="282282" y="1548678"/>
                <a:ext cx="124200" cy="123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1F1D273-3C81-4172-8BD4-3CEEBD749C7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3282" y="1539678"/>
                  <a:ext cx="141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9AED39C-FE21-42BA-A2EA-984653E5E380}"/>
                    </a:ext>
                  </a:extLst>
                </p14:cNvPr>
                <p14:cNvContentPartPr/>
                <p14:nvPr/>
              </p14:nvContentPartPr>
              <p14:xfrm>
                <a:off x="424122" y="1473798"/>
                <a:ext cx="343800" cy="179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9AED39C-FE21-42BA-A2EA-984653E5E38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5482" y="1464798"/>
                  <a:ext cx="361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3ED7A76-FA63-4147-8E36-97E29EA151A6}"/>
                    </a:ext>
                  </a:extLst>
                </p14:cNvPr>
                <p14:cNvContentPartPr/>
                <p14:nvPr/>
              </p14:nvContentPartPr>
              <p14:xfrm>
                <a:off x="1276602" y="1699878"/>
                <a:ext cx="85320" cy="196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3ED7A76-FA63-4147-8E36-97E29EA151A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267602" y="1690878"/>
                  <a:ext cx="102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8766F16-7584-476E-8BE6-FA57EF389E9A}"/>
                    </a:ext>
                  </a:extLst>
                </p14:cNvPr>
                <p14:cNvContentPartPr/>
                <p14:nvPr/>
              </p14:nvContentPartPr>
              <p14:xfrm>
                <a:off x="1422762" y="1681158"/>
                <a:ext cx="56520" cy="192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8766F16-7584-476E-8BE6-FA57EF389E9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414122" y="1672158"/>
                  <a:ext cx="741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D48A5B5-E290-496C-9ACB-ADD99AD18F21}"/>
                    </a:ext>
                  </a:extLst>
                </p14:cNvPr>
                <p14:cNvContentPartPr/>
                <p14:nvPr/>
              </p14:nvContentPartPr>
              <p14:xfrm>
                <a:off x="1267242" y="1635078"/>
                <a:ext cx="271440" cy="36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D48A5B5-E290-496C-9ACB-ADD99AD18F2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58602" y="1626078"/>
                  <a:ext cx="289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5DCA07F-7F50-4045-B829-EBE497840168}"/>
                    </a:ext>
                  </a:extLst>
                </p14:cNvPr>
                <p14:cNvContentPartPr/>
                <p14:nvPr/>
              </p14:nvContentPartPr>
              <p14:xfrm>
                <a:off x="1384962" y="1473438"/>
                <a:ext cx="113040" cy="75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5DCA07F-7F50-4045-B829-EBE49784016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76322" y="1464438"/>
                  <a:ext cx="130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0519833-38D7-43C3-A4E2-38EE461B4D01}"/>
                    </a:ext>
                  </a:extLst>
                </p14:cNvPr>
                <p14:cNvContentPartPr/>
                <p14:nvPr/>
              </p14:nvContentPartPr>
              <p14:xfrm>
                <a:off x="1748562" y="1714998"/>
                <a:ext cx="69120" cy="150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0519833-38D7-43C3-A4E2-38EE461B4D0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739922" y="1705998"/>
                  <a:ext cx="86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A5FAE63-D7D7-4A65-87F9-1F36738B367B}"/>
                    </a:ext>
                  </a:extLst>
                </p14:cNvPr>
                <p14:cNvContentPartPr/>
                <p14:nvPr/>
              </p14:nvContentPartPr>
              <p14:xfrm>
                <a:off x="1736322" y="1673238"/>
                <a:ext cx="150120" cy="128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A5FAE63-D7D7-4A65-87F9-1F36738B367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727322" y="1664598"/>
                  <a:ext cx="167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AEFF0D6-CA49-4AF7-A352-FE1BA046B1AF}"/>
                    </a:ext>
                  </a:extLst>
                </p14:cNvPr>
                <p14:cNvContentPartPr/>
                <p14:nvPr/>
              </p14:nvContentPartPr>
              <p14:xfrm>
                <a:off x="1922802" y="1671078"/>
                <a:ext cx="104400" cy="274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AEFF0D6-CA49-4AF7-A352-FE1BA046B1A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914162" y="1662438"/>
                  <a:ext cx="1220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6A0CE67-A4CE-48E3-98D9-5E20A8FFC8EA}"/>
                    </a:ext>
                  </a:extLst>
                </p14:cNvPr>
                <p14:cNvContentPartPr/>
                <p14:nvPr/>
              </p14:nvContentPartPr>
              <p14:xfrm>
                <a:off x="2092002" y="1718958"/>
                <a:ext cx="97200" cy="139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6A0CE67-A4CE-48E3-98D9-5E20A8FFC8E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083002" y="1710318"/>
                  <a:ext cx="114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1B08F64-F4AE-4CA1-89AC-A701B66710D9}"/>
                    </a:ext>
                  </a:extLst>
                </p14:cNvPr>
                <p14:cNvContentPartPr/>
                <p14:nvPr/>
              </p14:nvContentPartPr>
              <p14:xfrm>
                <a:off x="2110722" y="1713918"/>
                <a:ext cx="130680" cy="157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1B08F64-F4AE-4CA1-89AC-A701B66710D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101722" y="1704918"/>
                  <a:ext cx="148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B711BFC-E499-45A3-B9E9-BE2473893842}"/>
                    </a:ext>
                  </a:extLst>
                </p14:cNvPr>
                <p14:cNvContentPartPr/>
                <p14:nvPr/>
              </p14:nvContentPartPr>
              <p14:xfrm>
                <a:off x="2254722" y="1852878"/>
                <a:ext cx="42840" cy="81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B711BFC-E499-45A3-B9E9-BE247389384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45722" y="1844238"/>
                  <a:ext cx="60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9B4D928-4EA8-49B2-BC9F-5FC71A027627}"/>
                    </a:ext>
                  </a:extLst>
                </p14:cNvPr>
                <p14:cNvContentPartPr/>
                <p14:nvPr/>
              </p14:nvContentPartPr>
              <p14:xfrm>
                <a:off x="2293602" y="1761078"/>
                <a:ext cx="45720" cy="10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9B4D928-4EA8-49B2-BC9F-5FC71A02762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284962" y="1752438"/>
                  <a:ext cx="63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D21AD13-6E3B-4E64-ADEC-D2DF61923329}"/>
                    </a:ext>
                  </a:extLst>
                </p14:cNvPr>
                <p14:cNvContentPartPr/>
                <p14:nvPr/>
              </p14:nvContentPartPr>
              <p14:xfrm>
                <a:off x="2489802" y="1824078"/>
                <a:ext cx="79200" cy="12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D21AD13-6E3B-4E64-ADEC-D2DF6192332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80802" y="1815078"/>
                  <a:ext cx="96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4DF262B-2ADD-4747-A611-C2C07E1E76B3}"/>
                    </a:ext>
                  </a:extLst>
                </p14:cNvPr>
                <p14:cNvContentPartPr/>
                <p14:nvPr/>
              </p14:nvContentPartPr>
              <p14:xfrm>
                <a:off x="2456322" y="1889238"/>
                <a:ext cx="69480" cy="8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4DF262B-2ADD-4747-A611-C2C07E1E76B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47322" y="1880598"/>
                  <a:ext cx="87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CD24E13-B8A5-4F2B-89D8-BA5BA2C06717}"/>
                    </a:ext>
                  </a:extLst>
                </p14:cNvPr>
                <p14:cNvContentPartPr/>
                <p14:nvPr/>
              </p14:nvContentPartPr>
              <p14:xfrm>
                <a:off x="2710482" y="1717158"/>
                <a:ext cx="142920" cy="184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CD24E13-B8A5-4F2B-89D8-BA5BA2C0671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701842" y="1708158"/>
                  <a:ext cx="160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6F04312-050A-4A0D-88AE-43FDDACD9973}"/>
                    </a:ext>
                  </a:extLst>
                </p14:cNvPr>
                <p14:cNvContentPartPr/>
                <p14:nvPr/>
              </p14:nvContentPartPr>
              <p14:xfrm>
                <a:off x="2917842" y="1855758"/>
                <a:ext cx="54720" cy="60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6F04312-050A-4A0D-88AE-43FDDACD997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09202" y="1847118"/>
                  <a:ext cx="7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4AB4B39-5A87-4072-BDC3-B993F32F453B}"/>
                    </a:ext>
                  </a:extLst>
                </p14:cNvPr>
                <p14:cNvContentPartPr/>
                <p14:nvPr/>
              </p14:nvContentPartPr>
              <p14:xfrm>
                <a:off x="3005322" y="1746318"/>
                <a:ext cx="5400" cy="11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4AB4B39-5A87-4072-BDC3-B993F32F453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96322" y="1737678"/>
                  <a:ext cx="23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F321276-054B-458D-ACEF-30236320A870}"/>
                    </a:ext>
                  </a:extLst>
                </p14:cNvPr>
                <p14:cNvContentPartPr/>
                <p14:nvPr/>
              </p14:nvContentPartPr>
              <p14:xfrm>
                <a:off x="3139242" y="1600518"/>
                <a:ext cx="108720" cy="402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F321276-054B-458D-ACEF-30236320A87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30602" y="1591518"/>
                  <a:ext cx="1263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857726D-BC48-4ED0-9B89-E93E28094D5B}"/>
                    </a:ext>
                  </a:extLst>
                </p14:cNvPr>
                <p14:cNvContentPartPr/>
                <p14:nvPr/>
              </p14:nvContentPartPr>
              <p14:xfrm>
                <a:off x="3514362" y="1787358"/>
                <a:ext cx="69120" cy="14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857726D-BC48-4ED0-9B89-E93E28094D5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505722" y="1778358"/>
                  <a:ext cx="86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65404BE-5FFF-4713-81B5-D03FA4BC9938}"/>
                    </a:ext>
                  </a:extLst>
                </p14:cNvPr>
                <p14:cNvContentPartPr/>
                <p14:nvPr/>
              </p14:nvContentPartPr>
              <p14:xfrm>
                <a:off x="3470802" y="1887438"/>
                <a:ext cx="90360" cy="6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65404BE-5FFF-4713-81B5-D03FA4BC993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462162" y="1878438"/>
                  <a:ext cx="10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CC9D4B4-7D04-455E-8C10-9711038A70BD}"/>
                    </a:ext>
                  </a:extLst>
                </p14:cNvPr>
                <p14:cNvContentPartPr/>
                <p14:nvPr/>
              </p14:nvContentPartPr>
              <p14:xfrm>
                <a:off x="3928002" y="1501878"/>
                <a:ext cx="118080" cy="75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CC9D4B4-7D04-455E-8C10-9711038A70B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19002" y="1492878"/>
                  <a:ext cx="135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F4BE6EA-5138-4DC5-8A52-FBBD9A3627D4}"/>
                    </a:ext>
                  </a:extLst>
                </p14:cNvPr>
                <p14:cNvContentPartPr/>
                <p14:nvPr/>
              </p14:nvContentPartPr>
              <p14:xfrm>
                <a:off x="3875802" y="1732638"/>
                <a:ext cx="74520" cy="184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F4BE6EA-5138-4DC5-8A52-FBBD9A3627D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867162" y="1723998"/>
                  <a:ext cx="92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F7F688D-38C3-4966-902E-56C9FBC58BD9}"/>
                    </a:ext>
                  </a:extLst>
                </p14:cNvPr>
                <p14:cNvContentPartPr/>
                <p14:nvPr/>
              </p14:nvContentPartPr>
              <p14:xfrm>
                <a:off x="4003962" y="1728318"/>
                <a:ext cx="40680" cy="165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F7F688D-38C3-4966-902E-56C9FBC58BD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994962" y="1719678"/>
                  <a:ext cx="58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2EAFB57-104E-47D3-97FB-7C209D252ADB}"/>
                    </a:ext>
                  </a:extLst>
                </p14:cNvPr>
                <p14:cNvContentPartPr/>
                <p14:nvPr/>
              </p14:nvContentPartPr>
              <p14:xfrm>
                <a:off x="3872922" y="1659558"/>
                <a:ext cx="203760" cy="18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2EAFB57-104E-47D3-97FB-7C209D252AD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864282" y="1650558"/>
                  <a:ext cx="221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08D06E2-D9F6-4D16-8C0C-61243EAA9339}"/>
                    </a:ext>
                  </a:extLst>
                </p14:cNvPr>
                <p14:cNvContentPartPr/>
                <p14:nvPr/>
              </p14:nvContentPartPr>
              <p14:xfrm>
                <a:off x="4283682" y="1759638"/>
                <a:ext cx="47880" cy="146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08D06E2-D9F6-4D16-8C0C-61243EAA933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275042" y="1750998"/>
                  <a:ext cx="65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FF6C0CC-F163-48D8-ABE4-66DBD0236042}"/>
                    </a:ext>
                  </a:extLst>
                </p14:cNvPr>
                <p14:cNvContentPartPr/>
                <p14:nvPr/>
              </p14:nvContentPartPr>
              <p14:xfrm>
                <a:off x="4416882" y="1844958"/>
                <a:ext cx="78480" cy="5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FF6C0CC-F163-48D8-ABE4-66DBD023604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407882" y="1835958"/>
                  <a:ext cx="96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037089C-04F2-4A70-A225-B252ACE8A582}"/>
                    </a:ext>
                  </a:extLst>
                </p14:cNvPr>
                <p14:cNvContentPartPr/>
                <p14:nvPr/>
              </p14:nvContentPartPr>
              <p14:xfrm>
                <a:off x="4567002" y="1819398"/>
                <a:ext cx="181080" cy="230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037089C-04F2-4A70-A225-B252ACE8A58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558002" y="1810758"/>
                  <a:ext cx="1987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BA2D3C6-735C-4211-9362-B1D4BE474100}"/>
                    </a:ext>
                  </a:extLst>
                </p14:cNvPr>
                <p14:cNvContentPartPr/>
                <p14:nvPr/>
              </p14:nvContentPartPr>
              <p14:xfrm>
                <a:off x="4157682" y="1723278"/>
                <a:ext cx="95760" cy="298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BA2D3C6-735C-4211-9362-B1D4BE47410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148682" y="1714278"/>
                  <a:ext cx="1134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0B4DB8D-D733-4C21-A9CA-678438098C26}"/>
                    </a:ext>
                  </a:extLst>
                </p14:cNvPr>
                <p14:cNvContentPartPr/>
                <p14:nvPr/>
              </p14:nvContentPartPr>
              <p14:xfrm>
                <a:off x="4765362" y="1731198"/>
                <a:ext cx="85320" cy="274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0B4DB8D-D733-4C21-A9CA-678438098C2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756362" y="1722198"/>
                  <a:ext cx="102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2977985-5426-499D-8996-36FA23D4DE94}"/>
                    </a:ext>
                  </a:extLst>
                </p14:cNvPr>
                <p14:cNvContentPartPr/>
                <p14:nvPr/>
              </p14:nvContentPartPr>
              <p14:xfrm>
                <a:off x="4865442" y="1598358"/>
                <a:ext cx="87480" cy="129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2977985-5426-499D-8996-36FA23D4DE9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856802" y="1589358"/>
                  <a:ext cx="105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6BA141E-BD0C-465B-94BF-8DF2CB048E4C}"/>
                    </a:ext>
                  </a:extLst>
                </p14:cNvPr>
                <p14:cNvContentPartPr/>
                <p14:nvPr/>
              </p14:nvContentPartPr>
              <p14:xfrm>
                <a:off x="4986042" y="1722918"/>
                <a:ext cx="45720" cy="66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6BA141E-BD0C-465B-94BF-8DF2CB048E4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977402" y="1713918"/>
                  <a:ext cx="63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88894E5-E924-4410-9B3A-3FD70FE6CF8C}"/>
                    </a:ext>
                  </a:extLst>
                </p14:cNvPr>
                <p14:cNvContentPartPr/>
                <p14:nvPr/>
              </p14:nvContentPartPr>
              <p14:xfrm>
                <a:off x="5017362" y="1633278"/>
                <a:ext cx="11160" cy="11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88894E5-E924-4410-9B3A-3FD70FE6CF8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008362" y="1624278"/>
                  <a:ext cx="28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767BC01-351F-404B-9486-0142B3A8FDE4}"/>
                    </a:ext>
                  </a:extLst>
                </p14:cNvPr>
                <p14:cNvContentPartPr/>
                <p14:nvPr/>
              </p14:nvContentPartPr>
              <p14:xfrm>
                <a:off x="5090442" y="1732998"/>
                <a:ext cx="80280" cy="10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767BC01-351F-404B-9486-0142B3A8FDE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081442" y="1723998"/>
                  <a:ext cx="97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771A520-8A5C-41AA-A3FF-7544F733AB15}"/>
                    </a:ext>
                  </a:extLst>
                </p14:cNvPr>
                <p14:cNvContentPartPr/>
                <p14:nvPr/>
              </p14:nvContentPartPr>
              <p14:xfrm>
                <a:off x="5238402" y="1675398"/>
                <a:ext cx="41400" cy="121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771A520-8A5C-41AA-A3FF-7544F733AB1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229402" y="1666398"/>
                  <a:ext cx="5904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3106CE4F-32ED-4DD8-A1EA-3203CBF20E3B}"/>
                  </a:ext>
                </a:extLst>
              </p14:cNvPr>
              <p14:cNvContentPartPr/>
              <p14:nvPr/>
            </p14:nvContentPartPr>
            <p14:xfrm>
              <a:off x="5338482" y="1871598"/>
              <a:ext cx="211320" cy="2750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3106CE4F-32ED-4DD8-A1EA-3203CBF20E3B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5329842" y="1862958"/>
                <a:ext cx="228960" cy="29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8216C84-F498-479F-A067-785F0E63EDC3}"/>
              </a:ext>
            </a:extLst>
          </p:cNvPr>
          <p:cNvGrpSpPr/>
          <p:nvPr/>
        </p:nvGrpSpPr>
        <p:grpSpPr>
          <a:xfrm>
            <a:off x="5897202" y="1920918"/>
            <a:ext cx="112320" cy="95400"/>
            <a:chOff x="5897202" y="1920918"/>
            <a:chExt cx="112320" cy="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38BD3C8-A1C9-4B9E-A694-A960C6BE57E4}"/>
                    </a:ext>
                  </a:extLst>
                </p14:cNvPr>
                <p14:cNvContentPartPr/>
                <p14:nvPr/>
              </p14:nvContentPartPr>
              <p14:xfrm>
                <a:off x="5924922" y="1920918"/>
                <a:ext cx="84600" cy="22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38BD3C8-A1C9-4B9E-A694-A960C6BE57E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915922" y="1912278"/>
                  <a:ext cx="102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02D61DC-523D-479B-A356-0448EC6BB20D}"/>
                    </a:ext>
                  </a:extLst>
                </p14:cNvPr>
                <p14:cNvContentPartPr/>
                <p14:nvPr/>
              </p14:nvContentPartPr>
              <p14:xfrm>
                <a:off x="5897202" y="1989678"/>
                <a:ext cx="77400" cy="26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02D61DC-523D-479B-A356-0448EC6BB20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888202" y="1981038"/>
                  <a:ext cx="9504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4BD6682D-5DD5-471D-915F-2A5241C48185}"/>
                  </a:ext>
                </a:extLst>
              </p14:cNvPr>
              <p14:cNvContentPartPr/>
              <p14:nvPr/>
            </p14:nvContentPartPr>
            <p14:xfrm>
              <a:off x="3726762" y="2053398"/>
              <a:ext cx="14040" cy="111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4BD6682D-5DD5-471D-915F-2A5241C48185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718122" y="2044758"/>
                <a:ext cx="3168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377E240-491B-4B2F-AFD9-650F9F43AC5E}"/>
              </a:ext>
            </a:extLst>
          </p:cNvPr>
          <p:cNvGrpSpPr/>
          <p:nvPr/>
        </p:nvGrpSpPr>
        <p:grpSpPr>
          <a:xfrm>
            <a:off x="6230922" y="1639038"/>
            <a:ext cx="1297080" cy="592560"/>
            <a:chOff x="6230922" y="1639038"/>
            <a:chExt cx="1297080" cy="59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4EAD701-D85C-41BD-A2A2-69146EEE2FA8}"/>
                    </a:ext>
                  </a:extLst>
                </p14:cNvPr>
                <p14:cNvContentPartPr/>
                <p14:nvPr/>
              </p14:nvContentPartPr>
              <p14:xfrm>
                <a:off x="6399042" y="1937118"/>
                <a:ext cx="74880" cy="151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4EAD701-D85C-41BD-A2A2-69146EEE2FA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390402" y="1928478"/>
                  <a:ext cx="92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39810F2-8FBE-4C46-8CDB-9C9C1DE0F7AE}"/>
                    </a:ext>
                  </a:extLst>
                </p14:cNvPr>
                <p14:cNvContentPartPr/>
                <p14:nvPr/>
              </p14:nvContentPartPr>
              <p14:xfrm>
                <a:off x="6517482" y="2017398"/>
                <a:ext cx="102960" cy="24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39810F2-8FBE-4C46-8CDB-9C9C1DE0F7A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508482" y="2008398"/>
                  <a:ext cx="120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BA0FF9F-FB20-4ADF-8A7B-87132BFAA101}"/>
                    </a:ext>
                  </a:extLst>
                </p14:cNvPr>
                <p14:cNvContentPartPr/>
                <p14:nvPr/>
              </p14:nvContentPartPr>
              <p14:xfrm>
                <a:off x="6695682" y="1987878"/>
                <a:ext cx="194400" cy="243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BA0FF9F-FB20-4ADF-8A7B-87132BFAA10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686682" y="1978878"/>
                  <a:ext cx="212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4110D83-5CFB-419E-88F2-94161B5FE1FE}"/>
                    </a:ext>
                  </a:extLst>
                </p14:cNvPr>
                <p14:cNvContentPartPr/>
                <p14:nvPr/>
              </p14:nvContentPartPr>
              <p14:xfrm>
                <a:off x="6230922" y="1886358"/>
                <a:ext cx="136440" cy="306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4110D83-5CFB-419E-88F2-94161B5FE1F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222282" y="1877718"/>
                  <a:ext cx="1540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F12912E-4814-4B6C-9DC7-4A91BF8C92FC}"/>
                    </a:ext>
                  </a:extLst>
                </p14:cNvPr>
                <p14:cNvContentPartPr/>
                <p14:nvPr/>
              </p14:nvContentPartPr>
              <p14:xfrm>
                <a:off x="6905562" y="1912998"/>
                <a:ext cx="120600" cy="279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F12912E-4814-4B6C-9DC7-4A91BF8C92F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896562" y="1904358"/>
                  <a:ext cx="138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CA298DA-4946-4491-9111-8E40F4F7B71E}"/>
                    </a:ext>
                  </a:extLst>
                </p14:cNvPr>
                <p14:cNvContentPartPr/>
                <p14:nvPr/>
              </p14:nvContentPartPr>
              <p14:xfrm>
                <a:off x="7024362" y="1704918"/>
                <a:ext cx="236880" cy="167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CA298DA-4946-4491-9111-8E40F4F7B71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015722" y="1696278"/>
                  <a:ext cx="254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9FECC39-14A5-4C33-823F-E99666AC422A}"/>
                    </a:ext>
                  </a:extLst>
                </p14:cNvPr>
                <p14:cNvContentPartPr/>
                <p14:nvPr/>
              </p14:nvContentPartPr>
              <p14:xfrm>
                <a:off x="7290762" y="1731558"/>
                <a:ext cx="93240" cy="144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9FECC39-14A5-4C33-823F-E99666AC422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281762" y="1722558"/>
                  <a:ext cx="110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629601C-F768-46CE-B197-72A16260DE9E}"/>
                    </a:ext>
                  </a:extLst>
                </p14:cNvPr>
                <p14:cNvContentPartPr/>
                <p14:nvPr/>
              </p14:nvContentPartPr>
              <p14:xfrm>
                <a:off x="7441962" y="1830918"/>
                <a:ext cx="39960" cy="42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629601C-F768-46CE-B197-72A16260DE9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433322" y="1821918"/>
                  <a:ext cx="576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4E373EC-C77C-4CA2-ACAB-5DF3E4FE3651}"/>
                    </a:ext>
                  </a:extLst>
                </p14:cNvPr>
                <p14:cNvContentPartPr/>
                <p14:nvPr/>
              </p14:nvContentPartPr>
              <p14:xfrm>
                <a:off x="7519722" y="1707438"/>
                <a:ext cx="8280" cy="9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4E373EC-C77C-4CA2-ACAB-5DF3E4FE365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510722" y="1698438"/>
                  <a:ext cx="25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2EECB6B-107F-4962-AE5F-636C37F09CEA}"/>
                    </a:ext>
                  </a:extLst>
                </p14:cNvPr>
                <p14:cNvContentPartPr/>
                <p14:nvPr/>
              </p14:nvContentPartPr>
              <p14:xfrm>
                <a:off x="7079802" y="1951158"/>
                <a:ext cx="16920" cy="36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2EECB6B-107F-4962-AE5F-636C37F09CE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071162" y="1942158"/>
                  <a:ext cx="34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D9D7A91-64E6-46B0-8047-2E639AC8BDEC}"/>
                    </a:ext>
                  </a:extLst>
                </p14:cNvPr>
                <p14:cNvContentPartPr/>
                <p14:nvPr/>
              </p14:nvContentPartPr>
              <p14:xfrm>
                <a:off x="7104282" y="1639038"/>
                <a:ext cx="98280" cy="42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D9D7A91-64E6-46B0-8047-2E639AC8BDE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095642" y="1630398"/>
                  <a:ext cx="11592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A0B4309-C45A-4D40-ACF6-783B839D8B17}"/>
              </a:ext>
            </a:extLst>
          </p:cNvPr>
          <p:cNvGrpSpPr/>
          <p:nvPr/>
        </p:nvGrpSpPr>
        <p:grpSpPr>
          <a:xfrm>
            <a:off x="7611882" y="1818318"/>
            <a:ext cx="352080" cy="87840"/>
            <a:chOff x="7611882" y="1818318"/>
            <a:chExt cx="352080" cy="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F650577-EBBB-41F5-982D-A33AD150179F}"/>
                    </a:ext>
                  </a:extLst>
                </p14:cNvPr>
                <p14:cNvContentPartPr/>
                <p14:nvPr/>
              </p14:nvContentPartPr>
              <p14:xfrm>
                <a:off x="7611882" y="1852518"/>
                <a:ext cx="78480" cy="9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F650577-EBBB-41F5-982D-A33AD150179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603242" y="1843878"/>
                  <a:ext cx="96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5335EA6-D17A-4501-8F44-00EF9DD69113}"/>
                    </a:ext>
                  </a:extLst>
                </p14:cNvPr>
                <p14:cNvContentPartPr/>
                <p14:nvPr/>
              </p14:nvContentPartPr>
              <p14:xfrm>
                <a:off x="7774962" y="1818318"/>
                <a:ext cx="189000" cy="87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5335EA6-D17A-4501-8F44-00EF9DD6911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766322" y="1809318"/>
                  <a:ext cx="20664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5802BF1-CAA4-40BC-A817-C3CF2D7480A2}"/>
              </a:ext>
            </a:extLst>
          </p:cNvPr>
          <p:cNvGrpSpPr/>
          <p:nvPr/>
        </p:nvGrpSpPr>
        <p:grpSpPr>
          <a:xfrm>
            <a:off x="8103642" y="1861518"/>
            <a:ext cx="400320" cy="453960"/>
            <a:chOff x="8103642" y="1861518"/>
            <a:chExt cx="40032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DF6B228-5EF0-4B2E-ADB1-F863F28B636A}"/>
                    </a:ext>
                  </a:extLst>
                </p14:cNvPr>
                <p14:cNvContentPartPr/>
                <p14:nvPr/>
              </p14:nvContentPartPr>
              <p14:xfrm>
                <a:off x="8103642" y="2001918"/>
                <a:ext cx="207720" cy="313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DF6B228-5EF0-4B2E-ADB1-F863F28B636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094642" y="1993278"/>
                  <a:ext cx="2253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DB2E7C1-FE4E-4740-9DAF-526455A9C3D6}"/>
                    </a:ext>
                  </a:extLst>
                </p14:cNvPr>
                <p14:cNvContentPartPr/>
                <p14:nvPr/>
              </p14:nvContentPartPr>
              <p14:xfrm>
                <a:off x="8341962" y="1861518"/>
                <a:ext cx="162000" cy="102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DB2E7C1-FE4E-4740-9DAF-526455A9C3D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332962" y="1852878"/>
                  <a:ext cx="17964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5C597CE-738E-43C4-BB2A-4ADB903E3872}"/>
              </a:ext>
            </a:extLst>
          </p:cNvPr>
          <p:cNvGrpSpPr/>
          <p:nvPr/>
        </p:nvGrpSpPr>
        <p:grpSpPr>
          <a:xfrm>
            <a:off x="8757402" y="2079678"/>
            <a:ext cx="114120" cy="74160"/>
            <a:chOff x="8757402" y="2079678"/>
            <a:chExt cx="114120" cy="7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11FAC1F-B0A2-4958-AF30-7DF722E607BD}"/>
                    </a:ext>
                  </a:extLst>
                </p14:cNvPr>
                <p14:cNvContentPartPr/>
                <p14:nvPr/>
              </p14:nvContentPartPr>
              <p14:xfrm>
                <a:off x="8768202" y="2079678"/>
                <a:ext cx="103320" cy="16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11FAC1F-B0A2-4958-AF30-7DF722E607B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759202" y="2070678"/>
                  <a:ext cx="120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0CB0510-35E4-4CCD-93A1-454490A6B072}"/>
                    </a:ext>
                  </a:extLst>
                </p14:cNvPr>
                <p14:cNvContentPartPr/>
                <p14:nvPr/>
              </p14:nvContentPartPr>
              <p14:xfrm>
                <a:off x="8757402" y="2145198"/>
                <a:ext cx="71640" cy="8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0CB0510-35E4-4CCD-93A1-454490A6B07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748402" y="2136558"/>
                  <a:ext cx="892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069270F-7465-4B0E-86A6-790C54F2B03F}"/>
              </a:ext>
            </a:extLst>
          </p:cNvPr>
          <p:cNvGrpSpPr/>
          <p:nvPr/>
        </p:nvGrpSpPr>
        <p:grpSpPr>
          <a:xfrm>
            <a:off x="9245922" y="1972038"/>
            <a:ext cx="803880" cy="401040"/>
            <a:chOff x="9245922" y="1972038"/>
            <a:chExt cx="80388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085774E-4124-49B2-ACC2-61A381B62D4F}"/>
                    </a:ext>
                  </a:extLst>
                </p14:cNvPr>
                <p14:cNvContentPartPr/>
                <p14:nvPr/>
              </p14:nvContentPartPr>
              <p14:xfrm>
                <a:off x="9245922" y="1973478"/>
                <a:ext cx="110160" cy="197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085774E-4124-49B2-ACC2-61A381B62D4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236922" y="1964838"/>
                  <a:ext cx="127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550A9E7-B2F5-4EFE-8805-D8B837BC1772}"/>
                    </a:ext>
                  </a:extLst>
                </p14:cNvPr>
                <p14:cNvContentPartPr/>
                <p14:nvPr/>
              </p14:nvContentPartPr>
              <p14:xfrm>
                <a:off x="9472362" y="1972038"/>
                <a:ext cx="96480" cy="225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550A9E7-B2F5-4EFE-8805-D8B837BC177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463722" y="1963398"/>
                  <a:ext cx="114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C04D3D6-764D-4622-BFC2-4E09DCE4B03A}"/>
                    </a:ext>
                  </a:extLst>
                </p14:cNvPr>
                <p14:cNvContentPartPr/>
                <p14:nvPr/>
              </p14:nvContentPartPr>
              <p14:xfrm>
                <a:off x="9565242" y="2078958"/>
                <a:ext cx="230040" cy="294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C04D3D6-764D-4622-BFC2-4E09DCE4B03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556242" y="2069958"/>
                  <a:ext cx="2476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94E01CC-5E7F-4EF2-B321-A866187537C2}"/>
                    </a:ext>
                  </a:extLst>
                </p14:cNvPr>
                <p14:cNvContentPartPr/>
                <p14:nvPr/>
              </p14:nvContentPartPr>
              <p14:xfrm>
                <a:off x="9948642" y="1974198"/>
                <a:ext cx="101160" cy="302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94E01CC-5E7F-4EF2-B321-A866187537C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940002" y="1965558"/>
                  <a:ext cx="11880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2E5AF56-56E7-444C-80C9-F72BDD041B05}"/>
              </a:ext>
            </a:extLst>
          </p:cNvPr>
          <p:cNvGrpSpPr/>
          <p:nvPr/>
        </p:nvGrpSpPr>
        <p:grpSpPr>
          <a:xfrm>
            <a:off x="752082" y="2614638"/>
            <a:ext cx="1303200" cy="407520"/>
            <a:chOff x="752082" y="2614638"/>
            <a:chExt cx="130320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1B501F0-CCF8-4DFF-BC33-C19E8FBBEBB5}"/>
                    </a:ext>
                  </a:extLst>
                </p14:cNvPr>
                <p14:cNvContentPartPr/>
                <p14:nvPr/>
              </p14:nvContentPartPr>
              <p14:xfrm>
                <a:off x="752082" y="2614638"/>
                <a:ext cx="236880" cy="236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1B501F0-CCF8-4DFF-BC33-C19E8FBBEBB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43442" y="2605998"/>
                  <a:ext cx="2545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1E8BAA8-2DB4-4AF2-AA6D-40C3C62FF2F4}"/>
                    </a:ext>
                  </a:extLst>
                </p14:cNvPr>
                <p14:cNvContentPartPr/>
                <p14:nvPr/>
              </p14:nvContentPartPr>
              <p14:xfrm>
                <a:off x="1147002" y="2681958"/>
                <a:ext cx="100080" cy="171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1E8BAA8-2DB4-4AF2-AA6D-40C3C62FF2F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38002" y="2672958"/>
                  <a:ext cx="117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8DFAEBC-725E-4600-AE3C-4F14413A15D7}"/>
                    </a:ext>
                  </a:extLst>
                </p14:cNvPr>
                <p14:cNvContentPartPr/>
                <p14:nvPr/>
              </p14:nvContentPartPr>
              <p14:xfrm>
                <a:off x="1375242" y="2674038"/>
                <a:ext cx="89640" cy="216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8DFAEBC-725E-4600-AE3C-4F14413A15D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366242" y="2665038"/>
                  <a:ext cx="107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26FEEB6-B0A0-4A6D-A172-F725436C8304}"/>
                    </a:ext>
                  </a:extLst>
                </p14:cNvPr>
                <p14:cNvContentPartPr/>
                <p14:nvPr/>
              </p14:nvContentPartPr>
              <p14:xfrm>
                <a:off x="1488642" y="2774478"/>
                <a:ext cx="168480" cy="247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26FEEB6-B0A0-4A6D-A172-F725436C830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479642" y="2765838"/>
                  <a:ext cx="1861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F1C79A5-8FAC-4503-B3B7-07654E070DEE}"/>
                    </a:ext>
                  </a:extLst>
                </p14:cNvPr>
                <p14:cNvContentPartPr/>
                <p14:nvPr/>
              </p14:nvContentPartPr>
              <p14:xfrm>
                <a:off x="1736322" y="2698878"/>
                <a:ext cx="96480" cy="247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F1C79A5-8FAC-4503-B3B7-07654E070DE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727322" y="2690238"/>
                  <a:ext cx="114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4DE4C80-EACE-403D-BE17-A5897769BADC}"/>
                    </a:ext>
                  </a:extLst>
                </p14:cNvPr>
                <p14:cNvContentPartPr/>
                <p14:nvPr/>
              </p14:nvContentPartPr>
              <p14:xfrm>
                <a:off x="1968882" y="2796438"/>
                <a:ext cx="86400" cy="2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4DE4C80-EACE-403D-BE17-A5897769BAD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960242" y="2787798"/>
                  <a:ext cx="104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0FF1196-0AF1-4950-86D4-E60F5084B060}"/>
                    </a:ext>
                  </a:extLst>
                </p14:cNvPr>
                <p14:cNvContentPartPr/>
                <p14:nvPr/>
              </p14:nvContentPartPr>
              <p14:xfrm>
                <a:off x="1909122" y="2864478"/>
                <a:ext cx="77400" cy="4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0FF1196-0AF1-4950-86D4-E60F5084B06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900122" y="2855478"/>
                  <a:ext cx="9504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0A4B32C0-0F31-4079-AF35-4ED2C452D50F}"/>
                  </a:ext>
                </a:extLst>
              </p14:cNvPr>
              <p14:cNvContentPartPr/>
              <p14:nvPr/>
            </p14:nvContentPartPr>
            <p14:xfrm>
              <a:off x="2549202" y="2451918"/>
              <a:ext cx="142920" cy="738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0A4B32C0-0F31-4079-AF35-4ED2C452D50F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540562" y="2442918"/>
                <a:ext cx="1605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362E8A6-4355-4EA0-8A21-AE75B23B780F}"/>
                  </a:ext>
                </a:extLst>
              </p14:cNvPr>
              <p14:cNvContentPartPr/>
              <p14:nvPr/>
            </p14:nvContentPartPr>
            <p14:xfrm>
              <a:off x="2589162" y="2660718"/>
              <a:ext cx="132120" cy="2203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362E8A6-4355-4EA0-8A21-AE75B23B780F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2580162" y="2652078"/>
                <a:ext cx="1497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473FA01D-329E-4749-BB35-B182E4C9353B}"/>
                  </a:ext>
                </a:extLst>
              </p14:cNvPr>
              <p14:cNvContentPartPr/>
              <p14:nvPr/>
            </p14:nvContentPartPr>
            <p14:xfrm>
              <a:off x="2867082" y="2669358"/>
              <a:ext cx="120600" cy="19368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473FA01D-329E-4749-BB35-B182E4C9353B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2858082" y="2660358"/>
                <a:ext cx="1382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EE101B64-ED8C-4531-9D03-44CED27C1877}"/>
                  </a:ext>
                </a:extLst>
              </p14:cNvPr>
              <p14:cNvContentPartPr/>
              <p14:nvPr/>
            </p14:nvContentPartPr>
            <p14:xfrm>
              <a:off x="3044922" y="2819478"/>
              <a:ext cx="45000" cy="612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EE101B64-ED8C-4531-9D03-44CED27C1877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035922" y="2810478"/>
                <a:ext cx="626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CA33E5C2-F442-479D-A3B4-25A97FCA48B6}"/>
                  </a:ext>
                </a:extLst>
              </p14:cNvPr>
              <p14:cNvContentPartPr/>
              <p14:nvPr/>
            </p14:nvContentPartPr>
            <p14:xfrm>
              <a:off x="3123042" y="2675478"/>
              <a:ext cx="7560" cy="61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CA33E5C2-F442-479D-A3B4-25A97FCA48B6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114042" y="2666838"/>
                <a:ext cx="252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E10D29E5-2EB1-41C7-B194-CC2FC9E95D25}"/>
                  </a:ext>
                </a:extLst>
              </p14:cNvPr>
              <p14:cNvContentPartPr/>
              <p14:nvPr/>
            </p14:nvContentPartPr>
            <p14:xfrm>
              <a:off x="2440482" y="3047718"/>
              <a:ext cx="48960" cy="928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E10D29E5-2EB1-41C7-B194-CC2FC9E95D25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431482" y="3038718"/>
                <a:ext cx="666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DEB21221-977B-4CC1-BA44-C635712607BB}"/>
                  </a:ext>
                </a:extLst>
              </p14:cNvPr>
              <p14:cNvContentPartPr/>
              <p14:nvPr/>
            </p14:nvContentPartPr>
            <p14:xfrm>
              <a:off x="2538402" y="3082998"/>
              <a:ext cx="67680" cy="4500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DEB21221-977B-4CC1-BA44-C635712607BB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529402" y="3073998"/>
                <a:ext cx="853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F2FCEFC6-2079-47DC-8746-5A3DF7DBE64B}"/>
                  </a:ext>
                </a:extLst>
              </p14:cNvPr>
              <p14:cNvContentPartPr/>
              <p14:nvPr/>
            </p14:nvContentPartPr>
            <p14:xfrm>
              <a:off x="2700402" y="3077598"/>
              <a:ext cx="17640" cy="7272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F2FCEFC6-2079-47DC-8746-5A3DF7DBE64B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2691402" y="3068958"/>
                <a:ext cx="352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0450EF9B-6427-4D50-873B-8ABCEDDDCB6C}"/>
                  </a:ext>
                </a:extLst>
              </p14:cNvPr>
              <p14:cNvContentPartPr/>
              <p14:nvPr/>
            </p14:nvContentPartPr>
            <p14:xfrm>
              <a:off x="2284242" y="2639478"/>
              <a:ext cx="156240" cy="3956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0450EF9B-6427-4D50-873B-8ABCEDDDCB6C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275242" y="2630838"/>
                <a:ext cx="173880" cy="41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82C34E3E-86BF-4C9A-AF05-FAFDE3FDE334}"/>
              </a:ext>
            </a:extLst>
          </p:cNvPr>
          <p:cNvGrpSpPr/>
          <p:nvPr/>
        </p:nvGrpSpPr>
        <p:grpSpPr>
          <a:xfrm>
            <a:off x="3301962" y="2654598"/>
            <a:ext cx="1766520" cy="417240"/>
            <a:chOff x="3301962" y="2654598"/>
            <a:chExt cx="176652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885A825-04FC-4103-94E1-9F0217FC84E0}"/>
                    </a:ext>
                  </a:extLst>
                </p14:cNvPr>
                <p14:cNvContentPartPr/>
                <p14:nvPr/>
              </p14:nvContentPartPr>
              <p14:xfrm>
                <a:off x="3301962" y="2811558"/>
                <a:ext cx="70560" cy="24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885A825-04FC-4103-94E1-9F0217FC84E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293322" y="2802558"/>
                  <a:ext cx="88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726EEC1-8BBA-468B-8F0D-942D6D402431}"/>
                    </a:ext>
                  </a:extLst>
                </p14:cNvPr>
                <p14:cNvContentPartPr/>
                <p14:nvPr/>
              </p14:nvContentPartPr>
              <p14:xfrm>
                <a:off x="3498522" y="2793918"/>
                <a:ext cx="232560" cy="113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726EEC1-8BBA-468B-8F0D-942D6D40243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89882" y="2784918"/>
                  <a:ext cx="250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6ED855D-D415-4DFF-B981-8B37C73C43FB}"/>
                    </a:ext>
                  </a:extLst>
                </p14:cNvPr>
                <p14:cNvContentPartPr/>
                <p14:nvPr/>
              </p14:nvContentPartPr>
              <p14:xfrm>
                <a:off x="3775002" y="2654598"/>
                <a:ext cx="88560" cy="393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6ED855D-D415-4DFF-B981-8B37C73C43F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766362" y="2645598"/>
                  <a:ext cx="1062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F12D6A1-8B7B-48A1-8542-6F1F4A412B0A}"/>
                    </a:ext>
                  </a:extLst>
                </p14:cNvPr>
                <p14:cNvContentPartPr/>
                <p14:nvPr/>
              </p14:nvContentPartPr>
              <p14:xfrm>
                <a:off x="4018002" y="2682318"/>
                <a:ext cx="235440" cy="244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F12D6A1-8B7B-48A1-8542-6F1F4A412B0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009362" y="2673318"/>
                  <a:ext cx="2530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7666BC3-E5F1-4FCF-9250-946A103A746B}"/>
                    </a:ext>
                  </a:extLst>
                </p14:cNvPr>
                <p14:cNvContentPartPr/>
                <p14:nvPr/>
              </p14:nvContentPartPr>
              <p14:xfrm>
                <a:off x="4323642" y="2695638"/>
                <a:ext cx="104400" cy="250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7666BC3-E5F1-4FCF-9250-946A103A746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315002" y="2686998"/>
                  <a:ext cx="1220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223FD7D-97EE-4C0A-9A55-8C24BF5AD5E8}"/>
                    </a:ext>
                  </a:extLst>
                </p14:cNvPr>
                <p14:cNvContentPartPr/>
                <p14:nvPr/>
              </p14:nvContentPartPr>
              <p14:xfrm>
                <a:off x="4504722" y="2780598"/>
                <a:ext cx="37800" cy="136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223FD7D-97EE-4C0A-9A55-8C24BF5AD5E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95722" y="2771958"/>
                  <a:ext cx="55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1E6ED2B-A563-4070-AE27-6E0CA6E7ADA1}"/>
                    </a:ext>
                  </a:extLst>
                </p14:cNvPr>
                <p14:cNvContentPartPr/>
                <p14:nvPr/>
              </p14:nvContentPartPr>
              <p14:xfrm>
                <a:off x="4604442" y="2839278"/>
                <a:ext cx="106920" cy="19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1E6ED2B-A563-4070-AE27-6E0CA6E7ADA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595442" y="2830278"/>
                  <a:ext cx="124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D02A1E9-9DF2-481C-A441-0657DEE175E8}"/>
                    </a:ext>
                  </a:extLst>
                </p14:cNvPr>
                <p14:cNvContentPartPr/>
                <p14:nvPr/>
              </p14:nvContentPartPr>
              <p14:xfrm>
                <a:off x="4759242" y="2814798"/>
                <a:ext cx="155160" cy="257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D02A1E9-9DF2-481C-A441-0657DEE175E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750242" y="2806158"/>
                  <a:ext cx="1728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3A21767-D2DF-4D38-959B-785143EC7B2E}"/>
                    </a:ext>
                  </a:extLst>
                </p14:cNvPr>
                <p14:cNvContentPartPr/>
                <p14:nvPr/>
              </p14:nvContentPartPr>
              <p14:xfrm>
                <a:off x="4993962" y="2725878"/>
                <a:ext cx="74520" cy="240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3A21767-D2DF-4D38-959B-785143EC7B2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985322" y="2717238"/>
                  <a:ext cx="9216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93CB46B-9F5D-467E-8379-AF3DD5370CCC}"/>
              </a:ext>
            </a:extLst>
          </p:cNvPr>
          <p:cNvGrpSpPr/>
          <p:nvPr/>
        </p:nvGrpSpPr>
        <p:grpSpPr>
          <a:xfrm>
            <a:off x="5250282" y="2833518"/>
            <a:ext cx="183600" cy="148320"/>
            <a:chOff x="5250282" y="2833518"/>
            <a:chExt cx="18360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B0290C2-4F21-4231-828A-EE04DA212BD6}"/>
                    </a:ext>
                  </a:extLst>
                </p14:cNvPr>
                <p14:cNvContentPartPr/>
                <p14:nvPr/>
              </p14:nvContentPartPr>
              <p14:xfrm>
                <a:off x="5250282" y="2855838"/>
                <a:ext cx="183600" cy="30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B0290C2-4F21-4231-828A-EE04DA212BD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241282" y="2846838"/>
                  <a:ext cx="201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DC2022D-95F9-4569-9389-0F9957880B22}"/>
                    </a:ext>
                  </a:extLst>
                </p14:cNvPr>
                <p14:cNvContentPartPr/>
                <p14:nvPr/>
              </p14:nvContentPartPr>
              <p14:xfrm>
                <a:off x="5299962" y="2833518"/>
                <a:ext cx="40680" cy="148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DC2022D-95F9-4569-9389-0F9957880B2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291322" y="2824878"/>
                  <a:ext cx="583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F07E8158-A144-40D5-9750-FC7330600C71}"/>
              </a:ext>
            </a:extLst>
          </p:cNvPr>
          <p:cNvGrpSpPr/>
          <p:nvPr/>
        </p:nvGrpSpPr>
        <p:grpSpPr>
          <a:xfrm>
            <a:off x="5615322" y="2792478"/>
            <a:ext cx="857880" cy="362520"/>
            <a:chOff x="5615322" y="2792478"/>
            <a:chExt cx="85788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CEF8CA2-6CF1-4BBC-9D23-DB626123ED66}"/>
                    </a:ext>
                  </a:extLst>
                </p14:cNvPr>
                <p14:cNvContentPartPr/>
                <p14:nvPr/>
              </p14:nvContentPartPr>
              <p14:xfrm>
                <a:off x="5615322" y="2869158"/>
                <a:ext cx="177840" cy="108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CEF8CA2-6CF1-4BBC-9D23-DB626123ED6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606682" y="2860158"/>
                  <a:ext cx="195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2271D6F-EC32-4045-83CB-7A96A272731B}"/>
                    </a:ext>
                  </a:extLst>
                </p14:cNvPr>
                <p14:cNvContentPartPr/>
                <p14:nvPr/>
              </p14:nvContentPartPr>
              <p14:xfrm>
                <a:off x="5884602" y="2792478"/>
                <a:ext cx="111960" cy="162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2271D6F-EC32-4045-83CB-7A96A272731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875962" y="2783478"/>
                  <a:ext cx="129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F16583A-F591-4573-A2B6-9DA229536574}"/>
                    </a:ext>
                  </a:extLst>
                </p14:cNvPr>
                <p14:cNvContentPartPr/>
                <p14:nvPr/>
              </p14:nvContentPartPr>
              <p14:xfrm>
                <a:off x="6010962" y="2902278"/>
                <a:ext cx="168120" cy="842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F16583A-F591-4573-A2B6-9DA22953657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002322" y="2893278"/>
                  <a:ext cx="185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4CBBE90-73B2-42A5-89E4-CFD35BD365B8}"/>
                    </a:ext>
                  </a:extLst>
                </p14:cNvPr>
                <p14:cNvContentPartPr/>
                <p14:nvPr/>
              </p14:nvContentPartPr>
              <p14:xfrm>
                <a:off x="6216522" y="2873838"/>
                <a:ext cx="256680" cy="281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4CBBE90-73B2-42A5-89E4-CFD35BD365B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207882" y="2865198"/>
                  <a:ext cx="27432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70F0BAED-2F65-409D-9EEC-DAC80B9647D3}"/>
              </a:ext>
            </a:extLst>
          </p:cNvPr>
          <p:cNvGrpSpPr/>
          <p:nvPr/>
        </p:nvGrpSpPr>
        <p:grpSpPr>
          <a:xfrm>
            <a:off x="653802" y="3328878"/>
            <a:ext cx="1084680" cy="379080"/>
            <a:chOff x="653802" y="3328878"/>
            <a:chExt cx="108468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05C8A10-3306-4DBE-9B1E-E5859CFAA2AB}"/>
                    </a:ext>
                  </a:extLst>
                </p14:cNvPr>
                <p14:cNvContentPartPr/>
                <p14:nvPr/>
              </p14:nvContentPartPr>
              <p14:xfrm>
                <a:off x="666042" y="3328878"/>
                <a:ext cx="145080" cy="195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05C8A10-3306-4DBE-9B1E-E5859CFAA2A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57042" y="3319878"/>
                  <a:ext cx="162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0B04731-ABF1-4D6F-9EF0-A794F4E5223C}"/>
                    </a:ext>
                  </a:extLst>
                </p14:cNvPr>
                <p14:cNvContentPartPr/>
                <p14:nvPr/>
              </p14:nvContentPartPr>
              <p14:xfrm>
                <a:off x="841002" y="3364518"/>
                <a:ext cx="226800" cy="169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0B04731-ABF1-4D6F-9EF0-A794F4E5223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32362" y="3355518"/>
                  <a:ext cx="244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532BBA5-E1EA-40F0-9D2B-940C558B7BF9}"/>
                    </a:ext>
                  </a:extLst>
                </p14:cNvPr>
                <p14:cNvContentPartPr/>
                <p14:nvPr/>
              </p14:nvContentPartPr>
              <p14:xfrm>
                <a:off x="1229802" y="3401958"/>
                <a:ext cx="25560" cy="64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532BBA5-E1EA-40F0-9D2B-940C558B7BF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220802" y="3392958"/>
                  <a:ext cx="43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E704C18-C8B1-4172-9CDE-26F4A94CEAAA}"/>
                    </a:ext>
                  </a:extLst>
                </p14:cNvPr>
                <p14:cNvContentPartPr/>
                <p14:nvPr/>
              </p14:nvContentPartPr>
              <p14:xfrm>
                <a:off x="1212162" y="3390078"/>
                <a:ext cx="57240" cy="173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E704C18-C8B1-4172-9CDE-26F4A94CEAA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203522" y="3381078"/>
                  <a:ext cx="74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A49093F-331A-4ED8-A102-40959B6935B4}"/>
                    </a:ext>
                  </a:extLst>
                </p14:cNvPr>
                <p14:cNvContentPartPr/>
                <p14:nvPr/>
              </p14:nvContentPartPr>
              <p14:xfrm>
                <a:off x="1338882" y="3410958"/>
                <a:ext cx="55800" cy="167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A49093F-331A-4ED8-A102-40959B6935B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329882" y="3401958"/>
                  <a:ext cx="73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3970A5E-FDFA-46AF-8B77-4EB6E7743757}"/>
                    </a:ext>
                  </a:extLst>
                </p14:cNvPr>
                <p14:cNvContentPartPr/>
                <p14:nvPr/>
              </p14:nvContentPartPr>
              <p14:xfrm>
                <a:off x="1423122" y="3476478"/>
                <a:ext cx="108000" cy="231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3970A5E-FDFA-46AF-8B77-4EB6E774375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414122" y="3467838"/>
                  <a:ext cx="125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644BF55-7C91-4BF3-8438-ABC09DFD45D3}"/>
                    </a:ext>
                  </a:extLst>
                </p14:cNvPr>
                <p14:cNvContentPartPr/>
                <p14:nvPr/>
              </p14:nvContentPartPr>
              <p14:xfrm>
                <a:off x="1648482" y="3413478"/>
                <a:ext cx="61200" cy="177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644BF55-7C91-4BF3-8438-ABC09DFD45D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639482" y="3404838"/>
                  <a:ext cx="78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E0AC830-A022-4B18-B32C-3E368776F1A6}"/>
                    </a:ext>
                  </a:extLst>
                </p14:cNvPr>
                <p14:cNvContentPartPr/>
                <p14:nvPr/>
              </p14:nvContentPartPr>
              <p14:xfrm>
                <a:off x="653802" y="3661878"/>
                <a:ext cx="1084680" cy="42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E0AC830-A022-4B18-B32C-3E368776F1A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44802" y="3652878"/>
                  <a:ext cx="110232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E706BC3A-593C-4DAB-B661-D9C70CEF45C0}"/>
                  </a:ext>
                </a:extLst>
              </p14:cNvPr>
              <p14:cNvContentPartPr/>
              <p14:nvPr/>
            </p14:nvContentPartPr>
            <p14:xfrm>
              <a:off x="905082" y="3929718"/>
              <a:ext cx="303840" cy="3294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E706BC3A-593C-4DAB-B661-D9C70CEF45C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896082" y="3921078"/>
                <a:ext cx="321480" cy="34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00DEB451-D0A0-4C3F-9C9B-2AEA0EADE80A}"/>
              </a:ext>
            </a:extLst>
          </p:cNvPr>
          <p:cNvGrpSpPr/>
          <p:nvPr/>
        </p:nvGrpSpPr>
        <p:grpSpPr>
          <a:xfrm>
            <a:off x="1984002" y="3651438"/>
            <a:ext cx="384120" cy="134280"/>
            <a:chOff x="1984002" y="3651438"/>
            <a:chExt cx="38412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14E130C-AB44-44B8-9F79-C976E5FEA395}"/>
                    </a:ext>
                  </a:extLst>
                </p14:cNvPr>
                <p14:cNvContentPartPr/>
                <p14:nvPr/>
              </p14:nvContentPartPr>
              <p14:xfrm>
                <a:off x="2000922" y="3682758"/>
                <a:ext cx="67320" cy="50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14E130C-AB44-44B8-9F79-C976E5FEA39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991922" y="3674118"/>
                  <a:ext cx="84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C11D93C-67CC-4985-86F1-BB8EAD5D4A18}"/>
                    </a:ext>
                  </a:extLst>
                </p14:cNvPr>
                <p14:cNvContentPartPr/>
                <p14:nvPr/>
              </p14:nvContentPartPr>
              <p14:xfrm>
                <a:off x="1984002" y="3766638"/>
                <a:ext cx="60120" cy="19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C11D93C-67CC-4985-86F1-BB8EAD5D4A1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975362" y="3757638"/>
                  <a:ext cx="77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12EBC8F-263E-45A1-B299-45D80621FAA8}"/>
                    </a:ext>
                  </a:extLst>
                </p14:cNvPr>
                <p14:cNvContentPartPr/>
                <p14:nvPr/>
              </p14:nvContentPartPr>
              <p14:xfrm>
                <a:off x="2225202" y="3651438"/>
                <a:ext cx="142920" cy="125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12EBC8F-263E-45A1-B299-45D80621FAA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216202" y="3642798"/>
                  <a:ext cx="16056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D5677B3E-16AD-4B42-81ED-D9F601F1435B}"/>
              </a:ext>
            </a:extLst>
          </p:cNvPr>
          <p:cNvGrpSpPr/>
          <p:nvPr/>
        </p:nvGrpSpPr>
        <p:grpSpPr>
          <a:xfrm>
            <a:off x="2668362" y="3660798"/>
            <a:ext cx="455040" cy="267480"/>
            <a:chOff x="2668362" y="3660798"/>
            <a:chExt cx="45504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FABC2DC-0B65-4FDB-BA6F-089BD7A5A55D}"/>
                    </a:ext>
                  </a:extLst>
                </p14:cNvPr>
                <p14:cNvContentPartPr/>
                <p14:nvPr/>
              </p14:nvContentPartPr>
              <p14:xfrm>
                <a:off x="2764482" y="3716238"/>
                <a:ext cx="174960" cy="104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FABC2DC-0B65-4FDB-BA6F-089BD7A5A55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755482" y="3707598"/>
                  <a:ext cx="192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3626031-101F-4164-AA5C-0DE360110045}"/>
                    </a:ext>
                  </a:extLst>
                </p14:cNvPr>
                <p14:cNvContentPartPr/>
                <p14:nvPr/>
              </p14:nvContentPartPr>
              <p14:xfrm>
                <a:off x="2740722" y="3784998"/>
                <a:ext cx="178920" cy="14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3626031-101F-4164-AA5C-0DE36011004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731722" y="3776358"/>
                  <a:ext cx="196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0068C16-43C5-44F8-9470-77F0059D2605}"/>
                    </a:ext>
                  </a:extLst>
                </p14:cNvPr>
                <p14:cNvContentPartPr/>
                <p14:nvPr/>
              </p14:nvContentPartPr>
              <p14:xfrm>
                <a:off x="3014322" y="3660798"/>
                <a:ext cx="109080" cy="171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0068C16-43C5-44F8-9470-77F0059D260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005322" y="3651798"/>
                  <a:ext cx="126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BD5D3D1-669C-4B22-B0CE-38A7330B7023}"/>
                    </a:ext>
                  </a:extLst>
                </p14:cNvPr>
                <p14:cNvContentPartPr/>
                <p14:nvPr/>
              </p14:nvContentPartPr>
              <p14:xfrm>
                <a:off x="2668362" y="3681678"/>
                <a:ext cx="142560" cy="246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BD5D3D1-669C-4B22-B0CE-38A7330B702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659722" y="3672678"/>
                  <a:ext cx="16020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924784A5-684F-435F-BD1F-1A727EEC7FC6}"/>
              </a:ext>
            </a:extLst>
          </p:cNvPr>
          <p:cNvGrpSpPr/>
          <p:nvPr/>
        </p:nvGrpSpPr>
        <p:grpSpPr>
          <a:xfrm>
            <a:off x="3640722" y="3519678"/>
            <a:ext cx="912240" cy="349560"/>
            <a:chOff x="3640722" y="3519678"/>
            <a:chExt cx="91224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E075F76-AE0B-4917-A3AD-235F64790931}"/>
                    </a:ext>
                  </a:extLst>
                </p14:cNvPr>
                <p14:cNvContentPartPr/>
                <p14:nvPr/>
              </p14:nvContentPartPr>
              <p14:xfrm>
                <a:off x="3640722" y="3660078"/>
                <a:ext cx="153360" cy="170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E075F76-AE0B-4917-A3AD-235F6479093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631722" y="3651438"/>
                  <a:ext cx="171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4991F2C-BC74-4BDC-98D9-58B0E821B7FD}"/>
                    </a:ext>
                  </a:extLst>
                </p14:cNvPr>
                <p14:cNvContentPartPr/>
                <p14:nvPr/>
              </p14:nvContentPartPr>
              <p14:xfrm>
                <a:off x="3860682" y="3685638"/>
                <a:ext cx="97200" cy="161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4991F2C-BC74-4BDC-98D9-58B0E821B7F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852042" y="3676638"/>
                  <a:ext cx="114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996BBB1-5DDA-4A3B-B865-C6CC1CF59E02}"/>
                    </a:ext>
                  </a:extLst>
                </p14:cNvPr>
                <p14:cNvContentPartPr/>
                <p14:nvPr/>
              </p14:nvContentPartPr>
              <p14:xfrm>
                <a:off x="4014762" y="3801198"/>
                <a:ext cx="36720" cy="680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996BBB1-5DDA-4A3B-B865-C6CC1CF59E0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005762" y="3792198"/>
                  <a:ext cx="54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AB657A2-D076-4B0C-8E93-3363812E043D}"/>
                    </a:ext>
                  </a:extLst>
                </p14:cNvPr>
                <p14:cNvContentPartPr/>
                <p14:nvPr/>
              </p14:nvContentPartPr>
              <p14:xfrm>
                <a:off x="4048962" y="3664758"/>
                <a:ext cx="32040" cy="223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AB657A2-D076-4B0C-8E93-3363812E043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39962" y="3655758"/>
                  <a:ext cx="49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7488B82-8B12-4570-B9A2-90D539921093}"/>
                    </a:ext>
                  </a:extLst>
                </p14:cNvPr>
                <p14:cNvContentPartPr/>
                <p14:nvPr/>
              </p14:nvContentPartPr>
              <p14:xfrm>
                <a:off x="4173162" y="3774558"/>
                <a:ext cx="99000" cy="115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7488B82-8B12-4570-B9A2-90D53992109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164522" y="3765558"/>
                  <a:ext cx="116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DC80C62-49F0-48F7-8822-733D0937D568}"/>
                    </a:ext>
                  </a:extLst>
                </p14:cNvPr>
                <p14:cNvContentPartPr/>
                <p14:nvPr/>
              </p14:nvContentPartPr>
              <p14:xfrm>
                <a:off x="4335882" y="3724158"/>
                <a:ext cx="217080" cy="111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DC80C62-49F0-48F7-8822-733D0937D56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326882" y="3715518"/>
                  <a:ext cx="234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E0B03BA-5296-4404-96D5-D756883CEB69}"/>
                    </a:ext>
                  </a:extLst>
                </p14:cNvPr>
                <p14:cNvContentPartPr/>
                <p14:nvPr/>
              </p14:nvContentPartPr>
              <p14:xfrm>
                <a:off x="3669882" y="3519678"/>
                <a:ext cx="139680" cy="982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E0B03BA-5296-4404-96D5-D756883CEB6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660882" y="3510678"/>
                  <a:ext cx="15732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C4BAE107-1DF9-462A-AA2D-8D046A1AEA5B}"/>
                  </a:ext>
                </a:extLst>
              </p14:cNvPr>
              <p14:cNvContentPartPr/>
              <p14:nvPr/>
            </p14:nvContentPartPr>
            <p14:xfrm>
              <a:off x="3501762" y="3680598"/>
              <a:ext cx="73080" cy="21312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C4BAE107-1DF9-462A-AA2D-8D046A1AEA5B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3493122" y="3671598"/>
                <a:ext cx="907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ECD4A180-0010-4337-B718-B7AE9A988C3F}"/>
                  </a:ext>
                </a:extLst>
              </p14:cNvPr>
              <p14:cNvContentPartPr/>
              <p14:nvPr/>
            </p14:nvContentPartPr>
            <p14:xfrm>
              <a:off x="4611282" y="3652878"/>
              <a:ext cx="73800" cy="26748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ECD4A180-0010-4337-B718-B7AE9A988C3F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4602282" y="3644238"/>
                <a:ext cx="91440" cy="28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2048A4E-3892-459F-A9B9-8C1811EC9093}"/>
              </a:ext>
            </a:extLst>
          </p:cNvPr>
          <p:cNvGrpSpPr/>
          <p:nvPr/>
        </p:nvGrpSpPr>
        <p:grpSpPr>
          <a:xfrm>
            <a:off x="3566562" y="4011798"/>
            <a:ext cx="1039320" cy="201600"/>
            <a:chOff x="3566562" y="4011798"/>
            <a:chExt cx="103932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B196AA6-C438-4EF0-986D-A37CB5F7D80B}"/>
                    </a:ext>
                  </a:extLst>
                </p14:cNvPr>
                <p14:cNvContentPartPr/>
                <p14:nvPr/>
              </p14:nvContentPartPr>
              <p14:xfrm>
                <a:off x="3589242" y="4011798"/>
                <a:ext cx="47880" cy="80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B196AA6-C438-4EF0-986D-A37CB5F7D80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580242" y="4003158"/>
                  <a:ext cx="65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4CDF851-DA30-4A74-91B9-0890C6178BE4}"/>
                    </a:ext>
                  </a:extLst>
                </p14:cNvPr>
                <p14:cNvContentPartPr/>
                <p14:nvPr/>
              </p14:nvContentPartPr>
              <p14:xfrm>
                <a:off x="3686802" y="4026198"/>
                <a:ext cx="98640" cy="42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4CDF851-DA30-4A74-91B9-0890C6178BE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678162" y="4017198"/>
                  <a:ext cx="116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46CFD30-089B-46C2-9011-19143EA09A43}"/>
                    </a:ext>
                  </a:extLst>
                </p14:cNvPr>
                <p14:cNvContentPartPr/>
                <p14:nvPr/>
              </p14:nvContentPartPr>
              <p14:xfrm>
                <a:off x="3821442" y="4051398"/>
                <a:ext cx="37080" cy="39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46CFD30-089B-46C2-9011-19143EA09A4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812802" y="4042758"/>
                  <a:ext cx="54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5B34981-CA5E-45B9-BC32-FB5A7C1EFEBD}"/>
                    </a:ext>
                  </a:extLst>
                </p14:cNvPr>
                <p14:cNvContentPartPr/>
                <p14:nvPr/>
              </p14:nvContentPartPr>
              <p14:xfrm>
                <a:off x="3566562" y="4126998"/>
                <a:ext cx="1039320" cy="864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5B34981-CA5E-45B9-BC32-FB5A7C1EFEB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557562" y="4117998"/>
                  <a:ext cx="105696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894D3681-2871-435E-96E8-9847FF12B83C}"/>
              </a:ext>
            </a:extLst>
          </p:cNvPr>
          <p:cNvGrpSpPr/>
          <p:nvPr/>
        </p:nvGrpSpPr>
        <p:grpSpPr>
          <a:xfrm>
            <a:off x="3993162" y="4336878"/>
            <a:ext cx="413280" cy="219240"/>
            <a:chOff x="3993162" y="4336878"/>
            <a:chExt cx="41328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4DA17ED-8F79-4DE0-ADDC-23AE69E3EB93}"/>
                    </a:ext>
                  </a:extLst>
                </p14:cNvPr>
                <p14:cNvContentPartPr/>
                <p14:nvPr/>
              </p14:nvContentPartPr>
              <p14:xfrm>
                <a:off x="3993162" y="4350198"/>
                <a:ext cx="21240" cy="1148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4DA17ED-8F79-4DE0-ADDC-23AE69E3EB9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984162" y="4341198"/>
                  <a:ext cx="38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8814D38-2272-4D92-8EC9-5B747A591CB9}"/>
                    </a:ext>
                  </a:extLst>
                </p14:cNvPr>
                <p14:cNvContentPartPr/>
                <p14:nvPr/>
              </p14:nvContentPartPr>
              <p14:xfrm>
                <a:off x="4115922" y="4390158"/>
                <a:ext cx="88200" cy="19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8814D38-2272-4D92-8EC9-5B747A591CB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107282" y="4381518"/>
                  <a:ext cx="105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B128D1D-3562-4860-937B-4068A2E384D8}"/>
                    </a:ext>
                  </a:extLst>
                </p14:cNvPr>
                <p14:cNvContentPartPr/>
                <p14:nvPr/>
              </p14:nvContentPartPr>
              <p14:xfrm>
                <a:off x="4277922" y="4336878"/>
                <a:ext cx="128520" cy="219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B128D1D-3562-4860-937B-4068A2E384D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269282" y="4328238"/>
                  <a:ext cx="14616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11EE92FE-AC4D-41AD-BDE5-FF35AE3998B8}"/>
                  </a:ext>
                </a:extLst>
              </p14:cNvPr>
              <p14:cNvContentPartPr/>
              <p14:nvPr/>
            </p14:nvContentPartPr>
            <p14:xfrm>
              <a:off x="3291882" y="3796518"/>
              <a:ext cx="84240" cy="828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11EE92FE-AC4D-41AD-BDE5-FF35AE3998B8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3282882" y="3787878"/>
                <a:ext cx="10188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A4A4642C-8C18-41C1-AA79-78614AC80C2E}"/>
              </a:ext>
            </a:extLst>
          </p:cNvPr>
          <p:cNvGrpSpPr/>
          <p:nvPr/>
        </p:nvGrpSpPr>
        <p:grpSpPr>
          <a:xfrm>
            <a:off x="5028522" y="3908838"/>
            <a:ext cx="165600" cy="108000"/>
            <a:chOff x="5028522" y="3908838"/>
            <a:chExt cx="16560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76C8FFB-6B8E-4BC8-BDCC-A626BEBE4903}"/>
                    </a:ext>
                  </a:extLst>
                </p14:cNvPr>
                <p14:cNvContentPartPr/>
                <p14:nvPr/>
              </p14:nvContentPartPr>
              <p14:xfrm>
                <a:off x="5028522" y="3942318"/>
                <a:ext cx="165600" cy="30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76C8FFB-6B8E-4BC8-BDCC-A626BEBE490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019882" y="3933678"/>
                  <a:ext cx="183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2B3BAF8-D9E2-4B32-84B4-A87BE285F1B7}"/>
                    </a:ext>
                  </a:extLst>
                </p14:cNvPr>
                <p14:cNvContentPartPr/>
                <p14:nvPr/>
              </p14:nvContentPartPr>
              <p14:xfrm>
                <a:off x="5089722" y="3908838"/>
                <a:ext cx="31320" cy="108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2B3BAF8-D9E2-4B32-84B4-A87BE285F1B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081082" y="3899838"/>
                  <a:ext cx="4896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F509F59C-5D5F-454D-9446-C99E65B8192F}"/>
              </a:ext>
            </a:extLst>
          </p:cNvPr>
          <p:cNvGrpSpPr/>
          <p:nvPr/>
        </p:nvGrpSpPr>
        <p:grpSpPr>
          <a:xfrm>
            <a:off x="5401842" y="3855558"/>
            <a:ext cx="314640" cy="187920"/>
            <a:chOff x="5401842" y="3855558"/>
            <a:chExt cx="31464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F3801D6-FCB7-4681-A741-5A6FD45E6E02}"/>
                    </a:ext>
                  </a:extLst>
                </p14:cNvPr>
                <p14:cNvContentPartPr/>
                <p14:nvPr/>
              </p14:nvContentPartPr>
              <p14:xfrm>
                <a:off x="5407602" y="3855558"/>
                <a:ext cx="224280" cy="1134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F3801D6-FCB7-4681-A741-5A6FD45E6E0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398602" y="3846558"/>
                  <a:ext cx="241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1D94E38-D6B7-4FB1-A094-16876314F747}"/>
                    </a:ext>
                  </a:extLst>
                </p14:cNvPr>
                <p14:cNvContentPartPr/>
                <p14:nvPr/>
              </p14:nvContentPartPr>
              <p14:xfrm>
                <a:off x="5401842" y="4010358"/>
                <a:ext cx="314640" cy="331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1D94E38-D6B7-4FB1-A094-16876314F74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393202" y="4001718"/>
                  <a:ext cx="33228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4BBC0EB4-D38B-416B-B1B9-9A3CF406DB93}"/>
                  </a:ext>
                </a:extLst>
              </p14:cNvPr>
              <p14:cNvContentPartPr/>
              <p14:nvPr/>
            </p14:nvContentPartPr>
            <p14:xfrm>
              <a:off x="5434602" y="4196118"/>
              <a:ext cx="131040" cy="19404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4BBC0EB4-D38B-416B-B1B9-9A3CF406DB93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5425962" y="4187118"/>
                <a:ext cx="14868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687C4B81-C5CD-41DE-8870-AA6603EADC31}"/>
              </a:ext>
            </a:extLst>
          </p:cNvPr>
          <p:cNvGrpSpPr/>
          <p:nvPr/>
        </p:nvGrpSpPr>
        <p:grpSpPr>
          <a:xfrm>
            <a:off x="5935722" y="3907398"/>
            <a:ext cx="414720" cy="173160"/>
            <a:chOff x="5935722" y="3907398"/>
            <a:chExt cx="41472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4FAE40D-4280-4C8B-8659-1D4E72114CDA}"/>
                    </a:ext>
                  </a:extLst>
                </p14:cNvPr>
                <p14:cNvContentPartPr/>
                <p14:nvPr/>
              </p14:nvContentPartPr>
              <p14:xfrm>
                <a:off x="5947602" y="3934758"/>
                <a:ext cx="104400" cy="11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4FAE40D-4280-4C8B-8659-1D4E72114CD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938602" y="3926118"/>
                  <a:ext cx="122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897674E-561A-44CB-BC70-956D259F8314}"/>
                    </a:ext>
                  </a:extLst>
                </p14:cNvPr>
                <p14:cNvContentPartPr/>
                <p14:nvPr/>
              </p14:nvContentPartPr>
              <p14:xfrm>
                <a:off x="5935722" y="4015398"/>
                <a:ext cx="87480" cy="13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897674E-561A-44CB-BC70-956D259F831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926722" y="4006398"/>
                  <a:ext cx="105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949E831-A9DF-4F87-A749-0254E7A8E299}"/>
                    </a:ext>
                  </a:extLst>
                </p14:cNvPr>
                <p14:cNvContentPartPr/>
                <p14:nvPr/>
              </p14:nvContentPartPr>
              <p14:xfrm>
                <a:off x="6206442" y="3907398"/>
                <a:ext cx="144000" cy="1731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949E831-A9DF-4F87-A749-0254E7A8E29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197802" y="3898758"/>
                  <a:ext cx="16164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297D7C36-2EBD-46D2-9A9F-4E11D13A455B}"/>
              </a:ext>
            </a:extLst>
          </p:cNvPr>
          <p:cNvGrpSpPr/>
          <p:nvPr/>
        </p:nvGrpSpPr>
        <p:grpSpPr>
          <a:xfrm>
            <a:off x="6634842" y="3893358"/>
            <a:ext cx="441000" cy="195480"/>
            <a:chOff x="6634842" y="3893358"/>
            <a:chExt cx="44100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69C6E20-2191-4B0E-84C5-B4A52A598E93}"/>
                    </a:ext>
                  </a:extLst>
                </p14:cNvPr>
                <p14:cNvContentPartPr/>
                <p14:nvPr/>
              </p14:nvContentPartPr>
              <p14:xfrm>
                <a:off x="6732762" y="3972198"/>
                <a:ext cx="141480" cy="79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69C6E20-2191-4B0E-84C5-B4A52A598E9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723762" y="3963558"/>
                  <a:ext cx="159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4C54792-E3CA-45A5-B9C3-4C2009FA96C8}"/>
                    </a:ext>
                  </a:extLst>
                </p14:cNvPr>
                <p14:cNvContentPartPr/>
                <p14:nvPr/>
              </p14:nvContentPartPr>
              <p14:xfrm>
                <a:off x="6715122" y="4033398"/>
                <a:ext cx="151920" cy="90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4C54792-E3CA-45A5-B9C3-4C2009FA96C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706482" y="4024398"/>
                  <a:ext cx="169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7A3D23C-4D24-408A-A168-40AEBC479A52}"/>
                    </a:ext>
                  </a:extLst>
                </p14:cNvPr>
                <p14:cNvContentPartPr/>
                <p14:nvPr/>
              </p14:nvContentPartPr>
              <p14:xfrm>
                <a:off x="6956682" y="3893358"/>
                <a:ext cx="119160" cy="1458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7A3D23C-4D24-408A-A168-40AEBC479A5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948042" y="3884358"/>
                  <a:ext cx="136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7E59922-804C-4099-A44D-4B991B889DA4}"/>
                    </a:ext>
                  </a:extLst>
                </p14:cNvPr>
                <p14:cNvContentPartPr/>
                <p14:nvPr/>
              </p14:nvContentPartPr>
              <p14:xfrm>
                <a:off x="6634842" y="3930798"/>
                <a:ext cx="127440" cy="1580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7E59922-804C-4099-A44D-4B991B889DA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626202" y="3922158"/>
                  <a:ext cx="14508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78F702AF-3922-4F2C-B6C0-AA4E443347E6}"/>
                  </a:ext>
                </a:extLst>
              </p14:cNvPr>
              <p14:cNvContentPartPr/>
              <p14:nvPr/>
            </p14:nvContentPartPr>
            <p14:xfrm>
              <a:off x="7415322" y="3925398"/>
              <a:ext cx="195840" cy="11880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78F702AF-3922-4F2C-B6C0-AA4E443347E6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7406682" y="3916758"/>
                <a:ext cx="2134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E640DE20-CBF2-42B1-9BC5-D7DFC1DF3824}"/>
                  </a:ext>
                </a:extLst>
              </p14:cNvPr>
              <p14:cNvContentPartPr/>
              <p14:nvPr/>
            </p14:nvContentPartPr>
            <p14:xfrm>
              <a:off x="7610802" y="3909918"/>
              <a:ext cx="173160" cy="2757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E640DE20-CBF2-42B1-9BC5-D7DFC1DF3824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7601802" y="3900918"/>
                <a:ext cx="19080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F72773C5-B114-42A7-871E-C7F470984AF7}"/>
              </a:ext>
            </a:extLst>
          </p:cNvPr>
          <p:cNvGrpSpPr/>
          <p:nvPr/>
        </p:nvGrpSpPr>
        <p:grpSpPr>
          <a:xfrm>
            <a:off x="10624722" y="3962838"/>
            <a:ext cx="127080" cy="86040"/>
            <a:chOff x="10624722" y="3962838"/>
            <a:chExt cx="127080" cy="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E0C11E2-F8A6-42C7-A166-844A9B2ECF31}"/>
                    </a:ext>
                  </a:extLst>
                </p14:cNvPr>
                <p14:cNvContentPartPr/>
                <p14:nvPr/>
              </p14:nvContentPartPr>
              <p14:xfrm>
                <a:off x="10647042" y="3962838"/>
                <a:ext cx="104760" cy="57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E0C11E2-F8A6-42C7-A166-844A9B2ECF3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638402" y="3953838"/>
                  <a:ext cx="122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685C08B-B0AF-48EB-9750-AA0F1EF25DF2}"/>
                    </a:ext>
                  </a:extLst>
                </p14:cNvPr>
                <p14:cNvContentPartPr/>
                <p14:nvPr/>
              </p14:nvContentPartPr>
              <p14:xfrm>
                <a:off x="10624722" y="4043478"/>
                <a:ext cx="97200" cy="54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685C08B-B0AF-48EB-9750-AA0F1EF25DF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615722" y="4034838"/>
                  <a:ext cx="11484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5E75BA35-D2D6-49B1-841C-1D49995A9716}"/>
                  </a:ext>
                </a:extLst>
              </p14:cNvPr>
              <p14:cNvContentPartPr/>
              <p14:nvPr/>
            </p14:nvContentPartPr>
            <p14:xfrm>
              <a:off x="11003442" y="3906318"/>
              <a:ext cx="126720" cy="13716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5E75BA35-D2D6-49B1-841C-1D49995A9716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0994802" y="3897678"/>
                <a:ext cx="144360" cy="15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62ED10C-74FB-4ABC-8526-75D57562DC68}"/>
              </a:ext>
            </a:extLst>
          </p:cNvPr>
          <p:cNvGrpSpPr/>
          <p:nvPr/>
        </p:nvGrpSpPr>
        <p:grpSpPr>
          <a:xfrm>
            <a:off x="339162" y="4733598"/>
            <a:ext cx="289440" cy="194040"/>
            <a:chOff x="339162" y="4733598"/>
            <a:chExt cx="28944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024D393-5056-4942-B3F4-36416108466A}"/>
                    </a:ext>
                  </a:extLst>
                </p14:cNvPr>
                <p14:cNvContentPartPr/>
                <p14:nvPr/>
              </p14:nvContentPartPr>
              <p14:xfrm>
                <a:off x="341682" y="4787238"/>
                <a:ext cx="149760" cy="313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024D393-5056-4942-B3F4-36416108466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32682" y="4778238"/>
                  <a:ext cx="1674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605D4C8-D422-41B2-89B7-35C656C9D04E}"/>
                    </a:ext>
                  </a:extLst>
                </p14:cNvPr>
                <p14:cNvContentPartPr/>
                <p14:nvPr/>
              </p14:nvContentPartPr>
              <p14:xfrm>
                <a:off x="339162" y="4844478"/>
                <a:ext cx="127080" cy="219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605D4C8-D422-41B2-89B7-35C656C9D04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30522" y="4835838"/>
                  <a:ext cx="144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9213A6A-4814-44F7-AC9B-3CEB70F8CBDD}"/>
                    </a:ext>
                  </a:extLst>
                </p14:cNvPr>
                <p14:cNvContentPartPr/>
                <p14:nvPr/>
              </p14:nvContentPartPr>
              <p14:xfrm>
                <a:off x="490362" y="4733598"/>
                <a:ext cx="138240" cy="194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9213A6A-4814-44F7-AC9B-3CEB70F8CBD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81722" y="4724598"/>
                  <a:ext cx="15588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56DE8DB7-F856-457B-A0C1-130B81A392F0}"/>
              </a:ext>
            </a:extLst>
          </p:cNvPr>
          <p:cNvGrpSpPr/>
          <p:nvPr/>
        </p:nvGrpSpPr>
        <p:grpSpPr>
          <a:xfrm>
            <a:off x="997602" y="4726038"/>
            <a:ext cx="239760" cy="292320"/>
            <a:chOff x="997602" y="4726038"/>
            <a:chExt cx="23976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01BC1A4-2407-4FA4-8762-07D7E250C1A2}"/>
                    </a:ext>
                  </a:extLst>
                </p14:cNvPr>
                <p14:cNvContentPartPr/>
                <p14:nvPr/>
              </p14:nvContentPartPr>
              <p14:xfrm>
                <a:off x="997602" y="4726038"/>
                <a:ext cx="98280" cy="2923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01BC1A4-2407-4FA4-8762-07D7E250C1A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88602" y="4717398"/>
                  <a:ext cx="1159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DC7455F-D102-47C2-A85D-A26EA098453D}"/>
                    </a:ext>
                  </a:extLst>
                </p14:cNvPr>
                <p14:cNvContentPartPr/>
                <p14:nvPr/>
              </p14:nvContentPartPr>
              <p14:xfrm>
                <a:off x="1149522" y="4786878"/>
                <a:ext cx="87840" cy="1069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DC7455F-D102-47C2-A85D-A26EA098453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40882" y="4778238"/>
                  <a:ext cx="10548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381963DE-E912-4E9C-BC0B-5419646AA993}"/>
              </a:ext>
            </a:extLst>
          </p:cNvPr>
          <p:cNvGrpSpPr/>
          <p:nvPr/>
        </p:nvGrpSpPr>
        <p:grpSpPr>
          <a:xfrm>
            <a:off x="1499802" y="4714158"/>
            <a:ext cx="109800" cy="101880"/>
            <a:chOff x="1499802" y="4714158"/>
            <a:chExt cx="109800" cy="10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BF2C6F1-A475-4C79-A0EF-F7DB54C8C53F}"/>
                    </a:ext>
                  </a:extLst>
                </p14:cNvPr>
                <p14:cNvContentPartPr/>
                <p14:nvPr/>
              </p14:nvContentPartPr>
              <p14:xfrm>
                <a:off x="1499802" y="4714158"/>
                <a:ext cx="109800" cy="439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BF2C6F1-A475-4C79-A0EF-F7DB54C8C53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491162" y="4705518"/>
                  <a:ext cx="127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4D33F571-1AB2-481B-8018-9350BB85AE9F}"/>
                    </a:ext>
                  </a:extLst>
                </p14:cNvPr>
                <p14:cNvContentPartPr/>
                <p14:nvPr/>
              </p14:nvContentPartPr>
              <p14:xfrm>
                <a:off x="1516362" y="4807758"/>
                <a:ext cx="68760" cy="82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4D33F571-1AB2-481B-8018-9350BB85AE9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507722" y="4799118"/>
                  <a:ext cx="864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E4855570-FFD6-472D-B217-61AAFCD477FE}"/>
              </a:ext>
            </a:extLst>
          </p:cNvPr>
          <p:cNvGrpSpPr/>
          <p:nvPr/>
        </p:nvGrpSpPr>
        <p:grpSpPr>
          <a:xfrm>
            <a:off x="1970682" y="4606158"/>
            <a:ext cx="365040" cy="185400"/>
            <a:chOff x="1970682" y="4606158"/>
            <a:chExt cx="36504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3C2D27C-03FE-46CE-AD71-06B3AFF3E5C9}"/>
                    </a:ext>
                  </a:extLst>
                </p14:cNvPr>
                <p14:cNvContentPartPr/>
                <p14:nvPr/>
              </p14:nvContentPartPr>
              <p14:xfrm>
                <a:off x="2057802" y="4606158"/>
                <a:ext cx="181800" cy="1159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3C2D27C-03FE-46CE-AD71-06B3AFF3E5C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049162" y="4597518"/>
                  <a:ext cx="199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2E94796-A20F-4EFF-9109-F080CE827EA2}"/>
                    </a:ext>
                  </a:extLst>
                </p14:cNvPr>
                <p14:cNvContentPartPr/>
                <p14:nvPr/>
              </p14:nvContentPartPr>
              <p14:xfrm>
                <a:off x="1970682" y="4760238"/>
                <a:ext cx="365040" cy="313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2E94796-A20F-4EFF-9109-F080CE827EA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962042" y="4751238"/>
                  <a:ext cx="3826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A46B7F9D-948F-4FB8-BABE-BC29372566C9}"/>
              </a:ext>
            </a:extLst>
          </p:cNvPr>
          <p:cNvGrpSpPr/>
          <p:nvPr/>
        </p:nvGrpSpPr>
        <p:grpSpPr>
          <a:xfrm>
            <a:off x="1827762" y="4875438"/>
            <a:ext cx="521280" cy="485280"/>
            <a:chOff x="1827762" y="4875438"/>
            <a:chExt cx="52128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002AD45-5B33-4AD8-99A0-02A6A4AEDD6B}"/>
                    </a:ext>
                  </a:extLst>
                </p14:cNvPr>
                <p14:cNvContentPartPr/>
                <p14:nvPr/>
              </p14:nvContentPartPr>
              <p14:xfrm>
                <a:off x="1917042" y="4949238"/>
                <a:ext cx="145440" cy="1681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002AD45-5B33-4AD8-99A0-02A6A4AEDD6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908042" y="4940598"/>
                  <a:ext cx="1630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6508DC0-D6FB-4343-87C8-5AE8552FE1AC}"/>
                    </a:ext>
                  </a:extLst>
                </p14:cNvPr>
                <p14:cNvContentPartPr/>
                <p14:nvPr/>
              </p14:nvContentPartPr>
              <p14:xfrm>
                <a:off x="2118642" y="4974798"/>
                <a:ext cx="86040" cy="1494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6508DC0-D6FB-4343-87C8-5AE8552FE1A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109642" y="4965798"/>
                  <a:ext cx="103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8F4E7CB-77EA-4D02-B026-DD31F7DCB9CC}"/>
                    </a:ext>
                  </a:extLst>
                </p14:cNvPr>
                <p14:cNvContentPartPr/>
                <p14:nvPr/>
              </p14:nvContentPartPr>
              <p14:xfrm>
                <a:off x="2256162" y="5098278"/>
                <a:ext cx="47160" cy="658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8F4E7CB-77EA-4D02-B026-DD31F7DCB9C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247162" y="5089638"/>
                  <a:ext cx="64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0E0FF553-7D5A-4AC0-AE99-70999005A796}"/>
                    </a:ext>
                  </a:extLst>
                </p14:cNvPr>
                <p14:cNvContentPartPr/>
                <p14:nvPr/>
              </p14:nvContentPartPr>
              <p14:xfrm>
                <a:off x="2321322" y="4933038"/>
                <a:ext cx="27720" cy="342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0E0FF553-7D5A-4AC0-AE99-70999005A79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312682" y="4924038"/>
                  <a:ext cx="45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DF9CB9A-E0C4-4707-B346-F00589B69D67}"/>
                    </a:ext>
                  </a:extLst>
                </p14:cNvPr>
                <p14:cNvContentPartPr/>
                <p14:nvPr/>
              </p14:nvContentPartPr>
              <p14:xfrm>
                <a:off x="1827762" y="5239398"/>
                <a:ext cx="53280" cy="1026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DF9CB9A-E0C4-4707-B346-F00589B69D6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818762" y="5230758"/>
                  <a:ext cx="70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D015A267-C43E-48E7-9AC7-19CEA2924ACD}"/>
                    </a:ext>
                  </a:extLst>
                </p14:cNvPr>
                <p14:cNvContentPartPr/>
                <p14:nvPr/>
              </p14:nvContentPartPr>
              <p14:xfrm>
                <a:off x="1913442" y="5272518"/>
                <a:ext cx="49680" cy="583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D015A267-C43E-48E7-9AC7-19CEA2924AC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904802" y="5263518"/>
                  <a:ext cx="67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7041695-41D5-4A80-92D3-A21D64097C63}"/>
                    </a:ext>
                  </a:extLst>
                </p14:cNvPr>
                <p14:cNvContentPartPr/>
                <p14:nvPr/>
              </p14:nvContentPartPr>
              <p14:xfrm>
                <a:off x="2009202" y="5305278"/>
                <a:ext cx="20880" cy="554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7041695-41D5-4A80-92D3-A21D64097C6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000562" y="5296278"/>
                  <a:ext cx="38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5DBCD03C-D682-4F30-8559-6C4061321A09}"/>
                    </a:ext>
                  </a:extLst>
                </p14:cNvPr>
                <p14:cNvContentPartPr/>
                <p14:nvPr/>
              </p14:nvContentPartPr>
              <p14:xfrm>
                <a:off x="1908402" y="4875438"/>
                <a:ext cx="95400" cy="608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5DBCD03C-D682-4F30-8559-6C4061321A0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899762" y="4866798"/>
                  <a:ext cx="11304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BD32B0F5-D89E-4AF9-A683-FDEFD78C8F4B}"/>
              </a:ext>
            </a:extLst>
          </p:cNvPr>
          <p:cNvGrpSpPr/>
          <p:nvPr/>
        </p:nvGrpSpPr>
        <p:grpSpPr>
          <a:xfrm>
            <a:off x="2871402" y="4692918"/>
            <a:ext cx="95400" cy="91440"/>
            <a:chOff x="2871402" y="4692918"/>
            <a:chExt cx="95400" cy="9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3D7C91B-4128-458C-8E68-13E99764D2BB}"/>
                    </a:ext>
                  </a:extLst>
                </p14:cNvPr>
                <p14:cNvContentPartPr/>
                <p14:nvPr/>
              </p14:nvContentPartPr>
              <p14:xfrm>
                <a:off x="2871402" y="4692918"/>
                <a:ext cx="95400" cy="26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3D7C91B-4128-458C-8E68-13E99764D2BB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862762" y="4683918"/>
                  <a:ext cx="113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42C3A05F-32D0-472D-BDDC-297657547FF5}"/>
                    </a:ext>
                  </a:extLst>
                </p14:cNvPr>
                <p14:cNvContentPartPr/>
                <p14:nvPr/>
              </p14:nvContentPartPr>
              <p14:xfrm>
                <a:off x="2873202" y="4762398"/>
                <a:ext cx="80280" cy="219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42C3A05F-32D0-472D-BDDC-297657547FF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864202" y="4753758"/>
                  <a:ext cx="979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01BAF544-64A5-499F-8082-7738EF801F52}"/>
              </a:ext>
            </a:extLst>
          </p:cNvPr>
          <p:cNvGrpSpPr/>
          <p:nvPr/>
        </p:nvGrpSpPr>
        <p:grpSpPr>
          <a:xfrm>
            <a:off x="3227442" y="4647558"/>
            <a:ext cx="378000" cy="262800"/>
            <a:chOff x="3227442" y="4647558"/>
            <a:chExt cx="37800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4F6C86E3-03DF-4749-9CAE-509209A0B874}"/>
                    </a:ext>
                  </a:extLst>
                </p14:cNvPr>
                <p14:cNvContentPartPr/>
                <p14:nvPr/>
              </p14:nvContentPartPr>
              <p14:xfrm>
                <a:off x="3373962" y="4647558"/>
                <a:ext cx="47520" cy="1468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4F6C86E3-03DF-4749-9CAE-509209A0B87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364962" y="4638558"/>
                  <a:ext cx="65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59EF4C4-B130-4F8F-A861-49DFBBF66B8F}"/>
                    </a:ext>
                  </a:extLst>
                </p14:cNvPr>
                <p14:cNvContentPartPr/>
                <p14:nvPr/>
              </p14:nvContentPartPr>
              <p14:xfrm>
                <a:off x="3227442" y="4864638"/>
                <a:ext cx="378000" cy="457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59EF4C4-B130-4F8F-A861-49DFBBF66B8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218802" y="4855638"/>
                  <a:ext cx="3956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DC38AFA3-8A7D-4265-876C-C055AC566901}"/>
              </a:ext>
            </a:extLst>
          </p:cNvPr>
          <p:cNvGrpSpPr/>
          <p:nvPr/>
        </p:nvGrpSpPr>
        <p:grpSpPr>
          <a:xfrm>
            <a:off x="3271722" y="5023758"/>
            <a:ext cx="163440" cy="238320"/>
            <a:chOff x="3271722" y="5023758"/>
            <a:chExt cx="16344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52F0BE8-A4CC-4AD5-97B0-C3204F72FAEC}"/>
                    </a:ext>
                  </a:extLst>
                </p14:cNvPr>
                <p14:cNvContentPartPr/>
                <p14:nvPr/>
              </p14:nvContentPartPr>
              <p14:xfrm>
                <a:off x="3271722" y="5095398"/>
                <a:ext cx="98280" cy="1666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52F0BE8-A4CC-4AD5-97B0-C3204F72FAE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263082" y="5086758"/>
                  <a:ext cx="115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8073BCF6-F756-4E9D-8DC5-9853D5843471}"/>
                    </a:ext>
                  </a:extLst>
                </p14:cNvPr>
                <p14:cNvContentPartPr/>
                <p14:nvPr/>
              </p14:nvContentPartPr>
              <p14:xfrm>
                <a:off x="3294762" y="5023758"/>
                <a:ext cx="140400" cy="421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8073BCF6-F756-4E9D-8DC5-9853D584347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285762" y="5014758"/>
                  <a:ext cx="15804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0C3094DF-7E22-4615-9EED-0C1887A3CEC9}"/>
                  </a:ext>
                </a:extLst>
              </p14:cNvPr>
              <p14:cNvContentPartPr/>
              <p14:nvPr/>
            </p14:nvContentPartPr>
            <p14:xfrm>
              <a:off x="4075962" y="4916478"/>
              <a:ext cx="76680" cy="16740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0C3094DF-7E22-4615-9EED-0C1887A3CEC9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4066962" y="4907838"/>
                <a:ext cx="9432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4" name="Group 343">
            <a:extLst>
              <a:ext uri="{FF2B5EF4-FFF2-40B4-BE49-F238E27FC236}">
                <a16:creationId xmlns:a16="http://schemas.microsoft.com/office/drawing/2014/main" id="{1125D9F8-083A-4876-946B-19C4DE538001}"/>
              </a:ext>
            </a:extLst>
          </p:cNvPr>
          <p:cNvGrpSpPr/>
          <p:nvPr/>
        </p:nvGrpSpPr>
        <p:grpSpPr>
          <a:xfrm>
            <a:off x="5056962" y="4810638"/>
            <a:ext cx="743040" cy="227160"/>
            <a:chOff x="5056962" y="4810638"/>
            <a:chExt cx="74304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293B09F-28CE-4301-8E33-3EBD70F75963}"/>
                    </a:ext>
                  </a:extLst>
                </p14:cNvPr>
                <p14:cNvContentPartPr/>
                <p14:nvPr/>
              </p14:nvContentPartPr>
              <p14:xfrm>
                <a:off x="5056962" y="4810638"/>
                <a:ext cx="175680" cy="2005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293B09F-28CE-4301-8E33-3EBD70F7596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048322" y="4801998"/>
                  <a:ext cx="193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E9E56AC-DE83-47A5-8F87-7400DDC82001}"/>
                    </a:ext>
                  </a:extLst>
                </p14:cNvPr>
                <p14:cNvContentPartPr/>
                <p14:nvPr/>
              </p14:nvContentPartPr>
              <p14:xfrm>
                <a:off x="5209962" y="4858518"/>
                <a:ext cx="113040" cy="1616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E9E56AC-DE83-47A5-8F87-7400DDC8200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201322" y="4849878"/>
                  <a:ext cx="130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F903770-24F5-4303-BF7E-18BFEA1B9893}"/>
                    </a:ext>
                  </a:extLst>
                </p14:cNvPr>
                <p14:cNvContentPartPr/>
                <p14:nvPr/>
              </p14:nvContentPartPr>
              <p14:xfrm>
                <a:off x="5405442" y="4890918"/>
                <a:ext cx="33120" cy="1245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F903770-24F5-4303-BF7E-18BFEA1B989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396802" y="4881918"/>
                  <a:ext cx="50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DC5B005-B6CC-4789-9A33-85C666A8B15E}"/>
                    </a:ext>
                  </a:extLst>
                </p14:cNvPr>
                <p14:cNvContentPartPr/>
                <p14:nvPr/>
              </p14:nvContentPartPr>
              <p14:xfrm>
                <a:off x="5425962" y="4863198"/>
                <a:ext cx="113040" cy="1371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DC5B005-B6CC-4789-9A33-85C666A8B15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416962" y="4854558"/>
                  <a:ext cx="130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5BC9AE8E-788A-4439-B284-7D3BAED390C8}"/>
                    </a:ext>
                  </a:extLst>
                </p14:cNvPr>
                <p14:cNvContentPartPr/>
                <p14:nvPr/>
              </p14:nvContentPartPr>
              <p14:xfrm>
                <a:off x="5642682" y="4896678"/>
                <a:ext cx="84600" cy="1411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5BC9AE8E-788A-4439-B284-7D3BAED390C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633682" y="4888038"/>
                  <a:ext cx="102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1AE8CAE-4655-4E3A-BDC7-25778A50478B}"/>
                    </a:ext>
                  </a:extLst>
                </p14:cNvPr>
                <p14:cNvContentPartPr/>
                <p14:nvPr/>
              </p14:nvContentPartPr>
              <p14:xfrm>
                <a:off x="5647722" y="4951038"/>
                <a:ext cx="73440" cy="255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1AE8CAE-4655-4E3A-BDC7-25778A50478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639082" y="4942398"/>
                  <a:ext cx="91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05152837-24E7-49DE-A7A9-1B6884E11EFA}"/>
                    </a:ext>
                  </a:extLst>
                </p14:cNvPr>
                <p14:cNvContentPartPr/>
                <p14:nvPr/>
              </p14:nvContentPartPr>
              <p14:xfrm>
                <a:off x="5679762" y="4834398"/>
                <a:ext cx="120240" cy="97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05152837-24E7-49DE-A7A9-1B6884E11EF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670762" y="4825758"/>
                  <a:ext cx="13788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531A415A-E141-4F75-967E-3AB498EBC856}"/>
              </a:ext>
            </a:extLst>
          </p:cNvPr>
          <p:cNvGrpSpPr/>
          <p:nvPr/>
        </p:nvGrpSpPr>
        <p:grpSpPr>
          <a:xfrm>
            <a:off x="6247842" y="4728558"/>
            <a:ext cx="477000" cy="449280"/>
            <a:chOff x="6247842" y="4728558"/>
            <a:chExt cx="47700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0ABE1B5A-C1EB-4B56-BC62-70F53CB7EF0B}"/>
                    </a:ext>
                  </a:extLst>
                </p14:cNvPr>
                <p14:cNvContentPartPr/>
                <p14:nvPr/>
              </p14:nvContentPartPr>
              <p14:xfrm>
                <a:off x="6272682" y="4886958"/>
                <a:ext cx="183960" cy="2908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0ABE1B5A-C1EB-4B56-BC62-70F53CB7EF0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264042" y="4878318"/>
                  <a:ext cx="2016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50D085F-830F-4A65-B537-BCA4BDD7D7C2}"/>
                    </a:ext>
                  </a:extLst>
                </p14:cNvPr>
                <p14:cNvContentPartPr/>
                <p14:nvPr/>
              </p14:nvContentPartPr>
              <p14:xfrm>
                <a:off x="6247842" y="4728558"/>
                <a:ext cx="164160" cy="1249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50D085F-830F-4A65-B537-BCA4BDD7D7C2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238842" y="4719558"/>
                  <a:ext cx="181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EEE0C98-7E90-4ECE-B838-C3FFCD5B2DA7}"/>
                    </a:ext>
                  </a:extLst>
                </p14:cNvPr>
                <p14:cNvContentPartPr/>
                <p14:nvPr/>
              </p14:nvContentPartPr>
              <p14:xfrm>
                <a:off x="6649602" y="4899918"/>
                <a:ext cx="75240" cy="72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EEE0C98-7E90-4ECE-B838-C3FFCD5B2DA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640602" y="4891278"/>
                  <a:ext cx="92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E80E3F95-7B49-40A4-992B-632C9215570E}"/>
                    </a:ext>
                  </a:extLst>
                </p14:cNvPr>
                <p14:cNvContentPartPr/>
                <p14:nvPr/>
              </p14:nvContentPartPr>
              <p14:xfrm>
                <a:off x="6612162" y="4973718"/>
                <a:ext cx="72360" cy="104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E80E3F95-7B49-40A4-992B-632C9215570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603162" y="4965078"/>
                  <a:ext cx="9000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AF5105D5-7CF8-40BF-9E65-5DD98DE70014}"/>
                  </a:ext>
                </a:extLst>
              </p14:cNvPr>
              <p14:cNvContentPartPr/>
              <p14:nvPr/>
            </p14:nvContentPartPr>
            <p14:xfrm>
              <a:off x="7107162" y="4722798"/>
              <a:ext cx="29880" cy="15768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AF5105D5-7CF8-40BF-9E65-5DD98DE70014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7098522" y="4714158"/>
                <a:ext cx="475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7735EED4-2848-48C9-826A-5870F8C246A4}"/>
                  </a:ext>
                </a:extLst>
              </p14:cNvPr>
              <p14:cNvContentPartPr/>
              <p14:nvPr/>
            </p14:nvContentPartPr>
            <p14:xfrm>
              <a:off x="6909882" y="4964718"/>
              <a:ext cx="380520" cy="2916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7735EED4-2848-48C9-826A-5870F8C246A4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6900882" y="4955718"/>
                <a:ext cx="39816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oup 354">
            <a:extLst>
              <a:ext uri="{FF2B5EF4-FFF2-40B4-BE49-F238E27FC236}">
                <a16:creationId xmlns:a16="http://schemas.microsoft.com/office/drawing/2014/main" id="{8A6DF671-660C-4199-82C8-E31880759C83}"/>
              </a:ext>
            </a:extLst>
          </p:cNvPr>
          <p:cNvGrpSpPr/>
          <p:nvPr/>
        </p:nvGrpSpPr>
        <p:grpSpPr>
          <a:xfrm>
            <a:off x="7006362" y="5101158"/>
            <a:ext cx="177480" cy="234000"/>
            <a:chOff x="7006362" y="5101158"/>
            <a:chExt cx="17748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86162258-6CB8-452B-B6B5-9C7D7A239080}"/>
                    </a:ext>
                  </a:extLst>
                </p14:cNvPr>
                <p14:cNvContentPartPr/>
                <p14:nvPr/>
              </p14:nvContentPartPr>
              <p14:xfrm>
                <a:off x="7039842" y="5169558"/>
                <a:ext cx="70200" cy="1486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86162258-6CB8-452B-B6B5-9C7D7A239080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030842" y="5160558"/>
                  <a:ext cx="87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30B89A43-2B7D-4C23-9D79-5447E545129F}"/>
                    </a:ext>
                  </a:extLst>
                </p14:cNvPr>
                <p14:cNvContentPartPr/>
                <p14:nvPr/>
              </p14:nvContentPartPr>
              <p14:xfrm>
                <a:off x="7006362" y="5180358"/>
                <a:ext cx="136800" cy="1548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30B89A43-2B7D-4C23-9D79-5447E545129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997722" y="5171718"/>
                  <a:ext cx="154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CF4BDED7-84ED-460C-82CA-9100A3B43FD6}"/>
                    </a:ext>
                  </a:extLst>
                </p14:cNvPr>
                <p14:cNvContentPartPr/>
                <p14:nvPr/>
              </p14:nvContentPartPr>
              <p14:xfrm>
                <a:off x="7033722" y="5101158"/>
                <a:ext cx="150120" cy="187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CF4BDED7-84ED-460C-82CA-9100A3B43FD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025082" y="5092518"/>
                  <a:ext cx="1677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96DAB61C-B86D-47DC-A984-E2261DEEF996}"/>
              </a:ext>
            </a:extLst>
          </p:cNvPr>
          <p:cNvGrpSpPr/>
          <p:nvPr/>
        </p:nvGrpSpPr>
        <p:grpSpPr>
          <a:xfrm>
            <a:off x="547242" y="5540358"/>
            <a:ext cx="497880" cy="254160"/>
            <a:chOff x="547242" y="5540358"/>
            <a:chExt cx="49788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6509EB9B-4BDC-4836-A3C2-01E15F692E8C}"/>
                    </a:ext>
                  </a:extLst>
                </p14:cNvPr>
                <p14:cNvContentPartPr/>
                <p14:nvPr/>
              </p14:nvContentPartPr>
              <p14:xfrm>
                <a:off x="547242" y="5540358"/>
                <a:ext cx="188280" cy="2224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6509EB9B-4BDC-4836-A3C2-01E15F692E8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38242" y="5531358"/>
                  <a:ext cx="205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4AEBDF4F-78A4-44A5-8242-63003FE932BE}"/>
                    </a:ext>
                  </a:extLst>
                </p14:cNvPr>
                <p14:cNvContentPartPr/>
                <p14:nvPr/>
              </p14:nvContentPartPr>
              <p14:xfrm>
                <a:off x="816882" y="5614158"/>
                <a:ext cx="77040" cy="1598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4AEBDF4F-78A4-44A5-8242-63003FE932BE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07882" y="5605518"/>
                  <a:ext cx="94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1CF27E78-57B3-4CDE-91EB-8C001BD1B35D}"/>
                    </a:ext>
                  </a:extLst>
                </p14:cNvPr>
                <p14:cNvContentPartPr/>
                <p14:nvPr/>
              </p14:nvContentPartPr>
              <p14:xfrm>
                <a:off x="951522" y="5758518"/>
                <a:ext cx="18360" cy="360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1CF27E78-57B3-4CDE-91EB-8C001BD1B35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42882" y="5749518"/>
                  <a:ext cx="3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DA43DDE0-E36A-44CF-AABE-5117C36AAC66}"/>
                    </a:ext>
                  </a:extLst>
                </p14:cNvPr>
                <p14:cNvContentPartPr/>
                <p14:nvPr/>
              </p14:nvContentPartPr>
              <p14:xfrm>
                <a:off x="1020282" y="5622438"/>
                <a:ext cx="24840" cy="183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DA43DDE0-E36A-44CF-AABE-5117C36AAC6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11282" y="5613438"/>
                  <a:ext cx="424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FF323BFD-1910-45CD-8ABB-A537FF1A30E9}"/>
              </a:ext>
            </a:extLst>
          </p:cNvPr>
          <p:cNvGrpSpPr/>
          <p:nvPr/>
        </p:nvGrpSpPr>
        <p:grpSpPr>
          <a:xfrm>
            <a:off x="487122" y="5965878"/>
            <a:ext cx="235440" cy="98640"/>
            <a:chOff x="487122" y="5965878"/>
            <a:chExt cx="23544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849A5F5C-012A-4C1F-8C67-10C5F459CF6B}"/>
                    </a:ext>
                  </a:extLst>
                </p14:cNvPr>
                <p14:cNvContentPartPr/>
                <p14:nvPr/>
              </p14:nvContentPartPr>
              <p14:xfrm>
                <a:off x="487122" y="5965878"/>
                <a:ext cx="30240" cy="680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849A5F5C-012A-4C1F-8C67-10C5F459CF6B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78482" y="5957238"/>
                  <a:ext cx="47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0BD588F-CDD8-4244-9F07-BAB3052F0117}"/>
                    </a:ext>
                  </a:extLst>
                </p14:cNvPr>
                <p14:cNvContentPartPr/>
                <p14:nvPr/>
              </p14:nvContentPartPr>
              <p14:xfrm>
                <a:off x="567042" y="5997918"/>
                <a:ext cx="45720" cy="234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0BD588F-CDD8-4244-9F07-BAB3052F011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58042" y="5988918"/>
                  <a:ext cx="63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FB8B27B4-9AA1-4322-BC3A-2C07CEE7547D}"/>
                    </a:ext>
                  </a:extLst>
                </p14:cNvPr>
                <p14:cNvContentPartPr/>
                <p14:nvPr/>
              </p14:nvContentPartPr>
              <p14:xfrm>
                <a:off x="703842" y="6013758"/>
                <a:ext cx="18720" cy="507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FB8B27B4-9AA1-4322-BC3A-2C07CEE7547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94842" y="6005118"/>
                  <a:ext cx="3636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8A81847A-3A45-40D6-8113-4A41D59FAF39}"/>
                  </a:ext>
                </a:extLst>
              </p14:cNvPr>
              <p14:cNvContentPartPr/>
              <p14:nvPr/>
            </p14:nvContentPartPr>
            <p14:xfrm>
              <a:off x="604482" y="5363238"/>
              <a:ext cx="106200" cy="9036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8A81847A-3A45-40D6-8113-4A41D59FAF39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595842" y="5354238"/>
                <a:ext cx="12384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" name="Group 367">
            <a:extLst>
              <a:ext uri="{FF2B5EF4-FFF2-40B4-BE49-F238E27FC236}">
                <a16:creationId xmlns:a16="http://schemas.microsoft.com/office/drawing/2014/main" id="{84C7C20F-E0ED-483E-9229-36475BB299F7}"/>
              </a:ext>
            </a:extLst>
          </p:cNvPr>
          <p:cNvGrpSpPr/>
          <p:nvPr/>
        </p:nvGrpSpPr>
        <p:grpSpPr>
          <a:xfrm>
            <a:off x="1263642" y="5727918"/>
            <a:ext cx="100440" cy="83160"/>
            <a:chOff x="1263642" y="5727918"/>
            <a:chExt cx="100440" cy="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C1980394-FF43-44D9-84B5-CB9BAD53441A}"/>
                    </a:ext>
                  </a:extLst>
                </p14:cNvPr>
                <p14:cNvContentPartPr/>
                <p14:nvPr/>
              </p14:nvContentPartPr>
              <p14:xfrm>
                <a:off x="1263642" y="5727918"/>
                <a:ext cx="100440" cy="284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C1980394-FF43-44D9-84B5-CB9BAD53441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255002" y="5719278"/>
                  <a:ext cx="118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9DAAEE01-4A6B-43B2-8649-E58ED43F6E7D}"/>
                    </a:ext>
                  </a:extLst>
                </p14:cNvPr>
                <p14:cNvContentPartPr/>
                <p14:nvPr/>
              </p14:nvContentPartPr>
              <p14:xfrm>
                <a:off x="1291362" y="5800998"/>
                <a:ext cx="69480" cy="100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9DAAEE01-4A6B-43B2-8649-E58ED43F6E7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282722" y="5791998"/>
                  <a:ext cx="871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6660F2BE-A273-4A87-B301-0CA2D5B4AAA1}"/>
              </a:ext>
            </a:extLst>
          </p:cNvPr>
          <p:cNvGrpSpPr/>
          <p:nvPr/>
        </p:nvGrpSpPr>
        <p:grpSpPr>
          <a:xfrm>
            <a:off x="1810122" y="5593638"/>
            <a:ext cx="324360" cy="226440"/>
            <a:chOff x="1810122" y="5593638"/>
            <a:chExt cx="32436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77F59E9-9AC0-43A9-B6E1-ACA61F58524D}"/>
                    </a:ext>
                  </a:extLst>
                </p14:cNvPr>
                <p14:cNvContentPartPr/>
                <p14:nvPr/>
              </p14:nvContentPartPr>
              <p14:xfrm>
                <a:off x="1810122" y="5593638"/>
                <a:ext cx="133200" cy="1980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77F59E9-9AC0-43A9-B6E1-ACA61F58524D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801482" y="5584998"/>
                  <a:ext cx="150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3283E6EE-1A50-4B62-B878-E39D6960A2C3}"/>
                    </a:ext>
                  </a:extLst>
                </p14:cNvPr>
                <p14:cNvContentPartPr/>
                <p14:nvPr/>
              </p14:nvContentPartPr>
              <p14:xfrm>
                <a:off x="2018922" y="5650878"/>
                <a:ext cx="115560" cy="1692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3283E6EE-1A50-4B62-B878-E39D6960A2C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009922" y="5642238"/>
                  <a:ext cx="13320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F452779D-26A4-47DD-BE2D-77D8B4DD8CD3}"/>
              </a:ext>
            </a:extLst>
          </p:cNvPr>
          <p:cNvGrpSpPr/>
          <p:nvPr/>
        </p:nvGrpSpPr>
        <p:grpSpPr>
          <a:xfrm>
            <a:off x="2314122" y="5704878"/>
            <a:ext cx="125640" cy="108360"/>
            <a:chOff x="2314122" y="5704878"/>
            <a:chExt cx="12564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3860214F-7014-4EF2-8A02-87074747ECF1}"/>
                    </a:ext>
                  </a:extLst>
                </p14:cNvPr>
                <p14:cNvContentPartPr/>
                <p14:nvPr/>
              </p14:nvContentPartPr>
              <p14:xfrm>
                <a:off x="2314122" y="5724318"/>
                <a:ext cx="125640" cy="151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3860214F-7014-4EF2-8A02-87074747ECF1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305122" y="5715678"/>
                  <a:ext cx="143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B902D01-2625-49C4-8DEA-FD7E6FB8288F}"/>
                    </a:ext>
                  </a:extLst>
                </p14:cNvPr>
                <p14:cNvContentPartPr/>
                <p14:nvPr/>
              </p14:nvContentPartPr>
              <p14:xfrm>
                <a:off x="2355522" y="5704878"/>
                <a:ext cx="26640" cy="1083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B902D01-2625-49C4-8DEA-FD7E6FB8288F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346522" y="5696238"/>
                  <a:ext cx="4428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1D38CCE4-AC4C-4C46-B764-03C017A5AA86}"/>
              </a:ext>
            </a:extLst>
          </p:cNvPr>
          <p:cNvGrpSpPr/>
          <p:nvPr/>
        </p:nvGrpSpPr>
        <p:grpSpPr>
          <a:xfrm>
            <a:off x="2647122" y="5622798"/>
            <a:ext cx="597240" cy="215640"/>
            <a:chOff x="2647122" y="5622798"/>
            <a:chExt cx="59724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E8553923-82CE-431D-8394-CD86F2E82335}"/>
                    </a:ext>
                  </a:extLst>
                </p14:cNvPr>
                <p14:cNvContentPartPr/>
                <p14:nvPr/>
              </p14:nvContentPartPr>
              <p14:xfrm>
                <a:off x="2647122" y="5622798"/>
                <a:ext cx="137520" cy="1944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E8553923-82CE-431D-8394-CD86F2E82335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638482" y="5614158"/>
                  <a:ext cx="155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8883250F-A35D-4B1C-B564-A1271877D13E}"/>
                    </a:ext>
                  </a:extLst>
                </p14:cNvPr>
                <p14:cNvContentPartPr/>
                <p14:nvPr/>
              </p14:nvContentPartPr>
              <p14:xfrm>
                <a:off x="2832522" y="5700198"/>
                <a:ext cx="87120" cy="1069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8883250F-A35D-4B1C-B564-A1271877D13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823522" y="5691558"/>
                  <a:ext cx="104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7F97574C-A4F4-43C7-941C-01E08776BE75}"/>
                    </a:ext>
                  </a:extLst>
                </p14:cNvPr>
                <p14:cNvContentPartPr/>
                <p14:nvPr/>
              </p14:nvContentPartPr>
              <p14:xfrm>
                <a:off x="2860602" y="5674998"/>
                <a:ext cx="82080" cy="219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7F97574C-A4F4-43C7-941C-01E08776BE7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851962" y="5666358"/>
                  <a:ext cx="99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AF66895A-4F42-4985-9F10-BCF39621465F}"/>
                    </a:ext>
                  </a:extLst>
                </p14:cNvPr>
                <p14:cNvContentPartPr/>
                <p14:nvPr/>
              </p14:nvContentPartPr>
              <p14:xfrm>
                <a:off x="3025122" y="5756718"/>
                <a:ext cx="12240" cy="180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AF66895A-4F42-4985-9F10-BCF39621465F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016122" y="5747718"/>
                  <a:ext cx="29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B0B023F-2BDF-4477-B786-D83A47A1446E}"/>
                    </a:ext>
                  </a:extLst>
                </p14:cNvPr>
                <p14:cNvContentPartPr/>
                <p14:nvPr/>
              </p14:nvContentPartPr>
              <p14:xfrm>
                <a:off x="3129882" y="5668518"/>
                <a:ext cx="114480" cy="1699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B0B023F-2BDF-4477-B786-D83A47A1446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121242" y="5659878"/>
                  <a:ext cx="13212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9C5093AB-9A58-4A6C-8AD1-C096989E47E3}"/>
              </a:ext>
            </a:extLst>
          </p:cNvPr>
          <p:cNvGrpSpPr/>
          <p:nvPr/>
        </p:nvGrpSpPr>
        <p:grpSpPr>
          <a:xfrm>
            <a:off x="3502482" y="5674278"/>
            <a:ext cx="134640" cy="97560"/>
            <a:chOff x="3502482" y="5674278"/>
            <a:chExt cx="134640" cy="9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333AD429-0968-456F-96AA-D50DC84B8D70}"/>
                    </a:ext>
                  </a:extLst>
                </p14:cNvPr>
                <p14:cNvContentPartPr/>
                <p14:nvPr/>
              </p14:nvContentPartPr>
              <p14:xfrm>
                <a:off x="3502482" y="5716398"/>
                <a:ext cx="134640" cy="360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333AD429-0968-456F-96AA-D50DC84B8D70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493842" y="5707758"/>
                  <a:ext cx="152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A220A00D-0792-465B-A915-BD6B46641B2A}"/>
                    </a:ext>
                  </a:extLst>
                </p14:cNvPr>
                <p14:cNvContentPartPr/>
                <p14:nvPr/>
              </p14:nvContentPartPr>
              <p14:xfrm>
                <a:off x="3583842" y="5674278"/>
                <a:ext cx="22320" cy="975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A220A00D-0792-465B-A915-BD6B46641B2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574842" y="5665638"/>
                  <a:ext cx="3996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2775171D-9074-4924-BEB3-791BD24C3344}"/>
              </a:ext>
            </a:extLst>
          </p:cNvPr>
          <p:cNvGrpSpPr/>
          <p:nvPr/>
        </p:nvGrpSpPr>
        <p:grpSpPr>
          <a:xfrm>
            <a:off x="3921162" y="5632518"/>
            <a:ext cx="752760" cy="156960"/>
            <a:chOff x="3921162" y="5632518"/>
            <a:chExt cx="752760" cy="1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47A8376A-D439-4D28-9D91-17CC61622DC8}"/>
                    </a:ext>
                  </a:extLst>
                </p14:cNvPr>
                <p14:cNvContentPartPr/>
                <p14:nvPr/>
              </p14:nvContentPartPr>
              <p14:xfrm>
                <a:off x="3921162" y="5653758"/>
                <a:ext cx="46440" cy="11484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47A8376A-D439-4D28-9D91-17CC61622DC8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912522" y="5645118"/>
                  <a:ext cx="64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40527E1D-365B-4A31-9641-527D2406CA18}"/>
                    </a:ext>
                  </a:extLst>
                </p14:cNvPr>
                <p14:cNvContentPartPr/>
                <p14:nvPr/>
              </p14:nvContentPartPr>
              <p14:xfrm>
                <a:off x="4049682" y="5632518"/>
                <a:ext cx="31320" cy="1260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40527E1D-365B-4A31-9641-527D2406CA1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041042" y="5623878"/>
                  <a:ext cx="48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BC1BFE10-9343-49F5-9C4E-3F43334F6504}"/>
                    </a:ext>
                  </a:extLst>
                </p14:cNvPr>
                <p14:cNvContentPartPr/>
                <p14:nvPr/>
              </p14:nvContentPartPr>
              <p14:xfrm>
                <a:off x="4177122" y="5713158"/>
                <a:ext cx="7200" cy="25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BC1BFE10-9343-49F5-9C4E-3F43334F6504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168482" y="5704158"/>
                  <a:ext cx="24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97CBCD2D-3ECE-4AB3-8AA5-D305D3566829}"/>
                    </a:ext>
                  </a:extLst>
                </p14:cNvPr>
                <p14:cNvContentPartPr/>
                <p14:nvPr/>
              </p14:nvContentPartPr>
              <p14:xfrm>
                <a:off x="4284402" y="5641878"/>
                <a:ext cx="88200" cy="1476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97CBCD2D-3ECE-4AB3-8AA5-D305D356682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275402" y="5632878"/>
                  <a:ext cx="105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973809BA-1904-4553-9C9F-6A507EF0F992}"/>
                    </a:ext>
                  </a:extLst>
                </p14:cNvPr>
                <p14:cNvContentPartPr/>
                <p14:nvPr/>
              </p14:nvContentPartPr>
              <p14:xfrm>
                <a:off x="4529202" y="5696598"/>
                <a:ext cx="144720" cy="126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973809BA-1904-4553-9C9F-6A507EF0F99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520202" y="5687958"/>
                  <a:ext cx="162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4BBF8348-1B48-4F5C-BC75-D5CDA244D332}"/>
                    </a:ext>
                  </a:extLst>
                </p14:cNvPr>
                <p14:cNvContentPartPr/>
                <p14:nvPr/>
              </p14:nvContentPartPr>
              <p14:xfrm>
                <a:off x="4577082" y="5642598"/>
                <a:ext cx="32760" cy="1404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4BBF8348-1B48-4F5C-BC75-D5CDA244D332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568442" y="5633958"/>
                  <a:ext cx="5040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BA7590DA-A632-470A-8BF7-02FFEB9C47C8}"/>
              </a:ext>
            </a:extLst>
          </p:cNvPr>
          <p:cNvGrpSpPr/>
          <p:nvPr/>
        </p:nvGrpSpPr>
        <p:grpSpPr>
          <a:xfrm>
            <a:off x="4914042" y="5588238"/>
            <a:ext cx="2040840" cy="229320"/>
            <a:chOff x="4914042" y="5588238"/>
            <a:chExt cx="204084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009FC718-A555-442D-924F-E0AE36126B74}"/>
                    </a:ext>
                  </a:extLst>
                </p14:cNvPr>
                <p14:cNvContentPartPr/>
                <p14:nvPr/>
              </p14:nvContentPartPr>
              <p14:xfrm>
                <a:off x="4914042" y="5588238"/>
                <a:ext cx="80280" cy="1692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009FC718-A555-442D-924F-E0AE36126B74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905402" y="5579238"/>
                  <a:ext cx="97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CBACBD37-B517-49C3-BCC1-AC263943A9AE}"/>
                    </a:ext>
                  </a:extLst>
                </p14:cNvPr>
                <p14:cNvContentPartPr/>
                <p14:nvPr/>
              </p14:nvContentPartPr>
              <p14:xfrm>
                <a:off x="5079642" y="5704878"/>
                <a:ext cx="19080" cy="208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CBACBD37-B517-49C3-BCC1-AC263943A9A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071002" y="5695878"/>
                  <a:ext cx="36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CC63626-7333-4B47-BCBD-0591CBA521E7}"/>
                    </a:ext>
                  </a:extLst>
                </p14:cNvPr>
                <p14:cNvContentPartPr/>
                <p14:nvPr/>
              </p14:nvContentPartPr>
              <p14:xfrm>
                <a:off x="5204922" y="5619198"/>
                <a:ext cx="80640" cy="842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CC63626-7333-4B47-BCBD-0591CBA521E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195922" y="5610198"/>
                  <a:ext cx="98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910F0078-049D-4D99-9CD8-589BF8B2D7BD}"/>
                    </a:ext>
                  </a:extLst>
                </p14:cNvPr>
                <p14:cNvContentPartPr/>
                <p14:nvPr/>
              </p14:nvContentPartPr>
              <p14:xfrm>
                <a:off x="5213562" y="5605878"/>
                <a:ext cx="99360" cy="18180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910F0078-049D-4D99-9CD8-589BF8B2D7B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204922" y="5597238"/>
                  <a:ext cx="117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CF37D9A9-92C1-4CAF-A6D4-60A3D5544960}"/>
                    </a:ext>
                  </a:extLst>
                </p14:cNvPr>
                <p14:cNvContentPartPr/>
                <p14:nvPr/>
              </p14:nvContentPartPr>
              <p14:xfrm>
                <a:off x="5454762" y="5708478"/>
                <a:ext cx="99360" cy="237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CF37D9A9-92C1-4CAF-A6D4-60A3D5544960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445762" y="5699838"/>
                  <a:ext cx="117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31A5A156-15AC-4007-9464-F1EC3C5F600E}"/>
                    </a:ext>
                  </a:extLst>
                </p14:cNvPr>
                <p14:cNvContentPartPr/>
                <p14:nvPr/>
              </p14:nvContentPartPr>
              <p14:xfrm>
                <a:off x="5466642" y="5666718"/>
                <a:ext cx="27720" cy="1152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31A5A156-15AC-4007-9464-F1EC3C5F600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457642" y="5657718"/>
                  <a:ext cx="45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1FDB4B23-E5E9-4298-AC87-2582D70243C3}"/>
                    </a:ext>
                  </a:extLst>
                </p14:cNvPr>
                <p14:cNvContentPartPr/>
                <p14:nvPr/>
              </p14:nvContentPartPr>
              <p14:xfrm>
                <a:off x="5684802" y="5637558"/>
                <a:ext cx="162000" cy="1620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1FDB4B23-E5E9-4298-AC87-2582D70243C3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676162" y="5628918"/>
                  <a:ext cx="179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E294BFA3-43E7-4C25-B777-8E9B91161E6E}"/>
                    </a:ext>
                  </a:extLst>
                </p14:cNvPr>
                <p14:cNvContentPartPr/>
                <p14:nvPr/>
              </p14:nvContentPartPr>
              <p14:xfrm>
                <a:off x="5865522" y="5744838"/>
                <a:ext cx="11160" cy="183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E294BFA3-43E7-4C25-B777-8E9B91161E6E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856522" y="5735838"/>
                  <a:ext cx="28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58EFCF62-F3C5-46D7-8426-1F7B6F46C994}"/>
                    </a:ext>
                  </a:extLst>
                </p14:cNvPr>
                <p14:cNvContentPartPr/>
                <p14:nvPr/>
              </p14:nvContentPartPr>
              <p14:xfrm>
                <a:off x="5962362" y="5653398"/>
                <a:ext cx="123480" cy="1339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58EFCF62-F3C5-46D7-8426-1F7B6F46C994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953362" y="5644758"/>
                  <a:ext cx="141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631A60B8-0965-456B-A2C1-6BB21D93BB69}"/>
                    </a:ext>
                  </a:extLst>
                </p14:cNvPr>
                <p14:cNvContentPartPr/>
                <p14:nvPr/>
              </p14:nvContentPartPr>
              <p14:xfrm>
                <a:off x="6050202" y="5613078"/>
                <a:ext cx="87480" cy="284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631A60B8-0965-456B-A2C1-6BB21D93BB69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041202" y="5604078"/>
                  <a:ext cx="105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0FAF23C8-4698-40E6-9023-CFCAF4FA7235}"/>
                    </a:ext>
                  </a:extLst>
                </p14:cNvPr>
                <p14:cNvContentPartPr/>
                <p14:nvPr/>
              </p14:nvContentPartPr>
              <p14:xfrm>
                <a:off x="6230562" y="5718198"/>
                <a:ext cx="116640" cy="61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0FAF23C8-4698-40E6-9023-CFCAF4FA723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221922" y="5709558"/>
                  <a:ext cx="134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16590CDE-7278-44A4-907C-EA0DE670CF87}"/>
                    </a:ext>
                  </a:extLst>
                </p14:cNvPr>
                <p14:cNvContentPartPr/>
                <p14:nvPr/>
              </p14:nvContentPartPr>
              <p14:xfrm>
                <a:off x="6262602" y="5654838"/>
                <a:ext cx="39240" cy="1152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16590CDE-7278-44A4-907C-EA0DE670CF87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253602" y="5645838"/>
                  <a:ext cx="56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8F4F0F3E-957C-4163-9712-32B995593616}"/>
                    </a:ext>
                  </a:extLst>
                </p14:cNvPr>
                <p14:cNvContentPartPr/>
                <p14:nvPr/>
              </p14:nvContentPartPr>
              <p14:xfrm>
                <a:off x="6495162" y="5638278"/>
                <a:ext cx="153720" cy="17928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8F4F0F3E-957C-4163-9712-32B995593616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486162" y="5629278"/>
                  <a:ext cx="171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7CDB0C2B-3498-4110-ACF7-783A81029A8B}"/>
                    </a:ext>
                  </a:extLst>
                </p14:cNvPr>
                <p14:cNvContentPartPr/>
                <p14:nvPr/>
              </p14:nvContentPartPr>
              <p14:xfrm>
                <a:off x="6730242" y="5737998"/>
                <a:ext cx="6120" cy="3024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7CDB0C2B-3498-4110-ACF7-783A81029A8B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721602" y="5728998"/>
                  <a:ext cx="23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0246B64-C25B-4D1A-BDDC-41D0A3871991}"/>
                    </a:ext>
                  </a:extLst>
                </p14:cNvPr>
                <p14:cNvContentPartPr/>
                <p14:nvPr/>
              </p14:nvContentPartPr>
              <p14:xfrm>
                <a:off x="6840042" y="5644398"/>
                <a:ext cx="114840" cy="1692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0246B64-C25B-4D1A-BDDC-41D0A3871991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831402" y="5635758"/>
                  <a:ext cx="13248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F231E33B-004E-44C4-A7B6-F0444CA22E43}"/>
              </a:ext>
            </a:extLst>
          </p:cNvPr>
          <p:cNvGrpSpPr/>
          <p:nvPr/>
        </p:nvGrpSpPr>
        <p:grpSpPr>
          <a:xfrm>
            <a:off x="7125882" y="5685078"/>
            <a:ext cx="137160" cy="81360"/>
            <a:chOff x="7125882" y="5685078"/>
            <a:chExt cx="137160" cy="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052FD32D-AECA-4C93-B77F-4DD976F58A13}"/>
                    </a:ext>
                  </a:extLst>
                </p14:cNvPr>
                <p14:cNvContentPartPr/>
                <p14:nvPr/>
              </p14:nvContentPartPr>
              <p14:xfrm>
                <a:off x="7180962" y="5685078"/>
                <a:ext cx="82080" cy="223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052FD32D-AECA-4C93-B77F-4DD976F58A13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171962" y="5676078"/>
                  <a:ext cx="99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FDD1054C-C0C5-46D3-9060-C150E21686A6}"/>
                    </a:ext>
                  </a:extLst>
                </p14:cNvPr>
                <p14:cNvContentPartPr/>
                <p14:nvPr/>
              </p14:nvContentPartPr>
              <p14:xfrm>
                <a:off x="7125882" y="5758518"/>
                <a:ext cx="76680" cy="792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FDD1054C-C0C5-46D3-9060-C150E21686A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116882" y="5749518"/>
                  <a:ext cx="943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3DA90D57-4EEC-4E8E-BAA7-33A78A97B9AB}"/>
              </a:ext>
            </a:extLst>
          </p:cNvPr>
          <p:cNvGrpSpPr/>
          <p:nvPr/>
        </p:nvGrpSpPr>
        <p:grpSpPr>
          <a:xfrm>
            <a:off x="7500642" y="5624958"/>
            <a:ext cx="418680" cy="176400"/>
            <a:chOff x="7500642" y="5624958"/>
            <a:chExt cx="41868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B1D68A01-51BA-403B-B4D1-7E664EC8DBD1}"/>
                    </a:ext>
                  </a:extLst>
                </p14:cNvPr>
                <p14:cNvContentPartPr/>
                <p14:nvPr/>
              </p14:nvContentPartPr>
              <p14:xfrm>
                <a:off x="7500642" y="5624958"/>
                <a:ext cx="138960" cy="1483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B1D68A01-51BA-403B-B4D1-7E664EC8DBD1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492002" y="5616318"/>
                  <a:ext cx="156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C398940A-0912-4735-A7E8-EB6A3F2889AC}"/>
                    </a:ext>
                  </a:extLst>
                </p14:cNvPr>
                <p14:cNvContentPartPr/>
                <p14:nvPr/>
              </p14:nvContentPartPr>
              <p14:xfrm>
                <a:off x="7638522" y="5642958"/>
                <a:ext cx="162000" cy="1353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C398940A-0912-4735-A7E8-EB6A3F2889AC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629882" y="5634318"/>
                  <a:ext cx="179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677BEECC-FA7B-4406-912E-0B79942FC8FF}"/>
                    </a:ext>
                  </a:extLst>
                </p14:cNvPr>
                <p14:cNvContentPartPr/>
                <p14:nvPr/>
              </p14:nvContentPartPr>
              <p14:xfrm>
                <a:off x="7848762" y="5630718"/>
                <a:ext cx="70560" cy="1706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677BEECC-FA7B-4406-912E-0B79942FC8FF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839762" y="5622078"/>
                  <a:ext cx="8820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C85B0339-572E-4406-82D4-6B7C13306E5F}"/>
              </a:ext>
            </a:extLst>
          </p:cNvPr>
          <p:cNvGrpSpPr/>
          <p:nvPr/>
        </p:nvGrpSpPr>
        <p:grpSpPr>
          <a:xfrm>
            <a:off x="8317122" y="5620278"/>
            <a:ext cx="379440" cy="143640"/>
            <a:chOff x="8317122" y="5620278"/>
            <a:chExt cx="37944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AA2A6E87-940D-4F5E-8951-84FA38E6DD76}"/>
                    </a:ext>
                  </a:extLst>
                </p14:cNvPr>
                <p14:cNvContentPartPr/>
                <p14:nvPr/>
              </p14:nvContentPartPr>
              <p14:xfrm>
                <a:off x="8324682" y="5650518"/>
                <a:ext cx="131040" cy="1404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AA2A6E87-940D-4F5E-8951-84FA38E6DD76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315682" y="5641878"/>
                  <a:ext cx="148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A3C78201-463E-480C-9727-9A540840D1CE}"/>
                    </a:ext>
                  </a:extLst>
                </p14:cNvPr>
                <p14:cNvContentPartPr/>
                <p14:nvPr/>
              </p14:nvContentPartPr>
              <p14:xfrm>
                <a:off x="8317122" y="5714958"/>
                <a:ext cx="127080" cy="244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A3C78201-463E-480C-9727-9A540840D1C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308482" y="5705958"/>
                  <a:ext cx="144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EDB047A4-13DA-4B1C-88AA-AA3A23FD79DB}"/>
                    </a:ext>
                  </a:extLst>
                </p14:cNvPr>
                <p14:cNvContentPartPr/>
                <p14:nvPr/>
              </p14:nvContentPartPr>
              <p14:xfrm>
                <a:off x="8521602" y="5620278"/>
                <a:ext cx="174960" cy="1436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EDB047A4-13DA-4B1C-88AA-AA3A23FD79D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512962" y="5611278"/>
                  <a:ext cx="1926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2738E2E7-A2AE-4F66-BF5C-3F9697746CEC}"/>
              </a:ext>
            </a:extLst>
          </p:cNvPr>
          <p:cNvGrpSpPr/>
          <p:nvPr/>
        </p:nvGrpSpPr>
        <p:grpSpPr>
          <a:xfrm>
            <a:off x="9122442" y="5596878"/>
            <a:ext cx="564480" cy="252360"/>
            <a:chOff x="9122442" y="5596878"/>
            <a:chExt cx="56448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D6968395-449B-4481-8066-565E1568FE00}"/>
                    </a:ext>
                  </a:extLst>
                </p14:cNvPr>
                <p14:cNvContentPartPr/>
                <p14:nvPr/>
              </p14:nvContentPartPr>
              <p14:xfrm>
                <a:off x="9122442" y="5602638"/>
                <a:ext cx="181800" cy="24660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D6968395-449B-4481-8066-565E1568FE00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113442" y="5593998"/>
                  <a:ext cx="199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1A7635B0-05C7-4833-AEE9-49E8925287B9}"/>
                    </a:ext>
                  </a:extLst>
                </p14:cNvPr>
                <p14:cNvContentPartPr/>
                <p14:nvPr/>
              </p14:nvContentPartPr>
              <p14:xfrm>
                <a:off x="9322602" y="5644758"/>
                <a:ext cx="122040" cy="856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1A7635B0-05C7-4833-AEE9-49E8925287B9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313962" y="5635758"/>
                  <a:ext cx="139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8BDCCC7F-9E4C-49BC-A62A-FAE7FEBAE4A3}"/>
                    </a:ext>
                  </a:extLst>
                </p14:cNvPr>
                <p14:cNvContentPartPr/>
                <p14:nvPr/>
              </p14:nvContentPartPr>
              <p14:xfrm>
                <a:off x="9582882" y="5596878"/>
                <a:ext cx="98280" cy="248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8BDCCC7F-9E4C-49BC-A62A-FAE7FEBAE4A3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9573882" y="5588238"/>
                  <a:ext cx="115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BADC278C-315E-435F-8584-324C0A1667B5}"/>
                    </a:ext>
                  </a:extLst>
                </p14:cNvPr>
                <p14:cNvContentPartPr/>
                <p14:nvPr/>
              </p14:nvContentPartPr>
              <p14:xfrm>
                <a:off x="9613482" y="5635398"/>
                <a:ext cx="73440" cy="158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BADC278C-315E-435F-8584-324C0A1667B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9604482" y="5626758"/>
                  <a:ext cx="910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441197F0-6611-43B6-922A-29CA2FCFEECE}"/>
              </a:ext>
            </a:extLst>
          </p:cNvPr>
          <p:cNvGrpSpPr/>
          <p:nvPr/>
        </p:nvGrpSpPr>
        <p:grpSpPr>
          <a:xfrm>
            <a:off x="9940362" y="5389518"/>
            <a:ext cx="541440" cy="270720"/>
            <a:chOff x="9940362" y="5389518"/>
            <a:chExt cx="54144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36314F67-6522-4B2D-BB87-E6EA5773547E}"/>
                    </a:ext>
                  </a:extLst>
                </p14:cNvPr>
                <p14:cNvContentPartPr/>
                <p14:nvPr/>
              </p14:nvContentPartPr>
              <p14:xfrm>
                <a:off x="9981402" y="5389518"/>
                <a:ext cx="65880" cy="1519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36314F67-6522-4B2D-BB87-E6EA5773547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9972762" y="5380878"/>
                  <a:ext cx="83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CED7FBFE-4B8F-48D6-AF89-ADDA86E5ADFC}"/>
                    </a:ext>
                  </a:extLst>
                </p14:cNvPr>
                <p14:cNvContentPartPr/>
                <p14:nvPr/>
              </p14:nvContentPartPr>
              <p14:xfrm>
                <a:off x="10088682" y="5399598"/>
                <a:ext cx="101880" cy="15444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CED7FBFE-4B8F-48D6-AF89-ADDA86E5ADF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0079682" y="5390958"/>
                  <a:ext cx="119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C97D05A7-0698-4838-8626-775693E193EF}"/>
                    </a:ext>
                  </a:extLst>
                </p14:cNvPr>
                <p14:cNvContentPartPr/>
                <p14:nvPr/>
              </p14:nvContentPartPr>
              <p14:xfrm>
                <a:off x="10306122" y="5403558"/>
                <a:ext cx="79920" cy="14508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C97D05A7-0698-4838-8626-775693E193E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297122" y="5394558"/>
                  <a:ext cx="97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82BA3057-174F-4930-ACB2-23038109A6E1}"/>
                    </a:ext>
                  </a:extLst>
                </p14:cNvPr>
                <p14:cNvContentPartPr/>
                <p14:nvPr/>
              </p14:nvContentPartPr>
              <p14:xfrm>
                <a:off x="9940362" y="5621358"/>
                <a:ext cx="541440" cy="388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82BA3057-174F-4930-ACB2-23038109A6E1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9931362" y="5612358"/>
                  <a:ext cx="55908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0959D2ED-E773-4B59-936A-2A5C17A488BB}"/>
              </a:ext>
            </a:extLst>
          </p:cNvPr>
          <p:cNvGrpSpPr/>
          <p:nvPr/>
        </p:nvGrpSpPr>
        <p:grpSpPr>
          <a:xfrm>
            <a:off x="9977442" y="5772918"/>
            <a:ext cx="365760" cy="164880"/>
            <a:chOff x="9977442" y="5772918"/>
            <a:chExt cx="365760" cy="16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32C4D539-92E6-4FD7-A584-CAA7A528B5B6}"/>
                    </a:ext>
                  </a:extLst>
                </p14:cNvPr>
                <p14:cNvContentPartPr/>
                <p14:nvPr/>
              </p14:nvContentPartPr>
              <p14:xfrm>
                <a:off x="9977442" y="5772918"/>
                <a:ext cx="127440" cy="12924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32C4D539-92E6-4FD7-A584-CAA7A528B5B6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9968802" y="5764278"/>
                  <a:ext cx="145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765D9B63-33A4-4CD4-BAE2-BA3322B77898}"/>
                    </a:ext>
                  </a:extLst>
                </p14:cNvPr>
                <p14:cNvContentPartPr/>
                <p14:nvPr/>
              </p14:nvContentPartPr>
              <p14:xfrm>
                <a:off x="10138362" y="5777598"/>
                <a:ext cx="96840" cy="1288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765D9B63-33A4-4CD4-BAE2-BA3322B77898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0129722" y="5768958"/>
                  <a:ext cx="114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34C482D5-DAF9-44E4-9022-4CD79C3150B1}"/>
                    </a:ext>
                  </a:extLst>
                </p14:cNvPr>
                <p14:cNvContentPartPr/>
                <p14:nvPr/>
              </p14:nvContentPartPr>
              <p14:xfrm>
                <a:off x="10291002" y="5791638"/>
                <a:ext cx="52200" cy="14616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34C482D5-DAF9-44E4-9022-4CD79C3150B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0282362" y="5782998"/>
                  <a:ext cx="698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B3619BBC-C4C3-4090-A775-BBE7A28AF863}"/>
              </a:ext>
            </a:extLst>
          </p:cNvPr>
          <p:cNvGrpSpPr/>
          <p:nvPr/>
        </p:nvGrpSpPr>
        <p:grpSpPr>
          <a:xfrm>
            <a:off x="10602042" y="5500038"/>
            <a:ext cx="122040" cy="72000"/>
            <a:chOff x="10602042" y="5500038"/>
            <a:chExt cx="122040" cy="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3A4E5542-D938-46C5-ABEA-47A9013C67D8}"/>
                    </a:ext>
                  </a:extLst>
                </p14:cNvPr>
                <p14:cNvContentPartPr/>
                <p14:nvPr/>
              </p14:nvContentPartPr>
              <p14:xfrm>
                <a:off x="10616082" y="5500038"/>
                <a:ext cx="108000" cy="2088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3A4E5542-D938-46C5-ABEA-47A9013C67D8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607082" y="5491038"/>
                  <a:ext cx="125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A2A9A086-1B35-405B-9D15-A79130B85B7E}"/>
                    </a:ext>
                  </a:extLst>
                </p14:cNvPr>
                <p14:cNvContentPartPr/>
                <p14:nvPr/>
              </p14:nvContentPartPr>
              <p14:xfrm>
                <a:off x="10602042" y="5559798"/>
                <a:ext cx="65520" cy="1224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A2A9A086-1B35-405B-9D15-A79130B85B7E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593042" y="5550798"/>
                  <a:ext cx="831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F7C9E5F1-A9FF-4D77-8FC7-88BDCA97E43B}"/>
              </a:ext>
            </a:extLst>
          </p:cNvPr>
          <p:cNvGrpSpPr/>
          <p:nvPr/>
        </p:nvGrpSpPr>
        <p:grpSpPr>
          <a:xfrm>
            <a:off x="10916322" y="5426238"/>
            <a:ext cx="674280" cy="205920"/>
            <a:chOff x="10916322" y="5426238"/>
            <a:chExt cx="67428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1883466F-76AD-4722-8228-59CECE3B360C}"/>
                    </a:ext>
                  </a:extLst>
                </p14:cNvPr>
                <p14:cNvContentPartPr/>
                <p14:nvPr/>
              </p14:nvContentPartPr>
              <p14:xfrm>
                <a:off x="10916322" y="5449998"/>
                <a:ext cx="153720" cy="15588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1883466F-76AD-4722-8228-59CECE3B360C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0907682" y="5441358"/>
                  <a:ext cx="171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CDAA85CE-984A-4B84-B607-AF9CB12513A1}"/>
                    </a:ext>
                  </a:extLst>
                </p14:cNvPr>
                <p14:cNvContentPartPr/>
                <p14:nvPr/>
              </p14:nvContentPartPr>
              <p14:xfrm>
                <a:off x="11070402" y="5601918"/>
                <a:ext cx="14040" cy="1152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CDAA85CE-984A-4B84-B607-AF9CB12513A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061402" y="5593278"/>
                  <a:ext cx="31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48E46D4D-DFB2-4B12-BD0C-3FFFA322617F}"/>
                    </a:ext>
                  </a:extLst>
                </p14:cNvPr>
                <p14:cNvContentPartPr/>
                <p14:nvPr/>
              </p14:nvContentPartPr>
              <p14:xfrm>
                <a:off x="11210442" y="5462238"/>
                <a:ext cx="109440" cy="14976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48E46D4D-DFB2-4B12-BD0C-3FFFA322617F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1201442" y="5453238"/>
                  <a:ext cx="127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591F79E1-9605-4758-98EE-A4E5ECDDC552}"/>
                    </a:ext>
                  </a:extLst>
                </p14:cNvPr>
                <p14:cNvContentPartPr/>
                <p14:nvPr/>
              </p14:nvContentPartPr>
              <p14:xfrm>
                <a:off x="11288922" y="5443878"/>
                <a:ext cx="86040" cy="2628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591F79E1-9605-4758-98EE-A4E5ECDDC552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1280282" y="5435238"/>
                  <a:ext cx="103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FEFCFC94-4B1A-4813-A20B-E629DE5A5204}"/>
                    </a:ext>
                  </a:extLst>
                </p14:cNvPr>
                <p14:cNvContentPartPr/>
                <p14:nvPr/>
              </p14:nvContentPartPr>
              <p14:xfrm>
                <a:off x="11441202" y="5426238"/>
                <a:ext cx="149400" cy="20592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FEFCFC94-4B1A-4813-A20B-E629DE5A5204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1432562" y="5417598"/>
                  <a:ext cx="16704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91F8BAFB-B45D-49F4-90DF-87569D83F4AE}"/>
                  </a:ext>
                </a:extLst>
              </p14:cNvPr>
              <p14:cNvContentPartPr/>
              <p14:nvPr/>
            </p14:nvContentPartPr>
            <p14:xfrm>
              <a:off x="7632762" y="4589238"/>
              <a:ext cx="43920" cy="67968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91F8BAFB-B45D-49F4-90DF-87569D83F4AE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7624122" y="4580238"/>
                <a:ext cx="61560" cy="69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6" name="Group 445">
            <a:extLst>
              <a:ext uri="{FF2B5EF4-FFF2-40B4-BE49-F238E27FC236}">
                <a16:creationId xmlns:a16="http://schemas.microsoft.com/office/drawing/2014/main" id="{7F7B6E8B-730E-4BCE-BFB3-92893DB5D7C7}"/>
              </a:ext>
            </a:extLst>
          </p:cNvPr>
          <p:cNvGrpSpPr/>
          <p:nvPr/>
        </p:nvGrpSpPr>
        <p:grpSpPr>
          <a:xfrm>
            <a:off x="7949202" y="3528318"/>
            <a:ext cx="2350800" cy="894600"/>
            <a:chOff x="7949202" y="3528318"/>
            <a:chExt cx="2350800" cy="89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2CEF97E-DEA0-44E8-9B3B-8493019B250D}"/>
                    </a:ext>
                  </a:extLst>
                </p14:cNvPr>
                <p14:cNvContentPartPr/>
                <p14:nvPr/>
              </p14:nvContentPartPr>
              <p14:xfrm>
                <a:off x="8008962" y="3951318"/>
                <a:ext cx="88560" cy="219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2CEF97E-DEA0-44E8-9B3B-8493019B250D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000322" y="3942318"/>
                  <a:ext cx="106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A4D67A3-765D-4A07-B20E-6CE94242ADE7}"/>
                    </a:ext>
                  </a:extLst>
                </p14:cNvPr>
                <p14:cNvContentPartPr/>
                <p14:nvPr/>
              </p14:nvContentPartPr>
              <p14:xfrm>
                <a:off x="8223522" y="3925398"/>
                <a:ext cx="150120" cy="2336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A4D67A3-765D-4A07-B20E-6CE94242ADE7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8214522" y="3916758"/>
                  <a:ext cx="167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5D0EACE-8075-409D-BF4B-AA03D6E7A623}"/>
                    </a:ext>
                  </a:extLst>
                </p14:cNvPr>
                <p14:cNvContentPartPr/>
                <p14:nvPr/>
              </p14:nvContentPartPr>
              <p14:xfrm>
                <a:off x="8475162" y="3878598"/>
                <a:ext cx="145440" cy="1684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5D0EACE-8075-409D-BF4B-AA03D6E7A62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466162" y="3869958"/>
                  <a:ext cx="163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D3F347F-E941-4E49-B5C4-DCF054E5EB51}"/>
                    </a:ext>
                  </a:extLst>
                </p14:cNvPr>
                <p14:cNvContentPartPr/>
                <p14:nvPr/>
              </p14:nvContentPartPr>
              <p14:xfrm>
                <a:off x="8673882" y="3894798"/>
                <a:ext cx="89640" cy="1537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D3F347F-E941-4E49-B5C4-DCF054E5EB51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8664882" y="3885798"/>
                  <a:ext cx="107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A343C40-1B9B-484F-83AC-0900C21BB550}"/>
                    </a:ext>
                  </a:extLst>
                </p14:cNvPr>
                <p14:cNvContentPartPr/>
                <p14:nvPr/>
              </p14:nvContentPartPr>
              <p14:xfrm>
                <a:off x="8798082" y="4031238"/>
                <a:ext cx="39600" cy="594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A343C40-1B9B-484F-83AC-0900C21BB550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8789082" y="4022598"/>
                  <a:ext cx="57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D0A6265-9A31-4A42-878F-21D3B8C7990C}"/>
                    </a:ext>
                  </a:extLst>
                </p14:cNvPr>
                <p14:cNvContentPartPr/>
                <p14:nvPr/>
              </p14:nvContentPartPr>
              <p14:xfrm>
                <a:off x="8882322" y="3878598"/>
                <a:ext cx="50760" cy="129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D0A6265-9A31-4A42-878F-21D3B8C7990C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873682" y="3869958"/>
                  <a:ext cx="68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C2FFB45-8FF5-41C1-B914-B9BD1217083C}"/>
                    </a:ext>
                  </a:extLst>
                </p14:cNvPr>
                <p14:cNvContentPartPr/>
                <p14:nvPr/>
              </p14:nvContentPartPr>
              <p14:xfrm>
                <a:off x="8399562" y="4178478"/>
                <a:ext cx="36000" cy="784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C2FFB45-8FF5-41C1-B914-B9BD1217083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390922" y="4169838"/>
                  <a:ext cx="53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7036ADA-153C-43F4-9C96-5E74FECFAA3A}"/>
                    </a:ext>
                  </a:extLst>
                </p14:cNvPr>
                <p14:cNvContentPartPr/>
                <p14:nvPr/>
              </p14:nvContentPartPr>
              <p14:xfrm>
                <a:off x="8491362" y="4221678"/>
                <a:ext cx="40320" cy="295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7036ADA-153C-43F4-9C96-5E74FECFAA3A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8482722" y="4213038"/>
                  <a:ext cx="57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E6CB9C9-B300-4824-8683-C31139554A24}"/>
                    </a:ext>
                  </a:extLst>
                </p14:cNvPr>
                <p14:cNvContentPartPr/>
                <p14:nvPr/>
              </p14:nvContentPartPr>
              <p14:xfrm>
                <a:off x="8596482" y="4227798"/>
                <a:ext cx="38160" cy="565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E6CB9C9-B300-4824-8683-C31139554A24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587842" y="4218798"/>
                  <a:ext cx="55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EB15921-2A70-4D46-807D-780B9F53FFAB}"/>
                    </a:ext>
                  </a:extLst>
                </p14:cNvPr>
                <p14:cNvContentPartPr/>
                <p14:nvPr/>
              </p14:nvContentPartPr>
              <p14:xfrm>
                <a:off x="8508642" y="3727758"/>
                <a:ext cx="122760" cy="860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EB15921-2A70-4D46-807D-780B9F53FFAB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8499642" y="3719118"/>
                  <a:ext cx="140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ED68AB4-5CE0-41F1-BABE-E8BC091B0923}"/>
                    </a:ext>
                  </a:extLst>
                </p14:cNvPr>
                <p14:cNvContentPartPr/>
                <p14:nvPr/>
              </p14:nvContentPartPr>
              <p14:xfrm>
                <a:off x="9036042" y="4022238"/>
                <a:ext cx="133560" cy="11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ED68AB4-5CE0-41F1-BABE-E8BC091B0923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9027402" y="4013238"/>
                  <a:ext cx="151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D5B8D78-6F2F-4F66-8280-2EE11799567A}"/>
                    </a:ext>
                  </a:extLst>
                </p14:cNvPr>
                <p14:cNvContentPartPr/>
                <p14:nvPr/>
              </p14:nvContentPartPr>
              <p14:xfrm>
                <a:off x="9092202" y="3967158"/>
                <a:ext cx="52920" cy="1270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D5B8D78-6F2F-4F66-8280-2EE11799567A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083202" y="3958158"/>
                  <a:ext cx="70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0A290AB-0F3B-4EBF-A11F-A0DD92E1DBBA}"/>
                    </a:ext>
                  </a:extLst>
                </p14:cNvPr>
                <p14:cNvContentPartPr/>
                <p14:nvPr/>
              </p14:nvContentPartPr>
              <p14:xfrm>
                <a:off x="9438522" y="3976158"/>
                <a:ext cx="197280" cy="1094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0A290AB-0F3B-4EBF-A11F-A0DD92E1DBB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9429522" y="3967518"/>
                  <a:ext cx="214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A6F77FD-B051-41D7-BDF7-EACA87300CF5}"/>
                    </a:ext>
                  </a:extLst>
                </p14:cNvPr>
                <p14:cNvContentPartPr/>
                <p14:nvPr/>
              </p14:nvContentPartPr>
              <p14:xfrm>
                <a:off x="9729042" y="4003878"/>
                <a:ext cx="63360" cy="118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A6F77FD-B051-41D7-BDF7-EACA87300CF5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9720042" y="3995238"/>
                  <a:ext cx="81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6D0681F-57FA-44C2-A887-B55AEEB1E80E}"/>
                    </a:ext>
                  </a:extLst>
                </p14:cNvPr>
                <p14:cNvContentPartPr/>
                <p14:nvPr/>
              </p14:nvContentPartPr>
              <p14:xfrm>
                <a:off x="9911922" y="3955998"/>
                <a:ext cx="388080" cy="2498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6D0681F-57FA-44C2-A887-B55AEEB1E80E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9903282" y="3946998"/>
                  <a:ext cx="405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DC5CA1A1-2649-4C94-BB3F-1CEDCF58A0BD}"/>
                    </a:ext>
                  </a:extLst>
                </p14:cNvPr>
                <p14:cNvContentPartPr/>
                <p14:nvPr/>
              </p14:nvContentPartPr>
              <p14:xfrm>
                <a:off x="7949202" y="3528318"/>
                <a:ext cx="1761480" cy="89460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DC5CA1A1-2649-4C94-BB3F-1CEDCF58A0BD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940202" y="3519318"/>
                  <a:ext cx="1779120" cy="912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0956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B61FF-41A9-45FE-8840-12BA351C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B0F0"/>
                </a:solidFill>
              </a:rPr>
              <a:t>Sannsynsmaksimering i normalfordelinga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31966F-3BB1-4ECA-B194-D8C20D5298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sz="2000" dirty="0"/>
                  <a:t>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2000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2000" i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b-NO" sz="2000" dirty="0"/>
                  <a:t> </a:t>
                </a:r>
                <a14:m>
                  <m:oMath xmlns:m="http://schemas.openxmlformats.org/officeDocument/2006/math">
                    <m:r>
                      <a:rPr lang="nb-NO" sz="200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nb-NO" sz="2000" dirty="0"/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31966F-3BB1-4ECA-B194-D8C20D5298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84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2B6E604-7CE6-45D0-9735-A9A53BEFA598}"/>
              </a:ext>
            </a:extLst>
          </p:cNvPr>
          <p:cNvGrpSpPr/>
          <p:nvPr/>
        </p:nvGrpSpPr>
        <p:grpSpPr>
          <a:xfrm>
            <a:off x="3787602" y="1895358"/>
            <a:ext cx="1720800" cy="194040"/>
            <a:chOff x="3787602" y="1895358"/>
            <a:chExt cx="172080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B43D414-5BDE-42B8-830D-77A08827A8D3}"/>
                    </a:ext>
                  </a:extLst>
                </p14:cNvPr>
                <p14:cNvContentPartPr/>
                <p14:nvPr/>
              </p14:nvContentPartPr>
              <p14:xfrm>
                <a:off x="3787602" y="2081118"/>
                <a:ext cx="24840" cy="8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B43D414-5BDE-42B8-830D-77A08827A8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78602" y="2072478"/>
                  <a:ext cx="42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F9D0EB-A636-4723-92AF-97E86732431D}"/>
                    </a:ext>
                  </a:extLst>
                </p14:cNvPr>
                <p14:cNvContentPartPr/>
                <p14:nvPr/>
              </p14:nvContentPartPr>
              <p14:xfrm>
                <a:off x="4143642" y="1895358"/>
                <a:ext cx="121680" cy="160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F9D0EB-A636-4723-92AF-97E86732431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34642" y="1886718"/>
                  <a:ext cx="139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711ACA2-6867-4C8F-95A2-810CF1874120}"/>
                    </a:ext>
                  </a:extLst>
                </p14:cNvPr>
                <p14:cNvContentPartPr/>
                <p14:nvPr/>
              </p14:nvContentPartPr>
              <p14:xfrm>
                <a:off x="4313922" y="1920558"/>
                <a:ext cx="1194480" cy="150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711ACA2-6867-4C8F-95A2-810CF187412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04922" y="1911558"/>
                  <a:ext cx="121212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0009D8-A761-4283-B5D4-762A59BD166A}"/>
              </a:ext>
            </a:extLst>
          </p:cNvPr>
          <p:cNvGrpSpPr/>
          <p:nvPr/>
        </p:nvGrpSpPr>
        <p:grpSpPr>
          <a:xfrm>
            <a:off x="5801802" y="1941438"/>
            <a:ext cx="2031480" cy="236160"/>
            <a:chOff x="5801802" y="1941438"/>
            <a:chExt cx="203148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BA85F1E-6FB5-4C8D-A7B8-9D3E3758FE12}"/>
                    </a:ext>
                  </a:extLst>
                </p14:cNvPr>
                <p14:cNvContentPartPr/>
                <p14:nvPr/>
              </p14:nvContentPartPr>
              <p14:xfrm>
                <a:off x="5801802" y="1945758"/>
                <a:ext cx="134280" cy="228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BA85F1E-6FB5-4C8D-A7B8-9D3E3758FE1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92802" y="1936758"/>
                  <a:ext cx="1519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FCBE9E8-5F6C-4B2E-A7F2-DBA85C531A92}"/>
                    </a:ext>
                  </a:extLst>
                </p14:cNvPr>
                <p14:cNvContentPartPr/>
                <p14:nvPr/>
              </p14:nvContentPartPr>
              <p14:xfrm>
                <a:off x="5985042" y="2015598"/>
                <a:ext cx="41040" cy="84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FCBE9E8-5F6C-4B2E-A7F2-DBA85C531A9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76042" y="2006598"/>
                  <a:ext cx="58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6EFDC39-BFB7-43B2-AA28-DF2099794596}"/>
                    </a:ext>
                  </a:extLst>
                </p14:cNvPr>
                <p14:cNvContentPartPr/>
                <p14:nvPr/>
              </p14:nvContentPartPr>
              <p14:xfrm>
                <a:off x="6101682" y="2049078"/>
                <a:ext cx="38520" cy="75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6EFDC39-BFB7-43B2-AA28-DF209979459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92682" y="2040078"/>
                  <a:ext cx="56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152CE9-F0B8-4606-98FA-A522FD98254A}"/>
                    </a:ext>
                  </a:extLst>
                </p14:cNvPr>
                <p14:cNvContentPartPr/>
                <p14:nvPr/>
              </p14:nvContentPartPr>
              <p14:xfrm>
                <a:off x="6292842" y="1954758"/>
                <a:ext cx="125640" cy="205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152CE9-F0B8-4606-98FA-A522FD98254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83842" y="1946118"/>
                  <a:ext cx="143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9090724-CC9A-4E32-ACC0-75BF11F6B69D}"/>
                    </a:ext>
                  </a:extLst>
                </p14:cNvPr>
                <p14:cNvContentPartPr/>
                <p14:nvPr/>
              </p14:nvContentPartPr>
              <p14:xfrm>
                <a:off x="6457362" y="2026398"/>
                <a:ext cx="82440" cy="86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9090724-CC9A-4E32-ACC0-75BF11F6B69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48722" y="2017398"/>
                  <a:ext cx="100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71EB663-59F4-48A6-BD07-63585DEA0F1D}"/>
                    </a:ext>
                  </a:extLst>
                </p14:cNvPr>
                <p14:cNvContentPartPr/>
                <p14:nvPr/>
              </p14:nvContentPartPr>
              <p14:xfrm>
                <a:off x="6590922" y="2053038"/>
                <a:ext cx="62640" cy="98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71EB663-59F4-48A6-BD07-63585DEA0F1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82282" y="2044038"/>
                  <a:ext cx="80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DF6476A-4FB1-48DE-8BE8-AB57B5BAADF1}"/>
                    </a:ext>
                  </a:extLst>
                </p14:cNvPr>
                <p14:cNvContentPartPr/>
                <p14:nvPr/>
              </p14:nvContentPartPr>
              <p14:xfrm>
                <a:off x="6763362" y="2045118"/>
                <a:ext cx="61560" cy="29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DF6476A-4FB1-48DE-8BE8-AB57B5BAADF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54362" y="2036118"/>
                  <a:ext cx="79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803A24C-AEFF-4044-A02C-2BEF83C387B9}"/>
                    </a:ext>
                  </a:extLst>
                </p14:cNvPr>
                <p14:cNvContentPartPr/>
                <p14:nvPr/>
              </p14:nvContentPartPr>
              <p14:xfrm>
                <a:off x="7024002" y="2020638"/>
                <a:ext cx="48600" cy="28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803A24C-AEFF-4044-A02C-2BEF83C387B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15002" y="2011998"/>
                  <a:ext cx="66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102E2AF-A9E7-49B7-BF53-2F4879407A75}"/>
                    </a:ext>
                  </a:extLst>
                </p14:cNvPr>
                <p14:cNvContentPartPr/>
                <p14:nvPr/>
              </p14:nvContentPartPr>
              <p14:xfrm>
                <a:off x="7162242" y="2037558"/>
                <a:ext cx="57600" cy="99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102E2AF-A9E7-49B7-BF53-2F4879407A7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53242" y="2028918"/>
                  <a:ext cx="75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E40C728-93A2-4BBA-A87D-B53B0A05289D}"/>
                    </a:ext>
                  </a:extLst>
                </p14:cNvPr>
                <p14:cNvContentPartPr/>
                <p14:nvPr/>
              </p14:nvContentPartPr>
              <p14:xfrm>
                <a:off x="7429362" y="1941438"/>
                <a:ext cx="136800" cy="236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E40C728-93A2-4BBA-A87D-B53B0A05289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20722" y="1932438"/>
                  <a:ext cx="154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E3B23CB-BEFD-4487-BA81-524EB06F6E9A}"/>
                    </a:ext>
                  </a:extLst>
                </p14:cNvPr>
                <p14:cNvContentPartPr/>
                <p14:nvPr/>
              </p14:nvContentPartPr>
              <p14:xfrm>
                <a:off x="7571202" y="2008038"/>
                <a:ext cx="262080" cy="91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E3B23CB-BEFD-4487-BA81-524EB06F6E9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62202" y="1999398"/>
                  <a:ext cx="27972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7088F21-A169-417D-BB15-67FC5DAAFD59}"/>
                  </a:ext>
                </a:extLst>
              </p14:cNvPr>
              <p14:cNvContentPartPr/>
              <p14:nvPr/>
            </p14:nvContentPartPr>
            <p14:xfrm>
              <a:off x="8003922" y="2080758"/>
              <a:ext cx="11160" cy="5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7088F21-A169-417D-BB15-67FC5DAAFD5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95282" y="2072118"/>
                <a:ext cx="2880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A0E70E8D-DDC5-40D3-9862-0AA5F97900C9}"/>
              </a:ext>
            </a:extLst>
          </p:cNvPr>
          <p:cNvGrpSpPr/>
          <p:nvPr/>
        </p:nvGrpSpPr>
        <p:grpSpPr>
          <a:xfrm>
            <a:off x="8344842" y="1860078"/>
            <a:ext cx="614520" cy="228960"/>
            <a:chOff x="8344842" y="1860078"/>
            <a:chExt cx="61452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784A86F-B574-48D8-AE9E-64F01ACF6A87}"/>
                    </a:ext>
                  </a:extLst>
                </p14:cNvPr>
                <p14:cNvContentPartPr/>
                <p14:nvPr/>
              </p14:nvContentPartPr>
              <p14:xfrm>
                <a:off x="8344842" y="1895718"/>
                <a:ext cx="164520" cy="149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784A86F-B574-48D8-AE9E-64F01ACF6A8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36202" y="1887078"/>
                  <a:ext cx="182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26A285-BD91-4DD7-B60D-1A880995B91A}"/>
                    </a:ext>
                  </a:extLst>
                </p14:cNvPr>
                <p14:cNvContentPartPr/>
                <p14:nvPr/>
              </p14:nvContentPartPr>
              <p14:xfrm>
                <a:off x="8478042" y="1860078"/>
                <a:ext cx="180360" cy="228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26A285-BD91-4DD7-B60D-1A880995B91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69402" y="1851078"/>
                  <a:ext cx="198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A632D01-26D4-4665-989B-3F387CDF7FF3}"/>
                    </a:ext>
                  </a:extLst>
                </p14:cNvPr>
                <p14:cNvContentPartPr/>
                <p14:nvPr/>
              </p14:nvContentPartPr>
              <p14:xfrm>
                <a:off x="8691162" y="1896798"/>
                <a:ext cx="268200" cy="192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A632D01-26D4-4665-989B-3F387CDF7FF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82522" y="1887798"/>
                  <a:ext cx="28584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136351-F3D5-4F39-9952-474742EAA541}"/>
              </a:ext>
            </a:extLst>
          </p:cNvPr>
          <p:cNvGrpSpPr/>
          <p:nvPr/>
        </p:nvGrpSpPr>
        <p:grpSpPr>
          <a:xfrm>
            <a:off x="9171402" y="1861158"/>
            <a:ext cx="1105200" cy="235800"/>
            <a:chOff x="9171402" y="1861158"/>
            <a:chExt cx="110520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FC9774D-5F5A-4141-9D0D-6A52323AD66E}"/>
                    </a:ext>
                  </a:extLst>
                </p14:cNvPr>
                <p14:cNvContentPartPr/>
                <p14:nvPr/>
              </p14:nvContentPartPr>
              <p14:xfrm>
                <a:off x="9171402" y="1952958"/>
                <a:ext cx="234000" cy="122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FC9774D-5F5A-4141-9D0D-6A52323AD66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62762" y="1943958"/>
                  <a:ext cx="251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E1D288-E606-46DA-BBFD-E10D37FD339C}"/>
                    </a:ext>
                  </a:extLst>
                </p14:cNvPr>
                <p14:cNvContentPartPr/>
                <p14:nvPr/>
              </p14:nvContentPartPr>
              <p14:xfrm>
                <a:off x="9463002" y="1868358"/>
                <a:ext cx="129960" cy="198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E1D288-E606-46DA-BBFD-E10D37FD339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54002" y="1859358"/>
                  <a:ext cx="147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AB03C02-D3F7-4A53-853C-38E7CE41AD92}"/>
                    </a:ext>
                  </a:extLst>
                </p14:cNvPr>
                <p14:cNvContentPartPr/>
                <p14:nvPr/>
              </p14:nvContentPartPr>
              <p14:xfrm>
                <a:off x="9663882" y="1861158"/>
                <a:ext cx="15120" cy="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AB03C02-D3F7-4A53-853C-38E7CE41AD9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54882" y="1852518"/>
                  <a:ext cx="32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EACF8B-B871-4986-A3BF-4A476B4477FF}"/>
                    </a:ext>
                  </a:extLst>
                </p14:cNvPr>
                <p14:cNvContentPartPr/>
                <p14:nvPr/>
              </p14:nvContentPartPr>
              <p14:xfrm>
                <a:off x="9652002" y="1916598"/>
                <a:ext cx="624600" cy="180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EACF8B-B871-4986-A3BF-4A476B4477F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43002" y="1907958"/>
                  <a:ext cx="64224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FCCF212-1AC3-4FAA-BEE2-FC3F2CD20601}"/>
              </a:ext>
            </a:extLst>
          </p:cNvPr>
          <p:cNvGrpSpPr/>
          <p:nvPr/>
        </p:nvGrpSpPr>
        <p:grpSpPr>
          <a:xfrm>
            <a:off x="10537242" y="1752078"/>
            <a:ext cx="1042920" cy="449640"/>
            <a:chOff x="10537242" y="1752078"/>
            <a:chExt cx="104292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BAD199D-243C-4393-89EB-8F1F4C90A86D}"/>
                    </a:ext>
                  </a:extLst>
                </p14:cNvPr>
                <p14:cNvContentPartPr/>
                <p14:nvPr/>
              </p14:nvContentPartPr>
              <p14:xfrm>
                <a:off x="10537242" y="1922718"/>
                <a:ext cx="230400" cy="201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BAD199D-243C-4393-89EB-8F1F4C90A86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28602" y="1914078"/>
                  <a:ext cx="248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28BF782-4EF7-4A86-84AD-530F3792DE37}"/>
                    </a:ext>
                  </a:extLst>
                </p14:cNvPr>
                <p14:cNvContentPartPr/>
                <p14:nvPr/>
              </p14:nvContentPartPr>
              <p14:xfrm>
                <a:off x="10900842" y="1937838"/>
                <a:ext cx="91440" cy="114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28BF782-4EF7-4A86-84AD-530F3792DE3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91842" y="1928838"/>
                  <a:ext cx="109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FA84B87-7C7A-4BF8-8EA0-84928317646D}"/>
                    </a:ext>
                  </a:extLst>
                </p14:cNvPr>
                <p14:cNvContentPartPr/>
                <p14:nvPr/>
              </p14:nvContentPartPr>
              <p14:xfrm>
                <a:off x="11040522" y="1924518"/>
                <a:ext cx="133920" cy="277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FA84B87-7C7A-4BF8-8EA0-84928317646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31522" y="1915518"/>
                  <a:ext cx="1515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4FB0086-A808-4196-BFE1-6ABE3D872753}"/>
                    </a:ext>
                  </a:extLst>
                </p14:cNvPr>
                <p14:cNvContentPartPr/>
                <p14:nvPr/>
              </p14:nvContentPartPr>
              <p14:xfrm>
                <a:off x="11311242" y="1919838"/>
                <a:ext cx="122040" cy="143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4FB0086-A808-4196-BFE1-6ABE3D87275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302602" y="1910838"/>
                  <a:ext cx="139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FA568F0-FF3E-46E5-81C3-919764E8E323}"/>
                    </a:ext>
                  </a:extLst>
                </p14:cNvPr>
                <p14:cNvContentPartPr/>
                <p14:nvPr/>
              </p14:nvContentPartPr>
              <p14:xfrm>
                <a:off x="11473242" y="1752078"/>
                <a:ext cx="106920" cy="96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FA568F0-FF3E-46E5-81C3-919764E8E32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64242" y="1743438"/>
                  <a:ext cx="12456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9576235-AD16-4C3E-B263-9AABE9C40991}"/>
              </a:ext>
            </a:extLst>
          </p:cNvPr>
          <p:cNvGrpSpPr/>
          <p:nvPr/>
        </p:nvGrpSpPr>
        <p:grpSpPr>
          <a:xfrm>
            <a:off x="973842" y="2413758"/>
            <a:ext cx="271800" cy="396000"/>
            <a:chOff x="973842" y="2413758"/>
            <a:chExt cx="27180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48BE3C-0262-4FAB-A3BD-1259A5CA17CE}"/>
                    </a:ext>
                  </a:extLst>
                </p14:cNvPr>
                <p14:cNvContentPartPr/>
                <p14:nvPr/>
              </p14:nvContentPartPr>
              <p14:xfrm>
                <a:off x="990402" y="2413758"/>
                <a:ext cx="99720" cy="359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948BE3C-0262-4FAB-A3BD-1259A5CA17C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1402" y="2404758"/>
                  <a:ext cx="1173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FD93FFB-F2C0-4EDA-ACC2-1B645E281ACE}"/>
                    </a:ext>
                  </a:extLst>
                </p14:cNvPr>
                <p14:cNvContentPartPr/>
                <p14:nvPr/>
              </p14:nvContentPartPr>
              <p14:xfrm>
                <a:off x="973842" y="2603838"/>
                <a:ext cx="99720" cy="21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FD93FFB-F2C0-4EDA-ACC2-1B645E281AC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4842" y="2595198"/>
                  <a:ext cx="117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5D54BDF-5D0A-4AC1-A3F8-0E230303CB7E}"/>
                    </a:ext>
                  </a:extLst>
                </p14:cNvPr>
                <p14:cNvContentPartPr/>
                <p14:nvPr/>
              </p14:nvContentPartPr>
              <p14:xfrm>
                <a:off x="1141242" y="2622918"/>
                <a:ext cx="104400" cy="186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5D54BDF-5D0A-4AC1-A3F8-0E230303CB7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32602" y="2613918"/>
                  <a:ext cx="12204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A3E064B-6231-49F2-A43B-BC5D763658A9}"/>
              </a:ext>
            </a:extLst>
          </p:cNvPr>
          <p:cNvGrpSpPr/>
          <p:nvPr/>
        </p:nvGrpSpPr>
        <p:grpSpPr>
          <a:xfrm>
            <a:off x="1387482" y="2502678"/>
            <a:ext cx="238680" cy="299160"/>
            <a:chOff x="1387482" y="2502678"/>
            <a:chExt cx="23868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4B3E4D2-5B35-4003-AFA3-4D8BA5252B8D}"/>
                    </a:ext>
                  </a:extLst>
                </p14:cNvPr>
                <p14:cNvContentPartPr/>
                <p14:nvPr/>
              </p14:nvContentPartPr>
              <p14:xfrm>
                <a:off x="1387482" y="2502678"/>
                <a:ext cx="88200" cy="256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4B3E4D2-5B35-4003-AFA3-4D8BA5252B8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78482" y="2493678"/>
                  <a:ext cx="1058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A8D301F-4EF9-49BC-9F32-A49FFFAB72B8}"/>
                    </a:ext>
                  </a:extLst>
                </p14:cNvPr>
                <p14:cNvContentPartPr/>
                <p14:nvPr/>
              </p14:nvContentPartPr>
              <p14:xfrm>
                <a:off x="1518162" y="2587998"/>
                <a:ext cx="108000" cy="213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A8D301F-4EF9-49BC-9F32-A49FFFAB72B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09162" y="2578998"/>
                  <a:ext cx="12564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183836C-21E0-4471-A4EB-E44D4B6933EF}"/>
              </a:ext>
            </a:extLst>
          </p:cNvPr>
          <p:cNvGrpSpPr/>
          <p:nvPr/>
        </p:nvGrpSpPr>
        <p:grpSpPr>
          <a:xfrm>
            <a:off x="1685202" y="2492238"/>
            <a:ext cx="1051920" cy="320400"/>
            <a:chOff x="1685202" y="2492238"/>
            <a:chExt cx="105192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85F438F-05B6-442F-A7F5-F10E469D8AA5}"/>
                    </a:ext>
                  </a:extLst>
                </p14:cNvPr>
                <p14:cNvContentPartPr/>
                <p14:nvPr/>
              </p14:nvContentPartPr>
              <p14:xfrm>
                <a:off x="1741722" y="2605998"/>
                <a:ext cx="6480" cy="18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85F438F-05B6-442F-A7F5-F10E469D8AA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33082" y="2597358"/>
                  <a:ext cx="24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D956229-46C5-470C-9872-A69C959969A2}"/>
                    </a:ext>
                  </a:extLst>
                </p14:cNvPr>
                <p14:cNvContentPartPr/>
                <p14:nvPr/>
              </p14:nvContentPartPr>
              <p14:xfrm>
                <a:off x="1685202" y="2721198"/>
                <a:ext cx="46440" cy="91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D956229-46C5-470C-9872-A69C959969A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76562" y="2712198"/>
                  <a:ext cx="64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96615C2-38A8-46ED-A2B4-CFF1E4A49957}"/>
                    </a:ext>
                  </a:extLst>
                </p14:cNvPr>
                <p14:cNvContentPartPr/>
                <p14:nvPr/>
              </p14:nvContentPartPr>
              <p14:xfrm>
                <a:off x="1905162" y="2616438"/>
                <a:ext cx="137880" cy="131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96615C2-38A8-46ED-A2B4-CFF1E4A4995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96162" y="2607798"/>
                  <a:ext cx="155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590BE5F-B485-4083-A692-154D665ABC95}"/>
                    </a:ext>
                  </a:extLst>
                </p14:cNvPr>
                <p14:cNvContentPartPr/>
                <p14:nvPr/>
              </p14:nvContentPartPr>
              <p14:xfrm>
                <a:off x="2103162" y="2720838"/>
                <a:ext cx="33480" cy="73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590BE5F-B485-4083-A692-154D665ABC9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94522" y="2711838"/>
                  <a:ext cx="51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FAAE843-C783-4CC6-BDC1-3F0D61715F9C}"/>
                    </a:ext>
                  </a:extLst>
                </p14:cNvPr>
                <p14:cNvContentPartPr/>
                <p14:nvPr/>
              </p14:nvContentPartPr>
              <p14:xfrm>
                <a:off x="2284602" y="2640918"/>
                <a:ext cx="6120" cy="9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FAAE843-C783-4CC6-BDC1-3F0D61715F9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75602" y="2632278"/>
                  <a:ext cx="23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FC1F8DA-613C-4763-AF37-CEE7B59FAFBB}"/>
                    </a:ext>
                  </a:extLst>
                </p14:cNvPr>
                <p14:cNvContentPartPr/>
                <p14:nvPr/>
              </p14:nvContentPartPr>
              <p14:xfrm>
                <a:off x="2247882" y="2652438"/>
                <a:ext cx="72720" cy="96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FC1F8DA-613C-4763-AF37-CEE7B59FAFB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38882" y="2643438"/>
                  <a:ext cx="90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826B5C0-267C-4C2F-8E8E-933D8183DAA6}"/>
                    </a:ext>
                  </a:extLst>
                </p14:cNvPr>
                <p14:cNvContentPartPr/>
                <p14:nvPr/>
              </p14:nvContentPartPr>
              <p14:xfrm>
                <a:off x="2267682" y="2492238"/>
                <a:ext cx="125640" cy="79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826B5C0-267C-4C2F-8E8E-933D8183DAA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58682" y="2483238"/>
                  <a:ext cx="143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41C9B53-1A3D-4EAA-9297-9A878B2886BA}"/>
                    </a:ext>
                  </a:extLst>
                </p14:cNvPr>
                <p14:cNvContentPartPr/>
                <p14:nvPr/>
              </p14:nvContentPartPr>
              <p14:xfrm>
                <a:off x="2430762" y="2494758"/>
                <a:ext cx="89280" cy="294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41C9B53-1A3D-4EAA-9297-9A878B2886B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421762" y="2486118"/>
                  <a:ext cx="1069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8E7493A-5810-4F3F-A1FD-F96E4448FFE8}"/>
                    </a:ext>
                  </a:extLst>
                </p14:cNvPr>
                <p14:cNvContentPartPr/>
                <p14:nvPr/>
              </p14:nvContentPartPr>
              <p14:xfrm>
                <a:off x="2648922" y="2628678"/>
                <a:ext cx="88200" cy="7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8E7493A-5810-4F3F-A1FD-F96E4448FFE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39922" y="2620038"/>
                  <a:ext cx="105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3B7165C-7CDD-4C21-8E16-6C542E651966}"/>
                    </a:ext>
                  </a:extLst>
                </p14:cNvPr>
                <p14:cNvContentPartPr/>
                <p14:nvPr/>
              </p14:nvContentPartPr>
              <p14:xfrm>
                <a:off x="2614362" y="2699238"/>
                <a:ext cx="60480" cy="7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3B7165C-7CDD-4C21-8E16-6C542E65196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05362" y="2690598"/>
                  <a:ext cx="781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F1259E0-BA05-4713-A782-F9DE6379CB0E}"/>
              </a:ext>
            </a:extLst>
          </p:cNvPr>
          <p:cNvGrpSpPr/>
          <p:nvPr/>
        </p:nvGrpSpPr>
        <p:grpSpPr>
          <a:xfrm>
            <a:off x="3143922" y="2809038"/>
            <a:ext cx="362880" cy="276120"/>
            <a:chOff x="3143922" y="2809038"/>
            <a:chExt cx="36288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536EFF0-E321-488A-A02E-408CD42966BC}"/>
                    </a:ext>
                  </a:extLst>
                </p14:cNvPr>
                <p14:cNvContentPartPr/>
                <p14:nvPr/>
              </p14:nvContentPartPr>
              <p14:xfrm>
                <a:off x="3143922" y="2809038"/>
                <a:ext cx="250200" cy="230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536EFF0-E321-488A-A02E-408CD42966B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34922" y="2800398"/>
                  <a:ext cx="267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4F73C91-49CA-492B-989A-A9138A7779CA}"/>
                    </a:ext>
                  </a:extLst>
                </p14:cNvPr>
                <p14:cNvContentPartPr/>
                <p14:nvPr/>
              </p14:nvContentPartPr>
              <p14:xfrm>
                <a:off x="3213762" y="2949078"/>
                <a:ext cx="108360" cy="13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4F73C91-49CA-492B-989A-A9138A7779C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204762" y="2940438"/>
                  <a:ext cx="126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FFF07C8-6241-40D2-9B04-0A26D33F1BF4}"/>
                    </a:ext>
                  </a:extLst>
                </p14:cNvPr>
                <p14:cNvContentPartPr/>
                <p14:nvPr/>
              </p14:nvContentPartPr>
              <p14:xfrm>
                <a:off x="3359922" y="2962758"/>
                <a:ext cx="27000" cy="95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FFF07C8-6241-40D2-9B04-0A26D33F1BF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50922" y="2953758"/>
                  <a:ext cx="44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FDFBF98-69B1-4CC5-97A8-2EE6A73E6F94}"/>
                    </a:ext>
                  </a:extLst>
                </p14:cNvPr>
                <p14:cNvContentPartPr/>
                <p14:nvPr/>
              </p14:nvContentPartPr>
              <p14:xfrm>
                <a:off x="3401682" y="2960598"/>
                <a:ext cx="39600" cy="116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FDFBF98-69B1-4CC5-97A8-2EE6A73E6F9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392682" y="2951598"/>
                  <a:ext cx="57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B51F629-E99E-423D-8B54-5ECA6FD8F4DF}"/>
                    </a:ext>
                  </a:extLst>
                </p14:cNvPr>
                <p14:cNvContentPartPr/>
                <p14:nvPr/>
              </p14:nvContentPartPr>
              <p14:xfrm>
                <a:off x="3356682" y="2962758"/>
                <a:ext cx="89640" cy="16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B51F629-E99E-423D-8B54-5ECA6FD8F4D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47682" y="2953758"/>
                  <a:ext cx="107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35E8563-090D-49BB-AF18-0E85197FA2B8}"/>
                    </a:ext>
                  </a:extLst>
                </p14:cNvPr>
                <p14:cNvContentPartPr/>
                <p14:nvPr/>
              </p14:nvContentPartPr>
              <p14:xfrm>
                <a:off x="3405642" y="2826318"/>
                <a:ext cx="101160" cy="56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35E8563-090D-49BB-AF18-0E85197FA2B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97002" y="2817318"/>
                  <a:ext cx="11880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A61F0D5-60AF-498F-BBBD-E9524745585D}"/>
                  </a:ext>
                </a:extLst>
              </p14:cNvPr>
              <p14:cNvContentPartPr/>
              <p14:nvPr/>
            </p14:nvContentPartPr>
            <p14:xfrm>
              <a:off x="3364962" y="2455158"/>
              <a:ext cx="27720" cy="139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A61F0D5-60AF-498F-BBBD-E9524745585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355962" y="2446158"/>
                <a:ext cx="453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BB82A55-B728-4F37-B50F-8A55E931BAB6}"/>
                  </a:ext>
                </a:extLst>
              </p14:cNvPr>
              <p14:cNvContentPartPr/>
              <p14:nvPr/>
            </p14:nvContentPartPr>
            <p14:xfrm>
              <a:off x="3162642" y="2647398"/>
              <a:ext cx="391320" cy="37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BB82A55-B728-4F37-B50F-8A55E931BAB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54002" y="2638398"/>
                <a:ext cx="40896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C66F6543-8A2A-41A1-B2F3-D983D51A9149}"/>
              </a:ext>
            </a:extLst>
          </p:cNvPr>
          <p:cNvGrpSpPr/>
          <p:nvPr/>
        </p:nvGrpSpPr>
        <p:grpSpPr>
          <a:xfrm>
            <a:off x="3668442" y="2478918"/>
            <a:ext cx="344520" cy="251640"/>
            <a:chOff x="3668442" y="2478918"/>
            <a:chExt cx="34452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4A40E72-6117-4FE0-8A59-3CB7C655AB4A}"/>
                    </a:ext>
                  </a:extLst>
                </p14:cNvPr>
                <p14:cNvContentPartPr/>
                <p14:nvPr/>
              </p14:nvContentPartPr>
              <p14:xfrm>
                <a:off x="3668442" y="2713998"/>
                <a:ext cx="2160" cy="9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4A40E72-6117-4FE0-8A59-3CB7C655AB4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59802" y="2705358"/>
                  <a:ext cx="19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6CB8AB6-BB99-41D2-B054-350A35ED0040}"/>
                    </a:ext>
                  </a:extLst>
                </p14:cNvPr>
                <p14:cNvContentPartPr/>
                <p14:nvPr/>
              </p14:nvContentPartPr>
              <p14:xfrm>
                <a:off x="3916482" y="2478918"/>
                <a:ext cx="46800" cy="198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6CB8AB6-BB99-41D2-B054-350A35ED004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07842" y="2470278"/>
                  <a:ext cx="64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4EFA56E-D5EC-4EFF-8288-132F181F2073}"/>
                    </a:ext>
                  </a:extLst>
                </p14:cNvPr>
                <p14:cNvContentPartPr/>
                <p14:nvPr/>
              </p14:nvContentPartPr>
              <p14:xfrm>
                <a:off x="3823242" y="2712918"/>
                <a:ext cx="189720" cy="17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4EFA56E-D5EC-4EFF-8288-132F181F207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14242" y="2703918"/>
                  <a:ext cx="20736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725EC26-97A1-487C-BBF6-C38711FDB0A8}"/>
                  </a:ext>
                </a:extLst>
              </p14:cNvPr>
              <p14:cNvContentPartPr/>
              <p14:nvPr/>
            </p14:nvContentPartPr>
            <p14:xfrm>
              <a:off x="3794802" y="2897598"/>
              <a:ext cx="184320" cy="163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725EC26-97A1-487C-BBF6-C38711FDB0A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786162" y="2888598"/>
                <a:ext cx="20196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D37CB716-EC0D-47C4-9726-21303D02268B}"/>
              </a:ext>
            </a:extLst>
          </p:cNvPr>
          <p:cNvGrpSpPr/>
          <p:nvPr/>
        </p:nvGrpSpPr>
        <p:grpSpPr>
          <a:xfrm>
            <a:off x="4393122" y="2272278"/>
            <a:ext cx="1381320" cy="533880"/>
            <a:chOff x="4393122" y="2272278"/>
            <a:chExt cx="138132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D280433-6552-4D23-9853-AB77D806EC84}"/>
                    </a:ext>
                  </a:extLst>
                </p14:cNvPr>
                <p14:cNvContentPartPr/>
                <p14:nvPr/>
              </p14:nvContentPartPr>
              <p14:xfrm>
                <a:off x="4442802" y="2660718"/>
                <a:ext cx="109080" cy="145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D280433-6552-4D23-9853-AB77D806EC8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34162" y="2652078"/>
                  <a:ext cx="126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25E079A-B5FD-43A8-8796-CE43269A8C8C}"/>
                    </a:ext>
                  </a:extLst>
                </p14:cNvPr>
                <p14:cNvContentPartPr/>
                <p14:nvPr/>
              </p14:nvContentPartPr>
              <p14:xfrm>
                <a:off x="4393122" y="2484678"/>
                <a:ext cx="84240" cy="15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25E079A-B5FD-43A8-8796-CE43269A8C8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84122" y="2475678"/>
                  <a:ext cx="101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28E0AA9-8835-4EA5-BD8C-F4576CBD50D6}"/>
                    </a:ext>
                  </a:extLst>
                </p14:cNvPr>
                <p14:cNvContentPartPr/>
                <p14:nvPr/>
              </p14:nvContentPartPr>
              <p14:xfrm>
                <a:off x="4647282" y="2318718"/>
                <a:ext cx="32400" cy="96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28E0AA9-8835-4EA5-BD8C-F4576CBD50D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38642" y="2310078"/>
                  <a:ext cx="50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F6E3955-B601-4597-A179-B77F3C1F9B49}"/>
                    </a:ext>
                  </a:extLst>
                </p14:cNvPr>
                <p14:cNvContentPartPr/>
                <p14:nvPr/>
              </p14:nvContentPartPr>
              <p14:xfrm>
                <a:off x="4595802" y="2441118"/>
                <a:ext cx="91080" cy="10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F6E3955-B601-4597-A179-B77F3C1F9B4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87162" y="2432118"/>
                  <a:ext cx="108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0484078-7589-4340-8F2F-8CFBF2B4D5D0}"/>
                    </a:ext>
                  </a:extLst>
                </p14:cNvPr>
                <p14:cNvContentPartPr/>
                <p14:nvPr/>
              </p14:nvContentPartPr>
              <p14:xfrm>
                <a:off x="4578882" y="2530398"/>
                <a:ext cx="64440" cy="103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0484078-7589-4340-8F2F-8CFBF2B4D5D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69882" y="2521398"/>
                  <a:ext cx="82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DB3C061-D2C8-4AD4-9A0E-642E30B9E950}"/>
                    </a:ext>
                  </a:extLst>
                </p14:cNvPr>
                <p14:cNvContentPartPr/>
                <p14:nvPr/>
              </p14:nvContentPartPr>
              <p14:xfrm>
                <a:off x="4812162" y="2272278"/>
                <a:ext cx="104400" cy="395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DB3C061-D2C8-4AD4-9A0E-642E30B9E95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03162" y="2263278"/>
                  <a:ext cx="1220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A29D505-A482-4BB9-8679-31705E911BA4}"/>
                    </a:ext>
                  </a:extLst>
                </p14:cNvPr>
                <p14:cNvContentPartPr/>
                <p14:nvPr/>
              </p14:nvContentPartPr>
              <p14:xfrm>
                <a:off x="5008002" y="2342478"/>
                <a:ext cx="95400" cy="186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A29D505-A482-4BB9-8679-31705E911BA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99002" y="2333838"/>
                  <a:ext cx="113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5E0A027-EA01-4971-BFB6-56B8289E0E55}"/>
                    </a:ext>
                  </a:extLst>
                </p14:cNvPr>
                <p14:cNvContentPartPr/>
                <p14:nvPr/>
              </p14:nvContentPartPr>
              <p14:xfrm>
                <a:off x="5169282" y="2402238"/>
                <a:ext cx="76680" cy="8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5E0A027-EA01-4971-BFB6-56B8289E0E5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60282" y="2393598"/>
                  <a:ext cx="94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8E0A475-A84E-43CE-8443-BD9195127B78}"/>
                    </a:ext>
                  </a:extLst>
                </p14:cNvPr>
                <p14:cNvContentPartPr/>
                <p14:nvPr/>
              </p14:nvContentPartPr>
              <p14:xfrm>
                <a:off x="5325522" y="2365878"/>
                <a:ext cx="129600" cy="71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8E0A475-A84E-43CE-8443-BD9195127B7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16882" y="2357238"/>
                  <a:ext cx="147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3D8C5F2-0833-4591-9D9B-CCDFADC1E5FE}"/>
                    </a:ext>
                  </a:extLst>
                </p14:cNvPr>
                <p14:cNvContentPartPr/>
                <p14:nvPr/>
              </p14:nvContentPartPr>
              <p14:xfrm>
                <a:off x="5075682" y="2488638"/>
                <a:ext cx="388440" cy="41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3D8C5F2-0833-4591-9D9B-CCDFADC1E5F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067042" y="2479638"/>
                  <a:ext cx="406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49ED6D4-931C-4376-A967-45460F3635EE}"/>
                    </a:ext>
                  </a:extLst>
                </p14:cNvPr>
                <p14:cNvContentPartPr/>
                <p14:nvPr/>
              </p14:nvContentPartPr>
              <p14:xfrm>
                <a:off x="5186562" y="2607078"/>
                <a:ext cx="116280" cy="106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49ED6D4-931C-4376-A967-45460F3635E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77562" y="2598078"/>
                  <a:ext cx="133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A507F53-7E46-4C15-90F5-8B57B3C18462}"/>
                    </a:ext>
                  </a:extLst>
                </p14:cNvPr>
                <p14:cNvContentPartPr/>
                <p14:nvPr/>
              </p14:nvContentPartPr>
              <p14:xfrm>
                <a:off x="5474922" y="2320878"/>
                <a:ext cx="113400" cy="367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A507F53-7E46-4C15-90F5-8B57B3C1846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66282" y="2312238"/>
                  <a:ext cx="1310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8C64495-13C0-48B6-9E01-1D33EF5981E1}"/>
                    </a:ext>
                  </a:extLst>
                </p14:cNvPr>
                <p14:cNvContentPartPr/>
                <p14:nvPr/>
              </p14:nvContentPartPr>
              <p14:xfrm>
                <a:off x="5682642" y="2308998"/>
                <a:ext cx="91800" cy="124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8C64495-13C0-48B6-9E01-1D33EF5981E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74002" y="2300358"/>
                  <a:ext cx="1094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E35E1D7-40B4-4B15-B637-D773538CDEBA}"/>
              </a:ext>
            </a:extLst>
          </p:cNvPr>
          <p:cNvGrpSpPr/>
          <p:nvPr/>
        </p:nvGrpSpPr>
        <p:grpSpPr>
          <a:xfrm>
            <a:off x="850362" y="3218358"/>
            <a:ext cx="895320" cy="313200"/>
            <a:chOff x="850362" y="3218358"/>
            <a:chExt cx="89532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0939D1E-637F-4682-A526-7132182196FF}"/>
                    </a:ext>
                  </a:extLst>
                </p14:cNvPr>
                <p14:cNvContentPartPr/>
                <p14:nvPr/>
              </p14:nvContentPartPr>
              <p14:xfrm>
                <a:off x="850362" y="3293598"/>
                <a:ext cx="60480" cy="171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0939D1E-637F-4682-A526-7132182196F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1362" y="3284958"/>
                  <a:ext cx="78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AE63ACE-5855-4AB4-AEA7-E873D73E9B4D}"/>
                    </a:ext>
                  </a:extLst>
                </p14:cNvPr>
                <p14:cNvContentPartPr/>
                <p14:nvPr/>
              </p14:nvContentPartPr>
              <p14:xfrm>
                <a:off x="1006962" y="3291798"/>
                <a:ext cx="49680" cy="239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AE63ACE-5855-4AB4-AEA7-E873D73E9B4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97962" y="3282798"/>
                  <a:ext cx="67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5CEEA3B-F577-43BE-8CCF-64BFE8AC0F3D}"/>
                    </a:ext>
                  </a:extLst>
                </p14:cNvPr>
                <p14:cNvContentPartPr/>
                <p14:nvPr/>
              </p14:nvContentPartPr>
              <p14:xfrm>
                <a:off x="1103802" y="3366318"/>
                <a:ext cx="134640" cy="117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5CEEA3B-F577-43BE-8CCF-64BFE8AC0F3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95162" y="3357318"/>
                  <a:ext cx="152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596700A-8795-4824-9473-DE254A0C934C}"/>
                    </a:ext>
                  </a:extLst>
                </p14:cNvPr>
                <p14:cNvContentPartPr/>
                <p14:nvPr/>
              </p14:nvContentPartPr>
              <p14:xfrm>
                <a:off x="1262562" y="3406998"/>
                <a:ext cx="19800" cy="83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596700A-8795-4824-9473-DE254A0C934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253922" y="3397998"/>
                  <a:ext cx="37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BCE349A-BB17-4345-B18E-3ABD5FA5A244}"/>
                    </a:ext>
                  </a:extLst>
                </p14:cNvPr>
                <p14:cNvContentPartPr/>
                <p14:nvPr/>
              </p14:nvContentPartPr>
              <p14:xfrm>
                <a:off x="1343562" y="3361998"/>
                <a:ext cx="119520" cy="119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BCE349A-BB17-4345-B18E-3ABD5FA5A24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334562" y="3353358"/>
                  <a:ext cx="137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B9A1293-F237-4FBC-B826-CB1F7688DC1A}"/>
                    </a:ext>
                  </a:extLst>
                </p14:cNvPr>
                <p14:cNvContentPartPr/>
                <p14:nvPr/>
              </p14:nvContentPartPr>
              <p14:xfrm>
                <a:off x="1437522" y="3229878"/>
                <a:ext cx="101160" cy="59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B9A1293-F237-4FBC-B826-CB1F7688DC1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428882" y="3220878"/>
                  <a:ext cx="118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539B733-3EBE-4860-8AF2-8C074B34B8C1}"/>
                    </a:ext>
                  </a:extLst>
                </p14:cNvPr>
                <p14:cNvContentPartPr/>
                <p14:nvPr/>
              </p14:nvContentPartPr>
              <p14:xfrm>
                <a:off x="1677282" y="3218358"/>
                <a:ext cx="68400" cy="288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539B733-3EBE-4860-8AF2-8C074B34B8C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68642" y="3209358"/>
                  <a:ext cx="8604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FF98FB7-4116-4FC4-AF01-BE18324A7A1F}"/>
              </a:ext>
            </a:extLst>
          </p:cNvPr>
          <p:cNvGrpSpPr/>
          <p:nvPr/>
        </p:nvGrpSpPr>
        <p:grpSpPr>
          <a:xfrm>
            <a:off x="1960242" y="3408078"/>
            <a:ext cx="91800" cy="75240"/>
            <a:chOff x="1960242" y="3408078"/>
            <a:chExt cx="91800" cy="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9B0B10F-2652-45BD-A9B4-AA6F544ED01F}"/>
                    </a:ext>
                  </a:extLst>
                </p14:cNvPr>
                <p14:cNvContentPartPr/>
                <p14:nvPr/>
              </p14:nvContentPartPr>
              <p14:xfrm>
                <a:off x="1960242" y="3408078"/>
                <a:ext cx="82440" cy="27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9B0B10F-2652-45BD-A9B4-AA6F544ED01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51242" y="3399078"/>
                  <a:ext cx="100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99F81A3-4850-4DC8-9608-5179710E8740}"/>
                    </a:ext>
                  </a:extLst>
                </p14:cNvPr>
                <p14:cNvContentPartPr/>
                <p14:nvPr/>
              </p14:nvContentPartPr>
              <p14:xfrm>
                <a:off x="1976442" y="3470358"/>
                <a:ext cx="75600" cy="12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99F81A3-4850-4DC8-9608-5179710E874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67442" y="3461358"/>
                  <a:ext cx="932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FACE713-4BDF-47B6-AB96-0F2437E0C6BD}"/>
              </a:ext>
            </a:extLst>
          </p:cNvPr>
          <p:cNvGrpSpPr/>
          <p:nvPr/>
        </p:nvGrpSpPr>
        <p:grpSpPr>
          <a:xfrm>
            <a:off x="2450922" y="3310158"/>
            <a:ext cx="271080" cy="236160"/>
            <a:chOff x="2450922" y="3310158"/>
            <a:chExt cx="27108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9BEBA48-E894-4EFA-BA97-C5CF86B8ED31}"/>
                    </a:ext>
                  </a:extLst>
                </p14:cNvPr>
                <p14:cNvContentPartPr/>
                <p14:nvPr/>
              </p14:nvContentPartPr>
              <p14:xfrm>
                <a:off x="2498802" y="3373518"/>
                <a:ext cx="50760" cy="164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9BEBA48-E894-4EFA-BA97-C5CF86B8ED3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89802" y="3364518"/>
                  <a:ext cx="68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9096E2B-10A5-4C52-822F-8CC548C9EC19}"/>
                    </a:ext>
                  </a:extLst>
                </p14:cNvPr>
                <p14:cNvContentPartPr/>
                <p14:nvPr/>
              </p14:nvContentPartPr>
              <p14:xfrm>
                <a:off x="2584122" y="3381798"/>
                <a:ext cx="47880" cy="164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9096E2B-10A5-4C52-822F-8CC548C9EC1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75482" y="3373158"/>
                  <a:ext cx="65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44B58DE-651E-4B25-975C-ADD900A4F348}"/>
                    </a:ext>
                  </a:extLst>
                </p14:cNvPr>
                <p14:cNvContentPartPr/>
                <p14:nvPr/>
              </p14:nvContentPartPr>
              <p14:xfrm>
                <a:off x="2450922" y="3310158"/>
                <a:ext cx="271080" cy="35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44B58DE-651E-4B25-975C-ADD900A4F34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442282" y="3301158"/>
                  <a:ext cx="28872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2DE8B50-2179-44C5-B94E-ECFE1B7BDC69}"/>
              </a:ext>
            </a:extLst>
          </p:cNvPr>
          <p:cNvGrpSpPr/>
          <p:nvPr/>
        </p:nvGrpSpPr>
        <p:grpSpPr>
          <a:xfrm>
            <a:off x="2376402" y="3739278"/>
            <a:ext cx="257760" cy="101160"/>
            <a:chOff x="2376402" y="3739278"/>
            <a:chExt cx="25776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18AB558-346D-49E1-8258-A6324FC1A573}"/>
                    </a:ext>
                  </a:extLst>
                </p14:cNvPr>
                <p14:cNvContentPartPr/>
                <p14:nvPr/>
              </p14:nvContentPartPr>
              <p14:xfrm>
                <a:off x="2376402" y="3739278"/>
                <a:ext cx="46800" cy="101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18AB558-346D-49E1-8258-A6324FC1A57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67402" y="3730638"/>
                  <a:ext cx="64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34BE53C-0143-4937-8B2A-B4852178123A}"/>
                    </a:ext>
                  </a:extLst>
                </p14:cNvPr>
                <p14:cNvContentPartPr/>
                <p14:nvPr/>
              </p14:nvContentPartPr>
              <p14:xfrm>
                <a:off x="2484762" y="3763038"/>
                <a:ext cx="48240" cy="48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34BE53C-0143-4937-8B2A-B4852178123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75762" y="3754038"/>
                  <a:ext cx="658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B998005-A323-42F4-8FE6-D3C8F18F8DC0}"/>
                    </a:ext>
                  </a:extLst>
                </p14:cNvPr>
                <p14:cNvContentPartPr/>
                <p14:nvPr/>
              </p14:nvContentPartPr>
              <p14:xfrm>
                <a:off x="2624082" y="3781758"/>
                <a:ext cx="10080" cy="56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B998005-A323-42F4-8FE6-D3C8F18F8DC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15082" y="3773118"/>
                  <a:ext cx="2772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06415AD-1D17-41F2-95BC-9CB9CCEF788C}"/>
                  </a:ext>
                </a:extLst>
              </p14:cNvPr>
              <p14:cNvContentPartPr/>
              <p14:nvPr/>
            </p14:nvContentPartPr>
            <p14:xfrm>
              <a:off x="2508882" y="3163638"/>
              <a:ext cx="149760" cy="975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06415AD-1D17-41F2-95BC-9CB9CCEF788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500242" y="3154998"/>
                <a:ext cx="16740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45792AB-544C-4BDE-877C-50175D74CABE}"/>
              </a:ext>
            </a:extLst>
          </p:cNvPr>
          <p:cNvGrpSpPr/>
          <p:nvPr/>
        </p:nvGrpSpPr>
        <p:grpSpPr>
          <a:xfrm>
            <a:off x="2881842" y="3345078"/>
            <a:ext cx="321120" cy="180000"/>
            <a:chOff x="2881842" y="3345078"/>
            <a:chExt cx="32112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0B2D74B-623D-4B57-8FE4-2FD77396A7F5}"/>
                    </a:ext>
                  </a:extLst>
                </p14:cNvPr>
                <p14:cNvContentPartPr/>
                <p14:nvPr/>
              </p14:nvContentPartPr>
              <p14:xfrm>
                <a:off x="3039882" y="3345078"/>
                <a:ext cx="20880" cy="88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0B2D74B-623D-4B57-8FE4-2FD77396A7F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30882" y="3336438"/>
                  <a:ext cx="38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839C12D-9EB3-47E6-8724-117457AFC5A6}"/>
                    </a:ext>
                  </a:extLst>
                </p14:cNvPr>
                <p14:cNvContentPartPr/>
                <p14:nvPr/>
              </p14:nvContentPartPr>
              <p14:xfrm>
                <a:off x="2881842" y="3501678"/>
                <a:ext cx="321120" cy="23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839C12D-9EB3-47E6-8724-117457AFC5A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872842" y="3493038"/>
                  <a:ext cx="3387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ABB3737-C5ED-4A6D-B945-120EF15ECCD9}"/>
              </a:ext>
            </a:extLst>
          </p:cNvPr>
          <p:cNvGrpSpPr/>
          <p:nvPr/>
        </p:nvGrpSpPr>
        <p:grpSpPr>
          <a:xfrm>
            <a:off x="2885802" y="3626238"/>
            <a:ext cx="265320" cy="204120"/>
            <a:chOff x="2885802" y="3626238"/>
            <a:chExt cx="26532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B2FBF10-4E0E-480E-84E6-0D38C1E0D8E6}"/>
                    </a:ext>
                  </a:extLst>
                </p14:cNvPr>
                <p14:cNvContentPartPr/>
                <p14:nvPr/>
              </p14:nvContentPartPr>
              <p14:xfrm>
                <a:off x="2885802" y="3626238"/>
                <a:ext cx="225720" cy="174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B2FBF10-4E0E-480E-84E6-0D38C1E0D8E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876802" y="3617238"/>
                  <a:ext cx="243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92BF1A4-DD51-4E8C-B60F-4779EE89A2B4}"/>
                    </a:ext>
                  </a:extLst>
                </p14:cNvPr>
                <p14:cNvContentPartPr/>
                <p14:nvPr/>
              </p14:nvContentPartPr>
              <p14:xfrm>
                <a:off x="2970042" y="3716238"/>
                <a:ext cx="52200" cy="103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92BF1A4-DD51-4E8C-B60F-4779EE89A2B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61402" y="3707238"/>
                  <a:ext cx="69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23A358B-AD83-4BFD-AB30-50936C515D00}"/>
                    </a:ext>
                  </a:extLst>
                </p14:cNvPr>
                <p14:cNvContentPartPr/>
                <p14:nvPr/>
              </p14:nvContentPartPr>
              <p14:xfrm>
                <a:off x="3066882" y="3746118"/>
                <a:ext cx="17280" cy="72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23A358B-AD83-4BFD-AB30-50936C515D0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58242" y="3737478"/>
                  <a:ext cx="34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357B92D-1EEC-4DE4-AE0D-CD0672037388}"/>
                    </a:ext>
                  </a:extLst>
                </p14:cNvPr>
                <p14:cNvContentPartPr/>
                <p14:nvPr/>
              </p14:nvContentPartPr>
              <p14:xfrm>
                <a:off x="3115122" y="3739278"/>
                <a:ext cx="23040" cy="91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357B92D-1EEC-4DE4-AE0D-CD067203738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106122" y="3730638"/>
                  <a:ext cx="40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08B473A-2770-454C-8F14-264620B44E4A}"/>
                    </a:ext>
                  </a:extLst>
                </p14:cNvPr>
                <p14:cNvContentPartPr/>
                <p14:nvPr/>
              </p14:nvContentPartPr>
              <p14:xfrm>
                <a:off x="3056082" y="3709398"/>
                <a:ext cx="95040" cy="21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08B473A-2770-454C-8F14-264620B44E4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47442" y="3700758"/>
                  <a:ext cx="1126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0545141-B950-48F4-BDF9-4CB39DCA6CC4}"/>
              </a:ext>
            </a:extLst>
          </p:cNvPr>
          <p:cNvGrpSpPr/>
          <p:nvPr/>
        </p:nvGrpSpPr>
        <p:grpSpPr>
          <a:xfrm>
            <a:off x="3379362" y="3406638"/>
            <a:ext cx="359280" cy="179280"/>
            <a:chOff x="3379362" y="3406638"/>
            <a:chExt cx="35928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0A055B2-04BA-4C1D-BC86-C356CF2117C0}"/>
                    </a:ext>
                  </a:extLst>
                </p14:cNvPr>
                <p14:cNvContentPartPr/>
                <p14:nvPr/>
              </p14:nvContentPartPr>
              <p14:xfrm>
                <a:off x="3379362" y="3523638"/>
                <a:ext cx="16560" cy="15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0A055B2-04BA-4C1D-BC86-C356CF2117C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70362" y="3514638"/>
                  <a:ext cx="34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EF87BD5-2D52-4913-B4F8-C6095D0F9072}"/>
                    </a:ext>
                  </a:extLst>
                </p14:cNvPr>
                <p14:cNvContentPartPr/>
                <p14:nvPr/>
              </p14:nvContentPartPr>
              <p14:xfrm>
                <a:off x="3627042" y="3406638"/>
                <a:ext cx="44640" cy="109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EF87BD5-2D52-4913-B4F8-C6095D0F907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18402" y="3397638"/>
                  <a:ext cx="62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77F66D9-886E-41FB-A300-E3D9C250BDC9}"/>
                    </a:ext>
                  </a:extLst>
                </p14:cNvPr>
                <p14:cNvContentPartPr/>
                <p14:nvPr/>
              </p14:nvContentPartPr>
              <p14:xfrm>
                <a:off x="3529842" y="3550278"/>
                <a:ext cx="208800" cy="35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77F66D9-886E-41FB-A300-E3D9C250BDC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20842" y="3541278"/>
                  <a:ext cx="22644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D08C5CBE-EFDD-4FD7-B623-BB3703FB3441}"/>
                  </a:ext>
                </a:extLst>
              </p14:cNvPr>
              <p14:cNvContentPartPr/>
              <p14:nvPr/>
            </p14:nvContentPartPr>
            <p14:xfrm>
              <a:off x="3472602" y="3725958"/>
              <a:ext cx="171720" cy="1461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D08C5CBE-EFDD-4FD7-B623-BB3703FB344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463962" y="3716958"/>
                <a:ext cx="18936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08F4088-1847-4835-92C4-7FB688FA6950}"/>
              </a:ext>
            </a:extLst>
          </p:cNvPr>
          <p:cNvGrpSpPr/>
          <p:nvPr/>
        </p:nvGrpSpPr>
        <p:grpSpPr>
          <a:xfrm>
            <a:off x="4080282" y="3060678"/>
            <a:ext cx="1303200" cy="596520"/>
            <a:chOff x="4080282" y="3060678"/>
            <a:chExt cx="1303200" cy="5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E7A5544-2053-41A1-A990-637D090CC717}"/>
                    </a:ext>
                  </a:extLst>
                </p14:cNvPr>
                <p14:cNvContentPartPr/>
                <p14:nvPr/>
              </p14:nvContentPartPr>
              <p14:xfrm>
                <a:off x="4080282" y="3489798"/>
                <a:ext cx="161640" cy="167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E7A5544-2053-41A1-A990-637D090CC71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71642" y="3481158"/>
                  <a:ext cx="179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07E690F-394F-4812-8B1A-3EA72DA63DB8}"/>
                    </a:ext>
                  </a:extLst>
                </p14:cNvPr>
                <p14:cNvContentPartPr/>
                <p14:nvPr/>
              </p14:nvContentPartPr>
              <p14:xfrm>
                <a:off x="4092162" y="3298998"/>
                <a:ext cx="60120" cy="13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07E690F-394F-4812-8B1A-3EA72DA63DB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83162" y="3290358"/>
                  <a:ext cx="77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D9A9FA0-5E04-46BF-9269-7C96F82BC49F}"/>
                    </a:ext>
                  </a:extLst>
                </p14:cNvPr>
                <p14:cNvContentPartPr/>
                <p14:nvPr/>
              </p14:nvContentPartPr>
              <p14:xfrm>
                <a:off x="4333002" y="3128358"/>
                <a:ext cx="33840" cy="85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D9A9FA0-5E04-46BF-9269-7C96F82BC49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24362" y="3119358"/>
                  <a:ext cx="51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93838F3-0D97-4182-92AF-2211C7DC8E3C}"/>
                    </a:ext>
                  </a:extLst>
                </p14:cNvPr>
                <p14:cNvContentPartPr/>
                <p14:nvPr/>
              </p14:nvContentPartPr>
              <p14:xfrm>
                <a:off x="4254162" y="3267678"/>
                <a:ext cx="68760" cy="7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93838F3-0D97-4182-92AF-2211C7DC8E3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45522" y="3259038"/>
                  <a:ext cx="86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3F813CC-2EA7-4EC8-9DC8-182252AD8762}"/>
                    </a:ext>
                  </a:extLst>
                </p14:cNvPr>
                <p14:cNvContentPartPr/>
                <p14:nvPr/>
              </p14:nvContentPartPr>
              <p14:xfrm>
                <a:off x="4258482" y="3354078"/>
                <a:ext cx="51480" cy="72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3F813CC-2EA7-4EC8-9DC8-182252AD876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249842" y="3345438"/>
                  <a:ext cx="69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7839B95-8777-417C-8115-CDD050E6DB76}"/>
                    </a:ext>
                  </a:extLst>
                </p14:cNvPr>
                <p14:cNvContentPartPr/>
                <p14:nvPr/>
              </p14:nvContentPartPr>
              <p14:xfrm>
                <a:off x="4432362" y="3124038"/>
                <a:ext cx="93240" cy="330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7839B95-8777-417C-8115-CDD050E6DB7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423722" y="3115038"/>
                  <a:ext cx="1108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B6FDE08-B33E-4FCA-BFB4-902F6C8D94D8}"/>
                    </a:ext>
                  </a:extLst>
                </p14:cNvPr>
                <p14:cNvContentPartPr/>
                <p14:nvPr/>
              </p14:nvContentPartPr>
              <p14:xfrm>
                <a:off x="4570962" y="3187758"/>
                <a:ext cx="105840" cy="167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B6FDE08-B33E-4FCA-BFB4-902F6C8D94D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561962" y="3178758"/>
                  <a:ext cx="123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35811B5-BA93-4425-84CE-0055292E1D5F}"/>
                    </a:ext>
                  </a:extLst>
                </p14:cNvPr>
                <p14:cNvContentPartPr/>
                <p14:nvPr/>
              </p14:nvContentPartPr>
              <p14:xfrm>
                <a:off x="4732242" y="3265878"/>
                <a:ext cx="45000" cy="49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35811B5-BA93-4425-84CE-0055292E1D5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723602" y="3256878"/>
                  <a:ext cx="62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569AA5A-5F47-41D5-8544-75AF6B518500}"/>
                    </a:ext>
                  </a:extLst>
                </p14:cNvPr>
                <p14:cNvContentPartPr/>
                <p14:nvPr/>
              </p14:nvContentPartPr>
              <p14:xfrm>
                <a:off x="4777602" y="3165438"/>
                <a:ext cx="3600" cy="5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569AA5A-5F47-41D5-8544-75AF6B51850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768962" y="3156798"/>
                  <a:ext cx="21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D8E2196-EE31-47A7-8214-688198EDC025}"/>
                    </a:ext>
                  </a:extLst>
                </p14:cNvPr>
                <p14:cNvContentPartPr/>
                <p14:nvPr/>
              </p14:nvContentPartPr>
              <p14:xfrm>
                <a:off x="4875882" y="3253278"/>
                <a:ext cx="59400" cy="9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D8E2196-EE31-47A7-8214-688198EDC02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66882" y="3244638"/>
                  <a:ext cx="77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9E8FEF5-5655-4CB9-AC85-E20FA30615C2}"/>
                    </a:ext>
                  </a:extLst>
                </p14:cNvPr>
                <p14:cNvContentPartPr/>
                <p14:nvPr/>
              </p14:nvContentPartPr>
              <p14:xfrm>
                <a:off x="5020242" y="3200358"/>
                <a:ext cx="119520" cy="93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9E8FEF5-5655-4CB9-AC85-E20FA30615C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011242" y="3191718"/>
                  <a:ext cx="137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CFB5DD0-5451-449C-802B-6F93FA097C53}"/>
                    </a:ext>
                  </a:extLst>
                </p14:cNvPr>
                <p14:cNvContentPartPr/>
                <p14:nvPr/>
              </p14:nvContentPartPr>
              <p14:xfrm>
                <a:off x="4617402" y="3329598"/>
                <a:ext cx="466560" cy="71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CFB5DD0-5451-449C-802B-6F93FA097C5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08762" y="3320958"/>
                  <a:ext cx="484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5A95065-13AD-4F30-B122-9A3495B94232}"/>
                    </a:ext>
                  </a:extLst>
                </p14:cNvPr>
                <p14:cNvContentPartPr/>
                <p14:nvPr/>
              </p14:nvContentPartPr>
              <p14:xfrm>
                <a:off x="4814322" y="3422118"/>
                <a:ext cx="145080" cy="94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5A95065-13AD-4F30-B122-9A3495B9423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805322" y="3413478"/>
                  <a:ext cx="162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2EADD21-AFEE-4619-88F8-17DC8BCA3AC0}"/>
                    </a:ext>
                  </a:extLst>
                </p14:cNvPr>
                <p14:cNvContentPartPr/>
                <p14:nvPr/>
              </p14:nvContentPartPr>
              <p14:xfrm>
                <a:off x="5144802" y="3154638"/>
                <a:ext cx="105480" cy="300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2EADD21-AFEE-4619-88F8-17DC8BCA3AC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136162" y="3145998"/>
                  <a:ext cx="1231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E2F45AF-1A45-428F-9836-1224A7A8C649}"/>
                    </a:ext>
                  </a:extLst>
                </p14:cNvPr>
                <p14:cNvContentPartPr/>
                <p14:nvPr/>
              </p14:nvContentPartPr>
              <p14:xfrm>
                <a:off x="5296002" y="3060678"/>
                <a:ext cx="87480" cy="103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E2F45AF-1A45-428F-9836-1224A7A8C64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87362" y="3052038"/>
                  <a:ext cx="10512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155DEAB-FB25-49BF-BB3E-15FBCC75F18E}"/>
              </a:ext>
            </a:extLst>
          </p:cNvPr>
          <p:cNvGrpSpPr/>
          <p:nvPr/>
        </p:nvGrpSpPr>
        <p:grpSpPr>
          <a:xfrm>
            <a:off x="5599122" y="3257238"/>
            <a:ext cx="117000" cy="79560"/>
            <a:chOff x="5599122" y="3257238"/>
            <a:chExt cx="117000" cy="7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2545417-11CD-4880-A60B-094940D9738D}"/>
                    </a:ext>
                  </a:extLst>
                </p14:cNvPr>
                <p14:cNvContentPartPr/>
                <p14:nvPr/>
              </p14:nvContentPartPr>
              <p14:xfrm>
                <a:off x="5599122" y="3257238"/>
                <a:ext cx="111240" cy="28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2545417-11CD-4880-A60B-094940D9738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90482" y="3248598"/>
                  <a:ext cx="128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30B185F-C8A4-427A-86F0-72B3A238CF61}"/>
                    </a:ext>
                  </a:extLst>
                </p14:cNvPr>
                <p14:cNvContentPartPr/>
                <p14:nvPr/>
              </p14:nvContentPartPr>
              <p14:xfrm>
                <a:off x="5623602" y="3315558"/>
                <a:ext cx="92520" cy="21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30B185F-C8A4-427A-86F0-72B3A238CF6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614602" y="3306918"/>
                  <a:ext cx="1101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ECDE469-4F93-4ACF-BF87-72E4D2E7EF35}"/>
              </a:ext>
            </a:extLst>
          </p:cNvPr>
          <p:cNvGrpSpPr/>
          <p:nvPr/>
        </p:nvGrpSpPr>
        <p:grpSpPr>
          <a:xfrm>
            <a:off x="5992242" y="2944758"/>
            <a:ext cx="1616760" cy="798120"/>
            <a:chOff x="5992242" y="2944758"/>
            <a:chExt cx="1616760" cy="79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04B5812-0FEA-414D-913C-9405E36CB46A}"/>
                    </a:ext>
                  </a:extLst>
                </p14:cNvPr>
                <p14:cNvContentPartPr/>
                <p14:nvPr/>
              </p14:nvContentPartPr>
              <p14:xfrm>
                <a:off x="6444402" y="3032238"/>
                <a:ext cx="48240" cy="163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04B5812-0FEA-414D-913C-9405E36CB46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35402" y="3023598"/>
                  <a:ext cx="65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15F1D50-C969-4618-A0F7-5A752226405E}"/>
                    </a:ext>
                  </a:extLst>
                </p14:cNvPr>
                <p14:cNvContentPartPr/>
                <p14:nvPr/>
              </p14:nvContentPartPr>
              <p14:xfrm>
                <a:off x="6259722" y="3271638"/>
                <a:ext cx="341280" cy="25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15F1D50-C969-4618-A0F7-5A752226405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50722" y="3262638"/>
                  <a:ext cx="358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AB1E26F-C565-480C-A475-613DF6B762C9}"/>
                    </a:ext>
                  </a:extLst>
                </p14:cNvPr>
                <p14:cNvContentPartPr/>
                <p14:nvPr/>
              </p14:nvContentPartPr>
              <p14:xfrm>
                <a:off x="6195642" y="3437598"/>
                <a:ext cx="235440" cy="225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AB1E26F-C565-480C-A475-613DF6B762C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86642" y="3428598"/>
                  <a:ext cx="253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5335FD4-B4AB-4E78-8F99-9238D9E4028F}"/>
                    </a:ext>
                  </a:extLst>
                </p14:cNvPr>
                <p14:cNvContentPartPr/>
                <p14:nvPr/>
              </p14:nvContentPartPr>
              <p14:xfrm>
                <a:off x="6262602" y="3576918"/>
                <a:ext cx="91800" cy="103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5335FD4-B4AB-4E78-8F99-9238D9E4028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253962" y="3568278"/>
                  <a:ext cx="109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99C4F56-25BB-427D-8962-7C8D863040AE}"/>
                    </a:ext>
                  </a:extLst>
                </p14:cNvPr>
                <p14:cNvContentPartPr/>
                <p14:nvPr/>
              </p14:nvContentPartPr>
              <p14:xfrm>
                <a:off x="6396522" y="3587718"/>
                <a:ext cx="21600" cy="81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99C4F56-25BB-427D-8962-7C8D863040A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387522" y="3578718"/>
                  <a:ext cx="39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1529934-52BA-40A4-8A7E-4ADAFE6FF991}"/>
                    </a:ext>
                  </a:extLst>
                </p14:cNvPr>
                <p14:cNvContentPartPr/>
                <p14:nvPr/>
              </p14:nvContentPartPr>
              <p14:xfrm>
                <a:off x="6429642" y="3575838"/>
                <a:ext cx="43560" cy="117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1529934-52BA-40A4-8A7E-4ADAFE6FF99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20642" y="3566838"/>
                  <a:ext cx="61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650B07A-C987-47DB-808C-C131AC03D647}"/>
                    </a:ext>
                  </a:extLst>
                </p14:cNvPr>
                <p14:cNvContentPartPr/>
                <p14:nvPr/>
              </p14:nvContentPartPr>
              <p14:xfrm>
                <a:off x="6392202" y="3530838"/>
                <a:ext cx="111240" cy="26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650B07A-C987-47DB-808C-C131AC03D64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383562" y="3522198"/>
                  <a:ext cx="128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6FD636E-7075-4767-8C0E-ADBB9588E436}"/>
                    </a:ext>
                  </a:extLst>
                </p14:cNvPr>
                <p14:cNvContentPartPr/>
                <p14:nvPr/>
              </p14:nvContentPartPr>
              <p14:xfrm>
                <a:off x="5992242" y="3096678"/>
                <a:ext cx="156240" cy="563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6FD636E-7075-4767-8C0E-ADBB9588E43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83242" y="3088038"/>
                  <a:ext cx="1738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7B07590-B7D2-4BCE-B333-6DA577D56B48}"/>
                    </a:ext>
                  </a:extLst>
                </p14:cNvPr>
                <p14:cNvContentPartPr/>
                <p14:nvPr/>
              </p14:nvContentPartPr>
              <p14:xfrm>
                <a:off x="6559242" y="3022878"/>
                <a:ext cx="174600" cy="720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7B07590-B7D2-4BCE-B333-6DA577D56B4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550602" y="3013878"/>
                  <a:ext cx="19224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913163A-9301-448C-95E8-89B02935F85A}"/>
                    </a:ext>
                  </a:extLst>
                </p14:cNvPr>
                <p14:cNvContentPartPr/>
                <p14:nvPr/>
              </p14:nvContentPartPr>
              <p14:xfrm>
                <a:off x="6706122" y="2944758"/>
                <a:ext cx="151560" cy="90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913163A-9301-448C-95E8-89B02935F85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697122" y="2935758"/>
                  <a:ext cx="169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74437DF-AFC7-4296-A3F2-C4E88412833D}"/>
                    </a:ext>
                  </a:extLst>
                </p14:cNvPr>
                <p14:cNvContentPartPr/>
                <p14:nvPr/>
              </p14:nvContentPartPr>
              <p14:xfrm>
                <a:off x="6880722" y="3262278"/>
                <a:ext cx="15480" cy="16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74437DF-AFC7-4296-A3F2-C4E88412833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871722" y="3253278"/>
                  <a:ext cx="33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1A63560-6090-4522-9CAF-0ADCB4D83E26}"/>
                    </a:ext>
                  </a:extLst>
                </p14:cNvPr>
                <p14:cNvContentPartPr/>
                <p14:nvPr/>
              </p14:nvContentPartPr>
              <p14:xfrm>
                <a:off x="7181322" y="3116838"/>
                <a:ext cx="36000" cy="120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1A63560-6090-4522-9CAF-0ADCB4D83E2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172322" y="3107838"/>
                  <a:ext cx="53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5CE15B8-CD75-420A-BBD9-413FAC08EB1A}"/>
                    </a:ext>
                  </a:extLst>
                </p14:cNvPr>
                <p14:cNvContentPartPr/>
                <p14:nvPr/>
              </p14:nvContentPartPr>
              <p14:xfrm>
                <a:off x="7090242" y="3288918"/>
                <a:ext cx="197640" cy="14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5CE15B8-CD75-420A-BBD9-413FAC08EB1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081242" y="3280278"/>
                  <a:ext cx="215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1B39C13-D913-4387-9DCC-3F989B52695C}"/>
                    </a:ext>
                  </a:extLst>
                </p14:cNvPr>
                <p14:cNvContentPartPr/>
                <p14:nvPr/>
              </p14:nvContentPartPr>
              <p14:xfrm>
                <a:off x="7066122" y="3466398"/>
                <a:ext cx="176040" cy="162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1B39C13-D913-4387-9DCC-3F989B52695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57122" y="3457398"/>
                  <a:ext cx="193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F3D8C39-6DE9-43D3-A040-08A90732F3C3}"/>
                    </a:ext>
                  </a:extLst>
                </p14:cNvPr>
                <p14:cNvContentPartPr/>
                <p14:nvPr/>
              </p14:nvContentPartPr>
              <p14:xfrm>
                <a:off x="6983322" y="3099558"/>
                <a:ext cx="113400" cy="528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F3D8C39-6DE9-43D3-A040-08A90732F3C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974322" y="3090918"/>
                  <a:ext cx="13104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32C885F-29B2-4B88-8E38-F1873E712401}"/>
                    </a:ext>
                  </a:extLst>
                </p14:cNvPr>
                <p14:cNvContentPartPr/>
                <p14:nvPr/>
              </p14:nvContentPartPr>
              <p14:xfrm>
                <a:off x="7289682" y="3087318"/>
                <a:ext cx="134280" cy="537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32C885F-29B2-4B88-8E38-F1873E71240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280682" y="3078678"/>
                  <a:ext cx="15192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7356DBB-644C-4EA9-8ED9-5D1517255DBE}"/>
                    </a:ext>
                  </a:extLst>
                </p14:cNvPr>
                <p14:cNvContentPartPr/>
                <p14:nvPr/>
              </p14:nvContentPartPr>
              <p14:xfrm>
                <a:off x="7442682" y="3019278"/>
                <a:ext cx="166320" cy="73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7356DBB-644C-4EA9-8ED9-5D1517255DB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433682" y="3010278"/>
                  <a:ext cx="183960" cy="9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7FC202CF-FA9D-4A0C-BD38-EC3539F82891}"/>
                  </a:ext>
                </a:extLst>
              </p14:cNvPr>
              <p14:cNvContentPartPr/>
              <p14:nvPr/>
            </p14:nvContentPartPr>
            <p14:xfrm>
              <a:off x="7954242" y="3291798"/>
              <a:ext cx="251280" cy="1497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7FC202CF-FA9D-4A0C-BD38-EC3539F82891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945242" y="3283158"/>
                <a:ext cx="26892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21487BA-37D1-4F58-85A0-0C7E01EDEF14}"/>
              </a:ext>
            </a:extLst>
          </p:cNvPr>
          <p:cNvGrpSpPr/>
          <p:nvPr/>
        </p:nvGrpSpPr>
        <p:grpSpPr>
          <a:xfrm>
            <a:off x="8121642" y="2820558"/>
            <a:ext cx="301680" cy="348480"/>
            <a:chOff x="8121642" y="2820558"/>
            <a:chExt cx="30168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749E8DA-37E7-467E-BE8B-3358DC93B67E}"/>
                    </a:ext>
                  </a:extLst>
                </p14:cNvPr>
                <p14:cNvContentPartPr/>
                <p14:nvPr/>
              </p14:nvContentPartPr>
              <p14:xfrm>
                <a:off x="8121642" y="2999118"/>
                <a:ext cx="80280" cy="21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749E8DA-37E7-467E-BE8B-3358DC93B67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13002" y="2990118"/>
                  <a:ext cx="97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A67C6DA-4316-494A-8050-BED61FBA8411}"/>
                    </a:ext>
                  </a:extLst>
                </p14:cNvPr>
                <p14:cNvContentPartPr/>
                <p14:nvPr/>
              </p14:nvContentPartPr>
              <p14:xfrm>
                <a:off x="8374002" y="2820558"/>
                <a:ext cx="28440" cy="99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A67C6DA-4316-494A-8050-BED61FBA841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365002" y="2811918"/>
                  <a:ext cx="46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711E1C0-7C2E-4428-8F67-5A99236FFD42}"/>
                    </a:ext>
                  </a:extLst>
                </p14:cNvPr>
                <p14:cNvContentPartPr/>
                <p14:nvPr/>
              </p14:nvContentPartPr>
              <p14:xfrm>
                <a:off x="8311362" y="2951238"/>
                <a:ext cx="111960" cy="8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711E1C0-7C2E-4428-8F67-5A99236FFD4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02722" y="2942598"/>
                  <a:ext cx="129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B0C19AC-B7AA-42F2-8175-ADD6BE8C39E9}"/>
                    </a:ext>
                  </a:extLst>
                </p14:cNvPr>
                <p14:cNvContentPartPr/>
                <p14:nvPr/>
              </p14:nvContentPartPr>
              <p14:xfrm>
                <a:off x="8283282" y="3042678"/>
                <a:ext cx="101880" cy="126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B0C19AC-B7AA-42F2-8175-ADD6BE8C39E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74282" y="3033678"/>
                  <a:ext cx="11952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255E50E0-1CA3-47A7-A635-42D466DDF264}"/>
              </a:ext>
            </a:extLst>
          </p:cNvPr>
          <p:cNvGrpSpPr/>
          <p:nvPr/>
        </p:nvGrpSpPr>
        <p:grpSpPr>
          <a:xfrm>
            <a:off x="8606202" y="2706078"/>
            <a:ext cx="1257120" cy="552960"/>
            <a:chOff x="8606202" y="2706078"/>
            <a:chExt cx="1257120" cy="55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2900318-7547-40BD-A393-F7B6E6859BAB}"/>
                    </a:ext>
                  </a:extLst>
                </p14:cNvPr>
                <p14:cNvContentPartPr/>
                <p14:nvPr/>
              </p14:nvContentPartPr>
              <p14:xfrm>
                <a:off x="8606202" y="3183078"/>
                <a:ext cx="42120" cy="75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2900318-7547-40BD-A393-F7B6E6859BA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597202" y="3174438"/>
                  <a:ext cx="59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25725ED-8818-4083-AEEF-22F406FC75FE}"/>
                    </a:ext>
                  </a:extLst>
                </p14:cNvPr>
                <p14:cNvContentPartPr/>
                <p14:nvPr/>
              </p14:nvContentPartPr>
              <p14:xfrm>
                <a:off x="8699442" y="3194238"/>
                <a:ext cx="45360" cy="37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25725ED-8818-4083-AEEF-22F406FC75F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690802" y="3185598"/>
                  <a:ext cx="63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AD5329C-0842-4D77-A32D-ED99B9662E25}"/>
                    </a:ext>
                  </a:extLst>
                </p14:cNvPr>
                <p14:cNvContentPartPr/>
                <p14:nvPr/>
              </p14:nvContentPartPr>
              <p14:xfrm>
                <a:off x="8800962" y="3213678"/>
                <a:ext cx="9000" cy="38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AD5329C-0842-4D77-A32D-ED99B9662E2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792322" y="3205038"/>
                  <a:ext cx="26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C6D3D08-1A6F-4AE7-8B07-B6664C25EA61}"/>
                    </a:ext>
                  </a:extLst>
                </p14:cNvPr>
                <p14:cNvContentPartPr/>
                <p14:nvPr/>
              </p14:nvContentPartPr>
              <p14:xfrm>
                <a:off x="8665962" y="2884278"/>
                <a:ext cx="164880" cy="176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C6D3D08-1A6F-4AE7-8B07-B6664C25EA6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656962" y="2875278"/>
                  <a:ext cx="182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DE70A43-2075-4D8F-B5A9-69DFE8F8B576}"/>
                    </a:ext>
                  </a:extLst>
                </p14:cNvPr>
                <p14:cNvContentPartPr/>
                <p14:nvPr/>
              </p14:nvContentPartPr>
              <p14:xfrm>
                <a:off x="8700522" y="2736318"/>
                <a:ext cx="146880" cy="71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DE70A43-2075-4D8F-B5A9-69DFE8F8B57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691882" y="2727318"/>
                  <a:ext cx="164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4248083-1BF7-49C4-8E76-B4729170BF47}"/>
                    </a:ext>
                  </a:extLst>
                </p14:cNvPr>
                <p14:cNvContentPartPr/>
                <p14:nvPr/>
              </p14:nvContentPartPr>
              <p14:xfrm>
                <a:off x="9037842" y="2827398"/>
                <a:ext cx="106200" cy="185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4248083-1BF7-49C4-8E76-B4729170BF4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028842" y="2818758"/>
                  <a:ext cx="123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BBFE45B-69B0-4481-AC84-91289E189E1D}"/>
                    </a:ext>
                  </a:extLst>
                </p14:cNvPr>
                <p14:cNvContentPartPr/>
                <p14:nvPr/>
              </p14:nvContentPartPr>
              <p14:xfrm>
                <a:off x="9213522" y="2902278"/>
                <a:ext cx="28080" cy="65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BBFE45B-69B0-4481-AC84-91289E189E1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204522" y="2893278"/>
                  <a:ext cx="45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79BEF91-E094-4999-92EA-8886048140C0}"/>
                    </a:ext>
                  </a:extLst>
                </p14:cNvPr>
                <p14:cNvContentPartPr/>
                <p14:nvPr/>
              </p14:nvContentPartPr>
              <p14:xfrm>
                <a:off x="9239082" y="2832438"/>
                <a:ext cx="186480" cy="95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79BEF91-E094-4999-92EA-8886048140C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230442" y="2823798"/>
                  <a:ext cx="204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A432268-A26F-45D6-AE1B-ECCA10D85503}"/>
                    </a:ext>
                  </a:extLst>
                </p14:cNvPr>
                <p14:cNvContentPartPr/>
                <p14:nvPr/>
              </p14:nvContentPartPr>
              <p14:xfrm>
                <a:off x="9459402" y="2848998"/>
                <a:ext cx="149400" cy="116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A432268-A26F-45D6-AE1B-ECCA10D8550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50402" y="2840358"/>
                  <a:ext cx="167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7FD8118-A88A-4BC7-BEA3-715D5080117A}"/>
                    </a:ext>
                  </a:extLst>
                </p14:cNvPr>
                <p14:cNvContentPartPr/>
                <p14:nvPr/>
              </p14:nvContentPartPr>
              <p14:xfrm>
                <a:off x="9064482" y="3001998"/>
                <a:ext cx="455400" cy="55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7FD8118-A88A-4BC7-BEA3-715D5080117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055482" y="2992998"/>
                  <a:ext cx="473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384C575-25F5-4C37-964C-6DC92EA539AF}"/>
                    </a:ext>
                  </a:extLst>
                </p14:cNvPr>
                <p14:cNvContentPartPr/>
                <p14:nvPr/>
              </p14:nvContentPartPr>
              <p14:xfrm>
                <a:off x="9270402" y="3103158"/>
                <a:ext cx="141480" cy="130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384C575-25F5-4C37-964C-6DC92EA539A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261762" y="3094518"/>
                  <a:ext cx="159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025FB81-1793-43E4-A970-F71E20155BD3}"/>
                    </a:ext>
                  </a:extLst>
                </p14:cNvPr>
                <p14:cNvContentPartPr/>
                <p14:nvPr/>
              </p14:nvContentPartPr>
              <p14:xfrm>
                <a:off x="8911122" y="2854398"/>
                <a:ext cx="98640" cy="347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025FB81-1793-43E4-A970-F71E20155BD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902122" y="2845758"/>
                  <a:ext cx="1162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817552C-AC13-47C0-9DC2-4DDC77F4027E}"/>
                    </a:ext>
                  </a:extLst>
                </p14:cNvPr>
                <p14:cNvContentPartPr/>
                <p14:nvPr/>
              </p14:nvContentPartPr>
              <p14:xfrm>
                <a:off x="9594042" y="2781318"/>
                <a:ext cx="105120" cy="415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817552C-AC13-47C0-9DC2-4DDC77F4027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585402" y="2772678"/>
                  <a:ext cx="1227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383CF13-6674-42C6-81A4-9B225695A747}"/>
                    </a:ext>
                  </a:extLst>
                </p14:cNvPr>
                <p14:cNvContentPartPr/>
                <p14:nvPr/>
              </p14:nvContentPartPr>
              <p14:xfrm>
                <a:off x="9741282" y="2706078"/>
                <a:ext cx="122040" cy="117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383CF13-6674-42C6-81A4-9B225695A74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732642" y="2697078"/>
                  <a:ext cx="13968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8E52A139-16E2-4D3D-90BE-A27571148D77}"/>
                  </a:ext>
                </a:extLst>
              </p14:cNvPr>
              <p14:cNvContentPartPr/>
              <p14:nvPr/>
            </p14:nvContentPartPr>
            <p14:xfrm>
              <a:off x="694842" y="4183518"/>
              <a:ext cx="158400" cy="22824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8E52A139-16E2-4D3D-90BE-A27571148D77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86202" y="4174878"/>
                <a:ext cx="17604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44DA662-93D6-4350-AE78-FD9B0ABDB15A}"/>
              </a:ext>
            </a:extLst>
          </p:cNvPr>
          <p:cNvGrpSpPr/>
          <p:nvPr/>
        </p:nvGrpSpPr>
        <p:grpSpPr>
          <a:xfrm>
            <a:off x="1021362" y="4158318"/>
            <a:ext cx="1137960" cy="312480"/>
            <a:chOff x="1021362" y="4158318"/>
            <a:chExt cx="113796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6F20B96-4D9B-4768-ADC6-58D3DD1B0438}"/>
                    </a:ext>
                  </a:extLst>
                </p14:cNvPr>
                <p14:cNvContentPartPr/>
                <p14:nvPr/>
              </p14:nvContentPartPr>
              <p14:xfrm>
                <a:off x="1021362" y="4267758"/>
                <a:ext cx="74520" cy="142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6F20B96-4D9B-4768-ADC6-58D3DD1B043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12722" y="4259118"/>
                  <a:ext cx="92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A00ACAA-5234-441C-9E61-3812C4F32D5A}"/>
                    </a:ext>
                  </a:extLst>
                </p14:cNvPr>
                <p14:cNvContentPartPr/>
                <p14:nvPr/>
              </p14:nvContentPartPr>
              <p14:xfrm>
                <a:off x="1228722" y="4233198"/>
                <a:ext cx="41760" cy="205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A00ACAA-5234-441C-9E61-3812C4F32D5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219722" y="4224198"/>
                  <a:ext cx="59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B79E137-D2DE-431F-A3FB-FDA0C9C961F2}"/>
                    </a:ext>
                  </a:extLst>
                </p14:cNvPr>
                <p14:cNvContentPartPr/>
                <p14:nvPr/>
              </p14:nvContentPartPr>
              <p14:xfrm>
                <a:off x="1319442" y="4296918"/>
                <a:ext cx="105840" cy="115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B79E137-D2DE-431F-A3FB-FDA0C9C961F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310442" y="4287918"/>
                  <a:ext cx="123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42A039A-ABDD-446D-8AD5-B780D192EFC0}"/>
                    </a:ext>
                  </a:extLst>
                </p14:cNvPr>
                <p14:cNvContentPartPr/>
                <p14:nvPr/>
              </p14:nvContentPartPr>
              <p14:xfrm>
                <a:off x="1469562" y="4340478"/>
                <a:ext cx="17640" cy="91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42A039A-ABDD-446D-8AD5-B780D192EFC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460562" y="4331478"/>
                  <a:ext cx="35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A53929A-8129-4621-8789-7896594FC651}"/>
                    </a:ext>
                  </a:extLst>
                </p14:cNvPr>
                <p14:cNvContentPartPr/>
                <p14:nvPr/>
              </p14:nvContentPartPr>
              <p14:xfrm>
                <a:off x="1588722" y="4258398"/>
                <a:ext cx="109080" cy="142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A53929A-8129-4621-8789-7896594FC65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580082" y="4249398"/>
                  <a:ext cx="126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D84CF41-192B-486E-BE8C-94CC7B444D02}"/>
                    </a:ext>
                  </a:extLst>
                </p14:cNvPr>
                <p14:cNvContentPartPr/>
                <p14:nvPr/>
              </p14:nvContentPartPr>
              <p14:xfrm>
                <a:off x="1628682" y="4158318"/>
                <a:ext cx="110160" cy="59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D84CF41-192B-486E-BE8C-94CC7B444D0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619682" y="4149678"/>
                  <a:ext cx="127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4330833-D1C0-4090-B044-E9AFDE006B1C}"/>
                    </a:ext>
                  </a:extLst>
                </p14:cNvPr>
                <p14:cNvContentPartPr/>
                <p14:nvPr/>
              </p14:nvContentPartPr>
              <p14:xfrm>
                <a:off x="1759002" y="4164438"/>
                <a:ext cx="119160" cy="306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4330833-D1C0-4090-B044-E9AFDE006B1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750362" y="4155798"/>
                  <a:ext cx="1368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567A5E6-75AF-4557-978D-A19490760AB6}"/>
                    </a:ext>
                  </a:extLst>
                </p14:cNvPr>
                <p14:cNvContentPartPr/>
                <p14:nvPr/>
              </p14:nvContentPartPr>
              <p14:xfrm>
                <a:off x="2041602" y="4312398"/>
                <a:ext cx="117720" cy="12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567A5E6-75AF-4557-978D-A19490760AB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032602" y="4303758"/>
                  <a:ext cx="135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33501B4-8356-419C-B5FA-0F7682D69485}"/>
                    </a:ext>
                  </a:extLst>
                </p14:cNvPr>
                <p14:cNvContentPartPr/>
                <p14:nvPr/>
              </p14:nvContentPartPr>
              <p14:xfrm>
                <a:off x="2016402" y="4373958"/>
                <a:ext cx="93240" cy="11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33501B4-8356-419C-B5FA-0F7682D6948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007402" y="4364958"/>
                  <a:ext cx="11088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AD840715-0DA5-497F-B657-379B92C5AA10}"/>
                  </a:ext>
                </a:extLst>
              </p14:cNvPr>
              <p14:cNvContentPartPr/>
              <p14:nvPr/>
            </p14:nvContentPartPr>
            <p14:xfrm>
              <a:off x="2457402" y="4210158"/>
              <a:ext cx="162360" cy="2059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AD840715-0DA5-497F-B657-379B92C5AA10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2448402" y="4201518"/>
                <a:ext cx="180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40A4435A-0BF2-4122-9CE0-F07A83A5EBAD}"/>
                  </a:ext>
                </a:extLst>
              </p14:cNvPr>
              <p14:cNvContentPartPr/>
              <p14:nvPr/>
            </p14:nvContentPartPr>
            <p14:xfrm>
              <a:off x="2863482" y="4336518"/>
              <a:ext cx="111960" cy="18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40A4435A-0BF2-4122-9CE0-F07A83A5EBAD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854842" y="4327518"/>
                <a:ext cx="1296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1BC16011-174D-4591-AD22-331FC5FB5537}"/>
              </a:ext>
            </a:extLst>
          </p:cNvPr>
          <p:cNvGrpSpPr/>
          <p:nvPr/>
        </p:nvGrpSpPr>
        <p:grpSpPr>
          <a:xfrm>
            <a:off x="3235722" y="4260558"/>
            <a:ext cx="193680" cy="165960"/>
            <a:chOff x="3235722" y="4260558"/>
            <a:chExt cx="19368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B8B0629-2330-43BC-B28E-EFDC2AADAE6F}"/>
                    </a:ext>
                  </a:extLst>
                </p14:cNvPr>
                <p14:cNvContentPartPr/>
                <p14:nvPr/>
              </p14:nvContentPartPr>
              <p14:xfrm>
                <a:off x="3235722" y="4260558"/>
                <a:ext cx="189000" cy="96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B8B0629-2330-43BC-B28E-EFDC2AADAE6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227082" y="4251918"/>
                  <a:ext cx="206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A13AB75-1658-437F-985F-43FADD1FDD85}"/>
                    </a:ext>
                  </a:extLst>
                </p14:cNvPr>
                <p14:cNvContentPartPr/>
                <p14:nvPr/>
              </p14:nvContentPartPr>
              <p14:xfrm>
                <a:off x="3253362" y="4407798"/>
                <a:ext cx="176040" cy="18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A13AB75-1658-437F-985F-43FADD1FDD8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244362" y="4398798"/>
                  <a:ext cx="19368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447DDDF3-27A8-4DA4-8E11-B4445D848080}"/>
                  </a:ext>
                </a:extLst>
              </p14:cNvPr>
              <p14:cNvContentPartPr/>
              <p14:nvPr/>
            </p14:nvContentPartPr>
            <p14:xfrm>
              <a:off x="3217722" y="4534878"/>
              <a:ext cx="95760" cy="13140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447DDDF3-27A8-4DA4-8E11-B4445D848080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209082" y="4526238"/>
                <a:ext cx="1134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EB4A1FDA-45B4-4DEB-8DC1-968C0F4896CC}"/>
                  </a:ext>
                </a:extLst>
              </p14:cNvPr>
              <p14:cNvContentPartPr/>
              <p14:nvPr/>
            </p14:nvContentPartPr>
            <p14:xfrm>
              <a:off x="3609762" y="4306278"/>
              <a:ext cx="164160" cy="1490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EB4A1FDA-45B4-4DEB-8DC1-968C0F4896CC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600762" y="4297638"/>
                <a:ext cx="18180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1F641AB-B6BE-49B3-93D7-6823A9E55636}"/>
              </a:ext>
            </a:extLst>
          </p:cNvPr>
          <p:cNvGrpSpPr/>
          <p:nvPr/>
        </p:nvGrpSpPr>
        <p:grpSpPr>
          <a:xfrm>
            <a:off x="3857802" y="4182798"/>
            <a:ext cx="251280" cy="261000"/>
            <a:chOff x="3857802" y="4182798"/>
            <a:chExt cx="25128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0A8147E-9820-43D9-9EE4-3F1EA9C6A160}"/>
                    </a:ext>
                  </a:extLst>
                </p14:cNvPr>
                <p14:cNvContentPartPr/>
                <p14:nvPr/>
              </p14:nvContentPartPr>
              <p14:xfrm>
                <a:off x="3857802" y="4323918"/>
                <a:ext cx="111240" cy="119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0A8147E-9820-43D9-9EE4-3F1EA9C6A16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849162" y="4315278"/>
                  <a:ext cx="128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2265254-76B7-4FD0-B130-BCF493B56A1F}"/>
                    </a:ext>
                  </a:extLst>
                </p14:cNvPr>
                <p14:cNvContentPartPr/>
                <p14:nvPr/>
              </p14:nvContentPartPr>
              <p14:xfrm>
                <a:off x="3976242" y="4182798"/>
                <a:ext cx="132840" cy="78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2265254-76B7-4FD0-B130-BCF493B56A1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967242" y="4174158"/>
                  <a:ext cx="15048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BA380820-F6CB-4726-B83B-25F3EC5AE8E1}"/>
              </a:ext>
            </a:extLst>
          </p:cNvPr>
          <p:cNvGrpSpPr/>
          <p:nvPr/>
        </p:nvGrpSpPr>
        <p:grpSpPr>
          <a:xfrm>
            <a:off x="4295202" y="4055358"/>
            <a:ext cx="1860120" cy="595440"/>
            <a:chOff x="4295202" y="4055358"/>
            <a:chExt cx="1860120" cy="5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33671AB-C457-4FAD-8013-6AA99370ED98}"/>
                    </a:ext>
                  </a:extLst>
                </p14:cNvPr>
                <p14:cNvContentPartPr/>
                <p14:nvPr/>
              </p14:nvContentPartPr>
              <p14:xfrm>
                <a:off x="4295202" y="4349478"/>
                <a:ext cx="63000" cy="14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33671AB-C457-4FAD-8013-6AA99370ED9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286202" y="4340838"/>
                  <a:ext cx="80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111F1D7-B4E7-47D0-947D-835CF2FB10C6}"/>
                    </a:ext>
                  </a:extLst>
                </p14:cNvPr>
                <p14:cNvContentPartPr/>
                <p14:nvPr/>
              </p14:nvContentPartPr>
              <p14:xfrm>
                <a:off x="4606242" y="4194318"/>
                <a:ext cx="40680" cy="110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111F1D7-B4E7-47D0-947D-835CF2FB10C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97242" y="4185318"/>
                  <a:ext cx="58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00262AE-BD22-4AE3-856A-0AF56708A5DC}"/>
                    </a:ext>
                  </a:extLst>
                </p14:cNvPr>
                <p14:cNvContentPartPr/>
                <p14:nvPr/>
              </p14:nvContentPartPr>
              <p14:xfrm>
                <a:off x="4530642" y="4342638"/>
                <a:ext cx="94320" cy="219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00262AE-BD22-4AE3-856A-0AF56708A5D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521642" y="4333998"/>
                  <a:ext cx="111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21ED29E-61CE-49A3-9A10-06D7175C14ED}"/>
                    </a:ext>
                  </a:extLst>
                </p14:cNvPr>
                <p14:cNvContentPartPr/>
                <p14:nvPr/>
              </p14:nvContentPartPr>
              <p14:xfrm>
                <a:off x="4478082" y="4450278"/>
                <a:ext cx="93600" cy="137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21ED29E-61CE-49A3-9A10-06D7175C14E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469442" y="4441638"/>
                  <a:ext cx="111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51888B7-E92A-43F1-BD30-804C1FB2974E}"/>
                    </a:ext>
                  </a:extLst>
                </p14:cNvPr>
                <p14:cNvContentPartPr/>
                <p14:nvPr/>
              </p14:nvContentPartPr>
              <p14:xfrm>
                <a:off x="4810722" y="4545318"/>
                <a:ext cx="46440" cy="81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51888B7-E92A-43F1-BD30-804C1FB2974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801722" y="4536318"/>
                  <a:ext cx="64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E04A147-3691-4952-BD64-9BD6C47A9FD8}"/>
                    </a:ext>
                  </a:extLst>
                </p14:cNvPr>
                <p14:cNvContentPartPr/>
                <p14:nvPr/>
              </p14:nvContentPartPr>
              <p14:xfrm>
                <a:off x="4923402" y="4561878"/>
                <a:ext cx="57600" cy="40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E04A147-3691-4952-BD64-9BD6C47A9FD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914402" y="4553238"/>
                  <a:ext cx="75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D24351C-39A7-4041-9D86-8E7757016380}"/>
                    </a:ext>
                  </a:extLst>
                </p14:cNvPr>
                <p14:cNvContentPartPr/>
                <p14:nvPr/>
              </p14:nvContentPartPr>
              <p14:xfrm>
                <a:off x="5033202" y="4581678"/>
                <a:ext cx="26280" cy="69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D24351C-39A7-4041-9D86-8E775701638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024562" y="4572678"/>
                  <a:ext cx="43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686E306-9391-4F9C-B508-FE6E629E8FB3}"/>
                    </a:ext>
                  </a:extLst>
                </p14:cNvPr>
                <p14:cNvContentPartPr/>
                <p14:nvPr/>
              </p14:nvContentPartPr>
              <p14:xfrm>
                <a:off x="4864722" y="4218078"/>
                <a:ext cx="186480" cy="162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686E306-9391-4F9C-B508-FE6E629E8FB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855722" y="4209438"/>
                  <a:ext cx="204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D855899-798C-4442-826F-8A54D2F46A8E}"/>
                    </a:ext>
                  </a:extLst>
                </p14:cNvPr>
                <p14:cNvContentPartPr/>
                <p14:nvPr/>
              </p14:nvContentPartPr>
              <p14:xfrm>
                <a:off x="4950402" y="4055358"/>
                <a:ext cx="144360" cy="98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D855899-798C-4442-826F-8A54D2F46A8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941762" y="4046718"/>
                  <a:ext cx="162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9CCDAE5-F6F9-4B65-A7AF-11DE591D10F3}"/>
                    </a:ext>
                  </a:extLst>
                </p14:cNvPr>
                <p14:cNvContentPartPr/>
                <p14:nvPr/>
              </p14:nvContentPartPr>
              <p14:xfrm>
                <a:off x="5282322" y="4194678"/>
                <a:ext cx="101160" cy="167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9CCDAE5-F6F9-4B65-A7AF-11DE591D10F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273682" y="4186038"/>
                  <a:ext cx="118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32BA2DA-3E36-41D6-879F-DD4B84096E60}"/>
                    </a:ext>
                  </a:extLst>
                </p14:cNvPr>
                <p14:cNvContentPartPr/>
                <p14:nvPr/>
              </p14:nvContentPartPr>
              <p14:xfrm>
                <a:off x="5431002" y="4282158"/>
                <a:ext cx="34200" cy="51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32BA2DA-3E36-41D6-879F-DD4B84096E6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422362" y="4273518"/>
                  <a:ext cx="51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1EF0DC5-E00F-4146-94CD-FE454862E5A8}"/>
                    </a:ext>
                  </a:extLst>
                </p14:cNvPr>
                <p14:cNvContentPartPr/>
                <p14:nvPr/>
              </p14:nvContentPartPr>
              <p14:xfrm>
                <a:off x="5460882" y="4178838"/>
                <a:ext cx="29880" cy="9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1EF0DC5-E00F-4146-94CD-FE454862E5A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452242" y="4170198"/>
                  <a:ext cx="47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F72A126-93EA-423A-8C5E-13FA1289BD96}"/>
                    </a:ext>
                  </a:extLst>
                </p14:cNvPr>
                <p14:cNvContentPartPr/>
                <p14:nvPr/>
              </p14:nvContentPartPr>
              <p14:xfrm>
                <a:off x="5589042" y="4243638"/>
                <a:ext cx="70200" cy="172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F72A126-93EA-423A-8C5E-13FA1289BD9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580042" y="4234638"/>
                  <a:ext cx="87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CF5BB14-DCAC-4B2A-9834-AB780F8AFC97}"/>
                    </a:ext>
                  </a:extLst>
                </p14:cNvPr>
                <p14:cNvContentPartPr/>
                <p14:nvPr/>
              </p14:nvContentPartPr>
              <p14:xfrm>
                <a:off x="5752842" y="4222758"/>
                <a:ext cx="131400" cy="972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CF5BB14-DCAC-4B2A-9834-AB780F8AFC9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743842" y="4213758"/>
                  <a:ext cx="149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93E4CF7-886E-4B77-A9DF-F6F61913CF71}"/>
                    </a:ext>
                  </a:extLst>
                </p14:cNvPr>
                <p14:cNvContentPartPr/>
                <p14:nvPr/>
              </p14:nvContentPartPr>
              <p14:xfrm>
                <a:off x="5314722" y="4355958"/>
                <a:ext cx="501840" cy="626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93E4CF7-886E-4B77-A9DF-F6F61913CF7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306082" y="4346958"/>
                  <a:ext cx="519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56D40C4-A730-4EE9-9B5D-225F8DFB8C07}"/>
                    </a:ext>
                  </a:extLst>
                </p14:cNvPr>
                <p14:cNvContentPartPr/>
                <p14:nvPr/>
              </p14:nvContentPartPr>
              <p14:xfrm>
                <a:off x="5506962" y="4447398"/>
                <a:ext cx="134280" cy="142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56D40C4-A730-4EE9-9B5D-225F8DFB8C0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498322" y="4438758"/>
                  <a:ext cx="151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599F16B-F70B-43AB-AA0D-03897091A9F7}"/>
                    </a:ext>
                  </a:extLst>
                </p14:cNvPr>
                <p14:cNvContentPartPr/>
                <p14:nvPr/>
              </p14:nvContentPartPr>
              <p14:xfrm>
                <a:off x="5180442" y="4196118"/>
                <a:ext cx="80280" cy="348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599F16B-F70B-43AB-AA0D-03897091A9F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171802" y="4187118"/>
                  <a:ext cx="979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519AF2C-3C11-4DD6-8E34-3E95797AF64D}"/>
                    </a:ext>
                  </a:extLst>
                </p14:cNvPr>
                <p14:cNvContentPartPr/>
                <p14:nvPr/>
              </p14:nvContentPartPr>
              <p14:xfrm>
                <a:off x="5872362" y="4177398"/>
                <a:ext cx="93960" cy="338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519AF2C-3C11-4DD6-8E34-3E95797AF64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863362" y="4168398"/>
                  <a:ext cx="1116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711CA3E-A962-4A9C-BE72-123EC2E93942}"/>
                    </a:ext>
                  </a:extLst>
                </p14:cNvPr>
                <p14:cNvContentPartPr/>
                <p14:nvPr/>
              </p14:nvContentPartPr>
              <p14:xfrm>
                <a:off x="6049122" y="4125558"/>
                <a:ext cx="106200" cy="108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711CA3E-A962-4A9C-BE72-123EC2E9394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040122" y="4116918"/>
                  <a:ext cx="1238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AEEF90B0-EB5F-44D5-AD74-81C373E2FCF0}"/>
                  </a:ext>
                </a:extLst>
              </p14:cNvPr>
              <p14:cNvContentPartPr/>
              <p14:nvPr/>
            </p14:nvContentPartPr>
            <p14:xfrm>
              <a:off x="785922" y="5011158"/>
              <a:ext cx="155880" cy="1839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AEEF90B0-EB5F-44D5-AD74-81C373E2FCF0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76922" y="5002158"/>
                <a:ext cx="17352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76A8BA81-86EF-49A0-BA46-9A2706BF7249}"/>
              </a:ext>
            </a:extLst>
          </p:cNvPr>
          <p:cNvGrpSpPr/>
          <p:nvPr/>
        </p:nvGrpSpPr>
        <p:grpSpPr>
          <a:xfrm>
            <a:off x="1007682" y="5071998"/>
            <a:ext cx="451440" cy="147240"/>
            <a:chOff x="1007682" y="5071998"/>
            <a:chExt cx="45144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702BA49-C1FC-4B91-89FE-F15161943AE8}"/>
                    </a:ext>
                  </a:extLst>
                </p14:cNvPr>
                <p14:cNvContentPartPr/>
                <p14:nvPr/>
              </p14:nvContentPartPr>
              <p14:xfrm>
                <a:off x="1007682" y="5071998"/>
                <a:ext cx="212400" cy="126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702BA49-C1FC-4B91-89FE-F15161943AE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99042" y="5063358"/>
                  <a:ext cx="230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3803091-A6EF-4ED7-B37F-57DDCC7B3330}"/>
                    </a:ext>
                  </a:extLst>
                </p14:cNvPr>
                <p14:cNvContentPartPr/>
                <p14:nvPr/>
              </p14:nvContentPartPr>
              <p14:xfrm>
                <a:off x="1350402" y="5079558"/>
                <a:ext cx="108720" cy="139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3803091-A6EF-4ED7-B37F-57DDCC7B333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341402" y="5070918"/>
                  <a:ext cx="12636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7E5575B9-6DD2-402D-8A43-AEFE4E30519C}"/>
                  </a:ext>
                </a:extLst>
              </p14:cNvPr>
              <p14:cNvContentPartPr/>
              <p14:nvPr/>
            </p14:nvContentPartPr>
            <p14:xfrm>
              <a:off x="830202" y="5317878"/>
              <a:ext cx="563760" cy="2700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7E5575B9-6DD2-402D-8A43-AEFE4E30519C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821562" y="5309238"/>
                <a:ext cx="58140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8CC7797B-9E53-4892-AF31-37281C3B5AE2}"/>
              </a:ext>
            </a:extLst>
          </p:cNvPr>
          <p:cNvGrpSpPr/>
          <p:nvPr/>
        </p:nvGrpSpPr>
        <p:grpSpPr>
          <a:xfrm>
            <a:off x="871242" y="5485638"/>
            <a:ext cx="326160" cy="196200"/>
            <a:chOff x="871242" y="5485638"/>
            <a:chExt cx="32616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863FBEE-5D0F-4D45-B2D6-AD6BB51205F4}"/>
                    </a:ext>
                  </a:extLst>
                </p14:cNvPr>
                <p14:cNvContentPartPr/>
                <p14:nvPr/>
              </p14:nvContentPartPr>
              <p14:xfrm>
                <a:off x="871242" y="5485638"/>
                <a:ext cx="99000" cy="1962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863FBEE-5D0F-4D45-B2D6-AD6BB51205F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62242" y="5476998"/>
                  <a:ext cx="116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D2F9D6E-608D-45E9-A026-B921B51FA8EE}"/>
                    </a:ext>
                  </a:extLst>
                </p14:cNvPr>
                <p14:cNvContentPartPr/>
                <p14:nvPr/>
              </p14:nvContentPartPr>
              <p14:xfrm>
                <a:off x="1051962" y="5596878"/>
                <a:ext cx="145440" cy="849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D2F9D6E-608D-45E9-A026-B921B51FA8E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42962" y="5588238"/>
                  <a:ext cx="16308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55252717-835B-4BA8-BF64-B601E9BDC0EC}"/>
              </a:ext>
            </a:extLst>
          </p:cNvPr>
          <p:cNvGrpSpPr/>
          <p:nvPr/>
        </p:nvGrpSpPr>
        <p:grpSpPr>
          <a:xfrm>
            <a:off x="1719762" y="5169198"/>
            <a:ext cx="99360" cy="98640"/>
            <a:chOff x="1719762" y="5169198"/>
            <a:chExt cx="9936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40E9D62-58B7-4E83-AC85-43D48204568F}"/>
                    </a:ext>
                  </a:extLst>
                </p14:cNvPr>
                <p14:cNvContentPartPr/>
                <p14:nvPr/>
              </p14:nvContentPartPr>
              <p14:xfrm>
                <a:off x="1724802" y="5169198"/>
                <a:ext cx="94320" cy="169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40E9D62-58B7-4E83-AC85-43D48204568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716162" y="5160558"/>
                  <a:ext cx="111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DC3AF3B-9553-4D6F-88B4-0767CB8A8B54}"/>
                    </a:ext>
                  </a:extLst>
                </p14:cNvPr>
                <p14:cNvContentPartPr/>
                <p14:nvPr/>
              </p14:nvContentPartPr>
              <p14:xfrm>
                <a:off x="1719762" y="5256318"/>
                <a:ext cx="88560" cy="115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DC3AF3B-9553-4D6F-88B4-0767CB8A8B5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711122" y="5247678"/>
                  <a:ext cx="10620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A20A1E7C-0653-4655-B6E5-708DE2AF0894}"/>
                  </a:ext>
                </a:extLst>
              </p14:cNvPr>
              <p14:cNvContentPartPr/>
              <p14:nvPr/>
            </p14:nvContentPartPr>
            <p14:xfrm>
              <a:off x="2041962" y="5125638"/>
              <a:ext cx="156240" cy="1389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A20A1E7C-0653-4655-B6E5-708DE2AF0894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2033322" y="5116998"/>
                <a:ext cx="173880" cy="15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4EF61F6-02D9-4A94-A3FE-C184FFCD4069}"/>
              </a:ext>
            </a:extLst>
          </p:cNvPr>
          <p:cNvGrpSpPr/>
          <p:nvPr/>
        </p:nvGrpSpPr>
        <p:grpSpPr>
          <a:xfrm>
            <a:off x="2398722" y="5094318"/>
            <a:ext cx="423000" cy="240120"/>
            <a:chOff x="2398722" y="5094318"/>
            <a:chExt cx="42300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563C487-E10C-4EE6-83E4-4BC874AF1AA4}"/>
                    </a:ext>
                  </a:extLst>
                </p14:cNvPr>
                <p14:cNvContentPartPr/>
                <p14:nvPr/>
              </p14:nvContentPartPr>
              <p14:xfrm>
                <a:off x="2488002" y="5163078"/>
                <a:ext cx="158760" cy="20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563C487-E10C-4EE6-83E4-4BC874AF1AA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479362" y="5154078"/>
                  <a:ext cx="176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24B48A5-2A0F-4163-B38C-F2A4BC898F6B}"/>
                    </a:ext>
                  </a:extLst>
                </p14:cNvPr>
                <p14:cNvContentPartPr/>
                <p14:nvPr/>
              </p14:nvContentPartPr>
              <p14:xfrm>
                <a:off x="2493042" y="5213838"/>
                <a:ext cx="151200" cy="136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24B48A5-2A0F-4163-B38C-F2A4BC898F6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484402" y="5204838"/>
                  <a:ext cx="168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828E093-36A8-4EA7-85C9-9B041CA14253}"/>
                    </a:ext>
                  </a:extLst>
                </p14:cNvPr>
                <p14:cNvContentPartPr/>
                <p14:nvPr/>
              </p14:nvContentPartPr>
              <p14:xfrm>
                <a:off x="2704362" y="5118438"/>
                <a:ext cx="117360" cy="1281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828E093-36A8-4EA7-85C9-9B041CA1425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695362" y="5109438"/>
                  <a:ext cx="135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FD45798-F42A-45AB-B257-E0A22EAD1B6B}"/>
                    </a:ext>
                  </a:extLst>
                </p14:cNvPr>
                <p14:cNvContentPartPr/>
                <p14:nvPr/>
              </p14:nvContentPartPr>
              <p14:xfrm>
                <a:off x="2398722" y="5094318"/>
                <a:ext cx="144000" cy="240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FD45798-F42A-45AB-B257-E0A22EAD1B6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389722" y="5085318"/>
                  <a:ext cx="16164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A1E7ACC0-43E6-45E7-97FD-3CFECA295ED7}"/>
              </a:ext>
            </a:extLst>
          </p:cNvPr>
          <p:cNvGrpSpPr/>
          <p:nvPr/>
        </p:nvGrpSpPr>
        <p:grpSpPr>
          <a:xfrm>
            <a:off x="3294402" y="5080278"/>
            <a:ext cx="157320" cy="195480"/>
            <a:chOff x="3294402" y="5080278"/>
            <a:chExt cx="15732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C8C031C-B597-4501-A2DE-3D5FAAFC3AE8}"/>
                    </a:ext>
                  </a:extLst>
                </p14:cNvPr>
                <p14:cNvContentPartPr/>
                <p14:nvPr/>
              </p14:nvContentPartPr>
              <p14:xfrm>
                <a:off x="3378642" y="5080278"/>
                <a:ext cx="55800" cy="127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C8C031C-B597-4501-A2DE-3D5FAAFC3AE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369642" y="5071278"/>
                  <a:ext cx="73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5C12589-8721-45D8-A9CB-003B55A2D74D}"/>
                    </a:ext>
                  </a:extLst>
                </p14:cNvPr>
                <p14:cNvContentPartPr/>
                <p14:nvPr/>
              </p14:nvContentPartPr>
              <p14:xfrm>
                <a:off x="3294402" y="5259198"/>
                <a:ext cx="157320" cy="165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5C12589-8721-45D8-A9CB-003B55A2D74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285762" y="5250558"/>
                  <a:ext cx="17496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53590CD1-42A6-491F-839C-E9DA7362CCFE}"/>
                  </a:ext>
                </a:extLst>
              </p14:cNvPr>
              <p14:cNvContentPartPr/>
              <p14:nvPr/>
            </p14:nvContentPartPr>
            <p14:xfrm>
              <a:off x="3275682" y="5394198"/>
              <a:ext cx="95040" cy="13068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53590CD1-42A6-491F-839C-E9DA7362CCFE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3266682" y="5385198"/>
                <a:ext cx="1126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9A5D1065-A211-4D45-9982-F27E33C6C1BF}"/>
                  </a:ext>
                </a:extLst>
              </p14:cNvPr>
              <p14:cNvContentPartPr/>
              <p14:nvPr/>
            </p14:nvContentPartPr>
            <p14:xfrm>
              <a:off x="2971842" y="5254158"/>
              <a:ext cx="132480" cy="1296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9A5D1065-A211-4D45-9982-F27E33C6C1BF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2962842" y="5245158"/>
                <a:ext cx="15012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12CAAB97-A301-4CAD-BF44-732C439E3771}"/>
              </a:ext>
            </a:extLst>
          </p:cNvPr>
          <p:cNvGrpSpPr/>
          <p:nvPr/>
        </p:nvGrpSpPr>
        <p:grpSpPr>
          <a:xfrm>
            <a:off x="3675282" y="5410038"/>
            <a:ext cx="252360" cy="86400"/>
            <a:chOff x="3675282" y="5410038"/>
            <a:chExt cx="252360" cy="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E883A93-A2D2-496F-B9B6-7FE6AB86036F}"/>
                    </a:ext>
                  </a:extLst>
                </p14:cNvPr>
                <p14:cNvContentPartPr/>
                <p14:nvPr/>
              </p14:nvContentPartPr>
              <p14:xfrm>
                <a:off x="3675282" y="5410038"/>
                <a:ext cx="81360" cy="85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E883A93-A2D2-496F-B9B6-7FE6AB86036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666642" y="5401038"/>
                  <a:ext cx="99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FF514DE-ED09-42FF-A732-7CF313414679}"/>
                    </a:ext>
                  </a:extLst>
                </p14:cNvPr>
                <p14:cNvContentPartPr/>
                <p14:nvPr/>
              </p14:nvContentPartPr>
              <p14:xfrm>
                <a:off x="3806682" y="5437758"/>
                <a:ext cx="48960" cy="392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FF514DE-ED09-42FF-A732-7CF31341467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798042" y="5428758"/>
                  <a:ext cx="66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9B4720C-4665-4F60-A250-D62C493121CD}"/>
                    </a:ext>
                  </a:extLst>
                </p14:cNvPr>
                <p14:cNvContentPartPr/>
                <p14:nvPr/>
              </p14:nvContentPartPr>
              <p14:xfrm>
                <a:off x="3902802" y="5443878"/>
                <a:ext cx="24840" cy="52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9B4720C-4665-4F60-A250-D62C493121C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893802" y="5435238"/>
                  <a:ext cx="4248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AE5432B2-B55F-4CF0-938E-36D8F5445CCA}"/>
              </a:ext>
            </a:extLst>
          </p:cNvPr>
          <p:cNvGrpSpPr/>
          <p:nvPr/>
        </p:nvGrpSpPr>
        <p:grpSpPr>
          <a:xfrm>
            <a:off x="3780762" y="4943478"/>
            <a:ext cx="182520" cy="332280"/>
            <a:chOff x="3780762" y="4943478"/>
            <a:chExt cx="18252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7AD28C6-DF4E-4F94-B436-C39F33F39098}"/>
                    </a:ext>
                  </a:extLst>
                </p14:cNvPr>
                <p14:cNvContentPartPr/>
                <p14:nvPr/>
              </p14:nvContentPartPr>
              <p14:xfrm>
                <a:off x="3780762" y="5106198"/>
                <a:ext cx="159840" cy="1695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7AD28C6-DF4E-4F94-B436-C39F33F3909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771762" y="5097558"/>
                  <a:ext cx="177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98D621D-0FED-400B-A3C4-36754186F191}"/>
                    </a:ext>
                  </a:extLst>
                </p14:cNvPr>
                <p14:cNvContentPartPr/>
                <p14:nvPr/>
              </p14:nvContentPartPr>
              <p14:xfrm>
                <a:off x="3807402" y="4943478"/>
                <a:ext cx="155880" cy="936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98D621D-0FED-400B-A3C4-36754186F19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798762" y="4934478"/>
                  <a:ext cx="17352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7A9FF8FB-FEAA-4FA0-B67F-5875B010A502}"/>
              </a:ext>
            </a:extLst>
          </p:cNvPr>
          <p:cNvGrpSpPr/>
          <p:nvPr/>
        </p:nvGrpSpPr>
        <p:grpSpPr>
          <a:xfrm>
            <a:off x="4142202" y="5003238"/>
            <a:ext cx="1099800" cy="527400"/>
            <a:chOff x="4142202" y="5003238"/>
            <a:chExt cx="109980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D6F9795-D3EA-4527-8617-FCD7F11317BD}"/>
                    </a:ext>
                  </a:extLst>
                </p14:cNvPr>
                <p14:cNvContentPartPr/>
                <p14:nvPr/>
              </p14:nvContentPartPr>
              <p14:xfrm>
                <a:off x="4142202" y="5100078"/>
                <a:ext cx="122400" cy="1713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D6F9795-D3EA-4527-8617-FCD7F11317B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133202" y="5091438"/>
                  <a:ext cx="140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9611A4C-AAD7-42AB-892F-28536C530EC5}"/>
                    </a:ext>
                  </a:extLst>
                </p14:cNvPr>
                <p14:cNvContentPartPr/>
                <p14:nvPr/>
              </p14:nvContentPartPr>
              <p14:xfrm>
                <a:off x="4371882" y="5056878"/>
                <a:ext cx="79920" cy="3132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9611A4C-AAD7-42AB-892F-28536C530EC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362882" y="5048238"/>
                  <a:ext cx="975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7947C04-4390-4C9A-B10C-2C4B6EA4CD82}"/>
                    </a:ext>
                  </a:extLst>
                </p14:cNvPr>
                <p14:cNvContentPartPr/>
                <p14:nvPr/>
              </p14:nvContentPartPr>
              <p14:xfrm>
                <a:off x="4558362" y="5074518"/>
                <a:ext cx="88200" cy="152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7947C04-4390-4C9A-B10C-2C4B6EA4CD8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549362" y="5065878"/>
                  <a:ext cx="105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8F14665-2BC6-43E2-969B-F8A8243BD74D}"/>
                    </a:ext>
                  </a:extLst>
                </p14:cNvPr>
                <p14:cNvContentPartPr/>
                <p14:nvPr/>
              </p14:nvContentPartPr>
              <p14:xfrm>
                <a:off x="4671762" y="5165958"/>
                <a:ext cx="35640" cy="424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8F14665-2BC6-43E2-969B-F8A8243BD74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663122" y="5156958"/>
                  <a:ext cx="53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4FC060E-4F72-4DA9-A270-DB9BDD4561F8}"/>
                    </a:ext>
                  </a:extLst>
                </p14:cNvPr>
                <p14:cNvContentPartPr/>
                <p14:nvPr/>
              </p14:nvContentPartPr>
              <p14:xfrm>
                <a:off x="4716402" y="5079558"/>
                <a:ext cx="73440" cy="140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4FC060E-4F72-4DA9-A270-DB9BDD4561F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707762" y="5070918"/>
                  <a:ext cx="91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2B0B778-470D-4CCD-84D9-01D7CCF4BD65}"/>
                    </a:ext>
                  </a:extLst>
                </p14:cNvPr>
                <p14:cNvContentPartPr/>
                <p14:nvPr/>
              </p14:nvContentPartPr>
              <p14:xfrm>
                <a:off x="4835922" y="5128158"/>
                <a:ext cx="56880" cy="25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2B0B778-470D-4CCD-84D9-01D7CCF4BD6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827282" y="5119518"/>
                  <a:ext cx="74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53D4E00-662A-4FC4-94AB-69038CD01B69}"/>
                    </a:ext>
                  </a:extLst>
                </p14:cNvPr>
                <p14:cNvContentPartPr/>
                <p14:nvPr/>
              </p14:nvContentPartPr>
              <p14:xfrm>
                <a:off x="4933122" y="5094318"/>
                <a:ext cx="187200" cy="882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53D4E00-662A-4FC4-94AB-69038CD01B6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924122" y="5085678"/>
                  <a:ext cx="204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666C796-8AFB-4CC6-9EC8-070000AE6016}"/>
                    </a:ext>
                  </a:extLst>
                </p14:cNvPr>
                <p14:cNvContentPartPr/>
                <p14:nvPr/>
              </p14:nvContentPartPr>
              <p14:xfrm>
                <a:off x="4562322" y="5254878"/>
                <a:ext cx="467280" cy="428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666C796-8AFB-4CC6-9EC8-070000AE601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553322" y="5245878"/>
                  <a:ext cx="484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3E1E51A-76F7-4B06-93F1-F36B38DE4F89}"/>
                    </a:ext>
                  </a:extLst>
                </p14:cNvPr>
                <p14:cNvContentPartPr/>
                <p14:nvPr/>
              </p14:nvContentPartPr>
              <p14:xfrm>
                <a:off x="4789122" y="5388438"/>
                <a:ext cx="360" cy="3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3E1E51A-76F7-4B06-93F1-F36B38DE4F8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780122" y="537943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1961492-0B4D-4FBA-A0FF-EFD0CCD8ACCE}"/>
                    </a:ext>
                  </a:extLst>
                </p14:cNvPr>
                <p14:cNvContentPartPr/>
                <p14:nvPr/>
              </p14:nvContentPartPr>
              <p14:xfrm>
                <a:off x="4725042" y="5397438"/>
                <a:ext cx="111960" cy="133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1961492-0B4D-4FBA-A0FF-EFD0CCD8ACC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716042" y="5388798"/>
                  <a:ext cx="129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10A440A-715F-4578-AB0B-362A93676A37}"/>
                    </a:ext>
                  </a:extLst>
                </p14:cNvPr>
                <p14:cNvContentPartPr/>
                <p14:nvPr/>
              </p14:nvContentPartPr>
              <p14:xfrm>
                <a:off x="4372602" y="5365758"/>
                <a:ext cx="63360" cy="1040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10A440A-715F-4578-AB0B-362A93676A3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363602" y="5357118"/>
                  <a:ext cx="81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B5147D8-4381-4D90-A6C4-E25DEE7B6771}"/>
                    </a:ext>
                  </a:extLst>
                </p14:cNvPr>
                <p14:cNvContentPartPr/>
                <p14:nvPr/>
              </p14:nvContentPartPr>
              <p14:xfrm>
                <a:off x="5098362" y="5003238"/>
                <a:ext cx="143640" cy="4896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B5147D8-4381-4D90-A6C4-E25DEE7B677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089722" y="4994238"/>
                  <a:ext cx="161280" cy="50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A4630E2F-203B-4260-A120-32A7FF9E4748}"/>
                  </a:ext>
                </a:extLst>
              </p14:cNvPr>
              <p14:cNvContentPartPr/>
              <p14:nvPr/>
            </p14:nvContentPartPr>
            <p14:xfrm>
              <a:off x="2981202" y="5192598"/>
              <a:ext cx="50760" cy="1569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A4630E2F-203B-4260-A120-32A7FF9E4748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2972562" y="5183598"/>
                <a:ext cx="684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C030430F-0FBC-42F5-838C-EFC4C99BAADA}"/>
                  </a:ext>
                </a:extLst>
              </p14:cNvPr>
              <p14:cNvContentPartPr/>
              <p14:nvPr/>
            </p14:nvContentPartPr>
            <p14:xfrm>
              <a:off x="3432642" y="5380518"/>
              <a:ext cx="105120" cy="12744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C030430F-0FBC-42F5-838C-EFC4C99BAADA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3424002" y="5371878"/>
                <a:ext cx="12276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4A3A771-D1F5-4ECC-A0E4-20C3066CF0CE}"/>
              </a:ext>
            </a:extLst>
          </p:cNvPr>
          <p:cNvGrpSpPr/>
          <p:nvPr/>
        </p:nvGrpSpPr>
        <p:grpSpPr>
          <a:xfrm>
            <a:off x="5366922" y="5196918"/>
            <a:ext cx="86400" cy="88200"/>
            <a:chOff x="5366922" y="5196918"/>
            <a:chExt cx="86400" cy="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72EC46B-C889-47B7-B103-18FAAA417527}"/>
                    </a:ext>
                  </a:extLst>
                </p14:cNvPr>
                <p14:cNvContentPartPr/>
                <p14:nvPr/>
              </p14:nvContentPartPr>
              <p14:xfrm>
                <a:off x="5366922" y="5196918"/>
                <a:ext cx="77760" cy="331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72EC46B-C889-47B7-B103-18FAAA41752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358282" y="5188278"/>
                  <a:ext cx="95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A339388-23AA-4B0B-9B1E-BD1E977FA2FF}"/>
                    </a:ext>
                  </a:extLst>
                </p14:cNvPr>
                <p14:cNvContentPartPr/>
                <p14:nvPr/>
              </p14:nvContentPartPr>
              <p14:xfrm>
                <a:off x="5372682" y="5275038"/>
                <a:ext cx="80640" cy="10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A339388-23AA-4B0B-9B1E-BD1E977FA2F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364042" y="5266398"/>
                  <a:ext cx="9828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86C7221C-6D78-49F4-A938-25931E1CB81D}"/>
                  </a:ext>
                </a:extLst>
              </p14:cNvPr>
              <p14:cNvContentPartPr/>
              <p14:nvPr/>
            </p14:nvContentPartPr>
            <p14:xfrm>
              <a:off x="5619642" y="5142558"/>
              <a:ext cx="139680" cy="12744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86C7221C-6D78-49F4-A938-25931E1CB81D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5610642" y="5133918"/>
                <a:ext cx="15732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oup 293">
            <a:extLst>
              <a:ext uri="{FF2B5EF4-FFF2-40B4-BE49-F238E27FC236}">
                <a16:creationId xmlns:a16="http://schemas.microsoft.com/office/drawing/2014/main" id="{2F2A3FB8-9141-4F7D-8883-827314171C4C}"/>
              </a:ext>
            </a:extLst>
          </p:cNvPr>
          <p:cNvGrpSpPr/>
          <p:nvPr/>
        </p:nvGrpSpPr>
        <p:grpSpPr>
          <a:xfrm>
            <a:off x="6012762" y="5138598"/>
            <a:ext cx="452880" cy="183960"/>
            <a:chOff x="6012762" y="5138598"/>
            <a:chExt cx="45288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B1BFAAA-62A5-45C3-BDE5-6E7FB5434B61}"/>
                    </a:ext>
                  </a:extLst>
                </p14:cNvPr>
                <p14:cNvContentPartPr/>
                <p14:nvPr/>
              </p14:nvContentPartPr>
              <p14:xfrm>
                <a:off x="6159282" y="5177118"/>
                <a:ext cx="157320" cy="180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B1BFAAA-62A5-45C3-BDE5-6E7FB5434B6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150642" y="5168478"/>
                  <a:ext cx="174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E8D5985-8DFC-40F7-9951-7B74D64034CA}"/>
                    </a:ext>
                  </a:extLst>
                </p14:cNvPr>
                <p14:cNvContentPartPr/>
                <p14:nvPr/>
              </p14:nvContentPartPr>
              <p14:xfrm>
                <a:off x="6148482" y="5237598"/>
                <a:ext cx="132840" cy="25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E8D5985-8DFC-40F7-9951-7B74D64034C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139842" y="5228958"/>
                  <a:ext cx="150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402AD40-6888-4097-8C7F-0A53556789A2}"/>
                    </a:ext>
                  </a:extLst>
                </p14:cNvPr>
                <p14:cNvContentPartPr/>
                <p14:nvPr/>
              </p14:nvContentPartPr>
              <p14:xfrm>
                <a:off x="6353322" y="5139678"/>
                <a:ext cx="112320" cy="1054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402AD40-6888-4097-8C7F-0A53556789A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344322" y="5130678"/>
                  <a:ext cx="129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B45EC97-CA33-49A1-9A9E-0F666FD95D94}"/>
                    </a:ext>
                  </a:extLst>
                </p14:cNvPr>
                <p14:cNvContentPartPr/>
                <p14:nvPr/>
              </p14:nvContentPartPr>
              <p14:xfrm>
                <a:off x="6012762" y="5138598"/>
                <a:ext cx="154800" cy="1839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B45EC97-CA33-49A1-9A9E-0F666FD95D9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004122" y="5129598"/>
                  <a:ext cx="17244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F48337E0-D5E0-4908-B2B3-E9A5E8F5AA60}"/>
              </a:ext>
            </a:extLst>
          </p:cNvPr>
          <p:cNvGrpSpPr/>
          <p:nvPr/>
        </p:nvGrpSpPr>
        <p:grpSpPr>
          <a:xfrm>
            <a:off x="6888282" y="5080278"/>
            <a:ext cx="511920" cy="346680"/>
            <a:chOff x="6888282" y="5080278"/>
            <a:chExt cx="51192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2628857-F2A4-4C8B-BE9F-BBDF31DFA6F5}"/>
                    </a:ext>
                  </a:extLst>
                </p14:cNvPr>
                <p14:cNvContentPartPr/>
                <p14:nvPr/>
              </p14:nvContentPartPr>
              <p14:xfrm>
                <a:off x="6888282" y="5095038"/>
                <a:ext cx="173160" cy="1623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2628857-F2A4-4C8B-BE9F-BBDF31DFA6F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879642" y="5086038"/>
                  <a:ext cx="190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A5B57AC-1774-481B-AD3C-2FC3A12159BD}"/>
                    </a:ext>
                  </a:extLst>
                </p14:cNvPr>
                <p14:cNvContentPartPr/>
                <p14:nvPr/>
              </p14:nvContentPartPr>
              <p14:xfrm>
                <a:off x="7113642" y="5190078"/>
                <a:ext cx="145800" cy="2368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A5B57AC-1774-481B-AD3C-2FC3A12159B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104642" y="5181438"/>
                  <a:ext cx="1634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03163C6-8815-4BCC-A8F7-70E5FF3A2348}"/>
                    </a:ext>
                  </a:extLst>
                </p14:cNvPr>
                <p14:cNvContentPartPr/>
                <p14:nvPr/>
              </p14:nvContentPartPr>
              <p14:xfrm>
                <a:off x="7301922" y="5229678"/>
                <a:ext cx="56880" cy="103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03163C6-8815-4BCC-A8F7-70E5FF3A234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293282" y="5221038"/>
                  <a:ext cx="74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5E32640-EEFE-45FF-A66B-551EE0C01F4F}"/>
                    </a:ext>
                  </a:extLst>
                </p14:cNvPr>
                <p14:cNvContentPartPr/>
                <p14:nvPr/>
              </p14:nvContentPartPr>
              <p14:xfrm>
                <a:off x="7393362" y="5080278"/>
                <a:ext cx="6840" cy="40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5E32640-EEFE-45FF-A66B-551EE0C01F4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384362" y="5071278"/>
                  <a:ext cx="2448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4755A65A-A7A6-4956-9B2C-E385108D0BDE}"/>
              </a:ext>
            </a:extLst>
          </p:cNvPr>
          <p:cNvGrpSpPr/>
          <p:nvPr/>
        </p:nvGrpSpPr>
        <p:grpSpPr>
          <a:xfrm>
            <a:off x="7594962" y="5214198"/>
            <a:ext cx="804240" cy="153000"/>
            <a:chOff x="7594962" y="5214198"/>
            <a:chExt cx="80424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C633412-8097-4D49-8721-B5F9BD83C7AF}"/>
                    </a:ext>
                  </a:extLst>
                </p14:cNvPr>
                <p14:cNvContentPartPr/>
                <p14:nvPr/>
              </p14:nvContentPartPr>
              <p14:xfrm>
                <a:off x="7594962" y="5251998"/>
                <a:ext cx="89280" cy="64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C633412-8097-4D49-8721-B5F9BD83C7A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585962" y="5243358"/>
                  <a:ext cx="106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643D267-418C-4E02-B428-E25D1A6A0EC2}"/>
                    </a:ext>
                  </a:extLst>
                </p14:cNvPr>
                <p14:cNvContentPartPr/>
                <p14:nvPr/>
              </p14:nvContentPartPr>
              <p14:xfrm>
                <a:off x="7790802" y="5222118"/>
                <a:ext cx="194040" cy="111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643D267-418C-4E02-B428-E25D1A6A0EC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782162" y="5213118"/>
                  <a:ext cx="211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CBEAD0B-769E-4946-B0D2-7BB18D1EBB21}"/>
                    </a:ext>
                  </a:extLst>
                </p14:cNvPr>
                <p14:cNvContentPartPr/>
                <p14:nvPr/>
              </p14:nvContentPartPr>
              <p14:xfrm>
                <a:off x="8016522" y="5214198"/>
                <a:ext cx="184320" cy="1530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CBEAD0B-769E-4946-B0D2-7BB18D1EBB2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007522" y="5205558"/>
                  <a:ext cx="201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AEC973D-1C16-4DA0-BA76-A660B977D3B6}"/>
                    </a:ext>
                  </a:extLst>
                </p14:cNvPr>
                <p14:cNvContentPartPr/>
                <p14:nvPr/>
              </p14:nvContentPartPr>
              <p14:xfrm>
                <a:off x="8317122" y="5233998"/>
                <a:ext cx="82080" cy="165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AEC973D-1C16-4DA0-BA76-A660B977D3B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308482" y="5224998"/>
                  <a:ext cx="99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ACD542F-F95E-4B57-B0D9-8D4D7093AB9D}"/>
                    </a:ext>
                  </a:extLst>
                </p14:cNvPr>
                <p14:cNvContentPartPr/>
                <p14:nvPr/>
              </p14:nvContentPartPr>
              <p14:xfrm>
                <a:off x="8298402" y="5275038"/>
                <a:ext cx="83520" cy="187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ACD542F-F95E-4B57-B0D9-8D4D7093AB9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289762" y="5266398"/>
                  <a:ext cx="10116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F86A135E-7AB7-4C8D-B9EB-298ACD14E6A7}"/>
                  </a:ext>
                </a:extLst>
              </p14:cNvPr>
              <p14:cNvContentPartPr/>
              <p14:nvPr/>
            </p14:nvContentPartPr>
            <p14:xfrm>
              <a:off x="8624202" y="5160918"/>
              <a:ext cx="147240" cy="14580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F86A135E-7AB7-4C8D-B9EB-298ACD14E6A7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8615562" y="5151918"/>
                <a:ext cx="16488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" name="Group 312">
            <a:extLst>
              <a:ext uri="{FF2B5EF4-FFF2-40B4-BE49-F238E27FC236}">
                <a16:creationId xmlns:a16="http://schemas.microsoft.com/office/drawing/2014/main" id="{5726D6E5-21F7-4DFA-8CA9-81DC1863CE89}"/>
              </a:ext>
            </a:extLst>
          </p:cNvPr>
          <p:cNvGrpSpPr/>
          <p:nvPr/>
        </p:nvGrpSpPr>
        <p:grpSpPr>
          <a:xfrm>
            <a:off x="9031722" y="5107638"/>
            <a:ext cx="265320" cy="172080"/>
            <a:chOff x="9031722" y="5107638"/>
            <a:chExt cx="26532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331AD77-CDB2-478B-8005-1F9A26AC1107}"/>
                    </a:ext>
                  </a:extLst>
                </p14:cNvPr>
                <p14:cNvContentPartPr/>
                <p14:nvPr/>
              </p14:nvContentPartPr>
              <p14:xfrm>
                <a:off x="9044322" y="5168478"/>
                <a:ext cx="137880" cy="169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331AD77-CDB2-478B-8005-1F9A26AC110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035322" y="5159838"/>
                  <a:ext cx="155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1DA0173-913B-4F63-A87E-00F877D48744}"/>
                    </a:ext>
                  </a:extLst>
                </p14:cNvPr>
                <p14:cNvContentPartPr/>
                <p14:nvPr/>
              </p14:nvContentPartPr>
              <p14:xfrm>
                <a:off x="9031722" y="5218518"/>
                <a:ext cx="123120" cy="82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1DA0173-913B-4F63-A87E-00F877D4874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022722" y="5209518"/>
                  <a:ext cx="140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CB3316C-3816-47D7-8E74-2BF4CA44BEE5}"/>
                    </a:ext>
                  </a:extLst>
                </p14:cNvPr>
                <p14:cNvContentPartPr/>
                <p14:nvPr/>
              </p14:nvContentPartPr>
              <p14:xfrm>
                <a:off x="9195162" y="5107638"/>
                <a:ext cx="101880" cy="1720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CB3316C-3816-47D7-8E74-2BF4CA44BEE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186522" y="5098998"/>
                  <a:ext cx="11952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9ABCA519-2849-4698-9D94-616EA9EE40D9}"/>
              </a:ext>
            </a:extLst>
          </p:cNvPr>
          <p:cNvGrpSpPr/>
          <p:nvPr/>
        </p:nvGrpSpPr>
        <p:grpSpPr>
          <a:xfrm>
            <a:off x="9513042" y="5093958"/>
            <a:ext cx="564480" cy="190080"/>
            <a:chOff x="9513042" y="5093958"/>
            <a:chExt cx="564480" cy="1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C2EBE94-6FF9-43DC-8B52-137B1F0E94AD}"/>
                    </a:ext>
                  </a:extLst>
                </p14:cNvPr>
                <p14:cNvContentPartPr/>
                <p14:nvPr/>
              </p14:nvContentPartPr>
              <p14:xfrm>
                <a:off x="9513042" y="5093958"/>
                <a:ext cx="203400" cy="189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C2EBE94-6FF9-43DC-8B52-137B1F0E94A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504402" y="5085318"/>
                  <a:ext cx="221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8DFF6E8-84C2-4E76-AB29-987CA9666890}"/>
                    </a:ext>
                  </a:extLst>
                </p14:cNvPr>
                <p14:cNvContentPartPr/>
                <p14:nvPr/>
              </p14:nvContentPartPr>
              <p14:xfrm>
                <a:off x="9740922" y="5178558"/>
                <a:ext cx="108000" cy="1054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8DFF6E8-84C2-4E76-AB29-987CA966689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731922" y="5169918"/>
                  <a:ext cx="125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FEE69FD-6E44-4EB7-8E4A-49806B051DDD}"/>
                    </a:ext>
                  </a:extLst>
                </p14:cNvPr>
                <p14:cNvContentPartPr/>
                <p14:nvPr/>
              </p14:nvContentPartPr>
              <p14:xfrm>
                <a:off x="9995082" y="5111238"/>
                <a:ext cx="82440" cy="72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FEE69FD-6E44-4EB7-8E4A-49806B051DD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986442" y="5102598"/>
                  <a:ext cx="100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CE37B8A0-A9F4-4070-9BD7-9455E056AA4D}"/>
                    </a:ext>
                  </a:extLst>
                </p14:cNvPr>
                <p14:cNvContentPartPr/>
                <p14:nvPr/>
              </p14:nvContentPartPr>
              <p14:xfrm>
                <a:off x="9977082" y="5167398"/>
                <a:ext cx="70560" cy="144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E37B8A0-A9F4-4070-9BD7-9455E056AA4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968082" y="5158758"/>
                  <a:ext cx="8820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1904576A-0A0A-4223-B4C4-BAFD7FD59E76}"/>
              </a:ext>
            </a:extLst>
          </p:cNvPr>
          <p:cNvGrpSpPr/>
          <p:nvPr/>
        </p:nvGrpSpPr>
        <p:grpSpPr>
          <a:xfrm>
            <a:off x="10409442" y="4966158"/>
            <a:ext cx="505440" cy="325440"/>
            <a:chOff x="10409442" y="4966158"/>
            <a:chExt cx="50544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AD20686-E85F-4A18-9E39-717C20111010}"/>
                    </a:ext>
                  </a:extLst>
                </p14:cNvPr>
                <p14:cNvContentPartPr/>
                <p14:nvPr/>
              </p14:nvContentPartPr>
              <p14:xfrm>
                <a:off x="10409442" y="4966158"/>
                <a:ext cx="201960" cy="1566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AD20686-E85F-4A18-9E39-717C2011101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400442" y="4957158"/>
                  <a:ext cx="219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720AD21-E071-422C-A027-F911765C547E}"/>
                    </a:ext>
                  </a:extLst>
                </p14:cNvPr>
                <p14:cNvContentPartPr/>
                <p14:nvPr/>
              </p14:nvContentPartPr>
              <p14:xfrm>
                <a:off x="10643802" y="5050398"/>
                <a:ext cx="126720" cy="1731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720AD21-E071-422C-A027-F911765C547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635162" y="5041398"/>
                  <a:ext cx="144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293F4646-5F2D-4E82-8C11-992CB2FC2ABE}"/>
                    </a:ext>
                  </a:extLst>
                </p14:cNvPr>
                <p14:cNvContentPartPr/>
                <p14:nvPr/>
              </p14:nvContentPartPr>
              <p14:xfrm>
                <a:off x="10806162" y="5106918"/>
                <a:ext cx="62640" cy="536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293F4646-5F2D-4E82-8C11-992CB2FC2AB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797522" y="5097918"/>
                  <a:ext cx="80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41A3F52-313E-4F8F-B351-4F9B1CBA07CE}"/>
                    </a:ext>
                  </a:extLst>
                </p14:cNvPr>
                <p14:cNvContentPartPr/>
                <p14:nvPr/>
              </p14:nvContentPartPr>
              <p14:xfrm>
                <a:off x="10896882" y="5016918"/>
                <a:ext cx="18000" cy="72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41A3F52-313E-4F8F-B351-4F9B1CBA07C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888242" y="5007918"/>
                  <a:ext cx="35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B5E7E83-6200-4F5C-AEED-2A7588A329A8}"/>
                    </a:ext>
                  </a:extLst>
                </p14:cNvPr>
                <p14:cNvContentPartPr/>
                <p14:nvPr/>
              </p14:nvContentPartPr>
              <p14:xfrm>
                <a:off x="10421322" y="5261358"/>
                <a:ext cx="417600" cy="302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B5E7E83-6200-4F5C-AEED-2A7588A329A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412322" y="5252718"/>
                  <a:ext cx="43524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6F73836D-19E3-49A7-A0BD-026891CCBB95}"/>
                  </a:ext>
                </a:extLst>
              </p14:cNvPr>
              <p14:cNvContentPartPr/>
              <p14:nvPr/>
            </p14:nvContentPartPr>
            <p14:xfrm>
              <a:off x="10539402" y="5419038"/>
              <a:ext cx="172080" cy="6552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6F73836D-19E3-49A7-A0BD-026891CCBB95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10530762" y="5410398"/>
                <a:ext cx="1897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E7D36ED0-4FF0-43E2-916C-DDAB4EF2A372}"/>
                  </a:ext>
                </a:extLst>
              </p14:cNvPr>
              <p14:cNvContentPartPr/>
              <p14:nvPr/>
            </p14:nvContentPartPr>
            <p14:xfrm>
              <a:off x="726162" y="6218238"/>
              <a:ext cx="267120" cy="19872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E7D36ED0-4FF0-43E2-916C-DDAB4EF2A372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717162" y="6209598"/>
                <a:ext cx="2847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B6D15E46-E0D8-464C-88BB-6CB536243215}"/>
                  </a:ext>
                </a:extLst>
              </p14:cNvPr>
              <p14:cNvContentPartPr/>
              <p14:nvPr/>
            </p14:nvContentPartPr>
            <p14:xfrm>
              <a:off x="804282" y="5990358"/>
              <a:ext cx="129600" cy="12024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B6D15E46-E0D8-464C-88BB-6CB536243215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795642" y="5981718"/>
                <a:ext cx="14724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8" name="Group 327">
            <a:extLst>
              <a:ext uri="{FF2B5EF4-FFF2-40B4-BE49-F238E27FC236}">
                <a16:creationId xmlns:a16="http://schemas.microsoft.com/office/drawing/2014/main" id="{836E1CBC-8BAE-4D47-9472-AA63155C44A6}"/>
              </a:ext>
            </a:extLst>
          </p:cNvPr>
          <p:cNvGrpSpPr/>
          <p:nvPr/>
        </p:nvGrpSpPr>
        <p:grpSpPr>
          <a:xfrm>
            <a:off x="1238802" y="6218238"/>
            <a:ext cx="67320" cy="63720"/>
            <a:chOff x="1238802" y="6218238"/>
            <a:chExt cx="67320" cy="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562222C-B6F4-4281-89A5-687F2B279321}"/>
                    </a:ext>
                  </a:extLst>
                </p14:cNvPr>
                <p14:cNvContentPartPr/>
                <p14:nvPr/>
              </p14:nvContentPartPr>
              <p14:xfrm>
                <a:off x="1238802" y="6218238"/>
                <a:ext cx="67320" cy="216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562222C-B6F4-4281-89A5-687F2B27932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230162" y="6209238"/>
                  <a:ext cx="84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7EC9967-2498-4232-9477-2AA5E5118B28}"/>
                    </a:ext>
                  </a:extLst>
                </p14:cNvPr>
                <p14:cNvContentPartPr/>
                <p14:nvPr/>
              </p14:nvContentPartPr>
              <p14:xfrm>
                <a:off x="1240962" y="6272598"/>
                <a:ext cx="44640" cy="93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7EC9967-2498-4232-9477-2AA5E5118B2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232322" y="6263958"/>
                  <a:ext cx="6228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DAD8DCFC-46B3-48D4-9A54-AC0B852BC1D1}"/>
                  </a:ext>
                </a:extLst>
              </p14:cNvPr>
              <p14:cNvContentPartPr/>
              <p14:nvPr/>
            </p14:nvContentPartPr>
            <p14:xfrm>
              <a:off x="2142762" y="6517398"/>
              <a:ext cx="151560" cy="9324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DAD8DCFC-46B3-48D4-9A54-AC0B852BC1D1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2134122" y="6508398"/>
                <a:ext cx="16920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7" name="Group 346">
            <a:extLst>
              <a:ext uri="{FF2B5EF4-FFF2-40B4-BE49-F238E27FC236}">
                <a16:creationId xmlns:a16="http://schemas.microsoft.com/office/drawing/2014/main" id="{27861426-2369-4E09-9678-0DB7C83B16BB}"/>
              </a:ext>
            </a:extLst>
          </p:cNvPr>
          <p:cNvGrpSpPr/>
          <p:nvPr/>
        </p:nvGrpSpPr>
        <p:grpSpPr>
          <a:xfrm>
            <a:off x="1822362" y="5797038"/>
            <a:ext cx="674640" cy="533520"/>
            <a:chOff x="1822362" y="5797038"/>
            <a:chExt cx="67464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BCE9239-3570-4074-845E-61E76D6D1F28}"/>
                    </a:ext>
                  </a:extLst>
                </p14:cNvPr>
                <p14:cNvContentPartPr/>
                <p14:nvPr/>
              </p14:nvContentPartPr>
              <p14:xfrm>
                <a:off x="1924962" y="5963358"/>
                <a:ext cx="216720" cy="2239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BCE9239-3570-4074-845E-61E76D6D1F2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915962" y="5954718"/>
                  <a:ext cx="234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68318BD-50FB-4FCF-9827-216AA7A855BA}"/>
                    </a:ext>
                  </a:extLst>
                </p14:cNvPr>
                <p14:cNvContentPartPr/>
                <p14:nvPr/>
              </p14:nvContentPartPr>
              <p14:xfrm>
                <a:off x="2246082" y="5962638"/>
                <a:ext cx="122400" cy="2192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68318BD-50FB-4FCF-9827-216AA7A855B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237082" y="5953638"/>
                  <a:ext cx="140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2D5B7B3-F4E0-4534-BE30-148FBF103A0F}"/>
                    </a:ext>
                  </a:extLst>
                </p14:cNvPr>
                <p14:cNvContentPartPr/>
                <p14:nvPr/>
              </p14:nvContentPartPr>
              <p14:xfrm>
                <a:off x="2400162" y="6150198"/>
                <a:ext cx="41760" cy="514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2D5B7B3-F4E0-4534-BE30-148FBF103A0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391162" y="6141198"/>
                  <a:ext cx="59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7697866-4EBD-4B72-BA8A-34AAB7B4BF85}"/>
                    </a:ext>
                  </a:extLst>
                </p14:cNvPr>
                <p14:cNvContentPartPr/>
                <p14:nvPr/>
              </p14:nvContentPartPr>
              <p14:xfrm>
                <a:off x="2471082" y="5995758"/>
                <a:ext cx="25920" cy="72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7697866-4EBD-4B72-BA8A-34AAB7B4BF8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462082" y="5986758"/>
                  <a:ext cx="43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0816FB7-EFF1-4DC8-A463-724771A29CDE}"/>
                    </a:ext>
                  </a:extLst>
                </p14:cNvPr>
                <p14:cNvContentPartPr/>
                <p14:nvPr/>
              </p14:nvContentPartPr>
              <p14:xfrm>
                <a:off x="1986882" y="6297798"/>
                <a:ext cx="475560" cy="327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0816FB7-EFF1-4DC8-A463-724771A29CD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977882" y="6288798"/>
                  <a:ext cx="493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5B95F28A-F076-4ECE-9F70-3645EC4A9E94}"/>
                    </a:ext>
                  </a:extLst>
                </p14:cNvPr>
                <p14:cNvContentPartPr/>
                <p14:nvPr/>
              </p14:nvContentPartPr>
              <p14:xfrm>
                <a:off x="1822362" y="6277278"/>
                <a:ext cx="29880" cy="428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5B95F28A-F076-4ECE-9F70-3645EC4A9E9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813362" y="6268278"/>
                  <a:ext cx="47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768058B-4FC7-4801-94DC-0878435A2F1D}"/>
                    </a:ext>
                  </a:extLst>
                </p14:cNvPr>
                <p14:cNvContentPartPr/>
                <p14:nvPr/>
              </p14:nvContentPartPr>
              <p14:xfrm>
                <a:off x="1824522" y="6203118"/>
                <a:ext cx="3240" cy="72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768058B-4FC7-4801-94DC-0878435A2F1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15882" y="6194118"/>
                  <a:ext cx="20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B287344-8B80-4B83-A359-F25C02205000}"/>
                    </a:ext>
                  </a:extLst>
                </p14:cNvPr>
                <p14:cNvContentPartPr/>
                <p14:nvPr/>
              </p14:nvContentPartPr>
              <p14:xfrm>
                <a:off x="1945122" y="6255678"/>
                <a:ext cx="41760" cy="100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B287344-8B80-4B83-A359-F25C0220500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936122" y="6247038"/>
                  <a:ext cx="59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939D9C15-7320-47A5-A2D3-C2C4FB616A86}"/>
                    </a:ext>
                  </a:extLst>
                </p14:cNvPr>
                <p14:cNvContentPartPr/>
                <p14:nvPr/>
              </p14:nvContentPartPr>
              <p14:xfrm>
                <a:off x="1932882" y="6289158"/>
                <a:ext cx="41040" cy="46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939D9C15-7320-47A5-A2D3-C2C4FB616A8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923882" y="6280158"/>
                  <a:ext cx="58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3D5343AC-722A-4747-A4AF-EFB1E8582ACE}"/>
                    </a:ext>
                  </a:extLst>
                </p14:cNvPr>
                <p14:cNvContentPartPr/>
                <p14:nvPr/>
              </p14:nvContentPartPr>
              <p14:xfrm>
                <a:off x="2045562" y="6238758"/>
                <a:ext cx="20520" cy="622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3D5343AC-722A-4747-A4AF-EFB1E8582AC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036922" y="6229758"/>
                  <a:ext cx="38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CE5EBC9-9F56-4777-8280-46F889D0D402}"/>
                    </a:ext>
                  </a:extLst>
                </p14:cNvPr>
                <p14:cNvContentPartPr/>
                <p14:nvPr/>
              </p14:nvContentPartPr>
              <p14:xfrm>
                <a:off x="1981122" y="5797038"/>
                <a:ext cx="174240" cy="885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CE5EBC9-9F56-4777-8280-46F889D0D40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972482" y="5788038"/>
                  <a:ext cx="19188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93F131D0-2A77-4B97-AA74-948D3792F472}"/>
              </a:ext>
            </a:extLst>
          </p:cNvPr>
          <p:cNvGrpSpPr/>
          <p:nvPr/>
        </p:nvGrpSpPr>
        <p:grpSpPr>
          <a:xfrm>
            <a:off x="3023682" y="6149838"/>
            <a:ext cx="97920" cy="96120"/>
            <a:chOff x="3023682" y="6149838"/>
            <a:chExt cx="97920" cy="9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2C84CA2-8D4A-4065-BF3D-DE668D8CA901}"/>
                    </a:ext>
                  </a:extLst>
                </p14:cNvPr>
                <p14:cNvContentPartPr/>
                <p14:nvPr/>
              </p14:nvContentPartPr>
              <p14:xfrm>
                <a:off x="3023682" y="6149838"/>
                <a:ext cx="97920" cy="104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2C84CA2-8D4A-4065-BF3D-DE668D8CA90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015042" y="6141198"/>
                  <a:ext cx="115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10EBC43D-FCE3-4897-B272-78D143286D90}"/>
                    </a:ext>
                  </a:extLst>
                </p14:cNvPr>
                <p14:cNvContentPartPr/>
                <p14:nvPr/>
              </p14:nvContentPartPr>
              <p14:xfrm>
                <a:off x="3030522" y="6235878"/>
                <a:ext cx="88560" cy="100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10EBC43D-FCE3-4897-B272-78D143286D9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021882" y="6227238"/>
                  <a:ext cx="10620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EAE038DB-16DE-4408-BE89-73773721805B}"/>
                  </a:ext>
                </a:extLst>
              </p14:cNvPr>
              <p14:cNvContentPartPr/>
              <p14:nvPr/>
            </p14:nvContentPartPr>
            <p14:xfrm>
              <a:off x="3632082" y="6005478"/>
              <a:ext cx="136440" cy="27072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EAE038DB-16DE-4408-BE89-73773721805B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3623442" y="5996478"/>
                <a:ext cx="1540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3876472D-4A92-4C07-B890-0A4ACD70E0C3}"/>
                  </a:ext>
                </a:extLst>
              </p14:cNvPr>
              <p14:cNvContentPartPr/>
              <p14:nvPr/>
            </p14:nvContentPartPr>
            <p14:xfrm>
              <a:off x="3633522" y="5856798"/>
              <a:ext cx="187200" cy="3672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3876472D-4A92-4C07-B890-0A4ACD70E0C3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3624522" y="5848158"/>
                <a:ext cx="204840" cy="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723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EC66D24-27CF-429C-95A8-AB1B55E85FF9}"/>
              </a:ext>
            </a:extLst>
          </p:cNvPr>
          <p:cNvGrpSpPr/>
          <p:nvPr/>
        </p:nvGrpSpPr>
        <p:grpSpPr>
          <a:xfrm>
            <a:off x="684402" y="343398"/>
            <a:ext cx="566640" cy="256680"/>
            <a:chOff x="684402" y="343398"/>
            <a:chExt cx="56664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17253CB-8097-4E78-A9E2-18F08489770C}"/>
                    </a:ext>
                  </a:extLst>
                </p14:cNvPr>
                <p14:cNvContentPartPr/>
                <p14:nvPr/>
              </p14:nvContentPartPr>
              <p14:xfrm>
                <a:off x="747762" y="414678"/>
                <a:ext cx="10440" cy="18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17253CB-8097-4E78-A9E2-18F08489770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8762" y="405678"/>
                  <a:ext cx="28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88A0249-939D-472B-8ED4-8024D924C7CE}"/>
                    </a:ext>
                  </a:extLst>
                </p14:cNvPr>
                <p14:cNvContentPartPr/>
                <p14:nvPr/>
              </p14:nvContentPartPr>
              <p14:xfrm>
                <a:off x="684402" y="343398"/>
                <a:ext cx="134280" cy="241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88A0249-939D-472B-8ED4-8024D924C7C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5402" y="334758"/>
                  <a:ext cx="151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088F592-892D-4EB0-AE0F-5F9FFF727AC0}"/>
                    </a:ext>
                  </a:extLst>
                </p14:cNvPr>
                <p14:cNvContentPartPr/>
                <p14:nvPr/>
              </p14:nvContentPartPr>
              <p14:xfrm>
                <a:off x="875202" y="457518"/>
                <a:ext cx="165600" cy="142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088F592-892D-4EB0-AE0F-5F9FFF727A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6562" y="448878"/>
                  <a:ext cx="183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4B58B8F-EA2A-4161-B4DB-8A4871CC39DC}"/>
                    </a:ext>
                  </a:extLst>
                </p14:cNvPr>
                <p14:cNvContentPartPr/>
                <p14:nvPr/>
              </p14:nvContentPartPr>
              <p14:xfrm>
                <a:off x="1147002" y="460398"/>
                <a:ext cx="104040" cy="130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4B58B8F-EA2A-4161-B4DB-8A4871CC39D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38362" y="451758"/>
                  <a:ext cx="12168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5EABABF-CB79-4F5D-9A6E-94A7FA196580}"/>
                  </a:ext>
                </a:extLst>
              </p14:cNvPr>
              <p14:cNvContentPartPr/>
              <p14:nvPr/>
            </p14:nvContentPartPr>
            <p14:xfrm>
              <a:off x="616722" y="749478"/>
              <a:ext cx="601920" cy="21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5EABABF-CB79-4F5D-9A6E-94A7FA19658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8082" y="740478"/>
                <a:ext cx="61956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105611F-5D12-4B63-83DF-CAC6A23E2FED}"/>
              </a:ext>
            </a:extLst>
          </p:cNvPr>
          <p:cNvGrpSpPr/>
          <p:nvPr/>
        </p:nvGrpSpPr>
        <p:grpSpPr>
          <a:xfrm>
            <a:off x="757482" y="928038"/>
            <a:ext cx="468360" cy="251280"/>
            <a:chOff x="757482" y="928038"/>
            <a:chExt cx="46836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DC097E6-D70E-482A-8F05-8A8A1D635493}"/>
                    </a:ext>
                  </a:extLst>
                </p14:cNvPr>
                <p14:cNvContentPartPr/>
                <p14:nvPr/>
              </p14:nvContentPartPr>
              <p14:xfrm>
                <a:off x="757482" y="928038"/>
                <a:ext cx="88920" cy="251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DC097E6-D70E-482A-8F05-8A8A1D63549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8842" y="919398"/>
                  <a:ext cx="1065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D3B6698-9E3B-4A13-85D1-2C7EAF6B4789}"/>
                    </a:ext>
                  </a:extLst>
                </p14:cNvPr>
                <p14:cNvContentPartPr/>
                <p14:nvPr/>
              </p14:nvContentPartPr>
              <p14:xfrm>
                <a:off x="972762" y="1058718"/>
                <a:ext cx="69840" cy="100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D3B6698-9E3B-4A13-85D1-2C7EAF6B47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3762" y="1049718"/>
                  <a:ext cx="87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8018EEC-A87E-485F-AD52-A4A314F0236B}"/>
                    </a:ext>
                  </a:extLst>
                </p14:cNvPr>
                <p14:cNvContentPartPr/>
                <p14:nvPr/>
              </p14:nvContentPartPr>
              <p14:xfrm>
                <a:off x="1107042" y="929478"/>
                <a:ext cx="118800" cy="84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8018EEC-A87E-485F-AD52-A4A314F0236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98042" y="920478"/>
                  <a:ext cx="13644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28198-3058-4F9C-911D-5865D7AA16B0}"/>
              </a:ext>
            </a:extLst>
          </p:cNvPr>
          <p:cNvGrpSpPr/>
          <p:nvPr/>
        </p:nvGrpSpPr>
        <p:grpSpPr>
          <a:xfrm>
            <a:off x="1744242" y="615918"/>
            <a:ext cx="113400" cy="64800"/>
            <a:chOff x="1744242" y="615918"/>
            <a:chExt cx="113400" cy="6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18E184C-A977-4826-9F5B-DD016820831F}"/>
                    </a:ext>
                  </a:extLst>
                </p14:cNvPr>
                <p14:cNvContentPartPr/>
                <p14:nvPr/>
              </p14:nvContentPartPr>
              <p14:xfrm>
                <a:off x="1767282" y="615918"/>
                <a:ext cx="90360" cy="18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18E184C-A977-4826-9F5B-DD016820831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58642" y="606918"/>
                  <a:ext cx="108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5816BC8-8895-444A-9C1E-E9D11898F23A}"/>
                    </a:ext>
                  </a:extLst>
                </p14:cNvPr>
                <p14:cNvContentPartPr/>
                <p14:nvPr/>
              </p14:nvContentPartPr>
              <p14:xfrm>
                <a:off x="1744242" y="666678"/>
                <a:ext cx="80640" cy="14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5816BC8-8895-444A-9C1E-E9D11898F23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35242" y="658038"/>
                  <a:ext cx="982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F5AE98-8F35-4952-A47D-2E266CDF501F}"/>
              </a:ext>
            </a:extLst>
          </p:cNvPr>
          <p:cNvGrpSpPr/>
          <p:nvPr/>
        </p:nvGrpSpPr>
        <p:grpSpPr>
          <a:xfrm>
            <a:off x="2299362" y="550758"/>
            <a:ext cx="611640" cy="238320"/>
            <a:chOff x="2299362" y="550758"/>
            <a:chExt cx="61164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67E78D4-8507-4D41-BCA0-D8AE1317F034}"/>
                    </a:ext>
                  </a:extLst>
                </p14:cNvPr>
                <p14:cNvContentPartPr/>
                <p14:nvPr/>
              </p14:nvContentPartPr>
              <p14:xfrm>
                <a:off x="2299362" y="608358"/>
                <a:ext cx="108360" cy="39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67E78D4-8507-4D41-BCA0-D8AE1317F0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90722" y="599358"/>
                  <a:ext cx="126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C9D5C19-0DC8-499C-8C6C-A69B0E2AB6EF}"/>
                    </a:ext>
                  </a:extLst>
                </p14:cNvPr>
                <p14:cNvContentPartPr/>
                <p14:nvPr/>
              </p14:nvContentPartPr>
              <p14:xfrm>
                <a:off x="2657202" y="550758"/>
                <a:ext cx="186120" cy="131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C9D5C19-0DC8-499C-8C6C-A69B0E2AB6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48562" y="542118"/>
                  <a:ext cx="203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1D6A99C-AD03-49CE-96E1-903F672E93EB}"/>
                    </a:ext>
                  </a:extLst>
                </p14:cNvPr>
                <p14:cNvContentPartPr/>
                <p14:nvPr/>
              </p14:nvContentPartPr>
              <p14:xfrm>
                <a:off x="2575842" y="752718"/>
                <a:ext cx="335160" cy="36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1D6A99C-AD03-49CE-96E1-903F672E93E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66842" y="743718"/>
                  <a:ext cx="3528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9857F5-5536-4CF0-9109-405DB3B12E81}"/>
              </a:ext>
            </a:extLst>
          </p:cNvPr>
          <p:cNvGrpSpPr/>
          <p:nvPr/>
        </p:nvGrpSpPr>
        <p:grpSpPr>
          <a:xfrm>
            <a:off x="2454162" y="898518"/>
            <a:ext cx="521640" cy="270360"/>
            <a:chOff x="2454162" y="898518"/>
            <a:chExt cx="52164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99282F7-2858-45F6-BCA3-DEEDC06053DB}"/>
                    </a:ext>
                  </a:extLst>
                </p14:cNvPr>
                <p14:cNvContentPartPr/>
                <p14:nvPr/>
              </p14:nvContentPartPr>
              <p14:xfrm>
                <a:off x="2454162" y="978078"/>
                <a:ext cx="144000" cy="190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99282F7-2858-45F6-BCA3-DEEDC06053D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45162" y="969438"/>
                  <a:ext cx="161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E088137-A063-4F54-97F9-6D5BE4283940}"/>
                    </a:ext>
                  </a:extLst>
                </p14:cNvPr>
                <p14:cNvContentPartPr/>
                <p14:nvPr/>
              </p14:nvContentPartPr>
              <p14:xfrm>
                <a:off x="2688162" y="1056198"/>
                <a:ext cx="81000" cy="108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E088137-A063-4F54-97F9-6D5BE428394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79522" y="1047558"/>
                  <a:ext cx="98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5EFA920-F1CD-4CE1-BD04-36D89496F035}"/>
                    </a:ext>
                  </a:extLst>
                </p14:cNvPr>
                <p14:cNvContentPartPr/>
                <p14:nvPr/>
              </p14:nvContentPartPr>
              <p14:xfrm>
                <a:off x="2814162" y="898518"/>
                <a:ext cx="161640" cy="93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5EFA920-F1CD-4CE1-BD04-36D89496F03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05522" y="889518"/>
                  <a:ext cx="17928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C3A1609-D564-4FFE-909B-3B0CE56A5095}"/>
                  </a:ext>
                </a:extLst>
              </p14:cNvPr>
              <p14:cNvContentPartPr/>
              <p14:nvPr/>
            </p14:nvContentPartPr>
            <p14:xfrm>
              <a:off x="3473322" y="741558"/>
              <a:ext cx="154800" cy="31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C3A1609-D564-4FFE-909B-3B0CE56A509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64322" y="732558"/>
                <a:ext cx="1724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64ACA7D-1C98-4844-9F68-3B4D59CD1602}"/>
                  </a:ext>
                </a:extLst>
              </p14:cNvPr>
              <p14:cNvContentPartPr/>
              <p14:nvPr/>
            </p14:nvContentPartPr>
            <p14:xfrm>
              <a:off x="3938082" y="636438"/>
              <a:ext cx="38520" cy="144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64ACA7D-1C98-4844-9F68-3B4D59CD160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29442" y="627438"/>
                <a:ext cx="561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8EC68C4-4473-4187-AF1B-11AA44D8F111}"/>
                  </a:ext>
                </a:extLst>
              </p14:cNvPr>
              <p14:cNvContentPartPr/>
              <p14:nvPr/>
            </p14:nvContentPartPr>
            <p14:xfrm>
              <a:off x="3835122" y="861438"/>
              <a:ext cx="235800" cy="10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8EC68C4-4473-4187-AF1B-11AA44D8F11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26122" y="852438"/>
                <a:ext cx="2534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C1AE81-DC9F-4C3D-9BC3-A10A66B0DA07}"/>
                  </a:ext>
                </a:extLst>
              </p14:cNvPr>
              <p14:cNvContentPartPr/>
              <p14:nvPr/>
            </p14:nvContentPartPr>
            <p14:xfrm>
              <a:off x="3822162" y="1053318"/>
              <a:ext cx="118080" cy="155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C1AE81-DC9F-4C3D-9BC3-A10A66B0DA0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13522" y="1044318"/>
                <a:ext cx="135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97F32A5-45C6-4B96-85F7-D9CC44A6F821}"/>
                  </a:ext>
                </a:extLst>
              </p14:cNvPr>
              <p14:cNvContentPartPr/>
              <p14:nvPr/>
            </p14:nvContentPartPr>
            <p14:xfrm>
              <a:off x="4377282" y="636078"/>
              <a:ext cx="222840" cy="245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97F32A5-45C6-4B96-85F7-D9CC44A6F82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68642" y="627438"/>
                <a:ext cx="240480" cy="26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213041BB-6DC0-41C6-A4CE-79FCB05C6FED}"/>
              </a:ext>
            </a:extLst>
          </p:cNvPr>
          <p:cNvGrpSpPr/>
          <p:nvPr/>
        </p:nvGrpSpPr>
        <p:grpSpPr>
          <a:xfrm>
            <a:off x="4308522" y="1060518"/>
            <a:ext cx="238680" cy="108000"/>
            <a:chOff x="4308522" y="1060518"/>
            <a:chExt cx="23868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4D44793-0657-4485-997D-5007A42FF6AD}"/>
                    </a:ext>
                  </a:extLst>
                </p14:cNvPr>
                <p14:cNvContentPartPr/>
                <p14:nvPr/>
              </p14:nvContentPartPr>
              <p14:xfrm>
                <a:off x="4308522" y="1060518"/>
                <a:ext cx="48960" cy="99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4D44793-0657-4485-997D-5007A42FF6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99882" y="1051518"/>
                  <a:ext cx="66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457ED53-CBB6-4DD0-8112-5C3F27FC332A}"/>
                    </a:ext>
                  </a:extLst>
                </p14:cNvPr>
                <p14:cNvContentPartPr/>
                <p14:nvPr/>
              </p14:nvContentPartPr>
              <p14:xfrm>
                <a:off x="4394202" y="1091478"/>
                <a:ext cx="88200" cy="47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457ED53-CBB6-4DD0-8112-5C3F27FC332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85562" y="1082478"/>
                  <a:ext cx="105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6B966E1-547D-4E77-A102-539EB8422594}"/>
                    </a:ext>
                  </a:extLst>
                </p14:cNvPr>
                <p14:cNvContentPartPr/>
                <p14:nvPr/>
              </p14:nvContentPartPr>
              <p14:xfrm>
                <a:off x="4539642" y="1115958"/>
                <a:ext cx="7560" cy="52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6B966E1-547D-4E77-A102-539EB842259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31002" y="1107318"/>
                  <a:ext cx="2520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0C4ECC2-2EEF-48AF-910B-5F1BB4630445}"/>
                  </a:ext>
                </a:extLst>
              </p14:cNvPr>
              <p14:cNvContentPartPr/>
              <p14:nvPr/>
            </p14:nvContentPartPr>
            <p14:xfrm>
              <a:off x="4410042" y="457158"/>
              <a:ext cx="174240" cy="65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0C4ECC2-2EEF-48AF-910B-5F1BB46304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401402" y="448158"/>
                <a:ext cx="19188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4F190D9C-F299-413A-B39E-460AC9A9F0D6}"/>
              </a:ext>
            </a:extLst>
          </p:cNvPr>
          <p:cNvGrpSpPr/>
          <p:nvPr/>
        </p:nvGrpSpPr>
        <p:grpSpPr>
          <a:xfrm>
            <a:off x="4837722" y="415038"/>
            <a:ext cx="900000" cy="441000"/>
            <a:chOff x="4837722" y="415038"/>
            <a:chExt cx="90000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4756F1B-092C-44AC-8A08-2F825A58E7DA}"/>
                    </a:ext>
                  </a:extLst>
                </p14:cNvPr>
                <p14:cNvContentPartPr/>
                <p14:nvPr/>
              </p14:nvContentPartPr>
              <p14:xfrm>
                <a:off x="4837722" y="827598"/>
                <a:ext cx="700200" cy="28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4756F1B-092C-44AC-8A08-2F825A58E7D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29082" y="818958"/>
                  <a:ext cx="717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A116C7F-A771-43FE-A69B-69E32F074A4F}"/>
                    </a:ext>
                  </a:extLst>
                </p14:cNvPr>
                <p14:cNvContentPartPr/>
                <p14:nvPr/>
              </p14:nvContentPartPr>
              <p14:xfrm>
                <a:off x="4971642" y="563718"/>
                <a:ext cx="91440" cy="180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A116C7F-A771-43FE-A69B-69E32F074A4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62642" y="555078"/>
                  <a:ext cx="109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FAAE4AE-416F-40C7-B62A-144210F7BD40}"/>
                    </a:ext>
                  </a:extLst>
                </p14:cNvPr>
                <p14:cNvContentPartPr/>
                <p14:nvPr/>
              </p14:nvContentPartPr>
              <p14:xfrm>
                <a:off x="5087922" y="664518"/>
                <a:ext cx="45360" cy="70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FAAE4AE-416F-40C7-B62A-144210F7BD4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79282" y="655878"/>
                  <a:ext cx="63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1B48F1B-56FF-4863-B643-5189FA542633}"/>
                    </a:ext>
                  </a:extLst>
                </p14:cNvPr>
                <p14:cNvContentPartPr/>
                <p14:nvPr/>
              </p14:nvContentPartPr>
              <p14:xfrm>
                <a:off x="5137962" y="566958"/>
                <a:ext cx="160920" cy="118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1B48F1B-56FF-4863-B643-5189FA54263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28962" y="558318"/>
                  <a:ext cx="178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9AF8CA8-FCD9-460C-8E4A-7C0C194A9AAE}"/>
                    </a:ext>
                  </a:extLst>
                </p14:cNvPr>
                <p14:cNvContentPartPr/>
                <p14:nvPr/>
              </p14:nvContentPartPr>
              <p14:xfrm>
                <a:off x="5319762" y="627798"/>
                <a:ext cx="142920" cy="87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9AF8CA8-FCD9-460C-8E4A-7C0C194A9AA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11122" y="618798"/>
                  <a:ext cx="160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A4A2E68-1D54-44D6-B9C2-837434F332EC}"/>
                    </a:ext>
                  </a:extLst>
                </p14:cNvPr>
                <p14:cNvContentPartPr/>
                <p14:nvPr/>
              </p14:nvContentPartPr>
              <p14:xfrm>
                <a:off x="4871202" y="506118"/>
                <a:ext cx="75600" cy="275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A4A2E68-1D54-44D6-B9C2-837434F332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62202" y="497478"/>
                  <a:ext cx="93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6364EC7-2112-44DE-9E6B-A23739545F8C}"/>
                    </a:ext>
                  </a:extLst>
                </p14:cNvPr>
                <p14:cNvContentPartPr/>
                <p14:nvPr/>
              </p14:nvContentPartPr>
              <p14:xfrm>
                <a:off x="5524242" y="533118"/>
                <a:ext cx="25560" cy="187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6364EC7-2112-44DE-9E6B-A23739545F8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15602" y="524118"/>
                  <a:ext cx="43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2119C9C-8E8B-441E-BC98-E11EC9D1F62A}"/>
                    </a:ext>
                  </a:extLst>
                </p14:cNvPr>
                <p14:cNvContentPartPr/>
                <p14:nvPr/>
              </p14:nvContentPartPr>
              <p14:xfrm>
                <a:off x="5619642" y="415038"/>
                <a:ext cx="118080" cy="109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2119C9C-8E8B-441E-BC98-E11EC9D1F62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10642" y="406038"/>
                  <a:ext cx="13572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02E5D1C-B2CE-4183-9BE4-7ECF47E0AA1E}"/>
                  </a:ext>
                </a:extLst>
              </p14:cNvPr>
              <p14:cNvContentPartPr/>
              <p14:nvPr/>
            </p14:nvContentPartPr>
            <p14:xfrm>
              <a:off x="3512202" y="710958"/>
              <a:ext cx="33840" cy="169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02E5D1C-B2CE-4183-9BE4-7ECF47E0AA1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03202" y="702318"/>
                <a:ext cx="51480" cy="1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F180E186-DADB-446E-A9FE-EDA95DC80300}"/>
              </a:ext>
            </a:extLst>
          </p:cNvPr>
          <p:cNvGrpSpPr/>
          <p:nvPr/>
        </p:nvGrpSpPr>
        <p:grpSpPr>
          <a:xfrm>
            <a:off x="5098002" y="957918"/>
            <a:ext cx="312120" cy="243000"/>
            <a:chOff x="5098002" y="957918"/>
            <a:chExt cx="31212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B2739A6-1081-4A31-A7B8-D531B4636286}"/>
                    </a:ext>
                  </a:extLst>
                </p14:cNvPr>
                <p14:cNvContentPartPr/>
                <p14:nvPr/>
              </p14:nvContentPartPr>
              <p14:xfrm>
                <a:off x="5098002" y="1052958"/>
                <a:ext cx="107280" cy="147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B2739A6-1081-4A31-A7B8-D531B463628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89362" y="1043958"/>
                  <a:ext cx="124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3D747D7-DDBC-4364-B3A0-588678CB89C7}"/>
                    </a:ext>
                  </a:extLst>
                </p14:cNvPr>
                <p14:cNvContentPartPr/>
                <p14:nvPr/>
              </p14:nvContentPartPr>
              <p14:xfrm>
                <a:off x="5309322" y="984918"/>
                <a:ext cx="88560" cy="49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3D747D7-DDBC-4364-B3A0-588678CB89C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00322" y="976278"/>
                  <a:ext cx="106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47B02BE-4B89-4417-AC59-0F8E223CCE67}"/>
                    </a:ext>
                  </a:extLst>
                </p14:cNvPr>
                <p14:cNvContentPartPr/>
                <p14:nvPr/>
              </p14:nvContentPartPr>
              <p14:xfrm>
                <a:off x="5391402" y="957918"/>
                <a:ext cx="18720" cy="149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47B02BE-4B89-4417-AC59-0F8E223CCE6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82402" y="948918"/>
                  <a:ext cx="3636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E75EAD1-D2C5-4045-8DA5-FD2DAE567275}"/>
              </a:ext>
            </a:extLst>
          </p:cNvPr>
          <p:cNvGrpSpPr/>
          <p:nvPr/>
        </p:nvGrpSpPr>
        <p:grpSpPr>
          <a:xfrm>
            <a:off x="5999802" y="739398"/>
            <a:ext cx="182520" cy="127080"/>
            <a:chOff x="5999802" y="739398"/>
            <a:chExt cx="182520" cy="1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EDF8834-0301-4C6C-819E-285965768568}"/>
                    </a:ext>
                  </a:extLst>
                </p14:cNvPr>
                <p14:cNvContentPartPr/>
                <p14:nvPr/>
              </p14:nvContentPartPr>
              <p14:xfrm>
                <a:off x="5999802" y="739398"/>
                <a:ext cx="142920" cy="13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EDF8834-0301-4C6C-819E-2859657685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90802" y="730398"/>
                  <a:ext cx="160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2D8D90E-0FFF-4BAD-BB92-508445D50C3C}"/>
                    </a:ext>
                  </a:extLst>
                </p14:cNvPr>
                <p14:cNvContentPartPr/>
                <p14:nvPr/>
              </p14:nvContentPartPr>
              <p14:xfrm>
                <a:off x="6008082" y="816798"/>
                <a:ext cx="174240" cy="49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2D8D90E-0FFF-4BAD-BB92-508445D50C3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99442" y="808158"/>
                  <a:ext cx="19188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41F9055-50C0-48F6-98A3-9A5793E56268}"/>
              </a:ext>
            </a:extLst>
          </p:cNvPr>
          <p:cNvGrpSpPr/>
          <p:nvPr/>
        </p:nvGrpSpPr>
        <p:grpSpPr>
          <a:xfrm>
            <a:off x="6536202" y="699438"/>
            <a:ext cx="718200" cy="249120"/>
            <a:chOff x="6536202" y="699438"/>
            <a:chExt cx="71820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D2A7A4C-5318-491F-926E-601C2E518A9C}"/>
                    </a:ext>
                  </a:extLst>
                </p14:cNvPr>
                <p14:cNvContentPartPr/>
                <p14:nvPr/>
              </p14:nvContentPartPr>
              <p14:xfrm>
                <a:off x="6536202" y="699438"/>
                <a:ext cx="141480" cy="185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D2A7A4C-5318-491F-926E-601C2E518A9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27562" y="690438"/>
                  <a:ext cx="159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6F0BDC1-8A91-4951-A879-4A537839970F}"/>
                    </a:ext>
                  </a:extLst>
                </p14:cNvPr>
                <p14:cNvContentPartPr/>
                <p14:nvPr/>
              </p14:nvContentPartPr>
              <p14:xfrm>
                <a:off x="6939402" y="782598"/>
                <a:ext cx="130680" cy="21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6F0BDC1-8A91-4951-A879-4A537839970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30762" y="773958"/>
                  <a:ext cx="148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4B458E9-935C-430D-B222-A30797BFCB04}"/>
                    </a:ext>
                  </a:extLst>
                </p14:cNvPr>
                <p14:cNvContentPartPr/>
                <p14:nvPr/>
              </p14:nvContentPartPr>
              <p14:xfrm>
                <a:off x="6919242" y="826518"/>
                <a:ext cx="158400" cy="27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4B458E9-935C-430D-B222-A30797BFCB0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10242" y="817518"/>
                  <a:ext cx="176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7F7EB82-47E6-4ACA-82FB-E2F0A5B86BD1}"/>
                    </a:ext>
                  </a:extLst>
                </p14:cNvPr>
                <p14:cNvContentPartPr/>
                <p14:nvPr/>
              </p14:nvContentPartPr>
              <p14:xfrm>
                <a:off x="7116882" y="726798"/>
                <a:ext cx="137520" cy="119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7F7EB82-47E6-4ACA-82FB-E2F0A5B86BD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07882" y="718158"/>
                  <a:ext cx="155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DDD144-DF04-4F4A-B22F-393A43CD2C57}"/>
                    </a:ext>
                  </a:extLst>
                </p14:cNvPr>
                <p14:cNvContentPartPr/>
                <p14:nvPr/>
              </p14:nvContentPartPr>
              <p14:xfrm>
                <a:off x="6802602" y="700158"/>
                <a:ext cx="181440" cy="248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DDD144-DF04-4F4A-B22F-393A43CD2C5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93962" y="691518"/>
                  <a:ext cx="19908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DB4FD14-7BD6-4B79-B880-1CFE4A2E7CD1}"/>
              </a:ext>
            </a:extLst>
          </p:cNvPr>
          <p:cNvGrpSpPr/>
          <p:nvPr/>
        </p:nvGrpSpPr>
        <p:grpSpPr>
          <a:xfrm>
            <a:off x="7588482" y="699078"/>
            <a:ext cx="462240" cy="88200"/>
            <a:chOff x="7588482" y="699078"/>
            <a:chExt cx="462240" cy="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C34A51F-FAB2-46EE-82D4-6E94AA609379}"/>
                    </a:ext>
                  </a:extLst>
                </p14:cNvPr>
                <p14:cNvContentPartPr/>
                <p14:nvPr/>
              </p14:nvContentPartPr>
              <p14:xfrm>
                <a:off x="7588482" y="769278"/>
                <a:ext cx="86400" cy="6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C34A51F-FAB2-46EE-82D4-6E94AA60937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79842" y="760638"/>
                  <a:ext cx="104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EC8C164-7D28-4779-B081-973B81B0581B}"/>
                    </a:ext>
                  </a:extLst>
                </p14:cNvPr>
                <p14:cNvContentPartPr/>
                <p14:nvPr/>
              </p14:nvContentPartPr>
              <p14:xfrm>
                <a:off x="7855962" y="699078"/>
                <a:ext cx="194760" cy="88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EC8C164-7D28-4779-B081-973B81B0581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46962" y="690438"/>
                  <a:ext cx="21240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7CA3713-CF96-47C5-8A0D-2B7C55B63D43}"/>
                  </a:ext>
                </a:extLst>
              </p14:cNvPr>
              <p14:cNvContentPartPr/>
              <p14:nvPr/>
            </p14:nvContentPartPr>
            <p14:xfrm>
              <a:off x="7696842" y="895638"/>
              <a:ext cx="509040" cy="41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7CA3713-CF96-47C5-8A0D-2B7C55B63D4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688202" y="886638"/>
                <a:ext cx="52668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7FD3D474-8B59-4C62-898C-323E8E44C82C}"/>
              </a:ext>
            </a:extLst>
          </p:cNvPr>
          <p:cNvGrpSpPr/>
          <p:nvPr/>
        </p:nvGrpSpPr>
        <p:grpSpPr>
          <a:xfrm>
            <a:off x="7817082" y="1055478"/>
            <a:ext cx="303480" cy="230040"/>
            <a:chOff x="7817082" y="1055478"/>
            <a:chExt cx="30348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9B5D27C-B99A-4512-A96A-84641E43BB21}"/>
                    </a:ext>
                  </a:extLst>
                </p14:cNvPr>
                <p14:cNvContentPartPr/>
                <p14:nvPr/>
              </p14:nvContentPartPr>
              <p14:xfrm>
                <a:off x="7817082" y="1143678"/>
                <a:ext cx="128880" cy="141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9B5D27C-B99A-4512-A96A-84641E43BB2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08082" y="1135038"/>
                  <a:ext cx="146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C488E32-2BEF-48B5-8632-ACFF8E021CF9}"/>
                    </a:ext>
                  </a:extLst>
                </p14:cNvPr>
                <p14:cNvContentPartPr/>
                <p14:nvPr/>
              </p14:nvContentPartPr>
              <p14:xfrm>
                <a:off x="8019762" y="1055478"/>
                <a:ext cx="100800" cy="81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C488E32-2BEF-48B5-8632-ACFF8E021CF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11122" y="1046478"/>
                  <a:ext cx="11844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21D7DB3-63A2-4C34-AF14-4DAFDF002E0F}"/>
              </a:ext>
            </a:extLst>
          </p:cNvPr>
          <p:cNvGrpSpPr/>
          <p:nvPr/>
        </p:nvGrpSpPr>
        <p:grpSpPr>
          <a:xfrm>
            <a:off x="8500722" y="746598"/>
            <a:ext cx="135720" cy="120960"/>
            <a:chOff x="8500722" y="746598"/>
            <a:chExt cx="13572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9C551AD-3663-495C-8017-18CF4DDAB79A}"/>
                    </a:ext>
                  </a:extLst>
                </p14:cNvPr>
                <p14:cNvContentPartPr/>
                <p14:nvPr/>
              </p14:nvContentPartPr>
              <p14:xfrm>
                <a:off x="8500722" y="776838"/>
                <a:ext cx="135720" cy="21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9C551AD-3663-495C-8017-18CF4DDAB79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92082" y="767838"/>
                  <a:ext cx="153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BAB63A9-3E83-4281-BF10-68FCCA52D22D}"/>
                    </a:ext>
                  </a:extLst>
                </p14:cNvPr>
                <p14:cNvContentPartPr/>
                <p14:nvPr/>
              </p14:nvContentPartPr>
              <p14:xfrm>
                <a:off x="8564082" y="746598"/>
                <a:ext cx="25920" cy="120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BAB63A9-3E83-4281-BF10-68FCCA52D22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55442" y="737958"/>
                  <a:ext cx="4356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8DD3095-8953-4090-8157-6A8AEEEB500F}"/>
              </a:ext>
            </a:extLst>
          </p:cNvPr>
          <p:cNvGrpSpPr/>
          <p:nvPr/>
        </p:nvGrpSpPr>
        <p:grpSpPr>
          <a:xfrm>
            <a:off x="9037842" y="370758"/>
            <a:ext cx="1399680" cy="630720"/>
            <a:chOff x="9037842" y="370758"/>
            <a:chExt cx="1399680" cy="63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6C65B2C-F907-460C-A270-54A6F910C699}"/>
                    </a:ext>
                  </a:extLst>
                </p14:cNvPr>
                <p14:cNvContentPartPr/>
                <p14:nvPr/>
              </p14:nvContentPartPr>
              <p14:xfrm>
                <a:off x="9134322" y="522678"/>
                <a:ext cx="244440" cy="168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6C65B2C-F907-460C-A270-54A6F910C69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25682" y="514038"/>
                  <a:ext cx="262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296A6A8-BF3A-43D2-BE64-EC781F48ED34}"/>
                    </a:ext>
                  </a:extLst>
                </p14:cNvPr>
                <p14:cNvContentPartPr/>
                <p14:nvPr/>
              </p14:nvContentPartPr>
              <p14:xfrm>
                <a:off x="9037842" y="839478"/>
                <a:ext cx="50760" cy="86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296A6A8-BF3A-43D2-BE64-EC781F48ED3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29202" y="830478"/>
                  <a:ext cx="68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F2EC5E1-0FD5-4CAC-8E09-206558C7AFF6}"/>
                    </a:ext>
                  </a:extLst>
                </p14:cNvPr>
                <p14:cNvContentPartPr/>
                <p14:nvPr/>
              </p14:nvContentPartPr>
              <p14:xfrm>
                <a:off x="9119202" y="845958"/>
                <a:ext cx="75240" cy="45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F2EC5E1-0FD5-4CAC-8E09-206558C7AFF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10562" y="836958"/>
                  <a:ext cx="92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91E3C08-F08D-4DE5-AA10-C1F64A6BBFBA}"/>
                    </a:ext>
                  </a:extLst>
                </p14:cNvPr>
                <p14:cNvContentPartPr/>
                <p14:nvPr/>
              </p14:nvContentPartPr>
              <p14:xfrm>
                <a:off x="9252402" y="867918"/>
                <a:ext cx="19440" cy="70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91E3C08-F08D-4DE5-AA10-C1F64A6BBFB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43762" y="858918"/>
                  <a:ext cx="37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BEBB5AA-420F-4584-8E6F-CDDE368DFE09}"/>
                    </a:ext>
                  </a:extLst>
                </p14:cNvPr>
                <p14:cNvContentPartPr/>
                <p14:nvPr/>
              </p14:nvContentPartPr>
              <p14:xfrm>
                <a:off x="9153402" y="370758"/>
                <a:ext cx="155880" cy="104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BEBB5AA-420F-4584-8E6F-CDDE368DFE0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44402" y="362118"/>
                  <a:ext cx="173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F40BBC5-C496-42BD-BEB0-2DA06A12D745}"/>
                    </a:ext>
                  </a:extLst>
                </p14:cNvPr>
                <p14:cNvContentPartPr/>
                <p14:nvPr/>
              </p14:nvContentPartPr>
              <p14:xfrm>
                <a:off x="9535722" y="588918"/>
                <a:ext cx="97200" cy="201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F40BBC5-C496-42BD-BEB0-2DA06A12D74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27082" y="580278"/>
                  <a:ext cx="114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2BABC3A-25CD-4B7C-BB83-02DBFC6A518E}"/>
                    </a:ext>
                  </a:extLst>
                </p14:cNvPr>
                <p14:cNvContentPartPr/>
                <p14:nvPr/>
              </p14:nvContentPartPr>
              <p14:xfrm>
                <a:off x="9679002" y="665598"/>
                <a:ext cx="37800" cy="64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2BABC3A-25CD-4B7C-BB83-02DBFC6A51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70362" y="656598"/>
                  <a:ext cx="55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F423C31-93DE-411D-9A3A-16931AAE08FA}"/>
                    </a:ext>
                  </a:extLst>
                </p14:cNvPr>
                <p14:cNvContentPartPr/>
                <p14:nvPr/>
              </p14:nvContentPartPr>
              <p14:xfrm>
                <a:off x="9718242" y="569838"/>
                <a:ext cx="191160" cy="99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F423C31-93DE-411D-9A3A-16931AAE08F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09242" y="561198"/>
                  <a:ext cx="208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6C91288-1FEE-4DCA-AFD8-B7432E2E9ADD}"/>
                    </a:ext>
                  </a:extLst>
                </p14:cNvPr>
                <p14:cNvContentPartPr/>
                <p14:nvPr/>
              </p14:nvContentPartPr>
              <p14:xfrm>
                <a:off x="9937482" y="619518"/>
                <a:ext cx="203040" cy="122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6C91288-1FEE-4DCA-AFD8-B7432E2E9AD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28482" y="610878"/>
                  <a:ext cx="220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A1BE2E5-1A60-4A21-840D-354FF277CFE3}"/>
                    </a:ext>
                  </a:extLst>
                </p14:cNvPr>
                <p14:cNvContentPartPr/>
                <p14:nvPr/>
              </p14:nvContentPartPr>
              <p14:xfrm>
                <a:off x="9434922" y="560838"/>
                <a:ext cx="83520" cy="231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A1BE2E5-1A60-4A21-840D-354FF277CFE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26282" y="552198"/>
                  <a:ext cx="1011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B7BCE3D-6F8D-421B-8656-875E612C737A}"/>
                    </a:ext>
                  </a:extLst>
                </p14:cNvPr>
                <p14:cNvContentPartPr/>
                <p14:nvPr/>
              </p14:nvContentPartPr>
              <p14:xfrm>
                <a:off x="10191282" y="518718"/>
                <a:ext cx="46800" cy="221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B7BCE3D-6F8D-421B-8656-875E612C737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182282" y="509718"/>
                  <a:ext cx="64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5975DEB-85BF-4E57-835E-E790AE110704}"/>
                    </a:ext>
                  </a:extLst>
                </p14:cNvPr>
                <p14:cNvContentPartPr/>
                <p14:nvPr/>
              </p14:nvContentPartPr>
              <p14:xfrm>
                <a:off x="10323762" y="391278"/>
                <a:ext cx="113760" cy="139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5975DEB-85BF-4E57-835E-E790AE11070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14762" y="382638"/>
                  <a:ext cx="131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4BCC12F-3DE9-47CC-801A-9C8D02BF2F8A}"/>
                    </a:ext>
                  </a:extLst>
                </p14:cNvPr>
                <p14:cNvContentPartPr/>
                <p14:nvPr/>
              </p14:nvContentPartPr>
              <p14:xfrm>
                <a:off x="9216762" y="917238"/>
                <a:ext cx="1092240" cy="84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4BCC12F-3DE9-47CC-801A-9C8D02BF2F8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08122" y="908238"/>
                  <a:ext cx="110988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A397ECF-8EB4-426A-9453-5AEA035B9462}"/>
              </a:ext>
            </a:extLst>
          </p:cNvPr>
          <p:cNvGrpSpPr/>
          <p:nvPr/>
        </p:nvGrpSpPr>
        <p:grpSpPr>
          <a:xfrm>
            <a:off x="9691962" y="1077438"/>
            <a:ext cx="302760" cy="278640"/>
            <a:chOff x="9691962" y="1077438"/>
            <a:chExt cx="30276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774D3AD-7D98-4EF4-904F-F57D99CB4207}"/>
                    </a:ext>
                  </a:extLst>
                </p14:cNvPr>
                <p14:cNvContentPartPr/>
                <p14:nvPr/>
              </p14:nvContentPartPr>
              <p14:xfrm>
                <a:off x="9691962" y="1208478"/>
                <a:ext cx="141480" cy="147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774D3AD-7D98-4EF4-904F-F57D99CB420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682962" y="1199478"/>
                  <a:ext cx="159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9506799-C8F6-4DFD-A67C-7399618ACF0C}"/>
                    </a:ext>
                  </a:extLst>
                </p14:cNvPr>
                <p14:cNvContentPartPr/>
                <p14:nvPr/>
              </p14:nvContentPartPr>
              <p14:xfrm>
                <a:off x="9897162" y="1116678"/>
                <a:ext cx="95400" cy="42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9506799-C8F6-4DFD-A67C-7399618ACF0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88522" y="1107678"/>
                  <a:ext cx="113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1022C8D-3597-4853-818D-AB1F59881049}"/>
                    </a:ext>
                  </a:extLst>
                </p14:cNvPr>
                <p14:cNvContentPartPr/>
                <p14:nvPr/>
              </p14:nvContentPartPr>
              <p14:xfrm>
                <a:off x="9964482" y="1077438"/>
                <a:ext cx="30240" cy="151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1022C8D-3597-4853-818D-AB1F5988104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55842" y="1068798"/>
                  <a:ext cx="4788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596F288-D30A-44F8-B137-CC28FBE4668F}"/>
              </a:ext>
            </a:extLst>
          </p:cNvPr>
          <p:cNvGrpSpPr/>
          <p:nvPr/>
        </p:nvGrpSpPr>
        <p:grpSpPr>
          <a:xfrm>
            <a:off x="10570722" y="858198"/>
            <a:ext cx="152640" cy="75960"/>
            <a:chOff x="10570722" y="858198"/>
            <a:chExt cx="15264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BC37592-1643-4E69-AE13-E29A19568802}"/>
                    </a:ext>
                  </a:extLst>
                </p14:cNvPr>
                <p14:cNvContentPartPr/>
                <p14:nvPr/>
              </p14:nvContentPartPr>
              <p14:xfrm>
                <a:off x="10642722" y="858198"/>
                <a:ext cx="80640" cy="21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BC37592-1643-4E69-AE13-E29A195688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33722" y="849558"/>
                  <a:ext cx="98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71C4E0C-9251-4DEE-AE70-608144A46672}"/>
                    </a:ext>
                  </a:extLst>
                </p14:cNvPr>
                <p14:cNvContentPartPr/>
                <p14:nvPr/>
              </p14:nvContentPartPr>
              <p14:xfrm>
                <a:off x="10570722" y="923358"/>
                <a:ext cx="111960" cy="10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71C4E0C-9251-4DEE-AE70-608144A4667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562082" y="914718"/>
                  <a:ext cx="12960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D394457-ED89-48DA-B838-4B07D23804C3}"/>
                  </a:ext>
                </a:extLst>
              </p14:cNvPr>
              <p14:cNvContentPartPr/>
              <p14:nvPr/>
            </p14:nvContentPartPr>
            <p14:xfrm>
              <a:off x="10948002" y="767838"/>
              <a:ext cx="146520" cy="1789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D394457-ED89-48DA-B838-4B07D23804C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939002" y="759198"/>
                <a:ext cx="164160" cy="1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9C02020D-C640-4576-81E8-F89F636E8648}"/>
              </a:ext>
            </a:extLst>
          </p:cNvPr>
          <p:cNvGrpSpPr/>
          <p:nvPr/>
        </p:nvGrpSpPr>
        <p:grpSpPr>
          <a:xfrm>
            <a:off x="945402" y="1807518"/>
            <a:ext cx="385560" cy="245520"/>
            <a:chOff x="945402" y="1807518"/>
            <a:chExt cx="38556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EF18415-D575-43CB-825C-C156512578E6}"/>
                    </a:ext>
                  </a:extLst>
                </p14:cNvPr>
                <p14:cNvContentPartPr/>
                <p14:nvPr/>
              </p14:nvContentPartPr>
              <p14:xfrm>
                <a:off x="972042" y="1872318"/>
                <a:ext cx="182160" cy="8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EF18415-D575-43CB-825C-C156512578E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63042" y="1863678"/>
                  <a:ext cx="199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5A3C088-EFFA-4958-8147-0F9FE82BF12A}"/>
                    </a:ext>
                  </a:extLst>
                </p14:cNvPr>
                <p14:cNvContentPartPr/>
                <p14:nvPr/>
              </p14:nvContentPartPr>
              <p14:xfrm>
                <a:off x="945402" y="1928478"/>
                <a:ext cx="203040" cy="30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5A3C088-EFFA-4958-8147-0F9FE82BF12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6402" y="1919838"/>
                  <a:ext cx="220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3258F1E-BDEB-4771-9D0A-9D622CAA5C6D}"/>
                    </a:ext>
                  </a:extLst>
                </p14:cNvPr>
                <p14:cNvContentPartPr/>
                <p14:nvPr/>
              </p14:nvContentPartPr>
              <p14:xfrm>
                <a:off x="1191282" y="1807518"/>
                <a:ext cx="139680" cy="245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3258F1E-BDEB-4771-9D0A-9D622CAA5C6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82282" y="1798878"/>
                  <a:ext cx="157320" cy="26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881B4C8-BA27-4888-8B9E-17B3212F1847}"/>
                  </a:ext>
                </a:extLst>
              </p14:cNvPr>
              <p14:cNvContentPartPr/>
              <p14:nvPr/>
            </p14:nvContentPartPr>
            <p14:xfrm>
              <a:off x="1720482" y="1843518"/>
              <a:ext cx="106200" cy="1666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881B4C8-BA27-4888-8B9E-17B3212F1847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711482" y="1834518"/>
                <a:ext cx="1238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76772A2-769B-42EE-AD52-80DD52DE0559}"/>
                  </a:ext>
                </a:extLst>
              </p14:cNvPr>
              <p14:cNvContentPartPr/>
              <p14:nvPr/>
            </p14:nvContentPartPr>
            <p14:xfrm>
              <a:off x="1814802" y="1643718"/>
              <a:ext cx="142560" cy="88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76772A2-769B-42EE-AD52-80DD52DE055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806162" y="1635078"/>
                <a:ext cx="160200" cy="1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F8281295-F0A1-4DD5-A317-0A209F1A736A}"/>
              </a:ext>
            </a:extLst>
          </p:cNvPr>
          <p:cNvGrpSpPr/>
          <p:nvPr/>
        </p:nvGrpSpPr>
        <p:grpSpPr>
          <a:xfrm>
            <a:off x="2042682" y="1875198"/>
            <a:ext cx="123840" cy="67680"/>
            <a:chOff x="2042682" y="1875198"/>
            <a:chExt cx="12384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F40C8B1-35B5-4CD6-B833-5B88A1A1662C}"/>
                    </a:ext>
                  </a:extLst>
                </p14:cNvPr>
                <p14:cNvContentPartPr/>
                <p14:nvPr/>
              </p14:nvContentPartPr>
              <p14:xfrm>
                <a:off x="2052762" y="1875198"/>
                <a:ext cx="113760" cy="8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F40C8B1-35B5-4CD6-B833-5B88A1A1662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044122" y="1866198"/>
                  <a:ext cx="131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DC38990-EE81-442B-8984-A13D7868B754}"/>
                    </a:ext>
                  </a:extLst>
                </p14:cNvPr>
                <p14:cNvContentPartPr/>
                <p14:nvPr/>
              </p14:nvContentPartPr>
              <p14:xfrm>
                <a:off x="2042682" y="1940358"/>
                <a:ext cx="99360" cy="2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DC38990-EE81-442B-8984-A13D7868B75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033682" y="1931358"/>
                  <a:ext cx="11700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3906D09-8C26-4816-977D-76735ECCA665}"/>
                  </a:ext>
                </a:extLst>
              </p14:cNvPr>
              <p14:cNvContentPartPr/>
              <p14:nvPr/>
            </p14:nvContentPartPr>
            <p14:xfrm>
              <a:off x="2793642" y="1702398"/>
              <a:ext cx="217080" cy="2127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3906D09-8C26-4816-977D-76735ECCA66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784642" y="1693398"/>
                <a:ext cx="234720" cy="23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9345A39-2D0B-44AF-8651-ADA500D83BB3}"/>
              </a:ext>
            </a:extLst>
          </p:cNvPr>
          <p:cNvGrpSpPr/>
          <p:nvPr/>
        </p:nvGrpSpPr>
        <p:grpSpPr>
          <a:xfrm>
            <a:off x="2663682" y="2122878"/>
            <a:ext cx="279000" cy="106200"/>
            <a:chOff x="2663682" y="2122878"/>
            <a:chExt cx="27900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74EDEB5-506D-49AA-A952-074CBEE7FD78}"/>
                    </a:ext>
                  </a:extLst>
                </p14:cNvPr>
                <p14:cNvContentPartPr/>
                <p14:nvPr/>
              </p14:nvContentPartPr>
              <p14:xfrm>
                <a:off x="2663682" y="2122878"/>
                <a:ext cx="64440" cy="106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74EDEB5-506D-49AA-A952-074CBEE7FD7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54682" y="2114238"/>
                  <a:ext cx="82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E0BE51D-1E4B-41B1-AFFA-B170D06A821C}"/>
                    </a:ext>
                  </a:extLst>
                </p14:cNvPr>
                <p14:cNvContentPartPr/>
                <p14:nvPr/>
              </p14:nvContentPartPr>
              <p14:xfrm>
                <a:off x="2769522" y="2123598"/>
                <a:ext cx="79560" cy="56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E0BE51D-1E4B-41B1-AFFA-B170D06A821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60522" y="2114958"/>
                  <a:ext cx="97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3EF75B5-CFB1-41C9-B84D-44D877AC1E12}"/>
                    </a:ext>
                  </a:extLst>
                </p14:cNvPr>
                <p14:cNvContentPartPr/>
                <p14:nvPr/>
              </p14:nvContentPartPr>
              <p14:xfrm>
                <a:off x="2928282" y="2144838"/>
                <a:ext cx="14400" cy="52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3EF75B5-CFB1-41C9-B84D-44D877AC1E1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19282" y="2135838"/>
                  <a:ext cx="3204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B839811-E00A-4B27-815B-99FCCC2F1B83}"/>
                  </a:ext>
                </a:extLst>
              </p14:cNvPr>
              <p14:cNvContentPartPr/>
              <p14:nvPr/>
            </p14:nvContentPartPr>
            <p14:xfrm>
              <a:off x="2846202" y="1449318"/>
              <a:ext cx="170280" cy="131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B839811-E00A-4B27-815B-99FCCC2F1B8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837202" y="1440318"/>
                <a:ext cx="18792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2E29AEC-1105-41C9-9C2F-A7FE837D70A8}"/>
              </a:ext>
            </a:extLst>
          </p:cNvPr>
          <p:cNvGrpSpPr/>
          <p:nvPr/>
        </p:nvGrpSpPr>
        <p:grpSpPr>
          <a:xfrm>
            <a:off x="3268842" y="1491798"/>
            <a:ext cx="1099800" cy="462240"/>
            <a:chOff x="3268842" y="1491798"/>
            <a:chExt cx="109980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0F0987E-DEF6-4D62-AD36-7E28E94C8640}"/>
                    </a:ext>
                  </a:extLst>
                </p14:cNvPr>
                <p14:cNvContentPartPr/>
                <p14:nvPr/>
              </p14:nvContentPartPr>
              <p14:xfrm>
                <a:off x="3385122" y="1657398"/>
                <a:ext cx="96840" cy="230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0F0987E-DEF6-4D62-AD36-7E28E94C864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76482" y="1648758"/>
                  <a:ext cx="114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07770CA-065B-4741-92CD-4F7596F05665}"/>
                    </a:ext>
                  </a:extLst>
                </p14:cNvPr>
                <p14:cNvContentPartPr/>
                <p14:nvPr/>
              </p14:nvContentPartPr>
              <p14:xfrm>
                <a:off x="3533082" y="1759638"/>
                <a:ext cx="62640" cy="66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07770CA-065B-4741-92CD-4F7596F0566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24442" y="1750638"/>
                  <a:ext cx="80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60A2839-B5D5-4C54-B3D0-ACE7EE63031F}"/>
                    </a:ext>
                  </a:extLst>
                </p14:cNvPr>
                <p14:cNvContentPartPr/>
                <p14:nvPr/>
              </p14:nvContentPartPr>
              <p14:xfrm>
                <a:off x="3569442" y="1656318"/>
                <a:ext cx="58680" cy="16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60A2839-B5D5-4C54-B3D0-ACE7EE63031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60442" y="1647678"/>
                  <a:ext cx="76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44F10B8-9FCE-468E-A558-F94FD1210E75}"/>
                    </a:ext>
                  </a:extLst>
                </p14:cNvPr>
                <p14:cNvContentPartPr/>
                <p14:nvPr/>
              </p14:nvContentPartPr>
              <p14:xfrm>
                <a:off x="3696162" y="1749198"/>
                <a:ext cx="84240" cy="11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44F10B8-9FCE-468E-A558-F94FD1210E7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87522" y="1740558"/>
                  <a:ext cx="101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8F75C13-88CF-4811-BC48-875E3BEAE5C5}"/>
                    </a:ext>
                  </a:extLst>
                </p14:cNvPr>
                <p14:cNvContentPartPr/>
                <p14:nvPr/>
              </p14:nvContentPartPr>
              <p14:xfrm>
                <a:off x="3900282" y="1712478"/>
                <a:ext cx="172800" cy="148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8F75C13-88CF-4811-BC48-875E3BEAE5C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91282" y="1703838"/>
                  <a:ext cx="190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09EF7FE-BFF6-4B6A-8966-A3574193F0AC}"/>
                    </a:ext>
                  </a:extLst>
                </p14:cNvPr>
                <p14:cNvContentPartPr/>
                <p14:nvPr/>
              </p14:nvContentPartPr>
              <p14:xfrm>
                <a:off x="3268842" y="1634718"/>
                <a:ext cx="73080" cy="239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09EF7FE-BFF6-4B6A-8966-A3574193F0A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60202" y="1625718"/>
                  <a:ext cx="907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45C7291-5388-4DCA-80A2-A35F382A6A9D}"/>
                    </a:ext>
                  </a:extLst>
                </p14:cNvPr>
                <p14:cNvContentPartPr/>
                <p14:nvPr/>
              </p14:nvContentPartPr>
              <p14:xfrm>
                <a:off x="4104762" y="1618878"/>
                <a:ext cx="65520" cy="240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45C7291-5388-4DCA-80A2-A35F382A6A9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95762" y="1609878"/>
                  <a:ext cx="831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62CA5C7-B2B5-44E3-A7CA-D5C9BF3CD6E7}"/>
                    </a:ext>
                  </a:extLst>
                </p14:cNvPr>
                <p14:cNvContentPartPr/>
                <p14:nvPr/>
              </p14:nvContentPartPr>
              <p14:xfrm>
                <a:off x="4252722" y="1491798"/>
                <a:ext cx="115920" cy="121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62CA5C7-B2B5-44E3-A7CA-D5C9BF3CD6E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43722" y="1482798"/>
                  <a:ext cx="133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F61EC1B-7D17-42FE-809C-CF600FD772C4}"/>
                    </a:ext>
                  </a:extLst>
                </p14:cNvPr>
                <p14:cNvContentPartPr/>
                <p14:nvPr/>
              </p14:nvContentPartPr>
              <p14:xfrm>
                <a:off x="3338322" y="1896438"/>
                <a:ext cx="903240" cy="57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F61EC1B-7D17-42FE-809C-CF600FD772C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29322" y="1887798"/>
                  <a:ext cx="92088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3B22EA8-36C6-454F-AB85-CAEDBD0F7378}"/>
                  </a:ext>
                </a:extLst>
              </p14:cNvPr>
              <p14:cNvContentPartPr/>
              <p14:nvPr/>
            </p14:nvContentPartPr>
            <p14:xfrm>
              <a:off x="3628122" y="2209998"/>
              <a:ext cx="221040" cy="1087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3B22EA8-36C6-454F-AB85-CAEDBD0F737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619122" y="2200998"/>
                <a:ext cx="238680" cy="12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FEAFAB6-3737-4D6F-9881-086EB7EC4B3F}"/>
              </a:ext>
            </a:extLst>
          </p:cNvPr>
          <p:cNvGrpSpPr/>
          <p:nvPr/>
        </p:nvGrpSpPr>
        <p:grpSpPr>
          <a:xfrm>
            <a:off x="5017362" y="1767558"/>
            <a:ext cx="311760" cy="173880"/>
            <a:chOff x="5017362" y="1767558"/>
            <a:chExt cx="31176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F9DC3B6-2DB5-4B27-90D0-11E07A1BB79A}"/>
                    </a:ext>
                  </a:extLst>
                </p14:cNvPr>
                <p14:cNvContentPartPr/>
                <p14:nvPr/>
              </p14:nvContentPartPr>
              <p14:xfrm>
                <a:off x="5059842" y="1831638"/>
                <a:ext cx="154440" cy="22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F9DC3B6-2DB5-4B27-90D0-11E07A1BB79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050842" y="1822638"/>
                  <a:ext cx="172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A2B01AE-C0CE-41DE-AF26-4342801E7512}"/>
                    </a:ext>
                  </a:extLst>
                </p14:cNvPr>
                <p14:cNvContentPartPr/>
                <p14:nvPr/>
              </p14:nvContentPartPr>
              <p14:xfrm>
                <a:off x="5017362" y="1895358"/>
                <a:ext cx="143640" cy="27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A2B01AE-C0CE-41DE-AF26-4342801E751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008362" y="1886718"/>
                  <a:ext cx="161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E0A7EDE-E690-4FDD-ABCC-30FF530C3B51}"/>
                    </a:ext>
                  </a:extLst>
                </p14:cNvPr>
                <p14:cNvContentPartPr/>
                <p14:nvPr/>
              </p14:nvContentPartPr>
              <p14:xfrm>
                <a:off x="5243442" y="1767558"/>
                <a:ext cx="85680" cy="173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E0A7EDE-E690-4FDD-ABCC-30FF530C3B5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34442" y="1758558"/>
                  <a:ext cx="10332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7E73828-D95E-47E6-8D18-1E3428F27181}"/>
                  </a:ext>
                </a:extLst>
              </p14:cNvPr>
              <p14:cNvContentPartPr/>
              <p14:nvPr/>
            </p14:nvContentPartPr>
            <p14:xfrm>
              <a:off x="6060282" y="1483518"/>
              <a:ext cx="158400" cy="932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7E73828-D95E-47E6-8D18-1E3428F27181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051282" y="1474878"/>
                <a:ext cx="17604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11802F1-D8C6-4AE2-B1B2-9184B0241836}"/>
              </a:ext>
            </a:extLst>
          </p:cNvPr>
          <p:cNvGrpSpPr/>
          <p:nvPr/>
        </p:nvGrpSpPr>
        <p:grpSpPr>
          <a:xfrm>
            <a:off x="5937522" y="1690878"/>
            <a:ext cx="281880" cy="284760"/>
            <a:chOff x="5937522" y="1690878"/>
            <a:chExt cx="28188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E221D75-A0CE-4A8C-A162-DF011D10B4A6}"/>
                    </a:ext>
                  </a:extLst>
                </p14:cNvPr>
                <p14:cNvContentPartPr/>
                <p14:nvPr/>
              </p14:nvContentPartPr>
              <p14:xfrm>
                <a:off x="5937522" y="1690878"/>
                <a:ext cx="121320" cy="172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E221D75-A0CE-4A8C-A162-DF011D10B4A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928882" y="1682238"/>
                  <a:ext cx="138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03A218E-00D7-4CBD-A5F6-9B077533413D}"/>
                    </a:ext>
                  </a:extLst>
                </p14:cNvPr>
                <p14:cNvContentPartPr/>
                <p14:nvPr/>
              </p14:nvContentPartPr>
              <p14:xfrm>
                <a:off x="6101682" y="1857198"/>
                <a:ext cx="117720" cy="118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03A218E-00D7-4CBD-A5F6-9B077533413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92682" y="1848198"/>
                  <a:ext cx="13536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3D6FE8D-2075-4336-9CC8-4B5DE2F4CDE2}"/>
              </a:ext>
            </a:extLst>
          </p:cNvPr>
          <p:cNvGrpSpPr/>
          <p:nvPr/>
        </p:nvGrpSpPr>
        <p:grpSpPr>
          <a:xfrm>
            <a:off x="6438282" y="1753878"/>
            <a:ext cx="109440" cy="60120"/>
            <a:chOff x="6438282" y="1753878"/>
            <a:chExt cx="109440" cy="6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B1D266C-438B-4639-BF4B-8DCE5F3EBAD9}"/>
                    </a:ext>
                  </a:extLst>
                </p14:cNvPr>
                <p14:cNvContentPartPr/>
                <p14:nvPr/>
              </p14:nvContentPartPr>
              <p14:xfrm>
                <a:off x="6448002" y="1753878"/>
                <a:ext cx="99720" cy="17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B1D266C-438B-4639-BF4B-8DCE5F3EBAD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39362" y="1744878"/>
                  <a:ext cx="117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5E98258-27F9-46D1-8787-2F259022CB98}"/>
                    </a:ext>
                  </a:extLst>
                </p14:cNvPr>
                <p14:cNvContentPartPr/>
                <p14:nvPr/>
              </p14:nvContentPartPr>
              <p14:xfrm>
                <a:off x="6438282" y="1808598"/>
                <a:ext cx="95040" cy="5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5E98258-27F9-46D1-8787-2F259022CB9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29282" y="1799958"/>
                  <a:ext cx="11268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C7012B7C-3500-4C94-973E-047D0D6A4F63}"/>
                  </a:ext>
                </a:extLst>
              </p14:cNvPr>
              <p14:cNvContentPartPr/>
              <p14:nvPr/>
            </p14:nvContentPartPr>
            <p14:xfrm>
              <a:off x="7116162" y="1601958"/>
              <a:ext cx="242280" cy="2332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C7012B7C-3500-4C94-973E-047D0D6A4F63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107522" y="1592958"/>
                <a:ext cx="259920" cy="25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24EE556-7A3B-46C2-B352-01FB40909368}"/>
              </a:ext>
            </a:extLst>
          </p:cNvPr>
          <p:cNvGrpSpPr/>
          <p:nvPr/>
        </p:nvGrpSpPr>
        <p:grpSpPr>
          <a:xfrm>
            <a:off x="7021122" y="2060958"/>
            <a:ext cx="340920" cy="138240"/>
            <a:chOff x="7021122" y="2060958"/>
            <a:chExt cx="340920" cy="1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AFAC000-FBFD-4B49-B5B6-D27F05DB8594}"/>
                    </a:ext>
                  </a:extLst>
                </p14:cNvPr>
                <p14:cNvContentPartPr/>
                <p14:nvPr/>
              </p14:nvContentPartPr>
              <p14:xfrm>
                <a:off x="7021122" y="2060958"/>
                <a:ext cx="84240" cy="108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AFAC000-FBFD-4B49-B5B6-D27F05DB859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12482" y="2052318"/>
                  <a:ext cx="101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6B49388-B0A7-4D20-B622-C206E195671D}"/>
                    </a:ext>
                  </a:extLst>
                </p14:cNvPr>
                <p14:cNvContentPartPr/>
                <p14:nvPr/>
              </p14:nvContentPartPr>
              <p14:xfrm>
                <a:off x="7175562" y="2062038"/>
                <a:ext cx="59760" cy="54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6B49388-B0A7-4D20-B622-C206E195671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166922" y="2053038"/>
                  <a:ext cx="77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6C11F0D-2883-47F3-8EAE-3CE9EE5F8CC3}"/>
                    </a:ext>
                  </a:extLst>
                </p14:cNvPr>
                <p14:cNvContentPartPr/>
                <p14:nvPr/>
              </p14:nvContentPartPr>
              <p14:xfrm>
                <a:off x="7319202" y="2081118"/>
                <a:ext cx="42840" cy="118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6C11F0D-2883-47F3-8EAE-3CE9EE5F8CC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310202" y="2072118"/>
                  <a:ext cx="6048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2D6C24D7-D837-4C48-A75A-17BBE1775279}"/>
                  </a:ext>
                </a:extLst>
              </p14:cNvPr>
              <p14:cNvContentPartPr/>
              <p14:nvPr/>
            </p14:nvContentPartPr>
            <p14:xfrm>
              <a:off x="7202202" y="1401438"/>
              <a:ext cx="167400" cy="990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2D6C24D7-D837-4C48-A75A-17BBE177527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193562" y="1392798"/>
                <a:ext cx="18504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459437D-10C9-4A75-A20B-76FC3DA3C829}"/>
              </a:ext>
            </a:extLst>
          </p:cNvPr>
          <p:cNvGrpSpPr/>
          <p:nvPr/>
        </p:nvGrpSpPr>
        <p:grpSpPr>
          <a:xfrm>
            <a:off x="7597482" y="1505478"/>
            <a:ext cx="1239480" cy="431280"/>
            <a:chOff x="7597482" y="1505478"/>
            <a:chExt cx="123948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729901F-FE6D-44E9-AC1B-268190641646}"/>
                    </a:ext>
                  </a:extLst>
                </p14:cNvPr>
                <p14:cNvContentPartPr/>
                <p14:nvPr/>
              </p14:nvContentPartPr>
              <p14:xfrm>
                <a:off x="7747962" y="1632198"/>
                <a:ext cx="111960" cy="212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729901F-FE6D-44E9-AC1B-26819064164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39322" y="1623198"/>
                  <a:ext cx="1296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6FA1BFA-272C-4656-9B7F-9C77959FE3C5}"/>
                    </a:ext>
                  </a:extLst>
                </p14:cNvPr>
                <p14:cNvContentPartPr/>
                <p14:nvPr/>
              </p14:nvContentPartPr>
              <p14:xfrm>
                <a:off x="7915722" y="1718238"/>
                <a:ext cx="101160" cy="78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6FA1BFA-272C-4656-9B7F-9C77959FE3C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906722" y="1709238"/>
                  <a:ext cx="118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857F71B-B0E1-4AEC-B0F1-E959B5023A1A}"/>
                    </a:ext>
                  </a:extLst>
                </p14:cNvPr>
                <p14:cNvContentPartPr/>
                <p14:nvPr/>
              </p14:nvContentPartPr>
              <p14:xfrm>
                <a:off x="8011842" y="1583958"/>
                <a:ext cx="14400" cy="7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857F71B-B0E1-4AEC-B0F1-E959B5023A1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03202" y="1574958"/>
                  <a:ext cx="32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4E03C65-D02D-4EC1-AE0A-3E8F4CADA1AB}"/>
                    </a:ext>
                  </a:extLst>
                </p14:cNvPr>
                <p14:cNvContentPartPr/>
                <p14:nvPr/>
              </p14:nvContentPartPr>
              <p14:xfrm>
                <a:off x="8218482" y="1714638"/>
                <a:ext cx="88560" cy="10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4E03C65-D02D-4EC1-AE0A-3E8F4CADA1A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209842" y="1705998"/>
                  <a:ext cx="106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E6D3359-0C18-4DD6-A627-000F30036C70}"/>
                    </a:ext>
                  </a:extLst>
                </p14:cNvPr>
                <p14:cNvContentPartPr/>
                <p14:nvPr/>
              </p14:nvContentPartPr>
              <p14:xfrm>
                <a:off x="8408562" y="1666758"/>
                <a:ext cx="114120" cy="244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E6D3359-0C18-4DD6-A627-000F30036C7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99562" y="1657758"/>
                  <a:ext cx="131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869B880-9C14-422B-95C1-E88A665E9C66}"/>
                    </a:ext>
                  </a:extLst>
                </p14:cNvPr>
                <p14:cNvContentPartPr/>
                <p14:nvPr/>
              </p14:nvContentPartPr>
              <p14:xfrm>
                <a:off x="8413602" y="1582878"/>
                <a:ext cx="119160" cy="28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869B880-9C14-422B-95C1-E88A665E9C6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404962" y="1573878"/>
                  <a:ext cx="136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0FA5778-41E2-4016-8177-71E874D84714}"/>
                    </a:ext>
                  </a:extLst>
                </p14:cNvPr>
                <p14:cNvContentPartPr/>
                <p14:nvPr/>
              </p14:nvContentPartPr>
              <p14:xfrm>
                <a:off x="7597482" y="1595118"/>
                <a:ext cx="95400" cy="263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0FA5778-41E2-4016-8177-71E874D8471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588482" y="1586478"/>
                  <a:ext cx="113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549DDFE-EDCF-4C1B-8844-A374C5460AEE}"/>
                    </a:ext>
                  </a:extLst>
                </p14:cNvPr>
                <p14:cNvContentPartPr/>
                <p14:nvPr/>
              </p14:nvContentPartPr>
              <p14:xfrm>
                <a:off x="8587482" y="1602678"/>
                <a:ext cx="74520" cy="220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549DDFE-EDCF-4C1B-8844-A374C5460AE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578482" y="1593678"/>
                  <a:ext cx="92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E548621-5F1D-403C-9865-83A0418E3110}"/>
                    </a:ext>
                  </a:extLst>
                </p14:cNvPr>
                <p14:cNvContentPartPr/>
                <p14:nvPr/>
              </p14:nvContentPartPr>
              <p14:xfrm>
                <a:off x="8713122" y="1505478"/>
                <a:ext cx="123840" cy="121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E548621-5F1D-403C-9865-83A0418E311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04482" y="1496838"/>
                  <a:ext cx="141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B647DE7-6AD5-4968-8034-73619FDB441F}"/>
                    </a:ext>
                  </a:extLst>
                </p14:cNvPr>
                <p14:cNvContentPartPr/>
                <p14:nvPr/>
              </p14:nvContentPartPr>
              <p14:xfrm>
                <a:off x="7769922" y="1891038"/>
                <a:ext cx="846720" cy="45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B647DE7-6AD5-4968-8034-73619FDB441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61282" y="1882038"/>
                  <a:ext cx="86436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8D0CD5B6-3E28-46AC-95DE-76C375E7ACE0}"/>
                  </a:ext>
                </a:extLst>
              </p14:cNvPr>
              <p14:cNvContentPartPr/>
              <p14:nvPr/>
            </p14:nvContentPartPr>
            <p14:xfrm>
              <a:off x="8115882" y="2078598"/>
              <a:ext cx="226080" cy="954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8D0CD5B6-3E28-46AC-95DE-76C375E7ACE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107242" y="2069958"/>
                <a:ext cx="24372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EA832A8-9DCB-4291-A94C-B41297F7162B}"/>
              </a:ext>
            </a:extLst>
          </p:cNvPr>
          <p:cNvGrpSpPr/>
          <p:nvPr/>
        </p:nvGrpSpPr>
        <p:grpSpPr>
          <a:xfrm>
            <a:off x="1199562" y="2423838"/>
            <a:ext cx="497520" cy="443520"/>
            <a:chOff x="1199562" y="2423838"/>
            <a:chExt cx="49752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6DD216D-0344-424E-AE38-DFA3E37A0EB1}"/>
                    </a:ext>
                  </a:extLst>
                </p14:cNvPr>
                <p14:cNvContentPartPr/>
                <p14:nvPr/>
              </p14:nvContentPartPr>
              <p14:xfrm>
                <a:off x="1224402" y="2676198"/>
                <a:ext cx="130680" cy="191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6DD216D-0344-424E-AE38-DFA3E37A0EB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15402" y="2667198"/>
                  <a:ext cx="148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88D6B50-33BD-4662-8769-3483187CE6E0}"/>
                    </a:ext>
                  </a:extLst>
                </p14:cNvPr>
                <p14:cNvContentPartPr/>
                <p14:nvPr/>
              </p14:nvContentPartPr>
              <p14:xfrm>
                <a:off x="1199562" y="2481438"/>
                <a:ext cx="105120" cy="118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88D6B50-33BD-4662-8769-3483187CE6E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90922" y="2472798"/>
                  <a:ext cx="122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73F5903-2D76-40D2-A792-0667829C1D1A}"/>
                    </a:ext>
                  </a:extLst>
                </p14:cNvPr>
                <p14:cNvContentPartPr/>
                <p14:nvPr/>
              </p14:nvContentPartPr>
              <p14:xfrm>
                <a:off x="1454802" y="2423838"/>
                <a:ext cx="136440" cy="79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73F5903-2D76-40D2-A792-0667829C1D1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445802" y="2415198"/>
                  <a:ext cx="154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E567BE5-800D-4F04-8BE8-CA69AA3F9E61}"/>
                    </a:ext>
                  </a:extLst>
                </p14:cNvPr>
                <p14:cNvContentPartPr/>
                <p14:nvPr/>
              </p14:nvContentPartPr>
              <p14:xfrm>
                <a:off x="1596282" y="2706078"/>
                <a:ext cx="100800" cy="16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E567BE5-800D-4F04-8BE8-CA69AA3F9E6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587282" y="2697438"/>
                  <a:ext cx="118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8323B49-F117-4837-84EC-035579C26A84}"/>
                    </a:ext>
                  </a:extLst>
                </p14:cNvPr>
                <p14:cNvContentPartPr/>
                <p14:nvPr/>
              </p14:nvContentPartPr>
              <p14:xfrm>
                <a:off x="1569642" y="2800758"/>
                <a:ext cx="100800" cy="13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8323B49-F117-4837-84EC-035579C26A8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561002" y="2792118"/>
                  <a:ext cx="11844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0700F30-4CCB-411B-8A31-F1E1010763C8}"/>
                  </a:ext>
                </a:extLst>
              </p14:cNvPr>
              <p14:cNvContentPartPr/>
              <p14:nvPr/>
            </p14:nvContentPartPr>
            <p14:xfrm>
              <a:off x="2390082" y="2587998"/>
              <a:ext cx="319320" cy="3326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0700F30-4CCB-411B-8A31-F1E1010763C8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381082" y="2579358"/>
                <a:ext cx="336960" cy="35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B0B0952-6F04-4DB3-8605-F89635EAC7F6}"/>
              </a:ext>
            </a:extLst>
          </p:cNvPr>
          <p:cNvGrpSpPr/>
          <p:nvPr/>
        </p:nvGrpSpPr>
        <p:grpSpPr>
          <a:xfrm>
            <a:off x="2764842" y="2470998"/>
            <a:ext cx="1276560" cy="469080"/>
            <a:chOff x="2764842" y="2470998"/>
            <a:chExt cx="127656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9985224-9E57-4F97-AE53-C19AC5522067}"/>
                    </a:ext>
                  </a:extLst>
                </p14:cNvPr>
                <p14:cNvContentPartPr/>
                <p14:nvPr/>
              </p14:nvContentPartPr>
              <p14:xfrm>
                <a:off x="2923602" y="2611398"/>
                <a:ext cx="122760" cy="279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9985224-9E57-4F97-AE53-C19AC552206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14962" y="2602398"/>
                  <a:ext cx="1404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7475D9A-445C-4205-9618-3A01182863C9}"/>
                    </a:ext>
                  </a:extLst>
                </p14:cNvPr>
                <p14:cNvContentPartPr/>
                <p14:nvPr/>
              </p14:nvContentPartPr>
              <p14:xfrm>
                <a:off x="3064002" y="2866998"/>
                <a:ext cx="50760" cy="73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7475D9A-445C-4205-9618-3A01182863C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55362" y="2857998"/>
                  <a:ext cx="68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863142F-9524-4D9C-9810-01E7C55A530F}"/>
                    </a:ext>
                  </a:extLst>
                </p14:cNvPr>
                <p14:cNvContentPartPr/>
                <p14:nvPr/>
              </p14:nvContentPartPr>
              <p14:xfrm>
                <a:off x="3130242" y="2733438"/>
                <a:ext cx="16920" cy="18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863142F-9524-4D9C-9810-01E7C55A530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21602" y="2724438"/>
                  <a:ext cx="34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C066C72-2BA0-4247-BFF8-41D7145E7DA7}"/>
                    </a:ext>
                  </a:extLst>
                </p14:cNvPr>
                <p14:cNvContentPartPr/>
                <p14:nvPr/>
              </p14:nvContentPartPr>
              <p14:xfrm>
                <a:off x="3298722" y="2820558"/>
                <a:ext cx="131760" cy="13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C066C72-2BA0-4247-BFF8-41D7145E7DA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89722" y="2811558"/>
                  <a:ext cx="149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9DEC8E6-5B2B-4D68-B463-268A18B97A54}"/>
                    </a:ext>
                  </a:extLst>
                </p14:cNvPr>
                <p14:cNvContentPartPr/>
                <p14:nvPr/>
              </p14:nvContentPartPr>
              <p14:xfrm>
                <a:off x="3604362" y="2711838"/>
                <a:ext cx="110880" cy="199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9DEC8E6-5B2B-4D68-B463-268A18B97A5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595722" y="2702838"/>
                  <a:ext cx="128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E4F6BBA-907D-4C59-8B93-0ED4A68F9F55}"/>
                    </a:ext>
                  </a:extLst>
                </p14:cNvPr>
                <p14:cNvContentPartPr/>
                <p14:nvPr/>
              </p14:nvContentPartPr>
              <p14:xfrm>
                <a:off x="3580242" y="2582598"/>
                <a:ext cx="138960" cy="26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E4F6BBA-907D-4C59-8B93-0ED4A68F9F5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571242" y="2573958"/>
                  <a:ext cx="156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227CE7F-A93A-4228-909A-A5C03F4B919B}"/>
                    </a:ext>
                  </a:extLst>
                </p14:cNvPr>
                <p14:cNvContentPartPr/>
                <p14:nvPr/>
              </p14:nvContentPartPr>
              <p14:xfrm>
                <a:off x="2764842" y="2590878"/>
                <a:ext cx="118080" cy="348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227CE7F-A93A-4228-909A-A5C03F4B919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756202" y="2581878"/>
                  <a:ext cx="1357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E84346C-F921-4609-9FA7-A8B6CA552453}"/>
                    </a:ext>
                  </a:extLst>
                </p14:cNvPr>
                <p14:cNvContentPartPr/>
                <p14:nvPr/>
              </p14:nvContentPartPr>
              <p14:xfrm>
                <a:off x="3812442" y="2595558"/>
                <a:ext cx="59760" cy="280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E84346C-F921-4609-9FA7-A8B6CA55245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03442" y="2586558"/>
                  <a:ext cx="774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568D350-755E-4816-BD61-220318869371}"/>
                    </a:ext>
                  </a:extLst>
                </p14:cNvPr>
                <p14:cNvContentPartPr/>
                <p14:nvPr/>
              </p14:nvContentPartPr>
              <p14:xfrm>
                <a:off x="3945642" y="2470998"/>
                <a:ext cx="95760" cy="145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568D350-755E-4816-BD61-22031886937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936642" y="2462358"/>
                  <a:ext cx="11340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A7BF63C-4A8C-4B6C-9984-8681F7FB8D0F}"/>
              </a:ext>
            </a:extLst>
          </p:cNvPr>
          <p:cNvGrpSpPr/>
          <p:nvPr/>
        </p:nvGrpSpPr>
        <p:grpSpPr>
          <a:xfrm>
            <a:off x="2268402" y="3143838"/>
            <a:ext cx="311040" cy="104400"/>
            <a:chOff x="2268402" y="3143838"/>
            <a:chExt cx="31104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9210E0F-8EE2-4563-AD88-0B13EBEA8C1C}"/>
                    </a:ext>
                  </a:extLst>
                </p14:cNvPr>
                <p14:cNvContentPartPr/>
                <p14:nvPr/>
              </p14:nvContentPartPr>
              <p14:xfrm>
                <a:off x="2268402" y="3144918"/>
                <a:ext cx="59040" cy="103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9210E0F-8EE2-4563-AD88-0B13EBEA8C1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259402" y="3136278"/>
                  <a:ext cx="76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D141305-536F-4132-BC6E-8529D48335F7}"/>
                    </a:ext>
                  </a:extLst>
                </p14:cNvPr>
                <p14:cNvContentPartPr/>
                <p14:nvPr/>
              </p14:nvContentPartPr>
              <p14:xfrm>
                <a:off x="2401242" y="3143838"/>
                <a:ext cx="97920" cy="60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D141305-536F-4132-BC6E-8529D48335F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392602" y="3135198"/>
                  <a:ext cx="115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67F4548-38A8-4A62-BA88-162DC68166C4}"/>
                    </a:ext>
                  </a:extLst>
                </p14:cNvPr>
                <p14:cNvContentPartPr/>
                <p14:nvPr/>
              </p14:nvContentPartPr>
              <p14:xfrm>
                <a:off x="2567922" y="3160398"/>
                <a:ext cx="11520" cy="81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67F4548-38A8-4A62-BA88-162DC68166C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558922" y="3151758"/>
                  <a:ext cx="2916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277F1209-5DD3-4CED-813C-642D0F9C3C87}"/>
                  </a:ext>
                </a:extLst>
              </p14:cNvPr>
              <p14:cNvContentPartPr/>
              <p14:nvPr/>
            </p14:nvContentPartPr>
            <p14:xfrm>
              <a:off x="2476482" y="2469918"/>
              <a:ext cx="155160" cy="943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277F1209-5DD3-4CED-813C-642D0F9C3C87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467482" y="2461278"/>
                <a:ext cx="1728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5700C41D-9690-43C2-A476-0F1E5F08931E}"/>
                  </a:ext>
                </a:extLst>
              </p14:cNvPr>
              <p14:cNvContentPartPr/>
              <p14:nvPr/>
            </p14:nvContentPartPr>
            <p14:xfrm>
              <a:off x="2839002" y="2995158"/>
              <a:ext cx="932400" cy="968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5700C41D-9690-43C2-A476-0F1E5F08931E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830362" y="2986158"/>
                <a:ext cx="9500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4EB07160-473B-407A-87BC-F53D2C5B462F}"/>
                  </a:ext>
                </a:extLst>
              </p14:cNvPr>
              <p14:cNvContentPartPr/>
              <p14:nvPr/>
            </p14:nvContentPartPr>
            <p14:xfrm>
              <a:off x="3227442" y="3221958"/>
              <a:ext cx="249480" cy="871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4EB07160-473B-407A-87BC-F53D2C5B462F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218442" y="3213318"/>
                <a:ext cx="26712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1207D69-0241-4345-989E-55743B5ACD7B}"/>
              </a:ext>
            </a:extLst>
          </p:cNvPr>
          <p:cNvGrpSpPr/>
          <p:nvPr/>
        </p:nvGrpSpPr>
        <p:grpSpPr>
          <a:xfrm>
            <a:off x="1051962" y="3670518"/>
            <a:ext cx="973440" cy="375840"/>
            <a:chOff x="1051962" y="3670518"/>
            <a:chExt cx="97344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068C881-EBD7-46B5-B36A-158C845BB671}"/>
                    </a:ext>
                  </a:extLst>
                </p14:cNvPr>
                <p14:cNvContentPartPr/>
                <p14:nvPr/>
              </p14:nvContentPartPr>
              <p14:xfrm>
                <a:off x="1051962" y="3733518"/>
                <a:ext cx="77760" cy="225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068C881-EBD7-46B5-B36A-158C845BB67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43322" y="3724878"/>
                  <a:ext cx="95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A5CBBA6-516B-4EBE-9C56-806F3F679F49}"/>
                    </a:ext>
                  </a:extLst>
                </p14:cNvPr>
                <p14:cNvContentPartPr/>
                <p14:nvPr/>
              </p14:nvContentPartPr>
              <p14:xfrm>
                <a:off x="1072842" y="3820278"/>
                <a:ext cx="117720" cy="25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A5CBBA6-516B-4EBE-9C56-806F3F679F4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63842" y="3811278"/>
                  <a:ext cx="135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9F792D8-55DB-49BB-AB81-49602127ACB6}"/>
                    </a:ext>
                  </a:extLst>
                </p14:cNvPr>
                <p14:cNvContentPartPr/>
                <p14:nvPr/>
              </p14:nvContentPartPr>
              <p14:xfrm>
                <a:off x="1085442" y="3713358"/>
                <a:ext cx="105120" cy="30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9F792D8-55DB-49BB-AB81-49602127ACB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76442" y="3704358"/>
                  <a:ext cx="122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7D1F3BF-BC08-4621-BAE0-0FD11CE359E1}"/>
                    </a:ext>
                  </a:extLst>
                </p14:cNvPr>
                <p14:cNvContentPartPr/>
                <p14:nvPr/>
              </p14:nvContentPartPr>
              <p14:xfrm>
                <a:off x="1313682" y="3714078"/>
                <a:ext cx="105120" cy="297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7D1F3BF-BC08-4621-BAE0-0FD11CE359E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305042" y="3705438"/>
                  <a:ext cx="1227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64B058B-4473-480B-87CC-3B96CD362D13}"/>
                    </a:ext>
                  </a:extLst>
                </p14:cNvPr>
                <p14:cNvContentPartPr/>
                <p14:nvPr/>
              </p14:nvContentPartPr>
              <p14:xfrm>
                <a:off x="1510602" y="3788598"/>
                <a:ext cx="96120" cy="187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64B058B-4473-480B-87CC-3B96CD362D1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501962" y="3779958"/>
                  <a:ext cx="1137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B1164E0-A51B-4727-A5AE-EFCD9EE34ACF}"/>
                    </a:ext>
                  </a:extLst>
                </p14:cNvPr>
                <p14:cNvContentPartPr/>
                <p14:nvPr/>
              </p14:nvContentPartPr>
              <p14:xfrm>
                <a:off x="1471722" y="3670518"/>
                <a:ext cx="108000" cy="74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B1164E0-A51B-4727-A5AE-EFCD9EE34AC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462722" y="3661518"/>
                  <a:ext cx="125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E2A486F-AC33-467C-A7EA-E0591FB730B7}"/>
                    </a:ext>
                  </a:extLst>
                </p14:cNvPr>
                <p14:cNvContentPartPr/>
                <p14:nvPr/>
              </p14:nvContentPartPr>
              <p14:xfrm>
                <a:off x="1707882" y="3675918"/>
                <a:ext cx="96480" cy="370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E2A486F-AC33-467C-A7EA-E0591FB730B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698882" y="3667278"/>
                  <a:ext cx="1141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9460D24-8FC6-42BC-A2FD-53D3C8406BE1}"/>
                    </a:ext>
                  </a:extLst>
                </p14:cNvPr>
                <p14:cNvContentPartPr/>
                <p14:nvPr/>
              </p14:nvContentPartPr>
              <p14:xfrm>
                <a:off x="1930362" y="3887958"/>
                <a:ext cx="95040" cy="10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9460D24-8FC6-42BC-A2FD-53D3C8406BE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921722" y="3878958"/>
                  <a:ext cx="112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9726C76-9010-4B96-97B4-729347A0B83B}"/>
                    </a:ext>
                  </a:extLst>
                </p14:cNvPr>
                <p14:cNvContentPartPr/>
                <p14:nvPr/>
              </p14:nvContentPartPr>
              <p14:xfrm>
                <a:off x="1913442" y="3959238"/>
                <a:ext cx="58320" cy="4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9726C76-9010-4B96-97B4-729347A0B83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904802" y="3950238"/>
                  <a:ext cx="7596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A1B5B00-B4F7-4C4C-8F77-6CD89CC4C0C4}"/>
              </a:ext>
            </a:extLst>
          </p:cNvPr>
          <p:cNvGrpSpPr/>
          <p:nvPr/>
        </p:nvGrpSpPr>
        <p:grpSpPr>
          <a:xfrm>
            <a:off x="2446242" y="3643158"/>
            <a:ext cx="315720" cy="526320"/>
            <a:chOff x="2446242" y="3643158"/>
            <a:chExt cx="31572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330D86A-B679-4834-AE83-0F024277FFB4}"/>
                    </a:ext>
                  </a:extLst>
                </p14:cNvPr>
                <p14:cNvContentPartPr/>
                <p14:nvPr/>
              </p14:nvContentPartPr>
              <p14:xfrm>
                <a:off x="2446242" y="3765918"/>
                <a:ext cx="90360" cy="188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330D86A-B679-4834-AE83-0F024277FFB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437242" y="3756918"/>
                  <a:ext cx="108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E46AC87-113B-445B-8D23-0E5E030E1D0D}"/>
                    </a:ext>
                  </a:extLst>
                </p14:cNvPr>
                <p14:cNvContentPartPr/>
                <p14:nvPr/>
              </p14:nvContentPartPr>
              <p14:xfrm>
                <a:off x="2450562" y="3855558"/>
                <a:ext cx="104760" cy="20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E46AC87-113B-445B-8D23-0E5E030E1D0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441562" y="3846558"/>
                  <a:ext cx="122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3136A55-12C7-40D2-9F1D-55616C7F71FB}"/>
                    </a:ext>
                  </a:extLst>
                </p14:cNvPr>
                <p14:cNvContentPartPr/>
                <p14:nvPr/>
              </p14:nvContentPartPr>
              <p14:xfrm>
                <a:off x="2470362" y="3752238"/>
                <a:ext cx="99360" cy="11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3136A55-12C7-40D2-9F1D-55616C7F71F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461722" y="3743598"/>
                  <a:ext cx="117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FE19B04-23ED-4D2F-A867-2F59E9BEA938}"/>
                    </a:ext>
                  </a:extLst>
                </p14:cNvPr>
                <p14:cNvContentPartPr/>
                <p14:nvPr/>
              </p14:nvContentPartPr>
              <p14:xfrm>
                <a:off x="2655042" y="3643158"/>
                <a:ext cx="106920" cy="526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FE19B04-23ED-4D2F-A867-2F59E9BEA93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646402" y="3634518"/>
                  <a:ext cx="124560" cy="54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28BF6AB6-D8E8-4EF5-A7E7-6C8106CA851D}"/>
              </a:ext>
            </a:extLst>
          </p:cNvPr>
          <p:cNvGrpSpPr/>
          <p:nvPr/>
        </p:nvGrpSpPr>
        <p:grpSpPr>
          <a:xfrm>
            <a:off x="3034122" y="3494838"/>
            <a:ext cx="1120320" cy="762480"/>
            <a:chOff x="3034122" y="3494838"/>
            <a:chExt cx="1120320" cy="76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B0AFBD2-405F-4FEE-909A-459EC5524AB8}"/>
                    </a:ext>
                  </a:extLst>
                </p14:cNvPr>
                <p14:cNvContentPartPr/>
                <p14:nvPr/>
              </p14:nvContentPartPr>
              <p14:xfrm>
                <a:off x="3244002" y="4181358"/>
                <a:ext cx="152280" cy="75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B0AFBD2-405F-4FEE-909A-459EC5524AB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235362" y="4172718"/>
                  <a:ext cx="169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A12991C-3F55-4D7F-8448-39B47C76EF4F}"/>
                    </a:ext>
                  </a:extLst>
                </p14:cNvPr>
                <p14:cNvContentPartPr/>
                <p14:nvPr/>
              </p14:nvContentPartPr>
              <p14:xfrm>
                <a:off x="3116922" y="3641358"/>
                <a:ext cx="188280" cy="166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A12991C-3F55-4D7F-8448-39B47C76EF4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107922" y="3632358"/>
                  <a:ext cx="205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6948B61-CFED-4DF8-A3E8-859D35EB5FED}"/>
                    </a:ext>
                  </a:extLst>
                </p14:cNvPr>
                <p14:cNvContentPartPr/>
                <p14:nvPr/>
              </p14:nvContentPartPr>
              <p14:xfrm>
                <a:off x="3077682" y="3917118"/>
                <a:ext cx="24840" cy="47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6948B61-CFED-4DF8-A3E8-859D35EB5FE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068682" y="3908478"/>
                  <a:ext cx="42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9E0E422-CB0C-4A50-86EF-1D9C05BF95BB}"/>
                    </a:ext>
                  </a:extLst>
                </p14:cNvPr>
                <p14:cNvContentPartPr/>
                <p14:nvPr/>
              </p14:nvContentPartPr>
              <p14:xfrm>
                <a:off x="3159762" y="3918558"/>
                <a:ext cx="47880" cy="33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9E0E422-CB0C-4A50-86EF-1D9C05BF95B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151122" y="3909558"/>
                  <a:ext cx="65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BCA7FB4-0ED8-4437-BC9E-43C7B6EC97E8}"/>
                    </a:ext>
                  </a:extLst>
                </p14:cNvPr>
                <p14:cNvContentPartPr/>
                <p14:nvPr/>
              </p14:nvContentPartPr>
              <p14:xfrm>
                <a:off x="3272082" y="3936558"/>
                <a:ext cx="7920" cy="32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BCA7FB4-0ED8-4437-BC9E-43C7B6EC97E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263082" y="3927558"/>
                  <a:ext cx="25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E5F852A-4E06-4834-B243-5BEF36014084}"/>
                    </a:ext>
                  </a:extLst>
                </p14:cNvPr>
                <p14:cNvContentPartPr/>
                <p14:nvPr/>
              </p14:nvContentPartPr>
              <p14:xfrm>
                <a:off x="3163002" y="3521838"/>
                <a:ext cx="121320" cy="75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E5F852A-4E06-4834-B243-5BEF3601408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154362" y="3513198"/>
                  <a:ext cx="138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90EF392-61F5-439C-A524-44671563224A}"/>
                    </a:ext>
                  </a:extLst>
                </p14:cNvPr>
                <p14:cNvContentPartPr/>
                <p14:nvPr/>
              </p14:nvContentPartPr>
              <p14:xfrm>
                <a:off x="3428322" y="3664758"/>
                <a:ext cx="74880" cy="175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90EF392-61F5-439C-A524-44671563224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419682" y="3656118"/>
                  <a:ext cx="92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BAB0D18-84DA-49E1-AF43-877903A7B9EA}"/>
                    </a:ext>
                  </a:extLst>
                </p14:cNvPr>
                <p14:cNvContentPartPr/>
                <p14:nvPr/>
              </p14:nvContentPartPr>
              <p14:xfrm>
                <a:off x="3539922" y="3809478"/>
                <a:ext cx="60480" cy="67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BAB0D18-84DA-49E1-AF43-877903A7B9E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531282" y="3800838"/>
                  <a:ext cx="78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A198C5B-A2CE-4695-B84A-E5B18D603E05}"/>
                    </a:ext>
                  </a:extLst>
                </p14:cNvPr>
                <p14:cNvContentPartPr/>
                <p14:nvPr/>
              </p14:nvContentPartPr>
              <p14:xfrm>
                <a:off x="3613362" y="3657918"/>
                <a:ext cx="14760" cy="14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A198C5B-A2CE-4695-B84A-E5B18D603E0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604362" y="3648918"/>
                  <a:ext cx="32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7E2E114-BFEB-4146-BCAD-92D080A6BF2B}"/>
                    </a:ext>
                  </a:extLst>
                </p14:cNvPr>
                <p14:cNvContentPartPr/>
                <p14:nvPr/>
              </p14:nvContentPartPr>
              <p14:xfrm>
                <a:off x="3034122" y="3980118"/>
                <a:ext cx="591120" cy="72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7E2E114-BFEB-4146-BCAD-92D080A6BF2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025122" y="3971118"/>
                  <a:ext cx="608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C8D4216-BCFF-4326-B5C9-AA0DD17AE6A4}"/>
                    </a:ext>
                  </a:extLst>
                </p14:cNvPr>
                <p14:cNvContentPartPr/>
                <p14:nvPr/>
              </p14:nvContentPartPr>
              <p14:xfrm>
                <a:off x="3103602" y="3878238"/>
                <a:ext cx="8640" cy="7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C8D4216-BCFF-4326-B5C9-AA0DD17AE6A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094602" y="3869238"/>
                  <a:ext cx="26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4D06C1C-869A-4B31-931C-A9AF9803F019}"/>
                    </a:ext>
                  </a:extLst>
                </p14:cNvPr>
                <p14:cNvContentPartPr/>
                <p14:nvPr/>
              </p14:nvContentPartPr>
              <p14:xfrm>
                <a:off x="3759882" y="3494838"/>
                <a:ext cx="126360" cy="671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4D06C1C-869A-4B31-931C-A9AF9803F01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750882" y="3485838"/>
                  <a:ext cx="14400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C5B45BC-6712-48FF-BC85-4DC7958E97AA}"/>
                    </a:ext>
                  </a:extLst>
                </p14:cNvPr>
                <p14:cNvContentPartPr/>
                <p14:nvPr/>
              </p14:nvContentPartPr>
              <p14:xfrm>
                <a:off x="4037442" y="3707238"/>
                <a:ext cx="117000" cy="32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C5B45BC-6712-48FF-BC85-4DC7958E97A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028442" y="3698238"/>
                  <a:ext cx="134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FF1A837-8075-4A63-8914-8AF529F76D56}"/>
                    </a:ext>
                  </a:extLst>
                </p14:cNvPr>
                <p14:cNvContentPartPr/>
                <p14:nvPr/>
              </p14:nvContentPartPr>
              <p14:xfrm>
                <a:off x="4020162" y="3813078"/>
                <a:ext cx="92160" cy="6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FF1A837-8075-4A63-8914-8AF529F76D5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11522" y="3804078"/>
                  <a:ext cx="1098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37788430-E157-4C5F-92F7-430DA18935BA}"/>
              </a:ext>
            </a:extLst>
          </p:cNvPr>
          <p:cNvGrpSpPr/>
          <p:nvPr/>
        </p:nvGrpSpPr>
        <p:grpSpPr>
          <a:xfrm>
            <a:off x="4577802" y="3913878"/>
            <a:ext cx="257040" cy="108720"/>
            <a:chOff x="4577802" y="3913878"/>
            <a:chExt cx="257040" cy="1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9F65C0A-172E-4A00-AA17-464605392BBD}"/>
                    </a:ext>
                  </a:extLst>
                </p14:cNvPr>
                <p14:cNvContentPartPr/>
                <p14:nvPr/>
              </p14:nvContentPartPr>
              <p14:xfrm>
                <a:off x="4577802" y="3913878"/>
                <a:ext cx="55080" cy="1087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9F65C0A-172E-4A00-AA17-464605392BB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569162" y="3904878"/>
                  <a:ext cx="72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98C6C71-C28B-4B20-AA76-CDA961D007BE}"/>
                    </a:ext>
                  </a:extLst>
                </p14:cNvPr>
                <p14:cNvContentPartPr/>
                <p14:nvPr/>
              </p14:nvContentPartPr>
              <p14:xfrm>
                <a:off x="4702002" y="3934398"/>
                <a:ext cx="76680" cy="56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98C6C71-C28B-4B20-AA76-CDA961D007B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693002" y="3925398"/>
                  <a:ext cx="94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968E986-C542-488E-A8D4-75ACE8F4D584}"/>
                    </a:ext>
                  </a:extLst>
                </p14:cNvPr>
                <p14:cNvContentPartPr/>
                <p14:nvPr/>
              </p14:nvContentPartPr>
              <p14:xfrm>
                <a:off x="4820802" y="3961398"/>
                <a:ext cx="14040" cy="60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968E986-C542-488E-A8D4-75ACE8F4D58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11802" y="3952398"/>
                  <a:ext cx="3168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3EA0A92D-FDB7-4384-A48E-527C4DBB7049}"/>
              </a:ext>
            </a:extLst>
          </p:cNvPr>
          <p:cNvGrpSpPr/>
          <p:nvPr/>
        </p:nvGrpSpPr>
        <p:grpSpPr>
          <a:xfrm>
            <a:off x="4664922" y="3284958"/>
            <a:ext cx="223560" cy="421200"/>
            <a:chOff x="4664922" y="3284958"/>
            <a:chExt cx="22356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34FB7C4-178D-47FD-B744-5F03F18C4C5B}"/>
                    </a:ext>
                  </a:extLst>
                </p14:cNvPr>
                <p14:cNvContentPartPr/>
                <p14:nvPr/>
              </p14:nvContentPartPr>
              <p14:xfrm>
                <a:off x="4664922" y="3495918"/>
                <a:ext cx="209880" cy="210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34FB7C4-178D-47FD-B744-5F03F18C4C5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656282" y="3487278"/>
                  <a:ext cx="227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C0C5478-A0D5-45F5-9DDB-800034A6356F}"/>
                    </a:ext>
                  </a:extLst>
                </p14:cNvPr>
                <p14:cNvContentPartPr/>
                <p14:nvPr/>
              </p14:nvContentPartPr>
              <p14:xfrm>
                <a:off x="4722882" y="3284958"/>
                <a:ext cx="165600" cy="134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C0C5478-A0D5-45F5-9DDB-800034A6356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714242" y="3275958"/>
                  <a:ext cx="18324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1B7370B-2FAB-468B-9DE3-597D43A0B2FF}"/>
              </a:ext>
            </a:extLst>
          </p:cNvPr>
          <p:cNvGrpSpPr/>
          <p:nvPr/>
        </p:nvGrpSpPr>
        <p:grpSpPr>
          <a:xfrm>
            <a:off x="5188002" y="3378918"/>
            <a:ext cx="809280" cy="324720"/>
            <a:chOff x="5188002" y="3378918"/>
            <a:chExt cx="80928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DDC1A9B-C89E-4E8B-AEAA-EE7EE1D3241C}"/>
                    </a:ext>
                  </a:extLst>
                </p14:cNvPr>
                <p14:cNvContentPartPr/>
                <p14:nvPr/>
              </p14:nvContentPartPr>
              <p14:xfrm>
                <a:off x="5188002" y="3486198"/>
                <a:ext cx="97200" cy="147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DDC1A9B-C89E-4E8B-AEAA-EE7EE1D3241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179002" y="3477198"/>
                  <a:ext cx="114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5C09268-6159-4BDB-B66E-81DA66620031}"/>
                    </a:ext>
                  </a:extLst>
                </p14:cNvPr>
                <p14:cNvContentPartPr/>
                <p14:nvPr/>
              </p14:nvContentPartPr>
              <p14:xfrm>
                <a:off x="5199882" y="3530478"/>
                <a:ext cx="84960" cy="450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5C09268-6159-4BDB-B66E-81DA6662003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190882" y="3521478"/>
                  <a:ext cx="102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73A5D65-A2E1-47DD-9995-18A9DDC05ED4}"/>
                    </a:ext>
                  </a:extLst>
                </p14:cNvPr>
                <p14:cNvContentPartPr/>
                <p14:nvPr/>
              </p14:nvContentPartPr>
              <p14:xfrm>
                <a:off x="5226522" y="3452718"/>
                <a:ext cx="79560" cy="20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73A5D65-A2E1-47DD-9995-18A9DDC05ED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217522" y="3443718"/>
                  <a:ext cx="97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486D63D-39E6-475F-9D81-A085D0D5AFB6}"/>
                    </a:ext>
                  </a:extLst>
                </p14:cNvPr>
                <p14:cNvContentPartPr/>
                <p14:nvPr/>
              </p14:nvContentPartPr>
              <p14:xfrm>
                <a:off x="5415882" y="3423558"/>
                <a:ext cx="107280" cy="243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486D63D-39E6-475F-9D81-A085D0D5AFB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406882" y="3414558"/>
                  <a:ext cx="1249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A398869-0ACC-4766-B449-B819ACDBCBB0}"/>
                    </a:ext>
                  </a:extLst>
                </p14:cNvPr>
                <p14:cNvContentPartPr/>
                <p14:nvPr/>
              </p14:nvContentPartPr>
              <p14:xfrm>
                <a:off x="5582562" y="3454878"/>
                <a:ext cx="115920" cy="193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A398869-0ACC-4766-B449-B819ACDBCBB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573922" y="3445878"/>
                  <a:ext cx="133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14BF1E6-A348-4F3C-97B8-7ED96FCB005C}"/>
                    </a:ext>
                  </a:extLst>
                </p14:cNvPr>
                <p14:cNvContentPartPr/>
                <p14:nvPr/>
              </p14:nvContentPartPr>
              <p14:xfrm>
                <a:off x="5747442" y="3592038"/>
                <a:ext cx="51480" cy="64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14BF1E6-A348-4F3C-97B8-7ED96FCB005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738802" y="3583398"/>
                  <a:ext cx="69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AF8B5F0-13D0-4DFF-BD97-47A75128B99A}"/>
                    </a:ext>
                  </a:extLst>
                </p14:cNvPr>
                <p14:cNvContentPartPr/>
                <p14:nvPr/>
              </p14:nvContentPartPr>
              <p14:xfrm>
                <a:off x="5776962" y="3480438"/>
                <a:ext cx="41760" cy="144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AF8B5F0-13D0-4DFF-BD97-47A75128B99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767962" y="3471798"/>
                  <a:ext cx="59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3CF17E0-8A83-4640-B236-CE2B4C203EB9}"/>
                    </a:ext>
                  </a:extLst>
                </p14:cNvPr>
                <p14:cNvContentPartPr/>
                <p14:nvPr/>
              </p14:nvContentPartPr>
              <p14:xfrm>
                <a:off x="5843922" y="3378918"/>
                <a:ext cx="153360" cy="324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3CF17E0-8A83-4640-B236-CE2B4C203EB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834922" y="3370278"/>
                  <a:ext cx="171000" cy="34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843B13FF-BA3C-4470-AAC7-F1D571E282A3}"/>
                  </a:ext>
                </a:extLst>
              </p14:cNvPr>
              <p14:cNvContentPartPr/>
              <p14:nvPr/>
            </p14:nvContentPartPr>
            <p14:xfrm>
              <a:off x="5215002" y="3807678"/>
              <a:ext cx="725400" cy="511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843B13FF-BA3C-4470-AAC7-F1D571E282A3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206362" y="3798678"/>
                <a:ext cx="7430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41BDC5F2-72A1-40AB-8F2B-468E8DAF4B8B}"/>
                  </a:ext>
                </a:extLst>
              </p14:cNvPr>
              <p14:cNvContentPartPr/>
              <p14:nvPr/>
            </p14:nvContentPartPr>
            <p14:xfrm>
              <a:off x="5449002" y="4003518"/>
              <a:ext cx="203400" cy="1026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41BDC5F2-72A1-40AB-8F2B-468E8DAF4B8B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440002" y="3994518"/>
                <a:ext cx="221040" cy="12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356B94DC-6ADA-4BBD-B67C-1082DB13C308}"/>
              </a:ext>
            </a:extLst>
          </p:cNvPr>
          <p:cNvGrpSpPr/>
          <p:nvPr/>
        </p:nvGrpSpPr>
        <p:grpSpPr>
          <a:xfrm>
            <a:off x="6380322" y="3616878"/>
            <a:ext cx="138960" cy="101880"/>
            <a:chOff x="6380322" y="3616878"/>
            <a:chExt cx="138960" cy="10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3C0606E-D952-4461-ADA6-C7B57F2D78D6}"/>
                    </a:ext>
                  </a:extLst>
                </p14:cNvPr>
                <p14:cNvContentPartPr/>
                <p14:nvPr/>
              </p14:nvContentPartPr>
              <p14:xfrm>
                <a:off x="6397242" y="3616878"/>
                <a:ext cx="122040" cy="36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3C0606E-D952-4461-ADA6-C7B57F2D78D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388602" y="3608238"/>
                  <a:ext cx="139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B3DDB31-FE8D-46E3-AA55-1D9B67392BBF}"/>
                    </a:ext>
                  </a:extLst>
                </p14:cNvPr>
                <p14:cNvContentPartPr/>
                <p14:nvPr/>
              </p14:nvContentPartPr>
              <p14:xfrm>
                <a:off x="6380322" y="3707238"/>
                <a:ext cx="74520" cy="11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B3DDB31-FE8D-46E3-AA55-1D9B67392BB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371682" y="3698238"/>
                  <a:ext cx="921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77719A56-DB4C-4204-9589-CEB69F62BB99}"/>
              </a:ext>
            </a:extLst>
          </p:cNvPr>
          <p:cNvGrpSpPr/>
          <p:nvPr/>
        </p:nvGrpSpPr>
        <p:grpSpPr>
          <a:xfrm>
            <a:off x="6873162" y="3553158"/>
            <a:ext cx="1578240" cy="541800"/>
            <a:chOff x="6873162" y="3553158"/>
            <a:chExt cx="157824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19AC7AB-1EB9-4B0A-8DB2-39A76BE7059C}"/>
                    </a:ext>
                  </a:extLst>
                </p14:cNvPr>
                <p14:cNvContentPartPr/>
                <p14:nvPr/>
              </p14:nvContentPartPr>
              <p14:xfrm>
                <a:off x="6922122" y="3553518"/>
                <a:ext cx="217440" cy="132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19AC7AB-1EB9-4B0A-8DB2-39A76BE7059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913122" y="3544878"/>
                  <a:ext cx="235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0EC4526-3BC0-48E4-90FE-86690C552E1B}"/>
                    </a:ext>
                  </a:extLst>
                </p14:cNvPr>
                <p14:cNvContentPartPr/>
                <p14:nvPr/>
              </p14:nvContentPartPr>
              <p14:xfrm>
                <a:off x="7214802" y="3553158"/>
                <a:ext cx="210600" cy="176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0EC4526-3BC0-48E4-90FE-86690C552E1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205802" y="3544518"/>
                  <a:ext cx="228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6819EF0-AA9C-4181-95C6-60CC342D8E7B}"/>
                    </a:ext>
                  </a:extLst>
                </p14:cNvPr>
                <p14:cNvContentPartPr/>
                <p14:nvPr/>
              </p14:nvContentPartPr>
              <p14:xfrm>
                <a:off x="6873162" y="3729198"/>
                <a:ext cx="726840" cy="89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6819EF0-AA9C-4181-95C6-60CC342D8E7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864522" y="3720198"/>
                  <a:ext cx="744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E9CC174-EAC0-4D79-BD77-D62C44B135D9}"/>
                    </a:ext>
                  </a:extLst>
                </p14:cNvPr>
                <p14:cNvContentPartPr/>
                <p14:nvPr/>
              </p14:nvContentPartPr>
              <p14:xfrm>
                <a:off x="7102842" y="3964638"/>
                <a:ext cx="183240" cy="1303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E9CC174-EAC0-4D79-BD77-D62C44B135D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093842" y="3955638"/>
                  <a:ext cx="200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33BEF82-914F-459D-B456-115381109FAB}"/>
                    </a:ext>
                  </a:extLst>
                </p14:cNvPr>
                <p14:cNvContentPartPr/>
                <p14:nvPr/>
              </p14:nvContentPartPr>
              <p14:xfrm>
                <a:off x="7819242" y="3665118"/>
                <a:ext cx="102240" cy="252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33BEF82-914F-459D-B456-115381109FA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810602" y="3656478"/>
                  <a:ext cx="119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688914B-5B9A-4E04-A713-7E785236171F}"/>
                    </a:ext>
                  </a:extLst>
                </p14:cNvPr>
                <p14:cNvContentPartPr/>
                <p14:nvPr/>
              </p14:nvContentPartPr>
              <p14:xfrm>
                <a:off x="7783962" y="3732078"/>
                <a:ext cx="108000" cy="8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688914B-5B9A-4E04-A713-7E785236171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775322" y="3723078"/>
                  <a:ext cx="125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E1660E1-7738-4BCE-BF1E-DBFE38E77220}"/>
                    </a:ext>
                  </a:extLst>
                </p14:cNvPr>
                <p14:cNvContentPartPr/>
                <p14:nvPr/>
              </p14:nvContentPartPr>
              <p14:xfrm>
                <a:off x="8108682" y="3634518"/>
                <a:ext cx="342720" cy="2530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E1660E1-7738-4BCE-BF1E-DBFE38E7722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100042" y="3625878"/>
                  <a:ext cx="36036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6FCA1C1F-1881-45A1-BFE6-27D5FA52A6F2}"/>
              </a:ext>
            </a:extLst>
          </p:cNvPr>
          <p:cNvGrpSpPr/>
          <p:nvPr/>
        </p:nvGrpSpPr>
        <p:grpSpPr>
          <a:xfrm>
            <a:off x="956922" y="4589598"/>
            <a:ext cx="1218600" cy="410760"/>
            <a:chOff x="956922" y="4589598"/>
            <a:chExt cx="121860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B2778CB-DE5E-4D25-941D-EA4DA0D10860}"/>
                    </a:ext>
                  </a:extLst>
                </p14:cNvPr>
                <p14:cNvContentPartPr/>
                <p14:nvPr/>
              </p14:nvContentPartPr>
              <p14:xfrm>
                <a:off x="956922" y="4640718"/>
                <a:ext cx="133560" cy="2660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B2778CB-DE5E-4D25-941D-EA4DA0D1086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48282" y="4632078"/>
                  <a:ext cx="151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1EC3641-E4CC-4AB7-A05C-3C362081E4CA}"/>
                    </a:ext>
                  </a:extLst>
                </p14:cNvPr>
                <p14:cNvContentPartPr/>
                <p14:nvPr/>
              </p14:nvContentPartPr>
              <p14:xfrm>
                <a:off x="1124322" y="4764198"/>
                <a:ext cx="211320" cy="144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1EC3641-E4CC-4AB7-A05C-3C362081E4C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15322" y="4755198"/>
                  <a:ext cx="228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1B66262-A674-4D3E-AEEF-7F920B020C52}"/>
                    </a:ext>
                  </a:extLst>
                </p14:cNvPr>
                <p14:cNvContentPartPr/>
                <p14:nvPr/>
              </p14:nvContentPartPr>
              <p14:xfrm>
                <a:off x="1470642" y="4663398"/>
                <a:ext cx="149760" cy="3369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1B66262-A674-4D3E-AEEF-7F920B020C5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461642" y="4654758"/>
                  <a:ext cx="1674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7630F24-FA60-483C-961B-4B5C65490453}"/>
                    </a:ext>
                  </a:extLst>
                </p14:cNvPr>
                <p14:cNvContentPartPr/>
                <p14:nvPr/>
              </p14:nvContentPartPr>
              <p14:xfrm>
                <a:off x="1659282" y="4754478"/>
                <a:ext cx="129600" cy="178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7630F24-FA60-483C-961B-4B5C6549045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650282" y="4745838"/>
                  <a:ext cx="147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B6FCEA6-840F-4DEA-9070-499CB8BA7E9D}"/>
                    </a:ext>
                  </a:extLst>
                </p14:cNvPr>
                <p14:cNvContentPartPr/>
                <p14:nvPr/>
              </p14:nvContentPartPr>
              <p14:xfrm>
                <a:off x="1676922" y="4589598"/>
                <a:ext cx="106920" cy="70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B6FCEA6-840F-4DEA-9070-499CB8BA7E9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667922" y="4580598"/>
                  <a:ext cx="124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0ECC57C-D5BA-4195-9DF0-B4CBD231108D}"/>
                    </a:ext>
                  </a:extLst>
                </p14:cNvPr>
                <p14:cNvContentPartPr/>
                <p14:nvPr/>
              </p14:nvContentPartPr>
              <p14:xfrm>
                <a:off x="1856922" y="4593198"/>
                <a:ext cx="115920" cy="381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0ECC57C-D5BA-4195-9DF0-B4CBD231108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847922" y="4584198"/>
                  <a:ext cx="1335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D7C92F1-E732-4A56-B6F0-C836FA9E9BB5}"/>
                    </a:ext>
                  </a:extLst>
                </p14:cNvPr>
                <p14:cNvContentPartPr/>
                <p14:nvPr/>
              </p14:nvContentPartPr>
              <p14:xfrm>
                <a:off x="2039442" y="4821798"/>
                <a:ext cx="136080" cy="10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D7C92F1-E732-4A56-B6F0-C836FA9E9BB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030802" y="4813158"/>
                  <a:ext cx="153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29EF8B3-30B8-40B3-B6CE-7819036FD1F9}"/>
                    </a:ext>
                  </a:extLst>
                </p14:cNvPr>
                <p14:cNvContentPartPr/>
                <p14:nvPr/>
              </p14:nvContentPartPr>
              <p14:xfrm>
                <a:off x="2037282" y="4862118"/>
                <a:ext cx="97200" cy="13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29EF8B3-30B8-40B3-B6CE-7819036FD1F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028282" y="4853478"/>
                  <a:ext cx="1148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3F7D5DF-AF63-43D3-8FE6-0CB0C016503A}"/>
              </a:ext>
            </a:extLst>
          </p:cNvPr>
          <p:cNvGrpSpPr/>
          <p:nvPr/>
        </p:nvGrpSpPr>
        <p:grpSpPr>
          <a:xfrm>
            <a:off x="2445882" y="4724958"/>
            <a:ext cx="630000" cy="510480"/>
            <a:chOff x="2445882" y="4724958"/>
            <a:chExt cx="63000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579F5EF-F891-46F1-A579-337E2D86F910}"/>
                    </a:ext>
                  </a:extLst>
                </p14:cNvPr>
                <p14:cNvContentPartPr/>
                <p14:nvPr/>
              </p14:nvContentPartPr>
              <p14:xfrm>
                <a:off x="2445882" y="4755558"/>
                <a:ext cx="177120" cy="269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579F5EF-F891-46F1-A579-337E2D86F91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37242" y="4746918"/>
                  <a:ext cx="1947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0481D68-304B-42AB-A622-7EF9B981CC66}"/>
                    </a:ext>
                  </a:extLst>
                </p14:cNvPr>
                <p14:cNvContentPartPr/>
                <p14:nvPr/>
              </p14:nvContentPartPr>
              <p14:xfrm>
                <a:off x="2628402" y="4890918"/>
                <a:ext cx="202680" cy="129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0481D68-304B-42AB-A622-7EF9B981CC6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619402" y="4882278"/>
                  <a:ext cx="220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CBCE4F5-ED7C-444C-8DA7-59739CB2A372}"/>
                    </a:ext>
                  </a:extLst>
                </p14:cNvPr>
                <p14:cNvContentPartPr/>
                <p14:nvPr/>
              </p14:nvContentPartPr>
              <p14:xfrm>
                <a:off x="2985882" y="4724958"/>
                <a:ext cx="90000" cy="5104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CBCE4F5-ED7C-444C-8DA7-59739CB2A37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977242" y="4715958"/>
                  <a:ext cx="107640" cy="52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031B1A04-A8CA-4FA4-B153-355125161724}"/>
              </a:ext>
            </a:extLst>
          </p:cNvPr>
          <p:cNvGrpSpPr/>
          <p:nvPr/>
        </p:nvGrpSpPr>
        <p:grpSpPr>
          <a:xfrm>
            <a:off x="3273162" y="4576638"/>
            <a:ext cx="1052280" cy="793440"/>
            <a:chOff x="3273162" y="4576638"/>
            <a:chExt cx="1052280" cy="79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6328F00-E080-40D0-A716-37E1FB3DE85A}"/>
                    </a:ext>
                  </a:extLst>
                </p14:cNvPr>
                <p14:cNvContentPartPr/>
                <p14:nvPr/>
              </p14:nvContentPartPr>
              <p14:xfrm>
                <a:off x="3336522" y="4731798"/>
                <a:ext cx="180360" cy="175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6328F00-E080-40D0-A716-37E1FB3DE85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327882" y="4722798"/>
                  <a:ext cx="198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97E7F84-BC65-4A0D-B629-C0827171A643}"/>
                    </a:ext>
                  </a:extLst>
                </p14:cNvPr>
                <p14:cNvContentPartPr/>
                <p14:nvPr/>
              </p14:nvContentPartPr>
              <p14:xfrm>
                <a:off x="3285042" y="5024838"/>
                <a:ext cx="59400" cy="705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97E7F84-BC65-4A0D-B629-C0827171A64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276042" y="5016198"/>
                  <a:ext cx="77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8412583-9F67-4385-ADD1-BBBE34D6042D}"/>
                    </a:ext>
                  </a:extLst>
                </p14:cNvPr>
                <p14:cNvContentPartPr/>
                <p14:nvPr/>
              </p14:nvContentPartPr>
              <p14:xfrm>
                <a:off x="3377562" y="5042118"/>
                <a:ext cx="57960" cy="478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8412583-9F67-4385-ADD1-BBBE34D6042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368562" y="5033478"/>
                  <a:ext cx="75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36951F7-6841-471D-843E-1346C540A9C4}"/>
                    </a:ext>
                  </a:extLst>
                </p14:cNvPr>
                <p14:cNvContentPartPr/>
                <p14:nvPr/>
              </p14:nvContentPartPr>
              <p14:xfrm>
                <a:off x="3469362" y="5064798"/>
                <a:ext cx="20880" cy="38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36951F7-6841-471D-843E-1346C540A9C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460722" y="5056158"/>
                  <a:ext cx="38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0EC1977-F054-4E40-A579-108291D5A693}"/>
                    </a:ext>
                  </a:extLst>
                </p14:cNvPr>
                <p14:cNvContentPartPr/>
                <p14:nvPr/>
              </p14:nvContentPartPr>
              <p14:xfrm>
                <a:off x="3362442" y="4576638"/>
                <a:ext cx="137160" cy="82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0EC1977-F054-4E40-A579-108291D5A69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353802" y="4567638"/>
                  <a:ext cx="154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132F735-89AB-4279-9A3C-1A6FCEFF1C9A}"/>
                    </a:ext>
                  </a:extLst>
                </p14:cNvPr>
                <p14:cNvContentPartPr/>
                <p14:nvPr/>
              </p14:nvContentPartPr>
              <p14:xfrm>
                <a:off x="3669522" y="4678878"/>
                <a:ext cx="130320" cy="240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132F735-89AB-4279-9A3C-1A6FCEFF1C9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660882" y="4670238"/>
                  <a:ext cx="1479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9D0C94E-2AD5-40B1-9D67-CEA607494215}"/>
                    </a:ext>
                  </a:extLst>
                </p14:cNvPr>
                <p14:cNvContentPartPr/>
                <p14:nvPr/>
              </p14:nvContentPartPr>
              <p14:xfrm>
                <a:off x="3844122" y="4877958"/>
                <a:ext cx="51840" cy="81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9D0C94E-2AD5-40B1-9D67-CEA60749421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835122" y="4869318"/>
                  <a:ext cx="69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72215F0-9050-468A-A7D8-4D6C5FC70AB9}"/>
                    </a:ext>
                  </a:extLst>
                </p14:cNvPr>
                <p14:cNvContentPartPr/>
                <p14:nvPr/>
              </p14:nvContentPartPr>
              <p14:xfrm>
                <a:off x="3896322" y="4701198"/>
                <a:ext cx="49680" cy="133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72215F0-9050-468A-A7D8-4D6C5FC70AB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887682" y="4692558"/>
                  <a:ext cx="67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07F8F68-DB61-4E15-B1D6-25B121F9EA9A}"/>
                    </a:ext>
                  </a:extLst>
                </p14:cNvPr>
                <p14:cNvContentPartPr/>
                <p14:nvPr/>
              </p14:nvContentPartPr>
              <p14:xfrm>
                <a:off x="3273162" y="5128158"/>
                <a:ext cx="619560" cy="59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07F8F68-DB61-4E15-B1D6-25B121F9EA9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264162" y="5119158"/>
                  <a:ext cx="637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C182D62-3342-486E-86A2-F0C5F443BC89}"/>
                    </a:ext>
                  </a:extLst>
                </p14:cNvPr>
                <p14:cNvContentPartPr/>
                <p14:nvPr/>
              </p14:nvContentPartPr>
              <p14:xfrm>
                <a:off x="3559362" y="5288358"/>
                <a:ext cx="159480" cy="817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C182D62-3342-486E-86A2-F0C5F443BC8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550362" y="5279358"/>
                  <a:ext cx="177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6047AAD-936D-4754-8446-C71A1625A628}"/>
                    </a:ext>
                  </a:extLst>
                </p14:cNvPr>
                <p14:cNvContentPartPr/>
                <p14:nvPr/>
              </p14:nvContentPartPr>
              <p14:xfrm>
                <a:off x="4007202" y="4651878"/>
                <a:ext cx="110160" cy="636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6047AAD-936D-4754-8446-C71A1625A62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998562" y="4642878"/>
                  <a:ext cx="12780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39E2D50-1922-4226-9DCD-0C4356E1315B}"/>
                    </a:ext>
                  </a:extLst>
                </p14:cNvPr>
                <p14:cNvContentPartPr/>
                <p14:nvPr/>
              </p14:nvContentPartPr>
              <p14:xfrm>
                <a:off x="4257762" y="4971558"/>
                <a:ext cx="67680" cy="140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39E2D50-1922-4226-9DCD-0C4356E1315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248762" y="4962558"/>
                  <a:ext cx="85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0D74033-1241-4846-8CD8-C901156652DA}"/>
                    </a:ext>
                  </a:extLst>
                </p14:cNvPr>
                <p14:cNvContentPartPr/>
                <p14:nvPr/>
              </p14:nvContentPartPr>
              <p14:xfrm>
                <a:off x="4213482" y="5047518"/>
                <a:ext cx="87480" cy="241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0D74033-1241-4846-8CD8-C901156652D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204842" y="5038518"/>
                  <a:ext cx="10512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47FF7C59-66A4-4FB0-BEAC-F1A06E33A034}"/>
                  </a:ext>
                </a:extLst>
              </p14:cNvPr>
              <p14:cNvContentPartPr/>
              <p14:nvPr/>
            </p14:nvContentPartPr>
            <p14:xfrm>
              <a:off x="4917642" y="4759518"/>
              <a:ext cx="43200" cy="18000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47FF7C59-66A4-4FB0-BEAC-F1A06E33A034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908642" y="4750878"/>
                <a:ext cx="608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846E817F-C397-417E-8005-B4C6AEDB1FBD}"/>
                  </a:ext>
                </a:extLst>
              </p14:cNvPr>
              <p14:cNvContentPartPr/>
              <p14:nvPr/>
            </p14:nvContentPartPr>
            <p14:xfrm>
              <a:off x="4761402" y="5029878"/>
              <a:ext cx="262800" cy="2700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846E817F-C397-417E-8005-B4C6AEDB1FBD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4752402" y="5020878"/>
                <a:ext cx="28044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D7BD4F34-84DD-4DC5-B819-DA880FFA5EA5}"/>
              </a:ext>
            </a:extLst>
          </p:cNvPr>
          <p:cNvGrpSpPr/>
          <p:nvPr/>
        </p:nvGrpSpPr>
        <p:grpSpPr>
          <a:xfrm>
            <a:off x="4738362" y="5192598"/>
            <a:ext cx="272160" cy="201240"/>
            <a:chOff x="4738362" y="5192598"/>
            <a:chExt cx="27216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7F998A5-1A92-4A44-80B8-CF4EA8163BA3}"/>
                    </a:ext>
                  </a:extLst>
                </p14:cNvPr>
                <p14:cNvContentPartPr/>
                <p14:nvPr/>
              </p14:nvContentPartPr>
              <p14:xfrm>
                <a:off x="4738362" y="5296278"/>
                <a:ext cx="168120" cy="975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7F998A5-1A92-4A44-80B8-CF4EA8163BA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729722" y="5287278"/>
                  <a:ext cx="185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B7AD014-972A-4B9C-ABE0-2569EE0117B9}"/>
                    </a:ext>
                  </a:extLst>
                </p14:cNvPr>
                <p14:cNvContentPartPr/>
                <p14:nvPr/>
              </p14:nvContentPartPr>
              <p14:xfrm>
                <a:off x="4940322" y="5192598"/>
                <a:ext cx="70200" cy="1000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B7AD014-972A-4B9C-ABE0-2569EE0117B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931322" y="5183598"/>
                  <a:ext cx="8784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2B9147FC-A3F4-4D58-BAED-E1886E67214D}"/>
              </a:ext>
            </a:extLst>
          </p:cNvPr>
          <p:cNvGrpSpPr/>
          <p:nvPr/>
        </p:nvGrpSpPr>
        <p:grpSpPr>
          <a:xfrm>
            <a:off x="5152002" y="5186838"/>
            <a:ext cx="223560" cy="88560"/>
            <a:chOff x="5152002" y="5186838"/>
            <a:chExt cx="223560" cy="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8241C83-4F99-4585-9A73-5E00E74EAA8F}"/>
                    </a:ext>
                  </a:extLst>
                </p14:cNvPr>
                <p14:cNvContentPartPr/>
                <p14:nvPr/>
              </p14:nvContentPartPr>
              <p14:xfrm>
                <a:off x="5152002" y="5186838"/>
                <a:ext cx="29880" cy="759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8241C83-4F99-4585-9A73-5E00E74EAA8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143002" y="5178198"/>
                  <a:ext cx="47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AD98D15-F78F-473C-90C4-9BEE45AD600A}"/>
                    </a:ext>
                  </a:extLst>
                </p14:cNvPr>
                <p14:cNvContentPartPr/>
                <p14:nvPr/>
              </p14:nvContentPartPr>
              <p14:xfrm>
                <a:off x="5242362" y="5207358"/>
                <a:ext cx="47880" cy="34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AD98D15-F78F-473C-90C4-9BEE45AD600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233362" y="5198718"/>
                  <a:ext cx="65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8451014-AD22-4A3E-9F69-315DF0581C4C}"/>
                    </a:ext>
                  </a:extLst>
                </p14:cNvPr>
                <p14:cNvContentPartPr/>
                <p14:nvPr/>
              </p14:nvContentPartPr>
              <p14:xfrm>
                <a:off x="5343522" y="5234358"/>
                <a:ext cx="32040" cy="410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8451014-AD22-4A3E-9F69-315DF0581C4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334882" y="5225358"/>
                  <a:ext cx="4968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0F503EE5-EE86-4E96-A7F8-E86BB9F7906A}"/>
              </a:ext>
            </a:extLst>
          </p:cNvPr>
          <p:cNvGrpSpPr/>
          <p:nvPr/>
        </p:nvGrpSpPr>
        <p:grpSpPr>
          <a:xfrm>
            <a:off x="5210682" y="4637118"/>
            <a:ext cx="1490400" cy="455400"/>
            <a:chOff x="5210682" y="4637118"/>
            <a:chExt cx="149040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FA57CF1-6376-40EC-A918-1DC475FB23E3}"/>
                    </a:ext>
                  </a:extLst>
                </p14:cNvPr>
                <p14:cNvContentPartPr/>
                <p14:nvPr/>
              </p14:nvContentPartPr>
              <p14:xfrm>
                <a:off x="5210682" y="4774998"/>
                <a:ext cx="208440" cy="2653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FA57CF1-6376-40EC-A918-1DC475FB23E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202042" y="4765998"/>
                  <a:ext cx="226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683A5A8-6E83-4AD0-BF15-5416F5462AA2}"/>
                    </a:ext>
                  </a:extLst>
                </p14:cNvPr>
                <p14:cNvContentPartPr/>
                <p14:nvPr/>
              </p14:nvContentPartPr>
              <p14:xfrm>
                <a:off x="5539002" y="4840518"/>
                <a:ext cx="127080" cy="1918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683A5A8-6E83-4AD0-BF15-5416F5462AA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530362" y="4831878"/>
                  <a:ext cx="144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9BC58BC-0355-4AE2-8A88-D5956D62470E}"/>
                    </a:ext>
                  </a:extLst>
                </p14:cNvPr>
                <p14:cNvContentPartPr/>
                <p14:nvPr/>
              </p14:nvContentPartPr>
              <p14:xfrm>
                <a:off x="5680482" y="4926198"/>
                <a:ext cx="153360" cy="1029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9BC58BC-0355-4AE2-8A88-D5956D62470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671842" y="4917558"/>
                  <a:ext cx="171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4CB0F67-E900-493D-8D6B-CF8BAB63B49C}"/>
                    </a:ext>
                  </a:extLst>
                </p14:cNvPr>
                <p14:cNvContentPartPr/>
                <p14:nvPr/>
              </p14:nvContentPartPr>
              <p14:xfrm>
                <a:off x="5926002" y="4835118"/>
                <a:ext cx="65520" cy="218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4CB0F67-E900-493D-8D6B-CF8BAB63B49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917002" y="4826118"/>
                  <a:ext cx="83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6AB6FEE-CA39-492B-8C50-D5E3907517DD}"/>
                    </a:ext>
                  </a:extLst>
                </p14:cNvPr>
                <p14:cNvContentPartPr/>
                <p14:nvPr/>
              </p14:nvContentPartPr>
              <p14:xfrm>
                <a:off x="6027882" y="4867158"/>
                <a:ext cx="96480" cy="1810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6AB6FEE-CA39-492B-8C50-D5E3907517D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019242" y="4858518"/>
                  <a:ext cx="114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C67D79F-7EC1-4784-949F-626B1B19D283}"/>
                    </a:ext>
                  </a:extLst>
                </p14:cNvPr>
                <p14:cNvContentPartPr/>
                <p14:nvPr/>
              </p14:nvContentPartPr>
              <p14:xfrm>
                <a:off x="6190962" y="5021238"/>
                <a:ext cx="30960" cy="39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C67D79F-7EC1-4784-949F-626B1B19D28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182322" y="5012598"/>
                  <a:ext cx="48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88229EF-7B31-4F47-8F33-B1CA2EF8504A}"/>
                    </a:ext>
                  </a:extLst>
                </p14:cNvPr>
                <p14:cNvContentPartPr/>
                <p14:nvPr/>
              </p14:nvContentPartPr>
              <p14:xfrm>
                <a:off x="6211482" y="4911438"/>
                <a:ext cx="27000" cy="129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88229EF-7B31-4F47-8F33-B1CA2EF8504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202842" y="4902798"/>
                  <a:ext cx="44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204CDBF-D6FD-47EA-9FC4-57080B38795A}"/>
                    </a:ext>
                  </a:extLst>
                </p14:cNvPr>
                <p14:cNvContentPartPr/>
                <p14:nvPr/>
              </p14:nvContentPartPr>
              <p14:xfrm>
                <a:off x="6313362" y="4793718"/>
                <a:ext cx="105840" cy="275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204CDBF-D6FD-47EA-9FC4-57080B38795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304722" y="4785078"/>
                  <a:ext cx="1234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74C42FB-2E52-4ECB-A5B9-A34F78B43EE9}"/>
                    </a:ext>
                  </a:extLst>
                </p14:cNvPr>
                <p14:cNvContentPartPr/>
                <p14:nvPr/>
              </p14:nvContentPartPr>
              <p14:xfrm>
                <a:off x="6321282" y="4796598"/>
                <a:ext cx="68400" cy="295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74C42FB-2E52-4ECB-A5B9-A34F78B43EE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312642" y="4787598"/>
                  <a:ext cx="860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7F38632-7192-4A5E-B571-03F06674A34A}"/>
                    </a:ext>
                  </a:extLst>
                </p14:cNvPr>
                <p14:cNvContentPartPr/>
                <p14:nvPr/>
              </p14:nvContentPartPr>
              <p14:xfrm>
                <a:off x="5278002" y="4637118"/>
                <a:ext cx="147240" cy="1177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7F38632-7192-4A5E-B571-03F06674A34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269362" y="4628478"/>
                  <a:ext cx="164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E45C02E-3A5E-4DE6-9CC3-011E391A2B7F}"/>
                    </a:ext>
                  </a:extLst>
                </p14:cNvPr>
                <p14:cNvContentPartPr/>
                <p14:nvPr/>
              </p14:nvContentPartPr>
              <p14:xfrm>
                <a:off x="6610362" y="4921518"/>
                <a:ext cx="90720" cy="16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E45C02E-3A5E-4DE6-9CC3-011E391A2B7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601362" y="4912518"/>
                  <a:ext cx="108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CF48754-70CB-4DBB-97EF-ECCE25E8FAAF}"/>
                    </a:ext>
                  </a:extLst>
                </p14:cNvPr>
                <p14:cNvContentPartPr/>
                <p14:nvPr/>
              </p14:nvContentPartPr>
              <p14:xfrm>
                <a:off x="6584442" y="4996758"/>
                <a:ext cx="61920" cy="118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CF48754-70CB-4DBB-97EF-ECCE25E8FAA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575802" y="4988118"/>
                  <a:ext cx="795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10D8B7F9-9E12-4A2F-B92E-0B8ED48CF784}"/>
              </a:ext>
            </a:extLst>
          </p:cNvPr>
          <p:cNvGrpSpPr/>
          <p:nvPr/>
        </p:nvGrpSpPr>
        <p:grpSpPr>
          <a:xfrm>
            <a:off x="7314522" y="4857798"/>
            <a:ext cx="495360" cy="142920"/>
            <a:chOff x="7314522" y="4857798"/>
            <a:chExt cx="495360" cy="1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F85A258-AC08-45C3-882C-3449B8451013}"/>
                    </a:ext>
                  </a:extLst>
                </p14:cNvPr>
                <p14:cNvContentPartPr/>
                <p14:nvPr/>
              </p14:nvContentPartPr>
              <p14:xfrm>
                <a:off x="7314522" y="4857798"/>
                <a:ext cx="250920" cy="1429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F85A258-AC08-45C3-882C-3449B845101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305882" y="4849158"/>
                  <a:ext cx="268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6A5B54B-8FFA-491A-BE2C-A6F1B1B6638B}"/>
                    </a:ext>
                  </a:extLst>
                </p14:cNvPr>
                <p14:cNvContentPartPr/>
                <p14:nvPr/>
              </p14:nvContentPartPr>
              <p14:xfrm>
                <a:off x="7708002" y="4859598"/>
                <a:ext cx="101880" cy="1350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6A5B54B-8FFA-491A-BE2C-A6F1B1B6638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699002" y="4850598"/>
                  <a:ext cx="11952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F1291731-6CC1-4254-AFD9-A5C68B908FE8}"/>
                  </a:ext>
                </a:extLst>
              </p14:cNvPr>
              <p14:cNvContentPartPr/>
              <p14:nvPr/>
            </p14:nvContentPartPr>
            <p14:xfrm>
              <a:off x="7826442" y="4619118"/>
              <a:ext cx="151200" cy="14076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F1291731-6CC1-4254-AFD9-A5C68B908FE8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7817802" y="4610478"/>
                <a:ext cx="1688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A128E68A-5B1A-4F44-B0FA-99C8FF499E48}"/>
                  </a:ext>
                </a:extLst>
              </p14:cNvPr>
              <p14:cNvContentPartPr/>
              <p14:nvPr/>
            </p14:nvContentPartPr>
            <p14:xfrm>
              <a:off x="7320282" y="5085318"/>
              <a:ext cx="560520" cy="3780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A128E68A-5B1A-4F44-B0FA-99C8FF499E48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7311282" y="5076318"/>
                <a:ext cx="57816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C33222EF-7E47-4B55-9E82-63D342BD47C7}"/>
              </a:ext>
            </a:extLst>
          </p:cNvPr>
          <p:cNvGrpSpPr/>
          <p:nvPr/>
        </p:nvGrpSpPr>
        <p:grpSpPr>
          <a:xfrm>
            <a:off x="7483722" y="5249478"/>
            <a:ext cx="379440" cy="212400"/>
            <a:chOff x="7483722" y="5249478"/>
            <a:chExt cx="37944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B850EEB-A44F-4A65-999B-1AFA94C62601}"/>
                    </a:ext>
                  </a:extLst>
                </p14:cNvPr>
                <p14:cNvContentPartPr/>
                <p14:nvPr/>
              </p14:nvContentPartPr>
              <p14:xfrm>
                <a:off x="7483722" y="5365398"/>
                <a:ext cx="207000" cy="964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B850EEB-A44F-4A65-999B-1AFA94C6260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474722" y="5356398"/>
                  <a:ext cx="224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07737B5-8B05-47B1-94A8-5336AE3BB8B0}"/>
                    </a:ext>
                  </a:extLst>
                </p14:cNvPr>
                <p14:cNvContentPartPr/>
                <p14:nvPr/>
              </p14:nvContentPartPr>
              <p14:xfrm>
                <a:off x="7753002" y="5249478"/>
                <a:ext cx="110160" cy="979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07737B5-8B05-47B1-94A8-5336AE3BB8B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744002" y="5240838"/>
                  <a:ext cx="12780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7E89B572-5EFC-4CA2-B600-C6D19C3E8275}"/>
              </a:ext>
            </a:extLst>
          </p:cNvPr>
          <p:cNvGrpSpPr/>
          <p:nvPr/>
        </p:nvGrpSpPr>
        <p:grpSpPr>
          <a:xfrm>
            <a:off x="8127402" y="5003238"/>
            <a:ext cx="95040" cy="74160"/>
            <a:chOff x="8127402" y="5003238"/>
            <a:chExt cx="95040" cy="7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5241DB8-0F46-4E8B-939F-097B122B26F8}"/>
                    </a:ext>
                  </a:extLst>
                </p14:cNvPr>
                <p14:cNvContentPartPr/>
                <p14:nvPr/>
              </p14:nvContentPartPr>
              <p14:xfrm>
                <a:off x="8132082" y="5003238"/>
                <a:ext cx="90360" cy="162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5241DB8-0F46-4E8B-939F-097B122B26F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123082" y="4994238"/>
                  <a:ext cx="108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FD18C04-059F-4389-8A04-968F28A37060}"/>
                    </a:ext>
                  </a:extLst>
                </p14:cNvPr>
                <p14:cNvContentPartPr/>
                <p14:nvPr/>
              </p14:nvContentPartPr>
              <p14:xfrm>
                <a:off x="8127402" y="5054358"/>
                <a:ext cx="46080" cy="230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FD18C04-059F-4389-8A04-968F28A3706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118762" y="5045358"/>
                  <a:ext cx="6372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C30999C6-0958-4697-B303-8A8A98071747}"/>
                  </a:ext>
                </a:extLst>
              </p14:cNvPr>
              <p14:cNvContentPartPr/>
              <p14:nvPr/>
            </p14:nvContentPartPr>
            <p14:xfrm>
              <a:off x="8934522" y="4642518"/>
              <a:ext cx="140760" cy="11700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C30999C6-0958-4697-B303-8A8A98071747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8925882" y="4633518"/>
                <a:ext cx="15840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A34495D7-9E93-44F8-B395-A0144F769C3A}"/>
              </a:ext>
            </a:extLst>
          </p:cNvPr>
          <p:cNvGrpSpPr/>
          <p:nvPr/>
        </p:nvGrpSpPr>
        <p:grpSpPr>
          <a:xfrm>
            <a:off x="8647242" y="4845198"/>
            <a:ext cx="368280" cy="239760"/>
            <a:chOff x="8647242" y="4845198"/>
            <a:chExt cx="36828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30EF901-FFF1-4AF5-9E58-2BB3BB068577}"/>
                    </a:ext>
                  </a:extLst>
                </p14:cNvPr>
                <p14:cNvContentPartPr/>
                <p14:nvPr/>
              </p14:nvContentPartPr>
              <p14:xfrm>
                <a:off x="8760642" y="4845198"/>
                <a:ext cx="112680" cy="1702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30EF901-FFF1-4AF5-9E58-2BB3BB06857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752002" y="4836198"/>
                  <a:ext cx="130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2BF1D04-ABB3-4F9B-93A1-794718AF2A93}"/>
                    </a:ext>
                  </a:extLst>
                </p14:cNvPr>
                <p14:cNvContentPartPr/>
                <p14:nvPr/>
              </p14:nvContentPartPr>
              <p14:xfrm>
                <a:off x="8647242" y="5059758"/>
                <a:ext cx="368280" cy="252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2BF1D04-ABB3-4F9B-93A1-794718AF2A9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638242" y="5051118"/>
                  <a:ext cx="38592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68266503-CDDF-4EFA-86CB-3BFDFD7B84BB}"/>
                  </a:ext>
                </a:extLst>
              </p14:cNvPr>
              <p14:cNvContentPartPr/>
              <p14:nvPr/>
            </p14:nvContentPartPr>
            <p14:xfrm>
              <a:off x="8736882" y="5255238"/>
              <a:ext cx="236880" cy="9720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68266503-CDDF-4EFA-86CB-3BFDFD7B84BB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8727882" y="5246598"/>
                <a:ext cx="254520" cy="1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546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70841-C932-417E-A86A-603F98BC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solidFill>
                  <a:srgbClr val="00B0F0"/>
                </a:solidFill>
              </a:rPr>
              <a:t>Eit</a:t>
            </a:r>
            <a:r>
              <a:rPr lang="nb-NO" sz="3600" dirty="0">
                <a:solidFill>
                  <a:srgbClr val="00B0F0"/>
                </a:solidFill>
              </a:rPr>
              <a:t> kinkig eksempel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1941E-F967-4496-B0B1-70033BBC9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La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E84ABF-AB5C-4402-A9DF-1BCFB88E7779}"/>
              </a:ext>
            </a:extLst>
          </p:cNvPr>
          <p:cNvGrpSpPr/>
          <p:nvPr/>
        </p:nvGrpSpPr>
        <p:grpSpPr>
          <a:xfrm>
            <a:off x="2005962" y="1834518"/>
            <a:ext cx="1171080" cy="425520"/>
            <a:chOff x="2005962" y="1834518"/>
            <a:chExt cx="117108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17C6E8C-466F-462E-8403-8CE80CDBB0F6}"/>
                    </a:ext>
                  </a:extLst>
                </p14:cNvPr>
                <p14:cNvContentPartPr/>
                <p14:nvPr/>
              </p14:nvContentPartPr>
              <p14:xfrm>
                <a:off x="2005962" y="1834518"/>
                <a:ext cx="185400" cy="373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17C6E8C-466F-462E-8403-8CE80CDBB0F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96962" y="1825878"/>
                  <a:ext cx="2030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C0A1B5B-7448-459C-AF54-CC2BA1595D31}"/>
                    </a:ext>
                  </a:extLst>
                </p14:cNvPr>
                <p14:cNvContentPartPr/>
                <p14:nvPr/>
              </p14:nvContentPartPr>
              <p14:xfrm>
                <a:off x="2244282" y="2056278"/>
                <a:ext cx="82440" cy="199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C0A1B5B-7448-459C-AF54-CC2BA1595D3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35282" y="2047638"/>
                  <a:ext cx="100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1AC345-BED8-457E-BA89-2CC4408BAAFD}"/>
                    </a:ext>
                  </a:extLst>
                </p14:cNvPr>
                <p14:cNvContentPartPr/>
                <p14:nvPr/>
              </p14:nvContentPartPr>
              <p14:xfrm>
                <a:off x="2449482" y="1920558"/>
                <a:ext cx="68760" cy="267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61AC345-BED8-457E-BA89-2CC4408BAAF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40482" y="1911558"/>
                  <a:ext cx="864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F34CFB-DAF2-43A5-B90C-F8D0BFF22F17}"/>
                    </a:ext>
                  </a:extLst>
                </p14:cNvPr>
                <p14:cNvContentPartPr/>
                <p14:nvPr/>
              </p14:nvContentPartPr>
              <p14:xfrm>
                <a:off x="2585562" y="2052678"/>
                <a:ext cx="78840" cy="20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F34CFB-DAF2-43A5-B90C-F8D0BFF22F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76922" y="2043678"/>
                  <a:ext cx="96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3CD7324-F3EC-4B25-BCA9-3080EA69B8E7}"/>
                    </a:ext>
                  </a:extLst>
                </p14:cNvPr>
                <p14:cNvContentPartPr/>
                <p14:nvPr/>
              </p14:nvContentPartPr>
              <p14:xfrm>
                <a:off x="2758002" y="2042238"/>
                <a:ext cx="16920" cy="11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3CD7324-F3EC-4B25-BCA9-3080EA69B8E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49362" y="2033238"/>
                  <a:ext cx="34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DB5F6F0-03DC-4016-A1D9-31C7A4ABCDE5}"/>
                    </a:ext>
                  </a:extLst>
                </p14:cNvPr>
                <p14:cNvContentPartPr/>
                <p14:nvPr/>
              </p14:nvContentPartPr>
              <p14:xfrm>
                <a:off x="2748642" y="2149158"/>
                <a:ext cx="31320" cy="88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DB5F6F0-03DC-4016-A1D9-31C7A4ABCD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39642" y="2140518"/>
                  <a:ext cx="48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59351C5-7204-42D8-AFA1-095EC599388B}"/>
                    </a:ext>
                  </a:extLst>
                </p14:cNvPr>
                <p14:cNvContentPartPr/>
                <p14:nvPr/>
              </p14:nvContentPartPr>
              <p14:xfrm>
                <a:off x="2918562" y="2017398"/>
                <a:ext cx="111240" cy="151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59351C5-7204-42D8-AFA1-095EC599388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09562" y="2008398"/>
                  <a:ext cx="128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4A3316B-C4F2-4A9A-89B5-4ABEC0623D45}"/>
                    </a:ext>
                  </a:extLst>
                </p14:cNvPr>
                <p14:cNvContentPartPr/>
                <p14:nvPr/>
              </p14:nvContentPartPr>
              <p14:xfrm>
                <a:off x="2929722" y="2102718"/>
                <a:ext cx="82440" cy="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4A3316B-C4F2-4A9A-89B5-4ABEC0623D4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21082" y="2094078"/>
                  <a:ext cx="100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FD76496-27E0-4624-B5B3-EC5C3B3C3804}"/>
                    </a:ext>
                  </a:extLst>
                </p14:cNvPr>
                <p14:cNvContentPartPr/>
                <p14:nvPr/>
              </p14:nvContentPartPr>
              <p14:xfrm>
                <a:off x="3119442" y="1937478"/>
                <a:ext cx="57600" cy="274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FD76496-27E0-4624-B5B3-EC5C3B3C38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10802" y="1928478"/>
                  <a:ext cx="75240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1D1B14-C724-4E5D-89F6-294E524A4D81}"/>
              </a:ext>
            </a:extLst>
          </p:cNvPr>
          <p:cNvGrpSpPr/>
          <p:nvPr/>
        </p:nvGrpSpPr>
        <p:grpSpPr>
          <a:xfrm>
            <a:off x="3341562" y="2059158"/>
            <a:ext cx="140400" cy="72360"/>
            <a:chOff x="3341562" y="2059158"/>
            <a:chExt cx="140400" cy="7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F8BEA80-7AFC-401D-A706-6207507A602A}"/>
                    </a:ext>
                  </a:extLst>
                </p14:cNvPr>
                <p14:cNvContentPartPr/>
                <p14:nvPr/>
              </p14:nvContentPartPr>
              <p14:xfrm>
                <a:off x="3371802" y="2059158"/>
                <a:ext cx="110160" cy="7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F8BEA80-7AFC-401D-A706-6207507A602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62802" y="2050518"/>
                  <a:ext cx="127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2A7877A-C8CC-4D2F-AC4A-418B3FC46304}"/>
                    </a:ext>
                  </a:extLst>
                </p14:cNvPr>
                <p14:cNvContentPartPr/>
                <p14:nvPr/>
              </p14:nvContentPartPr>
              <p14:xfrm>
                <a:off x="3341562" y="2120358"/>
                <a:ext cx="86040" cy="11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2A7877A-C8CC-4D2F-AC4A-418B3FC4630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2922" y="2111718"/>
                  <a:ext cx="1036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2AD9BA-FA7D-4B6C-9FD7-D3A396AF9620}"/>
              </a:ext>
            </a:extLst>
          </p:cNvPr>
          <p:cNvGrpSpPr/>
          <p:nvPr/>
        </p:nvGrpSpPr>
        <p:grpSpPr>
          <a:xfrm>
            <a:off x="4163802" y="1605918"/>
            <a:ext cx="936360" cy="500040"/>
            <a:chOff x="4163802" y="1605918"/>
            <a:chExt cx="93636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7C53C89-FA12-4CC3-A73E-B3520B8C5B57}"/>
                    </a:ext>
                  </a:extLst>
                </p14:cNvPr>
                <p14:cNvContentPartPr/>
                <p14:nvPr/>
              </p14:nvContentPartPr>
              <p14:xfrm>
                <a:off x="4163802" y="1934598"/>
                <a:ext cx="173880" cy="171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7C53C89-FA12-4CC3-A73E-B3520B8C5B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54802" y="1925958"/>
                  <a:ext cx="191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10A1B30-EEBF-4D7C-9232-043D8C25D12A}"/>
                    </a:ext>
                  </a:extLst>
                </p14:cNvPr>
                <p14:cNvContentPartPr/>
                <p14:nvPr/>
              </p14:nvContentPartPr>
              <p14:xfrm>
                <a:off x="4183602" y="1755678"/>
                <a:ext cx="81000" cy="9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10A1B30-EEBF-4D7C-9232-043D8C25D12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74962" y="1746678"/>
                  <a:ext cx="98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66494A6-8397-4B00-A546-AD66B5FA771A}"/>
                    </a:ext>
                  </a:extLst>
                </p14:cNvPr>
                <p14:cNvContentPartPr/>
                <p14:nvPr/>
              </p14:nvContentPartPr>
              <p14:xfrm>
                <a:off x="4425522" y="1631838"/>
                <a:ext cx="83880" cy="198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66494A6-8397-4B00-A546-AD66B5FA771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16882" y="1623198"/>
                  <a:ext cx="101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1E77096-B6CE-4D24-94EE-8BD2F475C542}"/>
                    </a:ext>
                  </a:extLst>
                </p14:cNvPr>
                <p14:cNvContentPartPr/>
                <p14:nvPr/>
              </p14:nvContentPartPr>
              <p14:xfrm>
                <a:off x="4507242" y="1703838"/>
                <a:ext cx="107640" cy="201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1E77096-B6CE-4D24-94EE-8BD2F475C54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98602" y="1694838"/>
                  <a:ext cx="125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1A76CBF-7D06-4FA3-ADD9-15B18C037ED6}"/>
                    </a:ext>
                  </a:extLst>
                </p14:cNvPr>
                <p14:cNvContentPartPr/>
                <p14:nvPr/>
              </p14:nvContentPartPr>
              <p14:xfrm>
                <a:off x="4659882" y="1782678"/>
                <a:ext cx="77400" cy="9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1A76CBF-7D06-4FA3-ADD9-15B18C037ED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51242" y="1774038"/>
                  <a:ext cx="95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863FA0E-01A9-4D14-98F1-9BC8C39606DA}"/>
                    </a:ext>
                  </a:extLst>
                </p14:cNvPr>
                <p14:cNvContentPartPr/>
                <p14:nvPr/>
              </p14:nvContentPartPr>
              <p14:xfrm>
                <a:off x="4841322" y="1698798"/>
                <a:ext cx="113040" cy="145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863FA0E-01A9-4D14-98F1-9BC8C39606D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32682" y="1689798"/>
                  <a:ext cx="130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492BADD-F9C8-4B97-8D70-AB9F2F03101E}"/>
                    </a:ext>
                  </a:extLst>
                </p14:cNvPr>
                <p14:cNvContentPartPr/>
                <p14:nvPr/>
              </p14:nvContentPartPr>
              <p14:xfrm>
                <a:off x="4843482" y="1763958"/>
                <a:ext cx="108720" cy="16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492BADD-F9C8-4B97-8D70-AB9F2F0310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34482" y="1755318"/>
                  <a:ext cx="126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7CC6FC1-7FDF-4CCF-8D47-611FF8DA665C}"/>
                    </a:ext>
                  </a:extLst>
                </p14:cNvPr>
                <p14:cNvContentPartPr/>
                <p14:nvPr/>
              </p14:nvContentPartPr>
              <p14:xfrm>
                <a:off x="5040042" y="1605918"/>
                <a:ext cx="60120" cy="213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7CC6FC1-7FDF-4CCF-8D47-611FF8DA66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31042" y="1597278"/>
                  <a:ext cx="7776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CAA25C6-AFB9-42E7-87D4-F0752A586936}"/>
                  </a:ext>
                </a:extLst>
              </p14:cNvPr>
              <p14:cNvContentPartPr/>
              <p14:nvPr/>
            </p14:nvContentPartPr>
            <p14:xfrm>
              <a:off x="5224002" y="2075358"/>
              <a:ext cx="95400" cy="163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CAA25C6-AFB9-42E7-87D4-F0752A58693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15362" y="2066718"/>
                <a:ext cx="1130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0709904-0CBD-4465-95EF-C7C6C653504D}"/>
                  </a:ext>
                </a:extLst>
              </p14:cNvPr>
              <p14:cNvContentPartPr/>
              <p14:nvPr/>
            </p14:nvContentPartPr>
            <p14:xfrm>
              <a:off x="5872362" y="1858638"/>
              <a:ext cx="144000" cy="272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0709904-0CBD-4465-95EF-C7C6C653504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63362" y="1849998"/>
                <a:ext cx="161640" cy="28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F3F2A3C6-262B-401E-B310-EB8200A50127}"/>
              </a:ext>
            </a:extLst>
          </p:cNvPr>
          <p:cNvGrpSpPr/>
          <p:nvPr/>
        </p:nvGrpSpPr>
        <p:grpSpPr>
          <a:xfrm>
            <a:off x="6213642" y="1893558"/>
            <a:ext cx="559440" cy="272160"/>
            <a:chOff x="6213642" y="1893558"/>
            <a:chExt cx="55944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529E689-A250-4858-B33D-96103E27EB89}"/>
                    </a:ext>
                  </a:extLst>
                </p14:cNvPr>
                <p14:cNvContentPartPr/>
                <p14:nvPr/>
              </p14:nvContentPartPr>
              <p14:xfrm>
                <a:off x="6252162" y="1893558"/>
                <a:ext cx="98280" cy="83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529E689-A250-4858-B33D-96103E27EB8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43522" y="1884558"/>
                  <a:ext cx="115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9546330-089E-4A44-987B-87100D1F65CB}"/>
                    </a:ext>
                  </a:extLst>
                </p14:cNvPr>
                <p14:cNvContentPartPr/>
                <p14:nvPr/>
              </p14:nvContentPartPr>
              <p14:xfrm>
                <a:off x="6213642" y="2067798"/>
                <a:ext cx="84240" cy="7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9546330-089E-4A44-987B-87100D1F65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05002" y="2059158"/>
                  <a:ext cx="101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D15AB90-172C-4864-B354-79670715211F}"/>
                    </a:ext>
                  </a:extLst>
                </p14:cNvPr>
                <p14:cNvContentPartPr/>
                <p14:nvPr/>
              </p14:nvContentPartPr>
              <p14:xfrm>
                <a:off x="6489762" y="1919838"/>
                <a:ext cx="115200" cy="163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D15AB90-172C-4864-B354-7967071521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80762" y="1911198"/>
                  <a:ext cx="132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0ED752F-C371-4180-8BF7-7B8D4D5FAB41}"/>
                    </a:ext>
                  </a:extLst>
                </p14:cNvPr>
                <p14:cNvContentPartPr/>
                <p14:nvPr/>
              </p14:nvContentPartPr>
              <p14:xfrm>
                <a:off x="6460962" y="2026758"/>
                <a:ext cx="123120" cy="2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0ED752F-C371-4180-8BF7-7B8D4D5FAB4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51962" y="2018118"/>
                  <a:ext cx="140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4F409DA-EC11-4823-B7FC-4F2889232343}"/>
                    </a:ext>
                  </a:extLst>
                </p14:cNvPr>
                <p14:cNvContentPartPr/>
                <p14:nvPr/>
              </p14:nvContentPartPr>
              <p14:xfrm>
                <a:off x="6710082" y="2057358"/>
                <a:ext cx="63000" cy="108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4F409DA-EC11-4823-B7FC-4F288923234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01082" y="2048718"/>
                  <a:ext cx="8064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B56FE9-B50B-4F4A-A6B0-244DA1967F4D}"/>
              </a:ext>
            </a:extLst>
          </p:cNvPr>
          <p:cNvGrpSpPr/>
          <p:nvPr/>
        </p:nvGrpSpPr>
        <p:grpSpPr>
          <a:xfrm>
            <a:off x="7214082" y="1869438"/>
            <a:ext cx="160200" cy="203400"/>
            <a:chOff x="7214082" y="1869438"/>
            <a:chExt cx="16020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7DA133-63C6-4DAE-8E38-33E6F9A7A26F}"/>
                    </a:ext>
                  </a:extLst>
                </p14:cNvPr>
                <p14:cNvContentPartPr/>
                <p14:nvPr/>
              </p14:nvContentPartPr>
              <p14:xfrm>
                <a:off x="7215162" y="1869438"/>
                <a:ext cx="132840" cy="203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7DA133-63C6-4DAE-8E38-33E6F9A7A2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06522" y="1860798"/>
                  <a:ext cx="150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5ABF3F-0AE6-4824-AE6D-874C51B50C06}"/>
                    </a:ext>
                  </a:extLst>
                </p14:cNvPr>
                <p14:cNvContentPartPr/>
                <p14:nvPr/>
              </p14:nvContentPartPr>
              <p14:xfrm>
                <a:off x="7214082" y="1997598"/>
                <a:ext cx="160200" cy="1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5ABF3F-0AE6-4824-AE6D-874C51B50C0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05442" y="1988598"/>
                  <a:ext cx="1778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FBCC41-639E-41D4-A68F-92758AB582B2}"/>
              </a:ext>
            </a:extLst>
          </p:cNvPr>
          <p:cNvGrpSpPr/>
          <p:nvPr/>
        </p:nvGrpSpPr>
        <p:grpSpPr>
          <a:xfrm>
            <a:off x="7567602" y="1907598"/>
            <a:ext cx="434520" cy="166680"/>
            <a:chOff x="7567602" y="1907598"/>
            <a:chExt cx="43452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3C5A192-4CAE-4CE0-9798-6D283B26E0DF}"/>
                    </a:ext>
                  </a:extLst>
                </p14:cNvPr>
                <p14:cNvContentPartPr/>
                <p14:nvPr/>
              </p14:nvContentPartPr>
              <p14:xfrm>
                <a:off x="7567602" y="1933518"/>
                <a:ext cx="109800" cy="140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3C5A192-4CAE-4CE0-9798-6D283B26E0D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58962" y="1924518"/>
                  <a:ext cx="127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B49E758-2750-40F5-9C02-F34D5AB5820D}"/>
                    </a:ext>
                  </a:extLst>
                </p14:cNvPr>
                <p14:cNvContentPartPr/>
                <p14:nvPr/>
              </p14:nvContentPartPr>
              <p14:xfrm>
                <a:off x="7819962" y="1907598"/>
                <a:ext cx="182160" cy="166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B49E758-2750-40F5-9C02-F34D5AB5820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10962" y="1898958"/>
                  <a:ext cx="19980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FFABAEC-FD4D-4A6B-B161-E546FF1FC07B}"/>
                  </a:ext>
                </a:extLst>
              </p14:cNvPr>
              <p14:cNvContentPartPr/>
              <p14:nvPr/>
            </p14:nvContentPartPr>
            <p14:xfrm>
              <a:off x="849642" y="2703198"/>
              <a:ext cx="48600" cy="119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FFABAEC-FD4D-4A6B-B161-E546FF1FC07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41002" y="2694558"/>
                <a:ext cx="66240" cy="12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9487D64-2AC3-4A79-9CCF-889E4DE6EA6D}"/>
                  </a:ext>
                </a:extLst>
              </p14:cNvPr>
              <p14:cNvContentPartPr/>
              <p14:nvPr/>
            </p14:nvContentPartPr>
            <p14:xfrm>
              <a:off x="310002" y="3921078"/>
              <a:ext cx="2760480" cy="104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9487D64-2AC3-4A79-9CCF-889E4DE6EA6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01362" y="3912438"/>
                <a:ext cx="27781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884120C-F40A-4910-8976-751D9A246CA4}"/>
                  </a:ext>
                </a:extLst>
              </p14:cNvPr>
              <p14:cNvContentPartPr/>
              <p14:nvPr/>
            </p14:nvContentPartPr>
            <p14:xfrm>
              <a:off x="779442" y="2509878"/>
              <a:ext cx="137160" cy="246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884120C-F40A-4910-8976-751D9A246CA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0802" y="2500878"/>
                <a:ext cx="1548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2128591-D4FD-4BF9-B2F7-DED196F838BE}"/>
                  </a:ext>
                </a:extLst>
              </p14:cNvPr>
              <p14:cNvContentPartPr/>
              <p14:nvPr/>
            </p14:nvContentPartPr>
            <p14:xfrm>
              <a:off x="1567842" y="3901998"/>
              <a:ext cx="19800" cy="105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2128591-D4FD-4BF9-B2F7-DED196F838B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559202" y="3892998"/>
                <a:ext cx="3744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F5705033-1F8A-44C0-95F1-E16329C24D26}"/>
              </a:ext>
            </a:extLst>
          </p:cNvPr>
          <p:cNvGrpSpPr/>
          <p:nvPr/>
        </p:nvGrpSpPr>
        <p:grpSpPr>
          <a:xfrm>
            <a:off x="118842" y="2693118"/>
            <a:ext cx="645840" cy="441000"/>
            <a:chOff x="118842" y="2693118"/>
            <a:chExt cx="64584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FD0729C-E07F-476B-87F0-679EF3935C07}"/>
                    </a:ext>
                  </a:extLst>
                </p14:cNvPr>
                <p14:cNvContentPartPr/>
                <p14:nvPr/>
              </p14:nvContentPartPr>
              <p14:xfrm>
                <a:off x="118842" y="2693118"/>
                <a:ext cx="143640" cy="383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FD0729C-E07F-476B-87F0-679EF3935C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202" y="2684118"/>
                  <a:ext cx="1612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39F10AB-0909-4ACE-9996-56BF997E7A66}"/>
                    </a:ext>
                  </a:extLst>
                </p14:cNvPr>
                <p14:cNvContentPartPr/>
                <p14:nvPr/>
              </p14:nvContentPartPr>
              <p14:xfrm>
                <a:off x="239442" y="2965638"/>
                <a:ext cx="80280" cy="156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39F10AB-0909-4ACE-9996-56BF997E7A6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0802" y="2956638"/>
                  <a:ext cx="97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6DE0ED8-DBAF-44B8-B8E5-0EDC0BC5E0B3}"/>
                    </a:ext>
                  </a:extLst>
                </p14:cNvPr>
                <p14:cNvContentPartPr/>
                <p14:nvPr/>
              </p14:nvContentPartPr>
              <p14:xfrm>
                <a:off x="360402" y="2860158"/>
                <a:ext cx="41040" cy="255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6DE0ED8-DBAF-44B8-B8E5-0EDC0BC5E0B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1402" y="2851518"/>
                  <a:ext cx="586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64DAD5E-32DF-47CD-9BF9-3F72A6C58317}"/>
                    </a:ext>
                  </a:extLst>
                </p14:cNvPr>
                <p14:cNvContentPartPr/>
                <p14:nvPr/>
              </p14:nvContentPartPr>
              <p14:xfrm>
                <a:off x="453642" y="2966718"/>
                <a:ext cx="62640" cy="155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64DAD5E-32DF-47CD-9BF9-3F72A6C5831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5002" y="2957718"/>
                  <a:ext cx="80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8D36BEF-F655-4762-9342-0C3B179EF5EA}"/>
                    </a:ext>
                  </a:extLst>
                </p14:cNvPr>
                <p14:cNvContentPartPr/>
                <p14:nvPr/>
              </p14:nvContentPartPr>
              <p14:xfrm>
                <a:off x="548322" y="3043398"/>
                <a:ext cx="22680" cy="90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8D36BEF-F655-4762-9342-0C3B179EF5E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9322" y="3034758"/>
                  <a:ext cx="40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3910817-6003-4C97-822E-4BBB0E369503}"/>
                    </a:ext>
                  </a:extLst>
                </p14:cNvPr>
                <p14:cNvContentPartPr/>
                <p14:nvPr/>
              </p14:nvContentPartPr>
              <p14:xfrm>
                <a:off x="567402" y="2975718"/>
                <a:ext cx="7200" cy="13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3910817-6003-4C97-822E-4BBB0E36950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8762" y="2967078"/>
                  <a:ext cx="24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7889763-80D7-41BD-AC49-49EBE521F45B}"/>
                    </a:ext>
                  </a:extLst>
                </p14:cNvPr>
                <p14:cNvContentPartPr/>
                <p14:nvPr/>
              </p14:nvContentPartPr>
              <p14:xfrm>
                <a:off x="621402" y="2972838"/>
                <a:ext cx="74880" cy="127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7889763-80D7-41BD-AC49-49EBE521F45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2762" y="2963838"/>
                  <a:ext cx="92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0F89090-A3CD-4E59-A171-311491C6FD73}"/>
                    </a:ext>
                  </a:extLst>
                </p14:cNvPr>
                <p14:cNvContentPartPr/>
                <p14:nvPr/>
              </p14:nvContentPartPr>
              <p14:xfrm>
                <a:off x="589722" y="3024318"/>
                <a:ext cx="99360" cy="52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0F89090-A3CD-4E59-A171-311491C6FD7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0722" y="3015678"/>
                  <a:ext cx="117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B8D013F-DFE9-4ECE-8D84-7262FFA2C334}"/>
                    </a:ext>
                  </a:extLst>
                </p14:cNvPr>
                <p14:cNvContentPartPr/>
                <p14:nvPr/>
              </p14:nvContentPartPr>
              <p14:xfrm>
                <a:off x="706362" y="2913798"/>
                <a:ext cx="58320" cy="213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B8D013F-DFE9-4ECE-8D84-7262FFA2C3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7362" y="2905158"/>
                  <a:ext cx="7596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EE829F7-0F17-4233-A734-18468213B6DF}"/>
              </a:ext>
            </a:extLst>
          </p:cNvPr>
          <p:cNvGrpSpPr/>
          <p:nvPr/>
        </p:nvGrpSpPr>
        <p:grpSpPr>
          <a:xfrm>
            <a:off x="1231602" y="2693838"/>
            <a:ext cx="2344680" cy="1326600"/>
            <a:chOff x="1231602" y="2693838"/>
            <a:chExt cx="2344680" cy="13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F68E799-FE6A-450D-9273-AF120C249898}"/>
                    </a:ext>
                  </a:extLst>
                </p14:cNvPr>
                <p14:cNvContentPartPr/>
                <p14:nvPr/>
              </p14:nvContentPartPr>
              <p14:xfrm>
                <a:off x="1496562" y="2693838"/>
                <a:ext cx="49320" cy="1263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F68E799-FE6A-450D-9273-AF120C24989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87922" y="2685198"/>
                  <a:ext cx="66960" cy="12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41526DF-3F1E-4AC2-8FBF-820F3EBDC880}"/>
                    </a:ext>
                  </a:extLst>
                </p14:cNvPr>
                <p14:cNvContentPartPr/>
                <p14:nvPr/>
              </p14:nvContentPartPr>
              <p14:xfrm>
                <a:off x="1540122" y="3115038"/>
                <a:ext cx="1800" cy="34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41526DF-3F1E-4AC2-8FBF-820F3EBDC88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31482" y="3106398"/>
                  <a:ext cx="19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7FFB1BD-E6EA-475A-A39D-05A1718CCC3D}"/>
                    </a:ext>
                  </a:extLst>
                </p14:cNvPr>
                <p14:cNvContentPartPr/>
                <p14:nvPr/>
              </p14:nvContentPartPr>
              <p14:xfrm>
                <a:off x="1488642" y="3215478"/>
                <a:ext cx="44640" cy="46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7FFB1BD-E6EA-475A-A39D-05A1718CCC3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80002" y="3206478"/>
                  <a:ext cx="62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E9F94E3-E5A8-4061-96C6-FFBB1875DAA4}"/>
                    </a:ext>
                  </a:extLst>
                </p14:cNvPr>
                <p14:cNvContentPartPr/>
                <p14:nvPr/>
              </p14:nvContentPartPr>
              <p14:xfrm>
                <a:off x="1476042" y="3246438"/>
                <a:ext cx="24120" cy="68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E9F94E3-E5A8-4061-96C6-FFBB1875DAA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67402" y="3237798"/>
                  <a:ext cx="41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7AD5055-BB33-49D3-B165-3A9163B7BD53}"/>
                    </a:ext>
                  </a:extLst>
                </p14:cNvPr>
                <p14:cNvContentPartPr/>
                <p14:nvPr/>
              </p14:nvContentPartPr>
              <p14:xfrm>
                <a:off x="1449042" y="3251478"/>
                <a:ext cx="37080" cy="15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7AD5055-BB33-49D3-B165-3A9163B7BD5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40402" y="3242838"/>
                  <a:ext cx="54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F0279F6-4C80-45BF-8775-B2C484CE885D}"/>
                    </a:ext>
                  </a:extLst>
                </p14:cNvPr>
                <p14:cNvContentPartPr/>
                <p14:nvPr/>
              </p14:nvContentPartPr>
              <p14:xfrm>
                <a:off x="1231602" y="3206478"/>
                <a:ext cx="62280" cy="127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F0279F6-4C80-45BF-8775-B2C484CE885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22602" y="3197478"/>
                  <a:ext cx="79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07D102B-3F63-4A83-89AA-D477E8BE567D}"/>
                    </a:ext>
                  </a:extLst>
                </p14:cNvPr>
                <p14:cNvContentPartPr/>
                <p14:nvPr/>
              </p14:nvContentPartPr>
              <p14:xfrm>
                <a:off x="1497282" y="3280638"/>
                <a:ext cx="1957680" cy="620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07D102B-3F63-4A83-89AA-D477E8BE567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88282" y="3271638"/>
                  <a:ext cx="197532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62D2090-6561-4975-B146-BB6E08349CF9}"/>
                    </a:ext>
                  </a:extLst>
                </p14:cNvPr>
                <p14:cNvContentPartPr/>
                <p14:nvPr/>
              </p14:nvContentPartPr>
              <p14:xfrm>
                <a:off x="2965362" y="3988758"/>
                <a:ext cx="610920" cy="31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62D2090-6561-4975-B146-BB6E08349CF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56722" y="3979758"/>
                  <a:ext cx="628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244020B-3E35-4266-8A15-4BB52CCC00EE}"/>
                    </a:ext>
                  </a:extLst>
                </p14:cNvPr>
                <p14:cNvContentPartPr/>
                <p14:nvPr/>
              </p14:nvContentPartPr>
              <p14:xfrm>
                <a:off x="3379722" y="3883998"/>
                <a:ext cx="171720" cy="33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244020B-3E35-4266-8A15-4BB52CCC00E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70722" y="3874998"/>
                  <a:ext cx="18936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7B331A6-61B3-4B74-9749-E853A906CB98}"/>
              </a:ext>
            </a:extLst>
          </p:cNvPr>
          <p:cNvGrpSpPr/>
          <p:nvPr/>
        </p:nvGrpSpPr>
        <p:grpSpPr>
          <a:xfrm>
            <a:off x="4300242" y="2704278"/>
            <a:ext cx="683640" cy="324720"/>
            <a:chOff x="4300242" y="2704278"/>
            <a:chExt cx="68364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22FF126-6A2C-4D5F-94C6-763F0B9BB2FC}"/>
                    </a:ext>
                  </a:extLst>
                </p14:cNvPr>
                <p14:cNvContentPartPr/>
                <p14:nvPr/>
              </p14:nvContentPartPr>
              <p14:xfrm>
                <a:off x="4300242" y="2704278"/>
                <a:ext cx="79920" cy="213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22FF126-6A2C-4D5F-94C6-763F0B9BB2F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91242" y="2695638"/>
                  <a:ext cx="97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D6B2E40-486A-42EF-A1DA-173BE8D0C2D1}"/>
                    </a:ext>
                  </a:extLst>
                </p14:cNvPr>
                <p14:cNvContentPartPr/>
                <p14:nvPr/>
              </p14:nvContentPartPr>
              <p14:xfrm>
                <a:off x="4492482" y="2716878"/>
                <a:ext cx="25560" cy="264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D6B2E40-486A-42EF-A1DA-173BE8D0C2D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83842" y="2708238"/>
                  <a:ext cx="432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5CC44C1-9946-407E-874B-37F375BC0712}"/>
                    </a:ext>
                  </a:extLst>
                </p14:cNvPr>
                <p14:cNvContentPartPr/>
                <p14:nvPr/>
              </p14:nvContentPartPr>
              <p14:xfrm>
                <a:off x="4596162" y="2766198"/>
                <a:ext cx="74520" cy="190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5CC44C1-9946-407E-874B-37F375BC071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87522" y="2757198"/>
                  <a:ext cx="92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1726F2B-AFAF-4892-AFB2-E91183BF3392}"/>
                    </a:ext>
                  </a:extLst>
                </p14:cNvPr>
                <p14:cNvContentPartPr/>
                <p14:nvPr/>
              </p14:nvContentPartPr>
              <p14:xfrm>
                <a:off x="4551522" y="2895438"/>
                <a:ext cx="106200" cy="7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1726F2B-AFAF-4892-AFB2-E91183BF339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42882" y="2886438"/>
                  <a:ext cx="123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E9F2A22-5BC2-427F-86E8-B156B9A5D906}"/>
                    </a:ext>
                  </a:extLst>
                </p14:cNvPr>
                <p14:cNvContentPartPr/>
                <p14:nvPr/>
              </p14:nvContentPartPr>
              <p14:xfrm>
                <a:off x="4737642" y="2751798"/>
                <a:ext cx="70200" cy="277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E9F2A22-5BC2-427F-86E8-B156B9A5D90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28642" y="2743158"/>
                  <a:ext cx="878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2DBEFC7-4163-44B9-B43D-0FDB4A43B74B}"/>
                    </a:ext>
                  </a:extLst>
                </p14:cNvPr>
                <p14:cNvContentPartPr/>
                <p14:nvPr/>
              </p14:nvContentPartPr>
              <p14:xfrm>
                <a:off x="4890642" y="2898318"/>
                <a:ext cx="93240" cy="11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2DBEFC7-4163-44B9-B43D-0FDB4A43B74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81642" y="2889318"/>
                  <a:ext cx="110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E32BF06-F7FA-4C3F-BD72-AA2C87C73C93}"/>
                    </a:ext>
                  </a:extLst>
                </p14:cNvPr>
                <p14:cNvContentPartPr/>
                <p14:nvPr/>
              </p14:nvContentPartPr>
              <p14:xfrm>
                <a:off x="4866162" y="2960598"/>
                <a:ext cx="88560" cy="8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E32BF06-F7FA-4C3F-BD72-AA2C87C73C9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57162" y="2951598"/>
                  <a:ext cx="1062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13E75AB-C615-4D15-902C-FD33B6ECEEEA}"/>
              </a:ext>
            </a:extLst>
          </p:cNvPr>
          <p:cNvGrpSpPr/>
          <p:nvPr/>
        </p:nvGrpSpPr>
        <p:grpSpPr>
          <a:xfrm>
            <a:off x="5406162" y="3094158"/>
            <a:ext cx="241200" cy="142200"/>
            <a:chOff x="5406162" y="3094158"/>
            <a:chExt cx="24120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80E5958-84A2-4286-AC9B-D5C5C9F6F112}"/>
                    </a:ext>
                  </a:extLst>
                </p14:cNvPr>
                <p14:cNvContentPartPr/>
                <p14:nvPr/>
              </p14:nvContentPartPr>
              <p14:xfrm>
                <a:off x="5406162" y="3094158"/>
                <a:ext cx="36000" cy="142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80E5958-84A2-4286-AC9B-D5C5C9F6F11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97162" y="3085158"/>
                  <a:ext cx="53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F9B7604-E1D3-41DE-86A0-6E984671DB1B}"/>
                    </a:ext>
                  </a:extLst>
                </p14:cNvPr>
                <p14:cNvContentPartPr/>
                <p14:nvPr/>
              </p14:nvContentPartPr>
              <p14:xfrm>
                <a:off x="5471682" y="3147798"/>
                <a:ext cx="106200" cy="49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F9B7604-E1D3-41DE-86A0-6E984671DB1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63042" y="3139158"/>
                  <a:ext cx="123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E37C739-0796-467B-90E3-72BD6361B3EC}"/>
                    </a:ext>
                  </a:extLst>
                </p14:cNvPr>
                <p14:cNvContentPartPr/>
                <p14:nvPr/>
              </p14:nvContentPartPr>
              <p14:xfrm>
                <a:off x="5639442" y="3163278"/>
                <a:ext cx="7920" cy="64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E37C739-0796-467B-90E3-72BD6361B3E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30442" y="3154278"/>
                  <a:ext cx="255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02837AB-E53C-4CC3-B5F3-D3D8E67C133C}"/>
              </a:ext>
            </a:extLst>
          </p:cNvPr>
          <p:cNvGrpSpPr/>
          <p:nvPr/>
        </p:nvGrpSpPr>
        <p:grpSpPr>
          <a:xfrm>
            <a:off x="5416242" y="2547318"/>
            <a:ext cx="216360" cy="396720"/>
            <a:chOff x="5416242" y="2547318"/>
            <a:chExt cx="21636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C129067-DCEA-47A1-B4D0-7DE52F11EAE3}"/>
                    </a:ext>
                  </a:extLst>
                </p14:cNvPr>
                <p14:cNvContentPartPr/>
                <p14:nvPr/>
              </p14:nvContentPartPr>
              <p14:xfrm>
                <a:off x="5474922" y="2757198"/>
                <a:ext cx="16920" cy="185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C129067-DCEA-47A1-B4D0-7DE52F11EAE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66282" y="2748198"/>
                  <a:ext cx="34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3F5BD30-01E0-4BB4-B4AF-A3AF82683D29}"/>
                    </a:ext>
                  </a:extLst>
                </p14:cNvPr>
                <p14:cNvContentPartPr/>
                <p14:nvPr/>
              </p14:nvContentPartPr>
              <p14:xfrm>
                <a:off x="5571762" y="2730558"/>
                <a:ext cx="32760" cy="213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3F5BD30-01E0-4BB4-B4AF-A3AF82683D2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63122" y="2721558"/>
                  <a:ext cx="50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79AAA26-70B1-4F60-B5E7-77F849B60B69}"/>
                    </a:ext>
                  </a:extLst>
                </p14:cNvPr>
                <p14:cNvContentPartPr/>
                <p14:nvPr/>
              </p14:nvContentPartPr>
              <p14:xfrm>
                <a:off x="5416242" y="2703558"/>
                <a:ext cx="216360" cy="19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79AAA26-70B1-4F60-B5E7-77F849B60B6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07242" y="2694918"/>
                  <a:ext cx="234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FA23963-4FD3-4CA5-BFCA-81EF4B51E76A}"/>
                    </a:ext>
                  </a:extLst>
                </p14:cNvPr>
                <p14:cNvContentPartPr/>
                <p14:nvPr/>
              </p14:nvContentPartPr>
              <p14:xfrm>
                <a:off x="5441082" y="2547318"/>
                <a:ext cx="157680" cy="100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FA23963-4FD3-4CA5-BFCA-81EF4B51E76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32442" y="2538678"/>
                  <a:ext cx="17532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73457DE-010E-4A93-920D-67B7A91ECDD1}"/>
              </a:ext>
            </a:extLst>
          </p:cNvPr>
          <p:cNvGrpSpPr/>
          <p:nvPr/>
        </p:nvGrpSpPr>
        <p:grpSpPr>
          <a:xfrm>
            <a:off x="5911242" y="2557038"/>
            <a:ext cx="844200" cy="411120"/>
            <a:chOff x="5911242" y="2557038"/>
            <a:chExt cx="84420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E24E0B7-7E8D-4FB6-BBDE-0A95DB7DE7EF}"/>
                    </a:ext>
                  </a:extLst>
                </p14:cNvPr>
                <p14:cNvContentPartPr/>
                <p14:nvPr/>
              </p14:nvContentPartPr>
              <p14:xfrm>
                <a:off x="5911242" y="2816238"/>
                <a:ext cx="97560" cy="151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E24E0B7-7E8D-4FB6-BBDE-0A95DB7DE7E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02602" y="2807238"/>
                  <a:ext cx="115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B49DB24-2F97-4E84-939D-4706B82BA032}"/>
                    </a:ext>
                  </a:extLst>
                </p14:cNvPr>
                <p14:cNvContentPartPr/>
                <p14:nvPr/>
              </p14:nvContentPartPr>
              <p14:xfrm>
                <a:off x="5913402" y="2675838"/>
                <a:ext cx="72720" cy="14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B49DB24-2F97-4E84-939D-4706B82BA03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04762" y="2666838"/>
                  <a:ext cx="90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96F506E-27F9-4708-8F56-9BDF3FBA04E7}"/>
                    </a:ext>
                  </a:extLst>
                </p14:cNvPr>
                <p14:cNvContentPartPr/>
                <p14:nvPr/>
              </p14:nvContentPartPr>
              <p14:xfrm>
                <a:off x="6116442" y="2557038"/>
                <a:ext cx="33120" cy="236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96F506E-27F9-4708-8F56-9BDF3FBA04E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07802" y="2548398"/>
                  <a:ext cx="50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00966B2-59B8-4223-8604-E863353DBEBB}"/>
                    </a:ext>
                  </a:extLst>
                </p14:cNvPr>
                <p14:cNvContentPartPr/>
                <p14:nvPr/>
              </p14:nvContentPartPr>
              <p14:xfrm>
                <a:off x="6198522" y="2613918"/>
                <a:ext cx="80640" cy="172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00966B2-59B8-4223-8604-E863353DBEB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189522" y="2604918"/>
                  <a:ext cx="98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F69E58D-761D-4F01-A9DC-D538C6F811CF}"/>
                    </a:ext>
                  </a:extLst>
                </p14:cNvPr>
                <p14:cNvContentPartPr/>
                <p14:nvPr/>
              </p14:nvContentPartPr>
              <p14:xfrm>
                <a:off x="6340002" y="2713998"/>
                <a:ext cx="27720" cy="58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F69E58D-761D-4F01-A9DC-D538C6F811C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31002" y="2705358"/>
                  <a:ext cx="45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49FC4F4-FC5A-4AD5-A6F1-6D2BB4E8D6F2}"/>
                    </a:ext>
                  </a:extLst>
                </p14:cNvPr>
                <p14:cNvContentPartPr/>
                <p14:nvPr/>
              </p14:nvContentPartPr>
              <p14:xfrm>
                <a:off x="6343602" y="2608518"/>
                <a:ext cx="44640" cy="3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49FC4F4-FC5A-4AD5-A6F1-6D2BB4E8D6F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34602" y="2599518"/>
                  <a:ext cx="62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50899F8-CEFB-4A94-98BA-2168E941874E}"/>
                    </a:ext>
                  </a:extLst>
                </p14:cNvPr>
                <p14:cNvContentPartPr/>
                <p14:nvPr/>
              </p14:nvContentPartPr>
              <p14:xfrm>
                <a:off x="6447282" y="2698878"/>
                <a:ext cx="62640" cy="5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50899F8-CEFB-4A94-98BA-2168E941874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38282" y="2689878"/>
                  <a:ext cx="80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D7D151A-88EF-4D6C-B236-CCAF621BD2AD}"/>
                    </a:ext>
                  </a:extLst>
                </p14:cNvPr>
                <p14:cNvContentPartPr/>
                <p14:nvPr/>
              </p14:nvContentPartPr>
              <p14:xfrm>
                <a:off x="6600282" y="2627238"/>
                <a:ext cx="81360" cy="138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D7D151A-88EF-4D6C-B236-CCAF621BD2A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91642" y="2618598"/>
                  <a:ext cx="99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60A6587-C9C9-44B0-A881-A3014B2738A8}"/>
                    </a:ext>
                  </a:extLst>
                </p14:cNvPr>
                <p14:cNvContentPartPr/>
                <p14:nvPr/>
              </p14:nvContentPartPr>
              <p14:xfrm>
                <a:off x="6568602" y="2720478"/>
                <a:ext cx="88560" cy="7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60A6587-C9C9-44B0-A881-A3014B2738A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59602" y="2711838"/>
                  <a:ext cx="106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567FB7-5AD5-4587-BC59-E275A5A8CB63}"/>
                    </a:ext>
                  </a:extLst>
                </p14:cNvPr>
                <p14:cNvContentPartPr/>
                <p14:nvPr/>
              </p14:nvContentPartPr>
              <p14:xfrm>
                <a:off x="6695322" y="2566758"/>
                <a:ext cx="60120" cy="224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567FB7-5AD5-4587-BC59-E275A5A8CB6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86682" y="2557758"/>
                  <a:ext cx="7776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FDA00B1-03CF-4BF0-855D-F33A6A9881BD}"/>
              </a:ext>
            </a:extLst>
          </p:cNvPr>
          <p:cNvGrpSpPr/>
          <p:nvPr/>
        </p:nvGrpSpPr>
        <p:grpSpPr>
          <a:xfrm>
            <a:off x="6967842" y="2909478"/>
            <a:ext cx="165600" cy="92880"/>
            <a:chOff x="6967842" y="2909478"/>
            <a:chExt cx="16560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577E4C4-DEE2-47A3-9F31-6B3116CC40DE}"/>
                    </a:ext>
                  </a:extLst>
                </p14:cNvPr>
                <p14:cNvContentPartPr/>
                <p14:nvPr/>
              </p14:nvContentPartPr>
              <p14:xfrm>
                <a:off x="7006722" y="2909478"/>
                <a:ext cx="126720" cy="15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577E4C4-DEE2-47A3-9F31-6B3116CC40D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998082" y="2900838"/>
                  <a:ext cx="144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CF07EC0-6A76-44D9-9344-82628A57EF11}"/>
                    </a:ext>
                  </a:extLst>
                </p14:cNvPr>
                <p14:cNvContentPartPr/>
                <p14:nvPr/>
              </p14:nvContentPartPr>
              <p14:xfrm>
                <a:off x="6967842" y="2992998"/>
                <a:ext cx="144360" cy="9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CF07EC0-6A76-44D9-9344-82628A57EF1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58842" y="2983998"/>
                  <a:ext cx="16200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A301435-ECD6-4C77-880C-EC566FCAC91F}"/>
                  </a:ext>
                </a:extLst>
              </p14:cNvPr>
              <p14:cNvContentPartPr/>
              <p14:nvPr/>
            </p14:nvContentPartPr>
            <p14:xfrm>
              <a:off x="7869642" y="2803998"/>
              <a:ext cx="194040" cy="1980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A301435-ECD6-4C77-880C-EC566FCAC91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861002" y="2795358"/>
                <a:ext cx="2116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7AE27EB5-80FE-461B-B656-03599393CD00}"/>
                  </a:ext>
                </a:extLst>
              </p14:cNvPr>
              <p14:cNvContentPartPr/>
              <p14:nvPr/>
            </p14:nvContentPartPr>
            <p14:xfrm>
              <a:off x="7808082" y="2560638"/>
              <a:ext cx="104760" cy="205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7AE27EB5-80FE-461B-B656-03599393CD0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799082" y="2551638"/>
                <a:ext cx="1224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ACC0FF69-1693-4D87-9838-EBFB4AA2915E}"/>
                  </a:ext>
                </a:extLst>
              </p14:cNvPr>
              <p14:cNvContentPartPr/>
              <p14:nvPr/>
            </p14:nvContentPartPr>
            <p14:xfrm>
              <a:off x="8113722" y="2433918"/>
              <a:ext cx="254520" cy="2170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ACC0FF69-1693-4D87-9838-EBFB4AA2915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104722" y="2425278"/>
                <a:ext cx="2721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B64AC34-FC84-4C0B-A508-DE6570A8819F}"/>
                  </a:ext>
                </a:extLst>
              </p14:cNvPr>
              <p14:cNvContentPartPr/>
              <p14:nvPr/>
            </p14:nvContentPartPr>
            <p14:xfrm>
              <a:off x="8457882" y="2450838"/>
              <a:ext cx="50040" cy="2271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B64AC34-FC84-4C0B-A508-DE6570A8819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449242" y="2442198"/>
                <a:ext cx="6768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4CEF64F-F6A2-4B58-8CC0-CA8DB966DC3C}"/>
                  </a:ext>
                </a:extLst>
              </p14:cNvPr>
              <p14:cNvContentPartPr/>
              <p14:nvPr/>
            </p14:nvContentPartPr>
            <p14:xfrm>
              <a:off x="8552562" y="2535438"/>
              <a:ext cx="103320" cy="1818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4CEF64F-F6A2-4B58-8CC0-CA8DB966DC3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543562" y="2526798"/>
                <a:ext cx="1209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FFDA73A-663C-4E1B-A422-1448E0E40B97}"/>
                  </a:ext>
                </a:extLst>
              </p14:cNvPr>
              <p14:cNvContentPartPr/>
              <p14:nvPr/>
            </p14:nvContentPartPr>
            <p14:xfrm>
              <a:off x="8699082" y="2603478"/>
              <a:ext cx="25920" cy="73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FFDA73A-663C-4E1B-A422-1448E0E40B9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690082" y="2594838"/>
                <a:ext cx="435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EB5F4C7-597E-4B6B-BF68-AF843B0DFDFC}"/>
                  </a:ext>
                </a:extLst>
              </p14:cNvPr>
              <p14:cNvContentPartPr/>
              <p14:nvPr/>
            </p14:nvContentPartPr>
            <p14:xfrm>
              <a:off x="8720682" y="2515278"/>
              <a:ext cx="24840" cy="144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EB5F4C7-597E-4B6B-BF68-AF843B0DFDF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711682" y="2506278"/>
                <a:ext cx="424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5E9DD4FA-1455-4A90-923B-AFF2EAA18104}"/>
                  </a:ext>
                </a:extLst>
              </p14:cNvPr>
              <p14:cNvContentPartPr/>
              <p14:nvPr/>
            </p14:nvContentPartPr>
            <p14:xfrm>
              <a:off x="8830842" y="2603478"/>
              <a:ext cx="71640" cy="12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5E9DD4FA-1455-4A90-923B-AFF2EAA18104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822202" y="2594838"/>
                <a:ext cx="892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68F3B9C-6518-46F4-9370-0D2A0FC519F7}"/>
                  </a:ext>
                </a:extLst>
              </p14:cNvPr>
              <p14:cNvContentPartPr/>
              <p14:nvPr/>
            </p14:nvContentPartPr>
            <p14:xfrm>
              <a:off x="9007962" y="2524278"/>
              <a:ext cx="108000" cy="1580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68F3B9C-6518-46F4-9370-0D2A0FC519F7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998962" y="2515278"/>
                <a:ext cx="1256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EA4A91C-CCE2-4F1D-801E-CA41482987AD}"/>
                  </a:ext>
                </a:extLst>
              </p14:cNvPr>
              <p14:cNvContentPartPr/>
              <p14:nvPr/>
            </p14:nvContentPartPr>
            <p14:xfrm>
              <a:off x="8979882" y="2614278"/>
              <a:ext cx="111960" cy="72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EA4A91C-CCE2-4F1D-801E-CA41482987A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971242" y="2605638"/>
                <a:ext cx="1296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1EA73A6-8613-4EFE-9ADC-F34CDA365FC0}"/>
                  </a:ext>
                </a:extLst>
              </p14:cNvPr>
              <p14:cNvContentPartPr/>
              <p14:nvPr/>
            </p14:nvContentPartPr>
            <p14:xfrm>
              <a:off x="9230442" y="2464518"/>
              <a:ext cx="73800" cy="2041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1EA73A6-8613-4EFE-9ADC-F34CDA365FC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221442" y="2455518"/>
                <a:ext cx="914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46CDCC9A-0618-4931-AEFB-F43B883F5D68}"/>
                  </a:ext>
                </a:extLst>
              </p14:cNvPr>
              <p14:cNvContentPartPr/>
              <p14:nvPr/>
            </p14:nvContentPartPr>
            <p14:xfrm>
              <a:off x="8241882" y="2271918"/>
              <a:ext cx="162360" cy="712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46CDCC9A-0618-4931-AEFB-F43B883F5D6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232882" y="2263278"/>
                <a:ext cx="18000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6553E97-4B4C-44FB-BFF6-71FE8806CF86}"/>
              </a:ext>
            </a:extLst>
          </p:cNvPr>
          <p:cNvGrpSpPr/>
          <p:nvPr/>
        </p:nvGrpSpPr>
        <p:grpSpPr>
          <a:xfrm>
            <a:off x="9333042" y="2825238"/>
            <a:ext cx="119880" cy="100440"/>
            <a:chOff x="9333042" y="2825238"/>
            <a:chExt cx="119880" cy="10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BD67345-31D8-45D4-A1AC-50508291E944}"/>
                    </a:ext>
                  </a:extLst>
                </p14:cNvPr>
                <p14:cNvContentPartPr/>
                <p14:nvPr/>
              </p14:nvContentPartPr>
              <p14:xfrm>
                <a:off x="9357522" y="2825238"/>
                <a:ext cx="95400" cy="30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BD67345-31D8-45D4-A1AC-50508291E94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348522" y="2816238"/>
                  <a:ext cx="113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C39F1F9-8F7A-4E65-BE71-0AB148407D1C}"/>
                    </a:ext>
                  </a:extLst>
                </p14:cNvPr>
                <p14:cNvContentPartPr/>
                <p14:nvPr/>
              </p14:nvContentPartPr>
              <p14:xfrm>
                <a:off x="9333042" y="2908758"/>
                <a:ext cx="90000" cy="16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C39F1F9-8F7A-4E65-BE71-0AB148407D1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324042" y="2900118"/>
                  <a:ext cx="10764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40CF243-61EA-4D06-AB34-0112F0CC9F9E}"/>
              </a:ext>
            </a:extLst>
          </p:cNvPr>
          <p:cNvGrpSpPr/>
          <p:nvPr/>
        </p:nvGrpSpPr>
        <p:grpSpPr>
          <a:xfrm>
            <a:off x="10735602" y="2446518"/>
            <a:ext cx="160200" cy="129600"/>
            <a:chOff x="10735602" y="2446518"/>
            <a:chExt cx="16020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6B2B8D7-C1B4-4656-9F35-3CFEF3994299}"/>
                    </a:ext>
                  </a:extLst>
                </p14:cNvPr>
                <p14:cNvContentPartPr/>
                <p14:nvPr/>
              </p14:nvContentPartPr>
              <p14:xfrm>
                <a:off x="10735602" y="2507358"/>
                <a:ext cx="160200" cy="12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6B2B8D7-C1B4-4656-9F35-3CFEF399429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726602" y="2498358"/>
                  <a:ext cx="177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3682849-E784-4DDF-89B1-8DF7FB5D59CD}"/>
                    </a:ext>
                  </a:extLst>
                </p14:cNvPr>
                <p14:cNvContentPartPr/>
                <p14:nvPr/>
              </p14:nvContentPartPr>
              <p14:xfrm>
                <a:off x="10819482" y="2446518"/>
                <a:ext cx="19080" cy="129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3682849-E784-4DDF-89B1-8DF7FB5D59C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810482" y="2437518"/>
                  <a:ext cx="367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13FEDD9-2AC1-4717-825D-8CAD033BCF30}"/>
              </a:ext>
            </a:extLst>
          </p:cNvPr>
          <p:cNvGrpSpPr/>
          <p:nvPr/>
        </p:nvGrpSpPr>
        <p:grpSpPr>
          <a:xfrm>
            <a:off x="11067882" y="2405478"/>
            <a:ext cx="328680" cy="158760"/>
            <a:chOff x="11067882" y="2405478"/>
            <a:chExt cx="32868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E214D57-D010-4950-9583-2AB229AD35F8}"/>
                    </a:ext>
                  </a:extLst>
                </p14:cNvPr>
                <p14:cNvContentPartPr/>
                <p14:nvPr/>
              </p14:nvContentPartPr>
              <p14:xfrm>
                <a:off x="11067882" y="2425998"/>
                <a:ext cx="138240" cy="122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E214D57-D010-4950-9583-2AB229AD35F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058882" y="2417358"/>
                  <a:ext cx="155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FB34E9A-3C54-4185-80B3-7BAF63C00EF5}"/>
                    </a:ext>
                  </a:extLst>
                </p14:cNvPr>
                <p14:cNvContentPartPr/>
                <p14:nvPr/>
              </p14:nvContentPartPr>
              <p14:xfrm>
                <a:off x="11303682" y="2405478"/>
                <a:ext cx="92880" cy="158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FB34E9A-3C54-4185-80B3-7BAF63C00EF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295042" y="2396478"/>
                  <a:ext cx="110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C091C3D-B07A-43AF-9233-CF8472D02CEB}"/>
                    </a:ext>
                  </a:extLst>
                </p14:cNvPr>
                <p14:cNvContentPartPr/>
                <p14:nvPr/>
              </p14:nvContentPartPr>
              <p14:xfrm>
                <a:off x="11244282" y="2494398"/>
                <a:ext cx="136440" cy="18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C091C3D-B07A-43AF-9233-CF8472D02CE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235642" y="2485398"/>
                  <a:ext cx="1540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1CD009F-B871-4D7B-B441-359D72C8197B}"/>
              </a:ext>
            </a:extLst>
          </p:cNvPr>
          <p:cNvGrpSpPr/>
          <p:nvPr/>
        </p:nvGrpSpPr>
        <p:grpSpPr>
          <a:xfrm>
            <a:off x="4250922" y="3764118"/>
            <a:ext cx="1149480" cy="255960"/>
            <a:chOff x="4250922" y="3764118"/>
            <a:chExt cx="114948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0A0AEFD-D0CC-4052-8F45-F8F54E8AEB96}"/>
                    </a:ext>
                  </a:extLst>
                </p14:cNvPr>
                <p14:cNvContentPartPr/>
                <p14:nvPr/>
              </p14:nvContentPartPr>
              <p14:xfrm>
                <a:off x="4250922" y="3764118"/>
                <a:ext cx="261720" cy="255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0A0AEFD-D0CC-4052-8F45-F8F54E8AEB9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41922" y="3755118"/>
                  <a:ext cx="2793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F22269A-DA04-4A37-91BC-F748D64B840E}"/>
                    </a:ext>
                  </a:extLst>
                </p14:cNvPr>
                <p14:cNvContentPartPr/>
                <p14:nvPr/>
              </p14:nvContentPartPr>
              <p14:xfrm>
                <a:off x="4669962" y="3803358"/>
                <a:ext cx="72360" cy="179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F22269A-DA04-4A37-91BC-F748D64B840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661322" y="3794358"/>
                  <a:ext cx="90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BE00DDF-6B9E-40A6-84D9-C962A7DAE07E}"/>
                    </a:ext>
                  </a:extLst>
                </p14:cNvPr>
                <p14:cNvContentPartPr/>
                <p14:nvPr/>
              </p14:nvContentPartPr>
              <p14:xfrm>
                <a:off x="4826562" y="3777798"/>
                <a:ext cx="31320" cy="219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BE00DDF-6B9E-40A6-84D9-C962A7DAE07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17562" y="3768798"/>
                  <a:ext cx="48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D5BAF38-68F7-42FA-89D7-322897476673}"/>
                    </a:ext>
                  </a:extLst>
                </p14:cNvPr>
                <p14:cNvContentPartPr/>
                <p14:nvPr/>
              </p14:nvContentPartPr>
              <p14:xfrm>
                <a:off x="4954362" y="3810918"/>
                <a:ext cx="111960" cy="163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D5BAF38-68F7-42FA-89D7-32289747667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45722" y="3801918"/>
                  <a:ext cx="1296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A332B30-CC75-4FDD-98FE-4C197553CFDC}"/>
                    </a:ext>
                  </a:extLst>
                </p14:cNvPr>
                <p14:cNvContentPartPr/>
                <p14:nvPr/>
              </p14:nvContentPartPr>
              <p14:xfrm>
                <a:off x="4942122" y="3881478"/>
                <a:ext cx="101880" cy="23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A332B30-CC75-4FDD-98FE-4C197553CFD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33122" y="3872838"/>
                  <a:ext cx="119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4541F62-12DB-42C6-AF1C-E3DFF8EB93BB}"/>
                    </a:ext>
                  </a:extLst>
                </p14:cNvPr>
                <p14:cNvContentPartPr/>
                <p14:nvPr/>
              </p14:nvContentPartPr>
              <p14:xfrm>
                <a:off x="5082522" y="3766278"/>
                <a:ext cx="110880" cy="241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4541F62-12DB-42C6-AF1C-E3DFF8EB93B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73522" y="3757638"/>
                  <a:ext cx="128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8804FC7-677A-4F54-95EA-0B37BD61FECB}"/>
                    </a:ext>
                  </a:extLst>
                </p14:cNvPr>
                <p14:cNvContentPartPr/>
                <p14:nvPr/>
              </p14:nvContentPartPr>
              <p14:xfrm>
                <a:off x="5250642" y="3853038"/>
                <a:ext cx="149760" cy="100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8804FC7-677A-4F54-95EA-0B37BD61FEC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242002" y="3844038"/>
                  <a:ext cx="167400" cy="11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150CD003-172C-4C0F-86BF-03651BFBB82C}"/>
                  </a:ext>
                </a:extLst>
              </p14:cNvPr>
              <p14:cNvContentPartPr/>
              <p14:nvPr/>
            </p14:nvContentPartPr>
            <p14:xfrm>
              <a:off x="5680122" y="3883998"/>
              <a:ext cx="99000" cy="169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150CD003-172C-4C0F-86BF-03651BFBB82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671482" y="3875358"/>
                <a:ext cx="11664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DBE7B8A-7DAB-4B9B-A0DE-6CABAC03BFA8}"/>
              </a:ext>
            </a:extLst>
          </p:cNvPr>
          <p:cNvGrpSpPr/>
          <p:nvPr/>
        </p:nvGrpSpPr>
        <p:grpSpPr>
          <a:xfrm>
            <a:off x="6141642" y="3724518"/>
            <a:ext cx="532080" cy="286560"/>
            <a:chOff x="6141642" y="3724518"/>
            <a:chExt cx="53208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24A8D62-42AD-43DB-8D32-FCCE922EB0C1}"/>
                    </a:ext>
                  </a:extLst>
                </p14:cNvPr>
                <p14:cNvContentPartPr/>
                <p14:nvPr/>
              </p14:nvContentPartPr>
              <p14:xfrm>
                <a:off x="6141642" y="3733158"/>
                <a:ext cx="188280" cy="196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24A8D62-42AD-43DB-8D32-FCCE922EB0C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32642" y="3724518"/>
                  <a:ext cx="205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F23F7BA-39B1-4D24-A9E0-FE06ABAA553E}"/>
                    </a:ext>
                  </a:extLst>
                </p14:cNvPr>
                <p14:cNvContentPartPr/>
                <p14:nvPr/>
              </p14:nvContentPartPr>
              <p14:xfrm>
                <a:off x="6423522" y="3813078"/>
                <a:ext cx="108000" cy="198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F23F7BA-39B1-4D24-A9E0-FE06ABAA553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414522" y="3804078"/>
                  <a:ext cx="125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500A1B1-7720-4F9F-BD5D-7112EB205CD6}"/>
                    </a:ext>
                  </a:extLst>
                </p14:cNvPr>
                <p14:cNvContentPartPr/>
                <p14:nvPr/>
              </p14:nvContentPartPr>
              <p14:xfrm>
                <a:off x="6594522" y="3874638"/>
                <a:ext cx="59400" cy="59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500A1B1-7720-4F9F-BD5D-7112EB205CD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85522" y="3865998"/>
                  <a:ext cx="77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B44830E-2227-4CB1-BD35-57EB22FAA83F}"/>
                    </a:ext>
                  </a:extLst>
                </p14:cNvPr>
                <p14:cNvContentPartPr/>
                <p14:nvPr/>
              </p14:nvContentPartPr>
              <p14:xfrm>
                <a:off x="6660762" y="3724518"/>
                <a:ext cx="12960" cy="29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B44830E-2227-4CB1-BD35-57EB22FAA83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651762" y="3715878"/>
                  <a:ext cx="3060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4706D640-4C46-47AF-81B8-C4BDE7AFC32D}"/>
                  </a:ext>
                </a:extLst>
              </p14:cNvPr>
              <p14:cNvContentPartPr/>
              <p14:nvPr/>
            </p14:nvContentPartPr>
            <p14:xfrm>
              <a:off x="6224802" y="3545238"/>
              <a:ext cx="150480" cy="1018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4706D640-4C46-47AF-81B8-C4BDE7AFC32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216162" y="3536238"/>
                <a:ext cx="16812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02ECDE5-5521-4E83-BDE6-C4D37E96BDFD}"/>
              </a:ext>
            </a:extLst>
          </p:cNvPr>
          <p:cNvGrpSpPr/>
          <p:nvPr/>
        </p:nvGrpSpPr>
        <p:grpSpPr>
          <a:xfrm>
            <a:off x="6955962" y="3822798"/>
            <a:ext cx="159840" cy="126720"/>
            <a:chOff x="6955962" y="3822798"/>
            <a:chExt cx="15984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8FBF6BA-3521-4B8A-B12A-B29D1B6A25CA}"/>
                    </a:ext>
                  </a:extLst>
                </p14:cNvPr>
                <p14:cNvContentPartPr/>
                <p14:nvPr/>
              </p14:nvContentPartPr>
              <p14:xfrm>
                <a:off x="6955962" y="3860598"/>
                <a:ext cx="159840" cy="39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8FBF6BA-3521-4B8A-B12A-B29D1B6A25C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946962" y="3851598"/>
                  <a:ext cx="177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FA336A4-2FA8-421A-B894-122751FCCBB4}"/>
                    </a:ext>
                  </a:extLst>
                </p14:cNvPr>
                <p14:cNvContentPartPr/>
                <p14:nvPr/>
              </p14:nvContentPartPr>
              <p14:xfrm>
                <a:off x="7048482" y="3822798"/>
                <a:ext cx="20520" cy="126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FA336A4-2FA8-421A-B894-122751FCCBB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39482" y="3814158"/>
                  <a:ext cx="3816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C5F8FD5-22B7-4D28-973C-5FD8D51223FC}"/>
              </a:ext>
            </a:extLst>
          </p:cNvPr>
          <p:cNvGrpSpPr/>
          <p:nvPr/>
        </p:nvGrpSpPr>
        <p:grpSpPr>
          <a:xfrm>
            <a:off x="7341522" y="3776718"/>
            <a:ext cx="376560" cy="157320"/>
            <a:chOff x="7341522" y="3776718"/>
            <a:chExt cx="37656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149AE2F-237A-4696-A36F-2C43FDB61B68}"/>
                    </a:ext>
                  </a:extLst>
                </p14:cNvPr>
                <p14:cNvContentPartPr/>
                <p14:nvPr/>
              </p14:nvContentPartPr>
              <p14:xfrm>
                <a:off x="7341522" y="3815598"/>
                <a:ext cx="154440" cy="107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149AE2F-237A-4696-A36F-2C43FDB61B6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32522" y="3806598"/>
                  <a:ext cx="172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724916C-92BB-4CCC-A391-C8FE18CB3458}"/>
                    </a:ext>
                  </a:extLst>
                </p14:cNvPr>
                <p14:cNvContentPartPr/>
                <p14:nvPr/>
              </p14:nvContentPartPr>
              <p14:xfrm>
                <a:off x="7594242" y="3776718"/>
                <a:ext cx="123840" cy="157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724916C-92BB-4CCC-A391-C8FE18CB345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585242" y="3768078"/>
                  <a:ext cx="141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14CC68D-EE74-44EF-870D-70ED191292F0}"/>
                    </a:ext>
                  </a:extLst>
                </p14:cNvPr>
                <p14:cNvContentPartPr/>
                <p14:nvPr/>
              </p14:nvContentPartPr>
              <p14:xfrm>
                <a:off x="7580922" y="3863478"/>
                <a:ext cx="123480" cy="17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14CC68D-EE74-44EF-870D-70ED191292F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571922" y="3854838"/>
                  <a:ext cx="1411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63526D7-76B1-4FE3-9EBA-AEAC6E6A7AFF}"/>
              </a:ext>
            </a:extLst>
          </p:cNvPr>
          <p:cNvGrpSpPr/>
          <p:nvPr/>
        </p:nvGrpSpPr>
        <p:grpSpPr>
          <a:xfrm>
            <a:off x="4302762" y="4533798"/>
            <a:ext cx="1037880" cy="263880"/>
            <a:chOff x="4302762" y="4533798"/>
            <a:chExt cx="103788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DF73003-BE01-4A1D-A992-AFD19CBD5DD9}"/>
                    </a:ext>
                  </a:extLst>
                </p14:cNvPr>
                <p14:cNvContentPartPr/>
                <p14:nvPr/>
              </p14:nvContentPartPr>
              <p14:xfrm>
                <a:off x="4302762" y="4533798"/>
                <a:ext cx="159480" cy="221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DF73003-BE01-4A1D-A992-AFD19CBD5DD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293762" y="4524798"/>
                  <a:ext cx="177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2A8DFC1-6BB5-4937-8958-E45744F9BD4D}"/>
                    </a:ext>
                  </a:extLst>
                </p14:cNvPr>
                <p14:cNvContentPartPr/>
                <p14:nvPr/>
              </p14:nvContentPartPr>
              <p14:xfrm>
                <a:off x="4594722" y="4601118"/>
                <a:ext cx="208800" cy="169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2A8DFC1-6BB5-4937-8958-E45744F9BD4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585722" y="4592478"/>
                  <a:ext cx="226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6BA1113-FFE9-40B9-AB59-727F2F6C7770}"/>
                    </a:ext>
                  </a:extLst>
                </p14:cNvPr>
                <p14:cNvContentPartPr/>
                <p14:nvPr/>
              </p14:nvContentPartPr>
              <p14:xfrm>
                <a:off x="4931682" y="4624158"/>
                <a:ext cx="59040" cy="146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6BA1113-FFE9-40B9-AB59-727F2F6C777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922682" y="4615518"/>
                  <a:ext cx="76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78A201E-C0A3-402A-B2B7-770BA8C7433E}"/>
                    </a:ext>
                  </a:extLst>
                </p14:cNvPr>
                <p14:cNvContentPartPr/>
                <p14:nvPr/>
              </p14:nvContentPartPr>
              <p14:xfrm>
                <a:off x="5077122" y="4612638"/>
                <a:ext cx="36720" cy="169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78A201E-C0A3-402A-B2B7-770BA8C7433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068482" y="4603638"/>
                  <a:ext cx="54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E98CFBE-BD90-48EC-8F58-D6062484F09F}"/>
                    </a:ext>
                  </a:extLst>
                </p14:cNvPr>
                <p14:cNvContentPartPr/>
                <p14:nvPr/>
              </p14:nvContentPartPr>
              <p14:xfrm>
                <a:off x="5174682" y="4639638"/>
                <a:ext cx="61560" cy="144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E98CFBE-BD90-48EC-8F58-D6062484F09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165682" y="4630638"/>
                  <a:ext cx="79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A9A81C6-52E8-4D26-BBC7-F21B4D101A0E}"/>
                    </a:ext>
                  </a:extLst>
                </p14:cNvPr>
                <p14:cNvContentPartPr/>
                <p14:nvPr/>
              </p14:nvContentPartPr>
              <p14:xfrm>
                <a:off x="5144802" y="4676358"/>
                <a:ext cx="99000" cy="35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A9A81C6-52E8-4D26-BBC7-F21B4D101A0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136162" y="4667358"/>
                  <a:ext cx="116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DD4C5A2-B551-4163-B081-C181ECB309A8}"/>
                    </a:ext>
                  </a:extLst>
                </p14:cNvPr>
                <p14:cNvContentPartPr/>
                <p14:nvPr/>
              </p14:nvContentPartPr>
              <p14:xfrm>
                <a:off x="5297082" y="4617318"/>
                <a:ext cx="43560" cy="180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DD4C5A2-B551-4163-B081-C181ECB309A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288442" y="4608318"/>
                  <a:ext cx="6120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3679DE3C-D354-49F1-83A9-5739A2526414}"/>
                  </a:ext>
                </a:extLst>
              </p14:cNvPr>
              <p14:cNvContentPartPr/>
              <p14:nvPr/>
            </p14:nvContentPartPr>
            <p14:xfrm>
              <a:off x="4273962" y="4899558"/>
              <a:ext cx="968040" cy="45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3679DE3C-D354-49F1-83A9-5739A2526414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265322" y="4890918"/>
                <a:ext cx="98568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5F8138F-7E2D-445F-9581-286A1679A48D}"/>
              </a:ext>
            </a:extLst>
          </p:cNvPr>
          <p:cNvGrpSpPr/>
          <p:nvPr/>
        </p:nvGrpSpPr>
        <p:grpSpPr>
          <a:xfrm>
            <a:off x="4509042" y="5109438"/>
            <a:ext cx="330840" cy="246960"/>
            <a:chOff x="4509042" y="5109438"/>
            <a:chExt cx="33084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1007235-2C50-4752-BF5B-E7D255D94233}"/>
                    </a:ext>
                  </a:extLst>
                </p14:cNvPr>
                <p14:cNvContentPartPr/>
                <p14:nvPr/>
              </p14:nvContentPartPr>
              <p14:xfrm>
                <a:off x="4509042" y="5109438"/>
                <a:ext cx="171720" cy="246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1007235-2C50-4752-BF5B-E7D255D9423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500042" y="5100798"/>
                  <a:ext cx="1893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1100F28-333F-4574-8B8D-B0240F304935}"/>
                    </a:ext>
                  </a:extLst>
                </p14:cNvPr>
                <p14:cNvContentPartPr/>
                <p14:nvPr/>
              </p14:nvContentPartPr>
              <p14:xfrm>
                <a:off x="4725042" y="5191158"/>
                <a:ext cx="109440" cy="136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1100F28-333F-4574-8B8D-B0240F30493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16042" y="5182518"/>
                  <a:ext cx="127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C344C3C-4ECE-4DCC-B381-A8BA02C5C135}"/>
                    </a:ext>
                  </a:extLst>
                </p14:cNvPr>
                <p14:cNvContentPartPr/>
                <p14:nvPr/>
              </p14:nvContentPartPr>
              <p14:xfrm>
                <a:off x="4731162" y="5263158"/>
                <a:ext cx="108720" cy="19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C344C3C-4ECE-4DCC-B381-A8BA02C5C13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722522" y="5254518"/>
                  <a:ext cx="126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3026D95-47E8-4EAD-9FCC-B963E76E4134}"/>
                    </a:ext>
                  </a:extLst>
                </p14:cNvPr>
                <p14:cNvContentPartPr/>
                <p14:nvPr/>
              </p14:nvContentPartPr>
              <p14:xfrm>
                <a:off x="4556922" y="5156958"/>
                <a:ext cx="23760" cy="100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3026D95-47E8-4EAD-9FCC-B963E76E413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547922" y="5148318"/>
                  <a:ext cx="4140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CDD55175-5CB2-442A-9095-9BA2944DF126}"/>
              </a:ext>
            </a:extLst>
          </p:cNvPr>
          <p:cNvGrpSpPr/>
          <p:nvPr/>
        </p:nvGrpSpPr>
        <p:grpSpPr>
          <a:xfrm>
            <a:off x="5792442" y="4820718"/>
            <a:ext cx="148680" cy="99720"/>
            <a:chOff x="5792442" y="4820718"/>
            <a:chExt cx="148680" cy="9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B937868-F307-4F82-9EE4-EB3D05031942}"/>
                    </a:ext>
                  </a:extLst>
                </p14:cNvPr>
                <p14:cNvContentPartPr/>
                <p14:nvPr/>
              </p14:nvContentPartPr>
              <p14:xfrm>
                <a:off x="5792442" y="4820718"/>
                <a:ext cx="148680" cy="29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B937868-F307-4F82-9EE4-EB3D0503194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783442" y="4811718"/>
                  <a:ext cx="166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5553DEB-BBCD-4EEA-9144-7CA1124DF28B}"/>
                    </a:ext>
                  </a:extLst>
                </p14:cNvPr>
                <p14:cNvContentPartPr/>
                <p14:nvPr/>
              </p14:nvContentPartPr>
              <p14:xfrm>
                <a:off x="5820882" y="4896318"/>
                <a:ext cx="93960" cy="24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5553DEB-BBCD-4EEA-9144-7CA1124DF28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812242" y="4887318"/>
                  <a:ext cx="11160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168393D6-10EC-406B-BB3C-9255E2C757A7}"/>
                  </a:ext>
                </a:extLst>
              </p14:cNvPr>
              <p14:cNvContentPartPr/>
              <p14:nvPr/>
            </p14:nvContentPartPr>
            <p14:xfrm>
              <a:off x="6232362" y="4742958"/>
              <a:ext cx="246960" cy="1641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168393D6-10EC-406B-BB3C-9255E2C757A7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223722" y="4734318"/>
                <a:ext cx="2646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F3B061C4-0062-4873-B6B5-E5A999B42E62}"/>
                  </a:ext>
                </a:extLst>
              </p14:cNvPr>
              <p14:cNvContentPartPr/>
              <p14:nvPr/>
            </p14:nvContentPartPr>
            <p14:xfrm>
              <a:off x="6746802" y="4890918"/>
              <a:ext cx="20880" cy="1908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F3B061C4-0062-4873-B6B5-E5A999B42E62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737802" y="4882278"/>
                <a:ext cx="385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465B895-D30B-4146-8457-E6274062CD9D}"/>
                  </a:ext>
                </a:extLst>
              </p14:cNvPr>
              <p14:cNvContentPartPr/>
              <p14:nvPr/>
            </p14:nvContentPartPr>
            <p14:xfrm>
              <a:off x="3912162" y="5807838"/>
              <a:ext cx="221400" cy="1774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465B895-D30B-4146-8457-E6274062CD9D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903162" y="5798838"/>
                <a:ext cx="23904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3AAC65E-F5E7-4B1B-BA0C-68AD81B9D9DE}"/>
              </a:ext>
            </a:extLst>
          </p:cNvPr>
          <p:cNvGrpSpPr/>
          <p:nvPr/>
        </p:nvGrpSpPr>
        <p:grpSpPr>
          <a:xfrm>
            <a:off x="4313202" y="5760318"/>
            <a:ext cx="588600" cy="209160"/>
            <a:chOff x="4313202" y="5760318"/>
            <a:chExt cx="58860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8FD70B1-FAE5-4093-A2C2-4AAD7ECD1A9A}"/>
                    </a:ext>
                  </a:extLst>
                </p14:cNvPr>
                <p14:cNvContentPartPr/>
                <p14:nvPr/>
              </p14:nvContentPartPr>
              <p14:xfrm>
                <a:off x="4313202" y="5815398"/>
                <a:ext cx="75960" cy="145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8FD70B1-FAE5-4093-A2C2-4AAD7ECD1A9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304202" y="5806758"/>
                  <a:ext cx="93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8899F41-EA87-4868-A809-BC67EC6CA168}"/>
                    </a:ext>
                  </a:extLst>
                </p14:cNvPr>
                <p14:cNvContentPartPr/>
                <p14:nvPr/>
              </p14:nvContentPartPr>
              <p14:xfrm>
                <a:off x="4515882" y="5805318"/>
                <a:ext cx="25200" cy="162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8899F41-EA87-4868-A809-BC67EC6CA16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507242" y="5796678"/>
                  <a:ext cx="42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91513A8-168B-458E-A3DB-506FF523CE68}"/>
                    </a:ext>
                  </a:extLst>
                </p14:cNvPr>
                <p14:cNvContentPartPr/>
                <p14:nvPr/>
              </p14:nvContentPartPr>
              <p14:xfrm>
                <a:off x="4627122" y="5809998"/>
                <a:ext cx="110160" cy="151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91513A8-168B-458E-A3DB-506FF523CE6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18122" y="5800998"/>
                  <a:ext cx="127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A909AE2-57C3-467E-8C0B-570979764014}"/>
                    </a:ext>
                  </a:extLst>
                </p14:cNvPr>
                <p14:cNvContentPartPr/>
                <p14:nvPr/>
              </p14:nvContentPartPr>
              <p14:xfrm>
                <a:off x="4611642" y="5894958"/>
                <a:ext cx="117720" cy="24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A909AE2-57C3-467E-8C0B-57097976401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603002" y="5885958"/>
                  <a:ext cx="135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DACAF68-67F4-483D-A4BF-FCD997449A7A}"/>
                    </a:ext>
                  </a:extLst>
                </p14:cNvPr>
                <p14:cNvContentPartPr/>
                <p14:nvPr/>
              </p14:nvContentPartPr>
              <p14:xfrm>
                <a:off x="4828722" y="5760318"/>
                <a:ext cx="73080" cy="209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DACAF68-67F4-483D-A4BF-FCD997449A7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819722" y="5751678"/>
                  <a:ext cx="9072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833ECFE-B713-4DC9-9A3F-C21952C20FDD}"/>
              </a:ext>
            </a:extLst>
          </p:cNvPr>
          <p:cNvGrpSpPr/>
          <p:nvPr/>
        </p:nvGrpSpPr>
        <p:grpSpPr>
          <a:xfrm>
            <a:off x="5141562" y="5749878"/>
            <a:ext cx="789120" cy="224640"/>
            <a:chOff x="5141562" y="5749878"/>
            <a:chExt cx="78912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9A33DCE-0738-4138-9B73-5608CE262480}"/>
                    </a:ext>
                  </a:extLst>
                </p14:cNvPr>
                <p14:cNvContentPartPr/>
                <p14:nvPr/>
              </p14:nvContentPartPr>
              <p14:xfrm>
                <a:off x="5141562" y="5749878"/>
                <a:ext cx="470880" cy="224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9A33DCE-0738-4138-9B73-5608CE26248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32922" y="5740878"/>
                  <a:ext cx="488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C7DED17-4C55-465C-972A-EAED41DC6819}"/>
                    </a:ext>
                  </a:extLst>
                </p14:cNvPr>
                <p14:cNvContentPartPr/>
                <p14:nvPr/>
              </p14:nvContentPartPr>
              <p14:xfrm>
                <a:off x="5696682" y="5809278"/>
                <a:ext cx="234000" cy="123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C7DED17-4C55-465C-972A-EAED41DC681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688042" y="5800638"/>
                  <a:ext cx="25164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4D2A65C-03B3-4F59-A025-1E055264A8A8}"/>
              </a:ext>
            </a:extLst>
          </p:cNvPr>
          <p:cNvGrpSpPr/>
          <p:nvPr/>
        </p:nvGrpSpPr>
        <p:grpSpPr>
          <a:xfrm>
            <a:off x="6238122" y="5768958"/>
            <a:ext cx="542160" cy="187560"/>
            <a:chOff x="6238122" y="5768958"/>
            <a:chExt cx="54216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978F580-7299-4E9C-BBF6-A47F727A5548}"/>
                    </a:ext>
                  </a:extLst>
                </p14:cNvPr>
                <p14:cNvContentPartPr/>
                <p14:nvPr/>
              </p14:nvContentPartPr>
              <p14:xfrm>
                <a:off x="6238122" y="5793078"/>
                <a:ext cx="217080" cy="163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978F580-7299-4E9C-BBF6-A47F727A554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29122" y="5784438"/>
                  <a:ext cx="234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D0CCF09-A202-4DD6-AB5A-3BD2CAFA3A54}"/>
                    </a:ext>
                  </a:extLst>
                </p14:cNvPr>
                <p14:cNvContentPartPr/>
                <p14:nvPr/>
              </p14:nvContentPartPr>
              <p14:xfrm>
                <a:off x="6516762" y="5768958"/>
                <a:ext cx="263520" cy="132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D0CCF09-A202-4DD6-AB5A-3BD2CAFA3A5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08122" y="5760318"/>
                  <a:ext cx="28116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DDB8D2EA-844C-43B1-98C7-AE1ACE7563ED}"/>
                  </a:ext>
                </a:extLst>
              </p14:cNvPr>
              <p14:cNvContentPartPr/>
              <p14:nvPr/>
            </p14:nvContentPartPr>
            <p14:xfrm>
              <a:off x="6571842" y="5500038"/>
              <a:ext cx="117360" cy="81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DDB8D2EA-844C-43B1-98C7-AE1ACE7563ED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562842" y="5491398"/>
                <a:ext cx="13500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58C40F6-4394-48EF-B47B-8850D257D063}"/>
              </a:ext>
            </a:extLst>
          </p:cNvPr>
          <p:cNvGrpSpPr/>
          <p:nvPr/>
        </p:nvGrpSpPr>
        <p:grpSpPr>
          <a:xfrm>
            <a:off x="7148922" y="5669958"/>
            <a:ext cx="154440" cy="212040"/>
            <a:chOff x="7148922" y="5669958"/>
            <a:chExt cx="15444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17E1080-03CF-4F2B-9A08-DD3AA4B99234}"/>
                    </a:ext>
                  </a:extLst>
                </p14:cNvPr>
                <p14:cNvContentPartPr/>
                <p14:nvPr/>
              </p14:nvContentPartPr>
              <p14:xfrm>
                <a:off x="7148922" y="5669958"/>
                <a:ext cx="154440" cy="212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17E1080-03CF-4F2B-9A08-DD3AA4B9923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40282" y="5661318"/>
                  <a:ext cx="172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BEFB69C-79CA-45A9-8E92-64AD607A5BF6}"/>
                    </a:ext>
                  </a:extLst>
                </p14:cNvPr>
                <p14:cNvContentPartPr/>
                <p14:nvPr/>
              </p14:nvContentPartPr>
              <p14:xfrm>
                <a:off x="7149642" y="5787678"/>
                <a:ext cx="127800" cy="9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BEFB69C-79CA-45A9-8E92-64AD607A5BF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141002" y="5778678"/>
                  <a:ext cx="1454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78A56A14-7511-4C6F-A42C-3EE1525DA28E}"/>
              </a:ext>
            </a:extLst>
          </p:cNvPr>
          <p:cNvGrpSpPr/>
          <p:nvPr/>
        </p:nvGrpSpPr>
        <p:grpSpPr>
          <a:xfrm>
            <a:off x="7498122" y="5659878"/>
            <a:ext cx="954360" cy="203040"/>
            <a:chOff x="7498122" y="5659878"/>
            <a:chExt cx="95436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52619A5-86C9-4725-9093-B4219E3A7C26}"/>
                    </a:ext>
                  </a:extLst>
                </p14:cNvPr>
                <p14:cNvContentPartPr/>
                <p14:nvPr/>
              </p14:nvContentPartPr>
              <p14:xfrm>
                <a:off x="7498122" y="5659878"/>
                <a:ext cx="538920" cy="203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52619A5-86C9-4725-9093-B4219E3A7C2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489482" y="5650878"/>
                  <a:ext cx="556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D78D0A4-F9FA-4E32-8BB8-8D2665B31E4B}"/>
                    </a:ext>
                  </a:extLst>
                </p14:cNvPr>
                <p14:cNvContentPartPr/>
                <p14:nvPr/>
              </p14:nvContentPartPr>
              <p14:xfrm>
                <a:off x="8068362" y="5718198"/>
                <a:ext cx="384120" cy="136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D78D0A4-F9FA-4E32-8BB8-8D2665B31E4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059722" y="5709198"/>
                  <a:ext cx="40176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67C1D21-0114-42E3-82DB-69EE82BE316A}"/>
              </a:ext>
            </a:extLst>
          </p:cNvPr>
          <p:cNvGrpSpPr/>
          <p:nvPr/>
        </p:nvGrpSpPr>
        <p:grpSpPr>
          <a:xfrm>
            <a:off x="1514562" y="3925758"/>
            <a:ext cx="621360" cy="484200"/>
            <a:chOff x="1514562" y="3925758"/>
            <a:chExt cx="62136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23CBFBF-4109-4B67-BA3F-7034BAA3EE33}"/>
                    </a:ext>
                  </a:extLst>
                </p14:cNvPr>
                <p14:cNvContentPartPr/>
                <p14:nvPr/>
              </p14:nvContentPartPr>
              <p14:xfrm>
                <a:off x="1514562" y="4176318"/>
                <a:ext cx="123120" cy="233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23CBFBF-4109-4B67-BA3F-7034BAA3EE3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505562" y="4167318"/>
                  <a:ext cx="140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D0B0961-DDDC-47EB-B3C5-7C8A1F78BD99}"/>
                    </a:ext>
                  </a:extLst>
                </p14:cNvPr>
                <p14:cNvContentPartPr/>
                <p14:nvPr/>
              </p14:nvContentPartPr>
              <p14:xfrm>
                <a:off x="1515282" y="4304838"/>
                <a:ext cx="69480" cy="28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D0B0961-DDDC-47EB-B3C5-7C8A1F78BD9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506282" y="4295838"/>
                  <a:ext cx="87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454028E-9877-4E23-8CFA-1D2CE08CAECA}"/>
                    </a:ext>
                  </a:extLst>
                </p14:cNvPr>
                <p14:cNvContentPartPr/>
                <p14:nvPr/>
              </p14:nvContentPartPr>
              <p14:xfrm>
                <a:off x="1694202" y="3925758"/>
                <a:ext cx="40680" cy="54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454028E-9877-4E23-8CFA-1D2CE08CAEC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685562" y="3916758"/>
                  <a:ext cx="58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D69321D-FB5E-4292-8F2A-36CB80ECFDD4}"/>
                    </a:ext>
                  </a:extLst>
                </p14:cNvPr>
                <p14:cNvContentPartPr/>
                <p14:nvPr/>
              </p14:nvContentPartPr>
              <p14:xfrm>
                <a:off x="1684482" y="4082358"/>
                <a:ext cx="50400" cy="91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D69321D-FB5E-4292-8F2A-36CB80ECFDD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675482" y="4073358"/>
                  <a:ext cx="68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5EA9123-3A96-43B2-BA60-C0DDDFA364D9}"/>
                    </a:ext>
                  </a:extLst>
                </p14:cNvPr>
                <p14:cNvContentPartPr/>
                <p14:nvPr/>
              </p14:nvContentPartPr>
              <p14:xfrm>
                <a:off x="1791042" y="4136718"/>
                <a:ext cx="16200" cy="49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5EA9123-3A96-43B2-BA60-C0DDDFA364D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782402" y="4128078"/>
                  <a:ext cx="33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81AF48D-127E-4EAA-9FD7-1E5BE7BC500C}"/>
                    </a:ext>
                  </a:extLst>
                </p14:cNvPr>
                <p14:cNvContentPartPr/>
                <p14:nvPr/>
              </p14:nvContentPartPr>
              <p14:xfrm>
                <a:off x="1910562" y="3969678"/>
                <a:ext cx="11520" cy="568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81AF48D-127E-4EAA-9FD7-1E5BE7BC500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901922" y="3960678"/>
                  <a:ext cx="29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B7136F3-45E8-4863-902E-36802ECF6408}"/>
                    </a:ext>
                  </a:extLst>
                </p14:cNvPr>
                <p14:cNvContentPartPr/>
                <p14:nvPr/>
              </p14:nvContentPartPr>
              <p14:xfrm>
                <a:off x="1905522" y="4138878"/>
                <a:ext cx="42480" cy="114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B7136F3-45E8-4863-902E-36802ECF640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896882" y="4129878"/>
                  <a:ext cx="60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A3FBC10-9117-4E20-B5FF-5ABBBF20F40A}"/>
                    </a:ext>
                  </a:extLst>
                </p14:cNvPr>
                <p14:cNvContentPartPr/>
                <p14:nvPr/>
              </p14:nvContentPartPr>
              <p14:xfrm>
                <a:off x="1983282" y="4141758"/>
                <a:ext cx="78840" cy="90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A3FBC10-9117-4E20-B5FF-5ABBBF20F40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974642" y="4132758"/>
                  <a:ext cx="96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4C9B372-0189-44BF-9C59-98D72D179CE1}"/>
                    </a:ext>
                  </a:extLst>
                </p14:cNvPr>
                <p14:cNvContentPartPr/>
                <p14:nvPr/>
              </p14:nvContentPartPr>
              <p14:xfrm>
                <a:off x="2110722" y="4001718"/>
                <a:ext cx="25200" cy="27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4C9B372-0189-44BF-9C59-98D72D179CE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101722" y="3992718"/>
                  <a:ext cx="428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ECAA7161-AC6A-4F85-8B8A-F53C247FAD42}"/>
              </a:ext>
            </a:extLst>
          </p:cNvPr>
          <p:cNvGrpSpPr/>
          <p:nvPr/>
        </p:nvGrpSpPr>
        <p:grpSpPr>
          <a:xfrm>
            <a:off x="2342202" y="3980838"/>
            <a:ext cx="213480" cy="39960"/>
            <a:chOff x="2342202" y="3980838"/>
            <a:chExt cx="213480" cy="3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A1B8EAE-55AD-4152-9E33-356B304FEED7}"/>
                    </a:ext>
                  </a:extLst>
                </p14:cNvPr>
                <p14:cNvContentPartPr/>
                <p14:nvPr/>
              </p14:nvContentPartPr>
              <p14:xfrm>
                <a:off x="2342202" y="3980838"/>
                <a:ext cx="21240" cy="39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A1B8EAE-55AD-4152-9E33-356B304FEED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333562" y="3971838"/>
                  <a:ext cx="38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3C8F7A4-AA2D-401C-97AD-9B1E59A6EB14}"/>
                    </a:ext>
                  </a:extLst>
                </p14:cNvPr>
                <p14:cNvContentPartPr/>
                <p14:nvPr/>
              </p14:nvContentPartPr>
              <p14:xfrm>
                <a:off x="2469282" y="3981198"/>
                <a:ext cx="86400" cy="23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3C8F7A4-AA2D-401C-97AD-9B1E59A6EB1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460282" y="3972558"/>
                  <a:ext cx="1040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C2C537CC-3C39-4CBA-98DA-1838CE70854A}"/>
              </a:ext>
            </a:extLst>
          </p:cNvPr>
          <p:cNvGrpSpPr/>
          <p:nvPr/>
        </p:nvGrpSpPr>
        <p:grpSpPr>
          <a:xfrm>
            <a:off x="3539922" y="6345318"/>
            <a:ext cx="345960" cy="200160"/>
            <a:chOff x="3539922" y="6345318"/>
            <a:chExt cx="34596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EE5567B-1840-4472-BCE0-536CD69B7ACF}"/>
                    </a:ext>
                  </a:extLst>
                </p14:cNvPr>
                <p14:cNvContentPartPr/>
                <p14:nvPr/>
              </p14:nvContentPartPr>
              <p14:xfrm>
                <a:off x="3581322" y="6428478"/>
                <a:ext cx="108720" cy="37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EE5567B-1840-4472-BCE0-536CD69B7AC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572322" y="6419478"/>
                  <a:ext cx="126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1419478-2CA7-4339-B195-A3536D28C024}"/>
                    </a:ext>
                  </a:extLst>
                </p14:cNvPr>
                <p14:cNvContentPartPr/>
                <p14:nvPr/>
              </p14:nvContentPartPr>
              <p14:xfrm>
                <a:off x="3539922" y="6477798"/>
                <a:ext cx="132480" cy="108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1419478-2CA7-4339-B195-A3536D28C02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531282" y="6468798"/>
                  <a:ext cx="150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1A282E2-0061-4AA4-8943-73758B050444}"/>
                    </a:ext>
                  </a:extLst>
                </p14:cNvPr>
                <p14:cNvContentPartPr/>
                <p14:nvPr/>
              </p14:nvContentPartPr>
              <p14:xfrm>
                <a:off x="3783282" y="6345318"/>
                <a:ext cx="102600" cy="200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1A282E2-0061-4AA4-8943-73758B05044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774642" y="6336318"/>
                  <a:ext cx="12024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6C5F8FA7-EF85-4774-97DA-790A46FB4F66}"/>
              </a:ext>
            </a:extLst>
          </p:cNvPr>
          <p:cNvGrpSpPr/>
          <p:nvPr/>
        </p:nvGrpSpPr>
        <p:grpSpPr>
          <a:xfrm>
            <a:off x="4303842" y="6197358"/>
            <a:ext cx="461880" cy="396360"/>
            <a:chOff x="4303842" y="6197358"/>
            <a:chExt cx="46188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C1AA223-D567-42B7-A590-BB6581F6C624}"/>
                    </a:ext>
                  </a:extLst>
                </p14:cNvPr>
                <p14:cNvContentPartPr/>
                <p14:nvPr/>
              </p14:nvContentPartPr>
              <p14:xfrm>
                <a:off x="4303842" y="6354318"/>
                <a:ext cx="149040" cy="2394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C1AA223-D567-42B7-A590-BB6581F6C62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294842" y="6345678"/>
                  <a:ext cx="166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9F4F15D-29F9-4DCB-9020-960E6C86BD00}"/>
                    </a:ext>
                  </a:extLst>
                </p14:cNvPr>
                <p14:cNvContentPartPr/>
                <p14:nvPr/>
              </p14:nvContentPartPr>
              <p14:xfrm>
                <a:off x="4333002" y="6455118"/>
                <a:ext cx="110160" cy="41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9F4F15D-29F9-4DCB-9020-960E6C86BD0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324362" y="6446478"/>
                  <a:ext cx="127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E7CDB54-C350-4BE5-B6B3-F521332558CA}"/>
                    </a:ext>
                  </a:extLst>
                </p14:cNvPr>
                <p14:cNvContentPartPr/>
                <p14:nvPr/>
              </p14:nvContentPartPr>
              <p14:xfrm>
                <a:off x="4330842" y="6197358"/>
                <a:ext cx="161640" cy="89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E7CDB54-C350-4BE5-B6B3-F521332558C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321842" y="6188718"/>
                  <a:ext cx="179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BFD635E-5364-48DC-9AD8-61DFF151E523}"/>
                    </a:ext>
                  </a:extLst>
                </p14:cNvPr>
                <p14:cNvContentPartPr/>
                <p14:nvPr/>
              </p14:nvContentPartPr>
              <p14:xfrm>
                <a:off x="4648722" y="6430278"/>
                <a:ext cx="117000" cy="24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BFD635E-5364-48DC-9AD8-61DFF151E52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639722" y="6421638"/>
                  <a:ext cx="134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74F7FC8-FF8A-4B5C-AC16-5E574D627FC1}"/>
                    </a:ext>
                  </a:extLst>
                </p14:cNvPr>
                <p14:cNvContentPartPr/>
                <p14:nvPr/>
              </p14:nvContentPartPr>
              <p14:xfrm>
                <a:off x="4639002" y="6507318"/>
                <a:ext cx="79200" cy="30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74F7FC8-FF8A-4B5C-AC16-5E574D627FC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630002" y="6498318"/>
                  <a:ext cx="9684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5A3A7D35-844A-4977-B019-472BB8FC01F2}"/>
                  </a:ext>
                </a:extLst>
              </p14:cNvPr>
              <p14:cNvContentPartPr/>
              <p14:nvPr/>
            </p14:nvContentPartPr>
            <p14:xfrm>
              <a:off x="5500482" y="6199518"/>
              <a:ext cx="3600" cy="36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5A3A7D35-844A-4977-B019-472BB8FC01F2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491842" y="6190878"/>
                <a:ext cx="2124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E223C415-777C-4EC8-8F93-01754F45DB98}"/>
              </a:ext>
            </a:extLst>
          </p:cNvPr>
          <p:cNvGrpSpPr/>
          <p:nvPr/>
        </p:nvGrpSpPr>
        <p:grpSpPr>
          <a:xfrm>
            <a:off x="5122122" y="6326958"/>
            <a:ext cx="550080" cy="359640"/>
            <a:chOff x="5122122" y="6326958"/>
            <a:chExt cx="55008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8176F37-FAE8-487A-B2CF-4E6182B65021}"/>
                    </a:ext>
                  </a:extLst>
                </p14:cNvPr>
                <p14:cNvContentPartPr/>
                <p14:nvPr/>
              </p14:nvContentPartPr>
              <p14:xfrm>
                <a:off x="5122122" y="6326958"/>
                <a:ext cx="550080" cy="169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8176F37-FAE8-487A-B2CF-4E6182B6502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113122" y="6318318"/>
                  <a:ext cx="567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187C53F-D51E-46F1-A3CC-CE58E68344D5}"/>
                    </a:ext>
                  </a:extLst>
                </p14:cNvPr>
                <p14:cNvContentPartPr/>
                <p14:nvPr/>
              </p14:nvContentPartPr>
              <p14:xfrm>
                <a:off x="5345682" y="6605238"/>
                <a:ext cx="74520" cy="81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187C53F-D51E-46F1-A3CC-CE58E68344D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337042" y="6596598"/>
                  <a:ext cx="92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7891F67-E2FE-455B-AD50-CFF70CC97F7A}"/>
                    </a:ext>
                  </a:extLst>
                </p14:cNvPr>
                <p14:cNvContentPartPr/>
                <p14:nvPr/>
              </p14:nvContentPartPr>
              <p14:xfrm>
                <a:off x="5409402" y="6538278"/>
                <a:ext cx="19080" cy="32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7891F67-E2FE-455B-AD50-CFF70CC97F7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400402" y="6529638"/>
                  <a:ext cx="3672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CAD52795-8483-40F2-9616-D4CA24C2D21D}"/>
              </a:ext>
            </a:extLst>
          </p:cNvPr>
          <p:cNvGrpSpPr/>
          <p:nvPr/>
        </p:nvGrpSpPr>
        <p:grpSpPr>
          <a:xfrm>
            <a:off x="5878122" y="6188718"/>
            <a:ext cx="786960" cy="292320"/>
            <a:chOff x="5878122" y="6188718"/>
            <a:chExt cx="78696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EB50C63-8A76-40A3-9F10-CB6D5905F00B}"/>
                    </a:ext>
                  </a:extLst>
                </p14:cNvPr>
                <p14:cNvContentPartPr/>
                <p14:nvPr/>
              </p14:nvContentPartPr>
              <p14:xfrm>
                <a:off x="5878122" y="6188718"/>
                <a:ext cx="90000" cy="2880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EB50C63-8A76-40A3-9F10-CB6D5905F00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869482" y="6180078"/>
                  <a:ext cx="1076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41FFA30-A561-42A4-9F0E-8EAE65A26649}"/>
                    </a:ext>
                  </a:extLst>
                </p14:cNvPr>
                <p14:cNvContentPartPr/>
                <p14:nvPr/>
              </p14:nvContentPartPr>
              <p14:xfrm>
                <a:off x="6078282" y="6238398"/>
                <a:ext cx="108000" cy="180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41FFA30-A561-42A4-9F0E-8EAE65A2664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069282" y="6229758"/>
                  <a:ext cx="125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F82D201-1681-4605-A1B1-3E24FC5FF04C}"/>
                    </a:ext>
                  </a:extLst>
                </p14:cNvPr>
                <p14:cNvContentPartPr/>
                <p14:nvPr/>
              </p14:nvContentPartPr>
              <p14:xfrm>
                <a:off x="6177642" y="6364398"/>
                <a:ext cx="45720" cy="96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F82D201-1681-4605-A1B1-3E24FC5FF04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168642" y="6355758"/>
                  <a:ext cx="63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DA6C3FC-2502-4623-86BB-883338F9C055}"/>
                    </a:ext>
                  </a:extLst>
                </p14:cNvPr>
                <p14:cNvContentPartPr/>
                <p14:nvPr/>
              </p14:nvContentPartPr>
              <p14:xfrm>
                <a:off x="6280602" y="6387078"/>
                <a:ext cx="58320" cy="939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DA6C3FC-2502-4623-86BB-883338F9C05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271962" y="6378438"/>
                  <a:ext cx="75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17090CA-A4AD-47CC-A0F9-B7EFEF931A6F}"/>
                    </a:ext>
                  </a:extLst>
                </p14:cNvPr>
                <p14:cNvContentPartPr/>
                <p14:nvPr/>
              </p14:nvContentPartPr>
              <p14:xfrm>
                <a:off x="6472842" y="6380238"/>
                <a:ext cx="192240" cy="21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17090CA-A4AD-47CC-A0F9-B7EFEF931A6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463842" y="6371598"/>
                  <a:ext cx="2098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0AA37911-2845-4FE3-AACD-87818D5B2081}"/>
              </a:ext>
            </a:extLst>
          </p:cNvPr>
          <p:cNvGrpSpPr/>
          <p:nvPr/>
        </p:nvGrpSpPr>
        <p:grpSpPr>
          <a:xfrm>
            <a:off x="6869922" y="6076038"/>
            <a:ext cx="714240" cy="440280"/>
            <a:chOff x="6869922" y="6076038"/>
            <a:chExt cx="71424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7977D7D-69BE-49FB-BD9F-6C32497E79C0}"/>
                    </a:ext>
                  </a:extLst>
                </p14:cNvPr>
                <p14:cNvContentPartPr/>
                <p14:nvPr/>
              </p14:nvContentPartPr>
              <p14:xfrm>
                <a:off x="6869922" y="6388158"/>
                <a:ext cx="72720" cy="72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7977D7D-69BE-49FB-BD9F-6C32497E79C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860922" y="6379158"/>
                  <a:ext cx="90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EC8423E-FB22-4B3C-8B81-10DC0BEDB838}"/>
                    </a:ext>
                  </a:extLst>
                </p14:cNvPr>
                <p14:cNvContentPartPr/>
                <p14:nvPr/>
              </p14:nvContentPartPr>
              <p14:xfrm>
                <a:off x="7065762" y="6182238"/>
                <a:ext cx="120960" cy="253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EC8423E-FB22-4B3C-8B81-10DC0BEDB83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057122" y="6173238"/>
                  <a:ext cx="1386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BCAEEF0-69A3-4D17-BCF2-7E590641E2AB}"/>
                    </a:ext>
                  </a:extLst>
                </p14:cNvPr>
                <p14:cNvContentPartPr/>
                <p14:nvPr/>
              </p14:nvContentPartPr>
              <p14:xfrm>
                <a:off x="7121922" y="6321918"/>
                <a:ext cx="190080" cy="1130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BCAEEF0-69A3-4D17-BCF2-7E590641E2A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112922" y="6313278"/>
                  <a:ext cx="207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9E3DB0C-8BEA-4103-BB25-B455CC470398}"/>
                    </a:ext>
                  </a:extLst>
                </p14:cNvPr>
                <p14:cNvContentPartPr/>
                <p14:nvPr/>
              </p14:nvContentPartPr>
              <p14:xfrm>
                <a:off x="7417482" y="6076038"/>
                <a:ext cx="166680" cy="4402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9E3DB0C-8BEA-4103-BB25-B455CC47039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408842" y="6067398"/>
                  <a:ext cx="184320" cy="45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7D5361A4-16A8-49E8-BD41-8607DAAFDA58}"/>
                  </a:ext>
                </a:extLst>
              </p14:cNvPr>
              <p14:cNvContentPartPr/>
              <p14:nvPr/>
            </p14:nvContentPartPr>
            <p14:xfrm>
              <a:off x="5414082" y="3027918"/>
              <a:ext cx="8280" cy="1836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7D5361A4-16A8-49E8-BD41-8607DAAFDA58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405082" y="3018918"/>
                <a:ext cx="259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9E9B5602-FE90-4484-94AF-1C035483BC35}"/>
              </a:ext>
            </a:extLst>
          </p:cNvPr>
          <p:cNvGrpSpPr/>
          <p:nvPr/>
        </p:nvGrpSpPr>
        <p:grpSpPr>
          <a:xfrm>
            <a:off x="6000162" y="4071918"/>
            <a:ext cx="263520" cy="180360"/>
            <a:chOff x="6000162" y="4071918"/>
            <a:chExt cx="26352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08689E1-8CA6-4715-B715-5CB4D9467905}"/>
                    </a:ext>
                  </a:extLst>
                </p14:cNvPr>
                <p14:cNvContentPartPr/>
                <p14:nvPr/>
              </p14:nvContentPartPr>
              <p14:xfrm>
                <a:off x="6000162" y="4147878"/>
                <a:ext cx="63720" cy="92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08689E1-8CA6-4715-B715-5CB4D946790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991522" y="4138878"/>
                  <a:ext cx="81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E0D0CFD-07C5-4E09-87C8-1CB9390E1213}"/>
                    </a:ext>
                  </a:extLst>
                </p14:cNvPr>
                <p14:cNvContentPartPr/>
                <p14:nvPr/>
              </p14:nvContentPartPr>
              <p14:xfrm>
                <a:off x="6106002" y="4158318"/>
                <a:ext cx="78120" cy="53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E0D0CFD-07C5-4E09-87C8-1CB9390E121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097362" y="4149678"/>
                  <a:ext cx="95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29E0110-3DBB-4B11-BBF5-E825BC97AEB0}"/>
                    </a:ext>
                  </a:extLst>
                </p14:cNvPr>
                <p14:cNvContentPartPr/>
                <p14:nvPr/>
              </p14:nvContentPartPr>
              <p14:xfrm>
                <a:off x="6234882" y="4191438"/>
                <a:ext cx="28800" cy="60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29E0110-3DBB-4B11-BBF5-E825BC97AEB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225882" y="4182798"/>
                  <a:ext cx="46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FB5FF34-CD28-4359-ACF3-B842E74C6761}"/>
                    </a:ext>
                  </a:extLst>
                </p14:cNvPr>
                <p14:cNvContentPartPr/>
                <p14:nvPr/>
              </p14:nvContentPartPr>
              <p14:xfrm>
                <a:off x="6065322" y="4071918"/>
                <a:ext cx="5040" cy="16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FB5FF34-CD28-4359-ACF3-B842E74C676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056682" y="4063278"/>
                  <a:ext cx="226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14D8D567-D9BB-4D0B-A99D-0655A04F3C12}"/>
              </a:ext>
            </a:extLst>
          </p:cNvPr>
          <p:cNvGrpSpPr/>
          <p:nvPr/>
        </p:nvGrpSpPr>
        <p:grpSpPr>
          <a:xfrm>
            <a:off x="8089962" y="2699958"/>
            <a:ext cx="213480" cy="142560"/>
            <a:chOff x="8089962" y="2699958"/>
            <a:chExt cx="213480" cy="1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FE879EE-C72E-4CCC-AABF-E4E07805D535}"/>
                    </a:ext>
                  </a:extLst>
                </p14:cNvPr>
                <p14:cNvContentPartPr/>
                <p14:nvPr/>
              </p14:nvContentPartPr>
              <p14:xfrm>
                <a:off x="8089962" y="2758638"/>
                <a:ext cx="41040" cy="64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FE879EE-C72E-4CCC-AABF-E4E07805D53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81322" y="2749998"/>
                  <a:ext cx="58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E1829C8-07DE-42A1-8449-DE11056D88AC}"/>
                    </a:ext>
                  </a:extLst>
                </p14:cNvPr>
                <p14:cNvContentPartPr/>
                <p14:nvPr/>
              </p14:nvContentPartPr>
              <p14:xfrm>
                <a:off x="8167002" y="2789598"/>
                <a:ext cx="77400" cy="14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E1829C8-07DE-42A1-8449-DE11056D88A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158362" y="2780958"/>
                  <a:ext cx="95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22E337B-11BA-4323-86B5-B2FB1B414A55}"/>
                    </a:ext>
                  </a:extLst>
                </p14:cNvPr>
                <p14:cNvContentPartPr/>
                <p14:nvPr/>
              </p14:nvContentPartPr>
              <p14:xfrm>
                <a:off x="8287242" y="2798598"/>
                <a:ext cx="16200" cy="43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22E337B-11BA-4323-86B5-B2FB1B414A5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278242" y="2789598"/>
                  <a:ext cx="33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43936C1-40C7-4932-BEC8-AFF58AA78A08}"/>
                    </a:ext>
                  </a:extLst>
                </p14:cNvPr>
                <p14:cNvContentPartPr/>
                <p14:nvPr/>
              </p14:nvContentPartPr>
              <p14:xfrm>
                <a:off x="8117682" y="2699958"/>
                <a:ext cx="14760" cy="39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43936C1-40C7-4932-BEC8-AFF58AA78A0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108682" y="2690958"/>
                  <a:ext cx="324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3E1DD222-F4C5-456C-B175-DCD7B378F46B}"/>
              </a:ext>
            </a:extLst>
          </p:cNvPr>
          <p:cNvGrpSpPr/>
          <p:nvPr/>
        </p:nvGrpSpPr>
        <p:grpSpPr>
          <a:xfrm>
            <a:off x="9781602" y="2186598"/>
            <a:ext cx="756000" cy="752040"/>
            <a:chOff x="9781602" y="2186598"/>
            <a:chExt cx="756000" cy="75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9C01594-5967-4F34-B398-C101A9EBD33D}"/>
                    </a:ext>
                  </a:extLst>
                </p14:cNvPr>
                <p14:cNvContentPartPr/>
                <p14:nvPr/>
              </p14:nvContentPartPr>
              <p14:xfrm>
                <a:off x="9781602" y="2771598"/>
                <a:ext cx="134640" cy="167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9C01594-5967-4F34-B398-C101A9EBD33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772602" y="2762958"/>
                  <a:ext cx="152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D5977D2-7825-43F8-9D79-34B9C6EB9D86}"/>
                    </a:ext>
                  </a:extLst>
                </p14:cNvPr>
                <p14:cNvContentPartPr/>
                <p14:nvPr/>
              </p14:nvContentPartPr>
              <p14:xfrm>
                <a:off x="9805362" y="2454798"/>
                <a:ext cx="97200" cy="16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D5977D2-7825-43F8-9D79-34B9C6EB9D8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796722" y="2445798"/>
                  <a:ext cx="114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DD11F4D-7922-4083-90F8-22B7FFAADA2A}"/>
                    </a:ext>
                  </a:extLst>
                </p14:cNvPr>
                <p14:cNvContentPartPr/>
                <p14:nvPr/>
              </p14:nvContentPartPr>
              <p14:xfrm>
                <a:off x="10034322" y="2325198"/>
                <a:ext cx="187200" cy="202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DD11F4D-7922-4083-90F8-22B7FFAADA2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025322" y="2316558"/>
                  <a:ext cx="204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61B6C89-F5EF-4F8E-8859-0E9445BEA6E2}"/>
                    </a:ext>
                  </a:extLst>
                </p14:cNvPr>
                <p14:cNvContentPartPr/>
                <p14:nvPr/>
              </p14:nvContentPartPr>
              <p14:xfrm>
                <a:off x="10296402" y="2413398"/>
                <a:ext cx="101880" cy="181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61B6C89-F5EF-4F8E-8859-0E9445BEA6E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287762" y="2404758"/>
                  <a:ext cx="119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FD700AC-C7E2-4B3D-BE26-C95988064946}"/>
                    </a:ext>
                  </a:extLst>
                </p14:cNvPr>
                <p14:cNvContentPartPr/>
                <p14:nvPr/>
              </p14:nvContentPartPr>
              <p14:xfrm>
                <a:off x="10467762" y="2493318"/>
                <a:ext cx="48600" cy="51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FD700AC-C7E2-4B3D-BE26-C9598806494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459122" y="2484678"/>
                  <a:ext cx="66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295ACC1-68DE-427D-BD7C-9034E687D535}"/>
                    </a:ext>
                  </a:extLst>
                </p14:cNvPr>
                <p14:cNvContentPartPr/>
                <p14:nvPr/>
              </p14:nvContentPartPr>
              <p14:xfrm>
                <a:off x="10513842" y="2346798"/>
                <a:ext cx="23760" cy="19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295ACC1-68DE-427D-BD7C-9034E687D53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504842" y="2338158"/>
                  <a:ext cx="41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4A4CC72-6372-45AA-87E9-97D2CF9C48C0}"/>
                    </a:ext>
                  </a:extLst>
                </p14:cNvPr>
                <p14:cNvContentPartPr/>
                <p14:nvPr/>
              </p14:nvContentPartPr>
              <p14:xfrm>
                <a:off x="9937482" y="2635158"/>
                <a:ext cx="51480" cy="72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4A4CC72-6372-45AA-87E9-97D2CF9C48C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928482" y="2626158"/>
                  <a:ext cx="69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7DBB73C-FC28-4657-A822-2FB93697CA44}"/>
                    </a:ext>
                  </a:extLst>
                </p14:cNvPr>
                <p14:cNvContentPartPr/>
                <p14:nvPr/>
              </p14:nvContentPartPr>
              <p14:xfrm>
                <a:off x="10024602" y="2656398"/>
                <a:ext cx="65520" cy="39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7DBB73C-FC28-4657-A822-2FB93697CA4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015962" y="2647758"/>
                  <a:ext cx="83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C2987DC-2472-42F8-B536-89CE799E8601}"/>
                    </a:ext>
                  </a:extLst>
                </p14:cNvPr>
                <p14:cNvContentPartPr/>
                <p14:nvPr/>
              </p14:nvContentPartPr>
              <p14:xfrm>
                <a:off x="10150242" y="2681238"/>
                <a:ext cx="17280" cy="40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C2987DC-2472-42F8-B536-89CE799E860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141602" y="2672238"/>
                  <a:ext cx="34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BA53200-181D-4FB4-8A9F-FE12F95398D4}"/>
                    </a:ext>
                  </a:extLst>
                </p14:cNvPr>
                <p14:cNvContentPartPr/>
                <p14:nvPr/>
              </p14:nvContentPartPr>
              <p14:xfrm>
                <a:off x="10078242" y="2186598"/>
                <a:ext cx="129960" cy="111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BA53200-181D-4FB4-8A9F-FE12F95398D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069242" y="2177958"/>
                  <a:ext cx="147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9C013B0-D0FC-487A-9F13-E4DC43CE6883}"/>
                    </a:ext>
                  </a:extLst>
                </p14:cNvPr>
                <p14:cNvContentPartPr/>
                <p14:nvPr/>
              </p14:nvContentPartPr>
              <p14:xfrm>
                <a:off x="9967362" y="2584758"/>
                <a:ext cx="8280" cy="2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9C013B0-D0FC-487A-9F13-E4DC43CE688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958722" y="2575758"/>
                  <a:ext cx="2592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BD5DB7AA-1741-4FBF-9023-C5AE5DEBA849}"/>
              </a:ext>
            </a:extLst>
          </p:cNvPr>
          <p:cNvGrpSpPr/>
          <p:nvPr/>
        </p:nvGrpSpPr>
        <p:grpSpPr>
          <a:xfrm>
            <a:off x="9504042" y="5556558"/>
            <a:ext cx="240840" cy="305280"/>
            <a:chOff x="9504042" y="5556558"/>
            <a:chExt cx="24084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3BCA891-8764-41DA-90FB-612DB50E4DC1}"/>
                    </a:ext>
                  </a:extLst>
                </p14:cNvPr>
                <p14:cNvContentPartPr/>
                <p14:nvPr/>
              </p14:nvContentPartPr>
              <p14:xfrm>
                <a:off x="9504042" y="5556558"/>
                <a:ext cx="121680" cy="2487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3BCA891-8764-41DA-90FB-612DB50E4DC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495042" y="5547558"/>
                  <a:ext cx="139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2C6A6AD-0DCB-48DA-AB32-BD8DC2477935}"/>
                    </a:ext>
                  </a:extLst>
                </p14:cNvPr>
                <p14:cNvContentPartPr/>
                <p14:nvPr/>
              </p14:nvContentPartPr>
              <p14:xfrm>
                <a:off x="9526002" y="5716398"/>
                <a:ext cx="64800" cy="4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2C6A6AD-0DCB-48DA-AB32-BD8DC247793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517362" y="5707758"/>
                  <a:ext cx="82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EAE1527-2940-48B4-BC16-E879745EEBEA}"/>
                    </a:ext>
                  </a:extLst>
                </p14:cNvPr>
                <p14:cNvContentPartPr/>
                <p14:nvPr/>
              </p14:nvContentPartPr>
              <p14:xfrm>
                <a:off x="9633642" y="5770038"/>
                <a:ext cx="111240" cy="918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EAE1527-2940-48B4-BC16-E879745EEBE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625002" y="5761398"/>
                  <a:ext cx="12888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737B315A-8E98-4948-89E7-F34231C30E9F}"/>
              </a:ext>
            </a:extLst>
          </p:cNvPr>
          <p:cNvGrpSpPr/>
          <p:nvPr/>
        </p:nvGrpSpPr>
        <p:grpSpPr>
          <a:xfrm>
            <a:off x="9948642" y="5712078"/>
            <a:ext cx="90360" cy="79560"/>
            <a:chOff x="9948642" y="5712078"/>
            <a:chExt cx="90360" cy="7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ABED289-1F2E-4ABF-BA06-C4DFEE7F5C74}"/>
                    </a:ext>
                  </a:extLst>
                </p14:cNvPr>
                <p14:cNvContentPartPr/>
                <p14:nvPr/>
              </p14:nvContentPartPr>
              <p14:xfrm>
                <a:off x="9959082" y="5712078"/>
                <a:ext cx="79920" cy="280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ABED289-1F2E-4ABF-BA06-C4DFEE7F5C7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950082" y="5703078"/>
                  <a:ext cx="97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1F3A968-ECAA-45D9-81C0-65EAB8A519AE}"/>
                    </a:ext>
                  </a:extLst>
                </p14:cNvPr>
                <p14:cNvContentPartPr/>
                <p14:nvPr/>
              </p14:nvContentPartPr>
              <p14:xfrm>
                <a:off x="9948642" y="5775438"/>
                <a:ext cx="79920" cy="162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1F3A968-ECAA-45D9-81C0-65EAB8A519A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940002" y="5766438"/>
                  <a:ext cx="975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3AC00280-AB42-41B7-BF35-CEE3968CC225}"/>
              </a:ext>
            </a:extLst>
          </p:cNvPr>
          <p:cNvGrpSpPr/>
          <p:nvPr/>
        </p:nvGrpSpPr>
        <p:grpSpPr>
          <a:xfrm>
            <a:off x="10296042" y="5632158"/>
            <a:ext cx="662400" cy="307800"/>
            <a:chOff x="10296042" y="5632158"/>
            <a:chExt cx="66240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6927664-6AE0-4F03-9F08-8E9DDCE9AC29}"/>
                    </a:ext>
                  </a:extLst>
                </p14:cNvPr>
                <p14:cNvContentPartPr/>
                <p14:nvPr/>
              </p14:nvContentPartPr>
              <p14:xfrm>
                <a:off x="10296042" y="5632158"/>
                <a:ext cx="133920" cy="3078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6927664-6AE0-4F03-9F08-8E9DDCE9AC2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287042" y="5623158"/>
                  <a:ext cx="1515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B56256F-4070-49B6-A94B-917B27335D7B}"/>
                    </a:ext>
                  </a:extLst>
                </p14:cNvPr>
                <p14:cNvContentPartPr/>
                <p14:nvPr/>
              </p14:nvContentPartPr>
              <p14:xfrm>
                <a:off x="10474962" y="5787318"/>
                <a:ext cx="415440" cy="78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B56256F-4070-49B6-A94B-917B27335D7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466322" y="5778678"/>
                  <a:ext cx="433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EE63D37-AF01-4D66-9707-185BB2DE2D43}"/>
                    </a:ext>
                  </a:extLst>
                </p14:cNvPr>
                <p14:cNvContentPartPr/>
                <p14:nvPr/>
              </p14:nvContentPartPr>
              <p14:xfrm>
                <a:off x="10889682" y="5809998"/>
                <a:ext cx="68760" cy="417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EE63D37-AF01-4D66-9707-185BB2DE2D4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880682" y="5800998"/>
                  <a:ext cx="86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0124F63-2DC1-486F-A9B7-09F08FFD84E8}"/>
                    </a:ext>
                  </a:extLst>
                </p14:cNvPr>
                <p14:cNvContentPartPr/>
                <p14:nvPr/>
              </p14:nvContentPartPr>
              <p14:xfrm>
                <a:off x="10751802" y="5723238"/>
                <a:ext cx="34200" cy="320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0124F63-2DC1-486F-A9B7-09F08FFD84E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742802" y="5714238"/>
                  <a:ext cx="51840" cy="49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7179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07685-9570-49E1-83DA-255D5848B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Momentmetoden( </a:t>
            </a:r>
            <a:r>
              <a:rPr lang="nb-NO" sz="3600" dirty="0" err="1">
                <a:solidFill>
                  <a:srgbClr val="00B0F0"/>
                </a:solidFill>
              </a:rPr>
              <a:t>fordelingar</a:t>
            </a:r>
            <a:r>
              <a:rPr lang="nb-NO" sz="3600" dirty="0">
                <a:solidFill>
                  <a:srgbClr val="00B0F0"/>
                </a:solidFill>
              </a:rPr>
              <a:t> med mange </a:t>
            </a:r>
            <a:r>
              <a:rPr lang="nb-NO" sz="3600" dirty="0" err="1">
                <a:solidFill>
                  <a:srgbClr val="00B0F0"/>
                </a:solidFill>
              </a:rPr>
              <a:t>parametrar</a:t>
            </a:r>
            <a:r>
              <a:rPr lang="nb-NO" sz="3600" dirty="0">
                <a:solidFill>
                  <a:srgbClr val="00B0F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776CE0-F27B-4216-95A2-A18794955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276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Definisjon 5.2.3. 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2000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2000" i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vere</m:t>
                    </m:r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eit</m:t>
                    </m:r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tilfeldig</m:t>
                    </m:r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utval</m:t>
                    </m:r>
                  </m:oMath>
                </a14:m>
                <a:r>
                  <a:rPr lang="nb-NO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 sannsynstettleik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nb-NO" sz="2000" dirty="0"/>
                  <a:t>. Momentestimata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b-NO" sz="2000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b-NO" sz="2000" i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𝑠𝑒</m:t>
                        </m:r>
                      </m:sub>
                    </m:sSub>
                  </m:oMath>
                </a14:m>
                <a:r>
                  <a:rPr lang="nb-NO" sz="2000" dirty="0"/>
                  <a:t> er løysinga av </a:t>
                </a:r>
                <a:r>
                  <a:rPr lang="nb-NO" sz="2000" dirty="0" err="1"/>
                  <a:t>likningane</a:t>
                </a:r>
                <a:r>
                  <a:rPr lang="nb-NO" sz="2000" dirty="0"/>
                  <a:t>: </a:t>
                </a: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776CE0-F27B-4216-95A2-A18794955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2768"/>
                <a:ext cx="10515600" cy="4351338"/>
              </a:xfrm>
              <a:blipFill>
                <a:blip r:embed="rId2"/>
                <a:stretch>
                  <a:fillRect l="-638" t="-168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C95D63D-4DE8-4C4F-961F-E3ABDA3B3713}"/>
              </a:ext>
            </a:extLst>
          </p:cNvPr>
          <p:cNvGrpSpPr/>
          <p:nvPr/>
        </p:nvGrpSpPr>
        <p:grpSpPr>
          <a:xfrm>
            <a:off x="2312322" y="2721558"/>
            <a:ext cx="777600" cy="304560"/>
            <a:chOff x="2312322" y="2721558"/>
            <a:chExt cx="77760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C96B964-8BEB-48E0-9E61-C649F617A916}"/>
                    </a:ext>
                  </a:extLst>
                </p14:cNvPr>
                <p14:cNvContentPartPr/>
                <p14:nvPr/>
              </p14:nvContentPartPr>
              <p14:xfrm>
                <a:off x="2312322" y="2737398"/>
                <a:ext cx="85320" cy="194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C96B964-8BEB-48E0-9E61-C649F617A91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03682" y="2728398"/>
                  <a:ext cx="102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2EF4DCD-0E58-43C4-998F-F8B479F5EB13}"/>
                    </a:ext>
                  </a:extLst>
                </p14:cNvPr>
                <p14:cNvContentPartPr/>
                <p14:nvPr/>
              </p14:nvContentPartPr>
              <p14:xfrm>
                <a:off x="2338962" y="2802558"/>
                <a:ext cx="101880" cy="16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2EF4DCD-0E58-43C4-998F-F8B479F5EB1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29962" y="2793558"/>
                  <a:ext cx="119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28257A8-E48E-4C30-8D44-4489B04DE62F}"/>
                    </a:ext>
                  </a:extLst>
                </p14:cNvPr>
                <p14:cNvContentPartPr/>
                <p14:nvPr/>
              </p14:nvContentPartPr>
              <p14:xfrm>
                <a:off x="2383242" y="2724798"/>
                <a:ext cx="55440" cy="14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28257A8-E48E-4C30-8D44-4489B04DE62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74242" y="2716158"/>
                  <a:ext cx="73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A3B433E-BE14-4583-AB06-8E9DB9F3EFA6}"/>
                    </a:ext>
                  </a:extLst>
                </p14:cNvPr>
                <p14:cNvContentPartPr/>
                <p14:nvPr/>
              </p14:nvContentPartPr>
              <p14:xfrm>
                <a:off x="2499162" y="2721558"/>
                <a:ext cx="139680" cy="284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A3B433E-BE14-4583-AB06-8E9DB9F3EFA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90522" y="2712918"/>
                  <a:ext cx="1573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355BD3C-63B1-4C0D-807D-5EFF44D0A9B6}"/>
                    </a:ext>
                  </a:extLst>
                </p14:cNvPr>
                <p14:cNvContentPartPr/>
                <p14:nvPr/>
              </p14:nvContentPartPr>
              <p14:xfrm>
                <a:off x="2690682" y="2800758"/>
                <a:ext cx="100800" cy="208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355BD3C-63B1-4C0D-807D-5EFF44D0A9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82042" y="2791758"/>
                  <a:ext cx="118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D71664D-B218-4AE4-A502-061BC85B42D1}"/>
                    </a:ext>
                  </a:extLst>
                </p14:cNvPr>
                <p14:cNvContentPartPr/>
                <p14:nvPr/>
              </p14:nvContentPartPr>
              <p14:xfrm>
                <a:off x="2804082" y="2752158"/>
                <a:ext cx="109440" cy="273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D71664D-B218-4AE4-A502-061BC85B42D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95082" y="2743518"/>
                  <a:ext cx="1270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D6B9DF9-345C-4DBD-9449-C76A5F265654}"/>
                    </a:ext>
                  </a:extLst>
                </p14:cNvPr>
                <p14:cNvContentPartPr/>
                <p14:nvPr/>
              </p14:nvContentPartPr>
              <p14:xfrm>
                <a:off x="3026562" y="2886798"/>
                <a:ext cx="63360" cy="14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D6B9DF9-345C-4DBD-9449-C76A5F26565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17922" y="2878158"/>
                  <a:ext cx="81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12115C1-D38B-4B39-87AF-A9F9148B4283}"/>
                    </a:ext>
                  </a:extLst>
                </p14:cNvPr>
                <p14:cNvContentPartPr/>
                <p14:nvPr/>
              </p14:nvContentPartPr>
              <p14:xfrm>
                <a:off x="2992722" y="2951958"/>
                <a:ext cx="52920" cy="8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12115C1-D38B-4B39-87AF-A9F9148B428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83722" y="2942958"/>
                  <a:ext cx="705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39AC76-E965-4913-9FF7-48842180CB2B}"/>
              </a:ext>
            </a:extLst>
          </p:cNvPr>
          <p:cNvGrpSpPr/>
          <p:nvPr/>
        </p:nvGrpSpPr>
        <p:grpSpPr>
          <a:xfrm>
            <a:off x="3270642" y="3123678"/>
            <a:ext cx="263520" cy="117720"/>
            <a:chOff x="3270642" y="3123678"/>
            <a:chExt cx="26352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26AEA5-23D7-457C-ABC4-0E3BB8FF7E9C}"/>
                    </a:ext>
                  </a:extLst>
                </p14:cNvPr>
                <p14:cNvContentPartPr/>
                <p14:nvPr/>
              </p14:nvContentPartPr>
              <p14:xfrm>
                <a:off x="3270642" y="3123678"/>
                <a:ext cx="55440" cy="16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26AEA5-23D7-457C-ABC4-0E3BB8FF7E9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62002" y="3114678"/>
                  <a:ext cx="73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F90AF61-6CF3-496E-9507-F71AED825DB7}"/>
                    </a:ext>
                  </a:extLst>
                </p14:cNvPr>
                <p14:cNvContentPartPr/>
                <p14:nvPr/>
              </p14:nvContentPartPr>
              <p14:xfrm>
                <a:off x="3360282" y="3126558"/>
                <a:ext cx="173880" cy="114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F90AF61-6CF3-496E-9507-F71AED825DB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51642" y="3117558"/>
                  <a:ext cx="19152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F84471-E9F3-4FAC-87CC-F0B786B16C6B}"/>
              </a:ext>
            </a:extLst>
          </p:cNvPr>
          <p:cNvGrpSpPr/>
          <p:nvPr/>
        </p:nvGrpSpPr>
        <p:grpSpPr>
          <a:xfrm>
            <a:off x="3418602" y="2540118"/>
            <a:ext cx="257400" cy="410760"/>
            <a:chOff x="3418602" y="2540118"/>
            <a:chExt cx="25740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F1853FD-A2F1-4AD6-8DF3-3738670A545F}"/>
                    </a:ext>
                  </a:extLst>
                </p14:cNvPr>
                <p14:cNvContentPartPr/>
                <p14:nvPr/>
              </p14:nvContentPartPr>
              <p14:xfrm>
                <a:off x="3418602" y="2672238"/>
                <a:ext cx="191160" cy="278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F1853FD-A2F1-4AD6-8DF3-3738670A545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409962" y="2663598"/>
                  <a:ext cx="208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D6F1974-54DA-4939-9A4F-6E6FE462C9F6}"/>
                    </a:ext>
                  </a:extLst>
                </p14:cNvPr>
                <p14:cNvContentPartPr/>
                <p14:nvPr/>
              </p14:nvContentPartPr>
              <p14:xfrm>
                <a:off x="3501402" y="2540118"/>
                <a:ext cx="174600" cy="97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D6F1974-54DA-4939-9A4F-6E6FE462C9F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92762" y="2531478"/>
                  <a:ext cx="19224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4DEDF59-F65F-4555-9377-61607EE986FE}"/>
                  </a:ext>
                </a:extLst>
              </p14:cNvPr>
              <p14:cNvContentPartPr/>
              <p14:nvPr/>
            </p14:nvContentPartPr>
            <p14:xfrm>
              <a:off x="3766002" y="2804718"/>
              <a:ext cx="132120" cy="220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4DEDF59-F65F-4555-9377-61607EE986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57002" y="2795718"/>
                <a:ext cx="14976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A393BA2-15B2-4517-A362-F48E2370A0B2}"/>
              </a:ext>
            </a:extLst>
          </p:cNvPr>
          <p:cNvGrpSpPr/>
          <p:nvPr/>
        </p:nvGrpSpPr>
        <p:grpSpPr>
          <a:xfrm>
            <a:off x="4090722" y="2703558"/>
            <a:ext cx="687960" cy="373320"/>
            <a:chOff x="4090722" y="2703558"/>
            <a:chExt cx="68796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3FB0E8B-AFAE-4F5D-971D-7C27CF599367}"/>
                    </a:ext>
                  </a:extLst>
                </p14:cNvPr>
                <p14:cNvContentPartPr/>
                <p14:nvPr/>
              </p14:nvContentPartPr>
              <p14:xfrm>
                <a:off x="4110522" y="2703558"/>
                <a:ext cx="145080" cy="355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3FB0E8B-AFAE-4F5D-971D-7C27CF5993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01522" y="2694918"/>
                  <a:ext cx="1627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7D8BBBA-2D08-4AC1-A36E-3517B1195010}"/>
                    </a:ext>
                  </a:extLst>
                </p14:cNvPr>
                <p14:cNvContentPartPr/>
                <p14:nvPr/>
              </p14:nvContentPartPr>
              <p14:xfrm>
                <a:off x="4090722" y="2871678"/>
                <a:ext cx="139320" cy="11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7D8BBBA-2D08-4AC1-A36E-3517B119501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81722" y="2862678"/>
                  <a:ext cx="156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7079266-4AA1-42CF-8C6B-94CF2C7DD862}"/>
                    </a:ext>
                  </a:extLst>
                </p14:cNvPr>
                <p14:cNvContentPartPr/>
                <p14:nvPr/>
              </p14:nvContentPartPr>
              <p14:xfrm>
                <a:off x="4300602" y="2900118"/>
                <a:ext cx="68400" cy="122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7079266-4AA1-42CF-8C6B-94CF2C7DD86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91602" y="2891478"/>
                  <a:ext cx="86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5FF5F58-3EB9-41DE-8560-57BC34A10AB9}"/>
                    </a:ext>
                  </a:extLst>
                </p14:cNvPr>
                <p14:cNvContentPartPr/>
                <p14:nvPr/>
              </p14:nvContentPartPr>
              <p14:xfrm>
                <a:off x="4492122" y="2754318"/>
                <a:ext cx="54720" cy="214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5FF5F58-3EB9-41DE-8560-57BC34A10AB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83482" y="2745318"/>
                  <a:ext cx="72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772DA93-B3C0-42E9-8AC0-ED24D2513FE7}"/>
                    </a:ext>
                  </a:extLst>
                </p14:cNvPr>
                <p14:cNvContentPartPr/>
                <p14:nvPr/>
              </p14:nvContentPartPr>
              <p14:xfrm>
                <a:off x="4556202" y="2835318"/>
                <a:ext cx="122400" cy="223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772DA93-B3C0-42E9-8AC0-ED24D2513FE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47202" y="2826678"/>
                  <a:ext cx="1400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F2DEEEE-D282-4B69-94F7-1A4A3F3591A4}"/>
                    </a:ext>
                  </a:extLst>
                </p14:cNvPr>
                <p14:cNvContentPartPr/>
                <p14:nvPr/>
              </p14:nvContentPartPr>
              <p14:xfrm>
                <a:off x="4764282" y="2909478"/>
                <a:ext cx="4320" cy="3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F2DEEEE-D282-4B69-94F7-1A4A3F3591A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55282" y="2900478"/>
                  <a:ext cx="21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4D02C8C-ABBA-4239-8B75-9CBB9976F477}"/>
                    </a:ext>
                  </a:extLst>
                </p14:cNvPr>
                <p14:cNvContentPartPr/>
                <p14:nvPr/>
              </p14:nvContentPartPr>
              <p14:xfrm>
                <a:off x="4760682" y="2892918"/>
                <a:ext cx="18000" cy="48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4D02C8C-ABBA-4239-8B75-9CBB9976F47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52042" y="2884278"/>
                  <a:ext cx="35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DA5B490-96AB-4DE7-874D-495352A2C165}"/>
                    </a:ext>
                  </a:extLst>
                </p14:cNvPr>
                <p14:cNvContentPartPr/>
                <p14:nvPr/>
              </p14:nvContentPartPr>
              <p14:xfrm>
                <a:off x="4718922" y="3016038"/>
                <a:ext cx="35640" cy="60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DA5B490-96AB-4DE7-874D-495352A2C16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09922" y="3007038"/>
                  <a:ext cx="5328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B72952C-DDDF-4836-92A4-9EE067C3889B}"/>
              </a:ext>
            </a:extLst>
          </p:cNvPr>
          <p:cNvGrpSpPr/>
          <p:nvPr/>
        </p:nvGrpSpPr>
        <p:grpSpPr>
          <a:xfrm>
            <a:off x="4942122" y="2809038"/>
            <a:ext cx="1480320" cy="324000"/>
            <a:chOff x="4942122" y="2809038"/>
            <a:chExt cx="148032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CE73EEB-A661-41D9-9281-DB333B1849B0}"/>
                    </a:ext>
                  </a:extLst>
                </p14:cNvPr>
                <p14:cNvContentPartPr/>
                <p14:nvPr/>
              </p14:nvContentPartPr>
              <p14:xfrm>
                <a:off x="4954002" y="2810478"/>
                <a:ext cx="97560" cy="162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CE73EEB-A661-41D9-9281-DB333B1849B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45362" y="2801478"/>
                  <a:ext cx="115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A4BD2A1-19E8-4F90-9787-0FDAD58AD1FA}"/>
                    </a:ext>
                  </a:extLst>
                </p14:cNvPr>
                <p14:cNvContentPartPr/>
                <p14:nvPr/>
              </p14:nvContentPartPr>
              <p14:xfrm>
                <a:off x="4942122" y="2888598"/>
                <a:ext cx="84240" cy="7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A4BD2A1-19E8-4F90-9787-0FDAD58AD1F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33122" y="2879958"/>
                  <a:ext cx="101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C58FAA8-019D-4C85-A597-DD76F3B43858}"/>
                    </a:ext>
                  </a:extLst>
                </p14:cNvPr>
                <p14:cNvContentPartPr/>
                <p14:nvPr/>
              </p14:nvContentPartPr>
              <p14:xfrm>
                <a:off x="5074602" y="2912358"/>
                <a:ext cx="61560" cy="75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C58FAA8-019D-4C85-A597-DD76F3B4385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65602" y="2903358"/>
                  <a:ext cx="79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57121E2-C151-49CC-893C-5C84B6905497}"/>
                    </a:ext>
                  </a:extLst>
                </p14:cNvPr>
                <p14:cNvContentPartPr/>
                <p14:nvPr/>
              </p14:nvContentPartPr>
              <p14:xfrm>
                <a:off x="5190882" y="2924598"/>
                <a:ext cx="169200" cy="80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57121E2-C151-49CC-893C-5C84B690549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81882" y="2915958"/>
                  <a:ext cx="186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38AF7AA-A0A1-46C8-8B19-DCFFF757601F}"/>
                    </a:ext>
                  </a:extLst>
                </p14:cNvPr>
                <p14:cNvContentPartPr/>
                <p14:nvPr/>
              </p14:nvContentPartPr>
              <p14:xfrm>
                <a:off x="5408322" y="2926398"/>
                <a:ext cx="89280" cy="16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38AF7AA-A0A1-46C8-8B19-DCFFF757601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99322" y="2917758"/>
                  <a:ext cx="106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536251D-2DE7-4FE3-9068-4FB030A66998}"/>
                    </a:ext>
                  </a:extLst>
                </p14:cNvPr>
                <p14:cNvContentPartPr/>
                <p14:nvPr/>
              </p14:nvContentPartPr>
              <p14:xfrm>
                <a:off x="5620002" y="2925318"/>
                <a:ext cx="38520" cy="67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536251D-2DE7-4FE3-9068-4FB030A6699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11362" y="2916678"/>
                  <a:ext cx="56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FE4307D-5323-4401-8637-79332DBAAB42}"/>
                    </a:ext>
                  </a:extLst>
                </p14:cNvPr>
                <p14:cNvContentPartPr/>
                <p14:nvPr/>
              </p14:nvContentPartPr>
              <p14:xfrm>
                <a:off x="5755002" y="2809038"/>
                <a:ext cx="120600" cy="162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FE4307D-5323-4401-8637-79332DBAAB4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46362" y="2800398"/>
                  <a:ext cx="138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4D83E4F-2A29-4A2A-883D-0660963B8B48}"/>
                    </a:ext>
                  </a:extLst>
                </p14:cNvPr>
                <p14:cNvContentPartPr/>
                <p14:nvPr/>
              </p14:nvContentPartPr>
              <p14:xfrm>
                <a:off x="5748882" y="2897598"/>
                <a:ext cx="81360" cy="12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4D83E4F-2A29-4A2A-883D-0660963B8B4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39882" y="2888598"/>
                  <a:ext cx="99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9CFF656-0AD5-47E1-AA01-DED26DC05A3F}"/>
                    </a:ext>
                  </a:extLst>
                </p14:cNvPr>
                <p14:cNvContentPartPr/>
                <p14:nvPr/>
              </p14:nvContentPartPr>
              <p14:xfrm>
                <a:off x="5884242" y="2942958"/>
                <a:ext cx="93960" cy="99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9CFF656-0AD5-47E1-AA01-DED26DC05A3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875242" y="2933958"/>
                  <a:ext cx="111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57A82A4-FBFB-4BCF-8734-5A3F41824805}"/>
                    </a:ext>
                  </a:extLst>
                </p14:cNvPr>
                <p14:cNvContentPartPr/>
                <p14:nvPr/>
              </p14:nvContentPartPr>
              <p14:xfrm>
                <a:off x="6007722" y="2830998"/>
                <a:ext cx="87840" cy="223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57A82A4-FBFB-4BCF-8734-5A3F4182480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98722" y="2822358"/>
                  <a:ext cx="105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2BA50B3-6E0A-4C8E-8C20-D977AD701822}"/>
                    </a:ext>
                  </a:extLst>
                </p14:cNvPr>
                <p14:cNvContentPartPr/>
                <p14:nvPr/>
              </p14:nvContentPartPr>
              <p14:xfrm>
                <a:off x="6149562" y="2813718"/>
                <a:ext cx="272880" cy="319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2BA50B3-6E0A-4C8E-8C20-D977AD70182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140922" y="2805078"/>
                  <a:ext cx="29052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2FBEC4D-9872-4594-8879-99B85011FD6B}"/>
              </a:ext>
            </a:extLst>
          </p:cNvPr>
          <p:cNvGrpSpPr/>
          <p:nvPr/>
        </p:nvGrpSpPr>
        <p:grpSpPr>
          <a:xfrm>
            <a:off x="6572922" y="2937918"/>
            <a:ext cx="123120" cy="57240"/>
            <a:chOff x="6572922" y="2937918"/>
            <a:chExt cx="123120" cy="5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313C9D-8748-4168-83C9-4A2E38872F9E}"/>
                    </a:ext>
                  </a:extLst>
                </p14:cNvPr>
                <p14:cNvContentPartPr/>
                <p14:nvPr/>
              </p14:nvContentPartPr>
              <p14:xfrm>
                <a:off x="6604602" y="2937918"/>
                <a:ext cx="91440" cy="17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313C9D-8748-4168-83C9-4A2E38872F9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95962" y="2928918"/>
                  <a:ext cx="109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6341126-E047-4610-9A29-323128205325}"/>
                    </a:ext>
                  </a:extLst>
                </p14:cNvPr>
                <p14:cNvContentPartPr/>
                <p14:nvPr/>
              </p14:nvContentPartPr>
              <p14:xfrm>
                <a:off x="6572922" y="2991558"/>
                <a:ext cx="74520" cy="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6341126-E047-4610-9A29-32312820532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64282" y="2982918"/>
                  <a:ext cx="9216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88C5716-9374-4357-8847-A9DF5517EBC9}"/>
                  </a:ext>
                </a:extLst>
              </p14:cNvPr>
              <p14:cNvContentPartPr/>
              <p14:nvPr/>
            </p14:nvContentPartPr>
            <p14:xfrm>
              <a:off x="7228482" y="2771958"/>
              <a:ext cx="71280" cy="108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88C5716-9374-4357-8847-A9DF5517EBC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219482" y="2763318"/>
                <a:ext cx="889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3573DDD-DCB7-464B-A013-28F3A3F02996}"/>
                  </a:ext>
                </a:extLst>
              </p14:cNvPr>
              <p14:cNvContentPartPr/>
              <p14:nvPr/>
            </p14:nvContentPartPr>
            <p14:xfrm>
              <a:off x="7106442" y="2959518"/>
              <a:ext cx="191880" cy="13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3573DDD-DCB7-464B-A013-28F3A3F0299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097802" y="2950518"/>
                <a:ext cx="2095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0E12A79-4D9F-4E93-9BF4-72AFDE6459D6}"/>
                  </a:ext>
                </a:extLst>
              </p14:cNvPr>
              <p14:cNvContentPartPr/>
              <p14:nvPr/>
            </p14:nvContentPartPr>
            <p14:xfrm>
              <a:off x="7137762" y="3113958"/>
              <a:ext cx="112680" cy="70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0E12A79-4D9F-4E93-9BF4-72AFDE6459D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128762" y="3104958"/>
                <a:ext cx="13032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789C75AC-188C-4B32-BCA0-FC2F7507D18A}"/>
              </a:ext>
            </a:extLst>
          </p:cNvPr>
          <p:cNvGrpSpPr/>
          <p:nvPr/>
        </p:nvGrpSpPr>
        <p:grpSpPr>
          <a:xfrm>
            <a:off x="8251602" y="3003438"/>
            <a:ext cx="81720" cy="65160"/>
            <a:chOff x="8251602" y="3003438"/>
            <a:chExt cx="81720" cy="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27F66CC-66B1-4EF8-A4CF-10ACCFE0DB07}"/>
                    </a:ext>
                  </a:extLst>
                </p14:cNvPr>
                <p14:cNvContentPartPr/>
                <p14:nvPr/>
              </p14:nvContentPartPr>
              <p14:xfrm>
                <a:off x="8253042" y="3003438"/>
                <a:ext cx="80280" cy="11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27F66CC-66B1-4EF8-A4CF-10ACCFE0DB0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44402" y="2994798"/>
                  <a:ext cx="97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F464BD9-8115-4F46-8503-0DE7906A90F6}"/>
                    </a:ext>
                  </a:extLst>
                </p14:cNvPr>
                <p14:cNvContentPartPr/>
                <p14:nvPr/>
              </p14:nvContentPartPr>
              <p14:xfrm>
                <a:off x="8251602" y="3062478"/>
                <a:ext cx="71280" cy="6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F464BD9-8115-4F46-8503-0DE7906A90F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242602" y="3053838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B8C4C9A-0CCE-49BF-88E0-F62DEA72C9A6}"/>
              </a:ext>
            </a:extLst>
          </p:cNvPr>
          <p:cNvGrpSpPr/>
          <p:nvPr/>
        </p:nvGrpSpPr>
        <p:grpSpPr>
          <a:xfrm>
            <a:off x="8611242" y="2839278"/>
            <a:ext cx="147960" cy="360000"/>
            <a:chOff x="8611242" y="2839278"/>
            <a:chExt cx="14796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9407CAE-B4A0-4069-9D6F-81624E5323AA}"/>
                    </a:ext>
                  </a:extLst>
                </p14:cNvPr>
                <p14:cNvContentPartPr/>
                <p14:nvPr/>
              </p14:nvContentPartPr>
              <p14:xfrm>
                <a:off x="8619162" y="2920638"/>
                <a:ext cx="117720" cy="278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9407CAE-B4A0-4069-9D6F-81624E5323A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10162" y="2911638"/>
                  <a:ext cx="1353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03DA24D-5094-4877-962C-089E29B94FE8}"/>
                    </a:ext>
                  </a:extLst>
                </p14:cNvPr>
                <p14:cNvContentPartPr/>
                <p14:nvPr/>
              </p14:nvContentPartPr>
              <p14:xfrm>
                <a:off x="8611242" y="2839278"/>
                <a:ext cx="147960" cy="15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03DA24D-5094-4877-962C-089E29B94FE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02242" y="2830278"/>
                  <a:ext cx="1656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467A15A-D1DD-4B71-85BF-A07B7213967B}"/>
              </a:ext>
            </a:extLst>
          </p:cNvPr>
          <p:cNvGrpSpPr/>
          <p:nvPr/>
        </p:nvGrpSpPr>
        <p:grpSpPr>
          <a:xfrm>
            <a:off x="2385762" y="3649998"/>
            <a:ext cx="915840" cy="334080"/>
            <a:chOff x="2385762" y="3649998"/>
            <a:chExt cx="91584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BE20599-9401-4133-83F5-F62E0ABBD703}"/>
                    </a:ext>
                  </a:extLst>
                </p14:cNvPr>
                <p14:cNvContentPartPr/>
                <p14:nvPr/>
              </p14:nvContentPartPr>
              <p14:xfrm>
                <a:off x="2385762" y="3724518"/>
                <a:ext cx="89280" cy="189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BE20599-9401-4133-83F5-F62E0ABBD70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76762" y="3715878"/>
                  <a:ext cx="106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DC5986E-66B8-49D6-AA8F-9E4E53CBF729}"/>
                    </a:ext>
                  </a:extLst>
                </p14:cNvPr>
                <p14:cNvContentPartPr/>
                <p14:nvPr/>
              </p14:nvContentPartPr>
              <p14:xfrm>
                <a:off x="2408802" y="3786438"/>
                <a:ext cx="65160" cy="32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DC5986E-66B8-49D6-AA8F-9E4E53CBF72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399802" y="3777438"/>
                  <a:ext cx="82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34B8F2B-F65C-4AAF-A314-BD2EFA3FCD19}"/>
                    </a:ext>
                  </a:extLst>
                </p14:cNvPr>
                <p14:cNvContentPartPr/>
                <p14:nvPr/>
              </p14:nvContentPartPr>
              <p14:xfrm>
                <a:off x="2417802" y="3706518"/>
                <a:ext cx="91440" cy="10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34B8F2B-F65C-4AAF-A314-BD2EFA3FCD1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08802" y="3697878"/>
                  <a:ext cx="109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4DC1840-688D-4A47-B31A-B4E017B15BEC}"/>
                    </a:ext>
                  </a:extLst>
                </p14:cNvPr>
                <p14:cNvContentPartPr/>
                <p14:nvPr/>
              </p14:nvContentPartPr>
              <p14:xfrm>
                <a:off x="2615082" y="3671958"/>
                <a:ext cx="94320" cy="294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4DC1840-688D-4A47-B31A-B4E017B15BE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06082" y="3662958"/>
                  <a:ext cx="1119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C3E904B-73F0-4656-A8A2-89F2600C5FDD}"/>
                    </a:ext>
                  </a:extLst>
                </p14:cNvPr>
                <p14:cNvContentPartPr/>
                <p14:nvPr/>
              </p14:nvContentPartPr>
              <p14:xfrm>
                <a:off x="2775642" y="3755838"/>
                <a:ext cx="94320" cy="181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C3E904B-73F0-4656-A8A2-89F2600C5FD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767002" y="3746838"/>
                  <a:ext cx="111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CF950F8-478E-431A-8DBD-89F5D135CF32}"/>
                    </a:ext>
                  </a:extLst>
                </p14:cNvPr>
                <p14:cNvContentPartPr/>
                <p14:nvPr/>
              </p14:nvContentPartPr>
              <p14:xfrm>
                <a:off x="2892282" y="3652518"/>
                <a:ext cx="58320" cy="76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CF950F8-478E-431A-8DBD-89F5D135CF3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83642" y="3643878"/>
                  <a:ext cx="75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5304211-959F-4073-94D0-B5205D3FEC79}"/>
                    </a:ext>
                  </a:extLst>
                </p14:cNvPr>
                <p14:cNvContentPartPr/>
                <p14:nvPr/>
              </p14:nvContentPartPr>
              <p14:xfrm>
                <a:off x="3000282" y="3649998"/>
                <a:ext cx="117360" cy="334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5304211-959F-4073-94D0-B5205D3FEC7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991282" y="3640998"/>
                  <a:ext cx="1350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1C3F074-3B43-45E7-8B02-99BCD313A396}"/>
                    </a:ext>
                  </a:extLst>
                </p14:cNvPr>
                <p14:cNvContentPartPr/>
                <p14:nvPr/>
              </p14:nvContentPartPr>
              <p14:xfrm>
                <a:off x="3209802" y="3807678"/>
                <a:ext cx="76320" cy="10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1C3F074-3B43-45E7-8B02-99BCD313A39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00802" y="3799038"/>
                  <a:ext cx="93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E1A227D-B0B1-48A0-91CA-317D975DD601}"/>
                    </a:ext>
                  </a:extLst>
                </p14:cNvPr>
                <p14:cNvContentPartPr/>
                <p14:nvPr/>
              </p14:nvContentPartPr>
              <p14:xfrm>
                <a:off x="3198282" y="3857358"/>
                <a:ext cx="103320" cy="25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E1A227D-B0B1-48A0-91CA-317D975DD60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89642" y="3848358"/>
                  <a:ext cx="1209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C9D486C-85C1-49C2-98A1-4FD6DCB2A5FD}"/>
              </a:ext>
            </a:extLst>
          </p:cNvPr>
          <p:cNvGrpSpPr/>
          <p:nvPr/>
        </p:nvGrpSpPr>
        <p:grpSpPr>
          <a:xfrm>
            <a:off x="3461802" y="3469998"/>
            <a:ext cx="3132360" cy="702360"/>
            <a:chOff x="3461802" y="3469998"/>
            <a:chExt cx="3132360" cy="70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D73D442-F6F5-43FD-A623-FBA334DDA896}"/>
                    </a:ext>
                  </a:extLst>
                </p14:cNvPr>
                <p14:cNvContentPartPr/>
                <p14:nvPr/>
              </p14:nvContentPartPr>
              <p14:xfrm>
                <a:off x="3616962" y="3595638"/>
                <a:ext cx="191880" cy="279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D73D442-F6F5-43FD-A623-FBA334DDA89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608322" y="3586998"/>
                  <a:ext cx="2095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D2B4D6A-5161-425A-9F91-0755287BFD1E}"/>
                    </a:ext>
                  </a:extLst>
                </p14:cNvPr>
                <p14:cNvContentPartPr/>
                <p14:nvPr/>
              </p14:nvContentPartPr>
              <p14:xfrm>
                <a:off x="3461802" y="4010718"/>
                <a:ext cx="90000" cy="13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D2B4D6A-5161-425A-9F91-0755287BFD1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52802" y="4002078"/>
                  <a:ext cx="107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29552C8-F071-48AB-84A4-443F0EF5E304}"/>
                    </a:ext>
                  </a:extLst>
                </p14:cNvPr>
                <p14:cNvContentPartPr/>
                <p14:nvPr/>
              </p14:nvContentPartPr>
              <p14:xfrm>
                <a:off x="3538122" y="4045998"/>
                <a:ext cx="214200" cy="126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29552C8-F071-48AB-84A4-443F0EF5E30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29482" y="4036998"/>
                  <a:ext cx="231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E2E4089-132F-4E9A-8DFC-870EC099875F}"/>
                    </a:ext>
                  </a:extLst>
                </p14:cNvPr>
                <p14:cNvContentPartPr/>
                <p14:nvPr/>
              </p14:nvContentPartPr>
              <p14:xfrm>
                <a:off x="3642522" y="3469998"/>
                <a:ext cx="216720" cy="115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E2E4089-132F-4E9A-8DFC-870EC099875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633522" y="3461358"/>
                  <a:ext cx="234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61E61FD-3F7F-4189-B02D-3280333BD713}"/>
                    </a:ext>
                  </a:extLst>
                </p14:cNvPr>
                <p14:cNvContentPartPr/>
                <p14:nvPr/>
              </p14:nvContentPartPr>
              <p14:xfrm>
                <a:off x="3900642" y="3710478"/>
                <a:ext cx="124920" cy="253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61E61FD-3F7F-4189-B02D-3280333BD71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892002" y="3701838"/>
                  <a:ext cx="1425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AF2E8D-FA65-4BC3-AE94-52D77C7FEC7A}"/>
                    </a:ext>
                  </a:extLst>
                </p14:cNvPr>
                <p14:cNvContentPartPr/>
                <p14:nvPr/>
              </p14:nvContentPartPr>
              <p14:xfrm>
                <a:off x="4037442" y="3544518"/>
                <a:ext cx="100800" cy="88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AF2E8D-FA65-4BC3-AE94-52D77C7FEC7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028442" y="3535518"/>
                  <a:ext cx="118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C4FACC3-930C-4130-9646-97D2266E8969}"/>
                    </a:ext>
                  </a:extLst>
                </p14:cNvPr>
                <p14:cNvContentPartPr/>
                <p14:nvPr/>
              </p14:nvContentPartPr>
              <p14:xfrm>
                <a:off x="4224282" y="3566478"/>
                <a:ext cx="152640" cy="367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C4FACC3-930C-4130-9646-97D2266E896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215282" y="3557838"/>
                  <a:ext cx="1702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F17372D-BB30-4D00-9397-810DCA26A909}"/>
                    </a:ext>
                  </a:extLst>
                </p14:cNvPr>
                <p14:cNvContentPartPr/>
                <p14:nvPr/>
              </p14:nvContentPartPr>
              <p14:xfrm>
                <a:off x="4199802" y="3778518"/>
                <a:ext cx="104760" cy="33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F17372D-BB30-4D00-9397-810DCA26A90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91162" y="3769518"/>
                  <a:ext cx="122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5C77C3F-D991-46AA-830C-5BA6651348A2}"/>
                    </a:ext>
                  </a:extLst>
                </p14:cNvPr>
                <p14:cNvContentPartPr/>
                <p14:nvPr/>
              </p14:nvContentPartPr>
              <p14:xfrm>
                <a:off x="4369362" y="3764478"/>
                <a:ext cx="100080" cy="205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5C77C3F-D991-46AA-830C-5BA6651348A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360362" y="3755478"/>
                  <a:ext cx="1177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CC90D1F-0B77-4540-B9D4-1D358E2AB0AD}"/>
                    </a:ext>
                  </a:extLst>
                </p14:cNvPr>
                <p14:cNvContentPartPr/>
                <p14:nvPr/>
              </p14:nvContentPartPr>
              <p14:xfrm>
                <a:off x="4583922" y="3615078"/>
                <a:ext cx="60480" cy="206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CC90D1F-0B77-4540-B9D4-1D358E2AB0A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75282" y="3606438"/>
                  <a:ext cx="78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8CB020B-B085-4A6B-AED5-4CEFD6537313}"/>
                    </a:ext>
                  </a:extLst>
                </p14:cNvPr>
                <p14:cNvContentPartPr/>
                <p14:nvPr/>
              </p14:nvContentPartPr>
              <p14:xfrm>
                <a:off x="4673562" y="3700398"/>
                <a:ext cx="102240" cy="230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8CB020B-B085-4A6B-AED5-4CEFD653731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64922" y="3691758"/>
                  <a:ext cx="1198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5386322-2161-4ECF-A6B0-83C4C42DA3B2}"/>
                    </a:ext>
                  </a:extLst>
                </p14:cNvPr>
                <p14:cNvContentPartPr/>
                <p14:nvPr/>
              </p14:nvContentPartPr>
              <p14:xfrm>
                <a:off x="4856082" y="3721998"/>
                <a:ext cx="12240" cy="23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5386322-2161-4ECF-A6B0-83C4C42DA3B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47082" y="3713358"/>
                  <a:ext cx="29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9D454E9-7C8D-4CDF-AC54-B67E6C3FA8AD}"/>
                    </a:ext>
                  </a:extLst>
                </p14:cNvPr>
                <p14:cNvContentPartPr/>
                <p14:nvPr/>
              </p14:nvContentPartPr>
              <p14:xfrm>
                <a:off x="4816842" y="3816318"/>
                <a:ext cx="46800" cy="96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9D454E9-7C8D-4CDF-AC54-B67E6C3FA8A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07842" y="3807678"/>
                  <a:ext cx="64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584B862-A926-4FF6-B236-323E7B5647CB}"/>
                    </a:ext>
                  </a:extLst>
                </p14:cNvPr>
                <p14:cNvContentPartPr/>
                <p14:nvPr/>
              </p14:nvContentPartPr>
              <p14:xfrm>
                <a:off x="5026002" y="3649638"/>
                <a:ext cx="111960" cy="168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584B862-A926-4FF6-B236-323E7B5647C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017362" y="3640998"/>
                  <a:ext cx="129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0ADBA5B-7605-4C90-8741-76338C1F7811}"/>
                    </a:ext>
                  </a:extLst>
                </p14:cNvPr>
                <p14:cNvContentPartPr/>
                <p14:nvPr/>
              </p14:nvContentPartPr>
              <p14:xfrm>
                <a:off x="4996482" y="3737838"/>
                <a:ext cx="110160" cy="46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0ADBA5B-7605-4C90-8741-76338C1F781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987482" y="3728838"/>
                  <a:ext cx="127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8CE952E-714A-4FD8-9AAA-4F1B5E335B53}"/>
                    </a:ext>
                  </a:extLst>
                </p14:cNvPr>
                <p14:cNvContentPartPr/>
                <p14:nvPr/>
              </p14:nvContentPartPr>
              <p14:xfrm>
                <a:off x="5157402" y="3755118"/>
                <a:ext cx="48960" cy="87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8CE952E-714A-4FD8-9AAA-4F1B5E335B5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148402" y="3746478"/>
                  <a:ext cx="66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658A99F-8A3E-4E74-87B8-1E76FE5B476B}"/>
                    </a:ext>
                  </a:extLst>
                </p14:cNvPr>
                <p14:cNvContentPartPr/>
                <p14:nvPr/>
              </p14:nvContentPartPr>
              <p14:xfrm>
                <a:off x="5241642" y="3776358"/>
                <a:ext cx="46800" cy="97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658A99F-8A3E-4E74-87B8-1E76FE5B476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233002" y="3767358"/>
                  <a:ext cx="64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5329528-5D10-45F3-9E94-8BD968618E1E}"/>
                    </a:ext>
                  </a:extLst>
                </p14:cNvPr>
                <p14:cNvContentPartPr/>
                <p14:nvPr/>
              </p14:nvContentPartPr>
              <p14:xfrm>
                <a:off x="5386002" y="3766998"/>
                <a:ext cx="167040" cy="27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5329528-5D10-45F3-9E94-8BD968618E1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377362" y="3758358"/>
                  <a:ext cx="184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264FD22-0D2D-4F2D-8DE5-E0CC7B4021E1}"/>
                    </a:ext>
                  </a:extLst>
                </p14:cNvPr>
                <p14:cNvContentPartPr/>
                <p14:nvPr/>
              </p14:nvContentPartPr>
              <p14:xfrm>
                <a:off x="5652402" y="3761958"/>
                <a:ext cx="74520" cy="89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264FD22-0D2D-4F2D-8DE5-E0CC7B4021E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643402" y="3753318"/>
                  <a:ext cx="92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529AB28-A4AE-4E85-8F21-8EFA29B174D8}"/>
                    </a:ext>
                  </a:extLst>
                </p14:cNvPr>
                <p14:cNvContentPartPr/>
                <p14:nvPr/>
              </p14:nvContentPartPr>
              <p14:xfrm>
                <a:off x="5839242" y="3602118"/>
                <a:ext cx="115560" cy="181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529AB28-A4AE-4E85-8F21-8EFA29B174D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30602" y="3593118"/>
                  <a:ext cx="133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C79B416-2229-4CD2-B1AF-BD1D9FCDFBE2}"/>
                    </a:ext>
                  </a:extLst>
                </p14:cNvPr>
                <p14:cNvContentPartPr/>
                <p14:nvPr/>
              </p14:nvContentPartPr>
              <p14:xfrm>
                <a:off x="5813682" y="3704718"/>
                <a:ext cx="127800" cy="17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C79B416-2229-4CD2-B1AF-BD1D9FCDFBE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805042" y="3696078"/>
                  <a:ext cx="145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E61A133-F0EF-4398-A5FD-18BC9717094C}"/>
                    </a:ext>
                  </a:extLst>
                </p14:cNvPr>
                <p14:cNvContentPartPr/>
                <p14:nvPr/>
              </p14:nvContentPartPr>
              <p14:xfrm>
                <a:off x="5953362" y="3731358"/>
                <a:ext cx="74160" cy="109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E61A133-F0EF-4398-A5FD-18BC9717094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944362" y="3722718"/>
                  <a:ext cx="91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007E2EE-B7B9-4651-B3AF-EBD18B6D302B}"/>
                    </a:ext>
                  </a:extLst>
                </p14:cNvPr>
                <p14:cNvContentPartPr/>
                <p14:nvPr/>
              </p14:nvContentPartPr>
              <p14:xfrm>
                <a:off x="6086202" y="3639558"/>
                <a:ext cx="87840" cy="257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007E2EE-B7B9-4651-B3AF-EBD18B6D302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077562" y="3630918"/>
                  <a:ext cx="1054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DF78D12-5DBF-47DE-BFE6-508E9D4D1737}"/>
                    </a:ext>
                  </a:extLst>
                </p14:cNvPr>
                <p14:cNvContentPartPr/>
                <p14:nvPr/>
              </p14:nvContentPartPr>
              <p14:xfrm>
                <a:off x="6280242" y="3651438"/>
                <a:ext cx="313920" cy="360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DF78D12-5DBF-47DE-BFE6-508E9D4D173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271602" y="3642438"/>
                  <a:ext cx="331560" cy="37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35BD0AF-C51F-4710-8DFA-E501768F2B66}"/>
              </a:ext>
            </a:extLst>
          </p:cNvPr>
          <p:cNvGrpSpPr/>
          <p:nvPr/>
        </p:nvGrpSpPr>
        <p:grpSpPr>
          <a:xfrm>
            <a:off x="6823482" y="3751158"/>
            <a:ext cx="89280" cy="71640"/>
            <a:chOff x="6823482" y="3751158"/>
            <a:chExt cx="89280" cy="7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734F969-0AF9-4B01-B903-38BC49011E8E}"/>
                    </a:ext>
                  </a:extLst>
                </p14:cNvPr>
                <p14:cNvContentPartPr/>
                <p14:nvPr/>
              </p14:nvContentPartPr>
              <p14:xfrm>
                <a:off x="6823482" y="3751158"/>
                <a:ext cx="84600" cy="41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734F969-0AF9-4B01-B903-38BC49011E8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814842" y="3742518"/>
                  <a:ext cx="102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8027800-0399-42E4-BAE5-7890B57E825D}"/>
                    </a:ext>
                  </a:extLst>
                </p14:cNvPr>
                <p14:cNvContentPartPr/>
                <p14:nvPr/>
              </p14:nvContentPartPr>
              <p14:xfrm>
                <a:off x="6826722" y="3811998"/>
                <a:ext cx="86040" cy="10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8027800-0399-42E4-BAE5-7890B57E825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17722" y="3802998"/>
                  <a:ext cx="10368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9B53564-4F5E-4A21-A6E2-39038B958339}"/>
              </a:ext>
            </a:extLst>
          </p:cNvPr>
          <p:cNvGrpSpPr/>
          <p:nvPr/>
        </p:nvGrpSpPr>
        <p:grpSpPr>
          <a:xfrm>
            <a:off x="7140282" y="3602118"/>
            <a:ext cx="157680" cy="173520"/>
            <a:chOff x="7140282" y="3602118"/>
            <a:chExt cx="15768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6FC9316-9705-49B1-98EA-51C0511C3902}"/>
                    </a:ext>
                  </a:extLst>
                </p14:cNvPr>
                <p14:cNvContentPartPr/>
                <p14:nvPr/>
              </p14:nvContentPartPr>
              <p14:xfrm>
                <a:off x="7189242" y="3602118"/>
                <a:ext cx="38520" cy="119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6FC9316-9705-49B1-98EA-51C0511C390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180602" y="3593478"/>
                  <a:ext cx="56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F8C822A-BD00-4D0B-8D6B-B412B82EF3F8}"/>
                    </a:ext>
                  </a:extLst>
                </p14:cNvPr>
                <p14:cNvContentPartPr/>
                <p14:nvPr/>
              </p14:nvContentPartPr>
              <p14:xfrm>
                <a:off x="7140282" y="3755118"/>
                <a:ext cx="157680" cy="20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F8C822A-BD00-4D0B-8D6B-B412B82EF3F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131282" y="3746478"/>
                  <a:ext cx="17532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B61E4FA-6F77-4FD6-9D54-44CE8F0D7AAB}"/>
                  </a:ext>
                </a:extLst>
              </p14:cNvPr>
              <p14:cNvContentPartPr/>
              <p14:nvPr/>
            </p14:nvContentPartPr>
            <p14:xfrm>
              <a:off x="7086282" y="3949518"/>
              <a:ext cx="137520" cy="770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B61E4FA-6F77-4FD6-9D54-44CE8F0D7AAB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077282" y="3940518"/>
                <a:ext cx="15516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C415697-CBCB-4CA7-B731-46D43CDD8EAC}"/>
              </a:ext>
            </a:extLst>
          </p:cNvPr>
          <p:cNvGrpSpPr/>
          <p:nvPr/>
        </p:nvGrpSpPr>
        <p:grpSpPr>
          <a:xfrm>
            <a:off x="7525842" y="3451278"/>
            <a:ext cx="184320" cy="334080"/>
            <a:chOff x="7525842" y="3451278"/>
            <a:chExt cx="18432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260847D-7365-4E36-A3CB-16B611776B39}"/>
                    </a:ext>
                  </a:extLst>
                </p14:cNvPr>
                <p14:cNvContentPartPr/>
                <p14:nvPr/>
              </p14:nvContentPartPr>
              <p14:xfrm>
                <a:off x="7525842" y="3585558"/>
                <a:ext cx="184320" cy="199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260847D-7365-4E36-A3CB-16B611776B3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516842" y="3576918"/>
                  <a:ext cx="2019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5D4FE24-A390-4D07-80BC-241F60BD151A}"/>
                    </a:ext>
                  </a:extLst>
                </p14:cNvPr>
                <p14:cNvContentPartPr/>
                <p14:nvPr/>
              </p14:nvContentPartPr>
              <p14:xfrm>
                <a:off x="7569042" y="3451278"/>
                <a:ext cx="120600" cy="82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5D4FE24-A390-4D07-80BC-241F60BD151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60042" y="3442638"/>
                  <a:ext cx="13824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4169D86-8709-4859-820A-9166A09E019B}"/>
              </a:ext>
            </a:extLst>
          </p:cNvPr>
          <p:cNvGrpSpPr/>
          <p:nvPr/>
        </p:nvGrpSpPr>
        <p:grpSpPr>
          <a:xfrm>
            <a:off x="7872522" y="3523638"/>
            <a:ext cx="315720" cy="362160"/>
            <a:chOff x="7872522" y="3523638"/>
            <a:chExt cx="31572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B460475-B034-4E6F-B67B-6A385E65BD2A}"/>
                    </a:ext>
                  </a:extLst>
                </p14:cNvPr>
                <p14:cNvContentPartPr/>
                <p14:nvPr/>
              </p14:nvContentPartPr>
              <p14:xfrm>
                <a:off x="7872522" y="3658278"/>
                <a:ext cx="128520" cy="227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B460475-B034-4E6F-B67B-6A385E65BD2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863522" y="3649638"/>
                  <a:ext cx="146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A40E73C-476F-4AA7-B834-4010E0BDA354}"/>
                    </a:ext>
                  </a:extLst>
                </p14:cNvPr>
                <p14:cNvContentPartPr/>
                <p14:nvPr/>
              </p14:nvContentPartPr>
              <p14:xfrm>
                <a:off x="8003202" y="3756918"/>
                <a:ext cx="68400" cy="56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A40E73C-476F-4AA7-B834-4010E0BDA35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994562" y="3748278"/>
                  <a:ext cx="86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0B557D1-871A-4D0F-B0FE-787CDA681265}"/>
                    </a:ext>
                  </a:extLst>
                </p14:cNvPr>
                <p14:cNvContentPartPr/>
                <p14:nvPr/>
              </p14:nvContentPartPr>
              <p14:xfrm>
                <a:off x="8099682" y="3523638"/>
                <a:ext cx="88560" cy="82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0B557D1-871A-4D0F-B0FE-787CDA68126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090682" y="3514638"/>
                  <a:ext cx="10620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3979862-5968-4826-BF9E-2F9A60441B5C}"/>
                  </a:ext>
                </a:extLst>
              </p14:cNvPr>
              <p14:cNvContentPartPr/>
              <p14:nvPr/>
            </p14:nvContentPartPr>
            <p14:xfrm>
              <a:off x="2678442" y="4264878"/>
              <a:ext cx="29880" cy="169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3979862-5968-4826-BF9E-2F9A60441B5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669442" y="4256238"/>
                <a:ext cx="475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856EE187-0E55-48CB-AA84-DAD5A80D570B}"/>
                  </a:ext>
                </a:extLst>
              </p14:cNvPr>
              <p14:cNvContentPartPr/>
              <p14:nvPr/>
            </p14:nvContentPartPr>
            <p14:xfrm>
              <a:off x="2681682" y="4414638"/>
              <a:ext cx="16920" cy="201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856EE187-0E55-48CB-AA84-DAD5A80D570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673042" y="4405638"/>
                <a:ext cx="345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08FCEBF-B6B4-4B31-9616-19CB55F6699B}"/>
                  </a:ext>
                </a:extLst>
              </p14:cNvPr>
              <p14:cNvContentPartPr/>
              <p14:nvPr/>
            </p14:nvContentPartPr>
            <p14:xfrm>
              <a:off x="2663682" y="4601478"/>
              <a:ext cx="14040" cy="39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08FCEBF-B6B4-4B31-9616-19CB55F6699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654682" y="4592838"/>
                <a:ext cx="3168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5C623F7-04EA-48A4-9FF5-4FF6070A9551}"/>
              </a:ext>
            </a:extLst>
          </p:cNvPr>
          <p:cNvGrpSpPr/>
          <p:nvPr/>
        </p:nvGrpSpPr>
        <p:grpSpPr>
          <a:xfrm>
            <a:off x="2210082" y="4772478"/>
            <a:ext cx="2314800" cy="771120"/>
            <a:chOff x="2210082" y="4772478"/>
            <a:chExt cx="2314800" cy="77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0E651B3-CFC7-4FF9-A5E1-10F399E4BD7F}"/>
                    </a:ext>
                  </a:extLst>
                </p14:cNvPr>
                <p14:cNvContentPartPr/>
                <p14:nvPr/>
              </p14:nvContentPartPr>
              <p14:xfrm>
                <a:off x="2215482" y="5038158"/>
                <a:ext cx="97920" cy="217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0E651B3-CFC7-4FF9-A5E1-10F399E4BD7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206842" y="5029518"/>
                  <a:ext cx="115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FBEBB5C-D401-482B-A52C-CEFBC20062A4}"/>
                    </a:ext>
                  </a:extLst>
                </p14:cNvPr>
                <p14:cNvContentPartPr/>
                <p14:nvPr/>
              </p14:nvContentPartPr>
              <p14:xfrm>
                <a:off x="2210082" y="5115558"/>
                <a:ext cx="100080" cy="44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FBEBB5C-D401-482B-A52C-CEFBC20062A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201082" y="5106918"/>
                  <a:ext cx="117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8662824-20DB-4004-8F50-1210114FAA1E}"/>
                    </a:ext>
                  </a:extLst>
                </p14:cNvPr>
                <p14:cNvContentPartPr/>
                <p14:nvPr/>
              </p14:nvContentPartPr>
              <p14:xfrm>
                <a:off x="2253282" y="4998558"/>
                <a:ext cx="97920" cy="30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8662824-20DB-4004-8F50-1210114FAA1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244642" y="4989918"/>
                  <a:ext cx="115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21588CD-314F-4961-82EF-871A6E0D1640}"/>
                    </a:ext>
                  </a:extLst>
                </p14:cNvPr>
                <p14:cNvContentPartPr/>
                <p14:nvPr/>
              </p14:nvContentPartPr>
              <p14:xfrm>
                <a:off x="2445522" y="4977678"/>
                <a:ext cx="117000" cy="318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21588CD-314F-4961-82EF-871A6E0D164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436522" y="4968678"/>
                  <a:ext cx="1346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1E1AFAF-F176-499A-A5E7-ABE42FEADF54}"/>
                    </a:ext>
                  </a:extLst>
                </p14:cNvPr>
                <p14:cNvContentPartPr/>
                <p14:nvPr/>
              </p14:nvContentPartPr>
              <p14:xfrm>
                <a:off x="2627322" y="5072718"/>
                <a:ext cx="75600" cy="229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1E1AFAF-F176-499A-A5E7-ABE42FEADF5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618322" y="5064078"/>
                  <a:ext cx="932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A8CDAD6-DBB6-4C7F-B61D-D80EFDA50FFF}"/>
                    </a:ext>
                  </a:extLst>
                </p14:cNvPr>
                <p14:cNvContentPartPr/>
                <p14:nvPr/>
              </p14:nvContentPartPr>
              <p14:xfrm>
                <a:off x="2779602" y="5015118"/>
                <a:ext cx="76680" cy="118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A8CDAD6-DBB6-4C7F-B61D-D80EFDA50FF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70962" y="5006118"/>
                  <a:ext cx="94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7962F14-F0C8-4717-ACA2-9132E22E0214}"/>
                    </a:ext>
                  </a:extLst>
                </p14:cNvPr>
                <p14:cNvContentPartPr/>
                <p14:nvPr/>
              </p14:nvContentPartPr>
              <p14:xfrm>
                <a:off x="2911722" y="4979838"/>
                <a:ext cx="113760" cy="326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7962F14-F0C8-4717-ACA2-9132E22E021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902722" y="4971198"/>
                  <a:ext cx="1314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7CB058A-8563-4925-A47A-39ADCE4C06F0}"/>
                    </a:ext>
                  </a:extLst>
                </p14:cNvPr>
                <p14:cNvContentPartPr/>
                <p14:nvPr/>
              </p14:nvContentPartPr>
              <p14:xfrm>
                <a:off x="3143562" y="5114118"/>
                <a:ext cx="69480" cy="14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7CB058A-8563-4925-A47A-39ADCE4C06F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134562" y="5105478"/>
                  <a:ext cx="87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F0919CC-99F7-419B-8988-37978DBE6534}"/>
                    </a:ext>
                  </a:extLst>
                </p14:cNvPr>
                <p14:cNvContentPartPr/>
                <p14:nvPr/>
              </p14:nvContentPartPr>
              <p14:xfrm>
                <a:off x="3105042" y="5204478"/>
                <a:ext cx="71640" cy="8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F0919CC-99F7-419B-8988-37978DBE653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096042" y="5195478"/>
                  <a:ext cx="89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82A54A7-6C5C-4E02-8F39-9B232624A1AC}"/>
                    </a:ext>
                  </a:extLst>
                </p14:cNvPr>
                <p14:cNvContentPartPr/>
                <p14:nvPr/>
              </p14:nvContentPartPr>
              <p14:xfrm>
                <a:off x="3524082" y="4976238"/>
                <a:ext cx="155520" cy="261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82A54A7-6C5C-4E02-8F39-9B232624A1A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515082" y="4967598"/>
                  <a:ext cx="173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C0461D9-20FE-4232-9302-0328D27A1042}"/>
                    </a:ext>
                  </a:extLst>
                </p14:cNvPr>
                <p14:cNvContentPartPr/>
                <p14:nvPr/>
              </p14:nvContentPartPr>
              <p14:xfrm>
                <a:off x="3358482" y="5442078"/>
                <a:ext cx="65160" cy="14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C0461D9-20FE-4232-9302-0328D27A104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349842" y="5433438"/>
                  <a:ext cx="82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038D22D-6CC3-4113-9039-3B2667CE74B6}"/>
                    </a:ext>
                  </a:extLst>
                </p14:cNvPr>
                <p14:cNvContentPartPr/>
                <p14:nvPr/>
              </p14:nvContentPartPr>
              <p14:xfrm>
                <a:off x="3442362" y="5414718"/>
                <a:ext cx="190800" cy="128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038D22D-6CC3-4113-9039-3B2667CE74B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433362" y="5405718"/>
                  <a:ext cx="208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CF19397-E5F0-446D-9888-F1009BA79EF3}"/>
                    </a:ext>
                  </a:extLst>
                </p14:cNvPr>
                <p14:cNvContentPartPr/>
                <p14:nvPr/>
              </p14:nvContentPartPr>
              <p14:xfrm>
                <a:off x="3545682" y="4772478"/>
                <a:ext cx="228960" cy="137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CF19397-E5F0-446D-9888-F1009BA79EF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36682" y="4763478"/>
                  <a:ext cx="246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EA35956-85E4-416B-8A16-701900AABB57}"/>
                    </a:ext>
                  </a:extLst>
                </p14:cNvPr>
                <p14:cNvContentPartPr/>
                <p14:nvPr/>
              </p14:nvContentPartPr>
              <p14:xfrm>
                <a:off x="3809922" y="5070558"/>
                <a:ext cx="103320" cy="279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EA35956-85E4-416B-8A16-701900AABB5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800922" y="5061558"/>
                  <a:ext cx="1209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76909C1-9F43-4811-96CA-E42F59232D58}"/>
                    </a:ext>
                  </a:extLst>
                </p14:cNvPr>
                <p14:cNvContentPartPr/>
                <p14:nvPr/>
              </p14:nvContentPartPr>
              <p14:xfrm>
                <a:off x="3992082" y="4903878"/>
                <a:ext cx="95040" cy="132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76909C1-9F43-4811-96CA-E42F59232D5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983082" y="4895238"/>
                  <a:ext cx="112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6CBFA50-B6D2-4389-8B1F-E6282A5BF93A}"/>
                    </a:ext>
                  </a:extLst>
                </p14:cNvPr>
                <p14:cNvContentPartPr/>
                <p14:nvPr/>
              </p14:nvContentPartPr>
              <p14:xfrm>
                <a:off x="4227882" y="4935558"/>
                <a:ext cx="178560" cy="405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6CBFA50-B6D2-4389-8B1F-E6282A5BF93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219242" y="4926558"/>
                  <a:ext cx="19620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D8CC835-E0A7-41D3-99A3-02162AAA74E8}"/>
                    </a:ext>
                  </a:extLst>
                </p14:cNvPr>
                <p14:cNvContentPartPr/>
                <p14:nvPr/>
              </p14:nvContentPartPr>
              <p14:xfrm>
                <a:off x="4435962" y="5145798"/>
                <a:ext cx="88920" cy="180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D8CC835-E0A7-41D3-99A3-02162AAA74E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427322" y="5137158"/>
                  <a:ext cx="10656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7167FB8-7343-43B5-88BA-E33A306A7730}"/>
              </a:ext>
            </a:extLst>
          </p:cNvPr>
          <p:cNvGrpSpPr/>
          <p:nvPr/>
        </p:nvGrpSpPr>
        <p:grpSpPr>
          <a:xfrm>
            <a:off x="4684722" y="4972998"/>
            <a:ext cx="335880" cy="375120"/>
            <a:chOff x="4684722" y="4972998"/>
            <a:chExt cx="33588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672A6D8-F3B7-4D71-ADBD-93866A63EDFE}"/>
                    </a:ext>
                  </a:extLst>
                </p14:cNvPr>
                <p14:cNvContentPartPr/>
                <p14:nvPr/>
              </p14:nvContentPartPr>
              <p14:xfrm>
                <a:off x="4684722" y="4972998"/>
                <a:ext cx="92520" cy="298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672A6D8-F3B7-4D71-ADBD-93866A63EDF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676082" y="4963998"/>
                  <a:ext cx="1101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F2027C1-86E8-4FE6-A973-3D392A78C99D}"/>
                    </a:ext>
                  </a:extLst>
                </p14:cNvPr>
                <p14:cNvContentPartPr/>
                <p14:nvPr/>
              </p14:nvContentPartPr>
              <p14:xfrm>
                <a:off x="4785522" y="5096118"/>
                <a:ext cx="125280" cy="252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F2027C1-86E8-4FE6-A973-3D392A78C99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776522" y="5087478"/>
                  <a:ext cx="142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DA4ECF5-4726-484C-BD81-39AD9277BA61}"/>
                    </a:ext>
                  </a:extLst>
                </p14:cNvPr>
                <p14:cNvContentPartPr/>
                <p14:nvPr/>
              </p14:nvContentPartPr>
              <p14:xfrm>
                <a:off x="5008362" y="5102238"/>
                <a:ext cx="8640" cy="8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DA4ECF5-4726-484C-BD81-39AD9277BA6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999722" y="5093598"/>
                  <a:ext cx="26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8B345EA-9FB2-4912-B3D0-DFC15E309B77}"/>
                    </a:ext>
                  </a:extLst>
                </p14:cNvPr>
                <p14:cNvContentPartPr/>
                <p14:nvPr/>
              </p14:nvContentPartPr>
              <p14:xfrm>
                <a:off x="4963002" y="5203398"/>
                <a:ext cx="57600" cy="110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8B345EA-9FB2-4912-B3D0-DFC15E309B7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954002" y="5194398"/>
                  <a:ext cx="7524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561DCBA-D90F-43B0-A5B6-1814272650A3}"/>
              </a:ext>
            </a:extLst>
          </p:cNvPr>
          <p:cNvGrpSpPr/>
          <p:nvPr/>
        </p:nvGrpSpPr>
        <p:grpSpPr>
          <a:xfrm>
            <a:off x="5180082" y="4998558"/>
            <a:ext cx="1490040" cy="353880"/>
            <a:chOff x="5180082" y="4998558"/>
            <a:chExt cx="149004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3CFCB9B-58D2-4B5D-8FED-213B43DDAB96}"/>
                    </a:ext>
                  </a:extLst>
                </p14:cNvPr>
                <p14:cNvContentPartPr/>
                <p14:nvPr/>
              </p14:nvContentPartPr>
              <p14:xfrm>
                <a:off x="5184762" y="5074878"/>
                <a:ext cx="87120" cy="162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3CFCB9B-58D2-4B5D-8FED-213B43DDAB9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176122" y="5065878"/>
                  <a:ext cx="104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BC66D63-F28C-4695-B844-BE40FC0637D5}"/>
                    </a:ext>
                  </a:extLst>
                </p14:cNvPr>
                <p14:cNvContentPartPr/>
                <p14:nvPr/>
              </p14:nvContentPartPr>
              <p14:xfrm>
                <a:off x="5180082" y="5157318"/>
                <a:ext cx="96840" cy="18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BC66D63-F28C-4695-B844-BE40FC0637D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171082" y="5148318"/>
                  <a:ext cx="114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2BCB5BA-324A-4BFE-94C3-7AF1DF4817D4}"/>
                    </a:ext>
                  </a:extLst>
                </p14:cNvPr>
                <p14:cNvContentPartPr/>
                <p14:nvPr/>
              </p14:nvContentPartPr>
              <p14:xfrm>
                <a:off x="5272242" y="5183238"/>
                <a:ext cx="57600" cy="85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2BCB5BA-324A-4BFE-94C3-7AF1DF4817D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263602" y="5174238"/>
                  <a:ext cx="752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8B3AB94-0427-4C51-ABA5-56480199E632}"/>
                    </a:ext>
                  </a:extLst>
                </p14:cNvPr>
                <p14:cNvContentPartPr/>
                <p14:nvPr/>
              </p14:nvContentPartPr>
              <p14:xfrm>
                <a:off x="5385642" y="5217798"/>
                <a:ext cx="56160" cy="86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8B3AB94-0427-4C51-ABA5-56480199E63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376642" y="5209158"/>
                  <a:ext cx="73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920447C-5726-4C65-A76B-733E4290CF21}"/>
                    </a:ext>
                  </a:extLst>
                </p14:cNvPr>
                <p14:cNvContentPartPr/>
                <p14:nvPr/>
              </p14:nvContentPartPr>
              <p14:xfrm>
                <a:off x="5526762" y="5203038"/>
                <a:ext cx="135360" cy="19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920447C-5726-4C65-A76B-733E4290CF2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517762" y="5194398"/>
                  <a:ext cx="153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041B5E1-E35C-4349-B2F6-BD8C3FA13232}"/>
                    </a:ext>
                  </a:extLst>
                </p14:cNvPr>
                <p14:cNvContentPartPr/>
                <p14:nvPr/>
              </p14:nvContentPartPr>
              <p14:xfrm>
                <a:off x="5762202" y="5195838"/>
                <a:ext cx="33120" cy="59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041B5E1-E35C-4349-B2F6-BD8C3FA1323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753562" y="5186838"/>
                  <a:ext cx="50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FA804FD-38E0-44E6-9BA7-76208A7EC49A}"/>
                    </a:ext>
                  </a:extLst>
                </p14:cNvPr>
                <p14:cNvContentPartPr/>
                <p14:nvPr/>
              </p14:nvContentPartPr>
              <p14:xfrm>
                <a:off x="5889282" y="5077038"/>
                <a:ext cx="122400" cy="175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FA804FD-38E0-44E6-9BA7-76208A7EC49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880282" y="5068038"/>
                  <a:ext cx="140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267FCD8-BE45-4519-9CE2-5FB4B26A7B16}"/>
                    </a:ext>
                  </a:extLst>
                </p14:cNvPr>
                <p14:cNvContentPartPr/>
                <p14:nvPr/>
              </p14:nvContentPartPr>
              <p14:xfrm>
                <a:off x="5881722" y="5149758"/>
                <a:ext cx="117720" cy="37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267FCD8-BE45-4519-9CE2-5FB4B26A7B1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873082" y="5141118"/>
                  <a:ext cx="135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0CD1521-1799-42B7-B319-B8BCB43260B6}"/>
                    </a:ext>
                  </a:extLst>
                </p14:cNvPr>
                <p14:cNvContentPartPr/>
                <p14:nvPr/>
              </p14:nvContentPartPr>
              <p14:xfrm>
                <a:off x="6013842" y="5170638"/>
                <a:ext cx="99360" cy="108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0CD1521-1799-42B7-B319-B8BCB43260B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004842" y="5161638"/>
                  <a:ext cx="117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4DF3337-DEE7-45B4-B6E0-602548AEB872}"/>
                    </a:ext>
                  </a:extLst>
                </p14:cNvPr>
                <p14:cNvContentPartPr/>
                <p14:nvPr/>
              </p14:nvContentPartPr>
              <p14:xfrm>
                <a:off x="6187722" y="4998558"/>
                <a:ext cx="118080" cy="333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4DF3337-DEE7-45B4-B6E0-602548AEB87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79082" y="4989918"/>
                  <a:ext cx="1357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5AFF7D5-10F6-473E-B6DF-7E13637BDC66}"/>
                    </a:ext>
                  </a:extLst>
                </p14:cNvPr>
                <p14:cNvContentPartPr/>
                <p14:nvPr/>
              </p14:nvContentPartPr>
              <p14:xfrm>
                <a:off x="6410922" y="5020518"/>
                <a:ext cx="259200" cy="331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5AFF7D5-10F6-473E-B6DF-7E13637BDC6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402282" y="5011518"/>
                  <a:ext cx="276840" cy="34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CF82325-23B1-46CE-AA5E-8A641CF4E0F7}"/>
              </a:ext>
            </a:extLst>
          </p:cNvPr>
          <p:cNvGrpSpPr/>
          <p:nvPr/>
        </p:nvGrpSpPr>
        <p:grpSpPr>
          <a:xfrm>
            <a:off x="6841482" y="5087118"/>
            <a:ext cx="121320" cy="64440"/>
            <a:chOff x="6841482" y="5087118"/>
            <a:chExt cx="121320" cy="6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7AC9CC7-BBB4-4F8D-96C0-F6B859FC6D7C}"/>
                    </a:ext>
                  </a:extLst>
                </p14:cNvPr>
                <p14:cNvContentPartPr/>
                <p14:nvPr/>
              </p14:nvContentPartPr>
              <p14:xfrm>
                <a:off x="6852642" y="5087118"/>
                <a:ext cx="110160" cy="17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7AC9CC7-BBB4-4F8D-96C0-F6B859FC6D7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844002" y="5078478"/>
                  <a:ext cx="127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A7280A9-4672-44CA-A0AF-DD8428C6660F}"/>
                    </a:ext>
                  </a:extLst>
                </p14:cNvPr>
                <p14:cNvContentPartPr/>
                <p14:nvPr/>
              </p14:nvContentPartPr>
              <p14:xfrm>
                <a:off x="6841482" y="5141838"/>
                <a:ext cx="67680" cy="9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A7280A9-4672-44CA-A0AF-DD8428C6660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832482" y="5133198"/>
                  <a:ext cx="853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3EF464B-4AC6-468B-BD6E-7BB210AF54A5}"/>
              </a:ext>
            </a:extLst>
          </p:cNvPr>
          <p:cNvGrpSpPr/>
          <p:nvPr/>
        </p:nvGrpSpPr>
        <p:grpSpPr>
          <a:xfrm>
            <a:off x="7335042" y="4823598"/>
            <a:ext cx="261360" cy="208080"/>
            <a:chOff x="7335042" y="4823598"/>
            <a:chExt cx="26136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B4F1D9D-D890-49D4-BACD-B8287D0F29DD}"/>
                    </a:ext>
                  </a:extLst>
                </p14:cNvPr>
                <p14:cNvContentPartPr/>
                <p14:nvPr/>
              </p14:nvContentPartPr>
              <p14:xfrm>
                <a:off x="7479762" y="4823598"/>
                <a:ext cx="34920" cy="110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B4F1D9D-D890-49D4-BACD-B8287D0F29D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471122" y="4814958"/>
                  <a:ext cx="52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FEDD8E1-9858-4CFE-9BBA-C0678C3095D7}"/>
                    </a:ext>
                  </a:extLst>
                </p14:cNvPr>
                <p14:cNvContentPartPr/>
                <p14:nvPr/>
              </p14:nvContentPartPr>
              <p14:xfrm>
                <a:off x="7335042" y="5006478"/>
                <a:ext cx="261360" cy="25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FEDD8E1-9858-4CFE-9BBA-C0678C3095D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326042" y="4997838"/>
                  <a:ext cx="27900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1C6D5A8-85DF-4D7E-9A74-DDB5462AE508}"/>
                  </a:ext>
                </a:extLst>
              </p14:cNvPr>
              <p14:cNvContentPartPr/>
              <p14:nvPr/>
            </p14:nvContentPartPr>
            <p14:xfrm>
              <a:off x="7325322" y="5197998"/>
              <a:ext cx="183240" cy="889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1C6D5A8-85DF-4D7E-9A74-DDB5462AE508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7316322" y="5188998"/>
                <a:ext cx="2008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A128DAFE-FAE6-454B-B9EF-414B3A34253B}"/>
                  </a:ext>
                </a:extLst>
              </p14:cNvPr>
              <p14:cNvContentPartPr/>
              <p14:nvPr/>
            </p14:nvContentPartPr>
            <p14:xfrm>
              <a:off x="7873602" y="4751598"/>
              <a:ext cx="258120" cy="2098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A128DAFE-FAE6-454B-B9EF-414B3A34253B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7864602" y="4742958"/>
                <a:ext cx="2757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CB4DD5DC-4B8A-45B6-9B85-4333EE7D7339}"/>
                  </a:ext>
                </a:extLst>
              </p14:cNvPr>
              <p14:cNvContentPartPr/>
              <p14:nvPr/>
            </p14:nvContentPartPr>
            <p14:xfrm>
              <a:off x="7994562" y="4533798"/>
              <a:ext cx="161280" cy="1216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CB4DD5DC-4B8A-45B6-9B85-4333EE7D7339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7985922" y="4525158"/>
                <a:ext cx="178920" cy="13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7D2E45E-BE50-4951-A8EC-FDF79FD99D2B}"/>
              </a:ext>
            </a:extLst>
          </p:cNvPr>
          <p:cNvGrpSpPr/>
          <p:nvPr/>
        </p:nvGrpSpPr>
        <p:grpSpPr>
          <a:xfrm>
            <a:off x="7836522" y="5067678"/>
            <a:ext cx="275760" cy="152640"/>
            <a:chOff x="7836522" y="5067678"/>
            <a:chExt cx="27576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116838D-EF90-4383-A861-2BA1E8EA0BAB}"/>
                    </a:ext>
                  </a:extLst>
                </p14:cNvPr>
                <p14:cNvContentPartPr/>
                <p14:nvPr/>
              </p14:nvContentPartPr>
              <p14:xfrm>
                <a:off x="7836522" y="5123838"/>
                <a:ext cx="76680" cy="85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116838D-EF90-4383-A861-2BA1E8EA0BA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827522" y="5114838"/>
                  <a:ext cx="94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1C760E6-808A-411B-8458-BC02C42CB9AC}"/>
                    </a:ext>
                  </a:extLst>
                </p14:cNvPr>
                <p14:cNvContentPartPr/>
                <p14:nvPr/>
              </p14:nvContentPartPr>
              <p14:xfrm>
                <a:off x="7953522" y="5133198"/>
                <a:ext cx="75600" cy="56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1C760E6-808A-411B-8458-BC02C42CB9A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944522" y="5124198"/>
                  <a:ext cx="932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92D8D2C-2BC9-4901-AE2B-B80EA7571244}"/>
                    </a:ext>
                  </a:extLst>
                </p14:cNvPr>
                <p14:cNvContentPartPr/>
                <p14:nvPr/>
              </p14:nvContentPartPr>
              <p14:xfrm>
                <a:off x="8083122" y="5158038"/>
                <a:ext cx="29160" cy="62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92D8D2C-2BC9-4901-AE2B-B80EA757124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074482" y="5149398"/>
                  <a:ext cx="46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DB3F461-6A8B-49BE-9132-853269CD81AF}"/>
                    </a:ext>
                  </a:extLst>
                </p14:cNvPr>
                <p14:cNvContentPartPr/>
                <p14:nvPr/>
              </p14:nvContentPartPr>
              <p14:xfrm>
                <a:off x="7866762" y="5067678"/>
                <a:ext cx="11520" cy="2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DB3F461-6A8B-49BE-9132-853269CD81A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858122" y="5059038"/>
                  <a:ext cx="2916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9982943-A172-4451-B0E7-2BDDDE2636F2}"/>
              </a:ext>
            </a:extLst>
          </p:cNvPr>
          <p:cNvGrpSpPr/>
          <p:nvPr/>
        </p:nvGrpSpPr>
        <p:grpSpPr>
          <a:xfrm>
            <a:off x="7452762" y="3911718"/>
            <a:ext cx="254160" cy="129960"/>
            <a:chOff x="7452762" y="3911718"/>
            <a:chExt cx="254160" cy="12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4DFC4D2-3BE0-4A04-9140-FBA4A2663E11}"/>
                    </a:ext>
                  </a:extLst>
                </p14:cNvPr>
                <p14:cNvContentPartPr/>
                <p14:nvPr/>
              </p14:nvContentPartPr>
              <p14:xfrm>
                <a:off x="7452762" y="3955278"/>
                <a:ext cx="58680" cy="85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4DFC4D2-3BE0-4A04-9140-FBA4A2663E1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443762" y="3946278"/>
                  <a:ext cx="76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567300D-5E59-4B0D-BD77-A6B80EECAFF6}"/>
                    </a:ext>
                  </a:extLst>
                </p14:cNvPr>
                <p14:cNvContentPartPr/>
                <p14:nvPr/>
              </p14:nvContentPartPr>
              <p14:xfrm>
                <a:off x="7555722" y="3971478"/>
                <a:ext cx="56880" cy="51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567300D-5E59-4B0D-BD77-A6B80EECAFF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47082" y="3962838"/>
                  <a:ext cx="74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B46E046-3370-497B-BFB7-A963C885DAE2}"/>
                    </a:ext>
                  </a:extLst>
                </p14:cNvPr>
                <p14:cNvContentPartPr/>
                <p14:nvPr/>
              </p14:nvContentPartPr>
              <p14:xfrm>
                <a:off x="7688922" y="3977958"/>
                <a:ext cx="18000" cy="63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B46E046-3370-497B-BFB7-A963C885DAE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680282" y="3968958"/>
                  <a:ext cx="35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E3F8541-40B3-4293-9C8A-DAF67D8598CB}"/>
                    </a:ext>
                  </a:extLst>
                </p14:cNvPr>
                <p14:cNvContentPartPr/>
                <p14:nvPr/>
              </p14:nvContentPartPr>
              <p14:xfrm>
                <a:off x="7503522" y="3911718"/>
                <a:ext cx="13320" cy="12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E3F8541-40B3-4293-9C8A-DAF67D8598C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494882" y="3902718"/>
                  <a:ext cx="309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863B2D2-24BE-4FC9-AE45-1B4688ECB18A}"/>
              </a:ext>
            </a:extLst>
          </p:cNvPr>
          <p:cNvGrpSpPr/>
          <p:nvPr/>
        </p:nvGrpSpPr>
        <p:grpSpPr>
          <a:xfrm>
            <a:off x="7489122" y="2688078"/>
            <a:ext cx="533880" cy="567000"/>
            <a:chOff x="7489122" y="2688078"/>
            <a:chExt cx="53388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B60150E-C8C8-47A7-BEC0-402CB6D80C71}"/>
                    </a:ext>
                  </a:extLst>
                </p14:cNvPr>
                <p14:cNvContentPartPr/>
                <p14:nvPr/>
              </p14:nvContentPartPr>
              <p14:xfrm>
                <a:off x="7538082" y="2854758"/>
                <a:ext cx="189360" cy="176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B60150E-C8C8-47A7-BEC0-402CB6D80C7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529442" y="2846118"/>
                  <a:ext cx="207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281D78A-0B93-452A-8E95-2E6261DC091F}"/>
                    </a:ext>
                  </a:extLst>
                </p14:cNvPr>
                <p14:cNvContentPartPr/>
                <p14:nvPr/>
              </p14:nvContentPartPr>
              <p14:xfrm>
                <a:off x="7789362" y="2937198"/>
                <a:ext cx="96480" cy="162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281D78A-0B93-452A-8E95-2E6261DC091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780362" y="2928198"/>
                  <a:ext cx="114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F0C182C-0568-45B1-AAC6-853D8080C381}"/>
                    </a:ext>
                  </a:extLst>
                </p14:cNvPr>
                <p14:cNvContentPartPr/>
                <p14:nvPr/>
              </p14:nvContentPartPr>
              <p14:xfrm>
                <a:off x="7915002" y="3025398"/>
                <a:ext cx="50760" cy="54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F0C182C-0568-45B1-AAC6-853D8080C38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906002" y="3016758"/>
                  <a:ext cx="68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0196F30-3599-4790-AFFE-B0256583A5EA}"/>
                    </a:ext>
                  </a:extLst>
                </p14:cNvPr>
                <p14:cNvContentPartPr/>
                <p14:nvPr/>
              </p14:nvContentPartPr>
              <p14:xfrm>
                <a:off x="8017242" y="2881758"/>
                <a:ext cx="5760" cy="27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0196F30-3599-4790-AFFE-B0256583A5E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008602" y="2872758"/>
                  <a:ext cx="23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A9255F8-A619-40C0-AC57-C2D1B23A1028}"/>
                    </a:ext>
                  </a:extLst>
                </p14:cNvPr>
                <p14:cNvContentPartPr/>
                <p14:nvPr/>
              </p14:nvContentPartPr>
              <p14:xfrm>
                <a:off x="7489122" y="3172278"/>
                <a:ext cx="62640" cy="82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A9255F8-A619-40C0-AC57-C2D1B23A102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480122" y="3163638"/>
                  <a:ext cx="80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464C66B-EF4D-4384-A950-C2D18ACFD588}"/>
                    </a:ext>
                  </a:extLst>
                </p14:cNvPr>
                <p14:cNvContentPartPr/>
                <p14:nvPr/>
              </p14:nvContentPartPr>
              <p14:xfrm>
                <a:off x="7577322" y="3207198"/>
                <a:ext cx="68400" cy="30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464C66B-EF4D-4384-A950-C2D18ACFD58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568682" y="3198198"/>
                  <a:ext cx="86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3F49079-36C2-4FA8-AF49-95C7BF6518CA}"/>
                    </a:ext>
                  </a:extLst>
                </p14:cNvPr>
                <p14:cNvContentPartPr/>
                <p14:nvPr/>
              </p14:nvContentPartPr>
              <p14:xfrm>
                <a:off x="7692522" y="3223758"/>
                <a:ext cx="10800" cy="30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3F49079-36C2-4FA8-AF49-95C7BF6518C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683522" y="3215118"/>
                  <a:ext cx="28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8DF3DC9-AD46-44ED-9977-CFDC4A5C98A1}"/>
                    </a:ext>
                  </a:extLst>
                </p14:cNvPr>
                <p14:cNvContentPartPr/>
                <p14:nvPr/>
              </p14:nvContentPartPr>
              <p14:xfrm>
                <a:off x="7581282" y="2688078"/>
                <a:ext cx="129600" cy="87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8DF3DC9-AD46-44ED-9977-CFDC4A5C98A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72642" y="2679438"/>
                  <a:ext cx="147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0DECADE-EA08-44CC-8C53-665F048AF481}"/>
                    </a:ext>
                  </a:extLst>
                </p14:cNvPr>
                <p14:cNvContentPartPr/>
                <p14:nvPr/>
              </p14:nvContentPartPr>
              <p14:xfrm>
                <a:off x="7570482" y="3103878"/>
                <a:ext cx="7920" cy="3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0DECADE-EA08-44CC-8C53-665F048AF48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561482" y="3094878"/>
                  <a:ext cx="2556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73BE16B-63EE-41F9-A355-C10C633E9D00}"/>
              </a:ext>
            </a:extLst>
          </p:cNvPr>
          <p:cNvGrpSpPr/>
          <p:nvPr/>
        </p:nvGrpSpPr>
        <p:grpSpPr>
          <a:xfrm>
            <a:off x="8371122" y="4630638"/>
            <a:ext cx="336960" cy="424080"/>
            <a:chOff x="8371122" y="4630638"/>
            <a:chExt cx="33696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E1F5700-7015-4D00-9ED3-34CC0B8A7D32}"/>
                    </a:ext>
                  </a:extLst>
                </p14:cNvPr>
                <p14:cNvContentPartPr/>
                <p14:nvPr/>
              </p14:nvContentPartPr>
              <p14:xfrm>
                <a:off x="8371122" y="4780038"/>
                <a:ext cx="128160" cy="274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E1F5700-7015-4D00-9ED3-34CC0B8A7D3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62122" y="4771038"/>
                  <a:ext cx="1458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A40EE9C-53F6-49EB-994F-F48931662879}"/>
                    </a:ext>
                  </a:extLst>
                </p14:cNvPr>
                <p14:cNvContentPartPr/>
                <p14:nvPr/>
              </p14:nvContentPartPr>
              <p14:xfrm>
                <a:off x="8550042" y="4907118"/>
                <a:ext cx="62640" cy="78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A40EE9C-53F6-49EB-994F-F4893166287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41042" y="4898478"/>
                  <a:ext cx="80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4A84B5E-611B-4774-9D56-18FCCEB72959}"/>
                    </a:ext>
                  </a:extLst>
                </p14:cNvPr>
                <p14:cNvContentPartPr/>
                <p14:nvPr/>
              </p14:nvContentPartPr>
              <p14:xfrm>
                <a:off x="8614122" y="4630638"/>
                <a:ext cx="93960" cy="112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4A84B5E-611B-4774-9D56-18FCCEB7295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605122" y="4621638"/>
                  <a:ext cx="111600" cy="130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5874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0A7D37-4D42-4FA1-889D-D468E0E66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Estimering i gammafordeling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0B7A18-9945-4B29-B7C0-C99F90DD4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Gammafordeling: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ED2422-6480-4E27-B6DF-92D71700A934}"/>
              </a:ext>
            </a:extLst>
          </p:cNvPr>
          <p:cNvGrpSpPr/>
          <p:nvPr/>
        </p:nvGrpSpPr>
        <p:grpSpPr>
          <a:xfrm>
            <a:off x="3331842" y="1853958"/>
            <a:ext cx="255960" cy="200160"/>
            <a:chOff x="3331842" y="1853958"/>
            <a:chExt cx="25596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3892196-D251-4EC3-8B8F-B948BF9B20C5}"/>
                    </a:ext>
                  </a:extLst>
                </p14:cNvPr>
                <p14:cNvContentPartPr/>
                <p14:nvPr/>
              </p14:nvContentPartPr>
              <p14:xfrm>
                <a:off x="3331842" y="1853958"/>
                <a:ext cx="78120" cy="200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3892196-D251-4EC3-8B8F-B948BF9B20C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23202" y="1845318"/>
                  <a:ext cx="95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6DA5215-9D83-4559-A1C0-D452AE95F20D}"/>
                    </a:ext>
                  </a:extLst>
                </p14:cNvPr>
                <p14:cNvContentPartPr/>
                <p14:nvPr/>
              </p14:nvContentPartPr>
              <p14:xfrm>
                <a:off x="3503922" y="1941438"/>
                <a:ext cx="83880" cy="104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6DA5215-9D83-4559-A1C0-D452AE95F20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94922" y="1932438"/>
                  <a:ext cx="10152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FBD5E-6197-4502-9FB9-E52647C0C609}"/>
              </a:ext>
            </a:extLst>
          </p:cNvPr>
          <p:cNvGrpSpPr/>
          <p:nvPr/>
        </p:nvGrpSpPr>
        <p:grpSpPr>
          <a:xfrm>
            <a:off x="4001802" y="1825518"/>
            <a:ext cx="545760" cy="293040"/>
            <a:chOff x="4001802" y="1825518"/>
            <a:chExt cx="54576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0C6A9E2-13D4-47DB-BEF0-2465E9FE4796}"/>
                    </a:ext>
                  </a:extLst>
                </p14:cNvPr>
                <p14:cNvContentPartPr/>
                <p14:nvPr/>
              </p14:nvContentPartPr>
              <p14:xfrm>
                <a:off x="4001802" y="1825518"/>
                <a:ext cx="95040" cy="239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0C6A9E2-13D4-47DB-BEF0-2465E9FE47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92802" y="1816518"/>
                  <a:ext cx="112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7FCC334-5A14-45D3-892E-A6DC8B91D5F5}"/>
                    </a:ext>
                  </a:extLst>
                </p14:cNvPr>
                <p14:cNvContentPartPr/>
                <p14:nvPr/>
              </p14:nvContentPartPr>
              <p14:xfrm>
                <a:off x="4078122" y="2036478"/>
                <a:ext cx="63360" cy="80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7FCC334-5A14-45D3-892E-A6DC8B91D5F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69122" y="2027838"/>
                  <a:ext cx="81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AD5A832-E331-4427-ABF5-DAB7CBB2B16C}"/>
                    </a:ext>
                  </a:extLst>
                </p14:cNvPr>
                <p14:cNvContentPartPr/>
                <p14:nvPr/>
              </p14:nvContentPartPr>
              <p14:xfrm>
                <a:off x="4244802" y="2031438"/>
                <a:ext cx="42840" cy="87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AD5A832-E331-4427-ABF5-DAB7CBB2B16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35802" y="2022438"/>
                  <a:ext cx="60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4A8708A-70FA-4CEB-9A9D-15711ED6015F}"/>
                    </a:ext>
                  </a:extLst>
                </p14:cNvPr>
                <p14:cNvContentPartPr/>
                <p14:nvPr/>
              </p14:nvContentPartPr>
              <p14:xfrm>
                <a:off x="4396362" y="2036478"/>
                <a:ext cx="151200" cy="8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4A8708A-70FA-4CEB-9A9D-15711ED6015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87722" y="2027838"/>
                  <a:ext cx="16884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C36F53B-284E-4CEC-B5F3-0CFB3B6AF03C}"/>
                  </a:ext>
                </a:extLst>
              </p14:cNvPr>
              <p14:cNvContentPartPr/>
              <p14:nvPr/>
            </p14:nvContentPartPr>
            <p14:xfrm>
              <a:off x="4721082" y="2006238"/>
              <a:ext cx="39600" cy="102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C36F53B-284E-4CEC-B5F3-0CFB3B6AF03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12082" y="1997238"/>
                <a:ext cx="57240" cy="11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A74C1C77-12AB-43C5-8A54-548F8824E317}"/>
              </a:ext>
            </a:extLst>
          </p:cNvPr>
          <p:cNvGrpSpPr/>
          <p:nvPr/>
        </p:nvGrpSpPr>
        <p:grpSpPr>
          <a:xfrm>
            <a:off x="4966242" y="1835958"/>
            <a:ext cx="345960" cy="313920"/>
            <a:chOff x="4966242" y="1835958"/>
            <a:chExt cx="34596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353544-CF95-46EC-B2D4-64FD3DC94585}"/>
                    </a:ext>
                  </a:extLst>
                </p14:cNvPr>
                <p14:cNvContentPartPr/>
                <p14:nvPr/>
              </p14:nvContentPartPr>
              <p14:xfrm>
                <a:off x="4966242" y="1835958"/>
                <a:ext cx="110520" cy="268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353544-CF95-46EC-B2D4-64FD3DC945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57602" y="1827318"/>
                  <a:ext cx="1281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AA9DBFF-900E-4A2F-A1A9-46B78D612ED1}"/>
                    </a:ext>
                  </a:extLst>
                </p14:cNvPr>
                <p14:cNvContentPartPr/>
                <p14:nvPr/>
              </p14:nvContentPartPr>
              <p14:xfrm>
                <a:off x="5070642" y="2071398"/>
                <a:ext cx="241560" cy="78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AA9DBFF-900E-4A2F-A1A9-46B78D612ED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61642" y="2062398"/>
                  <a:ext cx="25920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0102B8A-3539-4363-B24B-1815082118F7}"/>
                  </a:ext>
                </a:extLst>
              </p14:cNvPr>
              <p14:cNvContentPartPr/>
              <p14:nvPr/>
            </p14:nvContentPartPr>
            <p14:xfrm>
              <a:off x="5780202" y="1966278"/>
              <a:ext cx="507600" cy="160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0102B8A-3539-4363-B24B-1815082118F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71202" y="1957638"/>
                <a:ext cx="52524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2913D294-3579-48C5-A629-E86E5598C4C5}"/>
              </a:ext>
            </a:extLst>
          </p:cNvPr>
          <p:cNvGrpSpPr/>
          <p:nvPr/>
        </p:nvGrpSpPr>
        <p:grpSpPr>
          <a:xfrm>
            <a:off x="6590202" y="1840638"/>
            <a:ext cx="1899720" cy="439560"/>
            <a:chOff x="6590202" y="1840638"/>
            <a:chExt cx="189972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3FF879F-FD92-4BE8-B792-F2936CE76247}"/>
                    </a:ext>
                  </a:extLst>
                </p14:cNvPr>
                <p14:cNvContentPartPr/>
                <p14:nvPr/>
              </p14:nvContentPartPr>
              <p14:xfrm>
                <a:off x="6590202" y="1958358"/>
                <a:ext cx="173880" cy="321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3FF879F-FD92-4BE8-B792-F2936CE7624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81202" y="1949358"/>
                  <a:ext cx="1915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FFC1E6A-35F2-41CF-BDC9-DF733ADD51B2}"/>
                    </a:ext>
                  </a:extLst>
                </p14:cNvPr>
                <p14:cNvContentPartPr/>
                <p14:nvPr/>
              </p14:nvContentPartPr>
              <p14:xfrm>
                <a:off x="6841122" y="1986078"/>
                <a:ext cx="108720" cy="119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FFC1E6A-35F2-41CF-BDC9-DF733ADD51B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32482" y="1977438"/>
                  <a:ext cx="126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EC5C95-3253-4CBB-972E-903B37338805}"/>
                    </a:ext>
                  </a:extLst>
                </p14:cNvPr>
                <p14:cNvContentPartPr/>
                <p14:nvPr/>
              </p14:nvContentPartPr>
              <p14:xfrm>
                <a:off x="7022922" y="2024958"/>
                <a:ext cx="266760" cy="83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EC5C95-3253-4CBB-972E-903B3733880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13922" y="2015958"/>
                  <a:ext cx="284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6D79483-976A-430F-8377-EC9040814DC7}"/>
                    </a:ext>
                  </a:extLst>
                </p14:cNvPr>
                <p14:cNvContentPartPr/>
                <p14:nvPr/>
              </p14:nvContentPartPr>
              <p14:xfrm>
                <a:off x="7340082" y="2032158"/>
                <a:ext cx="304200" cy="81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6D79483-976A-430F-8377-EC9040814DC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31082" y="2023518"/>
                  <a:ext cx="321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42066F9-28F2-4A54-9453-FDE189514EDA}"/>
                    </a:ext>
                  </a:extLst>
                </p14:cNvPr>
                <p14:cNvContentPartPr/>
                <p14:nvPr/>
              </p14:nvContentPartPr>
              <p14:xfrm>
                <a:off x="7704762" y="2007318"/>
                <a:ext cx="117720" cy="9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42066F9-28F2-4A54-9453-FDE189514ED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95762" y="1998318"/>
                  <a:ext cx="135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6A72E64-508A-4193-B613-040E33F4F48F}"/>
                    </a:ext>
                  </a:extLst>
                </p14:cNvPr>
                <p14:cNvContentPartPr/>
                <p14:nvPr/>
              </p14:nvContentPartPr>
              <p14:xfrm>
                <a:off x="7997802" y="1840638"/>
                <a:ext cx="138960" cy="37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6A72E64-508A-4193-B613-040E33F4F4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89162" y="1831998"/>
                  <a:ext cx="1566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5D28F39-8208-42A8-AE08-BC6C2A8BD338}"/>
                    </a:ext>
                  </a:extLst>
                </p14:cNvPr>
                <p14:cNvContentPartPr/>
                <p14:nvPr/>
              </p14:nvContentPartPr>
              <p14:xfrm>
                <a:off x="8213082" y="1943958"/>
                <a:ext cx="171000" cy="153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5D28F39-8208-42A8-AE08-BC6C2A8BD33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04082" y="1935318"/>
                  <a:ext cx="188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7ABB02A-E1E0-4EAD-AD4C-95D420610615}"/>
                    </a:ext>
                  </a:extLst>
                </p14:cNvPr>
                <p14:cNvContentPartPr/>
                <p14:nvPr/>
              </p14:nvContentPartPr>
              <p14:xfrm>
                <a:off x="8422602" y="2062758"/>
                <a:ext cx="67320" cy="90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7ABB02A-E1E0-4EAD-AD4C-95D42061061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13602" y="2053758"/>
                  <a:ext cx="8496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BB9F35-FDD3-4584-A2F1-2E7C7CEF5BAE}"/>
              </a:ext>
            </a:extLst>
          </p:cNvPr>
          <p:cNvGrpSpPr/>
          <p:nvPr/>
        </p:nvGrpSpPr>
        <p:grpSpPr>
          <a:xfrm>
            <a:off x="8713842" y="1772238"/>
            <a:ext cx="356040" cy="340560"/>
            <a:chOff x="8713842" y="1772238"/>
            <a:chExt cx="35604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45F0A9F-3E01-4CC3-8C89-13CD70583E06}"/>
                    </a:ext>
                  </a:extLst>
                </p14:cNvPr>
                <p14:cNvContentPartPr/>
                <p14:nvPr/>
              </p14:nvContentPartPr>
              <p14:xfrm>
                <a:off x="8783322" y="1882398"/>
                <a:ext cx="10548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45F0A9F-3E01-4CC3-8C89-13CD70583E0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74682" y="1873398"/>
                  <a:ext cx="123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8B49409-1402-4C74-A56D-A679FFEA2419}"/>
                    </a:ext>
                  </a:extLst>
                </p14:cNvPr>
                <p14:cNvContentPartPr/>
                <p14:nvPr/>
              </p14:nvContentPartPr>
              <p14:xfrm>
                <a:off x="8713842" y="1994718"/>
                <a:ext cx="129600" cy="90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8B49409-1402-4C74-A56D-A679FFEA241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04842" y="1986078"/>
                  <a:ext cx="147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94E63AA-C713-4009-A10A-3884E55B00FB}"/>
                    </a:ext>
                  </a:extLst>
                </p14:cNvPr>
                <p14:cNvContentPartPr/>
                <p14:nvPr/>
              </p14:nvContentPartPr>
              <p14:xfrm>
                <a:off x="8990322" y="1772238"/>
                <a:ext cx="79560" cy="340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94E63AA-C713-4009-A10A-3884E55B00F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981322" y="1763598"/>
                  <a:ext cx="97200" cy="35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C87F00-5397-4249-B700-BC53514FBFF6}"/>
              </a:ext>
            </a:extLst>
          </p:cNvPr>
          <p:cNvGrpSpPr/>
          <p:nvPr/>
        </p:nvGrpSpPr>
        <p:grpSpPr>
          <a:xfrm>
            <a:off x="823002" y="2568198"/>
            <a:ext cx="219240" cy="167040"/>
            <a:chOff x="823002" y="2568198"/>
            <a:chExt cx="21924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3D1BDC6-BAFD-44A0-B4D3-1257623317ED}"/>
                    </a:ext>
                  </a:extLst>
                </p14:cNvPr>
                <p14:cNvContentPartPr/>
                <p14:nvPr/>
              </p14:nvContentPartPr>
              <p14:xfrm>
                <a:off x="823002" y="2568198"/>
                <a:ext cx="112320" cy="142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3D1BDC6-BAFD-44A0-B4D3-1257623317E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4362" y="2559558"/>
                  <a:ext cx="129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8D7C736-736D-4530-ACAF-96E4D439E42E}"/>
                    </a:ext>
                  </a:extLst>
                </p14:cNvPr>
                <p14:cNvContentPartPr/>
                <p14:nvPr/>
              </p14:nvContentPartPr>
              <p14:xfrm>
                <a:off x="1023162" y="2574678"/>
                <a:ext cx="19080" cy="160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8D7C736-736D-4530-ACAF-96E4D439E4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4162" y="2566038"/>
                  <a:ext cx="36720" cy="1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822F778-448E-44F6-A52F-C2B7B8B581C3}"/>
                  </a:ext>
                </a:extLst>
              </p14:cNvPr>
              <p14:cNvContentPartPr/>
              <p14:nvPr/>
            </p14:nvContentPartPr>
            <p14:xfrm>
              <a:off x="1328802" y="2486478"/>
              <a:ext cx="222480" cy="445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822F778-448E-44F6-A52F-C2B7B8B581C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20162" y="2477478"/>
                <a:ext cx="24012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5BABC6E-406F-4C6A-BBFA-D1EE9C30BD3C}"/>
                  </a:ext>
                </a:extLst>
              </p14:cNvPr>
              <p14:cNvContentPartPr/>
              <p14:nvPr/>
            </p14:nvContentPartPr>
            <p14:xfrm>
              <a:off x="1577922" y="2726958"/>
              <a:ext cx="106920" cy="184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5BABC6E-406F-4C6A-BBFA-D1EE9C30BD3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68922" y="2718318"/>
                <a:ext cx="124560" cy="20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05546C9B-7F44-44EF-97F7-1A16081EBDE1}"/>
              </a:ext>
            </a:extLst>
          </p:cNvPr>
          <p:cNvGrpSpPr/>
          <p:nvPr/>
        </p:nvGrpSpPr>
        <p:grpSpPr>
          <a:xfrm>
            <a:off x="1818762" y="2546598"/>
            <a:ext cx="421200" cy="379440"/>
            <a:chOff x="1818762" y="2546598"/>
            <a:chExt cx="42120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A8DD441-7C88-4B7F-9D68-84C99E531399}"/>
                    </a:ext>
                  </a:extLst>
                </p14:cNvPr>
                <p14:cNvContentPartPr/>
                <p14:nvPr/>
              </p14:nvContentPartPr>
              <p14:xfrm>
                <a:off x="1818762" y="2546598"/>
                <a:ext cx="98640" cy="300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A8DD441-7C88-4B7F-9D68-84C99E53139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09762" y="2537958"/>
                  <a:ext cx="1162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2FCA748-FDEA-47E5-A856-371E2B762063}"/>
                    </a:ext>
                  </a:extLst>
                </p14:cNvPr>
                <p14:cNvContentPartPr/>
                <p14:nvPr/>
              </p14:nvContentPartPr>
              <p14:xfrm>
                <a:off x="2052762" y="2718678"/>
                <a:ext cx="2160" cy="1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2FCA748-FDEA-47E5-A856-371E2B76206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44122" y="2709678"/>
                  <a:ext cx="19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9C1480-BE0D-4A1E-8796-30AD79A0EF67}"/>
                    </a:ext>
                  </a:extLst>
                </p14:cNvPr>
                <p14:cNvContentPartPr/>
                <p14:nvPr/>
              </p14:nvContentPartPr>
              <p14:xfrm>
                <a:off x="1995162" y="2672238"/>
                <a:ext cx="113400" cy="235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9C1480-BE0D-4A1E-8796-30AD79A0EF6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86522" y="2663598"/>
                  <a:ext cx="131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90A51E0-6914-4F17-B1D7-B585B96BD591}"/>
                    </a:ext>
                  </a:extLst>
                </p14:cNvPr>
                <p14:cNvContentPartPr/>
                <p14:nvPr/>
              </p14:nvContentPartPr>
              <p14:xfrm>
                <a:off x="2217642" y="2699598"/>
                <a:ext cx="22320" cy="24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90A51E0-6914-4F17-B1D7-B585B96BD59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09002" y="2690958"/>
                  <a:ext cx="39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9D20FA5-BC10-4F2B-BB55-C944B5D059DF}"/>
                    </a:ext>
                  </a:extLst>
                </p14:cNvPr>
                <p14:cNvContentPartPr/>
                <p14:nvPr/>
              </p14:nvContentPartPr>
              <p14:xfrm>
                <a:off x="2158242" y="2802558"/>
                <a:ext cx="73800" cy="123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9D20FA5-BC10-4F2B-BB55-C944B5D059D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49602" y="2793558"/>
                  <a:ext cx="9144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6801FC6-B658-425F-B3CE-0EF502C0D920}"/>
              </a:ext>
            </a:extLst>
          </p:cNvPr>
          <p:cNvGrpSpPr/>
          <p:nvPr/>
        </p:nvGrpSpPr>
        <p:grpSpPr>
          <a:xfrm>
            <a:off x="2422122" y="2537598"/>
            <a:ext cx="903960" cy="351000"/>
            <a:chOff x="2422122" y="2537598"/>
            <a:chExt cx="90396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231E935-22BD-44A9-A3CD-65EB46F8650E}"/>
                    </a:ext>
                  </a:extLst>
                </p14:cNvPr>
                <p14:cNvContentPartPr/>
                <p14:nvPr/>
              </p14:nvContentPartPr>
              <p14:xfrm>
                <a:off x="2422122" y="2656758"/>
                <a:ext cx="123840" cy="125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231E935-22BD-44A9-A3CD-65EB46F865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13482" y="2648118"/>
                  <a:ext cx="141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C75FC19-C795-417B-83DC-3394469D72D6}"/>
                    </a:ext>
                  </a:extLst>
                </p14:cNvPr>
                <p14:cNvContentPartPr/>
                <p14:nvPr/>
              </p14:nvContentPartPr>
              <p14:xfrm>
                <a:off x="2575122" y="2729838"/>
                <a:ext cx="64440" cy="106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C75FC19-C795-417B-83DC-3394469D72D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66482" y="2721198"/>
                  <a:ext cx="82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058100F-9D80-4F2B-80B0-9B64599C2FE4}"/>
                    </a:ext>
                  </a:extLst>
                </p14:cNvPr>
                <p14:cNvContentPartPr/>
                <p14:nvPr/>
              </p14:nvContentPartPr>
              <p14:xfrm>
                <a:off x="2871402" y="2632998"/>
                <a:ext cx="81000" cy="162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058100F-9D80-4F2B-80B0-9B64599C2FE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62762" y="2624358"/>
                  <a:ext cx="98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B099938-4F57-4EFD-B040-D8965AF5F644}"/>
                    </a:ext>
                  </a:extLst>
                </p14:cNvPr>
                <p14:cNvContentPartPr/>
                <p14:nvPr/>
              </p14:nvContentPartPr>
              <p14:xfrm>
                <a:off x="2781402" y="2741358"/>
                <a:ext cx="109080" cy="70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B099938-4F57-4EFD-B040-D8965AF5F64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72402" y="2732358"/>
                  <a:ext cx="126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6AA89C3-81E9-4A52-9503-CA2BF7B92EBD}"/>
                    </a:ext>
                  </a:extLst>
                </p14:cNvPr>
                <p14:cNvContentPartPr/>
                <p14:nvPr/>
              </p14:nvContentPartPr>
              <p14:xfrm>
                <a:off x="2983722" y="2537598"/>
                <a:ext cx="121320" cy="351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6AA89C3-81E9-4A52-9503-CA2BF7B92EB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74722" y="2528958"/>
                  <a:ext cx="1389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7F5C9ED-B18E-4787-A956-F6388AE49119}"/>
                    </a:ext>
                  </a:extLst>
                </p14:cNvPr>
                <p14:cNvContentPartPr/>
                <p14:nvPr/>
              </p14:nvContentPartPr>
              <p14:xfrm>
                <a:off x="3177402" y="2749998"/>
                <a:ext cx="148680" cy="11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7F5C9ED-B18E-4787-A956-F6388AE4911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68402" y="2740998"/>
                  <a:ext cx="166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AAC2352-6399-40D9-A0A8-EE2477185A55}"/>
                    </a:ext>
                  </a:extLst>
                </p14:cNvPr>
                <p14:cNvContentPartPr/>
                <p14:nvPr/>
              </p14:nvContentPartPr>
              <p14:xfrm>
                <a:off x="3175242" y="2810478"/>
                <a:ext cx="78120" cy="3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AAC2352-6399-40D9-A0A8-EE2477185A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66242" y="2801478"/>
                  <a:ext cx="9576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84F66A5-3EC8-4F2F-909E-46774A41FEF9}"/>
              </a:ext>
            </a:extLst>
          </p:cNvPr>
          <p:cNvGrpSpPr/>
          <p:nvPr/>
        </p:nvGrpSpPr>
        <p:grpSpPr>
          <a:xfrm>
            <a:off x="3866442" y="2404758"/>
            <a:ext cx="455760" cy="393480"/>
            <a:chOff x="3866442" y="2404758"/>
            <a:chExt cx="45576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AF04573-4DB8-4B3B-93AD-48CCEE3AE32A}"/>
                    </a:ext>
                  </a:extLst>
                </p14:cNvPr>
                <p14:cNvContentPartPr/>
                <p14:nvPr/>
              </p14:nvContentPartPr>
              <p14:xfrm>
                <a:off x="4072362" y="2490438"/>
                <a:ext cx="64080" cy="222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AF04573-4DB8-4B3B-93AD-48CCEE3AE3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63722" y="2481438"/>
                  <a:ext cx="81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1B1D0C4-DC66-4962-9382-EB276A37B3C3}"/>
                    </a:ext>
                  </a:extLst>
                </p14:cNvPr>
                <p14:cNvContentPartPr/>
                <p14:nvPr/>
              </p14:nvContentPartPr>
              <p14:xfrm>
                <a:off x="4010802" y="2625798"/>
                <a:ext cx="83160" cy="59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1B1D0C4-DC66-4962-9382-EB276A37B3C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01802" y="2616798"/>
                  <a:ext cx="100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6AA8204-11B8-4396-AD3D-704BFBE41EC9}"/>
                    </a:ext>
                  </a:extLst>
                </p14:cNvPr>
                <p14:cNvContentPartPr/>
                <p14:nvPr/>
              </p14:nvContentPartPr>
              <p14:xfrm>
                <a:off x="4215282" y="2404758"/>
                <a:ext cx="106920" cy="106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6AA8204-11B8-4396-AD3D-704BFBE41EC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06282" y="2395758"/>
                  <a:ext cx="124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66D74CA-EE9D-42BB-9F53-01ECD4CF36A9}"/>
                    </a:ext>
                  </a:extLst>
                </p14:cNvPr>
                <p14:cNvContentPartPr/>
                <p14:nvPr/>
              </p14:nvContentPartPr>
              <p14:xfrm>
                <a:off x="3866442" y="2785278"/>
                <a:ext cx="423000" cy="12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66D74CA-EE9D-42BB-9F53-01ECD4CF36A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57442" y="2776638"/>
                  <a:ext cx="4406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A462C69-C268-4103-B300-5E42B8982C7F}"/>
              </a:ext>
            </a:extLst>
          </p:cNvPr>
          <p:cNvGrpSpPr/>
          <p:nvPr/>
        </p:nvGrpSpPr>
        <p:grpSpPr>
          <a:xfrm>
            <a:off x="3808842" y="2974278"/>
            <a:ext cx="561600" cy="199800"/>
            <a:chOff x="3808842" y="2974278"/>
            <a:chExt cx="56160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409B807-B246-4F8A-8EB3-8BCF75240B5F}"/>
                    </a:ext>
                  </a:extLst>
                </p14:cNvPr>
                <p14:cNvContentPartPr/>
                <p14:nvPr/>
              </p14:nvContentPartPr>
              <p14:xfrm>
                <a:off x="3808842" y="2974278"/>
                <a:ext cx="145440" cy="187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409B807-B246-4F8A-8EB3-8BCF75240B5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00202" y="2965638"/>
                  <a:ext cx="163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60320A2-B410-4597-8FA9-AD414F5F68C7}"/>
                    </a:ext>
                  </a:extLst>
                </p14:cNvPr>
                <p14:cNvContentPartPr/>
                <p14:nvPr/>
              </p14:nvContentPartPr>
              <p14:xfrm>
                <a:off x="4010082" y="2983278"/>
                <a:ext cx="55440" cy="186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60320A2-B410-4597-8FA9-AD414F5F68C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01442" y="2974278"/>
                  <a:ext cx="73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77BA86A-7E1E-4581-8CBB-429E71800C5D}"/>
                    </a:ext>
                  </a:extLst>
                </p14:cNvPr>
                <p14:cNvContentPartPr/>
                <p14:nvPr/>
              </p14:nvContentPartPr>
              <p14:xfrm>
                <a:off x="4137522" y="3033678"/>
                <a:ext cx="82080" cy="97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77BA86A-7E1E-4581-8CBB-429E71800C5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28882" y="3025038"/>
                  <a:ext cx="99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01B6342-44B4-41CF-8D8E-CC5D5F3D31F7}"/>
                    </a:ext>
                  </a:extLst>
                </p14:cNvPr>
                <p14:cNvContentPartPr/>
                <p14:nvPr/>
              </p14:nvContentPartPr>
              <p14:xfrm>
                <a:off x="4297362" y="2996598"/>
                <a:ext cx="73080" cy="177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01B6342-44B4-41CF-8D8E-CC5D5F3D31F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88362" y="2987958"/>
                  <a:ext cx="9072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E85AD39-EF36-438D-A70A-594B250A2655}"/>
              </a:ext>
            </a:extLst>
          </p:cNvPr>
          <p:cNvGrpSpPr/>
          <p:nvPr/>
        </p:nvGrpSpPr>
        <p:grpSpPr>
          <a:xfrm>
            <a:off x="4642602" y="2439678"/>
            <a:ext cx="1230120" cy="528120"/>
            <a:chOff x="4642602" y="2439678"/>
            <a:chExt cx="123012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B164D85-75A8-4146-8B81-5E0CA4ADBE93}"/>
                    </a:ext>
                  </a:extLst>
                </p14:cNvPr>
                <p14:cNvContentPartPr/>
                <p14:nvPr/>
              </p14:nvContentPartPr>
              <p14:xfrm>
                <a:off x="4642602" y="2650638"/>
                <a:ext cx="119520" cy="317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B164D85-75A8-4146-8B81-5E0CA4ADBE9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33962" y="2641638"/>
                  <a:ext cx="1371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666C721-1E85-41B1-AF29-23385A7C101F}"/>
                    </a:ext>
                  </a:extLst>
                </p14:cNvPr>
                <p14:cNvContentPartPr/>
                <p14:nvPr/>
              </p14:nvContentPartPr>
              <p14:xfrm>
                <a:off x="4791282" y="2522838"/>
                <a:ext cx="106200" cy="105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666C721-1E85-41B1-AF29-23385A7C101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82642" y="2513838"/>
                  <a:ext cx="123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6785A0F-EC5B-4190-A4F7-D23DD0A1BC0F}"/>
                    </a:ext>
                  </a:extLst>
                </p14:cNvPr>
                <p14:cNvContentPartPr/>
                <p14:nvPr/>
              </p14:nvContentPartPr>
              <p14:xfrm>
                <a:off x="4994682" y="2557758"/>
                <a:ext cx="64440" cy="9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6785A0F-EC5B-4190-A4F7-D23DD0A1BC0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86042" y="2548758"/>
                  <a:ext cx="82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B3164AB-84A2-443E-8675-94F4880937D6}"/>
                    </a:ext>
                  </a:extLst>
                </p14:cNvPr>
                <p14:cNvContentPartPr/>
                <p14:nvPr/>
              </p14:nvContentPartPr>
              <p14:xfrm>
                <a:off x="5157762" y="2522118"/>
                <a:ext cx="17280" cy="96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B3164AB-84A2-443E-8675-94F4880937D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48762" y="2513118"/>
                  <a:ext cx="34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842DD9F-5BEF-4C12-B6CD-5A6824DB3533}"/>
                    </a:ext>
                  </a:extLst>
                </p14:cNvPr>
                <p14:cNvContentPartPr/>
                <p14:nvPr/>
              </p14:nvContentPartPr>
              <p14:xfrm>
                <a:off x="5337402" y="2708238"/>
                <a:ext cx="147240" cy="16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842DD9F-5BEF-4C12-B6CD-5A6824DB353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28762" y="2699598"/>
                  <a:ext cx="164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BAF67C2-A5BB-4A70-888C-D6EB22BDA945}"/>
                    </a:ext>
                  </a:extLst>
                </p14:cNvPr>
                <p14:cNvContentPartPr/>
                <p14:nvPr/>
              </p14:nvContentPartPr>
              <p14:xfrm>
                <a:off x="5396802" y="2559918"/>
                <a:ext cx="102240" cy="25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BAF67C2-A5BB-4A70-888C-D6EB22BDA94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88162" y="2551278"/>
                  <a:ext cx="119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5C836A7-8C32-44AB-A6B8-CE67D73BB40B}"/>
                    </a:ext>
                  </a:extLst>
                </p14:cNvPr>
                <p14:cNvContentPartPr/>
                <p14:nvPr/>
              </p14:nvContentPartPr>
              <p14:xfrm>
                <a:off x="5609202" y="2439678"/>
                <a:ext cx="101880" cy="138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5C836A7-8C32-44AB-A6B8-CE67D73BB40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00562" y="2430678"/>
                  <a:ext cx="119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D8D01C2-E906-4691-A787-34DB7D8870E2}"/>
                    </a:ext>
                  </a:extLst>
                </p14:cNvPr>
                <p14:cNvContentPartPr/>
                <p14:nvPr/>
              </p14:nvContentPartPr>
              <p14:xfrm>
                <a:off x="5592282" y="2531478"/>
                <a:ext cx="89280" cy="96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D8D01C2-E906-4691-A787-34DB7D8870E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83642" y="2522838"/>
                  <a:ext cx="106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FF83419-E08E-4905-AEC4-B1E2E09884E5}"/>
                    </a:ext>
                  </a:extLst>
                </p14:cNvPr>
                <p14:cNvContentPartPr/>
                <p14:nvPr/>
              </p14:nvContentPartPr>
              <p14:xfrm>
                <a:off x="5753922" y="2519598"/>
                <a:ext cx="118800" cy="149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FF83419-E08E-4905-AEC4-B1E2E09884E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44922" y="2510958"/>
                  <a:ext cx="13644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06D8F1E-E801-4C6C-B62F-137E528B57C7}"/>
                  </a:ext>
                </a:extLst>
              </p14:cNvPr>
              <p14:cNvContentPartPr/>
              <p14:nvPr/>
            </p14:nvContentPartPr>
            <p14:xfrm>
              <a:off x="6084042" y="2797878"/>
              <a:ext cx="57600" cy="177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06D8F1E-E801-4C6C-B62F-137E528B57C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075402" y="2789238"/>
                <a:ext cx="752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3B18D3D-98AD-470C-B11E-E67167F7BE6D}"/>
                  </a:ext>
                </a:extLst>
              </p14:cNvPr>
              <p14:cNvContentPartPr/>
              <p14:nvPr/>
            </p14:nvContentPartPr>
            <p14:xfrm>
              <a:off x="6939042" y="2716158"/>
              <a:ext cx="133920" cy="320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3B18D3D-98AD-470C-B11E-E67167F7BE6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30042" y="2707518"/>
                <a:ext cx="15156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0DACB8F-387E-4F46-BCA5-38FC34B4BF84}"/>
                  </a:ext>
                </a:extLst>
              </p14:cNvPr>
              <p14:cNvContentPartPr/>
              <p14:nvPr/>
            </p14:nvContentPartPr>
            <p14:xfrm>
              <a:off x="7328562" y="2753238"/>
              <a:ext cx="112320" cy="1306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0DACB8F-387E-4F46-BCA5-38FC34B4BF8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319922" y="2744598"/>
                <a:ext cx="1299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BA4C18D-55C1-41D0-B8C9-BE2880245994}"/>
                  </a:ext>
                </a:extLst>
              </p14:cNvPr>
              <p14:cNvContentPartPr/>
              <p14:nvPr/>
            </p14:nvContentPartPr>
            <p14:xfrm>
              <a:off x="7629162" y="2733078"/>
              <a:ext cx="170640" cy="168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BA4C18D-55C1-41D0-B8C9-BE288024599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620522" y="2724438"/>
                <a:ext cx="1882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B5CCBEE-DF91-44D5-9493-896F49011159}"/>
                  </a:ext>
                </a:extLst>
              </p14:cNvPr>
              <p14:cNvContentPartPr/>
              <p14:nvPr/>
            </p14:nvContentPartPr>
            <p14:xfrm>
              <a:off x="8031642" y="2859078"/>
              <a:ext cx="65880" cy="1519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B5CCBEE-DF91-44D5-9493-896F4901115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023002" y="2850438"/>
                <a:ext cx="8352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A283DB3C-1E3F-40BF-BD04-886056EEEBA3}"/>
              </a:ext>
            </a:extLst>
          </p:cNvPr>
          <p:cNvGrpSpPr/>
          <p:nvPr/>
        </p:nvGrpSpPr>
        <p:grpSpPr>
          <a:xfrm>
            <a:off x="8429442" y="2710038"/>
            <a:ext cx="755640" cy="194400"/>
            <a:chOff x="8429442" y="2710038"/>
            <a:chExt cx="75564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ED07236-4531-40C9-A12D-5AE9F9A09791}"/>
                    </a:ext>
                  </a:extLst>
                </p14:cNvPr>
                <p14:cNvContentPartPr/>
                <p14:nvPr/>
              </p14:nvContentPartPr>
              <p14:xfrm>
                <a:off x="8429442" y="2710038"/>
                <a:ext cx="125640" cy="163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ED07236-4531-40C9-A12D-5AE9F9A0979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420442" y="2701398"/>
                  <a:ext cx="143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4C7A1B2-431E-4499-A5D8-D2ED5D995796}"/>
                    </a:ext>
                  </a:extLst>
                </p14:cNvPr>
                <p14:cNvContentPartPr/>
                <p14:nvPr/>
              </p14:nvContentPartPr>
              <p14:xfrm>
                <a:off x="8694042" y="2747838"/>
                <a:ext cx="73800" cy="94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4C7A1B2-431E-4499-A5D8-D2ED5D9957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85042" y="2738838"/>
                  <a:ext cx="91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41D8BD4-79E5-4023-AF3F-C21AB5E45318}"/>
                    </a:ext>
                  </a:extLst>
                </p14:cNvPr>
                <p14:cNvContentPartPr/>
                <p14:nvPr/>
              </p14:nvContentPartPr>
              <p14:xfrm>
                <a:off x="8916522" y="2729838"/>
                <a:ext cx="106200" cy="100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41D8BD4-79E5-4023-AF3F-C21AB5E4531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907522" y="2720838"/>
                  <a:ext cx="123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984560C-764F-4D80-88C4-745FFB246393}"/>
                    </a:ext>
                  </a:extLst>
                </p14:cNvPr>
                <p14:cNvContentPartPr/>
                <p14:nvPr/>
              </p14:nvContentPartPr>
              <p14:xfrm>
                <a:off x="9111282" y="2782758"/>
                <a:ext cx="73800" cy="121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984560C-764F-4D80-88C4-745FFB24639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102642" y="2773758"/>
                  <a:ext cx="9144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734783B-0D0B-4565-B2AB-6D16CC1B7696}"/>
              </a:ext>
            </a:extLst>
          </p:cNvPr>
          <p:cNvGrpSpPr/>
          <p:nvPr/>
        </p:nvGrpSpPr>
        <p:grpSpPr>
          <a:xfrm>
            <a:off x="9407562" y="2658918"/>
            <a:ext cx="144360" cy="196200"/>
            <a:chOff x="9407562" y="2658918"/>
            <a:chExt cx="14436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C1F8DEF-958F-49B0-B860-C0FF1624C274}"/>
                    </a:ext>
                  </a:extLst>
                </p14:cNvPr>
                <p14:cNvContentPartPr/>
                <p14:nvPr/>
              </p14:nvContentPartPr>
              <p14:xfrm>
                <a:off x="9432042" y="2658918"/>
                <a:ext cx="119880" cy="168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C1F8DEF-958F-49B0-B860-C0FF1624C27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423402" y="2649918"/>
                  <a:ext cx="137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9BA24D4-8A7E-40E4-8DCF-DBC8F00227DB}"/>
                    </a:ext>
                  </a:extLst>
                </p14:cNvPr>
                <p14:cNvContentPartPr/>
                <p14:nvPr/>
              </p14:nvContentPartPr>
              <p14:xfrm>
                <a:off x="9407562" y="2780958"/>
                <a:ext cx="119160" cy="74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9BA24D4-8A7E-40E4-8DCF-DBC8F00227D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98922" y="2771958"/>
                  <a:ext cx="13680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6B3494B-979F-411A-B139-92B6DEF05E33}"/>
              </a:ext>
            </a:extLst>
          </p:cNvPr>
          <p:cNvGrpSpPr/>
          <p:nvPr/>
        </p:nvGrpSpPr>
        <p:grpSpPr>
          <a:xfrm>
            <a:off x="9848922" y="2645238"/>
            <a:ext cx="420120" cy="156960"/>
            <a:chOff x="9848922" y="2645238"/>
            <a:chExt cx="420120" cy="1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76AFC71-9D05-4A12-A263-0319D387955C}"/>
                    </a:ext>
                  </a:extLst>
                </p14:cNvPr>
                <p14:cNvContentPartPr/>
                <p14:nvPr/>
              </p14:nvContentPartPr>
              <p14:xfrm>
                <a:off x="9848922" y="2676198"/>
                <a:ext cx="93960" cy="126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76AFC71-9D05-4A12-A263-0319D387955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40282" y="2667198"/>
                  <a:ext cx="111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C06FADE-612E-4F13-ACBE-9F12DE8301DC}"/>
                    </a:ext>
                  </a:extLst>
                </p14:cNvPr>
                <p14:cNvContentPartPr/>
                <p14:nvPr/>
              </p14:nvContentPartPr>
              <p14:xfrm>
                <a:off x="10091922" y="2645238"/>
                <a:ext cx="177120" cy="148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C06FADE-612E-4F13-ACBE-9F12DE8301D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82922" y="2636598"/>
                  <a:ext cx="1947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B9B8F98-1AE7-434F-9187-C895D6D41A66}"/>
              </a:ext>
            </a:extLst>
          </p:cNvPr>
          <p:cNvGrpSpPr/>
          <p:nvPr/>
        </p:nvGrpSpPr>
        <p:grpSpPr>
          <a:xfrm>
            <a:off x="1334562" y="3529038"/>
            <a:ext cx="886320" cy="309600"/>
            <a:chOff x="1334562" y="3529038"/>
            <a:chExt cx="88632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9338329-7339-4CF7-A8D1-2C8E7BBFF9BE}"/>
                    </a:ext>
                  </a:extLst>
                </p14:cNvPr>
                <p14:cNvContentPartPr/>
                <p14:nvPr/>
              </p14:nvContentPartPr>
              <p14:xfrm>
                <a:off x="1334562" y="3585918"/>
                <a:ext cx="112680" cy="172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9338329-7339-4CF7-A8D1-2C8E7BBFF9B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325562" y="3576918"/>
                  <a:ext cx="130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0BC9E61-E02D-4769-9513-D2A35504F2E7}"/>
                    </a:ext>
                  </a:extLst>
                </p14:cNvPr>
                <p14:cNvContentPartPr/>
                <p14:nvPr/>
              </p14:nvContentPartPr>
              <p14:xfrm>
                <a:off x="1338522" y="3618678"/>
                <a:ext cx="104040" cy="45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0BC9E61-E02D-4769-9513-D2A35504F2E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329522" y="3610038"/>
                  <a:ext cx="121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ECD9EA0-55D5-4C2A-93AA-B92D6C3532D8}"/>
                    </a:ext>
                  </a:extLst>
                </p14:cNvPr>
                <p14:cNvContentPartPr/>
                <p14:nvPr/>
              </p14:nvContentPartPr>
              <p14:xfrm>
                <a:off x="1360122" y="3532638"/>
                <a:ext cx="100080" cy="26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ECD9EA0-55D5-4C2A-93AA-B92D6C3532D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351122" y="3523998"/>
                  <a:ext cx="117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AE19435-1245-43ED-9CFA-12B34A3754FA}"/>
                    </a:ext>
                  </a:extLst>
                </p14:cNvPr>
                <p14:cNvContentPartPr/>
                <p14:nvPr/>
              </p14:nvContentPartPr>
              <p14:xfrm>
                <a:off x="1548402" y="3533358"/>
                <a:ext cx="108720" cy="305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AE19435-1245-43ED-9CFA-12B34A3754F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539402" y="3524718"/>
                  <a:ext cx="1263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B08E94C-F602-4139-A4D6-1C0A79F2C233}"/>
                    </a:ext>
                  </a:extLst>
                </p14:cNvPr>
                <p14:cNvContentPartPr/>
                <p14:nvPr/>
              </p14:nvContentPartPr>
              <p14:xfrm>
                <a:off x="1746402" y="3599958"/>
                <a:ext cx="108720" cy="187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B08E94C-F602-4139-A4D6-1C0A79F2C23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737762" y="3591318"/>
                  <a:ext cx="126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57D9356-EE71-418D-ABF8-94DF32C829E1}"/>
                    </a:ext>
                  </a:extLst>
                </p14:cNvPr>
                <p14:cNvContentPartPr/>
                <p14:nvPr/>
              </p14:nvContentPartPr>
              <p14:xfrm>
                <a:off x="1902642" y="3529038"/>
                <a:ext cx="105840" cy="299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57D9356-EE71-418D-ABF8-94DF32C829E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94002" y="3520398"/>
                  <a:ext cx="1234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ABA4D6C-9416-4EE8-8345-A8450F1C3045}"/>
                    </a:ext>
                  </a:extLst>
                </p14:cNvPr>
                <p14:cNvContentPartPr/>
                <p14:nvPr/>
              </p14:nvContentPartPr>
              <p14:xfrm>
                <a:off x="2153562" y="3664398"/>
                <a:ext cx="67320" cy="11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ABA4D6C-9416-4EE8-8345-A8450F1C304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44922" y="3655398"/>
                  <a:ext cx="84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306CEDD-5F91-4995-968D-055D642015F3}"/>
                    </a:ext>
                  </a:extLst>
                </p14:cNvPr>
                <p14:cNvContentPartPr/>
                <p14:nvPr/>
              </p14:nvContentPartPr>
              <p14:xfrm>
                <a:off x="2132322" y="3730278"/>
                <a:ext cx="60840" cy="6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306CEDD-5F91-4995-968D-055D642015F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23322" y="3721638"/>
                  <a:ext cx="784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2591217-FA72-4AF8-91A8-A791859E7209}"/>
              </a:ext>
            </a:extLst>
          </p:cNvPr>
          <p:cNvGrpSpPr/>
          <p:nvPr/>
        </p:nvGrpSpPr>
        <p:grpSpPr>
          <a:xfrm>
            <a:off x="2481162" y="3509598"/>
            <a:ext cx="348840" cy="223560"/>
            <a:chOff x="2481162" y="3509598"/>
            <a:chExt cx="34884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E688607-5F21-4A3A-857F-08E69C3DE90F}"/>
                    </a:ext>
                  </a:extLst>
                </p14:cNvPr>
                <p14:cNvContentPartPr/>
                <p14:nvPr/>
              </p14:nvContentPartPr>
              <p14:xfrm>
                <a:off x="2547402" y="3509598"/>
                <a:ext cx="137880" cy="153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E688607-5F21-4A3A-857F-08E69C3DE90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38762" y="3500598"/>
                  <a:ext cx="155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6AC5664-418A-4F36-BC32-2FB1A36A0698}"/>
                    </a:ext>
                  </a:extLst>
                </p14:cNvPr>
                <p14:cNvContentPartPr/>
                <p14:nvPr/>
              </p14:nvContentPartPr>
              <p14:xfrm>
                <a:off x="2481162" y="3703278"/>
                <a:ext cx="348840" cy="29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6AC5664-418A-4F36-BC32-2FB1A36A069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72162" y="3694278"/>
                  <a:ext cx="3664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49F3C31-4F92-44EA-80BF-B48FE18F970C}"/>
              </a:ext>
            </a:extLst>
          </p:cNvPr>
          <p:cNvGrpSpPr/>
          <p:nvPr/>
        </p:nvGrpSpPr>
        <p:grpSpPr>
          <a:xfrm>
            <a:off x="2478282" y="3825318"/>
            <a:ext cx="185760" cy="196560"/>
            <a:chOff x="2478282" y="3825318"/>
            <a:chExt cx="18576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21A263F-7FD4-49D6-9675-E6D436DA5342}"/>
                    </a:ext>
                  </a:extLst>
                </p14:cNvPr>
                <p14:cNvContentPartPr/>
                <p14:nvPr/>
              </p14:nvContentPartPr>
              <p14:xfrm>
                <a:off x="2596362" y="3825318"/>
                <a:ext cx="67680" cy="158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21A263F-7FD4-49D6-9675-E6D436DA534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87722" y="3816678"/>
                  <a:ext cx="85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2CB0B87-2F50-44E1-A1EB-01AFF66CC83E}"/>
                    </a:ext>
                  </a:extLst>
                </p14:cNvPr>
                <p14:cNvContentPartPr/>
                <p14:nvPr/>
              </p14:nvContentPartPr>
              <p14:xfrm>
                <a:off x="2478282" y="3954198"/>
                <a:ext cx="132840" cy="67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2CB0B87-2F50-44E1-A1EB-01AFF66CC83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469642" y="3945198"/>
                  <a:ext cx="15048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3F79303-8F9F-4524-BC7A-54E5776D085D}"/>
                  </a:ext>
                </a:extLst>
              </p14:cNvPr>
              <p14:cNvContentPartPr/>
              <p14:nvPr/>
            </p14:nvContentPartPr>
            <p14:xfrm>
              <a:off x="3057882" y="3730278"/>
              <a:ext cx="69120" cy="153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3F79303-8F9F-4524-BC7A-54E5776D085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048882" y="3721638"/>
                <a:ext cx="86760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A0C1F28-F339-4B35-AAEF-FD431745E4DC}"/>
              </a:ext>
            </a:extLst>
          </p:cNvPr>
          <p:cNvGrpSpPr/>
          <p:nvPr/>
        </p:nvGrpSpPr>
        <p:grpSpPr>
          <a:xfrm>
            <a:off x="3663042" y="3555318"/>
            <a:ext cx="941760" cy="347400"/>
            <a:chOff x="3663042" y="3555318"/>
            <a:chExt cx="94176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B799A63-7355-45E5-A32D-2F8F82EBEE0F}"/>
                    </a:ext>
                  </a:extLst>
                </p14:cNvPr>
                <p14:cNvContentPartPr/>
                <p14:nvPr/>
              </p14:nvContentPartPr>
              <p14:xfrm>
                <a:off x="3664482" y="3656118"/>
                <a:ext cx="114120" cy="149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B799A63-7355-45E5-A32D-2F8F82EBEE0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55842" y="3647478"/>
                  <a:ext cx="131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D42CD57-DCF5-4BDE-8B56-90EB6A26D8FF}"/>
                    </a:ext>
                  </a:extLst>
                </p14:cNvPr>
                <p14:cNvContentPartPr/>
                <p14:nvPr/>
              </p14:nvContentPartPr>
              <p14:xfrm>
                <a:off x="3678882" y="3712638"/>
                <a:ext cx="101880" cy="38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D42CD57-DCF5-4BDE-8B56-90EB6A26D8F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69882" y="3703998"/>
                  <a:ext cx="119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1154031-35A5-4841-902A-B9A3950EA997}"/>
                    </a:ext>
                  </a:extLst>
                </p14:cNvPr>
                <p14:cNvContentPartPr/>
                <p14:nvPr/>
              </p14:nvContentPartPr>
              <p14:xfrm>
                <a:off x="3663042" y="3646038"/>
                <a:ext cx="117000" cy="32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1154031-35A5-4841-902A-B9A3950EA99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54042" y="3637398"/>
                  <a:ext cx="134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D4AA5E1-CE38-4A37-BCAF-BA1F4A248FC7}"/>
                    </a:ext>
                  </a:extLst>
                </p14:cNvPr>
                <p14:cNvContentPartPr/>
                <p14:nvPr/>
              </p14:nvContentPartPr>
              <p14:xfrm>
                <a:off x="3889482" y="3592038"/>
                <a:ext cx="142920" cy="264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D4AA5E1-CE38-4A37-BCAF-BA1F4A248FC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80842" y="3583038"/>
                  <a:ext cx="1605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3726A8C-106B-4594-B711-984CA5B8219C}"/>
                    </a:ext>
                  </a:extLst>
                </p14:cNvPr>
                <p14:cNvContentPartPr/>
                <p14:nvPr/>
              </p14:nvContentPartPr>
              <p14:xfrm>
                <a:off x="4082802" y="3677718"/>
                <a:ext cx="103320" cy="161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3726A8C-106B-4594-B711-984CA5B8219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73802" y="3668718"/>
                  <a:ext cx="120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19AF0ED-F3F1-4FAE-B6B6-E38756B70562}"/>
                    </a:ext>
                  </a:extLst>
                </p14:cNvPr>
                <p14:cNvContentPartPr/>
                <p14:nvPr/>
              </p14:nvContentPartPr>
              <p14:xfrm>
                <a:off x="4171002" y="3568278"/>
                <a:ext cx="105480" cy="79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19AF0ED-F3F1-4FAE-B6B6-E38756B7056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62362" y="3559278"/>
                  <a:ext cx="123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E640518-C555-494A-806E-B1A23450E4BD}"/>
                    </a:ext>
                  </a:extLst>
                </p14:cNvPr>
                <p14:cNvContentPartPr/>
                <p14:nvPr/>
              </p14:nvContentPartPr>
              <p14:xfrm>
                <a:off x="4316442" y="3555318"/>
                <a:ext cx="109440" cy="347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E640518-C555-494A-806E-B1A23450E4B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07802" y="3546318"/>
                  <a:ext cx="1270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B1FC6A2-EAC5-446D-B2C3-62C9E0F322BE}"/>
                    </a:ext>
                  </a:extLst>
                </p14:cNvPr>
                <p14:cNvContentPartPr/>
                <p14:nvPr/>
              </p14:nvContentPartPr>
              <p14:xfrm>
                <a:off x="4510482" y="3733158"/>
                <a:ext cx="94320" cy="10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B1FC6A2-EAC5-446D-B2C3-62C9E0F322B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01482" y="3724158"/>
                  <a:ext cx="111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36229CD-EF6A-4818-A6F1-B8CBACB24654}"/>
                    </a:ext>
                  </a:extLst>
                </p14:cNvPr>
                <p14:cNvContentPartPr/>
                <p14:nvPr/>
              </p14:nvContentPartPr>
              <p14:xfrm>
                <a:off x="4511562" y="3766998"/>
                <a:ext cx="80280" cy="16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36229CD-EF6A-4818-A6F1-B8CBACB2465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02562" y="3758358"/>
                  <a:ext cx="979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1974E40-9EC7-491A-80E6-F0993C4F2186}"/>
              </a:ext>
            </a:extLst>
          </p:cNvPr>
          <p:cNvGrpSpPr/>
          <p:nvPr/>
        </p:nvGrpSpPr>
        <p:grpSpPr>
          <a:xfrm>
            <a:off x="5092602" y="3537678"/>
            <a:ext cx="1005480" cy="608760"/>
            <a:chOff x="5092602" y="3537678"/>
            <a:chExt cx="100548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30E7EED-9CAF-446D-8922-0EC258E26B06}"/>
                    </a:ext>
                  </a:extLst>
                </p14:cNvPr>
                <p14:cNvContentPartPr/>
                <p14:nvPr/>
              </p14:nvContentPartPr>
              <p14:xfrm>
                <a:off x="5113122" y="3570078"/>
                <a:ext cx="135720" cy="145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30E7EED-9CAF-446D-8922-0EC258E26B0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04122" y="3561078"/>
                  <a:ext cx="153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852F2CF-D772-4B28-AA0A-42502E12ECF8}"/>
                    </a:ext>
                  </a:extLst>
                </p14:cNvPr>
                <p14:cNvContentPartPr/>
                <p14:nvPr/>
              </p14:nvContentPartPr>
              <p14:xfrm>
                <a:off x="5360082" y="3537678"/>
                <a:ext cx="61200" cy="210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852F2CF-D772-4B28-AA0A-42502E12ECF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51082" y="3529038"/>
                  <a:ext cx="78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A71F53D-2CB6-44C2-BDCC-C7A74A3C5BB1}"/>
                    </a:ext>
                  </a:extLst>
                </p14:cNvPr>
                <p14:cNvContentPartPr/>
                <p14:nvPr/>
              </p14:nvContentPartPr>
              <p14:xfrm>
                <a:off x="5484282" y="3594918"/>
                <a:ext cx="107280" cy="116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A71F53D-2CB6-44C2-BDCC-C7A74A3C5BB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75282" y="3586278"/>
                  <a:ext cx="124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8005A2E-106B-4E5E-BCC8-BE9153F01230}"/>
                    </a:ext>
                  </a:extLst>
                </p14:cNvPr>
                <p14:cNvContentPartPr/>
                <p14:nvPr/>
              </p14:nvContentPartPr>
              <p14:xfrm>
                <a:off x="5706762" y="3656118"/>
                <a:ext cx="130680" cy="18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8005A2E-106B-4E5E-BCC8-BE9153F0123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98122" y="3647118"/>
                  <a:ext cx="148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72723BD-8733-4395-9CBE-B1E177184290}"/>
                    </a:ext>
                  </a:extLst>
                </p14:cNvPr>
                <p14:cNvContentPartPr/>
                <p14:nvPr/>
              </p14:nvContentPartPr>
              <p14:xfrm>
                <a:off x="5737722" y="3654318"/>
                <a:ext cx="23040" cy="79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72723BD-8733-4395-9CBE-B1E17718429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29082" y="3645678"/>
                  <a:ext cx="40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51DB927-ECEE-442A-8B7E-CF8C674C30A4}"/>
                    </a:ext>
                  </a:extLst>
                </p14:cNvPr>
                <p14:cNvContentPartPr/>
                <p14:nvPr/>
              </p14:nvContentPartPr>
              <p14:xfrm>
                <a:off x="5911242" y="3620478"/>
                <a:ext cx="9000" cy="106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51DB927-ECEE-442A-8B7E-CF8C674C30A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902602" y="3611478"/>
                  <a:ext cx="26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255DD9-03F3-43F4-BAB0-86F522E9EB7C}"/>
                    </a:ext>
                  </a:extLst>
                </p14:cNvPr>
                <p14:cNvContentPartPr/>
                <p14:nvPr/>
              </p14:nvContentPartPr>
              <p14:xfrm>
                <a:off x="6037962" y="3573318"/>
                <a:ext cx="60120" cy="177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255DD9-03F3-43F4-BAB0-86F522E9EB7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28962" y="3564318"/>
                  <a:ext cx="77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91B071D-10C3-4A2D-9992-370B781E3DCB}"/>
                    </a:ext>
                  </a:extLst>
                </p14:cNvPr>
                <p14:cNvContentPartPr/>
                <p14:nvPr/>
              </p14:nvContentPartPr>
              <p14:xfrm>
                <a:off x="5092602" y="3825318"/>
                <a:ext cx="991080" cy="63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91B071D-10C3-4A2D-9992-370B781E3DC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83962" y="3816678"/>
                  <a:ext cx="1008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E126CB8-BC67-4825-A609-A51D3EC8D73D}"/>
                    </a:ext>
                  </a:extLst>
                </p14:cNvPr>
                <p14:cNvContentPartPr/>
                <p14:nvPr/>
              </p14:nvContentPartPr>
              <p14:xfrm>
                <a:off x="5564562" y="3985878"/>
                <a:ext cx="60840" cy="160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E126CB8-BC67-4825-A609-A51D3EC8D73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55922" y="3976878"/>
                  <a:ext cx="78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19B947C-946C-4E1F-9998-BF36667214A8}"/>
                    </a:ext>
                  </a:extLst>
                </p14:cNvPr>
                <p14:cNvContentPartPr/>
                <p14:nvPr/>
              </p14:nvContentPartPr>
              <p14:xfrm>
                <a:off x="5481042" y="4096398"/>
                <a:ext cx="95400" cy="47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19B947C-946C-4E1F-9998-BF36667214A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472042" y="4087398"/>
                  <a:ext cx="113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2E4B76F-D383-41C4-A8FA-5D14BCCC44E3}"/>
                    </a:ext>
                  </a:extLst>
                </p14:cNvPr>
                <p14:cNvContentPartPr/>
                <p14:nvPr/>
              </p14:nvContentPartPr>
              <p14:xfrm>
                <a:off x="5727642" y="3937278"/>
                <a:ext cx="74880" cy="105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2E4B76F-D383-41C4-A8FA-5D14BCCC44E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18642" y="3928278"/>
                  <a:ext cx="925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51305EC-8E77-409B-86FB-7D259194A37D}"/>
              </a:ext>
            </a:extLst>
          </p:cNvPr>
          <p:cNvGrpSpPr/>
          <p:nvPr/>
        </p:nvGrpSpPr>
        <p:grpSpPr>
          <a:xfrm>
            <a:off x="2507082" y="4379358"/>
            <a:ext cx="329040" cy="191880"/>
            <a:chOff x="2507082" y="4379358"/>
            <a:chExt cx="32904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5889DCA-8657-4119-8D6F-0F00423D5738}"/>
                    </a:ext>
                  </a:extLst>
                </p14:cNvPr>
                <p14:cNvContentPartPr/>
                <p14:nvPr/>
              </p14:nvContentPartPr>
              <p14:xfrm>
                <a:off x="2618682" y="4379358"/>
                <a:ext cx="124920" cy="103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5889DCA-8657-4119-8D6F-0F00423D573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10042" y="4370718"/>
                  <a:ext cx="142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7D5565A-BCBE-4D43-B04A-D74D7BA63CDC}"/>
                    </a:ext>
                  </a:extLst>
                </p14:cNvPr>
                <p14:cNvContentPartPr/>
                <p14:nvPr/>
              </p14:nvContentPartPr>
              <p14:xfrm>
                <a:off x="2507082" y="4552878"/>
                <a:ext cx="329040" cy="18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7D5565A-BCBE-4D43-B04A-D74D7BA63CD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98442" y="4544238"/>
                  <a:ext cx="3466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3D359AF-9FCE-48E9-977A-11DF111EED15}"/>
              </a:ext>
            </a:extLst>
          </p:cNvPr>
          <p:cNvGrpSpPr/>
          <p:nvPr/>
        </p:nvGrpSpPr>
        <p:grpSpPr>
          <a:xfrm>
            <a:off x="2520762" y="4664838"/>
            <a:ext cx="155880" cy="151560"/>
            <a:chOff x="2520762" y="4664838"/>
            <a:chExt cx="155880" cy="1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39258BE-EA00-4E8B-BF3E-8846E422D181}"/>
                    </a:ext>
                  </a:extLst>
                </p14:cNvPr>
                <p14:cNvContentPartPr/>
                <p14:nvPr/>
              </p14:nvContentPartPr>
              <p14:xfrm>
                <a:off x="2617242" y="4664838"/>
                <a:ext cx="59400" cy="132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39258BE-EA00-4E8B-BF3E-8846E422D18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08242" y="4655838"/>
                  <a:ext cx="77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01E7F88-A9FC-4565-9150-EBA771788BBF}"/>
                    </a:ext>
                  </a:extLst>
                </p14:cNvPr>
                <p14:cNvContentPartPr/>
                <p14:nvPr/>
              </p14:nvContentPartPr>
              <p14:xfrm>
                <a:off x="2520762" y="4778958"/>
                <a:ext cx="96840" cy="37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01E7F88-A9FC-4565-9150-EBA771788BB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12122" y="4770318"/>
                  <a:ext cx="11448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D585A54-726A-4427-A2AB-DBD0CFC86E3B}"/>
              </a:ext>
            </a:extLst>
          </p:cNvPr>
          <p:cNvGrpSpPr/>
          <p:nvPr/>
        </p:nvGrpSpPr>
        <p:grpSpPr>
          <a:xfrm>
            <a:off x="3114402" y="4472238"/>
            <a:ext cx="102600" cy="73800"/>
            <a:chOff x="3114402" y="4472238"/>
            <a:chExt cx="102600" cy="7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9DD4A76-ECBD-44FE-B4F3-B787D7F0FBAB}"/>
                    </a:ext>
                  </a:extLst>
                </p14:cNvPr>
                <p14:cNvContentPartPr/>
                <p14:nvPr/>
              </p14:nvContentPartPr>
              <p14:xfrm>
                <a:off x="3132762" y="4472238"/>
                <a:ext cx="84240" cy="11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9DD4A76-ECBD-44FE-B4F3-B787D7F0FBA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123762" y="4463238"/>
                  <a:ext cx="101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A068365-313A-4A81-9142-830A66BD3E00}"/>
                    </a:ext>
                  </a:extLst>
                </p14:cNvPr>
                <p14:cNvContentPartPr/>
                <p14:nvPr/>
              </p14:nvContentPartPr>
              <p14:xfrm>
                <a:off x="3114402" y="4527318"/>
                <a:ext cx="87480" cy="18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A068365-313A-4A81-9142-830A66BD3E0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105762" y="4518678"/>
                  <a:ext cx="10512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C4B3137-B149-43AD-87D2-A870021C7772}"/>
                  </a:ext>
                </a:extLst>
              </p14:cNvPr>
              <p14:cNvContentPartPr/>
              <p14:nvPr/>
            </p14:nvContentPartPr>
            <p14:xfrm>
              <a:off x="3647562" y="4447038"/>
              <a:ext cx="127080" cy="2448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C4B3137-B149-43AD-87D2-A870021C7772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638922" y="4438038"/>
                <a:ext cx="1447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A2924733-29C9-471A-8D68-D9B167F7FAE0}"/>
                  </a:ext>
                </a:extLst>
              </p14:cNvPr>
              <p14:cNvContentPartPr/>
              <p14:nvPr/>
            </p14:nvContentPartPr>
            <p14:xfrm>
              <a:off x="3653322" y="4323918"/>
              <a:ext cx="122040" cy="198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A2924733-29C9-471A-8D68-D9B167F7FAE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644322" y="4315278"/>
                <a:ext cx="13968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6FEAF5C-EAC0-452E-A1D6-726D4A939A01}"/>
              </a:ext>
            </a:extLst>
          </p:cNvPr>
          <p:cNvGrpSpPr/>
          <p:nvPr/>
        </p:nvGrpSpPr>
        <p:grpSpPr>
          <a:xfrm>
            <a:off x="1708962" y="4446678"/>
            <a:ext cx="216720" cy="258480"/>
            <a:chOff x="1708962" y="4446678"/>
            <a:chExt cx="21672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E62B1E0-78D8-4490-A09F-7B623F999C37}"/>
                    </a:ext>
                  </a:extLst>
                </p14:cNvPr>
                <p14:cNvContentPartPr/>
                <p14:nvPr/>
              </p14:nvContentPartPr>
              <p14:xfrm>
                <a:off x="1708962" y="4446678"/>
                <a:ext cx="92880" cy="239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E62B1E0-78D8-4490-A09F-7B623F999C3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99962" y="4438038"/>
                  <a:ext cx="1105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149F287-1A42-416D-9A04-91D7141487F0}"/>
                    </a:ext>
                  </a:extLst>
                </p14:cNvPr>
                <p14:cNvContentPartPr/>
                <p14:nvPr/>
              </p14:nvContentPartPr>
              <p14:xfrm>
                <a:off x="1723002" y="4448118"/>
                <a:ext cx="202680" cy="257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149F287-1A42-416D-9A04-91D7141487F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714362" y="4439118"/>
                  <a:ext cx="220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9085988-E115-458B-89E2-36912F0E1712}"/>
                    </a:ext>
                  </a:extLst>
                </p14:cNvPr>
                <p14:cNvContentPartPr/>
                <p14:nvPr/>
              </p14:nvContentPartPr>
              <p14:xfrm>
                <a:off x="1776642" y="4568718"/>
                <a:ext cx="14760" cy="57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9085988-E115-458B-89E2-36912F0E171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767642" y="4559718"/>
                  <a:ext cx="3240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1684805-87EA-4F38-93DB-62C11415B817}"/>
              </a:ext>
            </a:extLst>
          </p:cNvPr>
          <p:cNvGrpSpPr/>
          <p:nvPr/>
        </p:nvGrpSpPr>
        <p:grpSpPr>
          <a:xfrm>
            <a:off x="1710402" y="5067318"/>
            <a:ext cx="235440" cy="239400"/>
            <a:chOff x="1710402" y="5067318"/>
            <a:chExt cx="23544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65E24B3-3991-48BD-9234-DF55573B9A7C}"/>
                    </a:ext>
                  </a:extLst>
                </p14:cNvPr>
                <p14:cNvContentPartPr/>
                <p14:nvPr/>
              </p14:nvContentPartPr>
              <p14:xfrm>
                <a:off x="1710402" y="5067318"/>
                <a:ext cx="235440" cy="239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65E24B3-3991-48BD-9234-DF55573B9A7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701762" y="5058318"/>
                  <a:ext cx="2530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E953305-ECD8-436C-8C32-7D1BAFD995BE}"/>
                    </a:ext>
                  </a:extLst>
                </p14:cNvPr>
                <p14:cNvContentPartPr/>
                <p14:nvPr/>
              </p14:nvContentPartPr>
              <p14:xfrm>
                <a:off x="1764042" y="5181078"/>
                <a:ext cx="87480" cy="87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E953305-ECD8-436C-8C32-7D1BAFD995B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55042" y="5172438"/>
                  <a:ext cx="10512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C5F9987-8B53-48A9-929A-4B332BF20AFB}"/>
              </a:ext>
            </a:extLst>
          </p:cNvPr>
          <p:cNvGrpSpPr/>
          <p:nvPr/>
        </p:nvGrpSpPr>
        <p:grpSpPr>
          <a:xfrm>
            <a:off x="2391522" y="5074878"/>
            <a:ext cx="747360" cy="182520"/>
            <a:chOff x="2391522" y="5074878"/>
            <a:chExt cx="74736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F9EBDF3-B1C7-412F-A1CC-1890F5EEDC4C}"/>
                    </a:ext>
                  </a:extLst>
                </p14:cNvPr>
                <p14:cNvContentPartPr/>
                <p14:nvPr/>
              </p14:nvContentPartPr>
              <p14:xfrm>
                <a:off x="2391522" y="5105838"/>
                <a:ext cx="118440" cy="124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F9EBDF3-B1C7-412F-A1CC-1890F5EEDC4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382882" y="5097198"/>
                  <a:ext cx="136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B41F68C-099A-4D23-BD49-F7C3C6FF2878}"/>
                    </a:ext>
                  </a:extLst>
                </p14:cNvPr>
                <p14:cNvContentPartPr/>
                <p14:nvPr/>
              </p14:nvContentPartPr>
              <p14:xfrm>
                <a:off x="2625882" y="5094318"/>
                <a:ext cx="36000" cy="163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B41F68C-099A-4D23-BD49-F7C3C6FF287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616882" y="5085678"/>
                  <a:ext cx="53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4CD0C2C-14F2-4E9A-94D1-5F3121F5E7CA}"/>
                    </a:ext>
                  </a:extLst>
                </p14:cNvPr>
                <p14:cNvContentPartPr/>
                <p14:nvPr/>
              </p14:nvContentPartPr>
              <p14:xfrm>
                <a:off x="2719122" y="5130318"/>
                <a:ext cx="78120" cy="74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4CD0C2C-14F2-4E9A-94D1-5F3121F5E7C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710122" y="5121678"/>
                  <a:ext cx="95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0156411-CA53-4C8E-B9F3-051536D67883}"/>
                    </a:ext>
                  </a:extLst>
                </p14:cNvPr>
                <p14:cNvContentPartPr/>
                <p14:nvPr/>
              </p14:nvContentPartPr>
              <p14:xfrm>
                <a:off x="2871042" y="5161278"/>
                <a:ext cx="70920" cy="12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0156411-CA53-4C8E-B9F3-051536D6788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62042" y="5152278"/>
                  <a:ext cx="88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3D9FF9A-8D0A-4D7E-A433-A5848E8BE375}"/>
                    </a:ext>
                  </a:extLst>
                </p14:cNvPr>
                <p14:cNvContentPartPr/>
                <p14:nvPr/>
              </p14:nvContentPartPr>
              <p14:xfrm>
                <a:off x="2891202" y="5143278"/>
                <a:ext cx="20520" cy="74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3D9FF9A-8D0A-4D7E-A433-A5848E8BE37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82562" y="5134278"/>
                  <a:ext cx="38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C1877AC-3DCB-44CF-9FF8-7D5A5BF2AAFB}"/>
                    </a:ext>
                  </a:extLst>
                </p14:cNvPr>
                <p14:cNvContentPartPr/>
                <p14:nvPr/>
              </p14:nvContentPartPr>
              <p14:xfrm>
                <a:off x="2980122" y="5136438"/>
                <a:ext cx="23760" cy="59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C1877AC-3DCB-44CF-9FF8-7D5A5BF2AAF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71482" y="5127438"/>
                  <a:ext cx="41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3DF5295-4FC3-49EE-9E73-23DCD5C7081C}"/>
                    </a:ext>
                  </a:extLst>
                </p14:cNvPr>
                <p14:cNvContentPartPr/>
                <p14:nvPr/>
              </p14:nvContentPartPr>
              <p14:xfrm>
                <a:off x="3087762" y="5074878"/>
                <a:ext cx="51120" cy="141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3DF5295-4FC3-49EE-9E73-23DCD5C7081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79122" y="5066238"/>
                  <a:ext cx="6876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CA6F4ED2-9D72-481A-903E-EE2304AF51A6}"/>
                  </a:ext>
                </a:extLst>
              </p14:cNvPr>
              <p14:cNvContentPartPr/>
              <p14:nvPr/>
            </p14:nvContentPartPr>
            <p14:xfrm>
              <a:off x="2409882" y="5344878"/>
              <a:ext cx="627480" cy="388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CA6F4ED2-9D72-481A-903E-EE2304AF51A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400882" y="5335878"/>
                <a:ext cx="64512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0A0B555-4F5F-4079-BCC8-B0D4A735C1D6}"/>
              </a:ext>
            </a:extLst>
          </p:cNvPr>
          <p:cNvGrpSpPr/>
          <p:nvPr/>
        </p:nvGrpSpPr>
        <p:grpSpPr>
          <a:xfrm>
            <a:off x="2639202" y="5471958"/>
            <a:ext cx="262800" cy="169920"/>
            <a:chOff x="2639202" y="5471958"/>
            <a:chExt cx="262800" cy="1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4F5C7E9-A3FF-4B85-8AC2-DEEDC8EE3A3F}"/>
                    </a:ext>
                  </a:extLst>
                </p14:cNvPr>
                <p14:cNvContentPartPr/>
                <p14:nvPr/>
              </p14:nvContentPartPr>
              <p14:xfrm>
                <a:off x="2690682" y="5494638"/>
                <a:ext cx="52560" cy="147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4F5C7E9-A3FF-4B85-8AC2-DEEDC8EE3A3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82042" y="5485998"/>
                  <a:ext cx="70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F5A174B-0048-4F97-985A-133519874954}"/>
                    </a:ext>
                  </a:extLst>
                </p14:cNvPr>
                <p14:cNvContentPartPr/>
                <p14:nvPr/>
              </p14:nvContentPartPr>
              <p14:xfrm>
                <a:off x="2639202" y="5580678"/>
                <a:ext cx="79560" cy="58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F5A174B-0048-4F97-985A-13351987495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630562" y="5572038"/>
                  <a:ext cx="97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C65FE4B-2BC9-44D7-A93C-A0CB9E1A17B0}"/>
                    </a:ext>
                  </a:extLst>
                </p14:cNvPr>
                <p14:cNvContentPartPr/>
                <p14:nvPr/>
              </p14:nvContentPartPr>
              <p14:xfrm>
                <a:off x="2830722" y="5471958"/>
                <a:ext cx="71280" cy="84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C65FE4B-2BC9-44D7-A93C-A0CB9E1A17B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21722" y="5462958"/>
                  <a:ext cx="8892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1854C4C-E145-43CA-B815-6C70D0BE673F}"/>
              </a:ext>
            </a:extLst>
          </p:cNvPr>
          <p:cNvGrpSpPr/>
          <p:nvPr/>
        </p:nvGrpSpPr>
        <p:grpSpPr>
          <a:xfrm>
            <a:off x="3413562" y="5181798"/>
            <a:ext cx="93600" cy="69120"/>
            <a:chOff x="3413562" y="5181798"/>
            <a:chExt cx="93600" cy="6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2AD6984-3CDD-4FD0-BDDC-621B1CC7E325}"/>
                    </a:ext>
                  </a:extLst>
                </p14:cNvPr>
                <p14:cNvContentPartPr/>
                <p14:nvPr/>
              </p14:nvContentPartPr>
              <p14:xfrm>
                <a:off x="3413562" y="5181798"/>
                <a:ext cx="89280" cy="19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2AD6984-3CDD-4FD0-BDDC-621B1CC7E32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04922" y="5173158"/>
                  <a:ext cx="106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D3BC13A-606E-4AEB-B063-1C0FE720186B}"/>
                    </a:ext>
                  </a:extLst>
                </p14:cNvPr>
                <p14:cNvContentPartPr/>
                <p14:nvPr/>
              </p14:nvContentPartPr>
              <p14:xfrm>
                <a:off x="3415722" y="5244798"/>
                <a:ext cx="91440" cy="6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D3BC13A-606E-4AEB-B063-1C0FE720186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407082" y="5236158"/>
                  <a:ext cx="1090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590307D-B448-4572-99C4-93982EF7DE08}"/>
              </a:ext>
            </a:extLst>
          </p:cNvPr>
          <p:cNvGrpSpPr/>
          <p:nvPr/>
        </p:nvGrpSpPr>
        <p:grpSpPr>
          <a:xfrm>
            <a:off x="3718482" y="5019798"/>
            <a:ext cx="147600" cy="178200"/>
            <a:chOff x="3718482" y="5019798"/>
            <a:chExt cx="14760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690E94C-00D8-4954-975F-85EDC412E862}"/>
                    </a:ext>
                  </a:extLst>
                </p14:cNvPr>
                <p14:cNvContentPartPr/>
                <p14:nvPr/>
              </p14:nvContentPartPr>
              <p14:xfrm>
                <a:off x="3835482" y="5019798"/>
                <a:ext cx="24120" cy="98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690E94C-00D8-4954-975F-85EDC412E86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26842" y="5010798"/>
                  <a:ext cx="41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53C426B-6C94-40C6-B049-D8E4CFB0C80F}"/>
                    </a:ext>
                  </a:extLst>
                </p14:cNvPr>
                <p14:cNvContentPartPr/>
                <p14:nvPr/>
              </p14:nvContentPartPr>
              <p14:xfrm>
                <a:off x="3718482" y="5188998"/>
                <a:ext cx="147600" cy="9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53C426B-6C94-40C6-B049-D8E4CFB0C80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709482" y="5180358"/>
                  <a:ext cx="16524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E2AA0F78-5DB3-411C-8B67-33B07A690520}"/>
                  </a:ext>
                </a:extLst>
              </p14:cNvPr>
              <p14:cNvContentPartPr/>
              <p14:nvPr/>
            </p14:nvContentPartPr>
            <p14:xfrm>
              <a:off x="3677442" y="5376918"/>
              <a:ext cx="174960" cy="802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E2AA0F78-5DB3-411C-8B67-33B07A690520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668802" y="5368278"/>
                <a:ext cx="19260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7C85983C-A462-4884-9E8C-615B8CAA1B5E}"/>
              </a:ext>
            </a:extLst>
          </p:cNvPr>
          <p:cNvGrpSpPr/>
          <p:nvPr/>
        </p:nvGrpSpPr>
        <p:grpSpPr>
          <a:xfrm>
            <a:off x="4094322" y="4943118"/>
            <a:ext cx="584640" cy="311040"/>
            <a:chOff x="4094322" y="4943118"/>
            <a:chExt cx="58464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FC45420-2778-40C2-B1B7-C13661E39035}"/>
                    </a:ext>
                  </a:extLst>
                </p14:cNvPr>
                <p14:cNvContentPartPr/>
                <p14:nvPr/>
              </p14:nvContentPartPr>
              <p14:xfrm>
                <a:off x="4094322" y="5026998"/>
                <a:ext cx="196920" cy="163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FC45420-2778-40C2-B1B7-C13661E3903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85682" y="5017998"/>
                  <a:ext cx="214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9BBD3AB-17DE-4C6D-A563-97809485D6E9}"/>
                    </a:ext>
                  </a:extLst>
                </p14:cNvPr>
                <p14:cNvContentPartPr/>
                <p14:nvPr/>
              </p14:nvContentPartPr>
              <p14:xfrm>
                <a:off x="4362522" y="5093598"/>
                <a:ext cx="86400" cy="160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9BBD3AB-17DE-4C6D-A563-97809485D6E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353882" y="5084598"/>
                  <a:ext cx="104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FF16B76-10E1-49A0-9C67-0358F23A47BD}"/>
                    </a:ext>
                  </a:extLst>
                </p14:cNvPr>
                <p14:cNvContentPartPr/>
                <p14:nvPr/>
              </p14:nvContentPartPr>
              <p14:xfrm>
                <a:off x="4483122" y="5163438"/>
                <a:ext cx="33120" cy="61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FF16B76-10E1-49A0-9C67-0358F23A47B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474482" y="5154798"/>
                  <a:ext cx="50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E999361-53A6-4893-8EA4-DD32271420B9}"/>
                    </a:ext>
                  </a:extLst>
                </p14:cNvPr>
                <p14:cNvContentPartPr/>
                <p14:nvPr/>
              </p14:nvContentPartPr>
              <p14:xfrm>
                <a:off x="4565922" y="4943118"/>
                <a:ext cx="113040" cy="79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E999361-53A6-4893-8EA4-DD32271420B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556922" y="4934478"/>
                  <a:ext cx="13068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3BFADA6-A3B4-4581-8445-894E70B9C799}"/>
              </a:ext>
            </a:extLst>
          </p:cNvPr>
          <p:cNvGrpSpPr/>
          <p:nvPr/>
        </p:nvGrpSpPr>
        <p:grpSpPr>
          <a:xfrm>
            <a:off x="4036362" y="5379078"/>
            <a:ext cx="208800" cy="98640"/>
            <a:chOff x="4036362" y="5379078"/>
            <a:chExt cx="20880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2DD3B33-94D5-42C0-8BA4-10826399493D}"/>
                    </a:ext>
                  </a:extLst>
                </p14:cNvPr>
                <p14:cNvContentPartPr/>
                <p14:nvPr/>
              </p14:nvContentPartPr>
              <p14:xfrm>
                <a:off x="4036362" y="5379078"/>
                <a:ext cx="30240" cy="57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2DD3B33-94D5-42C0-8BA4-10826399493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27362" y="5370078"/>
                  <a:ext cx="47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7440B8F-D1DA-472D-8787-0E3779175617}"/>
                    </a:ext>
                  </a:extLst>
                </p14:cNvPr>
                <p14:cNvContentPartPr/>
                <p14:nvPr/>
              </p14:nvContentPartPr>
              <p14:xfrm>
                <a:off x="4105842" y="5401398"/>
                <a:ext cx="52560" cy="38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7440B8F-D1DA-472D-8787-0E377917561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097202" y="5392758"/>
                  <a:ext cx="70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62D9D71-440D-4128-8268-39DFDEDE3305}"/>
                    </a:ext>
                  </a:extLst>
                </p14:cNvPr>
                <p14:cNvContentPartPr/>
                <p14:nvPr/>
              </p14:nvContentPartPr>
              <p14:xfrm>
                <a:off x="4234002" y="5421198"/>
                <a:ext cx="11160" cy="56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62D9D71-440D-4128-8268-39DFDEDE330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225002" y="5412558"/>
                  <a:ext cx="2880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0CC5F99A-1219-459B-896B-864699699362}"/>
                  </a:ext>
                </a:extLst>
              </p14:cNvPr>
              <p14:cNvContentPartPr/>
              <p14:nvPr/>
            </p14:nvContentPartPr>
            <p14:xfrm>
              <a:off x="4156242" y="4880838"/>
              <a:ext cx="139680" cy="961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0CC5F99A-1219-459B-896B-864699699362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147602" y="4872198"/>
                <a:ext cx="1573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0435C5F-69F9-45B2-A57B-BE5DEDB5C7E3}"/>
                  </a:ext>
                </a:extLst>
              </p14:cNvPr>
              <p14:cNvContentPartPr/>
              <p14:nvPr/>
            </p14:nvContentPartPr>
            <p14:xfrm>
              <a:off x="4837362" y="4334718"/>
              <a:ext cx="167400" cy="11862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0435C5F-69F9-45B2-A57B-BE5DEDB5C7E3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828362" y="4325718"/>
                <a:ext cx="185040" cy="120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E767C97-2346-4889-B9BD-4F0533C82DC4}"/>
              </a:ext>
            </a:extLst>
          </p:cNvPr>
          <p:cNvGrpSpPr/>
          <p:nvPr/>
        </p:nvGrpSpPr>
        <p:grpSpPr>
          <a:xfrm>
            <a:off x="5390682" y="4422558"/>
            <a:ext cx="344160" cy="139320"/>
            <a:chOff x="5390682" y="4422558"/>
            <a:chExt cx="344160" cy="13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9A104EF-F64F-4222-B0DD-85FC2D60B02D}"/>
                    </a:ext>
                  </a:extLst>
                </p14:cNvPr>
                <p14:cNvContentPartPr/>
                <p14:nvPr/>
              </p14:nvContentPartPr>
              <p14:xfrm>
                <a:off x="5390682" y="4422558"/>
                <a:ext cx="132480" cy="139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9A104EF-F64F-4222-B0DD-85FC2D60B02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381682" y="4413918"/>
                  <a:ext cx="150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33145AF-BFCE-4BE5-9D2B-0A54F6196DFD}"/>
                    </a:ext>
                  </a:extLst>
                </p14:cNvPr>
                <p14:cNvContentPartPr/>
                <p14:nvPr/>
              </p14:nvContentPartPr>
              <p14:xfrm>
                <a:off x="5669322" y="4488078"/>
                <a:ext cx="65520" cy="12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33145AF-BFCE-4BE5-9D2B-0A54F6196DF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660682" y="4479438"/>
                  <a:ext cx="83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32C588B-EE6B-4AAB-96C0-306079E1FCAC}"/>
                    </a:ext>
                  </a:extLst>
                </p14:cNvPr>
                <p14:cNvContentPartPr/>
                <p14:nvPr/>
              </p14:nvContentPartPr>
              <p14:xfrm>
                <a:off x="5650602" y="4516518"/>
                <a:ext cx="66240" cy="12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32C588B-EE6B-4AAB-96C0-306079E1FCA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641962" y="4507878"/>
                  <a:ext cx="838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DAE1D2D-E631-4FE4-9DDF-F9148B1C72B9}"/>
              </a:ext>
            </a:extLst>
          </p:cNvPr>
          <p:cNvGrpSpPr/>
          <p:nvPr/>
        </p:nvGrpSpPr>
        <p:grpSpPr>
          <a:xfrm>
            <a:off x="5952642" y="4338318"/>
            <a:ext cx="311400" cy="306000"/>
            <a:chOff x="5952642" y="4338318"/>
            <a:chExt cx="31140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788C2A3-44E2-444B-88A7-980B7C830FE5}"/>
                    </a:ext>
                  </a:extLst>
                </p14:cNvPr>
                <p14:cNvContentPartPr/>
                <p14:nvPr/>
              </p14:nvContentPartPr>
              <p14:xfrm>
                <a:off x="6016362" y="4366398"/>
                <a:ext cx="49320" cy="146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788C2A3-44E2-444B-88A7-980B7C830FE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07722" y="4357398"/>
                  <a:ext cx="66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3242487-BE2C-4429-AB72-E49E5399EA4E}"/>
                    </a:ext>
                  </a:extLst>
                </p14:cNvPr>
                <p14:cNvContentPartPr/>
                <p14:nvPr/>
              </p14:nvContentPartPr>
              <p14:xfrm>
                <a:off x="5952642" y="4456758"/>
                <a:ext cx="75600" cy="57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3242487-BE2C-4429-AB72-E49E5399EA4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44002" y="4448118"/>
                  <a:ext cx="93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FDBE992-6710-4835-9EA5-FD3F6C6B5D14}"/>
                    </a:ext>
                  </a:extLst>
                </p14:cNvPr>
                <p14:cNvContentPartPr/>
                <p14:nvPr/>
              </p14:nvContentPartPr>
              <p14:xfrm>
                <a:off x="6162162" y="4434078"/>
                <a:ext cx="101880" cy="210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FDBE992-6710-4835-9EA5-FD3F6C6B5D1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153522" y="4425078"/>
                  <a:ext cx="119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4A3F07A-868F-4BCC-98A7-F990731818D4}"/>
                    </a:ext>
                  </a:extLst>
                </p14:cNvPr>
                <p14:cNvContentPartPr/>
                <p14:nvPr/>
              </p14:nvContentPartPr>
              <p14:xfrm>
                <a:off x="6157122" y="4338318"/>
                <a:ext cx="102600" cy="21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4A3F07A-868F-4BCC-98A7-F990731818D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148482" y="4329678"/>
                  <a:ext cx="12024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6EC177E8-024D-465B-9C76-EF5DE0D33051}"/>
                  </a:ext>
                </a:extLst>
              </p14:cNvPr>
              <p14:cNvContentPartPr/>
              <p14:nvPr/>
            </p14:nvContentPartPr>
            <p14:xfrm>
              <a:off x="6513522" y="4521198"/>
              <a:ext cx="14400" cy="75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6EC177E8-024D-465B-9C76-EF5DE0D33051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504522" y="4512198"/>
                <a:ext cx="3204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253ABC5D-10A8-4C26-B654-6B6EB42DE64D}"/>
              </a:ext>
            </a:extLst>
          </p:cNvPr>
          <p:cNvGrpSpPr/>
          <p:nvPr/>
        </p:nvGrpSpPr>
        <p:grpSpPr>
          <a:xfrm>
            <a:off x="6879282" y="4288278"/>
            <a:ext cx="1122120" cy="223560"/>
            <a:chOff x="6879282" y="4288278"/>
            <a:chExt cx="112212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DC0CA0D-192D-4088-83FA-4B25F85F84E0}"/>
                    </a:ext>
                  </a:extLst>
                </p14:cNvPr>
                <p14:cNvContentPartPr/>
                <p14:nvPr/>
              </p14:nvContentPartPr>
              <p14:xfrm>
                <a:off x="6879282" y="4341918"/>
                <a:ext cx="914040" cy="169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DC0CA0D-192D-4088-83FA-4B25F85F84E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70642" y="4332918"/>
                  <a:ext cx="931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6E3BB3F-6E67-4B8D-A8EE-5D4978C80E52}"/>
                    </a:ext>
                  </a:extLst>
                </p14:cNvPr>
                <p14:cNvContentPartPr/>
                <p14:nvPr/>
              </p14:nvContentPartPr>
              <p14:xfrm>
                <a:off x="7918602" y="4401678"/>
                <a:ext cx="41040" cy="73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6E3BB3F-6E67-4B8D-A8EE-5D4978C80E5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909962" y="4392678"/>
                  <a:ext cx="58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237A4A6-1CE0-4727-B21D-8361FDE4B1E6}"/>
                    </a:ext>
                  </a:extLst>
                </p14:cNvPr>
                <p14:cNvContentPartPr/>
                <p14:nvPr/>
              </p14:nvContentPartPr>
              <p14:xfrm>
                <a:off x="7999242" y="4288278"/>
                <a:ext cx="2160" cy="11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237A4A6-1CE0-4727-B21D-8361FDE4B1E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990602" y="4279638"/>
                  <a:ext cx="198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2DDC565-5133-439A-98BA-DF4740094E82}"/>
              </a:ext>
            </a:extLst>
          </p:cNvPr>
          <p:cNvGrpSpPr/>
          <p:nvPr/>
        </p:nvGrpSpPr>
        <p:grpSpPr>
          <a:xfrm>
            <a:off x="8411802" y="4230678"/>
            <a:ext cx="297000" cy="234720"/>
            <a:chOff x="8411802" y="4230678"/>
            <a:chExt cx="29700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7CCC509-4BF2-4C65-AE20-B1BD2D74010E}"/>
                    </a:ext>
                  </a:extLst>
                </p14:cNvPr>
                <p14:cNvContentPartPr/>
                <p14:nvPr/>
              </p14:nvContentPartPr>
              <p14:xfrm>
                <a:off x="8411802" y="4230678"/>
                <a:ext cx="297000" cy="234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7CCC509-4BF2-4C65-AE20-B1BD2D74010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403162" y="4222038"/>
                  <a:ext cx="3146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E169023-3CA3-4DF8-AE41-A5C98E7F62FD}"/>
                    </a:ext>
                  </a:extLst>
                </p14:cNvPr>
                <p14:cNvContentPartPr/>
                <p14:nvPr/>
              </p14:nvContentPartPr>
              <p14:xfrm>
                <a:off x="8497842" y="4327158"/>
                <a:ext cx="75240" cy="94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E169023-3CA3-4DF8-AE41-A5C98E7F62F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489202" y="4318158"/>
                  <a:ext cx="9288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F85BEB6-3A5C-4BC3-9507-E3BA54517484}"/>
              </a:ext>
            </a:extLst>
          </p:cNvPr>
          <p:cNvGrpSpPr/>
          <p:nvPr/>
        </p:nvGrpSpPr>
        <p:grpSpPr>
          <a:xfrm>
            <a:off x="9043962" y="4136718"/>
            <a:ext cx="498600" cy="423360"/>
            <a:chOff x="9043962" y="4136718"/>
            <a:chExt cx="49860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0F5FDF2-6D6E-4FB3-A8ED-D0CCEAA49B05}"/>
                    </a:ext>
                  </a:extLst>
                </p14:cNvPr>
                <p14:cNvContentPartPr/>
                <p14:nvPr/>
              </p14:nvContentPartPr>
              <p14:xfrm>
                <a:off x="9043962" y="4249758"/>
                <a:ext cx="196200" cy="310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0F5FDF2-6D6E-4FB3-A8ED-D0CCEAA49B0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034962" y="4241118"/>
                  <a:ext cx="2138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7F02618-9184-48D1-848E-10E38E8EE61C}"/>
                    </a:ext>
                  </a:extLst>
                </p14:cNvPr>
                <p14:cNvContentPartPr/>
                <p14:nvPr/>
              </p14:nvContentPartPr>
              <p14:xfrm>
                <a:off x="9290202" y="4370358"/>
                <a:ext cx="252360" cy="101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7F02618-9184-48D1-848E-10E38E8EE61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281202" y="4361358"/>
                  <a:ext cx="270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1D5A06F-8E87-461F-B28F-C57A97299F69}"/>
                    </a:ext>
                  </a:extLst>
                </p14:cNvPr>
                <p14:cNvContentPartPr/>
                <p14:nvPr/>
              </p14:nvContentPartPr>
              <p14:xfrm>
                <a:off x="9477402" y="4136718"/>
                <a:ext cx="48240" cy="36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1D5A06F-8E87-461F-B28F-C57A97299F6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468402" y="4127718"/>
                  <a:ext cx="6588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3B7A11A-1E10-47F1-8E4A-CFAE2D547B8C}"/>
                  </a:ext>
                </a:extLst>
              </p14:cNvPr>
              <p14:cNvContentPartPr/>
              <p14:nvPr/>
            </p14:nvContentPartPr>
            <p14:xfrm>
              <a:off x="9901842" y="4312758"/>
              <a:ext cx="223200" cy="997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3B7A11A-1E10-47F1-8E4A-CFAE2D547B8C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9893202" y="4303758"/>
                <a:ext cx="2408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34B1CD28-A768-4BAA-BDD3-309941A7C338}"/>
                  </a:ext>
                </a:extLst>
              </p14:cNvPr>
              <p14:cNvContentPartPr/>
              <p14:nvPr/>
            </p14:nvContentPartPr>
            <p14:xfrm>
              <a:off x="10216122" y="4115478"/>
              <a:ext cx="26280" cy="457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34B1CD28-A768-4BAA-BDD3-309941A7C338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0207122" y="4106838"/>
                <a:ext cx="4392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536A964D-199C-4D2A-A4BB-0C1EE962CEC2}"/>
              </a:ext>
            </a:extLst>
          </p:cNvPr>
          <p:cNvGrpSpPr/>
          <p:nvPr/>
        </p:nvGrpSpPr>
        <p:grpSpPr>
          <a:xfrm>
            <a:off x="5292402" y="4876878"/>
            <a:ext cx="1275120" cy="600840"/>
            <a:chOff x="5292402" y="4876878"/>
            <a:chExt cx="1275120" cy="6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A56C6D6-0382-4B66-837C-A67B7228B2E1}"/>
                    </a:ext>
                  </a:extLst>
                </p14:cNvPr>
                <p14:cNvContentPartPr/>
                <p14:nvPr/>
              </p14:nvContentPartPr>
              <p14:xfrm>
                <a:off x="5322282" y="4910718"/>
                <a:ext cx="102240" cy="160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A56C6D6-0382-4B66-837C-A67B7228B2E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313282" y="4902078"/>
                  <a:ext cx="119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CD0C645-DE93-4C22-9D33-5A5CC82ABA4C}"/>
                    </a:ext>
                  </a:extLst>
                </p14:cNvPr>
                <p14:cNvContentPartPr/>
                <p14:nvPr/>
              </p14:nvContentPartPr>
              <p14:xfrm>
                <a:off x="5292402" y="5016918"/>
                <a:ext cx="96840" cy="33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CD0C645-DE93-4C22-9D33-5A5CC82ABA4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283762" y="5007918"/>
                  <a:ext cx="114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AC36F71-CE99-497D-8D16-029033AE3736}"/>
                    </a:ext>
                  </a:extLst>
                </p14:cNvPr>
                <p14:cNvContentPartPr/>
                <p14:nvPr/>
              </p14:nvContentPartPr>
              <p14:xfrm>
                <a:off x="5516322" y="4983798"/>
                <a:ext cx="88560" cy="228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AC36F71-CE99-497D-8D16-029033AE373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07682" y="4974798"/>
                  <a:ext cx="106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AA9705F-079F-49E2-9D82-7342AEB4D0CD}"/>
                    </a:ext>
                  </a:extLst>
                </p14:cNvPr>
                <p14:cNvContentPartPr/>
                <p14:nvPr/>
              </p14:nvContentPartPr>
              <p14:xfrm>
                <a:off x="5494362" y="4897758"/>
                <a:ext cx="92880" cy="18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AA9705F-079F-49E2-9D82-7342AEB4D0C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485362" y="4888758"/>
                  <a:ext cx="110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DCA1260-279C-4DC7-B1D8-CD66F9AC32CC}"/>
                    </a:ext>
                  </a:extLst>
                </p14:cNvPr>
                <p14:cNvContentPartPr/>
                <p14:nvPr/>
              </p14:nvContentPartPr>
              <p14:xfrm>
                <a:off x="5753562" y="4876878"/>
                <a:ext cx="64080" cy="228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DCA1260-279C-4DC7-B1D8-CD66F9AC32C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44562" y="4867878"/>
                  <a:ext cx="817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71F2EE9-6065-421A-B3A1-BA8F1E723235}"/>
                    </a:ext>
                  </a:extLst>
                </p14:cNvPr>
                <p14:cNvContentPartPr/>
                <p14:nvPr/>
              </p14:nvContentPartPr>
              <p14:xfrm>
                <a:off x="5944002" y="4938438"/>
                <a:ext cx="51840" cy="124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71F2EE9-6065-421A-B3A1-BA8F1E72323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935362" y="4929438"/>
                  <a:ext cx="69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476B400-47FF-4FB0-9F99-CF12D79F9A3E}"/>
                    </a:ext>
                  </a:extLst>
                </p14:cNvPr>
                <p14:cNvContentPartPr/>
                <p14:nvPr/>
              </p14:nvContentPartPr>
              <p14:xfrm>
                <a:off x="5895042" y="5021958"/>
                <a:ext cx="67680" cy="34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476B400-47FF-4FB0-9F99-CF12D79F9A3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886042" y="5012958"/>
                  <a:ext cx="85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80ABDA4-AD08-4D2C-9C3D-DA51781EC859}"/>
                    </a:ext>
                  </a:extLst>
                </p14:cNvPr>
                <p14:cNvContentPartPr/>
                <p14:nvPr/>
              </p14:nvContentPartPr>
              <p14:xfrm>
                <a:off x="6074322" y="5002518"/>
                <a:ext cx="68760" cy="176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80ABDA4-AD08-4D2C-9C3D-DA51781EC85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65682" y="4993518"/>
                  <a:ext cx="86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4B05333-02DA-4B67-A163-3E0E15780A1E}"/>
                    </a:ext>
                  </a:extLst>
                </p14:cNvPr>
                <p14:cNvContentPartPr/>
                <p14:nvPr/>
              </p14:nvContentPartPr>
              <p14:xfrm>
                <a:off x="6054162" y="4936278"/>
                <a:ext cx="99000" cy="9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4B05333-02DA-4B67-A163-3E0E15780A1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045162" y="4927638"/>
                  <a:ext cx="116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FCFAEF7-852C-4672-B85A-E838F2921DF3}"/>
                    </a:ext>
                  </a:extLst>
                </p14:cNvPr>
                <p14:cNvContentPartPr/>
                <p14:nvPr/>
              </p14:nvContentPartPr>
              <p14:xfrm>
                <a:off x="6218322" y="5033118"/>
                <a:ext cx="109800" cy="12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FCFAEF7-852C-4672-B85A-E838F2921DF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09682" y="5024478"/>
                  <a:ext cx="127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4CE8ECB-7E9C-400E-8C69-52AEB3546408}"/>
                    </a:ext>
                  </a:extLst>
                </p14:cNvPr>
                <p14:cNvContentPartPr/>
                <p14:nvPr/>
              </p14:nvContentPartPr>
              <p14:xfrm>
                <a:off x="6268722" y="5011878"/>
                <a:ext cx="22320" cy="78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4CE8ECB-7E9C-400E-8C69-52AEB354640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259722" y="5002878"/>
                  <a:ext cx="39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A7DA582-DAFF-4C34-8C65-D95E1620E1A3}"/>
                    </a:ext>
                  </a:extLst>
                </p14:cNvPr>
                <p14:cNvContentPartPr/>
                <p14:nvPr/>
              </p14:nvContentPartPr>
              <p14:xfrm>
                <a:off x="6404082" y="4996398"/>
                <a:ext cx="8280" cy="78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A7DA582-DAFF-4C34-8C65-D95E1620E1A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395442" y="4987758"/>
                  <a:ext cx="25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BD324A1-78AE-4DEA-AF55-E801848D3EB5}"/>
                    </a:ext>
                  </a:extLst>
                </p14:cNvPr>
                <p14:cNvContentPartPr/>
                <p14:nvPr/>
              </p14:nvContentPartPr>
              <p14:xfrm>
                <a:off x="6510642" y="4926198"/>
                <a:ext cx="56880" cy="195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BD324A1-78AE-4DEA-AF55-E801848D3EB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502002" y="4917198"/>
                  <a:ext cx="74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6E531A4-739E-45EE-A9CC-1665892C6E88}"/>
                    </a:ext>
                  </a:extLst>
                </p14:cNvPr>
                <p14:cNvContentPartPr/>
                <p14:nvPr/>
              </p14:nvContentPartPr>
              <p14:xfrm>
                <a:off x="5375562" y="5200518"/>
                <a:ext cx="1031400" cy="54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6E531A4-739E-45EE-A9CC-1665892C6E8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366562" y="5191518"/>
                  <a:ext cx="1049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C779189-9EC1-4DBB-A6D0-B75F3D52E85F}"/>
                    </a:ext>
                  </a:extLst>
                </p14:cNvPr>
                <p14:cNvContentPartPr/>
                <p14:nvPr/>
              </p14:nvContentPartPr>
              <p14:xfrm>
                <a:off x="5926002" y="5336958"/>
                <a:ext cx="32040" cy="140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C779189-9EC1-4DBB-A6D0-B75F3D52E85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917362" y="5328318"/>
                  <a:ext cx="49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E9522BC-4A41-4A90-B809-08899E1E32DB}"/>
                    </a:ext>
                  </a:extLst>
                </p14:cNvPr>
                <p14:cNvContentPartPr/>
                <p14:nvPr/>
              </p14:nvContentPartPr>
              <p14:xfrm>
                <a:off x="5842842" y="5426958"/>
                <a:ext cx="93600" cy="48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E9522BC-4A41-4A90-B809-08899E1E32D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833842" y="5418318"/>
                  <a:ext cx="111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B3068CB-F0C2-446E-A7D2-EC65A05B8D72}"/>
                    </a:ext>
                  </a:extLst>
                </p14:cNvPr>
                <p14:cNvContentPartPr/>
                <p14:nvPr/>
              </p14:nvContentPartPr>
              <p14:xfrm>
                <a:off x="6047682" y="5336238"/>
                <a:ext cx="79920" cy="61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B3068CB-F0C2-446E-A7D2-EC65A05B8D7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039042" y="5327598"/>
                  <a:ext cx="9756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62122BB2-6CE9-4786-A0CC-41E400EA5FF5}"/>
              </a:ext>
            </a:extLst>
          </p:cNvPr>
          <p:cNvGrpSpPr/>
          <p:nvPr/>
        </p:nvGrpSpPr>
        <p:grpSpPr>
          <a:xfrm>
            <a:off x="6706122" y="5088198"/>
            <a:ext cx="101160" cy="67680"/>
            <a:chOff x="6706122" y="5088198"/>
            <a:chExt cx="10116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F7C3F5D-C2BF-48C6-8122-E659D83901AF}"/>
                    </a:ext>
                  </a:extLst>
                </p14:cNvPr>
                <p14:cNvContentPartPr/>
                <p14:nvPr/>
              </p14:nvContentPartPr>
              <p14:xfrm>
                <a:off x="6720882" y="5088198"/>
                <a:ext cx="86400" cy="10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F7C3F5D-C2BF-48C6-8122-E659D83901A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711882" y="5079198"/>
                  <a:ext cx="104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6ABD97E-1285-48B6-8E60-A6C5C0FAFD78}"/>
                    </a:ext>
                  </a:extLst>
                </p14:cNvPr>
                <p14:cNvContentPartPr/>
                <p14:nvPr/>
              </p14:nvContentPartPr>
              <p14:xfrm>
                <a:off x="6706122" y="5148318"/>
                <a:ext cx="76320" cy="7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6ABD97E-1285-48B6-8E60-A6C5C0FAFD7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697122" y="5139318"/>
                  <a:ext cx="939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FBC593D7-5D02-4C4F-A583-49ED9A3F24D1}"/>
              </a:ext>
            </a:extLst>
          </p:cNvPr>
          <p:cNvGrpSpPr/>
          <p:nvPr/>
        </p:nvGrpSpPr>
        <p:grpSpPr>
          <a:xfrm>
            <a:off x="7009602" y="4933758"/>
            <a:ext cx="170280" cy="157320"/>
            <a:chOff x="7009602" y="4933758"/>
            <a:chExt cx="17028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EBA72AB-BD14-4D86-BB7B-7E0BD3775668}"/>
                    </a:ext>
                  </a:extLst>
                </p14:cNvPr>
                <p14:cNvContentPartPr/>
                <p14:nvPr/>
              </p14:nvContentPartPr>
              <p14:xfrm>
                <a:off x="7119762" y="4933758"/>
                <a:ext cx="29160" cy="103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EBA72AB-BD14-4D86-BB7B-7E0BD377566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110762" y="4924758"/>
                  <a:ext cx="46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B8B881F-FFD1-4C70-9F34-ED226DE13391}"/>
                    </a:ext>
                  </a:extLst>
                </p14:cNvPr>
                <p14:cNvContentPartPr/>
                <p14:nvPr/>
              </p14:nvContentPartPr>
              <p14:xfrm>
                <a:off x="7009602" y="5081358"/>
                <a:ext cx="170280" cy="97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B8B881F-FFD1-4C70-9F34-ED226DE1339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000962" y="5072718"/>
                  <a:ext cx="18792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701E5561-3D6C-4175-A6F1-B46F9E8CEF23}"/>
                  </a:ext>
                </a:extLst>
              </p14:cNvPr>
              <p14:cNvContentPartPr/>
              <p14:nvPr/>
            </p14:nvContentPartPr>
            <p14:xfrm>
              <a:off x="6991242" y="5245518"/>
              <a:ext cx="131040" cy="6012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701E5561-3D6C-4175-A6F1-B46F9E8CEF23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982602" y="5236518"/>
                <a:ext cx="14868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AFD78DA9-8DE9-40E9-9A45-B7DB15B06621}"/>
              </a:ext>
            </a:extLst>
          </p:cNvPr>
          <p:cNvGrpSpPr/>
          <p:nvPr/>
        </p:nvGrpSpPr>
        <p:grpSpPr>
          <a:xfrm>
            <a:off x="7326762" y="5306718"/>
            <a:ext cx="232200" cy="87480"/>
            <a:chOff x="7326762" y="5306718"/>
            <a:chExt cx="232200" cy="8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2E57F16-A88B-4935-9199-A769747F9D62}"/>
                    </a:ext>
                  </a:extLst>
                </p14:cNvPr>
                <p14:cNvContentPartPr/>
                <p14:nvPr/>
              </p14:nvContentPartPr>
              <p14:xfrm>
                <a:off x="7326762" y="5306718"/>
                <a:ext cx="25560" cy="60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2E57F16-A88B-4935-9199-A769747F9D6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317762" y="5298078"/>
                  <a:ext cx="43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6453234-DD36-4E5A-9237-AC9772B6C194}"/>
                    </a:ext>
                  </a:extLst>
                </p14:cNvPr>
                <p14:cNvContentPartPr/>
                <p14:nvPr/>
              </p14:nvContentPartPr>
              <p14:xfrm>
                <a:off x="7388322" y="5309238"/>
                <a:ext cx="87480" cy="38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6453234-DD36-4E5A-9237-AC9772B6C19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379322" y="5300238"/>
                  <a:ext cx="105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244AB14-8077-4DE4-814F-1EEC53EB8237}"/>
                    </a:ext>
                  </a:extLst>
                </p14:cNvPr>
                <p14:cNvContentPartPr/>
                <p14:nvPr/>
              </p14:nvContentPartPr>
              <p14:xfrm>
                <a:off x="7548882" y="5335878"/>
                <a:ext cx="10080" cy="58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244AB14-8077-4DE4-814F-1EEC53EB823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540242" y="5326878"/>
                  <a:ext cx="277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219DC3E9-C714-4703-A48F-F8E095584F6B}"/>
              </a:ext>
            </a:extLst>
          </p:cNvPr>
          <p:cNvGrpSpPr/>
          <p:nvPr/>
        </p:nvGrpSpPr>
        <p:grpSpPr>
          <a:xfrm>
            <a:off x="7368522" y="4767078"/>
            <a:ext cx="672120" cy="408600"/>
            <a:chOff x="7368522" y="4767078"/>
            <a:chExt cx="67212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399BB4B-2856-4535-B32A-D10476FE3B84}"/>
                    </a:ext>
                  </a:extLst>
                </p14:cNvPr>
                <p14:cNvContentPartPr/>
                <p14:nvPr/>
              </p14:nvContentPartPr>
              <p14:xfrm>
                <a:off x="7368522" y="4933038"/>
                <a:ext cx="214200" cy="187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399BB4B-2856-4535-B32A-D10476FE3B8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359882" y="4924398"/>
                  <a:ext cx="231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79B1AA8-B662-4EA5-9B9C-98BA5C5B316E}"/>
                    </a:ext>
                  </a:extLst>
                </p14:cNvPr>
                <p14:cNvContentPartPr/>
                <p14:nvPr/>
              </p14:nvContentPartPr>
              <p14:xfrm>
                <a:off x="7722042" y="5015478"/>
                <a:ext cx="80280" cy="160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79B1AA8-B662-4EA5-9B9C-98BA5C5B316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713042" y="5006478"/>
                  <a:ext cx="97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72660AF-2C66-4DF0-8C9C-D74EBBFAB580}"/>
                    </a:ext>
                  </a:extLst>
                </p14:cNvPr>
                <p14:cNvContentPartPr/>
                <p14:nvPr/>
              </p14:nvContentPartPr>
              <p14:xfrm>
                <a:off x="7844082" y="5098998"/>
                <a:ext cx="64800" cy="47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72660AF-2C66-4DF0-8C9C-D74EBBFAB58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835442" y="5089998"/>
                  <a:ext cx="82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231D113-D0CD-43AC-B23B-B7811AF5DA2B}"/>
                    </a:ext>
                  </a:extLst>
                </p14:cNvPr>
                <p14:cNvContentPartPr/>
                <p14:nvPr/>
              </p14:nvContentPartPr>
              <p14:xfrm>
                <a:off x="7949562" y="4882998"/>
                <a:ext cx="91080" cy="79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231D113-D0CD-43AC-B23B-B7811AF5DA2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940562" y="4874358"/>
                  <a:ext cx="108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C892B35-DD6F-4B80-B858-0F5B53D9E9C7}"/>
                    </a:ext>
                  </a:extLst>
                </p14:cNvPr>
                <p14:cNvContentPartPr/>
                <p14:nvPr/>
              </p14:nvContentPartPr>
              <p14:xfrm>
                <a:off x="7459242" y="4767078"/>
                <a:ext cx="126360" cy="110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C892B35-DD6F-4B80-B858-0F5B53D9E9C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450602" y="4758078"/>
                  <a:ext cx="1440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47178216-166F-472D-B31F-99CBDB301FD0}"/>
              </a:ext>
            </a:extLst>
          </p:cNvPr>
          <p:cNvGrpSpPr/>
          <p:nvPr/>
        </p:nvGrpSpPr>
        <p:grpSpPr>
          <a:xfrm>
            <a:off x="8334042" y="5038158"/>
            <a:ext cx="245520" cy="159120"/>
            <a:chOff x="8334042" y="5038158"/>
            <a:chExt cx="24552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434A24A-3982-4709-866D-82DEB0CD6FD8}"/>
                    </a:ext>
                  </a:extLst>
                </p14:cNvPr>
                <p14:cNvContentPartPr/>
                <p14:nvPr/>
              </p14:nvContentPartPr>
              <p14:xfrm>
                <a:off x="8353482" y="5074158"/>
                <a:ext cx="124920" cy="27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434A24A-3982-4709-866D-82DEB0CD6FD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344482" y="5065158"/>
                  <a:ext cx="142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5EB53C7-0EB1-49F8-82D2-8B2957FFB169}"/>
                    </a:ext>
                  </a:extLst>
                </p14:cNvPr>
                <p14:cNvContentPartPr/>
                <p14:nvPr/>
              </p14:nvContentPartPr>
              <p14:xfrm>
                <a:off x="8334042" y="5129958"/>
                <a:ext cx="131400" cy="140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5EB53C7-0EB1-49F8-82D2-8B2957FFB16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325402" y="5121318"/>
                  <a:ext cx="149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80EA2DE-34C6-49CB-AEC6-A33F4D5407B6}"/>
                    </a:ext>
                  </a:extLst>
                </p14:cNvPr>
                <p14:cNvContentPartPr/>
                <p14:nvPr/>
              </p14:nvContentPartPr>
              <p14:xfrm>
                <a:off x="8508282" y="5038158"/>
                <a:ext cx="71280" cy="159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80EA2DE-34C6-49CB-AEC6-A33F4D5407B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499282" y="5029518"/>
                  <a:ext cx="8892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5E796C5C-501E-4CC3-9310-76159CCE3296}"/>
              </a:ext>
            </a:extLst>
          </p:cNvPr>
          <p:cNvGrpSpPr/>
          <p:nvPr/>
        </p:nvGrpSpPr>
        <p:grpSpPr>
          <a:xfrm>
            <a:off x="8878722" y="5028438"/>
            <a:ext cx="479520" cy="261000"/>
            <a:chOff x="8878722" y="5028438"/>
            <a:chExt cx="47952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5F51F6D-108C-4CBC-BDB9-49AA9FDD168A}"/>
                    </a:ext>
                  </a:extLst>
                </p14:cNvPr>
                <p14:cNvContentPartPr/>
                <p14:nvPr/>
              </p14:nvContentPartPr>
              <p14:xfrm>
                <a:off x="8963682" y="5028438"/>
                <a:ext cx="64440" cy="1659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5F51F6D-108C-4CBC-BDB9-49AA9FDD168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954682" y="5019798"/>
                  <a:ext cx="82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F089385-D562-4A1E-AF0B-A17EC450F3FF}"/>
                    </a:ext>
                  </a:extLst>
                </p14:cNvPr>
                <p14:cNvContentPartPr/>
                <p14:nvPr/>
              </p14:nvContentPartPr>
              <p14:xfrm>
                <a:off x="8878722" y="5139678"/>
                <a:ext cx="114120" cy="79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F089385-D562-4A1E-AF0B-A17EC450F3F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869722" y="5131038"/>
                  <a:ext cx="131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3A2BB5B-E2C0-4C51-A212-FD8C86761EBF}"/>
                    </a:ext>
                  </a:extLst>
                </p14:cNvPr>
                <p14:cNvContentPartPr/>
                <p14:nvPr/>
              </p14:nvContentPartPr>
              <p14:xfrm>
                <a:off x="9074202" y="5190438"/>
                <a:ext cx="90720" cy="99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3A2BB5B-E2C0-4C51-A212-FD8C86761EB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065562" y="5181798"/>
                  <a:ext cx="108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FEFD066-08C7-4707-A426-729D6F46C97F}"/>
                    </a:ext>
                  </a:extLst>
                </p14:cNvPr>
                <p14:cNvContentPartPr/>
                <p14:nvPr/>
              </p14:nvContentPartPr>
              <p14:xfrm>
                <a:off x="9276162" y="5120958"/>
                <a:ext cx="82080" cy="9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FEFD066-08C7-4707-A426-729D6F46C97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267522" y="5112318"/>
                  <a:ext cx="99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A25E08F-6CD8-4D2D-B7D1-FB60C431C3EE}"/>
                    </a:ext>
                  </a:extLst>
                </p14:cNvPr>
                <p14:cNvContentPartPr/>
                <p14:nvPr/>
              </p14:nvContentPartPr>
              <p14:xfrm>
                <a:off x="9254202" y="5164158"/>
                <a:ext cx="68400" cy="8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A25E08F-6CD8-4D2D-B7D1-FB60C431C3E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245202" y="5155158"/>
                  <a:ext cx="8604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56BFABC-FB10-46FF-ACC0-760EC6B6E42B}"/>
              </a:ext>
            </a:extLst>
          </p:cNvPr>
          <p:cNvGrpSpPr/>
          <p:nvPr/>
        </p:nvGrpSpPr>
        <p:grpSpPr>
          <a:xfrm>
            <a:off x="9875922" y="4727838"/>
            <a:ext cx="137520" cy="318240"/>
            <a:chOff x="9875922" y="4727838"/>
            <a:chExt cx="13752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31E7A2D-CCDC-4902-80A9-2D8CD3B9CD68}"/>
                    </a:ext>
                  </a:extLst>
                </p14:cNvPr>
                <p14:cNvContentPartPr/>
                <p14:nvPr/>
              </p14:nvContentPartPr>
              <p14:xfrm>
                <a:off x="9875922" y="4818558"/>
                <a:ext cx="114120" cy="2275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31E7A2D-CCDC-4902-80A9-2D8CD3B9CD6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866922" y="4809918"/>
                  <a:ext cx="131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400965D-EF30-4EAC-B350-0E48F4E80F58}"/>
                    </a:ext>
                  </a:extLst>
                </p14:cNvPr>
                <p14:cNvContentPartPr/>
                <p14:nvPr/>
              </p14:nvContentPartPr>
              <p14:xfrm>
                <a:off x="9893202" y="4727838"/>
                <a:ext cx="120240" cy="16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400965D-EF30-4EAC-B350-0E48F4E80F5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884202" y="4719198"/>
                  <a:ext cx="13788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E8C30F22-AB5D-46F8-8080-825A989362BC}"/>
                  </a:ext>
                </a:extLst>
              </p14:cNvPr>
              <p14:cNvContentPartPr/>
              <p14:nvPr/>
            </p14:nvContentPartPr>
            <p14:xfrm>
              <a:off x="9660282" y="5055438"/>
              <a:ext cx="627120" cy="2988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E8C30F22-AB5D-46F8-8080-825A989362BC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9651642" y="5046438"/>
                <a:ext cx="64476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DFA04E60-DCA6-4773-AF9B-AA3F9BB5BFBE}"/>
              </a:ext>
            </a:extLst>
          </p:cNvPr>
          <p:cNvGrpSpPr/>
          <p:nvPr/>
        </p:nvGrpSpPr>
        <p:grpSpPr>
          <a:xfrm>
            <a:off x="9529962" y="5217078"/>
            <a:ext cx="1307880" cy="550800"/>
            <a:chOff x="9529962" y="5217078"/>
            <a:chExt cx="1307880" cy="55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167301F-41FF-4895-B55F-A43F667F153E}"/>
                    </a:ext>
                  </a:extLst>
                </p14:cNvPr>
                <p14:cNvContentPartPr/>
                <p14:nvPr/>
              </p14:nvContentPartPr>
              <p14:xfrm>
                <a:off x="9692682" y="5281878"/>
                <a:ext cx="25920" cy="72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167301F-41FF-4895-B55F-A43F667F153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683682" y="5273238"/>
                  <a:ext cx="43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700AB54-1EE9-4698-A561-BEEBC756C2FF}"/>
                    </a:ext>
                  </a:extLst>
                </p14:cNvPr>
                <p14:cNvContentPartPr/>
                <p14:nvPr/>
              </p14:nvContentPartPr>
              <p14:xfrm>
                <a:off x="9560562" y="5446758"/>
                <a:ext cx="154800" cy="86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700AB54-1EE9-4698-A561-BEEBC756C2F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551922" y="5438118"/>
                  <a:ext cx="172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F9E909E-AF49-47A6-A755-DD1FBAA6CDB9}"/>
                    </a:ext>
                  </a:extLst>
                </p14:cNvPr>
                <p14:cNvContentPartPr/>
                <p14:nvPr/>
              </p14:nvContentPartPr>
              <p14:xfrm>
                <a:off x="9529962" y="5615958"/>
                <a:ext cx="138960" cy="532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F9E909E-AF49-47A6-A755-DD1FBAA6CDB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520962" y="5607318"/>
                  <a:ext cx="156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DACD9E8-D504-4C0C-B19B-9F0B4F05DDBC}"/>
                    </a:ext>
                  </a:extLst>
                </p14:cNvPr>
                <p14:cNvContentPartPr/>
                <p14:nvPr/>
              </p14:nvContentPartPr>
              <p14:xfrm>
                <a:off x="9904362" y="5357478"/>
                <a:ext cx="170280" cy="1828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DACD9E8-D504-4C0C-B19B-9F0B4F05DDB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895722" y="5348838"/>
                  <a:ext cx="187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E318B6B-FA05-42A9-9297-424CFC995458}"/>
                    </a:ext>
                  </a:extLst>
                </p14:cNvPr>
                <p14:cNvContentPartPr/>
                <p14:nvPr/>
              </p14:nvContentPartPr>
              <p14:xfrm>
                <a:off x="10090482" y="5440998"/>
                <a:ext cx="100800" cy="160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E318B6B-FA05-42A9-9297-424CFC99545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081482" y="5432358"/>
                  <a:ext cx="118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3E4DC1A-E88F-46CA-8E5A-DD3DF3A85EB6}"/>
                    </a:ext>
                  </a:extLst>
                </p14:cNvPr>
                <p14:cNvContentPartPr/>
                <p14:nvPr/>
              </p14:nvContentPartPr>
              <p14:xfrm>
                <a:off x="10219362" y="5505798"/>
                <a:ext cx="59760" cy="44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3E4DC1A-E88F-46CA-8E5A-DD3DF3A85EB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210722" y="5496798"/>
                  <a:ext cx="77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5E4F519-39CB-4B56-BA0D-0F060AB239BF}"/>
                    </a:ext>
                  </a:extLst>
                </p14:cNvPr>
                <p14:cNvContentPartPr/>
                <p14:nvPr/>
              </p14:nvContentPartPr>
              <p14:xfrm>
                <a:off x="10332762" y="5298078"/>
                <a:ext cx="68760" cy="774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5E4F519-39CB-4B56-BA0D-0F060AB239B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324122" y="5289438"/>
                  <a:ext cx="86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AC45997-AB81-4C2D-BA4D-83F04F857AB7}"/>
                    </a:ext>
                  </a:extLst>
                </p14:cNvPr>
                <p14:cNvContentPartPr/>
                <p14:nvPr/>
              </p14:nvContentPartPr>
              <p14:xfrm>
                <a:off x="9843522" y="5697678"/>
                <a:ext cx="26640" cy="694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AC45997-AB81-4C2D-BA4D-83F04F857AB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834882" y="5689038"/>
                  <a:ext cx="44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BEF3255-BFEA-4B2A-90D1-AB689B2E413F}"/>
                    </a:ext>
                  </a:extLst>
                </p14:cNvPr>
                <p14:cNvContentPartPr/>
                <p14:nvPr/>
              </p14:nvContentPartPr>
              <p14:xfrm>
                <a:off x="9917682" y="5724318"/>
                <a:ext cx="75600" cy="33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BEF3255-BFEA-4B2A-90D1-AB689B2E413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908682" y="5715318"/>
                  <a:ext cx="93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E42F367-27B4-485B-A2BF-C458C3934D8D}"/>
                    </a:ext>
                  </a:extLst>
                </p14:cNvPr>
                <p14:cNvContentPartPr/>
                <p14:nvPr/>
              </p14:nvContentPartPr>
              <p14:xfrm>
                <a:off x="10025682" y="5734038"/>
                <a:ext cx="28080" cy="338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E42F367-27B4-485B-A2BF-C458C3934D8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017042" y="5725038"/>
                  <a:ext cx="45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B1DB648-06CB-40E3-8A4F-A295CDA6B7F2}"/>
                    </a:ext>
                  </a:extLst>
                </p14:cNvPr>
                <p14:cNvContentPartPr/>
                <p14:nvPr/>
              </p14:nvContentPartPr>
              <p14:xfrm>
                <a:off x="9959442" y="5217078"/>
                <a:ext cx="129960" cy="76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B1DB648-06CB-40E3-8A4F-A295CDA6B7F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950802" y="5208078"/>
                  <a:ext cx="147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55B7129-70E2-4377-A8C0-67D5C0D005B8}"/>
                    </a:ext>
                  </a:extLst>
                </p14:cNvPr>
                <p14:cNvContentPartPr/>
                <p14:nvPr/>
              </p14:nvContentPartPr>
              <p14:xfrm>
                <a:off x="10426722" y="5496798"/>
                <a:ext cx="90000" cy="18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55B7129-70E2-4377-A8C0-67D5C0D005B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418082" y="5487798"/>
                  <a:ext cx="107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ABCF3BF-615F-4B78-8461-ACB4781C8DA7}"/>
                    </a:ext>
                  </a:extLst>
                </p14:cNvPr>
                <p14:cNvContentPartPr/>
                <p14:nvPr/>
              </p14:nvContentPartPr>
              <p14:xfrm>
                <a:off x="10688802" y="5454318"/>
                <a:ext cx="127440" cy="2286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ABCF3BF-615F-4B78-8461-ACB4781C8DA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680162" y="5445678"/>
                  <a:ext cx="1450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33F7DB5-E59C-4020-82A6-8DDE4D06CA26}"/>
                    </a:ext>
                  </a:extLst>
                </p14:cNvPr>
                <p14:cNvContentPartPr/>
                <p14:nvPr/>
              </p14:nvContentPartPr>
              <p14:xfrm>
                <a:off x="10706082" y="5382318"/>
                <a:ext cx="131760" cy="79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33F7DB5-E59C-4020-82A6-8DDE4D06CA2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697442" y="5373318"/>
                  <a:ext cx="14940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AE76E8C9-9203-458A-A5ED-75C1240050F4}"/>
                  </a:ext>
                </a:extLst>
              </p14:cNvPr>
              <p14:cNvContentPartPr/>
              <p14:nvPr/>
            </p14:nvContentPartPr>
            <p14:xfrm>
              <a:off x="11034042" y="5280798"/>
              <a:ext cx="80280" cy="11304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AE76E8C9-9203-458A-A5ED-75C1240050F4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1025042" y="5272158"/>
                <a:ext cx="97920" cy="13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9B0AC962-666D-4F08-8BEF-A09486914301}"/>
              </a:ext>
            </a:extLst>
          </p:cNvPr>
          <p:cNvGrpSpPr/>
          <p:nvPr/>
        </p:nvGrpSpPr>
        <p:grpSpPr>
          <a:xfrm>
            <a:off x="5146242" y="6041478"/>
            <a:ext cx="267840" cy="331560"/>
            <a:chOff x="5146242" y="6041478"/>
            <a:chExt cx="26784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C50FE5D-1DAA-4F28-9443-9B300F6DCF40}"/>
                    </a:ext>
                  </a:extLst>
                </p14:cNvPr>
                <p14:cNvContentPartPr/>
                <p14:nvPr/>
              </p14:nvContentPartPr>
              <p14:xfrm>
                <a:off x="5146242" y="6041478"/>
                <a:ext cx="99720" cy="145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C50FE5D-1DAA-4F28-9443-9B300F6DCF4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137242" y="6032478"/>
                  <a:ext cx="117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05B1CEC-9894-4C99-B29E-52B91712CA8A}"/>
                    </a:ext>
                  </a:extLst>
                </p14:cNvPr>
                <p14:cNvContentPartPr/>
                <p14:nvPr/>
              </p14:nvContentPartPr>
              <p14:xfrm>
                <a:off x="5242722" y="6060198"/>
                <a:ext cx="171360" cy="3128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05B1CEC-9894-4C99-B29E-52B91712CA8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234082" y="6051558"/>
                  <a:ext cx="18900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19FA1DE3-F58E-4F9E-926D-0771804E0DC4}"/>
              </a:ext>
            </a:extLst>
          </p:cNvPr>
          <p:cNvGrpSpPr/>
          <p:nvPr/>
        </p:nvGrpSpPr>
        <p:grpSpPr>
          <a:xfrm>
            <a:off x="5647722" y="6077118"/>
            <a:ext cx="456480" cy="200520"/>
            <a:chOff x="5647722" y="6077118"/>
            <a:chExt cx="45648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F739405-86E4-4C77-A00F-D2FBE363CE73}"/>
                    </a:ext>
                  </a:extLst>
                </p14:cNvPr>
                <p14:cNvContentPartPr/>
                <p14:nvPr/>
              </p14:nvContentPartPr>
              <p14:xfrm>
                <a:off x="5647722" y="6077118"/>
                <a:ext cx="113040" cy="1443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F739405-86E4-4C77-A00F-D2FBE363CE7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639082" y="6068478"/>
                  <a:ext cx="130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B0CF5DC-9B05-4758-AE0D-8CD4C3B6846F}"/>
                    </a:ext>
                  </a:extLst>
                </p14:cNvPr>
                <p14:cNvContentPartPr/>
                <p14:nvPr/>
              </p14:nvContentPartPr>
              <p14:xfrm>
                <a:off x="5789562" y="6171798"/>
                <a:ext cx="91080" cy="1058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B0CF5DC-9B05-4758-AE0D-8CD4C3B6846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780562" y="6162798"/>
                  <a:ext cx="108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97CC91E-71B8-436B-BE4A-FDECBB9F8565}"/>
                    </a:ext>
                  </a:extLst>
                </p14:cNvPr>
                <p14:cNvContentPartPr/>
                <p14:nvPr/>
              </p14:nvContentPartPr>
              <p14:xfrm>
                <a:off x="6030762" y="6108438"/>
                <a:ext cx="73440" cy="169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97CC91E-71B8-436B-BE4A-FDECBB9F856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022122" y="6099438"/>
                  <a:ext cx="91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2ADD651-ACA1-4F06-A785-F9E31D2ECE42}"/>
                    </a:ext>
                  </a:extLst>
                </p14:cNvPr>
                <p14:cNvContentPartPr/>
                <p14:nvPr/>
              </p14:nvContentPartPr>
              <p14:xfrm>
                <a:off x="6012042" y="6158118"/>
                <a:ext cx="54720" cy="104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2ADD651-ACA1-4F06-A785-F9E31D2ECE4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003402" y="6149478"/>
                  <a:ext cx="723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10D37C21-5517-46B6-87AD-431D13691B26}"/>
                  </a:ext>
                </a:extLst>
              </p14:cNvPr>
              <p14:cNvContentPartPr/>
              <p14:nvPr/>
            </p14:nvContentPartPr>
            <p14:xfrm>
              <a:off x="9085722" y="4907838"/>
              <a:ext cx="137160" cy="10404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10D37C21-5517-46B6-87AD-431D13691B26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9076722" y="4899198"/>
                <a:ext cx="15480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67D1C1A9-D863-4662-A7B7-117B6D9A3932}"/>
              </a:ext>
            </a:extLst>
          </p:cNvPr>
          <p:cNvGrpSpPr/>
          <p:nvPr/>
        </p:nvGrpSpPr>
        <p:grpSpPr>
          <a:xfrm>
            <a:off x="6383922" y="5851398"/>
            <a:ext cx="341640" cy="450720"/>
            <a:chOff x="6383922" y="5851398"/>
            <a:chExt cx="34164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4A37E1E-D792-4F79-A8CD-8B15A42779FE}"/>
                    </a:ext>
                  </a:extLst>
                </p14:cNvPr>
                <p14:cNvContentPartPr/>
                <p14:nvPr/>
              </p14:nvContentPartPr>
              <p14:xfrm>
                <a:off x="6438642" y="5918718"/>
                <a:ext cx="102600" cy="243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4A37E1E-D792-4F79-A8CD-8B15A42779F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430002" y="5910078"/>
                  <a:ext cx="1202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63F8B20-0312-4E45-AD6F-B182F50860A1}"/>
                    </a:ext>
                  </a:extLst>
                </p14:cNvPr>
                <p14:cNvContentPartPr/>
                <p14:nvPr/>
              </p14:nvContentPartPr>
              <p14:xfrm>
                <a:off x="6383922" y="6082518"/>
                <a:ext cx="108000" cy="817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63F8B20-0312-4E45-AD6F-B182F50860A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374922" y="6073878"/>
                  <a:ext cx="125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D13742D-6C68-48F2-B746-217651F42DBB}"/>
                    </a:ext>
                  </a:extLst>
                </p14:cNvPr>
                <p14:cNvContentPartPr/>
                <p14:nvPr/>
              </p14:nvContentPartPr>
              <p14:xfrm>
                <a:off x="6562122" y="6208518"/>
                <a:ext cx="96840" cy="936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D13742D-6C68-48F2-B746-217651F42DB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553482" y="6199518"/>
                  <a:ext cx="114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FB4EF4B-68FA-4289-997D-2CB5F1445A86}"/>
                    </a:ext>
                  </a:extLst>
                </p14:cNvPr>
                <p14:cNvContentPartPr/>
                <p14:nvPr/>
              </p14:nvContentPartPr>
              <p14:xfrm>
                <a:off x="6621522" y="5851398"/>
                <a:ext cx="104040" cy="1105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FB4EF4B-68FA-4289-997D-2CB5F1445A8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612882" y="5842758"/>
                  <a:ext cx="12168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51F2DB54-FABD-4FBB-9610-34A5347C3A57}"/>
                  </a:ext>
                </a:extLst>
              </p14:cNvPr>
              <p14:cNvContentPartPr/>
              <p14:nvPr/>
            </p14:nvContentPartPr>
            <p14:xfrm>
              <a:off x="6804762" y="6160998"/>
              <a:ext cx="34200" cy="2952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51F2DB54-FABD-4FBB-9610-34A5347C3A57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6795762" y="6151998"/>
                <a:ext cx="5184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oup 296">
            <a:extLst>
              <a:ext uri="{FF2B5EF4-FFF2-40B4-BE49-F238E27FC236}">
                <a16:creationId xmlns:a16="http://schemas.microsoft.com/office/drawing/2014/main" id="{52B088BF-D49E-4F98-A209-3169ABA130F8}"/>
              </a:ext>
            </a:extLst>
          </p:cNvPr>
          <p:cNvGrpSpPr/>
          <p:nvPr/>
        </p:nvGrpSpPr>
        <p:grpSpPr>
          <a:xfrm>
            <a:off x="7065042" y="5948598"/>
            <a:ext cx="132480" cy="358920"/>
            <a:chOff x="7065042" y="5948598"/>
            <a:chExt cx="13248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1B7EA08-DD5E-4C79-B063-A40315F6345A}"/>
                    </a:ext>
                  </a:extLst>
                </p14:cNvPr>
                <p14:cNvContentPartPr/>
                <p14:nvPr/>
              </p14:nvContentPartPr>
              <p14:xfrm>
                <a:off x="7065042" y="6056238"/>
                <a:ext cx="111960" cy="2512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1B7EA08-DD5E-4C79-B063-A40315F6345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056402" y="6047598"/>
                  <a:ext cx="1296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CD52DCA-86B3-484E-9872-FD168A92FC2D}"/>
                    </a:ext>
                  </a:extLst>
                </p14:cNvPr>
                <p14:cNvContentPartPr/>
                <p14:nvPr/>
              </p14:nvContentPartPr>
              <p14:xfrm>
                <a:off x="7076922" y="5948598"/>
                <a:ext cx="120600" cy="259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CD52DCA-86B3-484E-9872-FD168A92FC2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068282" y="5939958"/>
                  <a:ext cx="13824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68875FE5-917D-4D62-8BB2-F5D85E7FC46E}"/>
                  </a:ext>
                </a:extLst>
              </p14:cNvPr>
              <p14:cNvContentPartPr/>
              <p14:nvPr/>
            </p14:nvContentPartPr>
            <p14:xfrm>
              <a:off x="5420202" y="4653678"/>
              <a:ext cx="799200" cy="7452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68875FE5-917D-4D62-8BB2-F5D85E7FC46E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5411202" y="4645038"/>
                <a:ext cx="816840" cy="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473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17816D-BB1A-4F69-AF97-2963AEABCCE1}"/>
                  </a:ext>
                </a:extLst>
              </p14:cNvPr>
              <p14:cNvContentPartPr/>
              <p14:nvPr/>
            </p14:nvContentPartPr>
            <p14:xfrm>
              <a:off x="403242" y="313158"/>
              <a:ext cx="402120" cy="358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17816D-BB1A-4F69-AF97-2963AEABCC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242" y="304518"/>
                <a:ext cx="419760" cy="37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577C223-AAB4-4601-8236-B3C4D196EEE4}"/>
              </a:ext>
            </a:extLst>
          </p:cNvPr>
          <p:cNvGrpSpPr/>
          <p:nvPr/>
        </p:nvGrpSpPr>
        <p:grpSpPr>
          <a:xfrm>
            <a:off x="459402" y="803118"/>
            <a:ext cx="459000" cy="34200"/>
            <a:chOff x="459402" y="803118"/>
            <a:chExt cx="459000" cy="3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5938EC3-49C4-41A0-8A7A-92F6755DD4B5}"/>
                    </a:ext>
                  </a:extLst>
                </p14:cNvPr>
                <p14:cNvContentPartPr/>
                <p14:nvPr/>
              </p14:nvContentPartPr>
              <p14:xfrm>
                <a:off x="459402" y="803118"/>
                <a:ext cx="213840" cy="25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5938EC3-49C4-41A0-8A7A-92F6755DD4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0402" y="794478"/>
                  <a:ext cx="231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6C0B8D-3B16-4965-968E-BD4D6377D921}"/>
                    </a:ext>
                  </a:extLst>
                </p14:cNvPr>
                <p14:cNvContentPartPr/>
                <p14:nvPr/>
              </p14:nvContentPartPr>
              <p14:xfrm>
                <a:off x="882402" y="826878"/>
                <a:ext cx="36000" cy="10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6C0B8D-3B16-4965-968E-BD4D6377D92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3762" y="818238"/>
                  <a:ext cx="536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D815DE-73C7-4EF9-9811-4E0CB5F6F328}"/>
              </a:ext>
            </a:extLst>
          </p:cNvPr>
          <p:cNvGrpSpPr/>
          <p:nvPr/>
        </p:nvGrpSpPr>
        <p:grpSpPr>
          <a:xfrm>
            <a:off x="1731282" y="492078"/>
            <a:ext cx="2223000" cy="476280"/>
            <a:chOff x="1731282" y="492078"/>
            <a:chExt cx="222300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CB054AF-EF07-41A6-A7E8-D1A5A21F5EB6}"/>
                    </a:ext>
                  </a:extLst>
                </p14:cNvPr>
                <p14:cNvContentPartPr/>
                <p14:nvPr/>
              </p14:nvContentPartPr>
              <p14:xfrm>
                <a:off x="1782762" y="542838"/>
                <a:ext cx="59760" cy="182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CB054AF-EF07-41A6-A7E8-D1A5A21F5EB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73762" y="533838"/>
                  <a:ext cx="77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3BBDD40-0639-4C56-84B5-6D522CA95DE4}"/>
                    </a:ext>
                  </a:extLst>
                </p14:cNvPr>
                <p14:cNvContentPartPr/>
                <p14:nvPr/>
              </p14:nvContentPartPr>
              <p14:xfrm>
                <a:off x="1731282" y="492798"/>
                <a:ext cx="163080" cy="127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3BBDD40-0639-4C56-84B5-6D522CA95DE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22282" y="484158"/>
                  <a:ext cx="180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70A1B7E-E6A7-45B2-BF77-91F1355E806D}"/>
                    </a:ext>
                  </a:extLst>
                </p14:cNvPr>
                <p14:cNvContentPartPr/>
                <p14:nvPr/>
              </p14:nvContentPartPr>
              <p14:xfrm>
                <a:off x="1902642" y="650118"/>
                <a:ext cx="132840" cy="99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70A1B7E-E6A7-45B2-BF77-91F1355E806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94002" y="641118"/>
                  <a:ext cx="150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1A3C557-8860-419E-B5C4-43824D0EECC0}"/>
                    </a:ext>
                  </a:extLst>
                </p14:cNvPr>
                <p14:cNvContentPartPr/>
                <p14:nvPr/>
              </p14:nvContentPartPr>
              <p14:xfrm>
                <a:off x="2147082" y="627078"/>
                <a:ext cx="68760" cy="155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1A3C557-8860-419E-B5C4-43824D0EEC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38082" y="618438"/>
                  <a:ext cx="86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49B4428-A045-4E98-85A4-9622729C50ED}"/>
                    </a:ext>
                  </a:extLst>
                </p14:cNvPr>
                <p14:cNvContentPartPr/>
                <p14:nvPr/>
              </p14:nvContentPartPr>
              <p14:xfrm>
                <a:off x="2261922" y="643278"/>
                <a:ext cx="47880" cy="148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49B4428-A045-4E98-85A4-9622729C50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53282" y="634638"/>
                  <a:ext cx="65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17396C2-369C-4364-9E91-62769C7D8D5F}"/>
                    </a:ext>
                  </a:extLst>
                </p14:cNvPr>
                <p14:cNvContentPartPr/>
                <p14:nvPr/>
              </p14:nvContentPartPr>
              <p14:xfrm>
                <a:off x="2387202" y="674238"/>
                <a:ext cx="245160" cy="104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17396C2-369C-4364-9E91-62769C7D8D5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78562" y="665238"/>
                  <a:ext cx="262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2A2EE1-9034-4EA8-8AFF-9E9D6A827AB5}"/>
                    </a:ext>
                  </a:extLst>
                </p14:cNvPr>
                <p14:cNvContentPartPr/>
                <p14:nvPr/>
              </p14:nvContentPartPr>
              <p14:xfrm>
                <a:off x="2682762" y="534558"/>
                <a:ext cx="1118880" cy="424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2A2EE1-9034-4EA8-8AFF-9E9D6A827AB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73762" y="525918"/>
                  <a:ext cx="113652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A00A32A-7A26-4621-BC28-6914CB32B088}"/>
                    </a:ext>
                  </a:extLst>
                </p14:cNvPr>
                <p14:cNvContentPartPr/>
                <p14:nvPr/>
              </p14:nvContentPartPr>
              <p14:xfrm>
                <a:off x="3676002" y="492078"/>
                <a:ext cx="49680" cy="13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A00A32A-7A26-4621-BC28-6914CB32B08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67002" y="483078"/>
                  <a:ext cx="67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E820C91-E4D1-4F8D-A11A-9E3DCD0B9D82}"/>
                    </a:ext>
                  </a:extLst>
                </p14:cNvPr>
                <p14:cNvContentPartPr/>
                <p14:nvPr/>
              </p14:nvContentPartPr>
              <p14:xfrm>
                <a:off x="3825402" y="674598"/>
                <a:ext cx="128880" cy="293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E820C91-E4D1-4F8D-A11A-9E3DCD0B9D8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16762" y="665598"/>
                  <a:ext cx="14652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B3CABE-A490-4183-A66C-3FD7031962AF}"/>
              </a:ext>
            </a:extLst>
          </p:cNvPr>
          <p:cNvGrpSpPr/>
          <p:nvPr/>
        </p:nvGrpSpPr>
        <p:grpSpPr>
          <a:xfrm>
            <a:off x="4295922" y="531318"/>
            <a:ext cx="3350880" cy="419760"/>
            <a:chOff x="4295922" y="531318"/>
            <a:chExt cx="335088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05F4E05-9BE6-4B83-81E9-0F64C180FA23}"/>
                    </a:ext>
                  </a:extLst>
                </p14:cNvPr>
                <p14:cNvContentPartPr/>
                <p14:nvPr/>
              </p14:nvContentPartPr>
              <p14:xfrm>
                <a:off x="4295922" y="568398"/>
                <a:ext cx="590400" cy="254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05F4E05-9BE6-4B83-81E9-0F64C180FA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87282" y="559758"/>
                  <a:ext cx="608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08E34A5-F61E-47E7-A077-E1D048F647BB}"/>
                    </a:ext>
                  </a:extLst>
                </p14:cNvPr>
                <p14:cNvContentPartPr/>
                <p14:nvPr/>
              </p14:nvContentPartPr>
              <p14:xfrm>
                <a:off x="5121762" y="582438"/>
                <a:ext cx="519840" cy="208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08E34A5-F61E-47E7-A077-E1D048F647B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12762" y="573438"/>
                  <a:ext cx="537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E28EDAE-CF9D-4D53-82B8-202D1BA03DF2}"/>
                    </a:ext>
                  </a:extLst>
                </p14:cNvPr>
                <p14:cNvContentPartPr/>
                <p14:nvPr/>
              </p14:nvContentPartPr>
              <p14:xfrm>
                <a:off x="5472762" y="547158"/>
                <a:ext cx="21240" cy="10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E28EDAE-CF9D-4D53-82B8-202D1BA03DF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64122" y="538518"/>
                  <a:ext cx="38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A9E8AD2-EF02-45C2-9114-734029B313ED}"/>
                    </a:ext>
                  </a:extLst>
                </p14:cNvPr>
                <p14:cNvContentPartPr/>
                <p14:nvPr/>
              </p14:nvContentPartPr>
              <p14:xfrm>
                <a:off x="5983602" y="531318"/>
                <a:ext cx="1084680" cy="419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A9E8AD2-EF02-45C2-9114-734029B313E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74602" y="522678"/>
                  <a:ext cx="11023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BD6B56D-B1C9-4F26-A4F7-7EEC3D553C57}"/>
                    </a:ext>
                  </a:extLst>
                </p14:cNvPr>
                <p14:cNvContentPartPr/>
                <p14:nvPr/>
              </p14:nvContentPartPr>
              <p14:xfrm>
                <a:off x="7114362" y="577398"/>
                <a:ext cx="5400" cy="19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BD6B56D-B1C9-4F26-A4F7-7EEC3D553C5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05722" y="568398"/>
                  <a:ext cx="23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5D6C09-A0F5-454D-9470-048E36C8F25F}"/>
                    </a:ext>
                  </a:extLst>
                </p14:cNvPr>
                <p14:cNvContentPartPr/>
                <p14:nvPr/>
              </p14:nvContentPartPr>
              <p14:xfrm>
                <a:off x="7164402" y="654438"/>
                <a:ext cx="142560" cy="117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5D6C09-A0F5-454D-9470-048E36C8F25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55762" y="645438"/>
                  <a:ext cx="160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6BAD0AC-C5BF-44F9-8DF2-112F23AD939D}"/>
                    </a:ext>
                  </a:extLst>
                </p14:cNvPr>
                <p14:cNvContentPartPr/>
                <p14:nvPr/>
              </p14:nvContentPartPr>
              <p14:xfrm>
                <a:off x="7318482" y="655158"/>
                <a:ext cx="138960" cy="280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6BAD0AC-C5BF-44F9-8DF2-112F23AD939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309482" y="646518"/>
                  <a:ext cx="156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9DE1DBF-B52D-4B10-A545-B762E515144F}"/>
                    </a:ext>
                  </a:extLst>
                </p14:cNvPr>
                <p14:cNvContentPartPr/>
                <p14:nvPr/>
              </p14:nvContentPartPr>
              <p14:xfrm>
                <a:off x="7620162" y="781878"/>
                <a:ext cx="26640" cy="43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9DE1DBF-B52D-4B10-A545-B762E51514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11162" y="772878"/>
                  <a:ext cx="442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99F66B4-E712-404D-976C-02E8809AF655}"/>
              </a:ext>
            </a:extLst>
          </p:cNvPr>
          <p:cNvGrpSpPr/>
          <p:nvPr/>
        </p:nvGrpSpPr>
        <p:grpSpPr>
          <a:xfrm>
            <a:off x="8118042" y="483438"/>
            <a:ext cx="385200" cy="325800"/>
            <a:chOff x="8118042" y="483438"/>
            <a:chExt cx="38520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9D7AFF-D68F-4A94-8AB7-79806EA03266}"/>
                    </a:ext>
                  </a:extLst>
                </p14:cNvPr>
                <p14:cNvContentPartPr/>
                <p14:nvPr/>
              </p14:nvContentPartPr>
              <p14:xfrm>
                <a:off x="8136762" y="574878"/>
                <a:ext cx="109440" cy="198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9D7AFF-D68F-4A94-8AB7-79806EA0326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27762" y="566238"/>
                  <a:ext cx="127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B9200BB-A7F1-4458-8DF0-72082A81053F}"/>
                    </a:ext>
                  </a:extLst>
                </p14:cNvPr>
                <p14:cNvContentPartPr/>
                <p14:nvPr/>
              </p14:nvContentPartPr>
              <p14:xfrm>
                <a:off x="8118042" y="483438"/>
                <a:ext cx="176400" cy="33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B9200BB-A7F1-4458-8DF0-72082A81053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09402" y="474798"/>
                  <a:ext cx="194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68E2AA9-B51D-4D7A-846E-D75495ECC242}"/>
                    </a:ext>
                  </a:extLst>
                </p14:cNvPr>
                <p14:cNvContentPartPr/>
                <p14:nvPr/>
              </p14:nvContentPartPr>
              <p14:xfrm>
                <a:off x="8253042" y="599358"/>
                <a:ext cx="250200" cy="209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68E2AA9-B51D-4D7A-846E-D75495ECC24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44402" y="590718"/>
                  <a:ext cx="26784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32F8E3-BEC9-4440-B9E8-E5E7059D04AD}"/>
              </a:ext>
            </a:extLst>
          </p:cNvPr>
          <p:cNvGrpSpPr/>
          <p:nvPr/>
        </p:nvGrpSpPr>
        <p:grpSpPr>
          <a:xfrm>
            <a:off x="8818962" y="515118"/>
            <a:ext cx="721440" cy="325800"/>
            <a:chOff x="8818962" y="515118"/>
            <a:chExt cx="72144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B727A9A-68AB-495C-8B3C-374D571DF285}"/>
                    </a:ext>
                  </a:extLst>
                </p14:cNvPr>
                <p14:cNvContentPartPr/>
                <p14:nvPr/>
              </p14:nvContentPartPr>
              <p14:xfrm>
                <a:off x="8818962" y="585678"/>
                <a:ext cx="289800" cy="237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B727A9A-68AB-495C-8B3C-374D571DF28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10322" y="577038"/>
                  <a:ext cx="3074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DA4B715-C6D2-4DF6-BFF8-DDE37721177E}"/>
                    </a:ext>
                  </a:extLst>
                </p14:cNvPr>
                <p14:cNvContentPartPr/>
                <p14:nvPr/>
              </p14:nvContentPartPr>
              <p14:xfrm>
                <a:off x="9123882" y="582798"/>
                <a:ext cx="6120" cy="8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DA4B715-C6D2-4DF6-BFF8-DDE37721177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15242" y="574158"/>
                  <a:ext cx="23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D43813B-D4FB-4707-81EB-BBCF45C7EF75}"/>
                    </a:ext>
                  </a:extLst>
                </p14:cNvPr>
                <p14:cNvContentPartPr/>
                <p14:nvPr/>
              </p14:nvContentPartPr>
              <p14:xfrm>
                <a:off x="9200922" y="515118"/>
                <a:ext cx="121680" cy="325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D43813B-D4FB-4707-81EB-BBCF45C7EF7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92282" y="506118"/>
                  <a:ext cx="1393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2DF2865-4D9B-4768-BB98-6F5120B1C6D8}"/>
                    </a:ext>
                  </a:extLst>
                </p14:cNvPr>
                <p14:cNvContentPartPr/>
                <p14:nvPr/>
              </p14:nvContentPartPr>
              <p14:xfrm>
                <a:off x="9280482" y="709878"/>
                <a:ext cx="259920" cy="113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2DF2865-4D9B-4768-BB98-6F5120B1C6D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71482" y="700878"/>
                  <a:ext cx="27756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FAC5832-78E7-4D45-A1E4-302AB1D23900}"/>
                  </a:ext>
                </a:extLst>
              </p14:cNvPr>
              <p14:cNvContentPartPr/>
              <p14:nvPr/>
            </p14:nvContentPartPr>
            <p14:xfrm>
              <a:off x="9925602" y="704478"/>
              <a:ext cx="62280" cy="106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FAC5832-78E7-4D45-A1E4-302AB1D2390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916962" y="695838"/>
                <a:ext cx="799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99C53C3-E5B1-4557-AA7C-3302A67CFEBE}"/>
                  </a:ext>
                </a:extLst>
              </p14:cNvPr>
              <p14:cNvContentPartPr/>
              <p14:nvPr/>
            </p14:nvContentPartPr>
            <p14:xfrm>
              <a:off x="9986082" y="538158"/>
              <a:ext cx="37800" cy="26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99C53C3-E5B1-4557-AA7C-3302A67CFEB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977442" y="529158"/>
                <a:ext cx="5544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DC963DDD-BFC0-401B-BB1F-CFCDFD944070}"/>
              </a:ext>
            </a:extLst>
          </p:cNvPr>
          <p:cNvGrpSpPr/>
          <p:nvPr/>
        </p:nvGrpSpPr>
        <p:grpSpPr>
          <a:xfrm>
            <a:off x="10364442" y="545358"/>
            <a:ext cx="1030320" cy="416880"/>
            <a:chOff x="10364442" y="545358"/>
            <a:chExt cx="103032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7FECE9E-9F00-4B87-8A96-8DD7B872229A}"/>
                    </a:ext>
                  </a:extLst>
                </p14:cNvPr>
                <p14:cNvContentPartPr/>
                <p14:nvPr/>
              </p14:nvContentPartPr>
              <p14:xfrm>
                <a:off x="10364442" y="545358"/>
                <a:ext cx="150120" cy="245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7FECE9E-9F00-4B87-8A96-8DD7B87222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55802" y="536358"/>
                  <a:ext cx="167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483011-FD9C-44B3-A4CE-9F84AA5CF3D9}"/>
                    </a:ext>
                  </a:extLst>
                </p14:cNvPr>
                <p14:cNvContentPartPr/>
                <p14:nvPr/>
              </p14:nvContentPartPr>
              <p14:xfrm>
                <a:off x="10580442" y="591078"/>
                <a:ext cx="189360" cy="209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483011-FD9C-44B3-A4CE-9F84AA5CF3D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71442" y="582438"/>
                  <a:ext cx="207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48FA4E9-0A93-4A58-BB49-67A4845836B7}"/>
                    </a:ext>
                  </a:extLst>
                </p14:cNvPr>
                <p14:cNvContentPartPr/>
                <p14:nvPr/>
              </p14:nvContentPartPr>
              <p14:xfrm>
                <a:off x="10735602" y="725718"/>
                <a:ext cx="137160" cy="76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48FA4E9-0A93-4A58-BB49-67A4845836B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26602" y="717078"/>
                  <a:ext cx="154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DE7F4D6-CBFE-4AAF-9AF9-850AE133A987}"/>
                    </a:ext>
                  </a:extLst>
                </p14:cNvPr>
                <p14:cNvContentPartPr/>
                <p14:nvPr/>
              </p14:nvContentPartPr>
              <p14:xfrm>
                <a:off x="10841442" y="727878"/>
                <a:ext cx="186840" cy="234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DE7F4D6-CBFE-4AAF-9AF9-850AE133A98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832442" y="719238"/>
                  <a:ext cx="2044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C17A3F1-6CBC-45A3-BC7D-938F32194A9A}"/>
                    </a:ext>
                  </a:extLst>
                </p14:cNvPr>
                <p14:cNvContentPartPr/>
                <p14:nvPr/>
              </p14:nvContentPartPr>
              <p14:xfrm>
                <a:off x="11055642" y="712398"/>
                <a:ext cx="339120" cy="140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C17A3F1-6CBC-45A3-BC7D-938F32194A9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47002" y="703398"/>
                  <a:ext cx="35676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7916B76-5FF9-4185-8B3B-64CF47621C4A}"/>
                  </a:ext>
                </a:extLst>
              </p14:cNvPr>
              <p14:cNvContentPartPr/>
              <p14:nvPr/>
            </p14:nvContentPartPr>
            <p14:xfrm>
              <a:off x="650922" y="1355718"/>
              <a:ext cx="86760" cy="2242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7916B76-5FF9-4185-8B3B-64CF47621C4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41922" y="1346718"/>
                <a:ext cx="104400" cy="24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2E2C87E2-C210-495B-A5F8-81ACB5F35E72}"/>
              </a:ext>
            </a:extLst>
          </p:cNvPr>
          <p:cNvGrpSpPr/>
          <p:nvPr/>
        </p:nvGrpSpPr>
        <p:grpSpPr>
          <a:xfrm>
            <a:off x="1044042" y="1358598"/>
            <a:ext cx="726840" cy="394200"/>
            <a:chOff x="1044042" y="1358598"/>
            <a:chExt cx="72684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07D97C3-B3F4-42A4-9D73-9E25B9D18011}"/>
                    </a:ext>
                  </a:extLst>
                </p14:cNvPr>
                <p14:cNvContentPartPr/>
                <p14:nvPr/>
              </p14:nvContentPartPr>
              <p14:xfrm>
                <a:off x="1044042" y="1358598"/>
                <a:ext cx="170640" cy="239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07D97C3-B3F4-42A4-9D73-9E25B9D1801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5402" y="1349958"/>
                  <a:ext cx="188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867E09-DE36-4AB6-8C52-4CE4929B60D4}"/>
                    </a:ext>
                  </a:extLst>
                </p14:cNvPr>
                <p14:cNvContentPartPr/>
                <p14:nvPr/>
              </p14:nvContentPartPr>
              <p14:xfrm>
                <a:off x="1219722" y="1475238"/>
                <a:ext cx="124200" cy="106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867E09-DE36-4AB6-8C52-4CE4929B60D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11082" y="1466598"/>
                  <a:ext cx="141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CC6BC8D-C143-4F7A-80F7-B495DB21B579}"/>
                    </a:ext>
                  </a:extLst>
                </p14:cNvPr>
                <p14:cNvContentPartPr/>
                <p14:nvPr/>
              </p14:nvContentPartPr>
              <p14:xfrm>
                <a:off x="1308282" y="1492518"/>
                <a:ext cx="138600" cy="260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CC6BC8D-C143-4F7A-80F7-B495DB21B57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99642" y="1483878"/>
                  <a:ext cx="1562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028AF5A-5134-41DF-9A40-3B65FD0CB812}"/>
                    </a:ext>
                  </a:extLst>
                </p14:cNvPr>
                <p14:cNvContentPartPr/>
                <p14:nvPr/>
              </p14:nvContentPartPr>
              <p14:xfrm>
                <a:off x="1433202" y="1536078"/>
                <a:ext cx="143280" cy="110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028AF5A-5134-41DF-9A40-3B65FD0CB81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24202" y="1527078"/>
                  <a:ext cx="160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8343CC6-23BE-4917-83DC-D969F8B47BFD}"/>
                    </a:ext>
                  </a:extLst>
                </p14:cNvPr>
                <p14:cNvContentPartPr/>
                <p14:nvPr/>
              </p14:nvContentPartPr>
              <p14:xfrm>
                <a:off x="1590882" y="1565598"/>
                <a:ext cx="180000" cy="92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8343CC6-23BE-4917-83DC-D969F8B47BF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582242" y="1556958"/>
                  <a:ext cx="19764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66D9C65-14A6-45AB-909F-B2C5B2C0959A}"/>
              </a:ext>
            </a:extLst>
          </p:cNvPr>
          <p:cNvGrpSpPr/>
          <p:nvPr/>
        </p:nvGrpSpPr>
        <p:grpSpPr>
          <a:xfrm>
            <a:off x="2112882" y="1394238"/>
            <a:ext cx="591120" cy="262440"/>
            <a:chOff x="2112882" y="1394238"/>
            <a:chExt cx="59112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3D12000-E285-4005-9421-6D3051261E85}"/>
                    </a:ext>
                  </a:extLst>
                </p14:cNvPr>
                <p14:cNvContentPartPr/>
                <p14:nvPr/>
              </p14:nvContentPartPr>
              <p14:xfrm>
                <a:off x="2112882" y="1428078"/>
                <a:ext cx="255600" cy="228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3D12000-E285-4005-9421-6D3051261E8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04242" y="1419438"/>
                  <a:ext cx="273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9944F4D-CBB0-4394-A608-ED864CE0B4F7}"/>
                    </a:ext>
                  </a:extLst>
                </p14:cNvPr>
                <p14:cNvContentPartPr/>
                <p14:nvPr/>
              </p14:nvContentPartPr>
              <p14:xfrm>
                <a:off x="2502042" y="1558398"/>
                <a:ext cx="195120" cy="92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9944F4D-CBB0-4394-A608-ED864CE0B4F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93402" y="1549758"/>
                  <a:ext cx="212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DF90F70-92AD-4612-9A93-FD042825AA44}"/>
                    </a:ext>
                  </a:extLst>
                </p14:cNvPr>
                <p14:cNvContentPartPr/>
                <p14:nvPr/>
              </p14:nvContentPartPr>
              <p14:xfrm>
                <a:off x="2679882" y="1394238"/>
                <a:ext cx="24120" cy="23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DF90F70-92AD-4612-9A93-FD042825AA4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71242" y="1385238"/>
                  <a:ext cx="417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E5062C9-7A92-4D21-8522-6DE61852C47B}"/>
              </a:ext>
            </a:extLst>
          </p:cNvPr>
          <p:cNvGrpSpPr/>
          <p:nvPr/>
        </p:nvGrpSpPr>
        <p:grpSpPr>
          <a:xfrm>
            <a:off x="3114762" y="1434918"/>
            <a:ext cx="509760" cy="300960"/>
            <a:chOff x="3114762" y="1434918"/>
            <a:chExt cx="50976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DF5D8C9-6CA0-41F6-88E4-0D02ED727E88}"/>
                    </a:ext>
                  </a:extLst>
                </p14:cNvPr>
                <p14:cNvContentPartPr/>
                <p14:nvPr/>
              </p14:nvContentPartPr>
              <p14:xfrm>
                <a:off x="3114762" y="1434918"/>
                <a:ext cx="162360" cy="217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DF5D8C9-6CA0-41F6-88E4-0D02ED727E8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06122" y="1425918"/>
                  <a:ext cx="180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83CECA3-A944-42DE-9182-8239DC880030}"/>
                    </a:ext>
                  </a:extLst>
                </p14:cNvPr>
                <p14:cNvContentPartPr/>
                <p14:nvPr/>
              </p14:nvContentPartPr>
              <p14:xfrm>
                <a:off x="3440202" y="1458678"/>
                <a:ext cx="73440" cy="178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83CECA3-A944-42DE-9182-8239DC88003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31562" y="1450038"/>
                  <a:ext cx="91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0645A9C-EE61-4A63-8F37-6AF6CCCC2666}"/>
                    </a:ext>
                  </a:extLst>
                </p14:cNvPr>
                <p14:cNvContentPartPr/>
                <p14:nvPr/>
              </p14:nvContentPartPr>
              <p14:xfrm>
                <a:off x="3390522" y="1547598"/>
                <a:ext cx="71280" cy="40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0645A9C-EE61-4A63-8F37-6AF6CCCC266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81522" y="1538958"/>
                  <a:ext cx="88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20D262-0665-4B76-83E4-E3CD23D00A6F}"/>
                    </a:ext>
                  </a:extLst>
                </p14:cNvPr>
                <p14:cNvContentPartPr/>
                <p14:nvPr/>
              </p14:nvContentPartPr>
              <p14:xfrm>
                <a:off x="3551442" y="1617798"/>
                <a:ext cx="73080" cy="118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20D262-0665-4B76-83E4-E3CD23D00A6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42442" y="1609158"/>
                  <a:ext cx="9072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F0AD3B2-8813-40FE-8164-414CBC0B346D}"/>
                  </a:ext>
                </a:extLst>
              </p14:cNvPr>
              <p14:cNvContentPartPr/>
              <p14:nvPr/>
            </p14:nvContentPartPr>
            <p14:xfrm>
              <a:off x="4039602" y="1484598"/>
              <a:ext cx="297720" cy="149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F0AD3B2-8813-40FE-8164-414CBC0B346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030962" y="1475598"/>
                <a:ext cx="3153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92E0C4C-800A-499A-BA93-302BFDB0D42B}"/>
                  </a:ext>
                </a:extLst>
              </p14:cNvPr>
              <p14:cNvContentPartPr/>
              <p14:nvPr/>
            </p14:nvContentPartPr>
            <p14:xfrm>
              <a:off x="4423722" y="1431678"/>
              <a:ext cx="346680" cy="195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92E0C4C-800A-499A-BA93-302BFDB0D42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14722" y="1422678"/>
                <a:ext cx="3643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A5D1053-A620-4586-9726-C39C580C4211}"/>
                  </a:ext>
                </a:extLst>
              </p14:cNvPr>
              <p14:cNvContentPartPr/>
              <p14:nvPr/>
            </p14:nvContentPartPr>
            <p14:xfrm>
              <a:off x="4931682" y="1408998"/>
              <a:ext cx="195840" cy="217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A5D1053-A620-4586-9726-C39C580C421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922682" y="1400358"/>
                <a:ext cx="2134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A6411E7-19EC-4988-B588-F9F2BDF4E755}"/>
                  </a:ext>
                </a:extLst>
              </p14:cNvPr>
              <p14:cNvContentPartPr/>
              <p14:nvPr/>
            </p14:nvContentPartPr>
            <p14:xfrm>
              <a:off x="5106282" y="1525278"/>
              <a:ext cx="161640" cy="83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A6411E7-19EC-4988-B588-F9F2BDF4E75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097642" y="1516638"/>
                <a:ext cx="1792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0F615CC-C3F4-4854-9AC8-B15D8D44F4E6}"/>
                  </a:ext>
                </a:extLst>
              </p14:cNvPr>
              <p14:cNvContentPartPr/>
              <p14:nvPr/>
            </p14:nvContentPartPr>
            <p14:xfrm>
              <a:off x="5227602" y="1519518"/>
              <a:ext cx="141480" cy="241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0F615CC-C3F4-4854-9AC8-B15D8D44F4E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218962" y="1510518"/>
                <a:ext cx="1591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2296E98-194D-4A69-A774-41BA772B4C20}"/>
                  </a:ext>
                </a:extLst>
              </p14:cNvPr>
              <p14:cNvContentPartPr/>
              <p14:nvPr/>
            </p14:nvContentPartPr>
            <p14:xfrm>
              <a:off x="5400402" y="1546158"/>
              <a:ext cx="284040" cy="75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2296E98-194D-4A69-A774-41BA772B4C2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391402" y="1537158"/>
                <a:ext cx="3016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4FA276E-2AB6-4F4A-861D-BBBC1DA71547}"/>
                  </a:ext>
                </a:extLst>
              </p14:cNvPr>
              <p14:cNvContentPartPr/>
              <p14:nvPr/>
            </p14:nvContentPartPr>
            <p14:xfrm>
              <a:off x="5888202" y="1537518"/>
              <a:ext cx="68400" cy="88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4FA276E-2AB6-4F4A-861D-BBBC1DA7154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879202" y="1528518"/>
                <a:ext cx="860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727DCA4-4D3A-4298-A1A0-8E0EDA40F356}"/>
                  </a:ext>
                </a:extLst>
              </p14:cNvPr>
              <p14:cNvContentPartPr/>
              <p14:nvPr/>
            </p14:nvContentPartPr>
            <p14:xfrm>
              <a:off x="5970642" y="1379478"/>
              <a:ext cx="38880" cy="9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727DCA4-4D3A-4298-A1A0-8E0EDA40F35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962002" y="1370838"/>
                <a:ext cx="5652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D25DEF57-CD52-46A0-8991-F55C8415A383}"/>
              </a:ext>
            </a:extLst>
          </p:cNvPr>
          <p:cNvGrpSpPr/>
          <p:nvPr/>
        </p:nvGrpSpPr>
        <p:grpSpPr>
          <a:xfrm>
            <a:off x="6233082" y="1394238"/>
            <a:ext cx="803520" cy="448920"/>
            <a:chOff x="6233082" y="1394238"/>
            <a:chExt cx="80352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8F3406E-BB98-47E1-93AB-F18EC4D8CD22}"/>
                    </a:ext>
                  </a:extLst>
                </p14:cNvPr>
                <p14:cNvContentPartPr/>
                <p14:nvPr/>
              </p14:nvContentPartPr>
              <p14:xfrm>
                <a:off x="6233082" y="1402518"/>
                <a:ext cx="128160" cy="107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8F3406E-BB98-47E1-93AB-F18EC4D8CD2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24442" y="1393878"/>
                  <a:ext cx="145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37D83FA-01F9-45C2-9122-D593EA2C434C}"/>
                    </a:ext>
                  </a:extLst>
                </p14:cNvPr>
                <p14:cNvContentPartPr/>
                <p14:nvPr/>
              </p14:nvContentPartPr>
              <p14:xfrm>
                <a:off x="6275562" y="1394238"/>
                <a:ext cx="69480" cy="208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37D83FA-01F9-45C2-9122-D593EA2C434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66562" y="1385238"/>
                  <a:ext cx="87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4AFBAFA-3F00-439F-8325-F223D3AA3794}"/>
                    </a:ext>
                  </a:extLst>
                </p14:cNvPr>
                <p14:cNvContentPartPr/>
                <p14:nvPr/>
              </p14:nvContentPartPr>
              <p14:xfrm>
                <a:off x="6421002" y="1405398"/>
                <a:ext cx="95040" cy="183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4AFBAFA-3F00-439F-8325-F223D3AA379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12362" y="1396758"/>
                  <a:ext cx="112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54E4AEE-FF7B-49D3-A9F3-B1F27EA0AED3}"/>
                    </a:ext>
                  </a:extLst>
                </p14:cNvPr>
                <p14:cNvContentPartPr/>
                <p14:nvPr/>
              </p14:nvContentPartPr>
              <p14:xfrm>
                <a:off x="6679482" y="1574958"/>
                <a:ext cx="36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54E4AEE-FF7B-49D3-A9F3-B1F27EA0AED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70482" y="156595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6BDE7A6-3FA0-4D59-A4AA-56ACC2ABFF3A}"/>
                    </a:ext>
                  </a:extLst>
                </p14:cNvPr>
                <p14:cNvContentPartPr/>
                <p14:nvPr/>
              </p14:nvContentPartPr>
              <p14:xfrm>
                <a:off x="6753642" y="1487478"/>
                <a:ext cx="108360" cy="105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6BDE7A6-3FA0-4D59-A4AA-56ACC2ABFF3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44642" y="1478838"/>
                  <a:ext cx="126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BCCCE7E-5394-4841-8088-E590EB4FF73F}"/>
                    </a:ext>
                  </a:extLst>
                </p14:cNvPr>
                <p14:cNvContentPartPr/>
                <p14:nvPr/>
              </p14:nvContentPartPr>
              <p14:xfrm>
                <a:off x="6855522" y="1497198"/>
                <a:ext cx="181080" cy="345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BCCCE7E-5394-4841-8088-E590EB4FF73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46882" y="1488198"/>
                  <a:ext cx="19872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A54526B-9BA3-4245-930E-525931BC9F0C}"/>
              </a:ext>
            </a:extLst>
          </p:cNvPr>
          <p:cNvGrpSpPr/>
          <p:nvPr/>
        </p:nvGrpSpPr>
        <p:grpSpPr>
          <a:xfrm>
            <a:off x="7547802" y="1339158"/>
            <a:ext cx="1022040" cy="402120"/>
            <a:chOff x="7547802" y="1339158"/>
            <a:chExt cx="10220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E1E19E8-7B34-4668-9AD0-61A88F834FDA}"/>
                    </a:ext>
                  </a:extLst>
                </p14:cNvPr>
                <p14:cNvContentPartPr/>
                <p14:nvPr/>
              </p14:nvContentPartPr>
              <p14:xfrm>
                <a:off x="7547802" y="1339158"/>
                <a:ext cx="138600" cy="212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E1E19E8-7B34-4668-9AD0-61A88F834FD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38802" y="1330518"/>
                  <a:ext cx="156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EFEF5DD-0E04-4221-98D4-5C9E1E85D0D3}"/>
                    </a:ext>
                  </a:extLst>
                </p14:cNvPr>
                <p14:cNvContentPartPr/>
                <p14:nvPr/>
              </p14:nvContentPartPr>
              <p14:xfrm>
                <a:off x="7834362" y="1359318"/>
                <a:ext cx="192240" cy="203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EFEF5DD-0E04-4221-98D4-5C9E1E85D0D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25362" y="1350678"/>
                  <a:ext cx="209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CFBB56C-30F4-4B32-929F-0BEDE5CCC07C}"/>
                    </a:ext>
                  </a:extLst>
                </p14:cNvPr>
                <p14:cNvContentPartPr/>
                <p14:nvPr/>
              </p14:nvContentPartPr>
              <p14:xfrm>
                <a:off x="8012922" y="1446798"/>
                <a:ext cx="261360" cy="294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CFBB56C-30F4-4B32-929F-0BEDE5CCC07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04282" y="1437798"/>
                  <a:ext cx="2790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042BC2A-E5AD-4C84-8035-BECFADD2BF1C}"/>
                    </a:ext>
                  </a:extLst>
                </p14:cNvPr>
                <p14:cNvContentPartPr/>
                <p14:nvPr/>
              </p14:nvContentPartPr>
              <p14:xfrm>
                <a:off x="8282202" y="1484238"/>
                <a:ext cx="287640" cy="98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042BC2A-E5AD-4C84-8035-BECFADD2BF1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273202" y="1475598"/>
                  <a:ext cx="30528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55F4BF8-1518-464F-B6E3-6E5A2F8AE90B}"/>
                  </a:ext>
                </a:extLst>
              </p14:cNvPr>
              <p14:cNvContentPartPr/>
              <p14:nvPr/>
            </p14:nvContentPartPr>
            <p14:xfrm>
              <a:off x="8864322" y="1482078"/>
              <a:ext cx="56520" cy="878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55F4BF8-1518-464F-B6E3-6E5A2F8AE90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855682" y="1473438"/>
                <a:ext cx="741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FF769F0-19A4-4571-BD38-BE141238DC37}"/>
                  </a:ext>
                </a:extLst>
              </p14:cNvPr>
              <p14:cNvContentPartPr/>
              <p14:nvPr/>
            </p14:nvContentPartPr>
            <p14:xfrm>
              <a:off x="8945322" y="1350318"/>
              <a:ext cx="38880" cy="9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FF769F0-19A4-4571-BD38-BE141238DC3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936682" y="1341318"/>
                <a:ext cx="5652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9646E7F1-B05D-49A3-A0E2-2A3F21F76D70}"/>
              </a:ext>
            </a:extLst>
          </p:cNvPr>
          <p:cNvGrpSpPr/>
          <p:nvPr/>
        </p:nvGrpSpPr>
        <p:grpSpPr>
          <a:xfrm>
            <a:off x="9231882" y="1381638"/>
            <a:ext cx="1185120" cy="235440"/>
            <a:chOff x="9231882" y="1381638"/>
            <a:chExt cx="118512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10528AD-29E4-4ABB-811D-ACABEDE8A365}"/>
                    </a:ext>
                  </a:extLst>
                </p14:cNvPr>
                <p14:cNvContentPartPr/>
                <p14:nvPr/>
              </p14:nvContentPartPr>
              <p14:xfrm>
                <a:off x="9231882" y="1381638"/>
                <a:ext cx="111600" cy="199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10528AD-29E4-4ABB-811D-ACABEDE8A36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223242" y="1372998"/>
                  <a:ext cx="129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C2D39D7-5B0A-410B-AB06-D4B81FF6089A}"/>
                    </a:ext>
                  </a:extLst>
                </p14:cNvPr>
                <p14:cNvContentPartPr/>
                <p14:nvPr/>
              </p14:nvContentPartPr>
              <p14:xfrm>
                <a:off x="9481002" y="1387038"/>
                <a:ext cx="154800" cy="189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C2D39D7-5B0A-410B-AB06-D4B81FF6089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72002" y="1378038"/>
                  <a:ext cx="172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E3B06F4-DB71-4DAF-8365-AD8108553C85}"/>
                    </a:ext>
                  </a:extLst>
                </p14:cNvPr>
                <p14:cNvContentPartPr/>
                <p14:nvPr/>
              </p14:nvContentPartPr>
              <p14:xfrm>
                <a:off x="9675042" y="1417638"/>
                <a:ext cx="28080" cy="21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E3B06F4-DB71-4DAF-8365-AD8108553C8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666402" y="1408638"/>
                  <a:ext cx="45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4850F49-ADFD-49A6-8D62-3F6BC9E02AFC}"/>
                    </a:ext>
                  </a:extLst>
                </p14:cNvPr>
                <p14:cNvContentPartPr/>
                <p14:nvPr/>
              </p14:nvContentPartPr>
              <p14:xfrm>
                <a:off x="9719682" y="1508358"/>
                <a:ext cx="328320" cy="92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4850F49-ADFD-49A6-8D62-3F6BC9E02AF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711042" y="1499358"/>
                  <a:ext cx="345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EDBB0EA-5112-4D99-9F3B-39778BD15702}"/>
                    </a:ext>
                  </a:extLst>
                </p14:cNvPr>
                <p14:cNvContentPartPr/>
                <p14:nvPr/>
              </p14:nvContentPartPr>
              <p14:xfrm>
                <a:off x="10088682" y="1465878"/>
                <a:ext cx="328320" cy="151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EDBB0EA-5112-4D99-9F3B-39778BD1570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79682" y="1456878"/>
                  <a:ext cx="34596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CF0A6C1-6BD9-45B0-B0FB-AAF54DD776AE}"/>
              </a:ext>
            </a:extLst>
          </p:cNvPr>
          <p:cNvGrpSpPr/>
          <p:nvPr/>
        </p:nvGrpSpPr>
        <p:grpSpPr>
          <a:xfrm>
            <a:off x="859002" y="2114238"/>
            <a:ext cx="1289520" cy="394920"/>
            <a:chOff x="859002" y="2114238"/>
            <a:chExt cx="128952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D065F4E-FF4A-48CF-9D7D-4E9638EEBC77}"/>
                    </a:ext>
                  </a:extLst>
                </p14:cNvPr>
                <p14:cNvContentPartPr/>
                <p14:nvPr/>
              </p14:nvContentPartPr>
              <p14:xfrm>
                <a:off x="873042" y="2177958"/>
                <a:ext cx="86400" cy="183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D065F4E-FF4A-48CF-9D7D-4E9638EEBC7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4042" y="2169318"/>
                  <a:ext cx="104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85DEB5B-A693-4D11-92A2-A822FE7D08F6}"/>
                    </a:ext>
                  </a:extLst>
                </p14:cNvPr>
                <p14:cNvContentPartPr/>
                <p14:nvPr/>
              </p14:nvContentPartPr>
              <p14:xfrm>
                <a:off x="859002" y="2114238"/>
                <a:ext cx="182520" cy="142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85DEB5B-A693-4D11-92A2-A822FE7D08F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50362" y="2105238"/>
                  <a:ext cx="200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371BF3F-C6B9-4BCE-820C-08646F2634A4}"/>
                    </a:ext>
                  </a:extLst>
                </p14:cNvPr>
                <p14:cNvContentPartPr/>
                <p14:nvPr/>
              </p14:nvContentPartPr>
              <p14:xfrm>
                <a:off x="1050522" y="2132958"/>
                <a:ext cx="134280" cy="302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371BF3F-C6B9-4BCE-820C-08646F2634A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1522" y="2123958"/>
                  <a:ext cx="1519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7BC65CB-05DA-412D-97D5-71516D895240}"/>
                    </a:ext>
                  </a:extLst>
                </p14:cNvPr>
                <p14:cNvContentPartPr/>
                <p14:nvPr/>
              </p14:nvContentPartPr>
              <p14:xfrm>
                <a:off x="1224042" y="2227638"/>
                <a:ext cx="117000" cy="150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7BC65CB-05DA-412D-97D5-71516D89524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15402" y="2218638"/>
                  <a:ext cx="134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7EA6815-5752-4B0D-9E95-4E58EE09BABE}"/>
                    </a:ext>
                  </a:extLst>
                </p14:cNvPr>
                <p14:cNvContentPartPr/>
                <p14:nvPr/>
              </p14:nvContentPartPr>
              <p14:xfrm>
                <a:off x="1229082" y="2220798"/>
                <a:ext cx="159480" cy="214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7EA6815-5752-4B0D-9E95-4E58EE09BAB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20442" y="2211798"/>
                  <a:ext cx="177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51A141C-C388-4C3B-9369-FA167956E33E}"/>
                    </a:ext>
                  </a:extLst>
                </p14:cNvPr>
                <p14:cNvContentPartPr/>
                <p14:nvPr/>
              </p14:nvContentPartPr>
              <p14:xfrm>
                <a:off x="1417362" y="2309718"/>
                <a:ext cx="82440" cy="76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51A141C-C388-4C3B-9369-FA167956E33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08362" y="2300718"/>
                  <a:ext cx="100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079621E-637A-48E3-829B-C23316870180}"/>
                    </a:ext>
                  </a:extLst>
                </p14:cNvPr>
                <p14:cNvContentPartPr/>
                <p14:nvPr/>
              </p14:nvContentPartPr>
              <p14:xfrm>
                <a:off x="1599162" y="2248518"/>
                <a:ext cx="138600" cy="183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079621E-637A-48E3-829B-C2331687018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90162" y="2239518"/>
                  <a:ext cx="156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0CA9BEC-34F0-4438-9972-D8556BA8DB85}"/>
                    </a:ext>
                  </a:extLst>
                </p14:cNvPr>
                <p14:cNvContentPartPr/>
                <p14:nvPr/>
              </p14:nvContentPartPr>
              <p14:xfrm>
                <a:off x="1764042" y="2198478"/>
                <a:ext cx="127080" cy="310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0CA9BEC-34F0-4438-9972-D8556BA8DB8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55042" y="2189838"/>
                  <a:ext cx="1447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F9624C1-5CA7-414F-937C-6F63D9E85E72}"/>
                    </a:ext>
                  </a:extLst>
                </p14:cNvPr>
                <p14:cNvContentPartPr/>
                <p14:nvPr/>
              </p14:nvContentPartPr>
              <p14:xfrm>
                <a:off x="2055282" y="2345718"/>
                <a:ext cx="93240" cy="5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F9624C1-5CA7-414F-937C-6F63D9E85E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46282" y="2337078"/>
                  <a:ext cx="110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230E223-0911-4095-82DE-677E973FE7A1}"/>
                    </a:ext>
                  </a:extLst>
                </p14:cNvPr>
                <p14:cNvContentPartPr/>
                <p14:nvPr/>
              </p14:nvContentPartPr>
              <p14:xfrm>
                <a:off x="2022882" y="2405838"/>
                <a:ext cx="75240" cy="7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230E223-0911-4095-82DE-677E973FE7A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013882" y="2397198"/>
                  <a:ext cx="9288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FCC520D-F4EF-4447-95FD-1C79270EB017}"/>
              </a:ext>
            </a:extLst>
          </p:cNvPr>
          <p:cNvGrpSpPr/>
          <p:nvPr/>
        </p:nvGrpSpPr>
        <p:grpSpPr>
          <a:xfrm>
            <a:off x="2560722" y="2015238"/>
            <a:ext cx="1456560" cy="821160"/>
            <a:chOff x="2560722" y="2015238"/>
            <a:chExt cx="1456560" cy="82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6BDF7FD-3B99-4042-9C49-40CCAB64811B}"/>
                    </a:ext>
                  </a:extLst>
                </p14:cNvPr>
                <p14:cNvContentPartPr/>
                <p14:nvPr/>
              </p14:nvContentPartPr>
              <p14:xfrm>
                <a:off x="2771322" y="2210358"/>
                <a:ext cx="69480" cy="167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6BDF7FD-3B99-4042-9C49-40CCAB64811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62322" y="2201358"/>
                  <a:ext cx="87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5DBFC57-A5FE-4DD1-AB67-349BCADABFF4}"/>
                    </a:ext>
                  </a:extLst>
                </p14:cNvPr>
                <p14:cNvContentPartPr/>
                <p14:nvPr/>
              </p14:nvContentPartPr>
              <p14:xfrm>
                <a:off x="2723442" y="2316918"/>
                <a:ext cx="94320" cy="59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5DBFC57-A5FE-4DD1-AB67-349BCADABFF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714802" y="2307918"/>
                  <a:ext cx="111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9E4373D-F21C-4667-934C-8A06EB814130}"/>
                    </a:ext>
                  </a:extLst>
                </p14:cNvPr>
                <p14:cNvContentPartPr/>
                <p14:nvPr/>
              </p14:nvContentPartPr>
              <p14:xfrm>
                <a:off x="2966082" y="2192358"/>
                <a:ext cx="45720" cy="188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9E4373D-F21C-4667-934C-8A06EB81413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57082" y="2183358"/>
                  <a:ext cx="633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7CAEA65-4970-4190-9D28-1D4EB97AFB37}"/>
                    </a:ext>
                  </a:extLst>
                </p14:cNvPr>
                <p14:cNvContentPartPr/>
                <p14:nvPr/>
              </p14:nvContentPartPr>
              <p14:xfrm>
                <a:off x="2936562" y="2298198"/>
                <a:ext cx="71640" cy="7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7CAEA65-4970-4190-9D28-1D4EB97AFB3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27922" y="2289558"/>
                  <a:ext cx="89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EC79338-3A2B-4B8C-8832-782C583396B7}"/>
                    </a:ext>
                  </a:extLst>
                </p14:cNvPr>
                <p14:cNvContentPartPr/>
                <p14:nvPr/>
              </p14:nvContentPartPr>
              <p14:xfrm>
                <a:off x="2560722" y="2204958"/>
                <a:ext cx="61920" cy="276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EC79338-3A2B-4B8C-8832-782C583396B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51722" y="2195958"/>
                  <a:ext cx="795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3F76175-E027-47B9-B56F-C35D99C52F7F}"/>
                    </a:ext>
                  </a:extLst>
                </p14:cNvPr>
                <p14:cNvContentPartPr/>
                <p14:nvPr/>
              </p14:nvContentPartPr>
              <p14:xfrm>
                <a:off x="3074802" y="2185518"/>
                <a:ext cx="74520" cy="272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3F76175-E027-47B9-B56F-C35D99C52F7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66162" y="2176518"/>
                  <a:ext cx="921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F78C9F5-431B-4322-9569-2EF85A25E760}"/>
                    </a:ext>
                  </a:extLst>
                </p14:cNvPr>
                <p14:cNvContentPartPr/>
                <p14:nvPr/>
              </p14:nvContentPartPr>
              <p14:xfrm>
                <a:off x="3199002" y="2065998"/>
                <a:ext cx="97920" cy="139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F78C9F5-431B-4322-9569-2EF85A25E76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190002" y="2056998"/>
                  <a:ext cx="115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1080D28-6243-4277-BD28-6BB036D4C4B1}"/>
                    </a:ext>
                  </a:extLst>
                </p14:cNvPr>
                <p14:cNvContentPartPr/>
                <p14:nvPr/>
              </p14:nvContentPartPr>
              <p14:xfrm>
                <a:off x="3453162" y="2259678"/>
                <a:ext cx="131760" cy="134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1080D28-6243-4277-BD28-6BB036D4C4B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444522" y="2250678"/>
                  <a:ext cx="149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7A70FDC-F771-4B4C-AFC6-672C1D002E24}"/>
                    </a:ext>
                  </a:extLst>
                </p14:cNvPr>
                <p14:cNvContentPartPr/>
                <p14:nvPr/>
              </p14:nvContentPartPr>
              <p14:xfrm>
                <a:off x="3522282" y="2159598"/>
                <a:ext cx="80640" cy="16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7A70FDC-F771-4B4C-AFC6-672C1D002E2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13642" y="2150958"/>
                  <a:ext cx="98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D1B2422-AF03-445C-A076-219BBD99D639}"/>
                    </a:ext>
                  </a:extLst>
                </p14:cNvPr>
                <p14:cNvContentPartPr/>
                <p14:nvPr/>
              </p14:nvContentPartPr>
              <p14:xfrm>
                <a:off x="3748002" y="2041158"/>
                <a:ext cx="91440" cy="120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D1B2422-AF03-445C-A076-219BBD99D63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39002" y="2032158"/>
                  <a:ext cx="109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2CEE1A8-F1A7-480F-B860-B89A2DE695D2}"/>
                    </a:ext>
                  </a:extLst>
                </p14:cNvPr>
                <p14:cNvContentPartPr/>
                <p14:nvPr/>
              </p14:nvContentPartPr>
              <p14:xfrm>
                <a:off x="3710562" y="2110278"/>
                <a:ext cx="100080" cy="101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2CEE1A8-F1A7-480F-B860-B89A2DE695D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01562" y="2101278"/>
                  <a:ext cx="117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96CB58F-9E11-48BC-A4EE-7FDE59F4EDE8}"/>
                    </a:ext>
                  </a:extLst>
                </p14:cNvPr>
                <p14:cNvContentPartPr/>
                <p14:nvPr/>
              </p14:nvContentPartPr>
              <p14:xfrm>
                <a:off x="3945642" y="2015238"/>
                <a:ext cx="52920" cy="163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96CB58F-9E11-48BC-A4EE-7FDE59F4EDE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36642" y="2006598"/>
                  <a:ext cx="70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7C32AC3-C5EC-4CBF-9DB0-5167E1A26601}"/>
                    </a:ext>
                  </a:extLst>
                </p14:cNvPr>
                <p14:cNvContentPartPr/>
                <p14:nvPr/>
              </p14:nvContentPartPr>
              <p14:xfrm>
                <a:off x="3913962" y="2103798"/>
                <a:ext cx="103320" cy="16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7C32AC3-C5EC-4CBF-9DB0-5167E1A2660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05322" y="2095158"/>
                  <a:ext cx="120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9A16218-EA3A-4C27-AA8D-CE0DC02006EF}"/>
                    </a:ext>
                  </a:extLst>
                </p14:cNvPr>
                <p14:cNvContentPartPr/>
                <p14:nvPr/>
              </p14:nvContentPartPr>
              <p14:xfrm>
                <a:off x="2648562" y="2448318"/>
                <a:ext cx="1278360" cy="110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9A16218-EA3A-4C27-AA8D-CE0DC02006E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39922" y="2439678"/>
                  <a:ext cx="1296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539487D-DB25-4A27-AE7C-7C39C54C02D6}"/>
                    </a:ext>
                  </a:extLst>
                </p14:cNvPr>
                <p14:cNvContentPartPr/>
                <p14:nvPr/>
              </p14:nvContentPartPr>
              <p14:xfrm>
                <a:off x="3201162" y="2690238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539487D-DB25-4A27-AE7C-7C39C54C02D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92522" y="268159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8715DAB-62B4-4879-BB93-1AF71A6D3C40}"/>
                    </a:ext>
                  </a:extLst>
                </p14:cNvPr>
                <p14:cNvContentPartPr/>
                <p14:nvPr/>
              </p14:nvContentPartPr>
              <p14:xfrm>
                <a:off x="3178122" y="2675478"/>
                <a:ext cx="93960" cy="160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8715DAB-62B4-4879-BB93-1AF71A6D3C4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169122" y="2666478"/>
                  <a:ext cx="111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9BBED68-A6BF-40B6-AC69-1D3CF2D6B443}"/>
                    </a:ext>
                  </a:extLst>
                </p14:cNvPr>
                <p14:cNvContentPartPr/>
                <p14:nvPr/>
              </p14:nvContentPartPr>
              <p14:xfrm>
                <a:off x="3399882" y="2599518"/>
                <a:ext cx="30240" cy="90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9BBED68-A6BF-40B6-AC69-1D3CF2D6B44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391242" y="2590878"/>
                  <a:ext cx="47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B1F0225-3E6B-4A92-92FB-09B1BE1C942D}"/>
                    </a:ext>
                  </a:extLst>
                </p14:cNvPr>
                <p14:cNvContentPartPr/>
                <p14:nvPr/>
              </p14:nvContentPartPr>
              <p14:xfrm>
                <a:off x="3414282" y="2821278"/>
                <a:ext cx="6480" cy="10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B1F0225-3E6B-4A92-92FB-09B1BE1C942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405282" y="2812278"/>
                  <a:ext cx="2412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DEBBFD5-2C09-4093-B1F8-1B848ED3FAA8}"/>
                  </a:ext>
                </a:extLst>
              </p14:cNvPr>
              <p14:cNvContentPartPr/>
              <p14:nvPr/>
            </p14:nvContentPartPr>
            <p14:xfrm>
              <a:off x="4362882" y="2426718"/>
              <a:ext cx="90720" cy="1476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DEBBFD5-2C09-4093-B1F8-1B848ED3FAA8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354242" y="2418078"/>
                <a:ext cx="10836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89EBAF6-EEED-4905-A85F-98907E838B66}"/>
              </a:ext>
            </a:extLst>
          </p:cNvPr>
          <p:cNvGrpSpPr/>
          <p:nvPr/>
        </p:nvGrpSpPr>
        <p:grpSpPr>
          <a:xfrm>
            <a:off x="5022402" y="2195238"/>
            <a:ext cx="723600" cy="273240"/>
            <a:chOff x="5022402" y="2195238"/>
            <a:chExt cx="72360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0B3218A-8551-4FB3-9FCD-F9527AC2BD41}"/>
                    </a:ext>
                  </a:extLst>
                </p14:cNvPr>
                <p14:cNvContentPartPr/>
                <p14:nvPr/>
              </p14:nvContentPartPr>
              <p14:xfrm>
                <a:off x="5022402" y="2195238"/>
                <a:ext cx="153720" cy="273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0B3218A-8551-4FB3-9FCD-F9527AC2BD4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013762" y="2186598"/>
                  <a:ext cx="1713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D1C073E-F7CA-4CDD-93DF-262FB701584E}"/>
                    </a:ext>
                  </a:extLst>
                </p14:cNvPr>
                <p14:cNvContentPartPr/>
                <p14:nvPr/>
              </p14:nvContentPartPr>
              <p14:xfrm>
                <a:off x="5250282" y="2346438"/>
                <a:ext cx="137520" cy="41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D1C073E-F7CA-4CDD-93DF-262FB701584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241282" y="2337798"/>
                  <a:ext cx="155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43A3CE5-3CF2-4204-819E-BBBB34D3FB43}"/>
                    </a:ext>
                  </a:extLst>
                </p14:cNvPr>
                <p14:cNvContentPartPr/>
                <p14:nvPr/>
              </p14:nvContentPartPr>
              <p14:xfrm>
                <a:off x="5532882" y="2266518"/>
                <a:ext cx="115920" cy="123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43A3CE5-3CF2-4204-819E-BBBB34D3FB4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523882" y="2257518"/>
                  <a:ext cx="133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51C7988-A8C4-42A2-936C-474DEF0D904F}"/>
                    </a:ext>
                  </a:extLst>
                </p14:cNvPr>
                <p14:cNvContentPartPr/>
                <p14:nvPr/>
              </p14:nvContentPartPr>
              <p14:xfrm>
                <a:off x="5701722" y="2341758"/>
                <a:ext cx="44280" cy="104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51C7988-A8C4-42A2-936C-474DEF0D904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692722" y="2333118"/>
                  <a:ext cx="6192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75D50AC-33B8-4025-AE5A-6E9CE4D98EF7}"/>
              </a:ext>
            </a:extLst>
          </p:cNvPr>
          <p:cNvGrpSpPr/>
          <p:nvPr/>
        </p:nvGrpSpPr>
        <p:grpSpPr>
          <a:xfrm>
            <a:off x="5955522" y="2236998"/>
            <a:ext cx="168840" cy="181080"/>
            <a:chOff x="5955522" y="2236998"/>
            <a:chExt cx="16884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4F4653F-94B1-4E86-A3C4-0AB8490E946F}"/>
                    </a:ext>
                  </a:extLst>
                </p14:cNvPr>
                <p14:cNvContentPartPr/>
                <p14:nvPr/>
              </p14:nvContentPartPr>
              <p14:xfrm>
                <a:off x="5955522" y="2236998"/>
                <a:ext cx="62280" cy="159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4F4653F-94B1-4E86-A3C4-0AB8490E946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946522" y="2228358"/>
                  <a:ext cx="79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31658B1-5A60-49D2-A675-93E5507D1A61}"/>
                    </a:ext>
                  </a:extLst>
                </p14:cNvPr>
                <p14:cNvContentPartPr/>
                <p14:nvPr/>
              </p14:nvContentPartPr>
              <p14:xfrm>
                <a:off x="6104562" y="2318718"/>
                <a:ext cx="19800" cy="99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31658B1-5A60-49D2-A675-93E5507D1A6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095562" y="2309718"/>
                  <a:ext cx="3744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BC0E632-049E-43C8-8EB8-E65BB2151C48}"/>
              </a:ext>
            </a:extLst>
          </p:cNvPr>
          <p:cNvGrpSpPr/>
          <p:nvPr/>
        </p:nvGrpSpPr>
        <p:grpSpPr>
          <a:xfrm>
            <a:off x="6377802" y="2223318"/>
            <a:ext cx="226080" cy="203760"/>
            <a:chOff x="6377802" y="2223318"/>
            <a:chExt cx="22608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703B046-1597-46D2-B9EA-9DAB25C9DCBE}"/>
                    </a:ext>
                  </a:extLst>
                </p14:cNvPr>
                <p14:cNvContentPartPr/>
                <p14:nvPr/>
              </p14:nvContentPartPr>
              <p14:xfrm>
                <a:off x="6377802" y="2223318"/>
                <a:ext cx="108720" cy="151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703B046-1597-46D2-B9EA-9DAB25C9DCB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368802" y="2214318"/>
                  <a:ext cx="126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2FCD45F-C311-4D0E-A722-E5291572C7DE}"/>
                    </a:ext>
                  </a:extLst>
                </p14:cNvPr>
                <p14:cNvContentPartPr/>
                <p14:nvPr/>
              </p14:nvContentPartPr>
              <p14:xfrm>
                <a:off x="6553842" y="2323038"/>
                <a:ext cx="50040" cy="104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2FCD45F-C311-4D0E-A722-E5291572C7D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544842" y="2314398"/>
                  <a:ext cx="6768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A571DB29-12F9-4C2E-A079-66FE8E18D5FC}"/>
                  </a:ext>
                </a:extLst>
              </p14:cNvPr>
              <p14:cNvContentPartPr/>
              <p14:nvPr/>
            </p14:nvContentPartPr>
            <p14:xfrm>
              <a:off x="6881802" y="2301798"/>
              <a:ext cx="29880" cy="21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A571DB29-12F9-4C2E-A079-66FE8E18D5FC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6872802" y="2292798"/>
                <a:ext cx="475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0A419F1-4A8B-401A-9696-199F21D5C4E2}"/>
                  </a:ext>
                </a:extLst>
              </p14:cNvPr>
              <p14:cNvContentPartPr/>
              <p14:nvPr/>
            </p14:nvContentPartPr>
            <p14:xfrm>
              <a:off x="7571202" y="2252478"/>
              <a:ext cx="84240" cy="554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0A419F1-4A8B-401A-9696-199F21D5C4E2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562202" y="2243478"/>
                <a:ext cx="10188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01A5945-B78B-49F8-BBA2-7C8EC22928C6}"/>
              </a:ext>
            </a:extLst>
          </p:cNvPr>
          <p:cNvGrpSpPr/>
          <p:nvPr/>
        </p:nvGrpSpPr>
        <p:grpSpPr>
          <a:xfrm>
            <a:off x="884922" y="3031518"/>
            <a:ext cx="307080" cy="322200"/>
            <a:chOff x="884922" y="3031518"/>
            <a:chExt cx="30708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56C80AB-90BD-4855-A6A4-811B7E85D511}"/>
                    </a:ext>
                  </a:extLst>
                </p14:cNvPr>
                <p14:cNvContentPartPr/>
                <p14:nvPr/>
              </p14:nvContentPartPr>
              <p14:xfrm>
                <a:off x="884922" y="3047358"/>
                <a:ext cx="79560" cy="224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56C80AB-90BD-4855-A6A4-811B7E85D51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76282" y="3038718"/>
                  <a:ext cx="97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5053246-9454-44F8-A2D0-EFB6047A6C91}"/>
                    </a:ext>
                  </a:extLst>
                </p14:cNvPr>
                <p14:cNvContentPartPr/>
                <p14:nvPr/>
              </p14:nvContentPartPr>
              <p14:xfrm>
                <a:off x="1137642" y="3031518"/>
                <a:ext cx="54360" cy="322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5053246-9454-44F8-A2D0-EFB6047A6C9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29002" y="3022878"/>
                  <a:ext cx="72000" cy="33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7E414E9-B132-4701-8F1D-16D469527DE3}"/>
              </a:ext>
            </a:extLst>
          </p:cNvPr>
          <p:cNvGrpSpPr/>
          <p:nvPr/>
        </p:nvGrpSpPr>
        <p:grpSpPr>
          <a:xfrm>
            <a:off x="1286322" y="3057438"/>
            <a:ext cx="305640" cy="336600"/>
            <a:chOff x="1286322" y="3057438"/>
            <a:chExt cx="30564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82318FB-D2EA-4C95-9797-4F262959AA8F}"/>
                    </a:ext>
                  </a:extLst>
                </p14:cNvPr>
                <p14:cNvContentPartPr/>
                <p14:nvPr/>
              </p14:nvContentPartPr>
              <p14:xfrm>
                <a:off x="1341762" y="3057438"/>
                <a:ext cx="117000" cy="185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82318FB-D2EA-4C95-9797-4F262959AA8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333122" y="3048438"/>
                  <a:ext cx="134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1CFAA1A-7DE4-4738-93C2-8EC4789BF434}"/>
                    </a:ext>
                  </a:extLst>
                </p14:cNvPr>
                <p14:cNvContentPartPr/>
                <p14:nvPr/>
              </p14:nvContentPartPr>
              <p14:xfrm>
                <a:off x="1286322" y="3179118"/>
                <a:ext cx="125640" cy="91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1CFAA1A-7DE4-4738-93C2-8EC4789BF43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277322" y="3170118"/>
                  <a:ext cx="143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23E4010-D74C-4352-B0A6-95D975F13FB2}"/>
                    </a:ext>
                  </a:extLst>
                </p14:cNvPr>
                <p14:cNvContentPartPr/>
                <p14:nvPr/>
              </p14:nvContentPartPr>
              <p14:xfrm>
                <a:off x="1570362" y="3117918"/>
                <a:ext cx="6480" cy="17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23E4010-D74C-4352-B0A6-95D975F13FB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561362" y="3109278"/>
                  <a:ext cx="24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9A36BE8-F281-4E8A-B9E8-CB26BE5481B9}"/>
                    </a:ext>
                  </a:extLst>
                </p14:cNvPr>
                <p14:cNvContentPartPr/>
                <p14:nvPr/>
              </p14:nvContentPartPr>
              <p14:xfrm>
                <a:off x="1503402" y="3247518"/>
                <a:ext cx="88560" cy="146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9A36BE8-F281-4E8A-B9E8-CB26BE5481B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494402" y="3238878"/>
                  <a:ext cx="10620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ED98432-189F-417F-8E40-FD580FD286F3}"/>
              </a:ext>
            </a:extLst>
          </p:cNvPr>
          <p:cNvGrpSpPr/>
          <p:nvPr/>
        </p:nvGrpSpPr>
        <p:grpSpPr>
          <a:xfrm>
            <a:off x="1891842" y="3100638"/>
            <a:ext cx="1370880" cy="358560"/>
            <a:chOff x="1891842" y="3100638"/>
            <a:chExt cx="137088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5E507E6-1095-4617-8956-11F7EC32F0D0}"/>
                    </a:ext>
                  </a:extLst>
                </p14:cNvPr>
                <p14:cNvContentPartPr/>
                <p14:nvPr/>
              </p14:nvContentPartPr>
              <p14:xfrm>
                <a:off x="1891842" y="3100638"/>
                <a:ext cx="109080" cy="177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5E507E6-1095-4617-8956-11F7EC32F0D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883202" y="3091998"/>
                  <a:ext cx="126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FF3296A-74A2-411C-8545-B90B77DBC29A}"/>
                    </a:ext>
                  </a:extLst>
                </p14:cNvPr>
                <p14:cNvContentPartPr/>
                <p14:nvPr/>
              </p14:nvContentPartPr>
              <p14:xfrm>
                <a:off x="2035842" y="3246078"/>
                <a:ext cx="52920" cy="91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FF3296A-74A2-411C-8545-B90B77DBC29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027202" y="3237078"/>
                  <a:ext cx="70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FDE1705-0D93-40AF-AD09-5C839CE2B77D}"/>
                    </a:ext>
                  </a:extLst>
                </p14:cNvPr>
                <p14:cNvContentPartPr/>
                <p14:nvPr/>
              </p14:nvContentPartPr>
              <p14:xfrm>
                <a:off x="2147082" y="3270198"/>
                <a:ext cx="47520" cy="97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FDE1705-0D93-40AF-AD09-5C839CE2B77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138082" y="3261558"/>
                  <a:ext cx="65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77FF7E3-418B-4C92-9024-09B3F9534A07}"/>
                    </a:ext>
                  </a:extLst>
                </p14:cNvPr>
                <p14:cNvContentPartPr/>
                <p14:nvPr/>
              </p14:nvContentPartPr>
              <p14:xfrm>
                <a:off x="2369922" y="3124758"/>
                <a:ext cx="76680" cy="178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77FF7E3-418B-4C92-9024-09B3F9534A0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361282" y="3115758"/>
                  <a:ext cx="94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2424BD1-BD48-4DB6-B481-ADC42DD968EB}"/>
                    </a:ext>
                  </a:extLst>
                </p14:cNvPr>
                <p14:cNvContentPartPr/>
                <p14:nvPr/>
              </p14:nvContentPartPr>
              <p14:xfrm>
                <a:off x="2510682" y="3252198"/>
                <a:ext cx="86760" cy="91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2424BD1-BD48-4DB6-B481-ADC42DD968E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501682" y="3243198"/>
                  <a:ext cx="104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68C5E9E-F1A1-4055-8232-9B4F398C8463}"/>
                    </a:ext>
                  </a:extLst>
                </p14:cNvPr>
                <p14:cNvContentPartPr/>
                <p14:nvPr/>
              </p14:nvContentPartPr>
              <p14:xfrm>
                <a:off x="2661882" y="3287838"/>
                <a:ext cx="34560" cy="92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68C5E9E-F1A1-4055-8232-9B4F398C846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652882" y="3279198"/>
                  <a:ext cx="52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6EA486E-221A-461D-B374-9436D9B0E42F}"/>
                    </a:ext>
                  </a:extLst>
                </p14:cNvPr>
                <p14:cNvContentPartPr/>
                <p14:nvPr/>
              </p14:nvContentPartPr>
              <p14:xfrm>
                <a:off x="2823522" y="3164358"/>
                <a:ext cx="94680" cy="181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6EA486E-221A-461D-B374-9436D9B0E42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814882" y="3155718"/>
                  <a:ext cx="112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E9C8147-BEB6-4F52-ACBC-2AE7D4D35C99}"/>
                    </a:ext>
                  </a:extLst>
                </p14:cNvPr>
                <p14:cNvContentPartPr/>
                <p14:nvPr/>
              </p14:nvContentPartPr>
              <p14:xfrm>
                <a:off x="2976882" y="3301518"/>
                <a:ext cx="70920" cy="134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E9C8147-BEB6-4F52-ACBC-2AE7D4D35C9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967882" y="3292518"/>
                  <a:ext cx="88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6FE467A-7B50-4928-9940-99C9073051B7}"/>
                    </a:ext>
                  </a:extLst>
                </p14:cNvPr>
                <p14:cNvContentPartPr/>
                <p14:nvPr/>
              </p14:nvContentPartPr>
              <p14:xfrm>
                <a:off x="3202962" y="3146358"/>
                <a:ext cx="59760" cy="312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6FE467A-7B50-4928-9940-99C9073051B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93962" y="3137718"/>
                  <a:ext cx="7740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2DCA0B8-FC7D-4AA9-B609-19966EB90861}"/>
              </a:ext>
            </a:extLst>
          </p:cNvPr>
          <p:cNvGrpSpPr/>
          <p:nvPr/>
        </p:nvGrpSpPr>
        <p:grpSpPr>
          <a:xfrm>
            <a:off x="3822162" y="2843598"/>
            <a:ext cx="1531080" cy="1053360"/>
            <a:chOff x="3822162" y="2843598"/>
            <a:chExt cx="1531080" cy="10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0F37572-8112-4776-9E35-514AA559175A}"/>
                    </a:ext>
                  </a:extLst>
                </p14:cNvPr>
                <p14:cNvContentPartPr/>
                <p14:nvPr/>
              </p14:nvContentPartPr>
              <p14:xfrm>
                <a:off x="3988842" y="3085158"/>
                <a:ext cx="126720" cy="207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0F37572-8112-4776-9E35-514AA559175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979842" y="3076158"/>
                  <a:ext cx="144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79FF481-AF6C-481A-A391-D8E93850C0EE}"/>
                    </a:ext>
                  </a:extLst>
                </p14:cNvPr>
                <p14:cNvContentPartPr/>
                <p14:nvPr/>
              </p14:nvContentPartPr>
              <p14:xfrm>
                <a:off x="4226442" y="3112518"/>
                <a:ext cx="93600" cy="152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79FF481-AF6C-481A-A391-D8E93850C0E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217802" y="3103518"/>
                  <a:ext cx="111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B83BAF6-74F7-405B-8DD0-631C7B8399F2}"/>
                    </a:ext>
                  </a:extLst>
                </p14:cNvPr>
                <p14:cNvContentPartPr/>
                <p14:nvPr/>
              </p14:nvContentPartPr>
              <p14:xfrm>
                <a:off x="4186482" y="3212958"/>
                <a:ext cx="91080" cy="70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B83BAF6-74F7-405B-8DD0-631C7B8399F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177482" y="3203958"/>
                  <a:ext cx="108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710866F-27F2-4CC8-84CB-A260E4C56B62}"/>
                    </a:ext>
                  </a:extLst>
                </p14:cNvPr>
                <p14:cNvContentPartPr/>
                <p14:nvPr/>
              </p14:nvContentPartPr>
              <p14:xfrm>
                <a:off x="3822162" y="3034758"/>
                <a:ext cx="74160" cy="310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710866F-27F2-4CC8-84CB-A260E4C56B6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813522" y="3025758"/>
                  <a:ext cx="918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7AF4E49-7D9A-404A-B256-48667496A8AE}"/>
                    </a:ext>
                  </a:extLst>
                </p14:cNvPr>
                <p14:cNvContentPartPr/>
                <p14:nvPr/>
              </p14:nvContentPartPr>
              <p14:xfrm>
                <a:off x="4365402" y="3033678"/>
                <a:ext cx="81000" cy="378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7AF4E49-7D9A-404A-B256-48667496A8A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356402" y="3024678"/>
                  <a:ext cx="986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435458F-62C2-44F7-86F9-402B9EC730FD}"/>
                    </a:ext>
                  </a:extLst>
                </p14:cNvPr>
                <p14:cNvContentPartPr/>
                <p14:nvPr/>
              </p14:nvContentPartPr>
              <p14:xfrm>
                <a:off x="4513002" y="2911278"/>
                <a:ext cx="96840" cy="166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435458F-62C2-44F7-86F9-402B9EC730F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504362" y="2902638"/>
                  <a:ext cx="114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F19F006-AED0-4367-A774-EF6C9E499FC5}"/>
                    </a:ext>
                  </a:extLst>
                </p14:cNvPr>
                <p14:cNvContentPartPr/>
                <p14:nvPr/>
              </p14:nvContentPartPr>
              <p14:xfrm>
                <a:off x="4688682" y="3049518"/>
                <a:ext cx="18720" cy="73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F19F006-AED0-4367-A774-EF6C9E499FC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680042" y="3040518"/>
                  <a:ext cx="36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6A29B7E-3B7A-4403-97FB-853913C445F1}"/>
                    </a:ext>
                  </a:extLst>
                </p14:cNvPr>
                <p14:cNvContentPartPr/>
                <p14:nvPr/>
              </p14:nvContentPartPr>
              <p14:xfrm>
                <a:off x="4842402" y="3123678"/>
                <a:ext cx="124560" cy="137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6A29B7E-3B7A-4403-97FB-853913C445F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833402" y="3115038"/>
                  <a:ext cx="142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5F33860-C00A-45F9-A962-62EB8208448F}"/>
                    </a:ext>
                  </a:extLst>
                </p14:cNvPr>
                <p14:cNvContentPartPr/>
                <p14:nvPr/>
              </p14:nvContentPartPr>
              <p14:xfrm>
                <a:off x="4929162" y="2969598"/>
                <a:ext cx="62280" cy="10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5F33860-C00A-45F9-A962-62EB8208448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920162" y="2960598"/>
                  <a:ext cx="79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CA288D6-3810-4D0A-8C71-DD48FE375ABE}"/>
                    </a:ext>
                  </a:extLst>
                </p14:cNvPr>
                <p14:cNvContentPartPr/>
                <p14:nvPr/>
              </p14:nvContentPartPr>
              <p14:xfrm>
                <a:off x="5106642" y="2843598"/>
                <a:ext cx="101160" cy="177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CA288D6-3810-4D0A-8C71-DD48FE375AB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097642" y="2834958"/>
                  <a:ext cx="118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A746E73-2C5E-4DA0-917E-480C9AA58400}"/>
                    </a:ext>
                  </a:extLst>
                </p14:cNvPr>
                <p14:cNvContentPartPr/>
                <p14:nvPr/>
              </p14:nvContentPartPr>
              <p14:xfrm>
                <a:off x="5269002" y="2887158"/>
                <a:ext cx="84240" cy="121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A746E73-2C5E-4DA0-917E-480C9AA5840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260002" y="2878158"/>
                  <a:ext cx="101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D81CE42-9D40-4ADC-9C48-EC57747862B5}"/>
                    </a:ext>
                  </a:extLst>
                </p14:cNvPr>
                <p14:cNvContentPartPr/>
                <p14:nvPr/>
              </p14:nvContentPartPr>
              <p14:xfrm>
                <a:off x="5237682" y="2965998"/>
                <a:ext cx="82080" cy="66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D81CE42-9D40-4ADC-9C48-EC57747862B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229042" y="2956998"/>
                  <a:ext cx="99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4A795E6-CAB2-4223-9BC3-C7CB03A84C9B}"/>
                    </a:ext>
                  </a:extLst>
                </p14:cNvPr>
                <p14:cNvContentPartPr/>
                <p14:nvPr/>
              </p14:nvContentPartPr>
              <p14:xfrm>
                <a:off x="3919002" y="3382518"/>
                <a:ext cx="1213560" cy="150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4A795E6-CAB2-4223-9BC3-C7CB03A84C9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910002" y="3373518"/>
                  <a:ext cx="1231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9440DF4-EDAC-413A-9139-5B29FB051A01}"/>
                    </a:ext>
                  </a:extLst>
                </p14:cNvPr>
                <p14:cNvContentPartPr/>
                <p14:nvPr/>
              </p14:nvContentPartPr>
              <p14:xfrm>
                <a:off x="4298082" y="3646758"/>
                <a:ext cx="128880" cy="226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9440DF4-EDAC-413A-9139-5B29FB051A0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289082" y="3637758"/>
                  <a:ext cx="146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51AB886-334B-44CA-83D6-E8621B4D42E7}"/>
                    </a:ext>
                  </a:extLst>
                </p14:cNvPr>
                <p14:cNvContentPartPr/>
                <p14:nvPr/>
              </p14:nvContentPartPr>
              <p14:xfrm>
                <a:off x="4496082" y="3840078"/>
                <a:ext cx="30240" cy="56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51AB886-334B-44CA-83D6-E8621B4D42E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487442" y="3831438"/>
                  <a:ext cx="47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006D6E6-EDB8-42C1-9079-314F3BA7E2E4}"/>
                    </a:ext>
                  </a:extLst>
                </p14:cNvPr>
                <p14:cNvContentPartPr/>
                <p14:nvPr/>
              </p14:nvContentPartPr>
              <p14:xfrm>
                <a:off x="4635402" y="3614358"/>
                <a:ext cx="42840" cy="105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006D6E6-EDB8-42C1-9079-314F3BA7E2E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626762" y="3605358"/>
                  <a:ext cx="60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3DAF7A5-42CA-425C-82AF-A290BF7218E4}"/>
                    </a:ext>
                  </a:extLst>
                </p14:cNvPr>
                <p14:cNvContentPartPr/>
                <p14:nvPr/>
              </p14:nvContentPartPr>
              <p14:xfrm>
                <a:off x="4673562" y="3866358"/>
                <a:ext cx="360" cy="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3DAF7A5-42CA-425C-82AF-A290BF7218E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64562" y="385735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B4F0FC4A-5FE3-4F0F-875A-2016A9A2AAC9}"/>
                  </a:ext>
                </a:extLst>
              </p14:cNvPr>
              <p14:cNvContentPartPr/>
              <p14:nvPr/>
            </p14:nvContentPartPr>
            <p14:xfrm>
              <a:off x="5507322" y="3319158"/>
              <a:ext cx="19080" cy="306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B4F0FC4A-5FE3-4F0F-875A-2016A9A2AAC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498682" y="3310158"/>
                <a:ext cx="3672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B2C91EA8-5F68-42DA-B6F6-47B8FBFD0100}"/>
              </a:ext>
            </a:extLst>
          </p:cNvPr>
          <p:cNvGrpSpPr/>
          <p:nvPr/>
        </p:nvGrpSpPr>
        <p:grpSpPr>
          <a:xfrm>
            <a:off x="6328122" y="3645318"/>
            <a:ext cx="447480" cy="234720"/>
            <a:chOff x="6328122" y="3645318"/>
            <a:chExt cx="44748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1BE4449-8329-4E1D-AEBD-DB172C06462A}"/>
                    </a:ext>
                  </a:extLst>
                </p14:cNvPr>
                <p14:cNvContentPartPr/>
                <p14:nvPr/>
              </p14:nvContentPartPr>
              <p14:xfrm>
                <a:off x="6328122" y="3645318"/>
                <a:ext cx="173880" cy="217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1BE4449-8329-4E1D-AEBD-DB172C06462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19482" y="3636678"/>
                  <a:ext cx="191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9EEE31E-959F-47C1-BC92-2956EDDC17F2}"/>
                    </a:ext>
                  </a:extLst>
                </p14:cNvPr>
                <p14:cNvContentPartPr/>
                <p14:nvPr/>
              </p14:nvContentPartPr>
              <p14:xfrm>
                <a:off x="6531882" y="3781758"/>
                <a:ext cx="62640" cy="98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9EEE31E-959F-47C1-BC92-2956EDDC17F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522882" y="3773118"/>
                  <a:ext cx="80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7869074-8E34-4EB1-9F10-FBB0ADB33959}"/>
                    </a:ext>
                  </a:extLst>
                </p14:cNvPr>
                <p14:cNvContentPartPr/>
                <p14:nvPr/>
              </p14:nvContentPartPr>
              <p14:xfrm>
                <a:off x="6752562" y="3662598"/>
                <a:ext cx="23040" cy="57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7869074-8E34-4EB1-9F10-FBB0ADB3395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743562" y="3653598"/>
                  <a:ext cx="40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C9DC2CE-B0EE-4360-A64A-ABD72E9BCAEB}"/>
                    </a:ext>
                  </a:extLst>
                </p14:cNvPr>
                <p14:cNvContentPartPr/>
                <p14:nvPr/>
              </p14:nvContentPartPr>
              <p14:xfrm>
                <a:off x="6755442" y="3866718"/>
                <a:ext cx="7560" cy="10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C9DC2CE-B0EE-4360-A64A-ABD72E9BCAE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746442" y="3858078"/>
                  <a:ext cx="252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0FB942F7-8D5B-43C1-9F33-20F11455AF14}"/>
              </a:ext>
            </a:extLst>
          </p:cNvPr>
          <p:cNvGrpSpPr/>
          <p:nvPr/>
        </p:nvGrpSpPr>
        <p:grpSpPr>
          <a:xfrm>
            <a:off x="5795682" y="2892558"/>
            <a:ext cx="1674000" cy="626760"/>
            <a:chOff x="5795682" y="2892558"/>
            <a:chExt cx="1674000" cy="62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F39CED0-4B1E-4391-A263-41A3ABE76749}"/>
                    </a:ext>
                  </a:extLst>
                </p14:cNvPr>
                <p14:cNvContentPartPr/>
                <p14:nvPr/>
              </p14:nvContentPartPr>
              <p14:xfrm>
                <a:off x="5950122" y="3103878"/>
                <a:ext cx="103320" cy="96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F39CED0-4B1E-4391-A263-41A3ABE7674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941122" y="3094878"/>
                  <a:ext cx="120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A39218B-E213-4CD1-A478-2053AFE3C388}"/>
                    </a:ext>
                  </a:extLst>
                </p14:cNvPr>
                <p14:cNvContentPartPr/>
                <p14:nvPr/>
              </p14:nvContentPartPr>
              <p14:xfrm>
                <a:off x="6005202" y="3082998"/>
                <a:ext cx="73440" cy="231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A39218B-E213-4CD1-A478-2053AFE3C38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996562" y="3073998"/>
                  <a:ext cx="91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ABB71A0-B111-4564-83F9-DA9B9053E3BD}"/>
                    </a:ext>
                  </a:extLst>
                </p14:cNvPr>
                <p14:cNvContentPartPr/>
                <p14:nvPr/>
              </p14:nvContentPartPr>
              <p14:xfrm>
                <a:off x="6192762" y="3139878"/>
                <a:ext cx="68760" cy="144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ABB71A0-B111-4564-83F9-DA9B9053E3B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184122" y="3130878"/>
                  <a:ext cx="86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7143A4A-AC42-4164-875A-0E1927D47A52}"/>
                    </a:ext>
                  </a:extLst>
                </p14:cNvPr>
                <p14:cNvContentPartPr/>
                <p14:nvPr/>
              </p14:nvContentPartPr>
              <p14:xfrm>
                <a:off x="6129402" y="3236358"/>
                <a:ext cx="74520" cy="66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7143A4A-AC42-4164-875A-0E1927D47A5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120402" y="3227358"/>
                  <a:ext cx="92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DC4EA34-3974-47A4-BFC6-DEA7CF1DB1CC}"/>
                    </a:ext>
                  </a:extLst>
                </p14:cNvPr>
                <p14:cNvContentPartPr/>
                <p14:nvPr/>
              </p14:nvContentPartPr>
              <p14:xfrm>
                <a:off x="5795682" y="3072558"/>
                <a:ext cx="72360" cy="327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DC4EA34-3974-47A4-BFC6-DEA7CF1DB1C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786682" y="3063918"/>
                  <a:ext cx="900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5E145EA-04A3-46CA-9A54-C5D1877F603B}"/>
                    </a:ext>
                  </a:extLst>
                </p14:cNvPr>
                <p14:cNvContentPartPr/>
                <p14:nvPr/>
              </p14:nvContentPartPr>
              <p14:xfrm>
                <a:off x="6338922" y="3071118"/>
                <a:ext cx="89280" cy="292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5E145EA-04A3-46CA-9A54-C5D1877F603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330282" y="3062478"/>
                  <a:ext cx="1069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DB79B6A-BB75-4E67-B2D6-707B09CB28D0}"/>
                    </a:ext>
                  </a:extLst>
                </p14:cNvPr>
                <p14:cNvContentPartPr/>
                <p14:nvPr/>
              </p14:nvContentPartPr>
              <p14:xfrm>
                <a:off x="6438282" y="2902998"/>
                <a:ext cx="90360" cy="134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DB79B6A-BB75-4E67-B2D6-707B09CB28D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429282" y="2893998"/>
                  <a:ext cx="108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2C272A4-6B19-4152-BF5B-7AD7347F3E49}"/>
                    </a:ext>
                  </a:extLst>
                </p14:cNvPr>
                <p14:cNvContentPartPr/>
                <p14:nvPr/>
              </p14:nvContentPartPr>
              <p14:xfrm>
                <a:off x="6580482" y="2989398"/>
                <a:ext cx="68400" cy="95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2C272A4-6B19-4152-BF5B-7AD7347F3E4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571482" y="2980398"/>
                  <a:ext cx="86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E35BB8F-08A4-4DCA-9E73-A33872E1A8ED}"/>
                    </a:ext>
                  </a:extLst>
                </p14:cNvPr>
                <p14:cNvContentPartPr/>
                <p14:nvPr/>
              </p14:nvContentPartPr>
              <p14:xfrm>
                <a:off x="6842562" y="3160758"/>
                <a:ext cx="133560" cy="146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E35BB8F-08A4-4DCA-9E73-A33872E1A8E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833922" y="3152118"/>
                  <a:ext cx="151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DB6F95B-F8A0-4CDA-9F54-E71BABDB97DA}"/>
                    </a:ext>
                  </a:extLst>
                </p14:cNvPr>
                <p14:cNvContentPartPr/>
                <p14:nvPr/>
              </p14:nvContentPartPr>
              <p14:xfrm>
                <a:off x="6835722" y="3007758"/>
                <a:ext cx="61560" cy="14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DB6F95B-F8A0-4CDA-9F54-E71BABDB97D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827082" y="2999118"/>
                  <a:ext cx="79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1ED8CD8-2B27-4B87-8F7C-8C92EB34BF4B}"/>
                    </a:ext>
                  </a:extLst>
                </p14:cNvPr>
                <p14:cNvContentPartPr/>
                <p14:nvPr/>
              </p14:nvContentPartPr>
              <p14:xfrm>
                <a:off x="7023282" y="2904438"/>
                <a:ext cx="70200" cy="66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1ED8CD8-2B27-4B87-8F7C-8C92EB34BF4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014642" y="2895438"/>
                  <a:ext cx="87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76C0345-9C37-45DC-AEB1-1C1C06167A27}"/>
                    </a:ext>
                  </a:extLst>
                </p14:cNvPr>
                <p14:cNvContentPartPr/>
                <p14:nvPr/>
              </p14:nvContentPartPr>
              <p14:xfrm>
                <a:off x="7072602" y="2892558"/>
                <a:ext cx="38160" cy="172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76C0345-9C37-45DC-AEB1-1C1C06167A2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63962" y="2883558"/>
                  <a:ext cx="55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639C706-B4C9-4403-BCE7-B9BD6FDC1254}"/>
                    </a:ext>
                  </a:extLst>
                </p14:cNvPr>
                <p14:cNvContentPartPr/>
                <p14:nvPr/>
              </p14:nvContentPartPr>
              <p14:xfrm>
                <a:off x="7219842" y="2918118"/>
                <a:ext cx="78480" cy="122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639C706-B4C9-4403-BCE7-B9BD6FDC125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211202" y="2909478"/>
                  <a:ext cx="96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E3AEDFA-951E-4AD3-8F8B-35FBBCB71828}"/>
                    </a:ext>
                  </a:extLst>
                </p14:cNvPr>
                <p14:cNvContentPartPr/>
                <p14:nvPr/>
              </p14:nvContentPartPr>
              <p14:xfrm>
                <a:off x="7157562" y="2998398"/>
                <a:ext cx="87840" cy="64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E3AEDFA-951E-4AD3-8F8B-35FBBCB7182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148922" y="2989758"/>
                  <a:ext cx="105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B9E9B2E-5289-4E8C-AA72-65B493989AFD}"/>
                    </a:ext>
                  </a:extLst>
                </p14:cNvPr>
                <p14:cNvContentPartPr/>
                <p14:nvPr/>
              </p14:nvContentPartPr>
              <p14:xfrm>
                <a:off x="5947962" y="3428958"/>
                <a:ext cx="1069560" cy="90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B9E9B2E-5289-4E8C-AA72-65B493989AF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938962" y="3419958"/>
                  <a:ext cx="1087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982878B-3C7B-49BA-BC52-72A28713245E}"/>
                    </a:ext>
                  </a:extLst>
                </p14:cNvPr>
                <p14:cNvContentPartPr/>
                <p14:nvPr/>
              </p14:nvContentPartPr>
              <p14:xfrm>
                <a:off x="7430442" y="3359118"/>
                <a:ext cx="39240" cy="32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982878B-3C7B-49BA-BC52-72A28713245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421442" y="3350478"/>
                  <a:ext cx="568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10FC3D2-8546-4730-960A-2DD00DB9C8B0}"/>
              </a:ext>
            </a:extLst>
          </p:cNvPr>
          <p:cNvGrpSpPr/>
          <p:nvPr/>
        </p:nvGrpSpPr>
        <p:grpSpPr>
          <a:xfrm>
            <a:off x="7816362" y="2782038"/>
            <a:ext cx="1617840" cy="1032120"/>
            <a:chOff x="7816362" y="2782038"/>
            <a:chExt cx="1617840" cy="10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6E65885-8588-4B0F-A974-33B7A7A50C68}"/>
                    </a:ext>
                  </a:extLst>
                </p14:cNvPr>
                <p14:cNvContentPartPr/>
                <p14:nvPr/>
              </p14:nvContentPartPr>
              <p14:xfrm>
                <a:off x="7938402" y="3021078"/>
                <a:ext cx="113040" cy="283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6E65885-8588-4B0F-A974-33B7A7A50C6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929402" y="3012438"/>
                  <a:ext cx="1306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02AEAAF-DB92-48B3-A96E-3B6221E93F99}"/>
                    </a:ext>
                  </a:extLst>
                </p14:cNvPr>
                <p14:cNvContentPartPr/>
                <p14:nvPr/>
              </p14:nvContentPartPr>
              <p14:xfrm>
                <a:off x="8230362" y="3091638"/>
                <a:ext cx="84600" cy="171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02AEAAF-DB92-48B3-A96E-3B6221E93F9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221722" y="3082638"/>
                  <a:ext cx="102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0030727-1847-4611-B768-17B14274DA46}"/>
                    </a:ext>
                  </a:extLst>
                </p14:cNvPr>
                <p14:cNvContentPartPr/>
                <p14:nvPr/>
              </p14:nvContentPartPr>
              <p14:xfrm>
                <a:off x="8191842" y="3194598"/>
                <a:ext cx="88560" cy="71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0030727-1847-4611-B768-17B14274DA4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183202" y="3185598"/>
                  <a:ext cx="106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FA74462-70FC-415A-99DA-2579C44824C1}"/>
                    </a:ext>
                  </a:extLst>
                </p14:cNvPr>
                <p14:cNvContentPartPr/>
                <p14:nvPr/>
              </p14:nvContentPartPr>
              <p14:xfrm>
                <a:off x="7816362" y="2993358"/>
                <a:ext cx="101520" cy="364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FA74462-70FC-415A-99DA-2579C44824C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807722" y="2984718"/>
                  <a:ext cx="1191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9E0A6B4-78B8-4370-9804-9AB6FCE30061}"/>
                    </a:ext>
                  </a:extLst>
                </p14:cNvPr>
                <p14:cNvContentPartPr/>
                <p14:nvPr/>
              </p14:nvContentPartPr>
              <p14:xfrm>
                <a:off x="8351682" y="2994798"/>
                <a:ext cx="101880" cy="344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9E0A6B4-78B8-4370-9804-9AB6FCE3006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343042" y="2986158"/>
                  <a:ext cx="1195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23DAE90-A667-476B-AAF8-1259C1946863}"/>
                    </a:ext>
                  </a:extLst>
                </p14:cNvPr>
                <p14:cNvContentPartPr/>
                <p14:nvPr/>
              </p14:nvContentPartPr>
              <p14:xfrm>
                <a:off x="8501442" y="2782038"/>
                <a:ext cx="110520" cy="178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23DAE90-A667-476B-AAF8-1259C194686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492442" y="2773038"/>
                  <a:ext cx="128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3B573A5-6369-41BE-BFCE-E80F15BD17A0}"/>
                    </a:ext>
                  </a:extLst>
                </p14:cNvPr>
                <p14:cNvContentPartPr/>
                <p14:nvPr/>
              </p14:nvContentPartPr>
              <p14:xfrm>
                <a:off x="8637882" y="2899758"/>
                <a:ext cx="80280" cy="1198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3B573A5-6369-41BE-BFCE-E80F15BD17A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628882" y="2890758"/>
                  <a:ext cx="97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FFD4681-DCAB-4735-AC5B-0482AB62E5B2}"/>
                    </a:ext>
                  </a:extLst>
                </p14:cNvPr>
                <p14:cNvContentPartPr/>
                <p14:nvPr/>
              </p14:nvContentPartPr>
              <p14:xfrm>
                <a:off x="8790882" y="3120078"/>
                <a:ext cx="182160" cy="150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FFD4681-DCAB-4735-AC5B-0482AB62E5B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781882" y="3111078"/>
                  <a:ext cx="199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2FD0B1F-E965-4D80-8A88-D14236778B95}"/>
                    </a:ext>
                  </a:extLst>
                </p14:cNvPr>
                <p14:cNvContentPartPr/>
                <p14:nvPr/>
              </p14:nvContentPartPr>
              <p14:xfrm>
                <a:off x="8906442" y="2989758"/>
                <a:ext cx="72000" cy="7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2FD0B1F-E965-4D80-8A88-D14236778B9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897802" y="2981118"/>
                  <a:ext cx="89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03FCBE6-9028-46EF-AC6A-80DF55CC2F66}"/>
                    </a:ext>
                  </a:extLst>
                </p14:cNvPr>
                <p14:cNvContentPartPr/>
                <p14:nvPr/>
              </p14:nvContentPartPr>
              <p14:xfrm>
                <a:off x="9098682" y="2851158"/>
                <a:ext cx="93240" cy="206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03FCBE6-9028-46EF-AC6A-80DF55CC2F6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090042" y="2842518"/>
                  <a:ext cx="110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D7F1E2C-51D6-4427-9BA5-9DEF225D9399}"/>
                    </a:ext>
                  </a:extLst>
                </p14:cNvPr>
                <p14:cNvContentPartPr/>
                <p14:nvPr/>
              </p14:nvContentPartPr>
              <p14:xfrm>
                <a:off x="9330522" y="2864118"/>
                <a:ext cx="103680" cy="160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D7F1E2C-51D6-4427-9BA5-9DEF225D939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321882" y="2855478"/>
                  <a:ext cx="121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1D154F7-A871-4932-BDD4-BA96A872D3F3}"/>
                    </a:ext>
                  </a:extLst>
                </p14:cNvPr>
                <p14:cNvContentPartPr/>
                <p14:nvPr/>
              </p14:nvContentPartPr>
              <p14:xfrm>
                <a:off x="9286962" y="2964918"/>
                <a:ext cx="104400" cy="79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1D154F7-A871-4932-BDD4-BA96A872D3F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278322" y="2956278"/>
                  <a:ext cx="122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38ACED4-E68A-42FD-AE92-AB087EFD8E05}"/>
                    </a:ext>
                  </a:extLst>
                </p14:cNvPr>
                <p14:cNvContentPartPr/>
                <p14:nvPr/>
              </p14:nvContentPartPr>
              <p14:xfrm>
                <a:off x="7840122" y="3416358"/>
                <a:ext cx="1189800" cy="87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38ACED4-E68A-42FD-AE92-AB087EFD8E0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831122" y="3407718"/>
                  <a:ext cx="1207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0C69898-F8F2-449D-8C91-4DAF45E8EF91}"/>
                    </a:ext>
                  </a:extLst>
                </p14:cNvPr>
                <p14:cNvContentPartPr/>
                <p14:nvPr/>
              </p14:nvContentPartPr>
              <p14:xfrm>
                <a:off x="8343402" y="3592038"/>
                <a:ext cx="104040" cy="165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0C69898-F8F2-449D-8C91-4DAF45E8EF9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334762" y="3583038"/>
                  <a:ext cx="121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E15971D-4139-4A62-A066-28D063112B23}"/>
                    </a:ext>
                  </a:extLst>
                </p14:cNvPr>
                <p14:cNvContentPartPr/>
                <p14:nvPr/>
              </p14:nvContentPartPr>
              <p14:xfrm>
                <a:off x="8465082" y="3707598"/>
                <a:ext cx="98640" cy="106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E15971D-4139-4A62-A066-28D063112B2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456082" y="3698958"/>
                  <a:ext cx="116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66E8CC7-9A45-4D1F-B957-F0CC3C52865B}"/>
                    </a:ext>
                  </a:extLst>
                </p14:cNvPr>
                <p14:cNvContentPartPr/>
                <p14:nvPr/>
              </p14:nvContentPartPr>
              <p14:xfrm>
                <a:off x="8683242" y="3594558"/>
                <a:ext cx="34920" cy="72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66E8CC7-9A45-4D1F-B957-F0CC3C52865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674242" y="3585918"/>
                  <a:ext cx="52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80DDD62-C723-49E7-8B97-0953C50B2566}"/>
                    </a:ext>
                  </a:extLst>
                </p14:cNvPr>
                <p14:cNvContentPartPr/>
                <p14:nvPr/>
              </p14:nvContentPartPr>
              <p14:xfrm>
                <a:off x="8732562" y="3754038"/>
                <a:ext cx="35640" cy="421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80DDD62-C723-49E7-8B97-0953C50B256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723562" y="3745398"/>
                  <a:ext cx="5328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2207432F-125F-47C2-B011-7D8716B0B6F5}"/>
              </a:ext>
            </a:extLst>
          </p:cNvPr>
          <p:cNvGrpSpPr/>
          <p:nvPr/>
        </p:nvGrpSpPr>
        <p:grpSpPr>
          <a:xfrm>
            <a:off x="3396642" y="3359838"/>
            <a:ext cx="129240" cy="122400"/>
            <a:chOff x="3396642" y="3359838"/>
            <a:chExt cx="12924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D5222C3-7E88-4D2E-9620-9FBA8AF80C90}"/>
                    </a:ext>
                  </a:extLst>
                </p14:cNvPr>
                <p14:cNvContentPartPr/>
                <p14:nvPr/>
              </p14:nvContentPartPr>
              <p14:xfrm>
                <a:off x="3396642" y="3359838"/>
                <a:ext cx="129240" cy="31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D5222C3-7E88-4D2E-9620-9FBA8AF80C9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387642" y="3351198"/>
                  <a:ext cx="146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D5A832E-A9BE-458A-BEB8-5521D73564B1}"/>
                    </a:ext>
                  </a:extLst>
                </p14:cNvPr>
                <p14:cNvContentPartPr/>
                <p14:nvPr/>
              </p14:nvContentPartPr>
              <p14:xfrm>
                <a:off x="3398802" y="3465318"/>
                <a:ext cx="114120" cy="16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D5A832E-A9BE-458A-BEB8-5521D73564B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390162" y="3456318"/>
                  <a:ext cx="1317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A75BA8AF-488E-4CCB-A286-FB77A6D83401}"/>
              </a:ext>
            </a:extLst>
          </p:cNvPr>
          <p:cNvGrpSpPr/>
          <p:nvPr/>
        </p:nvGrpSpPr>
        <p:grpSpPr>
          <a:xfrm>
            <a:off x="985002" y="4394838"/>
            <a:ext cx="120960" cy="94320"/>
            <a:chOff x="985002" y="4394838"/>
            <a:chExt cx="120960" cy="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C9FE0CD-39AF-4F0A-A9F3-D778F642EA4A}"/>
                    </a:ext>
                  </a:extLst>
                </p14:cNvPr>
                <p14:cNvContentPartPr/>
                <p14:nvPr/>
              </p14:nvContentPartPr>
              <p14:xfrm>
                <a:off x="985002" y="4394838"/>
                <a:ext cx="114840" cy="19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C9FE0CD-39AF-4F0A-A9F3-D778F642EA4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76362" y="4386198"/>
                  <a:ext cx="132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FA0B43D-1C24-4E48-8892-44193E44CD53}"/>
                    </a:ext>
                  </a:extLst>
                </p14:cNvPr>
                <p14:cNvContentPartPr/>
                <p14:nvPr/>
              </p14:nvContentPartPr>
              <p14:xfrm>
                <a:off x="990762" y="4473678"/>
                <a:ext cx="115200" cy="15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FA0B43D-1C24-4E48-8892-44193E44CD5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81762" y="4464678"/>
                  <a:ext cx="1328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C1FB3AF-9F02-4517-80A7-8F42064A41F0}"/>
              </a:ext>
            </a:extLst>
          </p:cNvPr>
          <p:cNvGrpSpPr/>
          <p:nvPr/>
        </p:nvGrpSpPr>
        <p:grpSpPr>
          <a:xfrm>
            <a:off x="1439682" y="4162998"/>
            <a:ext cx="1094400" cy="409680"/>
            <a:chOff x="1439682" y="4162998"/>
            <a:chExt cx="109440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08124C1-B615-452C-87B0-C05A92E33EC9}"/>
                    </a:ext>
                  </a:extLst>
                </p14:cNvPr>
                <p14:cNvContentPartPr/>
                <p14:nvPr/>
              </p14:nvContentPartPr>
              <p14:xfrm>
                <a:off x="1439682" y="4324638"/>
                <a:ext cx="136440" cy="220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08124C1-B615-452C-87B0-C05A92E33EC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430682" y="4315998"/>
                  <a:ext cx="154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3A34CE8-0426-4674-BC09-1F15117116E3}"/>
                    </a:ext>
                  </a:extLst>
                </p14:cNvPr>
                <p14:cNvContentPartPr/>
                <p14:nvPr/>
              </p14:nvContentPartPr>
              <p14:xfrm>
                <a:off x="1632282" y="4162998"/>
                <a:ext cx="135720" cy="1288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3A34CE8-0426-4674-BC09-1F15117116E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623282" y="4154358"/>
                  <a:ext cx="153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02F71E8-0968-4ADB-8313-6978963B3CD1}"/>
                    </a:ext>
                  </a:extLst>
                </p14:cNvPr>
                <p14:cNvContentPartPr/>
                <p14:nvPr/>
              </p14:nvContentPartPr>
              <p14:xfrm>
                <a:off x="1821282" y="4222038"/>
                <a:ext cx="35640" cy="75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02F71E8-0968-4ADB-8313-6978963B3CD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812282" y="4213038"/>
                  <a:ext cx="53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CDCFA93-6EE6-4F98-80A4-8A714C3C2126}"/>
                    </a:ext>
                  </a:extLst>
                </p14:cNvPr>
                <p14:cNvContentPartPr/>
                <p14:nvPr/>
              </p14:nvContentPartPr>
              <p14:xfrm>
                <a:off x="1909842" y="4462158"/>
                <a:ext cx="11880" cy="38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CDCFA93-6EE6-4F98-80A4-8A714C3C212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901202" y="4453518"/>
                  <a:ext cx="29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8E2B2E0-37D6-416E-B523-5F8BCB1DE123}"/>
                    </a:ext>
                  </a:extLst>
                </p14:cNvPr>
                <p14:cNvContentPartPr/>
                <p14:nvPr/>
              </p14:nvContentPartPr>
              <p14:xfrm>
                <a:off x="2072202" y="4368918"/>
                <a:ext cx="100080" cy="738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8E2B2E0-37D6-416E-B523-5F8BCB1DE12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063562" y="4360278"/>
                  <a:ext cx="117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2EAF695-51A1-438E-8925-02E2FC8C11A7}"/>
                    </a:ext>
                  </a:extLst>
                </p14:cNvPr>
                <p14:cNvContentPartPr/>
                <p14:nvPr/>
              </p14:nvContentPartPr>
              <p14:xfrm>
                <a:off x="2072202" y="4328598"/>
                <a:ext cx="99000" cy="244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2EAF695-51A1-438E-8925-02E2FC8C11A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063202" y="4319598"/>
                  <a:ext cx="1166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9CD0303-8C3E-497C-AD89-A16C706817FC}"/>
                    </a:ext>
                  </a:extLst>
                </p14:cNvPr>
                <p14:cNvContentPartPr/>
                <p14:nvPr/>
              </p14:nvContentPartPr>
              <p14:xfrm>
                <a:off x="2219442" y="4219518"/>
                <a:ext cx="127080" cy="166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9CD0303-8C3E-497C-AD89-A16C706817F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210442" y="4210878"/>
                  <a:ext cx="144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1B1FF25-1AB8-48C1-9296-3056FF239320}"/>
                    </a:ext>
                  </a:extLst>
                </p14:cNvPr>
                <p14:cNvContentPartPr/>
                <p14:nvPr/>
              </p14:nvContentPartPr>
              <p14:xfrm>
                <a:off x="2388282" y="4323198"/>
                <a:ext cx="79200" cy="78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1B1FF25-1AB8-48C1-9296-3056FF23932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379282" y="4314198"/>
                  <a:ext cx="96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F92A572-9EEE-4DDD-B281-8B01226D8E78}"/>
                    </a:ext>
                  </a:extLst>
                </p14:cNvPr>
                <p14:cNvContentPartPr/>
                <p14:nvPr/>
              </p14:nvContentPartPr>
              <p14:xfrm>
                <a:off x="2523642" y="4490958"/>
                <a:ext cx="10440" cy="3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F92A572-9EEE-4DDD-B281-8B01226D8E7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514642" y="4482318"/>
                  <a:ext cx="2808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F254756D-17B4-4774-B0F1-E57B7C97ABBD}"/>
              </a:ext>
            </a:extLst>
          </p:cNvPr>
          <p:cNvGrpSpPr/>
          <p:nvPr/>
        </p:nvGrpSpPr>
        <p:grpSpPr>
          <a:xfrm>
            <a:off x="2783202" y="4205118"/>
            <a:ext cx="419760" cy="345960"/>
            <a:chOff x="2783202" y="4205118"/>
            <a:chExt cx="41976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C2AF90C-C93B-466B-8C84-F825DA1E25B9}"/>
                    </a:ext>
                  </a:extLst>
                </p14:cNvPr>
                <p14:cNvContentPartPr/>
                <p14:nvPr/>
              </p14:nvContentPartPr>
              <p14:xfrm>
                <a:off x="2783202" y="4352358"/>
                <a:ext cx="112320" cy="198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C2AF90C-C93B-466B-8C84-F825DA1E25B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774562" y="4343718"/>
                  <a:ext cx="129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89E8AEA-87B8-462D-ABE5-02538E4B6663}"/>
                    </a:ext>
                  </a:extLst>
                </p14:cNvPr>
                <p14:cNvContentPartPr/>
                <p14:nvPr/>
              </p14:nvContentPartPr>
              <p14:xfrm>
                <a:off x="3017202" y="4205118"/>
                <a:ext cx="93240" cy="136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89E8AEA-87B8-462D-ABE5-02538E4B666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008562" y="4196118"/>
                  <a:ext cx="110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65DC96B-5B8B-4A9F-BEF0-868F5E9FDEDE}"/>
                    </a:ext>
                  </a:extLst>
                </p14:cNvPr>
                <p14:cNvContentPartPr/>
                <p14:nvPr/>
              </p14:nvContentPartPr>
              <p14:xfrm>
                <a:off x="3132042" y="4278198"/>
                <a:ext cx="70920" cy="1094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65DC96B-5B8B-4A9F-BEF0-868F5E9FDED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123402" y="4269198"/>
                  <a:ext cx="8856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B6E277AD-7F46-4A0D-9753-470689D6BE4B}"/>
                  </a:ext>
                </a:extLst>
              </p14:cNvPr>
              <p14:cNvContentPartPr/>
              <p14:nvPr/>
            </p14:nvContentPartPr>
            <p14:xfrm>
              <a:off x="3377562" y="4441998"/>
              <a:ext cx="9000" cy="219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B6E277AD-7F46-4A0D-9753-470689D6BE4B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3368922" y="4433358"/>
                <a:ext cx="2664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D461C4D5-55E2-4037-ACCC-E99F64535329}"/>
              </a:ext>
            </a:extLst>
          </p:cNvPr>
          <p:cNvGrpSpPr/>
          <p:nvPr/>
        </p:nvGrpSpPr>
        <p:grpSpPr>
          <a:xfrm>
            <a:off x="3627762" y="4136358"/>
            <a:ext cx="1380960" cy="407160"/>
            <a:chOff x="3627762" y="4136358"/>
            <a:chExt cx="138096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B66CD36-2B5A-4A1F-9C08-70BC18606983}"/>
                    </a:ext>
                  </a:extLst>
                </p14:cNvPr>
                <p14:cNvContentPartPr/>
                <p14:nvPr/>
              </p14:nvContentPartPr>
              <p14:xfrm>
                <a:off x="3707322" y="4355958"/>
                <a:ext cx="91440" cy="187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B66CD36-2B5A-4A1F-9C08-70BC1860698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698322" y="4346958"/>
                  <a:ext cx="109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9C66F42-E4BD-487F-8C49-5DD5E767B9A0}"/>
                    </a:ext>
                  </a:extLst>
                </p14:cNvPr>
                <p14:cNvContentPartPr/>
                <p14:nvPr/>
              </p14:nvContentPartPr>
              <p14:xfrm>
                <a:off x="3627762" y="4447398"/>
                <a:ext cx="130320" cy="78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9C66F42-E4BD-487F-8C49-5DD5E767B9A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618762" y="4438758"/>
                  <a:ext cx="147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F1CBAE3-B55C-4AFE-A796-9299E9555D39}"/>
                    </a:ext>
                  </a:extLst>
                </p14:cNvPr>
                <p14:cNvContentPartPr/>
                <p14:nvPr/>
              </p14:nvContentPartPr>
              <p14:xfrm>
                <a:off x="3821082" y="4136358"/>
                <a:ext cx="104760" cy="1562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F1CBAE3-B55C-4AFE-A796-9299E9555D3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812082" y="4127358"/>
                  <a:ext cx="122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F3BFDDA-C585-4491-A4FF-81D9927B11A7}"/>
                    </a:ext>
                  </a:extLst>
                </p14:cNvPr>
                <p14:cNvContentPartPr/>
                <p14:nvPr/>
              </p14:nvContentPartPr>
              <p14:xfrm>
                <a:off x="3960042" y="4257678"/>
                <a:ext cx="18720" cy="46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F3BFDDA-C585-4491-A4FF-81D9927B11A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951402" y="4249038"/>
                  <a:ext cx="36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1602D0C-558E-4DAB-A6A6-C3DBD4CB126C}"/>
                    </a:ext>
                  </a:extLst>
                </p14:cNvPr>
                <p14:cNvContentPartPr/>
                <p14:nvPr/>
              </p14:nvContentPartPr>
              <p14:xfrm>
                <a:off x="4072362" y="4258398"/>
                <a:ext cx="78120" cy="5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1602D0C-558E-4DAB-A6A6-C3DBD4CB126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063722" y="4249398"/>
                  <a:ext cx="95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743C259-BCF6-4D5A-A7E5-50589F7649DE}"/>
                    </a:ext>
                  </a:extLst>
                </p14:cNvPr>
                <p14:cNvContentPartPr/>
                <p14:nvPr/>
              </p14:nvContentPartPr>
              <p14:xfrm>
                <a:off x="4089642" y="4232118"/>
                <a:ext cx="27360" cy="835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743C259-BCF6-4D5A-A7E5-50589F7649D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081002" y="4223478"/>
                  <a:ext cx="45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ABF9455-3475-46A3-9DDE-FBA625B8BD00}"/>
                    </a:ext>
                  </a:extLst>
                </p14:cNvPr>
                <p14:cNvContentPartPr/>
                <p14:nvPr/>
              </p14:nvContentPartPr>
              <p14:xfrm>
                <a:off x="4232202" y="4189278"/>
                <a:ext cx="103320" cy="126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ABF9455-3475-46A3-9DDE-FBA625B8BD0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223202" y="4180278"/>
                  <a:ext cx="120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34A23F2-990E-4A15-8E8A-1714B5E57525}"/>
                    </a:ext>
                  </a:extLst>
                </p14:cNvPr>
                <p14:cNvContentPartPr/>
                <p14:nvPr/>
              </p14:nvContentPartPr>
              <p14:xfrm>
                <a:off x="4380522" y="4267398"/>
                <a:ext cx="68760" cy="61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34A23F2-990E-4A15-8E8A-1714B5E5752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371882" y="4258398"/>
                  <a:ext cx="86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FEF44F4-3A2A-4E66-8AED-7C091D204DC4}"/>
                    </a:ext>
                  </a:extLst>
                </p14:cNvPr>
                <p14:cNvContentPartPr/>
                <p14:nvPr/>
              </p14:nvContentPartPr>
              <p14:xfrm>
                <a:off x="4549002" y="4263438"/>
                <a:ext cx="113760" cy="9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FEF44F4-3A2A-4E66-8AED-7C091D204DC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540002" y="4254438"/>
                  <a:ext cx="131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6C9A916-E284-4CB7-B27D-8FD45765F80F}"/>
                    </a:ext>
                  </a:extLst>
                </p14:cNvPr>
                <p14:cNvContentPartPr/>
                <p14:nvPr/>
              </p14:nvContentPartPr>
              <p14:xfrm>
                <a:off x="4570242" y="4250478"/>
                <a:ext cx="30600" cy="734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6C9A916-E284-4CB7-B27D-8FD45765F80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561602" y="4241478"/>
                  <a:ext cx="48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CC63A9B-BE0C-46B9-964E-A147C4926F8D}"/>
                    </a:ext>
                  </a:extLst>
                </p14:cNvPr>
                <p14:cNvContentPartPr/>
                <p14:nvPr/>
              </p14:nvContentPartPr>
              <p14:xfrm>
                <a:off x="4729722" y="4198638"/>
                <a:ext cx="118080" cy="120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CC63A9B-BE0C-46B9-964E-A147C4926F8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720722" y="4189998"/>
                  <a:ext cx="135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B324B6A-4934-42C5-9CB1-908390830BCB}"/>
                    </a:ext>
                  </a:extLst>
                </p14:cNvPr>
                <p14:cNvContentPartPr/>
                <p14:nvPr/>
              </p14:nvContentPartPr>
              <p14:xfrm>
                <a:off x="4904682" y="4234998"/>
                <a:ext cx="104040" cy="120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B324B6A-4934-42C5-9CB1-908390830BC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895682" y="4226358"/>
                  <a:ext cx="12168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BBA275ED-FA11-4B9A-903D-3050D828B27D}"/>
                  </a:ext>
                </a:extLst>
              </p14:cNvPr>
              <p14:cNvContentPartPr/>
              <p14:nvPr/>
            </p14:nvContentPartPr>
            <p14:xfrm>
              <a:off x="5113122" y="4456758"/>
              <a:ext cx="4320" cy="864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BBA275ED-FA11-4B9A-903D-3050D828B27D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5104122" y="4447758"/>
                <a:ext cx="21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C14DE6BC-CCD2-4093-A15D-3AA7C773FE64}"/>
                  </a:ext>
                </a:extLst>
              </p14:cNvPr>
              <p14:cNvContentPartPr/>
              <p14:nvPr/>
            </p14:nvContentPartPr>
            <p14:xfrm>
              <a:off x="5472762" y="4316358"/>
              <a:ext cx="190800" cy="1620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C14DE6BC-CCD2-4093-A15D-3AA7C773FE64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5464122" y="4307718"/>
                <a:ext cx="208440" cy="1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32C2D8F6-E4EA-4A60-8C1E-4B3D31E5E79C}"/>
              </a:ext>
            </a:extLst>
          </p:cNvPr>
          <p:cNvGrpSpPr/>
          <p:nvPr/>
        </p:nvGrpSpPr>
        <p:grpSpPr>
          <a:xfrm>
            <a:off x="5512002" y="4070118"/>
            <a:ext cx="502560" cy="138960"/>
            <a:chOff x="5512002" y="4070118"/>
            <a:chExt cx="502560" cy="1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7CA1D08-8673-4715-A046-B746FD0EAAEA}"/>
                    </a:ext>
                  </a:extLst>
                </p14:cNvPr>
                <p14:cNvContentPartPr/>
                <p14:nvPr/>
              </p14:nvContentPartPr>
              <p14:xfrm>
                <a:off x="5512002" y="4128438"/>
                <a:ext cx="87480" cy="270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7CA1D08-8673-4715-A046-B746FD0EAAE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503362" y="4119798"/>
                  <a:ext cx="105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FCCB55A-F971-4ABF-BA20-37A128C79570}"/>
                    </a:ext>
                  </a:extLst>
                </p14:cNvPr>
                <p14:cNvContentPartPr/>
                <p14:nvPr/>
              </p14:nvContentPartPr>
              <p14:xfrm>
                <a:off x="5664642" y="4070118"/>
                <a:ext cx="29520" cy="132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FCCB55A-F971-4ABF-BA20-37A128C7957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656002" y="4061478"/>
                  <a:ext cx="47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EF0E5DD-CDC2-49B2-9B2A-D252C674D03B}"/>
                    </a:ext>
                  </a:extLst>
                </p14:cNvPr>
                <p14:cNvContentPartPr/>
                <p14:nvPr/>
              </p14:nvContentPartPr>
              <p14:xfrm>
                <a:off x="5755002" y="4072638"/>
                <a:ext cx="68400" cy="1346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EF0E5DD-CDC2-49B2-9B2A-D252C674D03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746002" y="4063638"/>
                  <a:ext cx="86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1F3EA0E-C296-496B-98C4-67E460E67EDA}"/>
                    </a:ext>
                  </a:extLst>
                </p14:cNvPr>
                <p14:cNvContentPartPr/>
                <p14:nvPr/>
              </p14:nvContentPartPr>
              <p14:xfrm>
                <a:off x="5931042" y="4077678"/>
                <a:ext cx="83520" cy="116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1F3EA0E-C296-496B-98C4-67E460E67ED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922402" y="4068678"/>
                  <a:ext cx="101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144F97F-47B8-408D-97C0-32DFC8BBCF27}"/>
                    </a:ext>
                  </a:extLst>
                </p14:cNvPr>
                <p14:cNvContentPartPr/>
                <p14:nvPr/>
              </p14:nvContentPartPr>
              <p14:xfrm>
                <a:off x="5893602" y="4145358"/>
                <a:ext cx="80640" cy="637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144F97F-47B8-408D-97C0-32DFC8BBCF2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884962" y="4136718"/>
                  <a:ext cx="9828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5109D029-67A8-4FDA-87B9-8B676BF111E3}"/>
                  </a:ext>
                </a:extLst>
              </p14:cNvPr>
              <p14:cNvContentPartPr/>
              <p14:nvPr/>
            </p14:nvContentPartPr>
            <p14:xfrm>
              <a:off x="1443282" y="4685718"/>
              <a:ext cx="4291560" cy="1000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5109D029-67A8-4FDA-87B9-8B676BF111E3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434282" y="4677078"/>
                <a:ext cx="430920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07CD8688-6350-44F6-BCA7-2075DB0A1D36}"/>
              </a:ext>
            </a:extLst>
          </p:cNvPr>
          <p:cNvGrpSpPr/>
          <p:nvPr/>
        </p:nvGrpSpPr>
        <p:grpSpPr>
          <a:xfrm>
            <a:off x="2915322" y="4908918"/>
            <a:ext cx="380880" cy="211320"/>
            <a:chOff x="2915322" y="4908918"/>
            <a:chExt cx="38088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0DCC6DF-C705-46F6-8BFD-CDAA68CE9E35}"/>
                    </a:ext>
                  </a:extLst>
                </p14:cNvPr>
                <p14:cNvContentPartPr/>
                <p14:nvPr/>
              </p14:nvContentPartPr>
              <p14:xfrm>
                <a:off x="2915322" y="4927998"/>
                <a:ext cx="142560" cy="1602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0DCC6DF-C705-46F6-8BFD-CDAA68CE9E3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906322" y="4918998"/>
                  <a:ext cx="160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8B3B0D6-A95D-49A7-A629-1C907FF098B1}"/>
                    </a:ext>
                  </a:extLst>
                </p14:cNvPr>
                <p14:cNvContentPartPr/>
                <p14:nvPr/>
              </p14:nvContentPartPr>
              <p14:xfrm>
                <a:off x="3092802" y="5068758"/>
                <a:ext cx="18720" cy="514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8B3B0D6-A95D-49A7-A629-1C907FF098B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084162" y="5060118"/>
                  <a:ext cx="36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ABB8775-F452-481D-BE5A-752C5895E598}"/>
                    </a:ext>
                  </a:extLst>
                </p14:cNvPr>
                <p14:cNvContentPartPr/>
                <p14:nvPr/>
              </p14:nvContentPartPr>
              <p14:xfrm>
                <a:off x="3176682" y="4908918"/>
                <a:ext cx="19440" cy="788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ABB8775-F452-481D-BE5A-752C5895E59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168042" y="4899918"/>
                  <a:ext cx="37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C17C97C-0C76-47B8-A129-A2313CD24F13}"/>
                    </a:ext>
                  </a:extLst>
                </p14:cNvPr>
                <p14:cNvContentPartPr/>
                <p14:nvPr/>
              </p14:nvContentPartPr>
              <p14:xfrm>
                <a:off x="3285402" y="5072358"/>
                <a:ext cx="10800" cy="93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C17C97C-0C76-47B8-A129-A2313CD24F1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276762" y="5063358"/>
                  <a:ext cx="284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F072F551-6DC8-4C97-9E15-8495E49BEE95}"/>
              </a:ext>
            </a:extLst>
          </p:cNvPr>
          <p:cNvGrpSpPr/>
          <p:nvPr/>
        </p:nvGrpSpPr>
        <p:grpSpPr>
          <a:xfrm>
            <a:off x="3500682" y="4900638"/>
            <a:ext cx="366480" cy="215280"/>
            <a:chOff x="3500682" y="4900638"/>
            <a:chExt cx="36648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B6654CC-F090-49DD-A0B5-A7617E4CF5DD}"/>
                    </a:ext>
                  </a:extLst>
                </p14:cNvPr>
                <p14:cNvContentPartPr/>
                <p14:nvPr/>
              </p14:nvContentPartPr>
              <p14:xfrm>
                <a:off x="3500682" y="4918638"/>
                <a:ext cx="101880" cy="1738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B6654CC-F090-49DD-A0B5-A7617E4CF5D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492042" y="4909998"/>
                  <a:ext cx="119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8C474CF-0667-40F2-9AA2-26CB9A28B3DD}"/>
                    </a:ext>
                  </a:extLst>
                </p14:cNvPr>
                <p14:cNvContentPartPr/>
                <p14:nvPr/>
              </p14:nvContentPartPr>
              <p14:xfrm>
                <a:off x="3648282" y="5042118"/>
                <a:ext cx="60840" cy="738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8C474CF-0667-40F2-9AA2-26CB9A28B3D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639282" y="5033478"/>
                  <a:ext cx="78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407BCB6-49BF-4948-B517-2E8F480FB27F}"/>
                    </a:ext>
                  </a:extLst>
                </p14:cNvPr>
                <p14:cNvContentPartPr/>
                <p14:nvPr/>
              </p14:nvContentPartPr>
              <p14:xfrm>
                <a:off x="3844482" y="4900638"/>
                <a:ext cx="6120" cy="712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407BCB6-49BF-4948-B517-2E8F480FB27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835842" y="4891998"/>
                  <a:ext cx="23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9841136-9A98-4B8E-837E-1C977AD58546}"/>
                    </a:ext>
                  </a:extLst>
                </p14:cNvPr>
                <p14:cNvContentPartPr/>
                <p14:nvPr/>
              </p14:nvContentPartPr>
              <p14:xfrm>
                <a:off x="3853122" y="5088198"/>
                <a:ext cx="14040" cy="190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9841136-9A98-4B8E-837E-1C977AD5854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844482" y="5079198"/>
                  <a:ext cx="316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ED281104-1410-4213-9EE2-9009AD1CCE1E}"/>
              </a:ext>
            </a:extLst>
          </p:cNvPr>
          <p:cNvGrpSpPr/>
          <p:nvPr/>
        </p:nvGrpSpPr>
        <p:grpSpPr>
          <a:xfrm>
            <a:off x="4056522" y="4837998"/>
            <a:ext cx="498960" cy="258840"/>
            <a:chOff x="4056522" y="4837998"/>
            <a:chExt cx="49896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D71C4D2-B65A-49FB-9DDE-949552419754}"/>
                    </a:ext>
                  </a:extLst>
                </p14:cNvPr>
                <p14:cNvContentPartPr/>
                <p14:nvPr/>
              </p14:nvContentPartPr>
              <p14:xfrm>
                <a:off x="4056522" y="4993158"/>
                <a:ext cx="40680" cy="291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D71C4D2-B65A-49FB-9DDE-94955241975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047882" y="4984158"/>
                  <a:ext cx="58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F4EEE31-EB39-4DE4-9F22-7150D5AAF090}"/>
                    </a:ext>
                  </a:extLst>
                </p14:cNvPr>
                <p14:cNvContentPartPr/>
                <p14:nvPr/>
              </p14:nvContentPartPr>
              <p14:xfrm>
                <a:off x="4169922" y="4894518"/>
                <a:ext cx="107280" cy="1738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F4EEE31-EB39-4DE4-9F22-7150D5AAF09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160922" y="4885518"/>
                  <a:ext cx="124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6E99522-7423-4753-80EB-2061AC2CFF1B}"/>
                    </a:ext>
                  </a:extLst>
                </p14:cNvPr>
                <p14:cNvContentPartPr/>
                <p14:nvPr/>
              </p14:nvContentPartPr>
              <p14:xfrm>
                <a:off x="4306002" y="4996398"/>
                <a:ext cx="92160" cy="1004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6E99522-7423-4753-80EB-2061AC2CFF1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297002" y="4987758"/>
                  <a:ext cx="109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4F92E77-45E5-4244-B3DF-662C5096815D}"/>
                    </a:ext>
                  </a:extLst>
                </p14:cNvPr>
                <p14:cNvContentPartPr/>
                <p14:nvPr/>
              </p14:nvContentPartPr>
              <p14:xfrm>
                <a:off x="4522362" y="4837998"/>
                <a:ext cx="22320" cy="936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4F92E77-45E5-4244-B3DF-662C5096815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513362" y="4828998"/>
                  <a:ext cx="39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8C7749A-8D15-4562-995C-5718BCF7864B}"/>
                    </a:ext>
                  </a:extLst>
                </p14:cNvPr>
                <p14:cNvContentPartPr/>
                <p14:nvPr/>
              </p14:nvContentPartPr>
              <p14:xfrm>
                <a:off x="4548282" y="5042838"/>
                <a:ext cx="7200" cy="514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8C7749A-8D15-4562-995C-5718BCF7864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539642" y="5034198"/>
                  <a:ext cx="2484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056E3007-6403-4A7E-9DAE-E6D4312516E2}"/>
              </a:ext>
            </a:extLst>
          </p:cNvPr>
          <p:cNvGrpSpPr/>
          <p:nvPr/>
        </p:nvGrpSpPr>
        <p:grpSpPr>
          <a:xfrm>
            <a:off x="778362" y="5496078"/>
            <a:ext cx="1105560" cy="302400"/>
            <a:chOff x="778362" y="5496078"/>
            <a:chExt cx="110556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32675CC-0833-4F11-8288-27DF8F7724D1}"/>
                    </a:ext>
                  </a:extLst>
                </p14:cNvPr>
                <p14:cNvContentPartPr/>
                <p14:nvPr/>
              </p14:nvContentPartPr>
              <p14:xfrm>
                <a:off x="778362" y="5496078"/>
                <a:ext cx="222840" cy="2430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32675CC-0833-4F11-8288-27DF8F7724D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69362" y="5487078"/>
                  <a:ext cx="2404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586FAD1-4B7A-4356-A22B-C45B4A6428A4}"/>
                    </a:ext>
                  </a:extLst>
                </p14:cNvPr>
                <p14:cNvContentPartPr/>
                <p14:nvPr/>
              </p14:nvContentPartPr>
              <p14:xfrm>
                <a:off x="1135842" y="5564118"/>
                <a:ext cx="79920" cy="1803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586FAD1-4B7A-4356-A22B-C45B4A6428A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26842" y="5555118"/>
                  <a:ext cx="97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4C197807-4F5F-4BBA-BFEB-6E2ADC5CFD3E}"/>
                    </a:ext>
                  </a:extLst>
                </p14:cNvPr>
                <p14:cNvContentPartPr/>
                <p14:nvPr/>
              </p14:nvContentPartPr>
              <p14:xfrm>
                <a:off x="1309722" y="5566998"/>
                <a:ext cx="54000" cy="2001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4C197807-4F5F-4BBA-BFEB-6E2ADC5CFD3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301082" y="5558358"/>
                  <a:ext cx="71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C9E580C-9D52-4B72-98A8-19F18D1765A7}"/>
                    </a:ext>
                  </a:extLst>
                </p14:cNvPr>
                <p14:cNvContentPartPr/>
                <p14:nvPr/>
              </p14:nvContentPartPr>
              <p14:xfrm>
                <a:off x="1448322" y="5606598"/>
                <a:ext cx="77760" cy="1328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C9E580C-9D52-4B72-98A8-19F18D1765A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439682" y="5597598"/>
                  <a:ext cx="95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DD50731-9A2D-4230-8E1F-00B95188BB59}"/>
                    </a:ext>
                  </a:extLst>
                </p14:cNvPr>
                <p14:cNvContentPartPr/>
                <p14:nvPr/>
              </p14:nvContentPartPr>
              <p14:xfrm>
                <a:off x="1426722" y="5698398"/>
                <a:ext cx="77400" cy="766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DD50731-9A2D-4230-8E1F-00B95188BB5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418082" y="5689398"/>
                  <a:ext cx="95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8A5BC93-7401-44D9-9906-8D4586199A6E}"/>
                    </a:ext>
                  </a:extLst>
                </p14:cNvPr>
                <p14:cNvContentPartPr/>
                <p14:nvPr/>
              </p14:nvContentPartPr>
              <p14:xfrm>
                <a:off x="1600962" y="5564478"/>
                <a:ext cx="91080" cy="2340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8A5BC93-7401-44D9-9906-8D4586199A6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591962" y="5555478"/>
                  <a:ext cx="108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4405F4C-D3ED-4239-8A2C-BAF82C73077B}"/>
                    </a:ext>
                  </a:extLst>
                </p14:cNvPr>
                <p14:cNvContentPartPr/>
                <p14:nvPr/>
              </p14:nvContentPartPr>
              <p14:xfrm>
                <a:off x="1783122" y="5666718"/>
                <a:ext cx="100800" cy="82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4405F4C-D3ED-4239-8A2C-BAF82C73077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774482" y="5657718"/>
                  <a:ext cx="118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938F9D4-0203-4E93-AD84-40AC51B2DD72}"/>
                    </a:ext>
                  </a:extLst>
                </p14:cNvPr>
                <p14:cNvContentPartPr/>
                <p14:nvPr/>
              </p14:nvContentPartPr>
              <p14:xfrm>
                <a:off x="1792122" y="5715678"/>
                <a:ext cx="56520" cy="11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938F9D4-0203-4E93-AD84-40AC51B2DD7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783482" y="5707038"/>
                  <a:ext cx="741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84A87465-DF59-4100-8228-7226EC6EA253}"/>
              </a:ext>
            </a:extLst>
          </p:cNvPr>
          <p:cNvGrpSpPr/>
          <p:nvPr/>
        </p:nvGrpSpPr>
        <p:grpSpPr>
          <a:xfrm>
            <a:off x="2153922" y="5519478"/>
            <a:ext cx="948240" cy="240840"/>
            <a:chOff x="2153922" y="5519478"/>
            <a:chExt cx="94824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412DC17-ECAC-4867-83E6-693E97A27687}"/>
                    </a:ext>
                  </a:extLst>
                </p14:cNvPr>
                <p14:cNvContentPartPr/>
                <p14:nvPr/>
              </p14:nvContentPartPr>
              <p14:xfrm>
                <a:off x="2153922" y="5519478"/>
                <a:ext cx="122400" cy="1922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412DC17-ECAC-4867-83E6-693E97A2768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144922" y="5510478"/>
                  <a:ext cx="140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64DEAF1-A3BE-4D26-921C-A2E520100226}"/>
                    </a:ext>
                  </a:extLst>
                </p14:cNvPr>
                <p14:cNvContentPartPr/>
                <p14:nvPr/>
              </p14:nvContentPartPr>
              <p14:xfrm>
                <a:off x="2323122" y="5671038"/>
                <a:ext cx="27720" cy="892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64DEAF1-A3BE-4D26-921C-A2E52010022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314122" y="5662398"/>
                  <a:ext cx="45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535300E2-A0B7-4141-8ECD-3DD617F1959D}"/>
                    </a:ext>
                  </a:extLst>
                </p14:cNvPr>
                <p14:cNvContentPartPr/>
                <p14:nvPr/>
              </p14:nvContentPartPr>
              <p14:xfrm>
                <a:off x="2459202" y="5561958"/>
                <a:ext cx="187200" cy="1735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535300E2-A0B7-4141-8ECD-3DD617F1959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450202" y="5552958"/>
                  <a:ext cx="204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2F4E490-A9F2-4B2F-8344-8712846CAA81}"/>
                    </a:ext>
                  </a:extLst>
                </p14:cNvPr>
                <p14:cNvContentPartPr/>
                <p14:nvPr/>
              </p14:nvContentPartPr>
              <p14:xfrm>
                <a:off x="2751522" y="5589678"/>
                <a:ext cx="83160" cy="1447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2F4E490-A9F2-4B2F-8344-8712846CAA8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742522" y="5580678"/>
                  <a:ext cx="100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98519E73-CC9E-46A8-8C42-8426DEB78E51}"/>
                    </a:ext>
                  </a:extLst>
                </p14:cNvPr>
                <p14:cNvContentPartPr/>
                <p14:nvPr/>
              </p14:nvContentPartPr>
              <p14:xfrm>
                <a:off x="2973282" y="5645118"/>
                <a:ext cx="128880" cy="151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98519E73-CC9E-46A8-8C42-8426DEB78E5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964642" y="5636118"/>
                  <a:ext cx="146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2A57DD5-9184-422B-B2AF-B890194CCF66}"/>
                    </a:ext>
                  </a:extLst>
                </p14:cNvPr>
                <p14:cNvContentPartPr/>
                <p14:nvPr/>
              </p14:nvContentPartPr>
              <p14:xfrm>
                <a:off x="3036282" y="5590758"/>
                <a:ext cx="31320" cy="1177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2A57DD5-9184-422B-B2AF-B890194CCF6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027642" y="5581758"/>
                  <a:ext cx="4896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6E2D3237-7590-478F-BD74-373CFA540A20}"/>
              </a:ext>
            </a:extLst>
          </p:cNvPr>
          <p:cNvGrpSpPr/>
          <p:nvPr/>
        </p:nvGrpSpPr>
        <p:grpSpPr>
          <a:xfrm>
            <a:off x="3316002" y="5532438"/>
            <a:ext cx="1071720" cy="205920"/>
            <a:chOff x="3316002" y="5532438"/>
            <a:chExt cx="107172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1E07BF9-592F-4928-9950-09A876FB2C5F}"/>
                    </a:ext>
                  </a:extLst>
                </p14:cNvPr>
                <p14:cNvContentPartPr/>
                <p14:nvPr/>
              </p14:nvContentPartPr>
              <p14:xfrm>
                <a:off x="3316002" y="5532438"/>
                <a:ext cx="105120" cy="1720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1E07BF9-592F-4928-9950-09A876FB2C5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307362" y="5523798"/>
                  <a:ext cx="122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00162ED-6741-41DC-9AF5-F5EB6BB86C47}"/>
                    </a:ext>
                  </a:extLst>
                </p14:cNvPr>
                <p14:cNvContentPartPr/>
                <p14:nvPr/>
              </p14:nvContentPartPr>
              <p14:xfrm>
                <a:off x="3496362" y="5627478"/>
                <a:ext cx="73800" cy="1040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00162ED-6741-41DC-9AF5-F5EB6BB86C4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487362" y="5618838"/>
                  <a:ext cx="91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4B8D881-AD3A-4B69-854C-9186E2C41F38}"/>
                    </a:ext>
                  </a:extLst>
                </p14:cNvPr>
                <p14:cNvContentPartPr/>
                <p14:nvPr/>
              </p14:nvContentPartPr>
              <p14:xfrm>
                <a:off x="3677442" y="5543598"/>
                <a:ext cx="195120" cy="1630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4B8D881-AD3A-4B69-854C-9186E2C41F3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668442" y="5534598"/>
                  <a:ext cx="212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3C98D81-8D77-4CAA-BD01-44F60426F563}"/>
                    </a:ext>
                  </a:extLst>
                </p14:cNvPr>
                <p14:cNvContentPartPr/>
                <p14:nvPr/>
              </p14:nvContentPartPr>
              <p14:xfrm>
                <a:off x="3994602" y="5572038"/>
                <a:ext cx="113400" cy="813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3C98D81-8D77-4CAA-BD01-44F60426F56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985962" y="5563038"/>
                  <a:ext cx="131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32A0449-A706-429F-BAEC-F61E01E33159}"/>
                    </a:ext>
                  </a:extLst>
                </p14:cNvPr>
                <p14:cNvContentPartPr/>
                <p14:nvPr/>
              </p14:nvContentPartPr>
              <p14:xfrm>
                <a:off x="4048242" y="5560158"/>
                <a:ext cx="55440" cy="1782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32A0449-A706-429F-BAEC-F61E01E3315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039242" y="5551158"/>
                  <a:ext cx="73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4012CE25-0409-4730-9197-394F7634B425}"/>
                    </a:ext>
                  </a:extLst>
                </p14:cNvPr>
                <p14:cNvContentPartPr/>
                <p14:nvPr/>
              </p14:nvContentPartPr>
              <p14:xfrm>
                <a:off x="4243002" y="5606958"/>
                <a:ext cx="144720" cy="262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4012CE25-0409-4730-9197-394F7634B42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234002" y="5598318"/>
                  <a:ext cx="162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E05DD17-76BA-4941-9BF5-53C9F99757F3}"/>
                    </a:ext>
                  </a:extLst>
                </p14:cNvPr>
                <p14:cNvContentPartPr/>
                <p14:nvPr/>
              </p14:nvContentPartPr>
              <p14:xfrm>
                <a:off x="4297362" y="5570238"/>
                <a:ext cx="37440" cy="1260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E05DD17-76BA-4941-9BF5-53C9F99757F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288362" y="5561598"/>
                  <a:ext cx="5508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C751C47C-9ED5-4298-910F-A9378965075F}"/>
              </a:ext>
            </a:extLst>
          </p:cNvPr>
          <p:cNvGrpSpPr/>
          <p:nvPr/>
        </p:nvGrpSpPr>
        <p:grpSpPr>
          <a:xfrm>
            <a:off x="4566642" y="5455398"/>
            <a:ext cx="708120" cy="261000"/>
            <a:chOff x="4566642" y="5455398"/>
            <a:chExt cx="70812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26DF31C7-D74C-488E-96A4-5FA3A2586D93}"/>
                    </a:ext>
                  </a:extLst>
                </p14:cNvPr>
                <p14:cNvContentPartPr/>
                <p14:nvPr/>
              </p14:nvContentPartPr>
              <p14:xfrm>
                <a:off x="4566642" y="5455398"/>
                <a:ext cx="132120" cy="2077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26DF31C7-D74C-488E-96A4-5FA3A2586D9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558002" y="5446398"/>
                  <a:ext cx="149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DF94055-FD64-479A-8DFA-A84A3A9B1C28}"/>
                    </a:ext>
                  </a:extLst>
                </p14:cNvPr>
                <p14:cNvContentPartPr/>
                <p14:nvPr/>
              </p14:nvContentPartPr>
              <p14:xfrm>
                <a:off x="4717842" y="5576358"/>
                <a:ext cx="85680" cy="1400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DF94055-FD64-479A-8DFA-A84A3A9B1C2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708842" y="5567718"/>
                  <a:ext cx="103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030A4F3E-5D77-46DC-9C1A-4F06D644B05F}"/>
                    </a:ext>
                  </a:extLst>
                </p14:cNvPr>
                <p14:cNvContentPartPr/>
                <p14:nvPr/>
              </p14:nvContentPartPr>
              <p14:xfrm>
                <a:off x="4874082" y="5509398"/>
                <a:ext cx="219600" cy="1598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030A4F3E-5D77-46DC-9C1A-4F06D644B05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865082" y="5500398"/>
                  <a:ext cx="237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AD75231-2E8D-4346-84DA-86CAE82C5AB3}"/>
                    </a:ext>
                  </a:extLst>
                </p14:cNvPr>
                <p14:cNvContentPartPr/>
                <p14:nvPr/>
              </p14:nvContentPartPr>
              <p14:xfrm>
                <a:off x="5165682" y="5468718"/>
                <a:ext cx="109080" cy="1767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AD75231-2E8D-4346-84DA-86CAE82C5AB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157042" y="5460078"/>
                  <a:ext cx="12672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E8A317A3-B324-45BD-B475-70715A54C1CE}"/>
              </a:ext>
            </a:extLst>
          </p:cNvPr>
          <p:cNvGrpSpPr/>
          <p:nvPr/>
        </p:nvGrpSpPr>
        <p:grpSpPr>
          <a:xfrm>
            <a:off x="5446122" y="5538918"/>
            <a:ext cx="117720" cy="105840"/>
            <a:chOff x="5446122" y="5538918"/>
            <a:chExt cx="117720" cy="1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4D4A1ACE-E920-44DE-9F87-9AF7860559FD}"/>
                    </a:ext>
                  </a:extLst>
                </p14:cNvPr>
                <p14:cNvContentPartPr/>
                <p14:nvPr/>
              </p14:nvContentPartPr>
              <p14:xfrm>
                <a:off x="5446122" y="5568438"/>
                <a:ext cx="117720" cy="237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4D4A1ACE-E920-44DE-9F87-9AF7860559F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437482" y="5559798"/>
                  <a:ext cx="135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2CA7296-316F-4331-A210-64172089E634}"/>
                    </a:ext>
                  </a:extLst>
                </p14:cNvPr>
                <p14:cNvContentPartPr/>
                <p14:nvPr/>
              </p14:nvContentPartPr>
              <p14:xfrm>
                <a:off x="5465562" y="5538918"/>
                <a:ext cx="19800" cy="1058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2CA7296-316F-4331-A210-64172089E63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456562" y="5529918"/>
                  <a:ext cx="3744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70370FA8-B5E5-46B1-9BE5-580426E74385}"/>
              </a:ext>
            </a:extLst>
          </p:cNvPr>
          <p:cNvGrpSpPr/>
          <p:nvPr/>
        </p:nvGrpSpPr>
        <p:grpSpPr>
          <a:xfrm>
            <a:off x="5719362" y="5360358"/>
            <a:ext cx="2294280" cy="324000"/>
            <a:chOff x="5719362" y="5360358"/>
            <a:chExt cx="229428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110F3D2-FDFE-4D80-8CCA-6A8FBBE3FD14}"/>
                    </a:ext>
                  </a:extLst>
                </p14:cNvPr>
                <p14:cNvContentPartPr/>
                <p14:nvPr/>
              </p14:nvContentPartPr>
              <p14:xfrm>
                <a:off x="5867682" y="5388078"/>
                <a:ext cx="124560" cy="2332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110F3D2-FDFE-4D80-8CCA-6A8FBBE3FD1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858682" y="5379078"/>
                  <a:ext cx="1422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612695F7-8517-4D0E-BF8F-11E11B1EDA3C}"/>
                    </a:ext>
                  </a:extLst>
                </p14:cNvPr>
                <p14:cNvContentPartPr/>
                <p14:nvPr/>
              </p14:nvContentPartPr>
              <p14:xfrm>
                <a:off x="6047322" y="5581038"/>
                <a:ext cx="43200" cy="763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612695F7-8517-4D0E-BF8F-11E11B1EDA3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038322" y="5572038"/>
                  <a:ext cx="60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688679D-F615-4F22-9954-5A0878F213CD}"/>
                    </a:ext>
                  </a:extLst>
                </p14:cNvPr>
                <p14:cNvContentPartPr/>
                <p14:nvPr/>
              </p14:nvContentPartPr>
              <p14:xfrm>
                <a:off x="6192762" y="5556198"/>
                <a:ext cx="104760" cy="198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688679D-F615-4F22-9954-5A0878F213C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184122" y="5547198"/>
                  <a:ext cx="122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528C4D43-3F3D-4FDB-BB71-E902EC0FB2FD}"/>
                    </a:ext>
                  </a:extLst>
                </p14:cNvPr>
                <p14:cNvContentPartPr/>
                <p14:nvPr/>
              </p14:nvContentPartPr>
              <p14:xfrm>
                <a:off x="6239922" y="5550438"/>
                <a:ext cx="33480" cy="687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528C4D43-3F3D-4FDB-BB71-E902EC0FB2F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231282" y="5541798"/>
                  <a:ext cx="51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D0610C1-1AB9-4161-BE28-4372384FAA0E}"/>
                    </a:ext>
                  </a:extLst>
                </p14:cNvPr>
                <p14:cNvContentPartPr/>
                <p14:nvPr/>
              </p14:nvContentPartPr>
              <p14:xfrm>
                <a:off x="6413802" y="5449638"/>
                <a:ext cx="102960" cy="1846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D0610C1-1AB9-4161-BE28-4372384FAA0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404802" y="5440638"/>
                  <a:ext cx="120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BCCE4A5-4B70-416D-814A-ABE6BCF44E9E}"/>
                    </a:ext>
                  </a:extLst>
                </p14:cNvPr>
                <p14:cNvContentPartPr/>
                <p14:nvPr/>
              </p14:nvContentPartPr>
              <p14:xfrm>
                <a:off x="6607842" y="5562318"/>
                <a:ext cx="61560" cy="950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BCCE4A5-4B70-416D-814A-ABE6BCF44E9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599202" y="5553678"/>
                  <a:ext cx="79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1349A87-7710-43C8-9955-CBCCC9EA4DD2}"/>
                    </a:ext>
                  </a:extLst>
                </p14:cNvPr>
                <p14:cNvContentPartPr/>
                <p14:nvPr/>
              </p14:nvContentPartPr>
              <p14:xfrm>
                <a:off x="6790362" y="5548638"/>
                <a:ext cx="118080" cy="252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1349A87-7710-43C8-9955-CBCCC9EA4DD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781722" y="5539998"/>
                  <a:ext cx="135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8CF5161F-7713-42E1-8B21-2C40870B3F64}"/>
                    </a:ext>
                  </a:extLst>
                </p14:cNvPr>
                <p14:cNvContentPartPr/>
                <p14:nvPr/>
              </p14:nvContentPartPr>
              <p14:xfrm>
                <a:off x="6853362" y="5510838"/>
                <a:ext cx="17280" cy="806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8CF5161F-7713-42E1-8B21-2C40870B3F64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844722" y="5501838"/>
                  <a:ext cx="34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815F5241-13D4-4336-A61C-EB1D1AE6CA04}"/>
                    </a:ext>
                  </a:extLst>
                </p14:cNvPr>
                <p14:cNvContentPartPr/>
                <p14:nvPr/>
              </p14:nvContentPartPr>
              <p14:xfrm>
                <a:off x="7012482" y="5367918"/>
                <a:ext cx="136440" cy="2451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815F5241-13D4-4336-A61C-EB1D1AE6CA0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003842" y="5359278"/>
                  <a:ext cx="1540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450BAA1-A39E-4A42-A08A-3E3C66A64A24}"/>
                    </a:ext>
                  </a:extLst>
                </p14:cNvPr>
                <p14:cNvContentPartPr/>
                <p14:nvPr/>
              </p14:nvContentPartPr>
              <p14:xfrm>
                <a:off x="7208682" y="5533878"/>
                <a:ext cx="112680" cy="1504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450BAA1-A39E-4A42-A08A-3E3C66A64A2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199682" y="5525238"/>
                  <a:ext cx="130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349113D-B784-4BD7-82A4-2085E8957E43}"/>
                    </a:ext>
                  </a:extLst>
                </p14:cNvPr>
                <p14:cNvContentPartPr/>
                <p14:nvPr/>
              </p14:nvContentPartPr>
              <p14:xfrm>
                <a:off x="5719362" y="5360358"/>
                <a:ext cx="122040" cy="3186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349113D-B784-4BD7-82A4-2085E8957E4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710362" y="5351358"/>
                  <a:ext cx="1396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25FB8DD-2B4C-4000-9AFE-E8D3C95B1FC0}"/>
                    </a:ext>
                  </a:extLst>
                </p14:cNvPr>
                <p14:cNvContentPartPr/>
                <p14:nvPr/>
              </p14:nvContentPartPr>
              <p14:xfrm>
                <a:off x="7355922" y="5385918"/>
                <a:ext cx="92520" cy="2934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25FB8DD-2B4C-4000-9AFE-E8D3C95B1FC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346922" y="5377278"/>
                  <a:ext cx="1101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BFED4CBF-8731-43E6-BE59-E679A9733805}"/>
                    </a:ext>
                  </a:extLst>
                </p14:cNvPr>
                <p14:cNvContentPartPr/>
                <p14:nvPr/>
              </p14:nvContentPartPr>
              <p14:xfrm>
                <a:off x="7566162" y="5421918"/>
                <a:ext cx="204840" cy="2062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BFED4CBF-8731-43E6-BE59-E679A973380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557162" y="5413278"/>
                  <a:ext cx="222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5AC6C250-3280-4005-9C4C-9B29B378E4D0}"/>
                    </a:ext>
                  </a:extLst>
                </p14:cNvPr>
                <p14:cNvContentPartPr/>
                <p14:nvPr/>
              </p14:nvContentPartPr>
              <p14:xfrm>
                <a:off x="7918962" y="5450718"/>
                <a:ext cx="94680" cy="1537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5AC6C250-3280-4005-9C4C-9B29B378E4D0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909962" y="5442078"/>
                  <a:ext cx="112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3243FDAE-FAE5-4251-9C5F-5170F9E1C543}"/>
                    </a:ext>
                  </a:extLst>
                </p14:cNvPr>
                <p14:cNvContentPartPr/>
                <p14:nvPr/>
              </p14:nvContentPartPr>
              <p14:xfrm>
                <a:off x="7866402" y="5540718"/>
                <a:ext cx="111960" cy="637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3243FDAE-FAE5-4251-9C5F-5170F9E1C54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857402" y="5532078"/>
                  <a:ext cx="1296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1E613F4B-7F9B-46AE-A29C-BCC4BC2DFF72}"/>
              </a:ext>
            </a:extLst>
          </p:cNvPr>
          <p:cNvGrpSpPr/>
          <p:nvPr/>
        </p:nvGrpSpPr>
        <p:grpSpPr>
          <a:xfrm>
            <a:off x="8214162" y="5382318"/>
            <a:ext cx="615600" cy="162720"/>
            <a:chOff x="8214162" y="5382318"/>
            <a:chExt cx="61560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AF02047-B6D9-4F9A-8622-3D824F090781}"/>
                    </a:ext>
                  </a:extLst>
                </p14:cNvPr>
                <p14:cNvContentPartPr/>
                <p14:nvPr/>
              </p14:nvContentPartPr>
              <p14:xfrm>
                <a:off x="8214162" y="5503998"/>
                <a:ext cx="103680" cy="126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AF02047-B6D9-4F9A-8622-3D824F09078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205162" y="5494998"/>
                  <a:ext cx="121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B32A3E2-22BD-4D02-ADE0-B96B67A8C952}"/>
                    </a:ext>
                  </a:extLst>
                </p14:cNvPr>
                <p14:cNvContentPartPr/>
                <p14:nvPr/>
              </p14:nvContentPartPr>
              <p14:xfrm>
                <a:off x="8399922" y="5418318"/>
                <a:ext cx="38880" cy="1267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B32A3E2-22BD-4D02-ADE0-B96B67A8C95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390922" y="5409678"/>
                  <a:ext cx="56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046CB255-EB0B-4DB0-AE18-648D8674F2C7}"/>
                    </a:ext>
                  </a:extLst>
                </p14:cNvPr>
                <p14:cNvContentPartPr/>
                <p14:nvPr/>
              </p14:nvContentPartPr>
              <p14:xfrm>
                <a:off x="8523402" y="5392398"/>
                <a:ext cx="119160" cy="1486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046CB255-EB0B-4DB0-AE18-648D8674F2C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514402" y="5383398"/>
                  <a:ext cx="136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006E981-CD8F-4DCB-BE3D-C5D8E37A9B2E}"/>
                    </a:ext>
                  </a:extLst>
                </p14:cNvPr>
                <p14:cNvContentPartPr/>
                <p14:nvPr/>
              </p14:nvContentPartPr>
              <p14:xfrm>
                <a:off x="8746602" y="5382318"/>
                <a:ext cx="83160" cy="1540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006E981-CD8F-4DCB-BE3D-C5D8E37A9B2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737962" y="5373318"/>
                  <a:ext cx="100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930A2634-80A5-4075-A366-8318C4F79624}"/>
                    </a:ext>
                  </a:extLst>
                </p14:cNvPr>
                <p14:cNvContentPartPr/>
                <p14:nvPr/>
              </p14:nvContentPartPr>
              <p14:xfrm>
                <a:off x="8709882" y="5484198"/>
                <a:ext cx="72720" cy="468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930A2634-80A5-4075-A366-8318C4F7962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700882" y="5475198"/>
                  <a:ext cx="9036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670D6109-7013-4488-95A4-48BCDDC7595F}"/>
                  </a:ext>
                </a:extLst>
              </p14:cNvPr>
              <p14:cNvContentPartPr/>
              <p14:nvPr/>
            </p14:nvContentPartPr>
            <p14:xfrm>
              <a:off x="9040002" y="5437758"/>
              <a:ext cx="64440" cy="828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670D6109-7013-4488-95A4-48BCDDC7595F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9031362" y="5428758"/>
                <a:ext cx="820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A13450BF-3171-4CFE-9E50-4B5406AC4AD5}"/>
                  </a:ext>
                </a:extLst>
              </p14:cNvPr>
              <p14:cNvContentPartPr/>
              <p14:nvPr/>
            </p14:nvContentPartPr>
            <p14:xfrm>
              <a:off x="9302442" y="5302398"/>
              <a:ext cx="351720" cy="20412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A13450BF-3171-4CFE-9E50-4B5406AC4AD5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9293802" y="5293758"/>
                <a:ext cx="369360" cy="2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" name="Group 378">
            <a:extLst>
              <a:ext uri="{FF2B5EF4-FFF2-40B4-BE49-F238E27FC236}">
                <a16:creationId xmlns:a16="http://schemas.microsoft.com/office/drawing/2014/main" id="{EDD6B85D-61FB-49C9-97F8-2C98ABDE7121}"/>
              </a:ext>
            </a:extLst>
          </p:cNvPr>
          <p:cNvGrpSpPr/>
          <p:nvPr/>
        </p:nvGrpSpPr>
        <p:grpSpPr>
          <a:xfrm>
            <a:off x="9923082" y="5181078"/>
            <a:ext cx="787320" cy="270000"/>
            <a:chOff x="9923082" y="5181078"/>
            <a:chExt cx="78732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9D7605DD-2534-40D1-9FFD-4CA25DF783CC}"/>
                    </a:ext>
                  </a:extLst>
                </p14:cNvPr>
                <p14:cNvContentPartPr/>
                <p14:nvPr/>
              </p14:nvContentPartPr>
              <p14:xfrm>
                <a:off x="9942162" y="5301318"/>
                <a:ext cx="32400" cy="1123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9D7605DD-2534-40D1-9FFD-4CA25DF783C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933162" y="5292318"/>
                  <a:ext cx="50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6938A553-F07B-4B5A-B341-FD0994110FD3}"/>
                    </a:ext>
                  </a:extLst>
                </p14:cNvPr>
                <p14:cNvContentPartPr/>
                <p14:nvPr/>
              </p14:nvContentPartPr>
              <p14:xfrm>
                <a:off x="10021362" y="5295918"/>
                <a:ext cx="30240" cy="1072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6938A553-F07B-4B5A-B341-FD0994110FD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012362" y="5287278"/>
                  <a:ext cx="47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F79A58BB-BC95-4491-B4C3-54D60456C203}"/>
                    </a:ext>
                  </a:extLst>
                </p14:cNvPr>
                <p14:cNvContentPartPr/>
                <p14:nvPr/>
              </p14:nvContentPartPr>
              <p14:xfrm>
                <a:off x="9923082" y="5219598"/>
                <a:ext cx="182520" cy="381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F79A58BB-BC95-4491-B4C3-54D60456C20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914082" y="5210958"/>
                  <a:ext cx="200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5841E417-F38B-4278-B668-533077F736F5}"/>
                    </a:ext>
                  </a:extLst>
                </p14:cNvPr>
                <p14:cNvContentPartPr/>
                <p14:nvPr/>
              </p14:nvContentPartPr>
              <p14:xfrm>
                <a:off x="10257522" y="5217798"/>
                <a:ext cx="93240" cy="1821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5841E417-F38B-4278-B668-533077F736F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248882" y="5209158"/>
                  <a:ext cx="110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DBC3AB7D-B0E0-4BFA-BB61-5E572E9559C1}"/>
                    </a:ext>
                  </a:extLst>
                </p14:cNvPr>
                <p14:cNvContentPartPr/>
                <p14:nvPr/>
              </p14:nvContentPartPr>
              <p14:xfrm>
                <a:off x="10416282" y="5371518"/>
                <a:ext cx="40320" cy="705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DBC3AB7D-B0E0-4BFA-BB61-5E572E9559C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407282" y="5362518"/>
                  <a:ext cx="57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943153E0-A70A-41AD-8FDC-402D078B8F11}"/>
                    </a:ext>
                  </a:extLst>
                </p14:cNvPr>
                <p14:cNvContentPartPr/>
                <p14:nvPr/>
              </p14:nvContentPartPr>
              <p14:xfrm>
                <a:off x="10486482" y="5275038"/>
                <a:ext cx="14400" cy="262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943153E0-A70A-41AD-8FDC-402D078B8F1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477482" y="5266398"/>
                  <a:ext cx="32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818EFD7-11B6-4C63-A8C8-9EDB5088B3CA}"/>
                    </a:ext>
                  </a:extLst>
                </p14:cNvPr>
                <p14:cNvContentPartPr/>
                <p14:nvPr/>
              </p14:nvContentPartPr>
              <p14:xfrm>
                <a:off x="10638042" y="5181078"/>
                <a:ext cx="50040" cy="1353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818EFD7-11B6-4C63-A8C8-9EDB5088B3CA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629402" y="5172438"/>
                  <a:ext cx="67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B512054F-6061-4984-BEBF-407AD6A378E7}"/>
                    </a:ext>
                  </a:extLst>
                </p14:cNvPr>
                <p14:cNvContentPartPr/>
                <p14:nvPr/>
              </p14:nvContentPartPr>
              <p14:xfrm>
                <a:off x="10692402" y="5394198"/>
                <a:ext cx="18000" cy="568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B512054F-6061-4984-BEBF-407AD6A378E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683762" y="5385198"/>
                  <a:ext cx="3564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411CC2FF-9C48-4909-B86C-D77B14AE9FDF}"/>
              </a:ext>
            </a:extLst>
          </p:cNvPr>
          <p:cNvGrpSpPr/>
          <p:nvPr/>
        </p:nvGrpSpPr>
        <p:grpSpPr>
          <a:xfrm>
            <a:off x="9861162" y="5561598"/>
            <a:ext cx="288360" cy="95040"/>
            <a:chOff x="9861162" y="5561598"/>
            <a:chExt cx="288360" cy="9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37FDD2B4-B11E-429B-BC86-2082B8DB2520}"/>
                    </a:ext>
                  </a:extLst>
                </p14:cNvPr>
                <p14:cNvContentPartPr/>
                <p14:nvPr/>
              </p14:nvContentPartPr>
              <p14:xfrm>
                <a:off x="9861162" y="5561598"/>
                <a:ext cx="48960" cy="950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37FDD2B4-B11E-429B-BC86-2082B8DB252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852162" y="5552958"/>
                  <a:ext cx="66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25EEC8C9-C392-4717-980B-4BCB534E048F}"/>
                    </a:ext>
                  </a:extLst>
                </p14:cNvPr>
                <p14:cNvContentPartPr/>
                <p14:nvPr/>
              </p14:nvContentPartPr>
              <p14:xfrm>
                <a:off x="9965562" y="5575278"/>
                <a:ext cx="59760" cy="604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25EEC8C9-C392-4717-980B-4BCB534E048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956922" y="5566278"/>
                  <a:ext cx="774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087781D8-DA7E-4BB8-B4BE-A99EB50375BF}"/>
                    </a:ext>
                  </a:extLst>
                </p14:cNvPr>
                <p14:cNvContentPartPr/>
                <p14:nvPr/>
              </p14:nvContentPartPr>
              <p14:xfrm>
                <a:off x="10119282" y="5604798"/>
                <a:ext cx="30240" cy="309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087781D8-DA7E-4BB8-B4BE-A99EB50375B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110282" y="5596158"/>
                  <a:ext cx="4788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727E73D5-6A80-4B68-A03B-479A5800BE51}"/>
                  </a:ext>
                </a:extLst>
              </p14:cNvPr>
              <p14:cNvContentPartPr/>
              <p14:nvPr/>
            </p14:nvContentPartPr>
            <p14:xfrm>
              <a:off x="9951162" y="4967598"/>
              <a:ext cx="132480" cy="13968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727E73D5-6A80-4B68-A03B-479A5800BE51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9942162" y="4958598"/>
                <a:ext cx="15012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" name="Group 388">
            <a:extLst>
              <a:ext uri="{FF2B5EF4-FFF2-40B4-BE49-F238E27FC236}">
                <a16:creationId xmlns:a16="http://schemas.microsoft.com/office/drawing/2014/main" id="{D3519448-5357-4557-A47C-6483829FDDEC}"/>
              </a:ext>
            </a:extLst>
          </p:cNvPr>
          <p:cNvGrpSpPr/>
          <p:nvPr/>
        </p:nvGrpSpPr>
        <p:grpSpPr>
          <a:xfrm>
            <a:off x="541842" y="6077838"/>
            <a:ext cx="1152360" cy="311400"/>
            <a:chOff x="541842" y="6077838"/>
            <a:chExt cx="115236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521BB7FD-F755-47AD-B5C7-235B6AC02CAD}"/>
                    </a:ext>
                  </a:extLst>
                </p14:cNvPr>
                <p14:cNvContentPartPr/>
                <p14:nvPr/>
              </p14:nvContentPartPr>
              <p14:xfrm>
                <a:off x="791682" y="6098718"/>
                <a:ext cx="175320" cy="1537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521BB7FD-F755-47AD-B5C7-235B6AC02CA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83042" y="6089718"/>
                  <a:ext cx="192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A2286336-2507-4056-A6A3-F7C1AB63B09A}"/>
                    </a:ext>
                  </a:extLst>
                </p14:cNvPr>
                <p14:cNvContentPartPr/>
                <p14:nvPr/>
              </p14:nvContentPartPr>
              <p14:xfrm>
                <a:off x="1135482" y="6113478"/>
                <a:ext cx="108000" cy="1404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A2286336-2507-4056-A6A3-F7C1AB63B09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26482" y="6104838"/>
                  <a:ext cx="125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A6D0808E-2D92-4240-A1AB-6FABB9705114}"/>
                    </a:ext>
                  </a:extLst>
                </p14:cNvPr>
                <p14:cNvContentPartPr/>
                <p14:nvPr/>
              </p14:nvContentPartPr>
              <p14:xfrm>
                <a:off x="1312962" y="6097278"/>
                <a:ext cx="62280" cy="1738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A6D0808E-2D92-4240-A1AB-6FABB970511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304322" y="6088278"/>
                  <a:ext cx="79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E22FF54A-F029-4AFF-BD96-820F24E6D22F}"/>
                    </a:ext>
                  </a:extLst>
                </p14:cNvPr>
                <p14:cNvContentPartPr/>
                <p14:nvPr/>
              </p14:nvContentPartPr>
              <p14:xfrm>
                <a:off x="1450842" y="6105198"/>
                <a:ext cx="65520" cy="1148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E22FF54A-F029-4AFF-BD96-820F24E6D22F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441842" y="6096198"/>
                  <a:ext cx="83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28C9A668-D279-4DE9-B6D0-3231A07B0BDD}"/>
                    </a:ext>
                  </a:extLst>
                </p14:cNvPr>
                <p14:cNvContentPartPr/>
                <p14:nvPr/>
              </p14:nvContentPartPr>
              <p14:xfrm>
                <a:off x="1416642" y="6187278"/>
                <a:ext cx="62280" cy="518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28C9A668-D279-4DE9-B6D0-3231A07B0BD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408002" y="6178278"/>
                  <a:ext cx="79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A9C6BCA-F800-497A-A797-C3C2CB8EB760}"/>
                    </a:ext>
                  </a:extLst>
                </p14:cNvPr>
                <p14:cNvContentPartPr/>
                <p14:nvPr/>
              </p14:nvContentPartPr>
              <p14:xfrm>
                <a:off x="1595562" y="6077838"/>
                <a:ext cx="98640" cy="1652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A9C6BCA-F800-497A-A797-C3C2CB8EB76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586922" y="6068838"/>
                  <a:ext cx="116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A9BBA7B6-071A-4B8C-BCA0-9A797000DBC4}"/>
                    </a:ext>
                  </a:extLst>
                </p14:cNvPr>
                <p14:cNvContentPartPr/>
                <p14:nvPr/>
              </p14:nvContentPartPr>
              <p14:xfrm>
                <a:off x="541842" y="6235878"/>
                <a:ext cx="1133640" cy="1533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A9BBA7B6-071A-4B8C-BCA0-9A797000DBC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32842" y="6227238"/>
                  <a:ext cx="115128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7B798182-D4B2-475D-9961-C4DB6BBCB874}"/>
                  </a:ext>
                </a:extLst>
              </p14:cNvPr>
              <p14:cNvContentPartPr/>
              <p14:nvPr/>
            </p14:nvContentPartPr>
            <p14:xfrm>
              <a:off x="556602" y="6055878"/>
              <a:ext cx="165240" cy="24444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7B798182-D4B2-475D-9961-C4DB6BBCB874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547962" y="6046878"/>
                <a:ext cx="182880" cy="26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4" name="Group 393">
            <a:extLst>
              <a:ext uri="{FF2B5EF4-FFF2-40B4-BE49-F238E27FC236}">
                <a16:creationId xmlns:a16="http://schemas.microsoft.com/office/drawing/2014/main" id="{318F8EC2-EC46-497B-BAE8-B7ADE69A79F7}"/>
              </a:ext>
            </a:extLst>
          </p:cNvPr>
          <p:cNvGrpSpPr/>
          <p:nvPr/>
        </p:nvGrpSpPr>
        <p:grpSpPr>
          <a:xfrm>
            <a:off x="564162" y="6483558"/>
            <a:ext cx="360720" cy="236520"/>
            <a:chOff x="564162" y="6483558"/>
            <a:chExt cx="36072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E32DD46D-69CE-42CA-9F14-E43D88F8C783}"/>
                    </a:ext>
                  </a:extLst>
                </p14:cNvPr>
                <p14:cNvContentPartPr/>
                <p14:nvPr/>
              </p14:nvContentPartPr>
              <p14:xfrm>
                <a:off x="564162" y="6483558"/>
                <a:ext cx="159480" cy="2239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E32DD46D-69CE-42CA-9F14-E43D88F8C783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55162" y="6474918"/>
                  <a:ext cx="177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44C1BFD1-513E-4B03-807F-D264BC7BB707}"/>
                    </a:ext>
                  </a:extLst>
                </p14:cNvPr>
                <p14:cNvContentPartPr/>
                <p14:nvPr/>
              </p14:nvContentPartPr>
              <p14:xfrm>
                <a:off x="889242" y="6521358"/>
                <a:ext cx="35640" cy="1594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44C1BFD1-513E-4B03-807F-D264BC7BB70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80602" y="6512718"/>
                  <a:ext cx="53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0A575BB-19A9-4EB5-9BCD-368657C077DB}"/>
                    </a:ext>
                  </a:extLst>
                </p14:cNvPr>
                <p14:cNvContentPartPr/>
                <p14:nvPr/>
              </p14:nvContentPartPr>
              <p14:xfrm>
                <a:off x="790242" y="6629718"/>
                <a:ext cx="90720" cy="903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0A575BB-19A9-4EB5-9BCD-368657C077DB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81242" y="6621078"/>
                  <a:ext cx="10836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598F214E-087D-459A-8E59-4C2192FA6FC1}"/>
              </a:ext>
            </a:extLst>
          </p:cNvPr>
          <p:cNvGrpSpPr/>
          <p:nvPr/>
        </p:nvGrpSpPr>
        <p:grpSpPr>
          <a:xfrm>
            <a:off x="1915242" y="6212118"/>
            <a:ext cx="126720" cy="91800"/>
            <a:chOff x="1915242" y="6212118"/>
            <a:chExt cx="126720" cy="9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E3758790-9830-434A-8FB5-DA4FFC107414}"/>
                    </a:ext>
                  </a:extLst>
                </p14:cNvPr>
                <p14:cNvContentPartPr/>
                <p14:nvPr/>
              </p14:nvContentPartPr>
              <p14:xfrm>
                <a:off x="1915242" y="6212118"/>
                <a:ext cx="108000" cy="64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E3758790-9830-434A-8FB5-DA4FFC107414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906242" y="6203118"/>
                  <a:ext cx="125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195EE5DB-444E-4820-9EDA-27CFC7D1FE54}"/>
                    </a:ext>
                  </a:extLst>
                </p14:cNvPr>
                <p14:cNvContentPartPr/>
                <p14:nvPr/>
              </p14:nvContentPartPr>
              <p14:xfrm>
                <a:off x="1917042" y="6296358"/>
                <a:ext cx="124920" cy="75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195EE5DB-444E-4820-9EDA-27CFC7D1FE5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908042" y="6287718"/>
                  <a:ext cx="1425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896A9537-4B37-498A-A669-047F3F02AB81}"/>
              </a:ext>
            </a:extLst>
          </p:cNvPr>
          <p:cNvGrpSpPr/>
          <p:nvPr/>
        </p:nvGrpSpPr>
        <p:grpSpPr>
          <a:xfrm>
            <a:off x="2444442" y="6051198"/>
            <a:ext cx="1337760" cy="217440"/>
            <a:chOff x="2444442" y="6051198"/>
            <a:chExt cx="133776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C1281FFB-557E-430E-9381-901927C6EC47}"/>
                    </a:ext>
                  </a:extLst>
                </p14:cNvPr>
                <p14:cNvContentPartPr/>
                <p14:nvPr/>
              </p14:nvContentPartPr>
              <p14:xfrm>
                <a:off x="2444442" y="6063798"/>
                <a:ext cx="104040" cy="1735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C1281FFB-557E-430E-9381-901927C6EC47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435442" y="6054798"/>
                  <a:ext cx="121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30B90496-EC5D-4E5F-A559-E13E142C6C6A}"/>
                    </a:ext>
                  </a:extLst>
                </p14:cNvPr>
                <p14:cNvContentPartPr/>
                <p14:nvPr/>
              </p14:nvContentPartPr>
              <p14:xfrm>
                <a:off x="2603922" y="6203478"/>
                <a:ext cx="23040" cy="651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30B90496-EC5D-4E5F-A559-E13E142C6C6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595282" y="6194478"/>
                  <a:ext cx="40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F459D8AE-5755-4E31-98EB-8DCEBC5100D5}"/>
                    </a:ext>
                  </a:extLst>
                </p14:cNvPr>
                <p14:cNvContentPartPr/>
                <p14:nvPr/>
              </p14:nvContentPartPr>
              <p14:xfrm>
                <a:off x="2741082" y="6179718"/>
                <a:ext cx="124920" cy="183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F459D8AE-5755-4E31-98EB-8DCEBC5100D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732442" y="6171078"/>
                  <a:ext cx="142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C534024A-170F-4CDE-AD48-518258D88979}"/>
                    </a:ext>
                  </a:extLst>
                </p14:cNvPr>
                <p14:cNvContentPartPr/>
                <p14:nvPr/>
              </p14:nvContentPartPr>
              <p14:xfrm>
                <a:off x="2806242" y="6149118"/>
                <a:ext cx="32040" cy="932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C534024A-170F-4CDE-AD48-518258D8897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797602" y="6140478"/>
                  <a:ext cx="49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3B934D8E-DF51-4325-93C0-A448C40D2CC1}"/>
                    </a:ext>
                  </a:extLst>
                </p14:cNvPr>
                <p14:cNvContentPartPr/>
                <p14:nvPr/>
              </p14:nvContentPartPr>
              <p14:xfrm>
                <a:off x="2944482" y="6076758"/>
                <a:ext cx="118440" cy="1720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3B934D8E-DF51-4325-93C0-A448C40D2CC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935482" y="6067758"/>
                  <a:ext cx="136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878520DC-7780-4F07-9BCA-8FB301ADC099}"/>
                    </a:ext>
                  </a:extLst>
                </p14:cNvPr>
                <p14:cNvContentPartPr/>
                <p14:nvPr/>
              </p14:nvContentPartPr>
              <p14:xfrm>
                <a:off x="3145002" y="6179358"/>
                <a:ext cx="70200" cy="795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878520DC-7780-4F07-9BCA-8FB301ADC099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136002" y="6170358"/>
                  <a:ext cx="87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2910128-F0A1-440D-A1C5-A3904F7E44CF}"/>
                    </a:ext>
                  </a:extLst>
                </p14:cNvPr>
                <p14:cNvContentPartPr/>
                <p14:nvPr/>
              </p14:nvContentPartPr>
              <p14:xfrm>
                <a:off x="3336522" y="6180798"/>
                <a:ext cx="103320" cy="190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2910128-F0A1-440D-A1C5-A3904F7E44C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327882" y="6172158"/>
                  <a:ext cx="120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70F6760B-F2F2-4D75-8887-793ADA16CAC5}"/>
                    </a:ext>
                  </a:extLst>
                </p14:cNvPr>
                <p14:cNvContentPartPr/>
                <p14:nvPr/>
              </p14:nvContentPartPr>
              <p14:xfrm>
                <a:off x="3371082" y="6167478"/>
                <a:ext cx="28800" cy="586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70F6760B-F2F2-4D75-8887-793ADA16CAC5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362082" y="6158478"/>
                  <a:ext cx="46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3A163096-CD22-4BBE-9776-240FA63E2D25}"/>
                    </a:ext>
                  </a:extLst>
                </p14:cNvPr>
                <p14:cNvContentPartPr/>
                <p14:nvPr/>
              </p14:nvContentPartPr>
              <p14:xfrm>
                <a:off x="3550002" y="6051198"/>
                <a:ext cx="100800" cy="1598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3A163096-CD22-4BBE-9776-240FA63E2D2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541362" y="6042558"/>
                  <a:ext cx="118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59CDCA42-45CD-40D2-87A7-31D9456FCF61}"/>
                    </a:ext>
                  </a:extLst>
                </p14:cNvPr>
                <p14:cNvContentPartPr/>
                <p14:nvPr/>
              </p14:nvContentPartPr>
              <p14:xfrm>
                <a:off x="3694722" y="6136518"/>
                <a:ext cx="87480" cy="1141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59CDCA42-45CD-40D2-87A7-31D9456FCF61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685722" y="6127518"/>
                  <a:ext cx="10512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240DFA16-8111-41EF-AECF-17FCDB162E8B}"/>
              </a:ext>
            </a:extLst>
          </p:cNvPr>
          <p:cNvGrpSpPr/>
          <p:nvPr/>
        </p:nvGrpSpPr>
        <p:grpSpPr>
          <a:xfrm>
            <a:off x="2409162" y="6346398"/>
            <a:ext cx="1238760" cy="320040"/>
            <a:chOff x="2409162" y="6346398"/>
            <a:chExt cx="123876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7B9EED6F-7C62-4A9B-97BF-9839FA99A707}"/>
                    </a:ext>
                  </a:extLst>
                </p14:cNvPr>
                <p14:cNvContentPartPr/>
                <p14:nvPr/>
              </p14:nvContentPartPr>
              <p14:xfrm>
                <a:off x="2409162" y="6346398"/>
                <a:ext cx="1238760" cy="7056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7B9EED6F-7C62-4A9B-97BF-9839FA99A70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2400522" y="6337758"/>
                  <a:ext cx="1256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2A5285F2-7E3E-41DB-9763-CE17D8A46EEB}"/>
                    </a:ext>
                  </a:extLst>
                </p14:cNvPr>
                <p14:cNvContentPartPr/>
                <p14:nvPr/>
              </p14:nvContentPartPr>
              <p14:xfrm>
                <a:off x="3009282" y="6498318"/>
                <a:ext cx="72360" cy="16812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2A5285F2-7E3E-41DB-9763-CE17D8A46EEB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000282" y="6489318"/>
                  <a:ext cx="90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AF244DA0-B5F4-40FC-A74E-C032D2E3C37B}"/>
                    </a:ext>
                  </a:extLst>
                </p14:cNvPr>
                <p14:cNvContentPartPr/>
                <p14:nvPr/>
              </p14:nvContentPartPr>
              <p14:xfrm>
                <a:off x="2907762" y="6606318"/>
                <a:ext cx="105120" cy="529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AF244DA0-B5F4-40FC-A74E-C032D2E3C37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898762" y="6597318"/>
                  <a:ext cx="12276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02CE4E08-71A9-4C06-B441-733CEF419C19}"/>
              </a:ext>
            </a:extLst>
          </p:cNvPr>
          <p:cNvGrpSpPr/>
          <p:nvPr/>
        </p:nvGrpSpPr>
        <p:grpSpPr>
          <a:xfrm>
            <a:off x="4007922" y="6113478"/>
            <a:ext cx="451080" cy="151200"/>
            <a:chOff x="4007922" y="6113478"/>
            <a:chExt cx="451080" cy="1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A3091EE2-90DA-4766-A446-64B7138B553B}"/>
                    </a:ext>
                  </a:extLst>
                </p14:cNvPr>
                <p14:cNvContentPartPr/>
                <p14:nvPr/>
              </p14:nvContentPartPr>
              <p14:xfrm>
                <a:off x="4007922" y="6252798"/>
                <a:ext cx="105120" cy="118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A3091EE2-90DA-4766-A446-64B7138B553B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998922" y="6243798"/>
                  <a:ext cx="122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300881B4-2819-4775-866D-87E6C6193F17}"/>
                    </a:ext>
                  </a:extLst>
                </p14:cNvPr>
                <p14:cNvContentPartPr/>
                <p14:nvPr/>
              </p14:nvContentPartPr>
              <p14:xfrm>
                <a:off x="4286562" y="6113478"/>
                <a:ext cx="27720" cy="1396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300881B4-2819-4775-866D-87E6C6193F1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277922" y="6104838"/>
                  <a:ext cx="45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F8ADA802-3B27-4267-9862-BC820A423B7D}"/>
                    </a:ext>
                  </a:extLst>
                </p14:cNvPr>
                <p14:cNvContentPartPr/>
                <p14:nvPr/>
              </p14:nvContentPartPr>
              <p14:xfrm>
                <a:off x="4387362" y="6124998"/>
                <a:ext cx="71640" cy="1396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F8ADA802-3B27-4267-9862-BC820A423B7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378722" y="6115998"/>
                  <a:ext cx="8928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92BD2548-9B9E-453A-9E4B-D166CF01A2BC}"/>
              </a:ext>
            </a:extLst>
          </p:cNvPr>
          <p:cNvGrpSpPr/>
          <p:nvPr/>
        </p:nvGrpSpPr>
        <p:grpSpPr>
          <a:xfrm>
            <a:off x="4739802" y="6094398"/>
            <a:ext cx="392040" cy="169560"/>
            <a:chOff x="4739802" y="6094398"/>
            <a:chExt cx="39204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1677909A-F3F6-4CEB-A75F-3E87B0D273FB}"/>
                    </a:ext>
                  </a:extLst>
                </p14:cNvPr>
                <p14:cNvContentPartPr/>
                <p14:nvPr/>
              </p14:nvContentPartPr>
              <p14:xfrm>
                <a:off x="4739802" y="6185478"/>
                <a:ext cx="95400" cy="604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1677909A-F3F6-4CEB-A75F-3E87B0D273FB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730802" y="6176478"/>
                  <a:ext cx="113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998EC6D6-39D7-44AD-A33A-0D5D2A23D941}"/>
                    </a:ext>
                  </a:extLst>
                </p14:cNvPr>
                <p14:cNvContentPartPr/>
                <p14:nvPr/>
              </p14:nvContentPartPr>
              <p14:xfrm>
                <a:off x="4968042" y="6094398"/>
                <a:ext cx="163800" cy="16956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998EC6D6-39D7-44AD-A33A-0D5D2A23D941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959402" y="6085398"/>
                  <a:ext cx="18144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0B1F172F-E671-4CB3-9F4B-F68181FA29D6}"/>
              </a:ext>
            </a:extLst>
          </p:cNvPr>
          <p:cNvGrpSpPr/>
          <p:nvPr/>
        </p:nvGrpSpPr>
        <p:grpSpPr>
          <a:xfrm>
            <a:off x="5639802" y="6095478"/>
            <a:ext cx="363600" cy="171360"/>
            <a:chOff x="5639802" y="6095478"/>
            <a:chExt cx="363600" cy="1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D44B7BD6-FDEC-4F83-87FE-0447CE1936EA}"/>
                    </a:ext>
                  </a:extLst>
                </p14:cNvPr>
                <p14:cNvContentPartPr/>
                <p14:nvPr/>
              </p14:nvContentPartPr>
              <p14:xfrm>
                <a:off x="5639802" y="6146958"/>
                <a:ext cx="181080" cy="190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D44B7BD6-FDEC-4F83-87FE-0447CE1936EA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631162" y="6137958"/>
                  <a:ext cx="198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9D57E310-676F-4F79-9D91-C2130655FF29}"/>
                    </a:ext>
                  </a:extLst>
                </p14:cNvPr>
                <p14:cNvContentPartPr/>
                <p14:nvPr/>
              </p14:nvContentPartPr>
              <p14:xfrm>
                <a:off x="5640522" y="6219318"/>
                <a:ext cx="143280" cy="223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9D57E310-676F-4F79-9D91-C2130655FF29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631522" y="6210678"/>
                  <a:ext cx="160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F38A79E5-D87E-47AC-B4AF-5C74073E5730}"/>
                    </a:ext>
                  </a:extLst>
                </p14:cNvPr>
                <p14:cNvContentPartPr/>
                <p14:nvPr/>
              </p14:nvContentPartPr>
              <p14:xfrm>
                <a:off x="5868762" y="6095478"/>
                <a:ext cx="134640" cy="1713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F38A79E5-D87E-47AC-B4AF-5C74073E5730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860122" y="6086478"/>
                  <a:ext cx="15228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8FD1E9D9-F9A6-42C7-94A1-F150C9AC82B1}"/>
              </a:ext>
            </a:extLst>
          </p:cNvPr>
          <p:cNvGrpSpPr/>
          <p:nvPr/>
        </p:nvGrpSpPr>
        <p:grpSpPr>
          <a:xfrm>
            <a:off x="6472842" y="6019158"/>
            <a:ext cx="372240" cy="254160"/>
            <a:chOff x="6472842" y="6019158"/>
            <a:chExt cx="37224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55D9DB64-9D4E-495E-AA7C-2C6ECB79D8A0}"/>
                    </a:ext>
                  </a:extLst>
                </p14:cNvPr>
                <p14:cNvContentPartPr/>
                <p14:nvPr/>
              </p14:nvContentPartPr>
              <p14:xfrm>
                <a:off x="6532602" y="6019158"/>
                <a:ext cx="98280" cy="1987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55D9DB64-9D4E-495E-AA7C-2C6ECB79D8A0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523962" y="6010158"/>
                  <a:ext cx="115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E62C4141-577D-477F-8BAB-257195E39838}"/>
                    </a:ext>
                  </a:extLst>
                </p14:cNvPr>
                <p14:cNvContentPartPr/>
                <p14:nvPr/>
              </p14:nvContentPartPr>
              <p14:xfrm>
                <a:off x="6472842" y="6123198"/>
                <a:ext cx="127080" cy="8028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E62C4141-577D-477F-8BAB-257195E3983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463842" y="6114198"/>
                  <a:ext cx="144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AA41A428-2BCB-449B-B221-18DEEA0D3C3E}"/>
                    </a:ext>
                  </a:extLst>
                </p14:cNvPr>
                <p14:cNvContentPartPr/>
                <p14:nvPr/>
              </p14:nvContentPartPr>
              <p14:xfrm>
                <a:off x="6723762" y="6176118"/>
                <a:ext cx="121320" cy="972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AA41A428-2BCB-449B-B221-18DEEA0D3C3E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715122" y="6167118"/>
                  <a:ext cx="13896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5DF3F795-6EB3-4D79-A4C7-AF9D30165D59}"/>
              </a:ext>
            </a:extLst>
          </p:cNvPr>
          <p:cNvGrpSpPr/>
          <p:nvPr/>
        </p:nvGrpSpPr>
        <p:grpSpPr>
          <a:xfrm>
            <a:off x="7115802" y="6139758"/>
            <a:ext cx="134640" cy="79560"/>
            <a:chOff x="7115802" y="6139758"/>
            <a:chExt cx="134640" cy="7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5F6D62D0-C959-4210-8EF1-75ABA9E4D5FD}"/>
                    </a:ext>
                  </a:extLst>
                </p14:cNvPr>
                <p14:cNvContentPartPr/>
                <p14:nvPr/>
              </p14:nvContentPartPr>
              <p14:xfrm>
                <a:off x="7119762" y="6139758"/>
                <a:ext cx="130680" cy="1728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5F6D62D0-C959-4210-8EF1-75ABA9E4D5F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111122" y="6130758"/>
                  <a:ext cx="148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4E3ED471-BB42-4216-9475-8E3F2D41324E}"/>
                    </a:ext>
                  </a:extLst>
                </p14:cNvPr>
                <p14:cNvContentPartPr/>
                <p14:nvPr/>
              </p14:nvContentPartPr>
              <p14:xfrm>
                <a:off x="7115802" y="6206358"/>
                <a:ext cx="72360" cy="129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4E3ED471-BB42-4216-9475-8E3F2D41324E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106802" y="6197358"/>
                  <a:ext cx="900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672B31FE-193B-49C4-AD5F-36134B1699B3}"/>
              </a:ext>
            </a:extLst>
          </p:cNvPr>
          <p:cNvGrpSpPr/>
          <p:nvPr/>
        </p:nvGrpSpPr>
        <p:grpSpPr>
          <a:xfrm>
            <a:off x="7550682" y="5988918"/>
            <a:ext cx="603360" cy="213840"/>
            <a:chOff x="7550682" y="5988918"/>
            <a:chExt cx="60336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056F84FD-C67A-4E9C-8859-C6EAC15028BA}"/>
                    </a:ext>
                  </a:extLst>
                </p14:cNvPr>
                <p14:cNvContentPartPr/>
                <p14:nvPr/>
              </p14:nvContentPartPr>
              <p14:xfrm>
                <a:off x="7550682" y="6009438"/>
                <a:ext cx="216000" cy="1926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056F84FD-C67A-4E9C-8859-C6EAC15028BA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542042" y="6000438"/>
                  <a:ext cx="233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A76E1E2C-5643-4397-9BA9-B7CC082A1C41}"/>
                    </a:ext>
                  </a:extLst>
                </p14:cNvPr>
                <p14:cNvContentPartPr/>
                <p14:nvPr/>
              </p14:nvContentPartPr>
              <p14:xfrm>
                <a:off x="7861362" y="6039678"/>
                <a:ext cx="109800" cy="15156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A76E1E2C-5643-4397-9BA9-B7CC082A1C41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852362" y="6031038"/>
                  <a:ext cx="127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9E155E01-68C2-43A8-AF86-1FFDF9B57D2E}"/>
                    </a:ext>
                  </a:extLst>
                </p14:cNvPr>
                <p14:cNvContentPartPr/>
                <p14:nvPr/>
              </p14:nvContentPartPr>
              <p14:xfrm>
                <a:off x="8031282" y="6156318"/>
                <a:ext cx="31680" cy="4644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9E155E01-68C2-43A8-AF86-1FFDF9B57D2E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022282" y="6147318"/>
                  <a:ext cx="49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D8133D85-A66E-4495-91B9-54D7C458B425}"/>
                    </a:ext>
                  </a:extLst>
                </p14:cNvPr>
                <p14:cNvContentPartPr/>
                <p14:nvPr/>
              </p14:nvContentPartPr>
              <p14:xfrm>
                <a:off x="8124162" y="5988918"/>
                <a:ext cx="29880" cy="504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D8133D85-A66E-4495-91B9-54D7C458B425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8115162" y="5979918"/>
                  <a:ext cx="4752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DB82FFC2-A68E-487B-BA64-CBD118C42FCB}"/>
              </a:ext>
            </a:extLst>
          </p:cNvPr>
          <p:cNvGrpSpPr/>
          <p:nvPr/>
        </p:nvGrpSpPr>
        <p:grpSpPr>
          <a:xfrm>
            <a:off x="7505322" y="6303198"/>
            <a:ext cx="249840" cy="75240"/>
            <a:chOff x="7505322" y="6303198"/>
            <a:chExt cx="249840" cy="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E0180122-C9AE-46B4-9EF0-721B9E7F0928}"/>
                    </a:ext>
                  </a:extLst>
                </p14:cNvPr>
                <p14:cNvContentPartPr/>
                <p14:nvPr/>
              </p14:nvContentPartPr>
              <p14:xfrm>
                <a:off x="7505322" y="6312918"/>
                <a:ext cx="73440" cy="6552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E0180122-C9AE-46B4-9EF0-721B9E7F0928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496682" y="6304278"/>
                  <a:ext cx="91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A9B61B8F-34A2-4A2D-89A2-7AE891C68939}"/>
                    </a:ext>
                  </a:extLst>
                </p14:cNvPr>
                <p14:cNvContentPartPr/>
                <p14:nvPr/>
              </p14:nvContentPartPr>
              <p14:xfrm>
                <a:off x="7604682" y="6323718"/>
                <a:ext cx="70560" cy="1944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A9B61B8F-34A2-4A2D-89A2-7AE891C68939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595682" y="6314718"/>
                  <a:ext cx="88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021E41BA-833F-4961-9FA4-35E15F23FEC0}"/>
                    </a:ext>
                  </a:extLst>
                </p14:cNvPr>
                <p14:cNvContentPartPr/>
                <p14:nvPr/>
              </p14:nvContentPartPr>
              <p14:xfrm>
                <a:off x="7746882" y="6303198"/>
                <a:ext cx="8280" cy="3996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021E41BA-833F-4961-9FA4-35E15F23FEC0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737882" y="6294558"/>
                  <a:ext cx="2592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B9DE8DB4-16A0-4B37-8E47-684724AE7908}"/>
                  </a:ext>
                </a:extLst>
              </p14:cNvPr>
              <p14:cNvContentPartPr/>
              <p14:nvPr/>
            </p14:nvContentPartPr>
            <p14:xfrm>
              <a:off x="7556442" y="5821878"/>
              <a:ext cx="79560" cy="117720"/>
            </p14:xfrm>
          </p:contentPart>
        </mc:Choice>
        <mc:Fallback xmlns=""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B9DE8DB4-16A0-4B37-8E47-684724AE7908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7547442" y="5812878"/>
                <a:ext cx="9720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5" name="Group 444">
            <a:extLst>
              <a:ext uri="{FF2B5EF4-FFF2-40B4-BE49-F238E27FC236}">
                <a16:creationId xmlns:a16="http://schemas.microsoft.com/office/drawing/2014/main" id="{08CAB74F-3D5B-4DF6-A296-42D00D29ABA5}"/>
              </a:ext>
            </a:extLst>
          </p:cNvPr>
          <p:cNvGrpSpPr/>
          <p:nvPr/>
        </p:nvGrpSpPr>
        <p:grpSpPr>
          <a:xfrm>
            <a:off x="8230722" y="5894238"/>
            <a:ext cx="499320" cy="387720"/>
            <a:chOff x="8230722" y="5894238"/>
            <a:chExt cx="49932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12BD422F-CA18-4B61-B228-264FB1AF255D}"/>
                    </a:ext>
                  </a:extLst>
                </p14:cNvPr>
                <p14:cNvContentPartPr/>
                <p14:nvPr/>
              </p14:nvContentPartPr>
              <p14:xfrm>
                <a:off x="8230722" y="5894238"/>
                <a:ext cx="196200" cy="38772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12BD422F-CA18-4B61-B228-264FB1AF255D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222082" y="5885598"/>
                  <a:ext cx="2138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2A7F3DCA-F513-4E15-BE7E-5C9B8C94CD04}"/>
                    </a:ext>
                  </a:extLst>
                </p14:cNvPr>
                <p14:cNvContentPartPr/>
                <p14:nvPr/>
              </p14:nvContentPartPr>
              <p14:xfrm>
                <a:off x="8487042" y="6116718"/>
                <a:ext cx="27000" cy="12924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2A7F3DCA-F513-4E15-BE7E-5C9B8C94CD04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8478402" y="6107718"/>
                  <a:ext cx="44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F82CA770-4A44-4FE4-ACC6-A09567233A40}"/>
                    </a:ext>
                  </a:extLst>
                </p14:cNvPr>
                <p14:cNvContentPartPr/>
                <p14:nvPr/>
              </p14:nvContentPartPr>
              <p14:xfrm>
                <a:off x="8615202" y="6117438"/>
                <a:ext cx="114840" cy="10764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F82CA770-4A44-4FE4-ACC6-A09567233A40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606202" y="6108798"/>
                  <a:ext cx="132480" cy="12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8726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Document</vt:lpstr>
      <vt:lpstr>Førelesing ST1101</vt:lpstr>
      <vt:lpstr>Eks. Stig og fell aksjemarkedet tilfeldig</vt:lpstr>
      <vt:lpstr>PowerPoint Presentation</vt:lpstr>
      <vt:lpstr>Sannsynsmaksimering i normalfordelinga</vt:lpstr>
      <vt:lpstr>PowerPoint Presentation</vt:lpstr>
      <vt:lpstr>Eit kinkig eksempel</vt:lpstr>
      <vt:lpstr>Momentmetoden( fordelingar med mange parametrar)</vt:lpstr>
      <vt:lpstr>Estimering i gammafordeling</vt:lpstr>
      <vt:lpstr>PowerPoint Presentation</vt:lpstr>
      <vt:lpstr>5.4 Eigenskapar til estimatorar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</dc:title>
  <dc:creator>John Sølve Tyssedal</dc:creator>
  <cp:lastModifiedBy>John Sølve Tyssedal</cp:lastModifiedBy>
  <cp:revision>24</cp:revision>
  <dcterms:created xsi:type="dcterms:W3CDTF">2021-03-15T10:35:53Z</dcterms:created>
  <dcterms:modified xsi:type="dcterms:W3CDTF">2021-03-18T11:40:40Z</dcterms:modified>
</cp:coreProperties>
</file>