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1DDA-FD94-DE4D-B312-FCA6FD29D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EDCD-94D3-4B4E-A3FC-B6B51180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E61FA-8779-AC4F-A103-DDFD3C0D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6C9E6-08BA-3F4B-9882-905EE410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EA5F-1A22-F34D-B141-2D2FFF17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1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1E60-6B8A-764D-A140-1BCDBCC2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56E5E-B444-4A4A-8D87-71DF22866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F4B4E-4891-744E-9180-0B4009D9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2F93C-B383-9F4D-A8C6-CBBB3E3A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7178C-21BF-5140-A215-3B03AFAF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1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84A5A-13E7-D74A-9446-481418328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59C06-E12B-DF44-842B-DE97E9B8E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3435A-604E-A440-8B12-ED075A88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4B385-90F2-4847-8EE3-BE7A5B4B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D9EC7-A69D-A146-BF0A-6963815E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6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51D9-1BFB-CC4C-8BA9-6A2A236B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2EB8F-7F9D-BE43-BA0F-6CCEF2A1C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D0C42-C255-CE49-A094-3125D2D1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80140-8169-7141-A798-B0364D75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01A8C-CF5D-1947-A516-B4AC2C6C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1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0C47-3E3C-D940-B2A7-9E9FF8DA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1DEBD-DEE9-AF4B-A5B7-1F84B352D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59DF1-20E8-464A-A34A-CEB13D2C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F54BF-D028-424D-AD73-62734970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E1796-D725-EF4D-A1A5-C2D4C168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D617-ACA8-D94C-A2CC-ED28D2D2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C8E9-3411-D846-8D99-83435C911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C501C-720A-6F45-BD02-0719C4C4F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900A2-7A2A-6047-973A-F3EEE0BC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A3DCB-B1A9-5F4F-8AAC-B4F6C200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90F5F-4236-E643-BBB7-3094D996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9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6FAE9-D773-A543-8BFF-4CE16C7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0F100-ABF3-D44F-83B8-2BE384866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2770F-F48E-134F-BE17-BC56A86F6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B467E-5CA7-DA48-883C-8DDDEB056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701EC-7742-054B-8DD5-A230BF36C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CDA9B-E000-7B4B-A2E0-47E02621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7A9FA-5561-1B4C-8579-1D85ADBF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4C021-B539-7F4E-8F44-4E4D8819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CE02-19A2-6A4A-8D07-02570ECF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93B9-6C0D-464E-B096-764682DC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1BD14-96CF-C341-915E-E1BA6787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04483-BAE4-A14D-847B-725EC8C2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9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592F3-14AB-914B-8443-6097C147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45550-2A2B-1C4A-941C-5EB494FC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A16E2-4B7E-2846-838A-CD7EDA53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ECD1-6B53-014F-8175-9994522A8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BE2D6-2C65-894F-A1A8-5D022302F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67CF5-978B-AF48-9751-D4EB4F49B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C7CEC-8532-EC4C-A0DD-9DFE9524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15051-EDB6-E24A-BB66-495AB5FF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81D98-720E-CD4E-B56E-5AA9EFC9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8FA9-41DB-ED4C-B4EE-99680982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F7F2C-38BA-1F49-8E9F-E692581A9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04AF9-BB2B-6D40-A759-DC8F17AD7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A2D60-B666-5C4A-96BA-8A4EC655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1C0F6-1F93-004A-BA76-A2555A7C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295A2-0A8F-5A42-9CC4-FDFDB2A2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8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5E707-7E60-8747-8D4F-E9C56E79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E0E2F-0DB9-0547-A79F-2D935DD5A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DE1CE-22DF-DB4D-83AE-D4EAECB62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4D30-9AF3-8146-90C3-F5F3411C2F0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41A3-3608-FB4A-A164-C4EA0CFE9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C13AC-8D17-FC41-826C-13FB9DBA5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D8DCD-D11D-B94B-97E9-20AAD7FE9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24DF7A-44A5-EE42-A919-C0407DC5D555}"/>
              </a:ext>
            </a:extLst>
          </p:cNvPr>
          <p:cNvSpPr txBox="1"/>
          <p:nvPr/>
        </p:nvSpPr>
        <p:spPr>
          <a:xfrm>
            <a:off x="2034363" y="287079"/>
            <a:ext cx="8123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lm</a:t>
            </a:r>
            <a:r>
              <a:rPr lang="en-US" sz="4000" b="1" dirty="0"/>
              <a:t>() output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FBA27-4E61-9D41-94AD-B5EF3F60B48C}"/>
              </a:ext>
            </a:extLst>
          </p:cNvPr>
          <p:cNvSpPr txBox="1"/>
          <p:nvPr/>
        </p:nvSpPr>
        <p:spPr>
          <a:xfrm>
            <a:off x="276447" y="994965"/>
            <a:ext cx="1148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used here has response variable Y and 3 possible explanatory variables (X1, X2 and X3)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F455D9-3326-F74C-A94D-EC9966E21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1624229"/>
            <a:ext cx="5308924" cy="45136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22244E-325F-7D4B-8198-6EB259DF6B40}"/>
              </a:ext>
            </a:extLst>
          </p:cNvPr>
          <p:cNvCxnSpPr/>
          <p:nvPr/>
        </p:nvCxnSpPr>
        <p:spPr>
          <a:xfrm flipH="1" flipV="1">
            <a:off x="5847907" y="1901228"/>
            <a:ext cx="2020186" cy="13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75C27D6-6AA3-AE48-AAC3-13750D950932}"/>
              </a:ext>
            </a:extLst>
          </p:cNvPr>
          <p:cNvSpPr txBox="1"/>
          <p:nvPr/>
        </p:nvSpPr>
        <p:spPr>
          <a:xfrm>
            <a:off x="7868093" y="1849912"/>
            <a:ext cx="313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run – Y explained by X3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FAE5A6-4EF8-0344-B859-2E53FB3BF1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662"/>
          <a:stretch/>
        </p:blipFill>
        <p:spPr>
          <a:xfrm>
            <a:off x="3212674" y="3662620"/>
            <a:ext cx="5766652" cy="128085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932CB8-D1E0-F04D-9A67-D282600FCDBC}"/>
              </a:ext>
            </a:extLst>
          </p:cNvPr>
          <p:cNvCxnSpPr>
            <a:cxnSpLocks/>
          </p:cNvCxnSpPr>
          <p:nvPr/>
        </p:nvCxnSpPr>
        <p:spPr>
          <a:xfrm flipV="1">
            <a:off x="4118930" y="4972051"/>
            <a:ext cx="0" cy="80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52C1E-39D0-0743-8300-F4D2B2123412}"/>
                  </a:ext>
                </a:extLst>
              </p:cNvPr>
              <p:cNvSpPr txBox="1"/>
              <p:nvPr/>
            </p:nvSpPr>
            <p:spPr>
              <a:xfrm>
                <a:off x="2801492" y="5586413"/>
                <a:ext cx="37745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GB" sz="3200" b="0" i="1" smtClean="0">
                          <a:solidFill>
                            <a:srgbClr val="FF9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GB" sz="3200" b="0" i="1" smtClean="0">
                          <a:solidFill>
                            <a:srgbClr val="FF9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52C1E-39D0-0743-8300-F4D2B2123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492" y="5586413"/>
                <a:ext cx="3774558" cy="584775"/>
              </a:xfrm>
              <a:prstGeom prst="rect">
                <a:avLst/>
              </a:prstGeom>
              <a:blipFill>
                <a:blip r:embed="rId4"/>
                <a:stretch>
                  <a:fillRect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2CB65E-0D80-484B-BFA6-4200D756AC1D}"/>
              </a:ext>
            </a:extLst>
          </p:cNvPr>
          <p:cNvCxnSpPr>
            <a:cxnSpLocks/>
          </p:cNvCxnSpPr>
          <p:nvPr/>
        </p:nvCxnSpPr>
        <p:spPr>
          <a:xfrm flipV="1">
            <a:off x="5014281" y="5000622"/>
            <a:ext cx="1046611" cy="65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6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24DF7A-44A5-EE42-A919-C0407DC5D555}"/>
              </a:ext>
            </a:extLst>
          </p:cNvPr>
          <p:cNvSpPr txBox="1"/>
          <p:nvPr/>
        </p:nvSpPr>
        <p:spPr>
          <a:xfrm>
            <a:off x="2034363" y="287079"/>
            <a:ext cx="8123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lm</a:t>
            </a:r>
            <a:r>
              <a:rPr lang="en-US" sz="4000" b="1" dirty="0"/>
              <a:t>() output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FFBA27-4E61-9D41-94AD-B5EF3F60B48C}"/>
                  </a:ext>
                </a:extLst>
              </p:cNvPr>
              <p:cNvSpPr txBox="1"/>
              <p:nvPr/>
            </p:nvSpPr>
            <p:spPr>
              <a:xfrm>
                <a:off x="276447" y="994965"/>
                <a:ext cx="1148316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 value labelled (Intercept) will always be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/>
                  <a:t>, though we sometimes call 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/>
                  <a:t>. But this is the same value.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other numbers will always be the other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000" dirty="0"/>
                  <a:t> values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+). Whether these represent slopes or differences depends on what kind of data your explanatory variable is (continuous or categorical), so you always need to think about that.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FFBA27-4E61-9D41-94AD-B5EF3F60B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7" y="994965"/>
                <a:ext cx="11483162" cy="1631216"/>
              </a:xfrm>
              <a:prstGeom prst="rect">
                <a:avLst/>
              </a:prstGeom>
              <a:blipFill>
                <a:blip r:embed="rId2"/>
                <a:stretch>
                  <a:fillRect l="-552" t="-1538" b="-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5BFAE5A6-4EF8-0344-B859-2E53FB3BF1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662"/>
          <a:stretch/>
        </p:blipFill>
        <p:spPr>
          <a:xfrm>
            <a:off x="3212674" y="3662620"/>
            <a:ext cx="5766652" cy="128085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932CB8-D1E0-F04D-9A67-D282600FCDBC}"/>
              </a:ext>
            </a:extLst>
          </p:cNvPr>
          <p:cNvCxnSpPr>
            <a:cxnSpLocks/>
          </p:cNvCxnSpPr>
          <p:nvPr/>
        </p:nvCxnSpPr>
        <p:spPr>
          <a:xfrm flipV="1">
            <a:off x="4118930" y="4972051"/>
            <a:ext cx="0" cy="80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52C1E-39D0-0743-8300-F4D2B2123412}"/>
                  </a:ext>
                </a:extLst>
              </p:cNvPr>
              <p:cNvSpPr txBox="1"/>
              <p:nvPr/>
            </p:nvSpPr>
            <p:spPr>
              <a:xfrm>
                <a:off x="2801492" y="5586413"/>
                <a:ext cx="37745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GB" sz="3200" b="0" i="1" smtClean="0">
                          <a:solidFill>
                            <a:srgbClr val="FF9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GB" sz="3200" b="0" i="1" smtClean="0">
                          <a:solidFill>
                            <a:srgbClr val="FF9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52C1E-39D0-0743-8300-F4D2B2123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492" y="5586413"/>
                <a:ext cx="3774558" cy="584775"/>
              </a:xfrm>
              <a:prstGeom prst="rect">
                <a:avLst/>
              </a:prstGeom>
              <a:blipFill>
                <a:blip r:embed="rId4"/>
                <a:stretch>
                  <a:fillRect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2CB65E-0D80-484B-BFA6-4200D756AC1D}"/>
              </a:ext>
            </a:extLst>
          </p:cNvPr>
          <p:cNvCxnSpPr>
            <a:cxnSpLocks/>
          </p:cNvCxnSpPr>
          <p:nvPr/>
        </p:nvCxnSpPr>
        <p:spPr>
          <a:xfrm flipV="1">
            <a:off x="5014281" y="5000622"/>
            <a:ext cx="1046611" cy="65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75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24DF7A-44A5-EE42-A919-C0407DC5D555}"/>
              </a:ext>
            </a:extLst>
          </p:cNvPr>
          <p:cNvSpPr txBox="1"/>
          <p:nvPr/>
        </p:nvSpPr>
        <p:spPr>
          <a:xfrm>
            <a:off x="2034363" y="287079"/>
            <a:ext cx="8123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For categorical!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FAE5A6-4EF8-0344-B859-2E53FB3BF1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662"/>
          <a:stretch/>
        </p:blipFill>
        <p:spPr>
          <a:xfrm>
            <a:off x="3212674" y="3662620"/>
            <a:ext cx="5766652" cy="128085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932CB8-D1E0-F04D-9A67-D282600FCDBC}"/>
              </a:ext>
            </a:extLst>
          </p:cNvPr>
          <p:cNvCxnSpPr>
            <a:cxnSpLocks/>
          </p:cNvCxnSpPr>
          <p:nvPr/>
        </p:nvCxnSpPr>
        <p:spPr>
          <a:xfrm flipV="1">
            <a:off x="4118930" y="4972051"/>
            <a:ext cx="0" cy="80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52C1E-39D0-0743-8300-F4D2B2123412}"/>
                  </a:ext>
                </a:extLst>
              </p:cNvPr>
              <p:cNvSpPr txBox="1"/>
              <p:nvPr/>
            </p:nvSpPr>
            <p:spPr>
              <a:xfrm>
                <a:off x="2801492" y="5586413"/>
                <a:ext cx="37745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3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GB" sz="3200" b="0" i="1" smtClean="0">
                          <a:solidFill>
                            <a:srgbClr val="FF9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GB" sz="3200" b="0" i="1" smtClean="0">
                          <a:solidFill>
                            <a:srgbClr val="FF9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sz="3200" b="0" i="1" smtClean="0">
                              <a:solidFill>
                                <a:srgbClr val="FF4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52C1E-39D0-0743-8300-F4D2B2123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492" y="5586413"/>
                <a:ext cx="3774558" cy="584775"/>
              </a:xfrm>
              <a:prstGeom prst="rect">
                <a:avLst/>
              </a:prstGeom>
              <a:blipFill>
                <a:blip r:embed="rId3"/>
                <a:stretch>
                  <a:fillRect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2CB65E-0D80-484B-BFA6-4200D756AC1D}"/>
              </a:ext>
            </a:extLst>
          </p:cNvPr>
          <p:cNvCxnSpPr>
            <a:cxnSpLocks/>
          </p:cNvCxnSpPr>
          <p:nvPr/>
        </p:nvCxnSpPr>
        <p:spPr>
          <a:xfrm flipV="1">
            <a:off x="5014281" y="5000622"/>
            <a:ext cx="1046611" cy="65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5D1240-A1F2-2041-8C3C-50D6E19C4A8A}"/>
              </a:ext>
            </a:extLst>
          </p:cNvPr>
          <p:cNvSpPr/>
          <p:nvPr/>
        </p:nvSpPr>
        <p:spPr>
          <a:xfrm>
            <a:off x="6286500" y="4100513"/>
            <a:ext cx="428625" cy="385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56108-7A61-7749-A332-E4E1E882345F}"/>
              </a:ext>
            </a:extLst>
          </p:cNvPr>
          <p:cNvSpPr txBox="1"/>
          <p:nvPr/>
        </p:nvSpPr>
        <p:spPr>
          <a:xfrm>
            <a:off x="6286500" y="3186113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301889-CA4E-FC41-92F6-98F738EE1A1A}"/>
              </a:ext>
            </a:extLst>
          </p:cNvPr>
          <p:cNvCxnSpPr>
            <a:endCxn id="13" idx="0"/>
          </p:cNvCxnSpPr>
          <p:nvPr/>
        </p:nvCxnSpPr>
        <p:spPr>
          <a:xfrm flipH="1">
            <a:off x="6500813" y="3555445"/>
            <a:ext cx="75237" cy="5450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DF3386F-B4EF-7540-BE04-DF0AD842529A}"/>
              </a:ext>
            </a:extLst>
          </p:cNvPr>
          <p:cNvSpPr/>
          <p:nvPr/>
        </p:nvSpPr>
        <p:spPr>
          <a:xfrm>
            <a:off x="6717138" y="4100513"/>
            <a:ext cx="855237" cy="3857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163994-3B0C-504F-AEDC-D0E9FCC5F433}"/>
              </a:ext>
            </a:extLst>
          </p:cNvPr>
          <p:cNvSpPr txBox="1"/>
          <p:nvPr/>
        </p:nvSpPr>
        <p:spPr>
          <a:xfrm>
            <a:off x="9646076" y="3186113"/>
            <a:ext cx="16573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Factor level (group name)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AAE0947-5358-3F4D-A755-408FCEF7E8BC}"/>
              </a:ext>
            </a:extLst>
          </p:cNvPr>
          <p:cNvCxnSpPr>
            <a:cxnSpLocks/>
          </p:cNvCxnSpPr>
          <p:nvPr/>
        </p:nvCxnSpPr>
        <p:spPr>
          <a:xfrm flipH="1">
            <a:off x="7708654" y="3757979"/>
            <a:ext cx="1966131" cy="53541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8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135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2019-02-27T10:20:28Z</dcterms:created>
  <dcterms:modified xsi:type="dcterms:W3CDTF">2019-02-27T10:37:26Z</dcterms:modified>
</cp:coreProperties>
</file>